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1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0" autoAdjust="0"/>
  </p:normalViewPr>
  <p:slideViewPr>
    <p:cSldViewPr snapToGrid="0">
      <p:cViewPr>
        <p:scale>
          <a:sx n="66" d="100"/>
          <a:sy n="66" d="100"/>
        </p:scale>
        <p:origin x="-2850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FF513F-6C10-418A-A808-0BD5A0DA1B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223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84CF91-1F99-4625-8F66-9CC485C8D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115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3FF735-1F01-4817-9860-698BF24EF28D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694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B8EB86-1A74-4A9C-B96D-A9580CBB3E2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371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94EABC-1767-483A-A4AB-11C7BBC25BB0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5892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422F9A-8454-450B-97B5-CBAE0911E04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62635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258713-BC08-45A4-9935-D54341B80228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4983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279400"/>
            <a:ext cx="9144000" cy="2552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222408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404813"/>
            <a:ext cx="7920037" cy="1438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1954213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D6E25A-FDA8-4D5A-B9B4-451ADF265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685445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A4F7B-82AA-4E3E-8921-A773117C2F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73413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CE243-7600-4C0C-A96B-3DF2F98939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3396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F4313-4B22-4C06-BF38-F50D1BE8BA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40679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E8F36-DF9E-4318-BDF6-BA93F64C2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60129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35CCE-0ED9-4416-BF92-9EE3FC52C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59939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00DD-5DCD-4988-8286-AFD807689F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79136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1F9FF-0A42-406B-9B10-CFAA772AD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95939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6FA7A-87D4-4410-AC26-1CBD0F788D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21704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1577-158D-4E72-B9CC-F54F36A1B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33690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A05C5-EE97-432B-BDAB-1D0271C9B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4672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EF05245-528D-46D9-82F7-0F4B2F995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Tennis Clip Art</a:t>
            </a:r>
            <a:endParaRPr lang="en-US" altLang="en-US" smtClean="0"/>
          </a:p>
        </p:txBody>
      </p:sp>
      <p:grpSp>
        <p:nvGrpSpPr>
          <p:cNvPr id="5123" name="Group 11"/>
          <p:cNvGrpSpPr>
            <a:grpSpLocks/>
          </p:cNvGrpSpPr>
          <p:nvPr/>
        </p:nvGrpSpPr>
        <p:grpSpPr bwMode="auto">
          <a:xfrm>
            <a:off x="6053138" y="436563"/>
            <a:ext cx="2173287" cy="2171700"/>
            <a:chOff x="650" y="1289"/>
            <a:chExt cx="1844" cy="1842"/>
          </a:xfrm>
        </p:grpSpPr>
        <p:sp>
          <p:nvSpPr>
            <p:cNvPr id="5125" name="Freeform 12"/>
            <p:cNvSpPr>
              <a:spLocks/>
            </p:cNvSpPr>
            <p:nvPr/>
          </p:nvSpPr>
          <p:spPr bwMode="auto">
            <a:xfrm>
              <a:off x="650" y="1289"/>
              <a:ext cx="1844" cy="1842"/>
            </a:xfrm>
            <a:custGeom>
              <a:avLst/>
              <a:gdLst>
                <a:gd name="T0" fmla="*/ 1842 w 1844"/>
                <a:gd name="T1" fmla="*/ 968 h 1842"/>
                <a:gd name="T2" fmla="*/ 1824 w 1844"/>
                <a:gd name="T3" fmla="*/ 1106 h 1842"/>
                <a:gd name="T4" fmla="*/ 1788 w 1844"/>
                <a:gd name="T5" fmla="*/ 1238 h 1842"/>
                <a:gd name="T6" fmla="*/ 1732 w 1844"/>
                <a:gd name="T7" fmla="*/ 1360 h 1842"/>
                <a:gd name="T8" fmla="*/ 1660 w 1844"/>
                <a:gd name="T9" fmla="*/ 1472 h 1842"/>
                <a:gd name="T10" fmla="*/ 1574 w 1844"/>
                <a:gd name="T11" fmla="*/ 1572 h 1842"/>
                <a:gd name="T12" fmla="*/ 1474 w 1844"/>
                <a:gd name="T13" fmla="*/ 1660 h 1842"/>
                <a:gd name="T14" fmla="*/ 1360 w 1844"/>
                <a:gd name="T15" fmla="*/ 1732 h 1842"/>
                <a:gd name="T16" fmla="*/ 1238 w 1844"/>
                <a:gd name="T17" fmla="*/ 1786 h 1842"/>
                <a:gd name="T18" fmla="*/ 1108 w 1844"/>
                <a:gd name="T19" fmla="*/ 1824 h 1842"/>
                <a:gd name="T20" fmla="*/ 970 w 1844"/>
                <a:gd name="T21" fmla="*/ 1842 h 1842"/>
                <a:gd name="T22" fmla="*/ 874 w 1844"/>
                <a:gd name="T23" fmla="*/ 1842 h 1842"/>
                <a:gd name="T24" fmla="*/ 736 w 1844"/>
                <a:gd name="T25" fmla="*/ 1824 h 1842"/>
                <a:gd name="T26" fmla="*/ 604 w 1844"/>
                <a:gd name="T27" fmla="*/ 1786 h 1842"/>
                <a:gd name="T28" fmla="*/ 482 w 1844"/>
                <a:gd name="T29" fmla="*/ 1732 h 1842"/>
                <a:gd name="T30" fmla="*/ 370 w 1844"/>
                <a:gd name="T31" fmla="*/ 1660 h 1842"/>
                <a:gd name="T32" fmla="*/ 270 w 1844"/>
                <a:gd name="T33" fmla="*/ 1572 h 1842"/>
                <a:gd name="T34" fmla="*/ 184 w 1844"/>
                <a:gd name="T35" fmla="*/ 1472 h 1842"/>
                <a:gd name="T36" fmla="*/ 112 w 1844"/>
                <a:gd name="T37" fmla="*/ 1360 h 1842"/>
                <a:gd name="T38" fmla="*/ 56 w 1844"/>
                <a:gd name="T39" fmla="*/ 1238 h 1842"/>
                <a:gd name="T40" fmla="*/ 18 w 1844"/>
                <a:gd name="T41" fmla="*/ 1106 h 1842"/>
                <a:gd name="T42" fmla="*/ 2 w 1844"/>
                <a:gd name="T43" fmla="*/ 968 h 1842"/>
                <a:gd name="T44" fmla="*/ 2 w 1844"/>
                <a:gd name="T45" fmla="*/ 874 h 1842"/>
                <a:gd name="T46" fmla="*/ 18 w 1844"/>
                <a:gd name="T47" fmla="*/ 736 h 1842"/>
                <a:gd name="T48" fmla="*/ 56 w 1844"/>
                <a:gd name="T49" fmla="*/ 604 h 1842"/>
                <a:gd name="T50" fmla="*/ 112 w 1844"/>
                <a:gd name="T51" fmla="*/ 482 h 1842"/>
                <a:gd name="T52" fmla="*/ 184 w 1844"/>
                <a:gd name="T53" fmla="*/ 370 h 1842"/>
                <a:gd name="T54" fmla="*/ 270 w 1844"/>
                <a:gd name="T55" fmla="*/ 270 h 1842"/>
                <a:gd name="T56" fmla="*/ 370 w 1844"/>
                <a:gd name="T57" fmla="*/ 182 h 1842"/>
                <a:gd name="T58" fmla="*/ 482 w 1844"/>
                <a:gd name="T59" fmla="*/ 110 h 1842"/>
                <a:gd name="T60" fmla="*/ 604 w 1844"/>
                <a:gd name="T61" fmla="*/ 56 h 1842"/>
                <a:gd name="T62" fmla="*/ 736 w 1844"/>
                <a:gd name="T63" fmla="*/ 18 h 1842"/>
                <a:gd name="T64" fmla="*/ 874 w 1844"/>
                <a:gd name="T65" fmla="*/ 0 h 1842"/>
                <a:gd name="T66" fmla="*/ 970 w 1844"/>
                <a:gd name="T67" fmla="*/ 0 h 1842"/>
                <a:gd name="T68" fmla="*/ 1108 w 1844"/>
                <a:gd name="T69" fmla="*/ 18 h 1842"/>
                <a:gd name="T70" fmla="*/ 1238 w 1844"/>
                <a:gd name="T71" fmla="*/ 56 h 1842"/>
                <a:gd name="T72" fmla="*/ 1360 w 1844"/>
                <a:gd name="T73" fmla="*/ 110 h 1842"/>
                <a:gd name="T74" fmla="*/ 1474 w 1844"/>
                <a:gd name="T75" fmla="*/ 182 h 1842"/>
                <a:gd name="T76" fmla="*/ 1574 w 1844"/>
                <a:gd name="T77" fmla="*/ 270 h 1842"/>
                <a:gd name="T78" fmla="*/ 1660 w 1844"/>
                <a:gd name="T79" fmla="*/ 370 h 1842"/>
                <a:gd name="T80" fmla="*/ 1732 w 1844"/>
                <a:gd name="T81" fmla="*/ 482 h 1842"/>
                <a:gd name="T82" fmla="*/ 1788 w 1844"/>
                <a:gd name="T83" fmla="*/ 604 h 1842"/>
                <a:gd name="T84" fmla="*/ 1824 w 1844"/>
                <a:gd name="T85" fmla="*/ 736 h 1842"/>
                <a:gd name="T86" fmla="*/ 1842 w 1844"/>
                <a:gd name="T87" fmla="*/ 874 h 184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44" h="1842">
                  <a:moveTo>
                    <a:pt x="1844" y="920"/>
                  </a:moveTo>
                  <a:lnTo>
                    <a:pt x="1844" y="920"/>
                  </a:lnTo>
                  <a:lnTo>
                    <a:pt x="1842" y="968"/>
                  </a:lnTo>
                  <a:lnTo>
                    <a:pt x="1838" y="1016"/>
                  </a:lnTo>
                  <a:lnTo>
                    <a:pt x="1832" y="1062"/>
                  </a:lnTo>
                  <a:lnTo>
                    <a:pt x="1824" y="1106"/>
                  </a:lnTo>
                  <a:lnTo>
                    <a:pt x="1814" y="1152"/>
                  </a:lnTo>
                  <a:lnTo>
                    <a:pt x="1802" y="1194"/>
                  </a:lnTo>
                  <a:lnTo>
                    <a:pt x="1788" y="1238"/>
                  </a:lnTo>
                  <a:lnTo>
                    <a:pt x="1770" y="1280"/>
                  </a:lnTo>
                  <a:lnTo>
                    <a:pt x="1752" y="1320"/>
                  </a:lnTo>
                  <a:lnTo>
                    <a:pt x="1732" y="1360"/>
                  </a:lnTo>
                  <a:lnTo>
                    <a:pt x="1710" y="1398"/>
                  </a:lnTo>
                  <a:lnTo>
                    <a:pt x="1686" y="1436"/>
                  </a:lnTo>
                  <a:lnTo>
                    <a:pt x="1660" y="1472"/>
                  </a:lnTo>
                  <a:lnTo>
                    <a:pt x="1632" y="1508"/>
                  </a:lnTo>
                  <a:lnTo>
                    <a:pt x="1604" y="1540"/>
                  </a:lnTo>
                  <a:lnTo>
                    <a:pt x="1574" y="1572"/>
                  </a:lnTo>
                  <a:lnTo>
                    <a:pt x="1542" y="1602"/>
                  </a:lnTo>
                  <a:lnTo>
                    <a:pt x="1508" y="1632"/>
                  </a:lnTo>
                  <a:lnTo>
                    <a:pt x="1474" y="1660"/>
                  </a:lnTo>
                  <a:lnTo>
                    <a:pt x="1436" y="1686"/>
                  </a:lnTo>
                  <a:lnTo>
                    <a:pt x="1400" y="1708"/>
                  </a:lnTo>
                  <a:lnTo>
                    <a:pt x="1360" y="1732"/>
                  </a:lnTo>
                  <a:lnTo>
                    <a:pt x="1322" y="1752"/>
                  </a:lnTo>
                  <a:lnTo>
                    <a:pt x="1280" y="1770"/>
                  </a:lnTo>
                  <a:lnTo>
                    <a:pt x="1238" y="1786"/>
                  </a:lnTo>
                  <a:lnTo>
                    <a:pt x="1196" y="1800"/>
                  </a:lnTo>
                  <a:lnTo>
                    <a:pt x="1152" y="1814"/>
                  </a:lnTo>
                  <a:lnTo>
                    <a:pt x="1108" y="1824"/>
                  </a:lnTo>
                  <a:lnTo>
                    <a:pt x="1062" y="1832"/>
                  </a:lnTo>
                  <a:lnTo>
                    <a:pt x="1016" y="1838"/>
                  </a:lnTo>
                  <a:lnTo>
                    <a:pt x="970" y="1842"/>
                  </a:lnTo>
                  <a:lnTo>
                    <a:pt x="922" y="1842"/>
                  </a:lnTo>
                  <a:lnTo>
                    <a:pt x="874" y="1842"/>
                  </a:lnTo>
                  <a:lnTo>
                    <a:pt x="828" y="1838"/>
                  </a:lnTo>
                  <a:lnTo>
                    <a:pt x="782" y="1832"/>
                  </a:lnTo>
                  <a:lnTo>
                    <a:pt x="736" y="1824"/>
                  </a:lnTo>
                  <a:lnTo>
                    <a:pt x="692" y="1814"/>
                  </a:lnTo>
                  <a:lnTo>
                    <a:pt x="648" y="1800"/>
                  </a:lnTo>
                  <a:lnTo>
                    <a:pt x="604" y="1786"/>
                  </a:lnTo>
                  <a:lnTo>
                    <a:pt x="562" y="1770"/>
                  </a:lnTo>
                  <a:lnTo>
                    <a:pt x="522" y="1752"/>
                  </a:lnTo>
                  <a:lnTo>
                    <a:pt x="482" y="1732"/>
                  </a:lnTo>
                  <a:lnTo>
                    <a:pt x="444" y="1708"/>
                  </a:lnTo>
                  <a:lnTo>
                    <a:pt x="406" y="1686"/>
                  </a:lnTo>
                  <a:lnTo>
                    <a:pt x="370" y="1660"/>
                  </a:lnTo>
                  <a:lnTo>
                    <a:pt x="336" y="1632"/>
                  </a:lnTo>
                  <a:lnTo>
                    <a:pt x="302" y="1602"/>
                  </a:lnTo>
                  <a:lnTo>
                    <a:pt x="270" y="1572"/>
                  </a:lnTo>
                  <a:lnTo>
                    <a:pt x="240" y="1540"/>
                  </a:lnTo>
                  <a:lnTo>
                    <a:pt x="210" y="1508"/>
                  </a:lnTo>
                  <a:lnTo>
                    <a:pt x="184" y="1472"/>
                  </a:lnTo>
                  <a:lnTo>
                    <a:pt x="158" y="1436"/>
                  </a:lnTo>
                  <a:lnTo>
                    <a:pt x="134" y="1398"/>
                  </a:lnTo>
                  <a:lnTo>
                    <a:pt x="112" y="1360"/>
                  </a:lnTo>
                  <a:lnTo>
                    <a:pt x="90" y="1320"/>
                  </a:lnTo>
                  <a:lnTo>
                    <a:pt x="72" y="1280"/>
                  </a:lnTo>
                  <a:lnTo>
                    <a:pt x="56" y="1238"/>
                  </a:lnTo>
                  <a:lnTo>
                    <a:pt x="42" y="1194"/>
                  </a:lnTo>
                  <a:lnTo>
                    <a:pt x="30" y="1152"/>
                  </a:lnTo>
                  <a:lnTo>
                    <a:pt x="18" y="1106"/>
                  </a:lnTo>
                  <a:lnTo>
                    <a:pt x="10" y="1062"/>
                  </a:lnTo>
                  <a:lnTo>
                    <a:pt x="4" y="1016"/>
                  </a:lnTo>
                  <a:lnTo>
                    <a:pt x="2" y="968"/>
                  </a:lnTo>
                  <a:lnTo>
                    <a:pt x="0" y="920"/>
                  </a:lnTo>
                  <a:lnTo>
                    <a:pt x="2" y="874"/>
                  </a:lnTo>
                  <a:lnTo>
                    <a:pt x="4" y="826"/>
                  </a:lnTo>
                  <a:lnTo>
                    <a:pt x="10" y="780"/>
                  </a:lnTo>
                  <a:lnTo>
                    <a:pt x="18" y="736"/>
                  </a:lnTo>
                  <a:lnTo>
                    <a:pt x="30" y="690"/>
                  </a:lnTo>
                  <a:lnTo>
                    <a:pt x="42" y="646"/>
                  </a:lnTo>
                  <a:lnTo>
                    <a:pt x="56" y="604"/>
                  </a:lnTo>
                  <a:lnTo>
                    <a:pt x="72" y="562"/>
                  </a:lnTo>
                  <a:lnTo>
                    <a:pt x="90" y="522"/>
                  </a:lnTo>
                  <a:lnTo>
                    <a:pt x="112" y="482"/>
                  </a:lnTo>
                  <a:lnTo>
                    <a:pt x="134" y="442"/>
                  </a:lnTo>
                  <a:lnTo>
                    <a:pt x="158" y="406"/>
                  </a:lnTo>
                  <a:lnTo>
                    <a:pt x="184" y="370"/>
                  </a:lnTo>
                  <a:lnTo>
                    <a:pt x="210" y="334"/>
                  </a:lnTo>
                  <a:lnTo>
                    <a:pt x="240" y="302"/>
                  </a:lnTo>
                  <a:lnTo>
                    <a:pt x="270" y="270"/>
                  </a:lnTo>
                  <a:lnTo>
                    <a:pt x="302" y="238"/>
                  </a:lnTo>
                  <a:lnTo>
                    <a:pt x="336" y="210"/>
                  </a:lnTo>
                  <a:lnTo>
                    <a:pt x="370" y="182"/>
                  </a:lnTo>
                  <a:lnTo>
                    <a:pt x="406" y="156"/>
                  </a:lnTo>
                  <a:lnTo>
                    <a:pt x="444" y="132"/>
                  </a:lnTo>
                  <a:lnTo>
                    <a:pt x="482" y="110"/>
                  </a:lnTo>
                  <a:lnTo>
                    <a:pt x="522" y="90"/>
                  </a:lnTo>
                  <a:lnTo>
                    <a:pt x="562" y="72"/>
                  </a:lnTo>
                  <a:lnTo>
                    <a:pt x="604" y="56"/>
                  </a:lnTo>
                  <a:lnTo>
                    <a:pt x="648" y="40"/>
                  </a:lnTo>
                  <a:lnTo>
                    <a:pt x="692" y="28"/>
                  </a:lnTo>
                  <a:lnTo>
                    <a:pt x="736" y="18"/>
                  </a:lnTo>
                  <a:lnTo>
                    <a:pt x="782" y="10"/>
                  </a:lnTo>
                  <a:lnTo>
                    <a:pt x="828" y="4"/>
                  </a:lnTo>
                  <a:lnTo>
                    <a:pt x="874" y="0"/>
                  </a:lnTo>
                  <a:lnTo>
                    <a:pt x="922" y="0"/>
                  </a:lnTo>
                  <a:lnTo>
                    <a:pt x="970" y="0"/>
                  </a:lnTo>
                  <a:lnTo>
                    <a:pt x="1016" y="4"/>
                  </a:lnTo>
                  <a:lnTo>
                    <a:pt x="1062" y="10"/>
                  </a:lnTo>
                  <a:lnTo>
                    <a:pt x="1108" y="18"/>
                  </a:lnTo>
                  <a:lnTo>
                    <a:pt x="1152" y="28"/>
                  </a:lnTo>
                  <a:lnTo>
                    <a:pt x="1196" y="40"/>
                  </a:lnTo>
                  <a:lnTo>
                    <a:pt x="1238" y="56"/>
                  </a:lnTo>
                  <a:lnTo>
                    <a:pt x="1280" y="72"/>
                  </a:lnTo>
                  <a:lnTo>
                    <a:pt x="1322" y="90"/>
                  </a:lnTo>
                  <a:lnTo>
                    <a:pt x="1360" y="110"/>
                  </a:lnTo>
                  <a:lnTo>
                    <a:pt x="1400" y="132"/>
                  </a:lnTo>
                  <a:lnTo>
                    <a:pt x="1436" y="156"/>
                  </a:lnTo>
                  <a:lnTo>
                    <a:pt x="1474" y="182"/>
                  </a:lnTo>
                  <a:lnTo>
                    <a:pt x="1508" y="210"/>
                  </a:lnTo>
                  <a:lnTo>
                    <a:pt x="1542" y="238"/>
                  </a:lnTo>
                  <a:lnTo>
                    <a:pt x="1574" y="270"/>
                  </a:lnTo>
                  <a:lnTo>
                    <a:pt x="1604" y="302"/>
                  </a:lnTo>
                  <a:lnTo>
                    <a:pt x="1632" y="334"/>
                  </a:lnTo>
                  <a:lnTo>
                    <a:pt x="1660" y="370"/>
                  </a:lnTo>
                  <a:lnTo>
                    <a:pt x="1686" y="406"/>
                  </a:lnTo>
                  <a:lnTo>
                    <a:pt x="1710" y="442"/>
                  </a:lnTo>
                  <a:lnTo>
                    <a:pt x="1732" y="482"/>
                  </a:lnTo>
                  <a:lnTo>
                    <a:pt x="1752" y="522"/>
                  </a:lnTo>
                  <a:lnTo>
                    <a:pt x="1770" y="562"/>
                  </a:lnTo>
                  <a:lnTo>
                    <a:pt x="1788" y="604"/>
                  </a:lnTo>
                  <a:lnTo>
                    <a:pt x="1802" y="646"/>
                  </a:lnTo>
                  <a:lnTo>
                    <a:pt x="1814" y="690"/>
                  </a:lnTo>
                  <a:lnTo>
                    <a:pt x="1824" y="736"/>
                  </a:lnTo>
                  <a:lnTo>
                    <a:pt x="1832" y="780"/>
                  </a:lnTo>
                  <a:lnTo>
                    <a:pt x="1838" y="826"/>
                  </a:lnTo>
                  <a:lnTo>
                    <a:pt x="1842" y="874"/>
                  </a:lnTo>
                  <a:lnTo>
                    <a:pt x="1844" y="920"/>
                  </a:lnTo>
                  <a:close/>
                </a:path>
              </a:pathLst>
            </a:custGeom>
            <a:solidFill>
              <a:srgbClr val="F0F0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13"/>
            <p:cNvSpPr>
              <a:spLocks/>
            </p:cNvSpPr>
            <p:nvPr/>
          </p:nvSpPr>
          <p:spPr bwMode="auto">
            <a:xfrm>
              <a:off x="888" y="1289"/>
              <a:ext cx="1540" cy="1500"/>
            </a:xfrm>
            <a:custGeom>
              <a:avLst/>
              <a:gdLst>
                <a:gd name="T0" fmla="*/ 1460 w 1540"/>
                <a:gd name="T1" fmla="*/ 676 h 1500"/>
                <a:gd name="T2" fmla="*/ 1504 w 1540"/>
                <a:gd name="T3" fmla="*/ 586 h 1500"/>
                <a:gd name="T4" fmla="*/ 1530 w 1540"/>
                <a:gd name="T5" fmla="*/ 576 h 1500"/>
                <a:gd name="T6" fmla="*/ 1512 w 1540"/>
                <a:gd name="T7" fmla="*/ 518 h 1500"/>
                <a:gd name="T8" fmla="*/ 1482 w 1540"/>
                <a:gd name="T9" fmla="*/ 470 h 1500"/>
                <a:gd name="T10" fmla="*/ 1470 w 1540"/>
                <a:gd name="T11" fmla="*/ 524 h 1500"/>
                <a:gd name="T12" fmla="*/ 1394 w 1540"/>
                <a:gd name="T13" fmla="*/ 710 h 1500"/>
                <a:gd name="T14" fmla="*/ 1278 w 1540"/>
                <a:gd name="T15" fmla="*/ 1014 h 1500"/>
                <a:gd name="T16" fmla="*/ 1180 w 1540"/>
                <a:gd name="T17" fmla="*/ 1230 h 1500"/>
                <a:gd name="T18" fmla="*/ 1138 w 1540"/>
                <a:gd name="T19" fmla="*/ 1288 h 1500"/>
                <a:gd name="T20" fmla="*/ 1054 w 1540"/>
                <a:gd name="T21" fmla="*/ 1360 h 1500"/>
                <a:gd name="T22" fmla="*/ 918 w 1540"/>
                <a:gd name="T23" fmla="*/ 1420 h 1500"/>
                <a:gd name="T24" fmla="*/ 782 w 1540"/>
                <a:gd name="T25" fmla="*/ 1446 h 1500"/>
                <a:gd name="T26" fmla="*/ 636 w 1540"/>
                <a:gd name="T27" fmla="*/ 1450 h 1500"/>
                <a:gd name="T28" fmla="*/ 480 w 1540"/>
                <a:gd name="T29" fmla="*/ 1414 h 1500"/>
                <a:gd name="T30" fmla="*/ 370 w 1540"/>
                <a:gd name="T31" fmla="*/ 1350 h 1500"/>
                <a:gd name="T32" fmla="*/ 216 w 1540"/>
                <a:gd name="T33" fmla="*/ 1206 h 1500"/>
                <a:gd name="T34" fmla="*/ 122 w 1540"/>
                <a:gd name="T35" fmla="*/ 1084 h 1500"/>
                <a:gd name="T36" fmla="*/ 58 w 1540"/>
                <a:gd name="T37" fmla="*/ 926 h 1500"/>
                <a:gd name="T38" fmla="*/ 50 w 1540"/>
                <a:gd name="T39" fmla="*/ 838 h 1500"/>
                <a:gd name="T40" fmla="*/ 76 w 1540"/>
                <a:gd name="T41" fmla="*/ 696 h 1500"/>
                <a:gd name="T42" fmla="*/ 154 w 1540"/>
                <a:gd name="T43" fmla="*/ 538 h 1500"/>
                <a:gd name="T44" fmla="*/ 258 w 1540"/>
                <a:gd name="T45" fmla="*/ 400 h 1500"/>
                <a:gd name="T46" fmla="*/ 444 w 1540"/>
                <a:gd name="T47" fmla="*/ 202 h 1500"/>
                <a:gd name="T48" fmla="*/ 590 w 1540"/>
                <a:gd name="T49" fmla="*/ 66 h 1500"/>
                <a:gd name="T50" fmla="*/ 632 w 1540"/>
                <a:gd name="T51" fmla="*/ 30 h 1500"/>
                <a:gd name="T52" fmla="*/ 694 w 1540"/>
                <a:gd name="T53" fmla="*/ 0 h 1500"/>
                <a:gd name="T54" fmla="*/ 582 w 1540"/>
                <a:gd name="T55" fmla="*/ 4 h 1500"/>
                <a:gd name="T56" fmla="*/ 526 w 1540"/>
                <a:gd name="T57" fmla="*/ 32 h 1500"/>
                <a:gd name="T58" fmla="*/ 542 w 1540"/>
                <a:gd name="T59" fmla="*/ 40 h 1500"/>
                <a:gd name="T60" fmla="*/ 408 w 1540"/>
                <a:gd name="T61" fmla="*/ 168 h 1500"/>
                <a:gd name="T62" fmla="*/ 254 w 1540"/>
                <a:gd name="T63" fmla="*/ 328 h 1500"/>
                <a:gd name="T64" fmla="*/ 114 w 1540"/>
                <a:gd name="T65" fmla="*/ 510 h 1500"/>
                <a:gd name="T66" fmla="*/ 46 w 1540"/>
                <a:gd name="T67" fmla="*/ 634 h 1500"/>
                <a:gd name="T68" fmla="*/ 4 w 1540"/>
                <a:gd name="T69" fmla="*/ 786 h 1500"/>
                <a:gd name="T70" fmla="*/ 2 w 1540"/>
                <a:gd name="T71" fmla="*/ 892 h 1500"/>
                <a:gd name="T72" fmla="*/ 34 w 1540"/>
                <a:gd name="T73" fmla="*/ 1022 h 1500"/>
                <a:gd name="T74" fmla="*/ 142 w 1540"/>
                <a:gd name="T75" fmla="*/ 1196 h 1500"/>
                <a:gd name="T76" fmla="*/ 260 w 1540"/>
                <a:gd name="T77" fmla="*/ 1318 h 1500"/>
                <a:gd name="T78" fmla="*/ 366 w 1540"/>
                <a:gd name="T79" fmla="*/ 1410 h 1500"/>
                <a:gd name="T80" fmla="*/ 492 w 1540"/>
                <a:gd name="T81" fmla="*/ 1470 h 1500"/>
                <a:gd name="T82" fmla="*/ 638 w 1540"/>
                <a:gd name="T83" fmla="*/ 1500 h 1500"/>
                <a:gd name="T84" fmla="*/ 802 w 1540"/>
                <a:gd name="T85" fmla="*/ 1494 h 1500"/>
                <a:gd name="T86" fmla="*/ 930 w 1540"/>
                <a:gd name="T87" fmla="*/ 1466 h 1500"/>
                <a:gd name="T88" fmla="*/ 1102 w 1540"/>
                <a:gd name="T89" fmla="*/ 1386 h 1500"/>
                <a:gd name="T90" fmla="*/ 1222 w 1540"/>
                <a:gd name="T91" fmla="*/ 1256 h 1500"/>
                <a:gd name="T92" fmla="*/ 1278 w 1540"/>
                <a:gd name="T93" fmla="*/ 1146 h 1500"/>
                <a:gd name="T94" fmla="*/ 1376 w 1540"/>
                <a:gd name="T95" fmla="*/ 892 h 15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40" h="1500">
                  <a:moveTo>
                    <a:pt x="1376" y="892"/>
                  </a:moveTo>
                  <a:lnTo>
                    <a:pt x="1376" y="892"/>
                  </a:lnTo>
                  <a:lnTo>
                    <a:pt x="1430" y="748"/>
                  </a:lnTo>
                  <a:lnTo>
                    <a:pt x="1460" y="676"/>
                  </a:lnTo>
                  <a:lnTo>
                    <a:pt x="1492" y="602"/>
                  </a:lnTo>
                  <a:lnTo>
                    <a:pt x="1498" y="592"/>
                  </a:lnTo>
                  <a:lnTo>
                    <a:pt x="1504" y="586"/>
                  </a:lnTo>
                  <a:lnTo>
                    <a:pt x="1510" y="582"/>
                  </a:lnTo>
                  <a:lnTo>
                    <a:pt x="1516" y="578"/>
                  </a:lnTo>
                  <a:lnTo>
                    <a:pt x="1522" y="576"/>
                  </a:lnTo>
                  <a:lnTo>
                    <a:pt x="1530" y="576"/>
                  </a:lnTo>
                  <a:lnTo>
                    <a:pt x="1540" y="580"/>
                  </a:lnTo>
                  <a:lnTo>
                    <a:pt x="1526" y="548"/>
                  </a:lnTo>
                  <a:lnTo>
                    <a:pt x="1512" y="518"/>
                  </a:lnTo>
                  <a:lnTo>
                    <a:pt x="1498" y="488"/>
                  </a:lnTo>
                  <a:lnTo>
                    <a:pt x="1480" y="458"/>
                  </a:lnTo>
                  <a:lnTo>
                    <a:pt x="1482" y="470"/>
                  </a:lnTo>
                  <a:lnTo>
                    <a:pt x="1480" y="492"/>
                  </a:lnTo>
                  <a:lnTo>
                    <a:pt x="1476" y="510"/>
                  </a:lnTo>
                  <a:lnTo>
                    <a:pt x="1470" y="524"/>
                  </a:lnTo>
                  <a:lnTo>
                    <a:pt x="1464" y="540"/>
                  </a:lnTo>
                  <a:lnTo>
                    <a:pt x="1428" y="624"/>
                  </a:lnTo>
                  <a:lnTo>
                    <a:pt x="1394" y="710"/>
                  </a:lnTo>
                  <a:lnTo>
                    <a:pt x="1330" y="874"/>
                  </a:lnTo>
                  <a:lnTo>
                    <a:pt x="1304" y="940"/>
                  </a:lnTo>
                  <a:lnTo>
                    <a:pt x="1278" y="1014"/>
                  </a:lnTo>
                  <a:lnTo>
                    <a:pt x="1248" y="1088"/>
                  </a:lnTo>
                  <a:lnTo>
                    <a:pt x="1216" y="1162"/>
                  </a:lnTo>
                  <a:lnTo>
                    <a:pt x="1198" y="1196"/>
                  </a:lnTo>
                  <a:lnTo>
                    <a:pt x="1180" y="1230"/>
                  </a:lnTo>
                  <a:lnTo>
                    <a:pt x="1166" y="1252"/>
                  </a:lnTo>
                  <a:lnTo>
                    <a:pt x="1152" y="1270"/>
                  </a:lnTo>
                  <a:lnTo>
                    <a:pt x="1138" y="1288"/>
                  </a:lnTo>
                  <a:lnTo>
                    <a:pt x="1122" y="1306"/>
                  </a:lnTo>
                  <a:lnTo>
                    <a:pt x="1106" y="1320"/>
                  </a:lnTo>
                  <a:lnTo>
                    <a:pt x="1088" y="1334"/>
                  </a:lnTo>
                  <a:lnTo>
                    <a:pt x="1054" y="1360"/>
                  </a:lnTo>
                  <a:lnTo>
                    <a:pt x="1018" y="1380"/>
                  </a:lnTo>
                  <a:lnTo>
                    <a:pt x="984" y="1396"/>
                  </a:lnTo>
                  <a:lnTo>
                    <a:pt x="950" y="1410"/>
                  </a:lnTo>
                  <a:lnTo>
                    <a:pt x="918" y="1420"/>
                  </a:lnTo>
                  <a:lnTo>
                    <a:pt x="872" y="1430"/>
                  </a:lnTo>
                  <a:lnTo>
                    <a:pt x="814" y="1442"/>
                  </a:lnTo>
                  <a:lnTo>
                    <a:pt x="782" y="1446"/>
                  </a:lnTo>
                  <a:lnTo>
                    <a:pt x="748" y="1450"/>
                  </a:lnTo>
                  <a:lnTo>
                    <a:pt x="712" y="1450"/>
                  </a:lnTo>
                  <a:lnTo>
                    <a:pt x="674" y="1452"/>
                  </a:lnTo>
                  <a:lnTo>
                    <a:pt x="636" y="1450"/>
                  </a:lnTo>
                  <a:lnTo>
                    <a:pt x="596" y="1444"/>
                  </a:lnTo>
                  <a:lnTo>
                    <a:pt x="558" y="1438"/>
                  </a:lnTo>
                  <a:lnTo>
                    <a:pt x="518" y="1428"/>
                  </a:lnTo>
                  <a:lnTo>
                    <a:pt x="480" y="1414"/>
                  </a:lnTo>
                  <a:lnTo>
                    <a:pt x="442" y="1396"/>
                  </a:lnTo>
                  <a:lnTo>
                    <a:pt x="406" y="1376"/>
                  </a:lnTo>
                  <a:lnTo>
                    <a:pt x="370" y="1350"/>
                  </a:lnTo>
                  <a:lnTo>
                    <a:pt x="332" y="1318"/>
                  </a:lnTo>
                  <a:lnTo>
                    <a:pt x="292" y="1282"/>
                  </a:lnTo>
                  <a:lnTo>
                    <a:pt x="254" y="1244"/>
                  </a:lnTo>
                  <a:lnTo>
                    <a:pt x="216" y="1206"/>
                  </a:lnTo>
                  <a:lnTo>
                    <a:pt x="182" y="1164"/>
                  </a:lnTo>
                  <a:lnTo>
                    <a:pt x="150" y="1124"/>
                  </a:lnTo>
                  <a:lnTo>
                    <a:pt x="122" y="1084"/>
                  </a:lnTo>
                  <a:lnTo>
                    <a:pt x="100" y="1044"/>
                  </a:lnTo>
                  <a:lnTo>
                    <a:pt x="82" y="1006"/>
                  </a:lnTo>
                  <a:lnTo>
                    <a:pt x="68" y="966"/>
                  </a:lnTo>
                  <a:lnTo>
                    <a:pt x="58" y="926"/>
                  </a:lnTo>
                  <a:lnTo>
                    <a:pt x="52" y="886"/>
                  </a:lnTo>
                  <a:lnTo>
                    <a:pt x="50" y="862"/>
                  </a:lnTo>
                  <a:lnTo>
                    <a:pt x="50" y="838"/>
                  </a:lnTo>
                  <a:lnTo>
                    <a:pt x="50" y="814"/>
                  </a:lnTo>
                  <a:lnTo>
                    <a:pt x="54" y="790"/>
                  </a:lnTo>
                  <a:lnTo>
                    <a:pt x="62" y="742"/>
                  </a:lnTo>
                  <a:lnTo>
                    <a:pt x="76" y="696"/>
                  </a:lnTo>
                  <a:lnTo>
                    <a:pt x="92" y="652"/>
                  </a:lnTo>
                  <a:lnTo>
                    <a:pt x="112" y="610"/>
                  </a:lnTo>
                  <a:lnTo>
                    <a:pt x="132" y="572"/>
                  </a:lnTo>
                  <a:lnTo>
                    <a:pt x="154" y="538"/>
                  </a:lnTo>
                  <a:lnTo>
                    <a:pt x="190" y="488"/>
                  </a:lnTo>
                  <a:lnTo>
                    <a:pt x="224" y="442"/>
                  </a:lnTo>
                  <a:lnTo>
                    <a:pt x="258" y="400"/>
                  </a:lnTo>
                  <a:lnTo>
                    <a:pt x="290" y="362"/>
                  </a:lnTo>
                  <a:lnTo>
                    <a:pt x="352" y="296"/>
                  </a:lnTo>
                  <a:lnTo>
                    <a:pt x="406" y="240"/>
                  </a:lnTo>
                  <a:lnTo>
                    <a:pt x="444" y="202"/>
                  </a:lnTo>
                  <a:lnTo>
                    <a:pt x="494" y="150"/>
                  </a:lnTo>
                  <a:lnTo>
                    <a:pt x="544" y="106"/>
                  </a:lnTo>
                  <a:lnTo>
                    <a:pt x="590" y="66"/>
                  </a:lnTo>
                  <a:lnTo>
                    <a:pt x="632" y="30"/>
                  </a:lnTo>
                  <a:lnTo>
                    <a:pt x="644" y="22"/>
                  </a:lnTo>
                  <a:lnTo>
                    <a:pt x="658" y="14"/>
                  </a:lnTo>
                  <a:lnTo>
                    <a:pt x="694" y="0"/>
                  </a:lnTo>
                  <a:lnTo>
                    <a:pt x="684" y="0"/>
                  </a:lnTo>
                  <a:lnTo>
                    <a:pt x="632" y="0"/>
                  </a:lnTo>
                  <a:lnTo>
                    <a:pt x="582" y="4"/>
                  </a:lnTo>
                  <a:lnTo>
                    <a:pt x="534" y="12"/>
                  </a:lnTo>
                  <a:lnTo>
                    <a:pt x="486" y="20"/>
                  </a:lnTo>
                  <a:lnTo>
                    <a:pt x="526" y="32"/>
                  </a:lnTo>
                  <a:lnTo>
                    <a:pt x="544" y="40"/>
                  </a:lnTo>
                  <a:lnTo>
                    <a:pt x="542" y="40"/>
                  </a:lnTo>
                  <a:lnTo>
                    <a:pt x="478" y="98"/>
                  </a:lnTo>
                  <a:lnTo>
                    <a:pt x="444" y="132"/>
                  </a:lnTo>
                  <a:lnTo>
                    <a:pt x="408" y="168"/>
                  </a:lnTo>
                  <a:lnTo>
                    <a:pt x="372" y="204"/>
                  </a:lnTo>
                  <a:lnTo>
                    <a:pt x="318" y="260"/>
                  </a:lnTo>
                  <a:lnTo>
                    <a:pt x="254" y="328"/>
                  </a:lnTo>
                  <a:lnTo>
                    <a:pt x="220" y="368"/>
                  </a:lnTo>
                  <a:lnTo>
                    <a:pt x="186" y="412"/>
                  </a:lnTo>
                  <a:lnTo>
                    <a:pt x="150" y="458"/>
                  </a:lnTo>
                  <a:lnTo>
                    <a:pt x="114" y="510"/>
                  </a:lnTo>
                  <a:lnTo>
                    <a:pt x="90" y="546"/>
                  </a:lnTo>
                  <a:lnTo>
                    <a:pt x="68" y="588"/>
                  </a:lnTo>
                  <a:lnTo>
                    <a:pt x="46" y="634"/>
                  </a:lnTo>
                  <a:lnTo>
                    <a:pt x="28" y="682"/>
                  </a:lnTo>
                  <a:lnTo>
                    <a:pt x="14" y="734"/>
                  </a:lnTo>
                  <a:lnTo>
                    <a:pt x="8" y="760"/>
                  </a:lnTo>
                  <a:lnTo>
                    <a:pt x="4" y="786"/>
                  </a:lnTo>
                  <a:lnTo>
                    <a:pt x="2" y="812"/>
                  </a:lnTo>
                  <a:lnTo>
                    <a:pt x="0" y="838"/>
                  </a:lnTo>
                  <a:lnTo>
                    <a:pt x="0" y="866"/>
                  </a:lnTo>
                  <a:lnTo>
                    <a:pt x="2" y="892"/>
                  </a:lnTo>
                  <a:lnTo>
                    <a:pt x="8" y="936"/>
                  </a:lnTo>
                  <a:lnTo>
                    <a:pt x="20" y="978"/>
                  </a:lnTo>
                  <a:lnTo>
                    <a:pt x="34" y="1022"/>
                  </a:lnTo>
                  <a:lnTo>
                    <a:pt x="54" y="1066"/>
                  </a:lnTo>
                  <a:lnTo>
                    <a:pt x="80" y="1108"/>
                  </a:lnTo>
                  <a:lnTo>
                    <a:pt x="108" y="1152"/>
                  </a:lnTo>
                  <a:lnTo>
                    <a:pt x="142" y="1196"/>
                  </a:lnTo>
                  <a:lnTo>
                    <a:pt x="180" y="1240"/>
                  </a:lnTo>
                  <a:lnTo>
                    <a:pt x="220" y="1280"/>
                  </a:lnTo>
                  <a:lnTo>
                    <a:pt x="260" y="1318"/>
                  </a:lnTo>
                  <a:lnTo>
                    <a:pt x="300" y="1354"/>
                  </a:lnTo>
                  <a:lnTo>
                    <a:pt x="340" y="1388"/>
                  </a:lnTo>
                  <a:lnTo>
                    <a:pt x="366" y="1410"/>
                  </a:lnTo>
                  <a:lnTo>
                    <a:pt x="396" y="1428"/>
                  </a:lnTo>
                  <a:lnTo>
                    <a:pt x="426" y="1444"/>
                  </a:lnTo>
                  <a:lnTo>
                    <a:pt x="458" y="1458"/>
                  </a:lnTo>
                  <a:lnTo>
                    <a:pt x="492" y="1470"/>
                  </a:lnTo>
                  <a:lnTo>
                    <a:pt x="526" y="1480"/>
                  </a:lnTo>
                  <a:lnTo>
                    <a:pt x="562" y="1490"/>
                  </a:lnTo>
                  <a:lnTo>
                    <a:pt x="600" y="1496"/>
                  </a:lnTo>
                  <a:lnTo>
                    <a:pt x="638" y="1500"/>
                  </a:lnTo>
                  <a:lnTo>
                    <a:pt x="678" y="1500"/>
                  </a:lnTo>
                  <a:lnTo>
                    <a:pt x="718" y="1500"/>
                  </a:lnTo>
                  <a:lnTo>
                    <a:pt x="760" y="1498"/>
                  </a:lnTo>
                  <a:lnTo>
                    <a:pt x="802" y="1494"/>
                  </a:lnTo>
                  <a:lnTo>
                    <a:pt x="844" y="1486"/>
                  </a:lnTo>
                  <a:lnTo>
                    <a:pt x="888" y="1478"/>
                  </a:lnTo>
                  <a:lnTo>
                    <a:pt x="930" y="1466"/>
                  </a:lnTo>
                  <a:lnTo>
                    <a:pt x="978" y="1452"/>
                  </a:lnTo>
                  <a:lnTo>
                    <a:pt x="1024" y="1434"/>
                  </a:lnTo>
                  <a:lnTo>
                    <a:pt x="1064" y="1412"/>
                  </a:lnTo>
                  <a:lnTo>
                    <a:pt x="1102" y="1386"/>
                  </a:lnTo>
                  <a:lnTo>
                    <a:pt x="1138" y="1358"/>
                  </a:lnTo>
                  <a:lnTo>
                    <a:pt x="1170" y="1326"/>
                  </a:lnTo>
                  <a:lnTo>
                    <a:pt x="1198" y="1292"/>
                  </a:lnTo>
                  <a:lnTo>
                    <a:pt x="1222" y="1256"/>
                  </a:lnTo>
                  <a:lnTo>
                    <a:pt x="1242" y="1220"/>
                  </a:lnTo>
                  <a:lnTo>
                    <a:pt x="1260" y="1184"/>
                  </a:lnTo>
                  <a:lnTo>
                    <a:pt x="1278" y="1146"/>
                  </a:lnTo>
                  <a:lnTo>
                    <a:pt x="1294" y="1110"/>
                  </a:lnTo>
                  <a:lnTo>
                    <a:pt x="1324" y="1034"/>
                  </a:lnTo>
                  <a:lnTo>
                    <a:pt x="1352" y="958"/>
                  </a:lnTo>
                  <a:lnTo>
                    <a:pt x="1376" y="89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124" name="Picture 14" descr="racqu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3078163"/>
            <a:ext cx="4121150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Racquet and ball</a:t>
            </a:r>
            <a:endParaRPr lang="en-US" altLang="en-US" smtClean="0"/>
          </a:p>
        </p:txBody>
      </p:sp>
      <p:grpSp>
        <p:nvGrpSpPr>
          <p:cNvPr id="7171" name="Group 298"/>
          <p:cNvGrpSpPr>
            <a:grpSpLocks/>
          </p:cNvGrpSpPr>
          <p:nvPr/>
        </p:nvGrpSpPr>
        <p:grpSpPr bwMode="auto">
          <a:xfrm>
            <a:off x="1031875" y="2046288"/>
            <a:ext cx="2927350" cy="2924175"/>
            <a:chOff x="650" y="1289"/>
            <a:chExt cx="1844" cy="1842"/>
          </a:xfrm>
        </p:grpSpPr>
        <p:sp>
          <p:nvSpPr>
            <p:cNvPr id="7458" name="Freeform 7"/>
            <p:cNvSpPr>
              <a:spLocks/>
            </p:cNvSpPr>
            <p:nvPr/>
          </p:nvSpPr>
          <p:spPr bwMode="auto">
            <a:xfrm>
              <a:off x="650" y="1289"/>
              <a:ext cx="1844" cy="1842"/>
            </a:xfrm>
            <a:custGeom>
              <a:avLst/>
              <a:gdLst>
                <a:gd name="T0" fmla="*/ 1842 w 1844"/>
                <a:gd name="T1" fmla="*/ 968 h 1842"/>
                <a:gd name="T2" fmla="*/ 1824 w 1844"/>
                <a:gd name="T3" fmla="*/ 1106 h 1842"/>
                <a:gd name="T4" fmla="*/ 1788 w 1844"/>
                <a:gd name="T5" fmla="*/ 1238 h 1842"/>
                <a:gd name="T6" fmla="*/ 1732 w 1844"/>
                <a:gd name="T7" fmla="*/ 1360 h 1842"/>
                <a:gd name="T8" fmla="*/ 1660 w 1844"/>
                <a:gd name="T9" fmla="*/ 1472 h 1842"/>
                <a:gd name="T10" fmla="*/ 1574 w 1844"/>
                <a:gd name="T11" fmla="*/ 1572 h 1842"/>
                <a:gd name="T12" fmla="*/ 1474 w 1844"/>
                <a:gd name="T13" fmla="*/ 1660 h 1842"/>
                <a:gd name="T14" fmla="*/ 1360 w 1844"/>
                <a:gd name="T15" fmla="*/ 1732 h 1842"/>
                <a:gd name="T16" fmla="*/ 1238 w 1844"/>
                <a:gd name="T17" fmla="*/ 1786 h 1842"/>
                <a:gd name="T18" fmla="*/ 1108 w 1844"/>
                <a:gd name="T19" fmla="*/ 1824 h 1842"/>
                <a:gd name="T20" fmla="*/ 970 w 1844"/>
                <a:gd name="T21" fmla="*/ 1842 h 1842"/>
                <a:gd name="T22" fmla="*/ 874 w 1844"/>
                <a:gd name="T23" fmla="*/ 1842 h 1842"/>
                <a:gd name="T24" fmla="*/ 736 w 1844"/>
                <a:gd name="T25" fmla="*/ 1824 h 1842"/>
                <a:gd name="T26" fmla="*/ 604 w 1844"/>
                <a:gd name="T27" fmla="*/ 1786 h 1842"/>
                <a:gd name="T28" fmla="*/ 482 w 1844"/>
                <a:gd name="T29" fmla="*/ 1732 h 1842"/>
                <a:gd name="T30" fmla="*/ 370 w 1844"/>
                <a:gd name="T31" fmla="*/ 1660 h 1842"/>
                <a:gd name="T32" fmla="*/ 270 w 1844"/>
                <a:gd name="T33" fmla="*/ 1572 h 1842"/>
                <a:gd name="T34" fmla="*/ 184 w 1844"/>
                <a:gd name="T35" fmla="*/ 1472 h 1842"/>
                <a:gd name="T36" fmla="*/ 112 w 1844"/>
                <a:gd name="T37" fmla="*/ 1360 h 1842"/>
                <a:gd name="T38" fmla="*/ 56 w 1844"/>
                <a:gd name="T39" fmla="*/ 1238 h 1842"/>
                <a:gd name="T40" fmla="*/ 18 w 1844"/>
                <a:gd name="T41" fmla="*/ 1106 h 1842"/>
                <a:gd name="T42" fmla="*/ 2 w 1844"/>
                <a:gd name="T43" fmla="*/ 968 h 1842"/>
                <a:gd name="T44" fmla="*/ 2 w 1844"/>
                <a:gd name="T45" fmla="*/ 874 h 1842"/>
                <a:gd name="T46" fmla="*/ 18 w 1844"/>
                <a:gd name="T47" fmla="*/ 736 h 1842"/>
                <a:gd name="T48" fmla="*/ 56 w 1844"/>
                <a:gd name="T49" fmla="*/ 604 h 1842"/>
                <a:gd name="T50" fmla="*/ 112 w 1844"/>
                <a:gd name="T51" fmla="*/ 482 h 1842"/>
                <a:gd name="T52" fmla="*/ 184 w 1844"/>
                <a:gd name="T53" fmla="*/ 370 h 1842"/>
                <a:gd name="T54" fmla="*/ 270 w 1844"/>
                <a:gd name="T55" fmla="*/ 270 h 1842"/>
                <a:gd name="T56" fmla="*/ 370 w 1844"/>
                <a:gd name="T57" fmla="*/ 182 h 1842"/>
                <a:gd name="T58" fmla="*/ 482 w 1844"/>
                <a:gd name="T59" fmla="*/ 110 h 1842"/>
                <a:gd name="T60" fmla="*/ 604 w 1844"/>
                <a:gd name="T61" fmla="*/ 56 h 1842"/>
                <a:gd name="T62" fmla="*/ 736 w 1844"/>
                <a:gd name="T63" fmla="*/ 18 h 1842"/>
                <a:gd name="T64" fmla="*/ 874 w 1844"/>
                <a:gd name="T65" fmla="*/ 0 h 1842"/>
                <a:gd name="T66" fmla="*/ 970 w 1844"/>
                <a:gd name="T67" fmla="*/ 0 h 1842"/>
                <a:gd name="T68" fmla="*/ 1108 w 1844"/>
                <a:gd name="T69" fmla="*/ 18 h 1842"/>
                <a:gd name="T70" fmla="*/ 1238 w 1844"/>
                <a:gd name="T71" fmla="*/ 56 h 1842"/>
                <a:gd name="T72" fmla="*/ 1360 w 1844"/>
                <a:gd name="T73" fmla="*/ 110 h 1842"/>
                <a:gd name="T74" fmla="*/ 1474 w 1844"/>
                <a:gd name="T75" fmla="*/ 182 h 1842"/>
                <a:gd name="T76" fmla="*/ 1574 w 1844"/>
                <a:gd name="T77" fmla="*/ 270 h 1842"/>
                <a:gd name="T78" fmla="*/ 1660 w 1844"/>
                <a:gd name="T79" fmla="*/ 370 h 1842"/>
                <a:gd name="T80" fmla="*/ 1732 w 1844"/>
                <a:gd name="T81" fmla="*/ 482 h 1842"/>
                <a:gd name="T82" fmla="*/ 1788 w 1844"/>
                <a:gd name="T83" fmla="*/ 604 h 1842"/>
                <a:gd name="T84" fmla="*/ 1824 w 1844"/>
                <a:gd name="T85" fmla="*/ 736 h 1842"/>
                <a:gd name="T86" fmla="*/ 1842 w 1844"/>
                <a:gd name="T87" fmla="*/ 874 h 184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44" h="1842">
                  <a:moveTo>
                    <a:pt x="1844" y="920"/>
                  </a:moveTo>
                  <a:lnTo>
                    <a:pt x="1844" y="920"/>
                  </a:lnTo>
                  <a:lnTo>
                    <a:pt x="1842" y="968"/>
                  </a:lnTo>
                  <a:lnTo>
                    <a:pt x="1838" y="1016"/>
                  </a:lnTo>
                  <a:lnTo>
                    <a:pt x="1832" y="1062"/>
                  </a:lnTo>
                  <a:lnTo>
                    <a:pt x="1824" y="1106"/>
                  </a:lnTo>
                  <a:lnTo>
                    <a:pt x="1814" y="1152"/>
                  </a:lnTo>
                  <a:lnTo>
                    <a:pt x="1802" y="1194"/>
                  </a:lnTo>
                  <a:lnTo>
                    <a:pt x="1788" y="1238"/>
                  </a:lnTo>
                  <a:lnTo>
                    <a:pt x="1770" y="1280"/>
                  </a:lnTo>
                  <a:lnTo>
                    <a:pt x="1752" y="1320"/>
                  </a:lnTo>
                  <a:lnTo>
                    <a:pt x="1732" y="1360"/>
                  </a:lnTo>
                  <a:lnTo>
                    <a:pt x="1710" y="1398"/>
                  </a:lnTo>
                  <a:lnTo>
                    <a:pt x="1686" y="1436"/>
                  </a:lnTo>
                  <a:lnTo>
                    <a:pt x="1660" y="1472"/>
                  </a:lnTo>
                  <a:lnTo>
                    <a:pt x="1632" y="1508"/>
                  </a:lnTo>
                  <a:lnTo>
                    <a:pt x="1604" y="1540"/>
                  </a:lnTo>
                  <a:lnTo>
                    <a:pt x="1574" y="1572"/>
                  </a:lnTo>
                  <a:lnTo>
                    <a:pt x="1542" y="1602"/>
                  </a:lnTo>
                  <a:lnTo>
                    <a:pt x="1508" y="1632"/>
                  </a:lnTo>
                  <a:lnTo>
                    <a:pt x="1474" y="1660"/>
                  </a:lnTo>
                  <a:lnTo>
                    <a:pt x="1436" y="1686"/>
                  </a:lnTo>
                  <a:lnTo>
                    <a:pt x="1400" y="1708"/>
                  </a:lnTo>
                  <a:lnTo>
                    <a:pt x="1360" y="1732"/>
                  </a:lnTo>
                  <a:lnTo>
                    <a:pt x="1322" y="1752"/>
                  </a:lnTo>
                  <a:lnTo>
                    <a:pt x="1280" y="1770"/>
                  </a:lnTo>
                  <a:lnTo>
                    <a:pt x="1238" y="1786"/>
                  </a:lnTo>
                  <a:lnTo>
                    <a:pt x="1196" y="1800"/>
                  </a:lnTo>
                  <a:lnTo>
                    <a:pt x="1152" y="1814"/>
                  </a:lnTo>
                  <a:lnTo>
                    <a:pt x="1108" y="1824"/>
                  </a:lnTo>
                  <a:lnTo>
                    <a:pt x="1062" y="1832"/>
                  </a:lnTo>
                  <a:lnTo>
                    <a:pt x="1016" y="1838"/>
                  </a:lnTo>
                  <a:lnTo>
                    <a:pt x="970" y="1842"/>
                  </a:lnTo>
                  <a:lnTo>
                    <a:pt x="922" y="1842"/>
                  </a:lnTo>
                  <a:lnTo>
                    <a:pt x="874" y="1842"/>
                  </a:lnTo>
                  <a:lnTo>
                    <a:pt x="828" y="1838"/>
                  </a:lnTo>
                  <a:lnTo>
                    <a:pt x="782" y="1832"/>
                  </a:lnTo>
                  <a:lnTo>
                    <a:pt x="736" y="1824"/>
                  </a:lnTo>
                  <a:lnTo>
                    <a:pt x="692" y="1814"/>
                  </a:lnTo>
                  <a:lnTo>
                    <a:pt x="648" y="1800"/>
                  </a:lnTo>
                  <a:lnTo>
                    <a:pt x="604" y="1786"/>
                  </a:lnTo>
                  <a:lnTo>
                    <a:pt x="562" y="1770"/>
                  </a:lnTo>
                  <a:lnTo>
                    <a:pt x="522" y="1752"/>
                  </a:lnTo>
                  <a:lnTo>
                    <a:pt x="482" y="1732"/>
                  </a:lnTo>
                  <a:lnTo>
                    <a:pt x="444" y="1708"/>
                  </a:lnTo>
                  <a:lnTo>
                    <a:pt x="406" y="1686"/>
                  </a:lnTo>
                  <a:lnTo>
                    <a:pt x="370" y="1660"/>
                  </a:lnTo>
                  <a:lnTo>
                    <a:pt x="336" y="1632"/>
                  </a:lnTo>
                  <a:lnTo>
                    <a:pt x="302" y="1602"/>
                  </a:lnTo>
                  <a:lnTo>
                    <a:pt x="270" y="1572"/>
                  </a:lnTo>
                  <a:lnTo>
                    <a:pt x="240" y="1540"/>
                  </a:lnTo>
                  <a:lnTo>
                    <a:pt x="210" y="1508"/>
                  </a:lnTo>
                  <a:lnTo>
                    <a:pt x="184" y="1472"/>
                  </a:lnTo>
                  <a:lnTo>
                    <a:pt x="158" y="1436"/>
                  </a:lnTo>
                  <a:lnTo>
                    <a:pt x="134" y="1398"/>
                  </a:lnTo>
                  <a:lnTo>
                    <a:pt x="112" y="1360"/>
                  </a:lnTo>
                  <a:lnTo>
                    <a:pt x="90" y="1320"/>
                  </a:lnTo>
                  <a:lnTo>
                    <a:pt x="72" y="1280"/>
                  </a:lnTo>
                  <a:lnTo>
                    <a:pt x="56" y="1238"/>
                  </a:lnTo>
                  <a:lnTo>
                    <a:pt x="42" y="1194"/>
                  </a:lnTo>
                  <a:lnTo>
                    <a:pt x="30" y="1152"/>
                  </a:lnTo>
                  <a:lnTo>
                    <a:pt x="18" y="1106"/>
                  </a:lnTo>
                  <a:lnTo>
                    <a:pt x="10" y="1062"/>
                  </a:lnTo>
                  <a:lnTo>
                    <a:pt x="4" y="1016"/>
                  </a:lnTo>
                  <a:lnTo>
                    <a:pt x="2" y="968"/>
                  </a:lnTo>
                  <a:lnTo>
                    <a:pt x="0" y="920"/>
                  </a:lnTo>
                  <a:lnTo>
                    <a:pt x="2" y="874"/>
                  </a:lnTo>
                  <a:lnTo>
                    <a:pt x="4" y="826"/>
                  </a:lnTo>
                  <a:lnTo>
                    <a:pt x="10" y="780"/>
                  </a:lnTo>
                  <a:lnTo>
                    <a:pt x="18" y="736"/>
                  </a:lnTo>
                  <a:lnTo>
                    <a:pt x="30" y="690"/>
                  </a:lnTo>
                  <a:lnTo>
                    <a:pt x="42" y="646"/>
                  </a:lnTo>
                  <a:lnTo>
                    <a:pt x="56" y="604"/>
                  </a:lnTo>
                  <a:lnTo>
                    <a:pt x="72" y="562"/>
                  </a:lnTo>
                  <a:lnTo>
                    <a:pt x="90" y="522"/>
                  </a:lnTo>
                  <a:lnTo>
                    <a:pt x="112" y="482"/>
                  </a:lnTo>
                  <a:lnTo>
                    <a:pt x="134" y="442"/>
                  </a:lnTo>
                  <a:lnTo>
                    <a:pt x="158" y="406"/>
                  </a:lnTo>
                  <a:lnTo>
                    <a:pt x="184" y="370"/>
                  </a:lnTo>
                  <a:lnTo>
                    <a:pt x="210" y="334"/>
                  </a:lnTo>
                  <a:lnTo>
                    <a:pt x="240" y="302"/>
                  </a:lnTo>
                  <a:lnTo>
                    <a:pt x="270" y="270"/>
                  </a:lnTo>
                  <a:lnTo>
                    <a:pt x="302" y="238"/>
                  </a:lnTo>
                  <a:lnTo>
                    <a:pt x="336" y="210"/>
                  </a:lnTo>
                  <a:lnTo>
                    <a:pt x="370" y="182"/>
                  </a:lnTo>
                  <a:lnTo>
                    <a:pt x="406" y="156"/>
                  </a:lnTo>
                  <a:lnTo>
                    <a:pt x="444" y="132"/>
                  </a:lnTo>
                  <a:lnTo>
                    <a:pt x="482" y="110"/>
                  </a:lnTo>
                  <a:lnTo>
                    <a:pt x="522" y="90"/>
                  </a:lnTo>
                  <a:lnTo>
                    <a:pt x="562" y="72"/>
                  </a:lnTo>
                  <a:lnTo>
                    <a:pt x="604" y="56"/>
                  </a:lnTo>
                  <a:lnTo>
                    <a:pt x="648" y="40"/>
                  </a:lnTo>
                  <a:lnTo>
                    <a:pt x="692" y="28"/>
                  </a:lnTo>
                  <a:lnTo>
                    <a:pt x="736" y="18"/>
                  </a:lnTo>
                  <a:lnTo>
                    <a:pt x="782" y="10"/>
                  </a:lnTo>
                  <a:lnTo>
                    <a:pt x="828" y="4"/>
                  </a:lnTo>
                  <a:lnTo>
                    <a:pt x="874" y="0"/>
                  </a:lnTo>
                  <a:lnTo>
                    <a:pt x="922" y="0"/>
                  </a:lnTo>
                  <a:lnTo>
                    <a:pt x="970" y="0"/>
                  </a:lnTo>
                  <a:lnTo>
                    <a:pt x="1016" y="4"/>
                  </a:lnTo>
                  <a:lnTo>
                    <a:pt x="1062" y="10"/>
                  </a:lnTo>
                  <a:lnTo>
                    <a:pt x="1108" y="18"/>
                  </a:lnTo>
                  <a:lnTo>
                    <a:pt x="1152" y="28"/>
                  </a:lnTo>
                  <a:lnTo>
                    <a:pt x="1196" y="40"/>
                  </a:lnTo>
                  <a:lnTo>
                    <a:pt x="1238" y="56"/>
                  </a:lnTo>
                  <a:lnTo>
                    <a:pt x="1280" y="72"/>
                  </a:lnTo>
                  <a:lnTo>
                    <a:pt x="1322" y="90"/>
                  </a:lnTo>
                  <a:lnTo>
                    <a:pt x="1360" y="110"/>
                  </a:lnTo>
                  <a:lnTo>
                    <a:pt x="1400" y="132"/>
                  </a:lnTo>
                  <a:lnTo>
                    <a:pt x="1436" y="156"/>
                  </a:lnTo>
                  <a:lnTo>
                    <a:pt x="1474" y="182"/>
                  </a:lnTo>
                  <a:lnTo>
                    <a:pt x="1508" y="210"/>
                  </a:lnTo>
                  <a:lnTo>
                    <a:pt x="1542" y="238"/>
                  </a:lnTo>
                  <a:lnTo>
                    <a:pt x="1574" y="270"/>
                  </a:lnTo>
                  <a:lnTo>
                    <a:pt x="1604" y="302"/>
                  </a:lnTo>
                  <a:lnTo>
                    <a:pt x="1632" y="334"/>
                  </a:lnTo>
                  <a:lnTo>
                    <a:pt x="1660" y="370"/>
                  </a:lnTo>
                  <a:lnTo>
                    <a:pt x="1686" y="406"/>
                  </a:lnTo>
                  <a:lnTo>
                    <a:pt x="1710" y="442"/>
                  </a:lnTo>
                  <a:lnTo>
                    <a:pt x="1732" y="482"/>
                  </a:lnTo>
                  <a:lnTo>
                    <a:pt x="1752" y="522"/>
                  </a:lnTo>
                  <a:lnTo>
                    <a:pt x="1770" y="562"/>
                  </a:lnTo>
                  <a:lnTo>
                    <a:pt x="1788" y="604"/>
                  </a:lnTo>
                  <a:lnTo>
                    <a:pt x="1802" y="646"/>
                  </a:lnTo>
                  <a:lnTo>
                    <a:pt x="1814" y="690"/>
                  </a:lnTo>
                  <a:lnTo>
                    <a:pt x="1824" y="736"/>
                  </a:lnTo>
                  <a:lnTo>
                    <a:pt x="1832" y="780"/>
                  </a:lnTo>
                  <a:lnTo>
                    <a:pt x="1838" y="826"/>
                  </a:lnTo>
                  <a:lnTo>
                    <a:pt x="1842" y="874"/>
                  </a:lnTo>
                  <a:lnTo>
                    <a:pt x="1844" y="920"/>
                  </a:lnTo>
                  <a:close/>
                </a:path>
              </a:pathLst>
            </a:custGeom>
            <a:solidFill>
              <a:srgbClr val="F0F0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9" name="Freeform 8"/>
            <p:cNvSpPr>
              <a:spLocks/>
            </p:cNvSpPr>
            <p:nvPr/>
          </p:nvSpPr>
          <p:spPr bwMode="auto">
            <a:xfrm>
              <a:off x="888" y="1289"/>
              <a:ext cx="1540" cy="1500"/>
            </a:xfrm>
            <a:custGeom>
              <a:avLst/>
              <a:gdLst>
                <a:gd name="T0" fmla="*/ 1460 w 1540"/>
                <a:gd name="T1" fmla="*/ 676 h 1500"/>
                <a:gd name="T2" fmla="*/ 1504 w 1540"/>
                <a:gd name="T3" fmla="*/ 586 h 1500"/>
                <a:gd name="T4" fmla="*/ 1530 w 1540"/>
                <a:gd name="T5" fmla="*/ 576 h 1500"/>
                <a:gd name="T6" fmla="*/ 1512 w 1540"/>
                <a:gd name="T7" fmla="*/ 518 h 1500"/>
                <a:gd name="T8" fmla="*/ 1482 w 1540"/>
                <a:gd name="T9" fmla="*/ 470 h 1500"/>
                <a:gd name="T10" fmla="*/ 1470 w 1540"/>
                <a:gd name="T11" fmla="*/ 524 h 1500"/>
                <a:gd name="T12" fmla="*/ 1394 w 1540"/>
                <a:gd name="T13" fmla="*/ 710 h 1500"/>
                <a:gd name="T14" fmla="*/ 1278 w 1540"/>
                <a:gd name="T15" fmla="*/ 1014 h 1500"/>
                <a:gd name="T16" fmla="*/ 1180 w 1540"/>
                <a:gd name="T17" fmla="*/ 1230 h 1500"/>
                <a:gd name="T18" fmla="*/ 1138 w 1540"/>
                <a:gd name="T19" fmla="*/ 1288 h 1500"/>
                <a:gd name="T20" fmla="*/ 1054 w 1540"/>
                <a:gd name="T21" fmla="*/ 1360 h 1500"/>
                <a:gd name="T22" fmla="*/ 918 w 1540"/>
                <a:gd name="T23" fmla="*/ 1420 h 1500"/>
                <a:gd name="T24" fmla="*/ 782 w 1540"/>
                <a:gd name="T25" fmla="*/ 1446 h 1500"/>
                <a:gd name="T26" fmla="*/ 636 w 1540"/>
                <a:gd name="T27" fmla="*/ 1450 h 1500"/>
                <a:gd name="T28" fmla="*/ 480 w 1540"/>
                <a:gd name="T29" fmla="*/ 1414 h 1500"/>
                <a:gd name="T30" fmla="*/ 370 w 1540"/>
                <a:gd name="T31" fmla="*/ 1350 h 1500"/>
                <a:gd name="T32" fmla="*/ 216 w 1540"/>
                <a:gd name="T33" fmla="*/ 1206 h 1500"/>
                <a:gd name="T34" fmla="*/ 122 w 1540"/>
                <a:gd name="T35" fmla="*/ 1084 h 1500"/>
                <a:gd name="T36" fmla="*/ 58 w 1540"/>
                <a:gd name="T37" fmla="*/ 926 h 1500"/>
                <a:gd name="T38" fmla="*/ 50 w 1540"/>
                <a:gd name="T39" fmla="*/ 838 h 1500"/>
                <a:gd name="T40" fmla="*/ 76 w 1540"/>
                <a:gd name="T41" fmla="*/ 696 h 1500"/>
                <a:gd name="T42" fmla="*/ 154 w 1540"/>
                <a:gd name="T43" fmla="*/ 538 h 1500"/>
                <a:gd name="T44" fmla="*/ 258 w 1540"/>
                <a:gd name="T45" fmla="*/ 400 h 1500"/>
                <a:gd name="T46" fmla="*/ 444 w 1540"/>
                <a:gd name="T47" fmla="*/ 202 h 1500"/>
                <a:gd name="T48" fmla="*/ 590 w 1540"/>
                <a:gd name="T49" fmla="*/ 66 h 1500"/>
                <a:gd name="T50" fmla="*/ 632 w 1540"/>
                <a:gd name="T51" fmla="*/ 30 h 1500"/>
                <a:gd name="T52" fmla="*/ 694 w 1540"/>
                <a:gd name="T53" fmla="*/ 0 h 1500"/>
                <a:gd name="T54" fmla="*/ 582 w 1540"/>
                <a:gd name="T55" fmla="*/ 4 h 1500"/>
                <a:gd name="T56" fmla="*/ 526 w 1540"/>
                <a:gd name="T57" fmla="*/ 32 h 1500"/>
                <a:gd name="T58" fmla="*/ 542 w 1540"/>
                <a:gd name="T59" fmla="*/ 40 h 1500"/>
                <a:gd name="T60" fmla="*/ 408 w 1540"/>
                <a:gd name="T61" fmla="*/ 168 h 1500"/>
                <a:gd name="T62" fmla="*/ 254 w 1540"/>
                <a:gd name="T63" fmla="*/ 328 h 1500"/>
                <a:gd name="T64" fmla="*/ 114 w 1540"/>
                <a:gd name="T65" fmla="*/ 510 h 1500"/>
                <a:gd name="T66" fmla="*/ 46 w 1540"/>
                <a:gd name="T67" fmla="*/ 634 h 1500"/>
                <a:gd name="T68" fmla="*/ 4 w 1540"/>
                <a:gd name="T69" fmla="*/ 786 h 1500"/>
                <a:gd name="T70" fmla="*/ 2 w 1540"/>
                <a:gd name="T71" fmla="*/ 892 h 1500"/>
                <a:gd name="T72" fmla="*/ 34 w 1540"/>
                <a:gd name="T73" fmla="*/ 1022 h 1500"/>
                <a:gd name="T74" fmla="*/ 142 w 1540"/>
                <a:gd name="T75" fmla="*/ 1196 h 1500"/>
                <a:gd name="T76" fmla="*/ 260 w 1540"/>
                <a:gd name="T77" fmla="*/ 1318 h 1500"/>
                <a:gd name="T78" fmla="*/ 366 w 1540"/>
                <a:gd name="T79" fmla="*/ 1410 h 1500"/>
                <a:gd name="T80" fmla="*/ 492 w 1540"/>
                <a:gd name="T81" fmla="*/ 1470 h 1500"/>
                <a:gd name="T82" fmla="*/ 638 w 1540"/>
                <a:gd name="T83" fmla="*/ 1500 h 1500"/>
                <a:gd name="T84" fmla="*/ 802 w 1540"/>
                <a:gd name="T85" fmla="*/ 1494 h 1500"/>
                <a:gd name="T86" fmla="*/ 930 w 1540"/>
                <a:gd name="T87" fmla="*/ 1466 h 1500"/>
                <a:gd name="T88" fmla="*/ 1102 w 1540"/>
                <a:gd name="T89" fmla="*/ 1386 h 1500"/>
                <a:gd name="T90" fmla="*/ 1222 w 1540"/>
                <a:gd name="T91" fmla="*/ 1256 h 1500"/>
                <a:gd name="T92" fmla="*/ 1278 w 1540"/>
                <a:gd name="T93" fmla="*/ 1146 h 1500"/>
                <a:gd name="T94" fmla="*/ 1376 w 1540"/>
                <a:gd name="T95" fmla="*/ 892 h 15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40" h="1500">
                  <a:moveTo>
                    <a:pt x="1376" y="892"/>
                  </a:moveTo>
                  <a:lnTo>
                    <a:pt x="1376" y="892"/>
                  </a:lnTo>
                  <a:lnTo>
                    <a:pt x="1430" y="748"/>
                  </a:lnTo>
                  <a:lnTo>
                    <a:pt x="1460" y="676"/>
                  </a:lnTo>
                  <a:lnTo>
                    <a:pt x="1492" y="602"/>
                  </a:lnTo>
                  <a:lnTo>
                    <a:pt x="1498" y="592"/>
                  </a:lnTo>
                  <a:lnTo>
                    <a:pt x="1504" y="586"/>
                  </a:lnTo>
                  <a:lnTo>
                    <a:pt x="1510" y="582"/>
                  </a:lnTo>
                  <a:lnTo>
                    <a:pt x="1516" y="578"/>
                  </a:lnTo>
                  <a:lnTo>
                    <a:pt x="1522" y="576"/>
                  </a:lnTo>
                  <a:lnTo>
                    <a:pt x="1530" y="576"/>
                  </a:lnTo>
                  <a:lnTo>
                    <a:pt x="1540" y="580"/>
                  </a:lnTo>
                  <a:lnTo>
                    <a:pt x="1526" y="548"/>
                  </a:lnTo>
                  <a:lnTo>
                    <a:pt x="1512" y="518"/>
                  </a:lnTo>
                  <a:lnTo>
                    <a:pt x="1498" y="488"/>
                  </a:lnTo>
                  <a:lnTo>
                    <a:pt x="1480" y="458"/>
                  </a:lnTo>
                  <a:lnTo>
                    <a:pt x="1482" y="470"/>
                  </a:lnTo>
                  <a:lnTo>
                    <a:pt x="1480" y="492"/>
                  </a:lnTo>
                  <a:lnTo>
                    <a:pt x="1476" y="510"/>
                  </a:lnTo>
                  <a:lnTo>
                    <a:pt x="1470" y="524"/>
                  </a:lnTo>
                  <a:lnTo>
                    <a:pt x="1464" y="540"/>
                  </a:lnTo>
                  <a:lnTo>
                    <a:pt x="1428" y="624"/>
                  </a:lnTo>
                  <a:lnTo>
                    <a:pt x="1394" y="710"/>
                  </a:lnTo>
                  <a:lnTo>
                    <a:pt x="1330" y="874"/>
                  </a:lnTo>
                  <a:lnTo>
                    <a:pt x="1304" y="940"/>
                  </a:lnTo>
                  <a:lnTo>
                    <a:pt x="1278" y="1014"/>
                  </a:lnTo>
                  <a:lnTo>
                    <a:pt x="1248" y="1088"/>
                  </a:lnTo>
                  <a:lnTo>
                    <a:pt x="1216" y="1162"/>
                  </a:lnTo>
                  <a:lnTo>
                    <a:pt x="1198" y="1196"/>
                  </a:lnTo>
                  <a:lnTo>
                    <a:pt x="1180" y="1230"/>
                  </a:lnTo>
                  <a:lnTo>
                    <a:pt x="1166" y="1252"/>
                  </a:lnTo>
                  <a:lnTo>
                    <a:pt x="1152" y="1270"/>
                  </a:lnTo>
                  <a:lnTo>
                    <a:pt x="1138" y="1288"/>
                  </a:lnTo>
                  <a:lnTo>
                    <a:pt x="1122" y="1306"/>
                  </a:lnTo>
                  <a:lnTo>
                    <a:pt x="1106" y="1320"/>
                  </a:lnTo>
                  <a:lnTo>
                    <a:pt x="1088" y="1334"/>
                  </a:lnTo>
                  <a:lnTo>
                    <a:pt x="1054" y="1360"/>
                  </a:lnTo>
                  <a:lnTo>
                    <a:pt x="1018" y="1380"/>
                  </a:lnTo>
                  <a:lnTo>
                    <a:pt x="984" y="1396"/>
                  </a:lnTo>
                  <a:lnTo>
                    <a:pt x="950" y="1410"/>
                  </a:lnTo>
                  <a:lnTo>
                    <a:pt x="918" y="1420"/>
                  </a:lnTo>
                  <a:lnTo>
                    <a:pt x="872" y="1430"/>
                  </a:lnTo>
                  <a:lnTo>
                    <a:pt x="814" y="1442"/>
                  </a:lnTo>
                  <a:lnTo>
                    <a:pt x="782" y="1446"/>
                  </a:lnTo>
                  <a:lnTo>
                    <a:pt x="748" y="1450"/>
                  </a:lnTo>
                  <a:lnTo>
                    <a:pt x="712" y="1450"/>
                  </a:lnTo>
                  <a:lnTo>
                    <a:pt x="674" y="1452"/>
                  </a:lnTo>
                  <a:lnTo>
                    <a:pt x="636" y="1450"/>
                  </a:lnTo>
                  <a:lnTo>
                    <a:pt x="596" y="1444"/>
                  </a:lnTo>
                  <a:lnTo>
                    <a:pt x="558" y="1438"/>
                  </a:lnTo>
                  <a:lnTo>
                    <a:pt x="518" y="1428"/>
                  </a:lnTo>
                  <a:lnTo>
                    <a:pt x="480" y="1414"/>
                  </a:lnTo>
                  <a:lnTo>
                    <a:pt x="442" y="1396"/>
                  </a:lnTo>
                  <a:lnTo>
                    <a:pt x="406" y="1376"/>
                  </a:lnTo>
                  <a:lnTo>
                    <a:pt x="370" y="1350"/>
                  </a:lnTo>
                  <a:lnTo>
                    <a:pt x="332" y="1318"/>
                  </a:lnTo>
                  <a:lnTo>
                    <a:pt x="292" y="1282"/>
                  </a:lnTo>
                  <a:lnTo>
                    <a:pt x="254" y="1244"/>
                  </a:lnTo>
                  <a:lnTo>
                    <a:pt x="216" y="1206"/>
                  </a:lnTo>
                  <a:lnTo>
                    <a:pt x="182" y="1164"/>
                  </a:lnTo>
                  <a:lnTo>
                    <a:pt x="150" y="1124"/>
                  </a:lnTo>
                  <a:lnTo>
                    <a:pt x="122" y="1084"/>
                  </a:lnTo>
                  <a:lnTo>
                    <a:pt x="100" y="1044"/>
                  </a:lnTo>
                  <a:lnTo>
                    <a:pt x="82" y="1006"/>
                  </a:lnTo>
                  <a:lnTo>
                    <a:pt x="68" y="966"/>
                  </a:lnTo>
                  <a:lnTo>
                    <a:pt x="58" y="926"/>
                  </a:lnTo>
                  <a:lnTo>
                    <a:pt x="52" y="886"/>
                  </a:lnTo>
                  <a:lnTo>
                    <a:pt x="50" y="862"/>
                  </a:lnTo>
                  <a:lnTo>
                    <a:pt x="50" y="838"/>
                  </a:lnTo>
                  <a:lnTo>
                    <a:pt x="50" y="814"/>
                  </a:lnTo>
                  <a:lnTo>
                    <a:pt x="54" y="790"/>
                  </a:lnTo>
                  <a:lnTo>
                    <a:pt x="62" y="742"/>
                  </a:lnTo>
                  <a:lnTo>
                    <a:pt x="76" y="696"/>
                  </a:lnTo>
                  <a:lnTo>
                    <a:pt x="92" y="652"/>
                  </a:lnTo>
                  <a:lnTo>
                    <a:pt x="112" y="610"/>
                  </a:lnTo>
                  <a:lnTo>
                    <a:pt x="132" y="572"/>
                  </a:lnTo>
                  <a:lnTo>
                    <a:pt x="154" y="538"/>
                  </a:lnTo>
                  <a:lnTo>
                    <a:pt x="190" y="488"/>
                  </a:lnTo>
                  <a:lnTo>
                    <a:pt x="224" y="442"/>
                  </a:lnTo>
                  <a:lnTo>
                    <a:pt x="258" y="400"/>
                  </a:lnTo>
                  <a:lnTo>
                    <a:pt x="290" y="362"/>
                  </a:lnTo>
                  <a:lnTo>
                    <a:pt x="352" y="296"/>
                  </a:lnTo>
                  <a:lnTo>
                    <a:pt x="406" y="240"/>
                  </a:lnTo>
                  <a:lnTo>
                    <a:pt x="444" y="202"/>
                  </a:lnTo>
                  <a:lnTo>
                    <a:pt x="494" y="150"/>
                  </a:lnTo>
                  <a:lnTo>
                    <a:pt x="544" y="106"/>
                  </a:lnTo>
                  <a:lnTo>
                    <a:pt x="590" y="66"/>
                  </a:lnTo>
                  <a:lnTo>
                    <a:pt x="632" y="30"/>
                  </a:lnTo>
                  <a:lnTo>
                    <a:pt x="644" y="22"/>
                  </a:lnTo>
                  <a:lnTo>
                    <a:pt x="658" y="14"/>
                  </a:lnTo>
                  <a:lnTo>
                    <a:pt x="694" y="0"/>
                  </a:lnTo>
                  <a:lnTo>
                    <a:pt x="684" y="0"/>
                  </a:lnTo>
                  <a:lnTo>
                    <a:pt x="632" y="0"/>
                  </a:lnTo>
                  <a:lnTo>
                    <a:pt x="582" y="4"/>
                  </a:lnTo>
                  <a:lnTo>
                    <a:pt x="534" y="12"/>
                  </a:lnTo>
                  <a:lnTo>
                    <a:pt x="486" y="20"/>
                  </a:lnTo>
                  <a:lnTo>
                    <a:pt x="526" y="32"/>
                  </a:lnTo>
                  <a:lnTo>
                    <a:pt x="544" y="40"/>
                  </a:lnTo>
                  <a:lnTo>
                    <a:pt x="542" y="40"/>
                  </a:lnTo>
                  <a:lnTo>
                    <a:pt x="478" y="98"/>
                  </a:lnTo>
                  <a:lnTo>
                    <a:pt x="444" y="132"/>
                  </a:lnTo>
                  <a:lnTo>
                    <a:pt x="408" y="168"/>
                  </a:lnTo>
                  <a:lnTo>
                    <a:pt x="372" y="204"/>
                  </a:lnTo>
                  <a:lnTo>
                    <a:pt x="318" y="260"/>
                  </a:lnTo>
                  <a:lnTo>
                    <a:pt x="254" y="328"/>
                  </a:lnTo>
                  <a:lnTo>
                    <a:pt x="220" y="368"/>
                  </a:lnTo>
                  <a:lnTo>
                    <a:pt x="186" y="412"/>
                  </a:lnTo>
                  <a:lnTo>
                    <a:pt x="150" y="458"/>
                  </a:lnTo>
                  <a:lnTo>
                    <a:pt x="114" y="510"/>
                  </a:lnTo>
                  <a:lnTo>
                    <a:pt x="90" y="546"/>
                  </a:lnTo>
                  <a:lnTo>
                    <a:pt x="68" y="588"/>
                  </a:lnTo>
                  <a:lnTo>
                    <a:pt x="46" y="634"/>
                  </a:lnTo>
                  <a:lnTo>
                    <a:pt x="28" y="682"/>
                  </a:lnTo>
                  <a:lnTo>
                    <a:pt x="14" y="734"/>
                  </a:lnTo>
                  <a:lnTo>
                    <a:pt x="8" y="760"/>
                  </a:lnTo>
                  <a:lnTo>
                    <a:pt x="4" y="786"/>
                  </a:lnTo>
                  <a:lnTo>
                    <a:pt x="2" y="812"/>
                  </a:lnTo>
                  <a:lnTo>
                    <a:pt x="0" y="838"/>
                  </a:lnTo>
                  <a:lnTo>
                    <a:pt x="0" y="866"/>
                  </a:lnTo>
                  <a:lnTo>
                    <a:pt x="2" y="892"/>
                  </a:lnTo>
                  <a:lnTo>
                    <a:pt x="8" y="936"/>
                  </a:lnTo>
                  <a:lnTo>
                    <a:pt x="20" y="978"/>
                  </a:lnTo>
                  <a:lnTo>
                    <a:pt x="34" y="1022"/>
                  </a:lnTo>
                  <a:lnTo>
                    <a:pt x="54" y="1066"/>
                  </a:lnTo>
                  <a:lnTo>
                    <a:pt x="80" y="1108"/>
                  </a:lnTo>
                  <a:lnTo>
                    <a:pt x="108" y="1152"/>
                  </a:lnTo>
                  <a:lnTo>
                    <a:pt x="142" y="1196"/>
                  </a:lnTo>
                  <a:lnTo>
                    <a:pt x="180" y="1240"/>
                  </a:lnTo>
                  <a:lnTo>
                    <a:pt x="220" y="1280"/>
                  </a:lnTo>
                  <a:lnTo>
                    <a:pt x="260" y="1318"/>
                  </a:lnTo>
                  <a:lnTo>
                    <a:pt x="300" y="1354"/>
                  </a:lnTo>
                  <a:lnTo>
                    <a:pt x="340" y="1388"/>
                  </a:lnTo>
                  <a:lnTo>
                    <a:pt x="366" y="1410"/>
                  </a:lnTo>
                  <a:lnTo>
                    <a:pt x="396" y="1428"/>
                  </a:lnTo>
                  <a:lnTo>
                    <a:pt x="426" y="1444"/>
                  </a:lnTo>
                  <a:lnTo>
                    <a:pt x="458" y="1458"/>
                  </a:lnTo>
                  <a:lnTo>
                    <a:pt x="492" y="1470"/>
                  </a:lnTo>
                  <a:lnTo>
                    <a:pt x="526" y="1480"/>
                  </a:lnTo>
                  <a:lnTo>
                    <a:pt x="562" y="1490"/>
                  </a:lnTo>
                  <a:lnTo>
                    <a:pt x="600" y="1496"/>
                  </a:lnTo>
                  <a:lnTo>
                    <a:pt x="638" y="1500"/>
                  </a:lnTo>
                  <a:lnTo>
                    <a:pt x="678" y="1500"/>
                  </a:lnTo>
                  <a:lnTo>
                    <a:pt x="718" y="1500"/>
                  </a:lnTo>
                  <a:lnTo>
                    <a:pt x="760" y="1498"/>
                  </a:lnTo>
                  <a:lnTo>
                    <a:pt x="802" y="1494"/>
                  </a:lnTo>
                  <a:lnTo>
                    <a:pt x="844" y="1486"/>
                  </a:lnTo>
                  <a:lnTo>
                    <a:pt x="888" y="1478"/>
                  </a:lnTo>
                  <a:lnTo>
                    <a:pt x="930" y="1466"/>
                  </a:lnTo>
                  <a:lnTo>
                    <a:pt x="978" y="1452"/>
                  </a:lnTo>
                  <a:lnTo>
                    <a:pt x="1024" y="1434"/>
                  </a:lnTo>
                  <a:lnTo>
                    <a:pt x="1064" y="1412"/>
                  </a:lnTo>
                  <a:lnTo>
                    <a:pt x="1102" y="1386"/>
                  </a:lnTo>
                  <a:lnTo>
                    <a:pt x="1138" y="1358"/>
                  </a:lnTo>
                  <a:lnTo>
                    <a:pt x="1170" y="1326"/>
                  </a:lnTo>
                  <a:lnTo>
                    <a:pt x="1198" y="1292"/>
                  </a:lnTo>
                  <a:lnTo>
                    <a:pt x="1222" y="1256"/>
                  </a:lnTo>
                  <a:lnTo>
                    <a:pt x="1242" y="1220"/>
                  </a:lnTo>
                  <a:lnTo>
                    <a:pt x="1260" y="1184"/>
                  </a:lnTo>
                  <a:lnTo>
                    <a:pt x="1278" y="1146"/>
                  </a:lnTo>
                  <a:lnTo>
                    <a:pt x="1294" y="1110"/>
                  </a:lnTo>
                  <a:lnTo>
                    <a:pt x="1324" y="1034"/>
                  </a:lnTo>
                  <a:lnTo>
                    <a:pt x="1352" y="958"/>
                  </a:lnTo>
                  <a:lnTo>
                    <a:pt x="1376" y="89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297"/>
          <p:cNvGrpSpPr>
            <a:grpSpLocks/>
          </p:cNvGrpSpPr>
          <p:nvPr/>
        </p:nvGrpSpPr>
        <p:grpSpPr bwMode="auto">
          <a:xfrm>
            <a:off x="4879975" y="1684338"/>
            <a:ext cx="1771650" cy="4467225"/>
            <a:chOff x="3074" y="1061"/>
            <a:chExt cx="1116" cy="2814"/>
          </a:xfrm>
        </p:grpSpPr>
        <p:grpSp>
          <p:nvGrpSpPr>
            <p:cNvPr id="7173" name="Group 212"/>
            <p:cNvGrpSpPr>
              <a:grpSpLocks/>
            </p:cNvGrpSpPr>
            <p:nvPr/>
          </p:nvGrpSpPr>
          <p:grpSpPr bwMode="auto">
            <a:xfrm>
              <a:off x="3124" y="1107"/>
              <a:ext cx="1020" cy="1276"/>
              <a:chOff x="3124" y="1107"/>
              <a:chExt cx="1020" cy="1276"/>
            </a:xfrm>
          </p:grpSpPr>
          <p:sp>
            <p:nvSpPr>
              <p:cNvPr id="7258" name="Line 12"/>
              <p:cNvSpPr>
                <a:spLocks noChangeShapeType="1"/>
              </p:cNvSpPr>
              <p:nvPr/>
            </p:nvSpPr>
            <p:spPr bwMode="auto">
              <a:xfrm>
                <a:off x="3770" y="111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59" name="Line 13"/>
              <p:cNvSpPr>
                <a:spLocks noChangeShapeType="1"/>
              </p:cNvSpPr>
              <p:nvPr/>
            </p:nvSpPr>
            <p:spPr bwMode="auto">
              <a:xfrm>
                <a:off x="3632" y="175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0" name="Freeform 14"/>
              <p:cNvSpPr>
                <a:spLocks/>
              </p:cNvSpPr>
              <p:nvPr/>
            </p:nvSpPr>
            <p:spPr bwMode="auto">
              <a:xfrm>
                <a:off x="3846" y="1165"/>
                <a:ext cx="42" cy="30"/>
              </a:xfrm>
              <a:custGeom>
                <a:avLst/>
                <a:gdLst>
                  <a:gd name="T0" fmla="*/ 0 w 42"/>
                  <a:gd name="T1" fmla="*/ 0 h 30"/>
                  <a:gd name="T2" fmla="*/ 0 w 42"/>
                  <a:gd name="T3" fmla="*/ 0 h 30"/>
                  <a:gd name="T4" fmla="*/ 22 w 42"/>
                  <a:gd name="T5" fmla="*/ 14 h 30"/>
                  <a:gd name="T6" fmla="*/ 42 w 42"/>
                  <a:gd name="T7" fmla="*/ 30 h 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2" h="30">
                    <a:moveTo>
                      <a:pt x="0" y="0"/>
                    </a:moveTo>
                    <a:lnTo>
                      <a:pt x="0" y="0"/>
                    </a:lnTo>
                    <a:lnTo>
                      <a:pt x="22" y="14"/>
                    </a:lnTo>
                    <a:lnTo>
                      <a:pt x="42" y="3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1" name="Freeform 15"/>
              <p:cNvSpPr>
                <a:spLocks/>
              </p:cNvSpPr>
              <p:nvPr/>
            </p:nvSpPr>
            <p:spPr bwMode="auto">
              <a:xfrm>
                <a:off x="3322" y="1187"/>
                <a:ext cx="62" cy="50"/>
              </a:xfrm>
              <a:custGeom>
                <a:avLst/>
                <a:gdLst>
                  <a:gd name="T0" fmla="*/ 0 w 62"/>
                  <a:gd name="T1" fmla="*/ 50 h 50"/>
                  <a:gd name="T2" fmla="*/ 0 w 62"/>
                  <a:gd name="T3" fmla="*/ 50 h 50"/>
                  <a:gd name="T4" fmla="*/ 30 w 62"/>
                  <a:gd name="T5" fmla="*/ 24 h 50"/>
                  <a:gd name="T6" fmla="*/ 62 w 62"/>
                  <a:gd name="T7" fmla="*/ 0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2" h="50">
                    <a:moveTo>
                      <a:pt x="0" y="50"/>
                    </a:moveTo>
                    <a:lnTo>
                      <a:pt x="0" y="50"/>
                    </a:lnTo>
                    <a:lnTo>
                      <a:pt x="30" y="24"/>
                    </a:lnTo>
                    <a:lnTo>
                      <a:pt x="62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2" name="Freeform 16"/>
              <p:cNvSpPr>
                <a:spLocks/>
              </p:cNvSpPr>
              <p:nvPr/>
            </p:nvSpPr>
            <p:spPr bwMode="auto">
              <a:xfrm>
                <a:off x="3888" y="1195"/>
                <a:ext cx="54" cy="42"/>
              </a:xfrm>
              <a:custGeom>
                <a:avLst/>
                <a:gdLst>
                  <a:gd name="T0" fmla="*/ 0 w 54"/>
                  <a:gd name="T1" fmla="*/ 0 h 42"/>
                  <a:gd name="T2" fmla="*/ 0 w 54"/>
                  <a:gd name="T3" fmla="*/ 0 h 42"/>
                  <a:gd name="T4" fmla="*/ 28 w 54"/>
                  <a:gd name="T5" fmla="*/ 20 h 42"/>
                  <a:gd name="T6" fmla="*/ 54 w 54"/>
                  <a:gd name="T7" fmla="*/ 42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4" h="42">
                    <a:moveTo>
                      <a:pt x="0" y="0"/>
                    </a:moveTo>
                    <a:lnTo>
                      <a:pt x="0" y="0"/>
                    </a:lnTo>
                    <a:lnTo>
                      <a:pt x="28" y="20"/>
                    </a:lnTo>
                    <a:lnTo>
                      <a:pt x="54" y="4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3" name="Freeform 17"/>
              <p:cNvSpPr>
                <a:spLocks/>
              </p:cNvSpPr>
              <p:nvPr/>
            </p:nvSpPr>
            <p:spPr bwMode="auto">
              <a:xfrm>
                <a:off x="3384" y="1165"/>
                <a:ext cx="34" cy="22"/>
              </a:xfrm>
              <a:custGeom>
                <a:avLst/>
                <a:gdLst>
                  <a:gd name="T0" fmla="*/ 0 w 34"/>
                  <a:gd name="T1" fmla="*/ 22 h 22"/>
                  <a:gd name="T2" fmla="*/ 0 w 34"/>
                  <a:gd name="T3" fmla="*/ 22 h 22"/>
                  <a:gd name="T4" fmla="*/ 34 w 34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2">
                    <a:moveTo>
                      <a:pt x="0" y="22"/>
                    </a:moveTo>
                    <a:lnTo>
                      <a:pt x="0" y="22"/>
                    </a:lnTo>
                    <a:lnTo>
                      <a:pt x="34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4" name="Freeform 18"/>
              <p:cNvSpPr>
                <a:spLocks/>
              </p:cNvSpPr>
              <p:nvPr/>
            </p:nvSpPr>
            <p:spPr bwMode="auto">
              <a:xfrm>
                <a:off x="3212" y="1335"/>
                <a:ext cx="28" cy="46"/>
              </a:xfrm>
              <a:custGeom>
                <a:avLst/>
                <a:gdLst>
                  <a:gd name="T0" fmla="*/ 0 w 28"/>
                  <a:gd name="T1" fmla="*/ 46 h 46"/>
                  <a:gd name="T2" fmla="*/ 0 w 28"/>
                  <a:gd name="T3" fmla="*/ 46 h 46"/>
                  <a:gd name="T4" fmla="*/ 14 w 28"/>
                  <a:gd name="T5" fmla="*/ 22 h 46"/>
                  <a:gd name="T6" fmla="*/ 28 w 28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46">
                    <a:moveTo>
                      <a:pt x="0" y="46"/>
                    </a:moveTo>
                    <a:lnTo>
                      <a:pt x="0" y="46"/>
                    </a:lnTo>
                    <a:lnTo>
                      <a:pt x="14" y="22"/>
                    </a:lnTo>
                    <a:lnTo>
                      <a:pt x="28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5" name="Freeform 19"/>
              <p:cNvSpPr>
                <a:spLocks/>
              </p:cNvSpPr>
              <p:nvPr/>
            </p:nvSpPr>
            <p:spPr bwMode="auto">
              <a:xfrm>
                <a:off x="3208" y="2101"/>
                <a:ext cx="32" cy="56"/>
              </a:xfrm>
              <a:custGeom>
                <a:avLst/>
                <a:gdLst>
                  <a:gd name="T0" fmla="*/ 32 w 32"/>
                  <a:gd name="T1" fmla="*/ 56 h 56"/>
                  <a:gd name="T2" fmla="*/ 32 w 32"/>
                  <a:gd name="T3" fmla="*/ 56 h 56"/>
                  <a:gd name="T4" fmla="*/ 16 w 32"/>
                  <a:gd name="T5" fmla="*/ 28 h 56"/>
                  <a:gd name="T6" fmla="*/ 0 w 32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56">
                    <a:moveTo>
                      <a:pt x="32" y="56"/>
                    </a:moveTo>
                    <a:lnTo>
                      <a:pt x="32" y="56"/>
                    </a:lnTo>
                    <a:lnTo>
                      <a:pt x="16" y="2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6" name="Freeform 20"/>
              <p:cNvSpPr>
                <a:spLocks/>
              </p:cNvSpPr>
              <p:nvPr/>
            </p:nvSpPr>
            <p:spPr bwMode="auto">
              <a:xfrm>
                <a:off x="3174" y="2029"/>
                <a:ext cx="34" cy="72"/>
              </a:xfrm>
              <a:custGeom>
                <a:avLst/>
                <a:gdLst>
                  <a:gd name="T0" fmla="*/ 34 w 34"/>
                  <a:gd name="T1" fmla="*/ 72 h 72"/>
                  <a:gd name="T2" fmla="*/ 34 w 34"/>
                  <a:gd name="T3" fmla="*/ 72 h 72"/>
                  <a:gd name="T4" fmla="*/ 16 w 34"/>
                  <a:gd name="T5" fmla="*/ 38 h 72"/>
                  <a:gd name="T6" fmla="*/ 0 w 34"/>
                  <a:gd name="T7" fmla="*/ 0 h 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72">
                    <a:moveTo>
                      <a:pt x="34" y="72"/>
                    </a:moveTo>
                    <a:lnTo>
                      <a:pt x="34" y="72"/>
                    </a:lnTo>
                    <a:lnTo>
                      <a:pt x="16" y="3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7" name="Freeform 21"/>
              <p:cNvSpPr>
                <a:spLocks/>
              </p:cNvSpPr>
              <p:nvPr/>
            </p:nvSpPr>
            <p:spPr bwMode="auto">
              <a:xfrm>
                <a:off x="3178" y="1381"/>
                <a:ext cx="34" cy="72"/>
              </a:xfrm>
              <a:custGeom>
                <a:avLst/>
                <a:gdLst>
                  <a:gd name="T0" fmla="*/ 0 w 34"/>
                  <a:gd name="T1" fmla="*/ 72 h 72"/>
                  <a:gd name="T2" fmla="*/ 0 w 34"/>
                  <a:gd name="T3" fmla="*/ 72 h 72"/>
                  <a:gd name="T4" fmla="*/ 16 w 34"/>
                  <a:gd name="T5" fmla="*/ 36 h 72"/>
                  <a:gd name="T6" fmla="*/ 34 w 34"/>
                  <a:gd name="T7" fmla="*/ 0 h 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72">
                    <a:moveTo>
                      <a:pt x="0" y="72"/>
                    </a:moveTo>
                    <a:lnTo>
                      <a:pt x="0" y="72"/>
                    </a:lnTo>
                    <a:lnTo>
                      <a:pt x="16" y="36"/>
                    </a:lnTo>
                    <a:lnTo>
                      <a:pt x="34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8" name="Freeform 22"/>
              <p:cNvSpPr>
                <a:spLocks/>
              </p:cNvSpPr>
              <p:nvPr/>
            </p:nvSpPr>
            <p:spPr bwMode="auto">
              <a:xfrm>
                <a:off x="3168" y="2017"/>
                <a:ext cx="6" cy="12"/>
              </a:xfrm>
              <a:custGeom>
                <a:avLst/>
                <a:gdLst>
                  <a:gd name="T0" fmla="*/ 6 w 6"/>
                  <a:gd name="T1" fmla="*/ 12 h 12"/>
                  <a:gd name="T2" fmla="*/ 6 w 6"/>
                  <a:gd name="T3" fmla="*/ 12 h 12"/>
                  <a:gd name="T4" fmla="*/ 0 w 6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2">
                    <a:moveTo>
                      <a:pt x="6" y="12"/>
                    </a:move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9" name="Freeform 23"/>
              <p:cNvSpPr>
                <a:spLocks/>
              </p:cNvSpPr>
              <p:nvPr/>
            </p:nvSpPr>
            <p:spPr bwMode="auto">
              <a:xfrm>
                <a:off x="3168" y="1453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0 w 10"/>
                  <a:gd name="T3" fmla="*/ 22 h 22"/>
                  <a:gd name="T4" fmla="*/ 10 w 10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0" y="22"/>
                    </a:lnTo>
                    <a:lnTo>
                      <a:pt x="1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0" name="Freeform 24"/>
              <p:cNvSpPr>
                <a:spLocks/>
              </p:cNvSpPr>
              <p:nvPr/>
            </p:nvSpPr>
            <p:spPr bwMode="auto">
              <a:xfrm>
                <a:off x="3948" y="2233"/>
                <a:ext cx="12" cy="12"/>
              </a:xfrm>
              <a:custGeom>
                <a:avLst/>
                <a:gdLst>
                  <a:gd name="T0" fmla="*/ 12 w 12"/>
                  <a:gd name="T1" fmla="*/ 0 h 12"/>
                  <a:gd name="T2" fmla="*/ 12 w 12"/>
                  <a:gd name="T3" fmla="*/ 0 h 12"/>
                  <a:gd name="T4" fmla="*/ 0 w 12"/>
                  <a:gd name="T5" fmla="*/ 12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lnTo>
                      <a:pt x="12" y="0"/>
                    </a:lnTo>
                    <a:lnTo>
                      <a:pt x="0" y="1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1" name="Freeform 25"/>
              <p:cNvSpPr>
                <a:spLocks/>
              </p:cNvSpPr>
              <p:nvPr/>
            </p:nvSpPr>
            <p:spPr bwMode="auto">
              <a:xfrm>
                <a:off x="3384" y="2303"/>
                <a:ext cx="24" cy="14"/>
              </a:xfrm>
              <a:custGeom>
                <a:avLst/>
                <a:gdLst>
                  <a:gd name="T0" fmla="*/ 24 w 24"/>
                  <a:gd name="T1" fmla="*/ 14 h 14"/>
                  <a:gd name="T2" fmla="*/ 24 w 24"/>
                  <a:gd name="T3" fmla="*/ 14 h 14"/>
                  <a:gd name="T4" fmla="*/ 0 w 24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4">
                    <a:moveTo>
                      <a:pt x="24" y="14"/>
                    </a:moveTo>
                    <a:lnTo>
                      <a:pt x="24" y="1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2" name="Freeform 26"/>
              <p:cNvSpPr>
                <a:spLocks/>
              </p:cNvSpPr>
              <p:nvPr/>
            </p:nvSpPr>
            <p:spPr bwMode="auto">
              <a:xfrm>
                <a:off x="3312" y="2245"/>
                <a:ext cx="72" cy="58"/>
              </a:xfrm>
              <a:custGeom>
                <a:avLst/>
                <a:gdLst>
                  <a:gd name="T0" fmla="*/ 72 w 72"/>
                  <a:gd name="T1" fmla="*/ 58 h 58"/>
                  <a:gd name="T2" fmla="*/ 72 w 72"/>
                  <a:gd name="T3" fmla="*/ 58 h 58"/>
                  <a:gd name="T4" fmla="*/ 38 w 72"/>
                  <a:gd name="T5" fmla="*/ 32 h 58"/>
                  <a:gd name="T6" fmla="*/ 4 w 72"/>
                  <a:gd name="T7" fmla="*/ 0 h 58"/>
                  <a:gd name="T8" fmla="*/ 0 w 7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58">
                    <a:moveTo>
                      <a:pt x="72" y="58"/>
                    </a:moveTo>
                    <a:lnTo>
                      <a:pt x="72" y="58"/>
                    </a:lnTo>
                    <a:lnTo>
                      <a:pt x="38" y="3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3" name="Freeform 27"/>
              <p:cNvSpPr>
                <a:spLocks/>
              </p:cNvSpPr>
              <p:nvPr/>
            </p:nvSpPr>
            <p:spPr bwMode="auto">
              <a:xfrm>
                <a:off x="3856" y="2297"/>
                <a:ext cx="32" cy="20"/>
              </a:xfrm>
              <a:custGeom>
                <a:avLst/>
                <a:gdLst>
                  <a:gd name="T0" fmla="*/ 32 w 32"/>
                  <a:gd name="T1" fmla="*/ 0 h 20"/>
                  <a:gd name="T2" fmla="*/ 32 w 32"/>
                  <a:gd name="T3" fmla="*/ 0 h 20"/>
                  <a:gd name="T4" fmla="*/ 0 w 3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0">
                    <a:moveTo>
                      <a:pt x="32" y="0"/>
                    </a:moveTo>
                    <a:lnTo>
                      <a:pt x="32" y="0"/>
                    </a:lnTo>
                    <a:lnTo>
                      <a:pt x="0" y="2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4" name="Freeform 28"/>
              <p:cNvSpPr>
                <a:spLocks/>
              </p:cNvSpPr>
              <p:nvPr/>
            </p:nvSpPr>
            <p:spPr bwMode="auto">
              <a:xfrm>
                <a:off x="3888" y="2245"/>
                <a:ext cx="60" cy="52"/>
              </a:xfrm>
              <a:custGeom>
                <a:avLst/>
                <a:gdLst>
                  <a:gd name="T0" fmla="*/ 60 w 60"/>
                  <a:gd name="T1" fmla="*/ 0 h 52"/>
                  <a:gd name="T2" fmla="*/ 60 w 60"/>
                  <a:gd name="T3" fmla="*/ 0 h 52"/>
                  <a:gd name="T4" fmla="*/ 32 w 60"/>
                  <a:gd name="T5" fmla="*/ 28 h 52"/>
                  <a:gd name="T6" fmla="*/ 0 w 60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52">
                    <a:moveTo>
                      <a:pt x="60" y="0"/>
                    </a:moveTo>
                    <a:lnTo>
                      <a:pt x="60" y="0"/>
                    </a:lnTo>
                    <a:lnTo>
                      <a:pt x="32" y="28"/>
                    </a:lnTo>
                    <a:lnTo>
                      <a:pt x="0" y="5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5" name="Freeform 29"/>
              <p:cNvSpPr>
                <a:spLocks/>
              </p:cNvSpPr>
              <p:nvPr/>
            </p:nvSpPr>
            <p:spPr bwMode="auto">
              <a:xfrm>
                <a:off x="3960" y="1257"/>
                <a:ext cx="46" cy="52"/>
              </a:xfrm>
              <a:custGeom>
                <a:avLst/>
                <a:gdLst>
                  <a:gd name="T0" fmla="*/ 0 w 46"/>
                  <a:gd name="T1" fmla="*/ 0 h 52"/>
                  <a:gd name="T2" fmla="*/ 0 w 46"/>
                  <a:gd name="T3" fmla="*/ 0 h 52"/>
                  <a:gd name="T4" fmla="*/ 24 w 46"/>
                  <a:gd name="T5" fmla="*/ 26 h 52"/>
                  <a:gd name="T6" fmla="*/ 46 w 46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6" h="52">
                    <a:moveTo>
                      <a:pt x="0" y="0"/>
                    </a:moveTo>
                    <a:lnTo>
                      <a:pt x="0" y="0"/>
                    </a:lnTo>
                    <a:lnTo>
                      <a:pt x="24" y="26"/>
                    </a:lnTo>
                    <a:lnTo>
                      <a:pt x="46" y="5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6" name="Freeform 30"/>
              <p:cNvSpPr>
                <a:spLocks/>
              </p:cNvSpPr>
              <p:nvPr/>
            </p:nvSpPr>
            <p:spPr bwMode="auto">
              <a:xfrm>
                <a:off x="3240" y="2157"/>
                <a:ext cx="14" cy="16"/>
              </a:xfrm>
              <a:custGeom>
                <a:avLst/>
                <a:gdLst>
                  <a:gd name="T0" fmla="*/ 14 w 14"/>
                  <a:gd name="T1" fmla="*/ 16 h 16"/>
                  <a:gd name="T2" fmla="*/ 14 w 14"/>
                  <a:gd name="T3" fmla="*/ 16 h 16"/>
                  <a:gd name="T4" fmla="*/ 0 w 14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6">
                    <a:moveTo>
                      <a:pt x="14" y="16"/>
                    </a:moveTo>
                    <a:lnTo>
                      <a:pt x="14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7" name="Line 31"/>
              <p:cNvSpPr>
                <a:spLocks noChangeShapeType="1"/>
              </p:cNvSpPr>
              <p:nvPr/>
            </p:nvSpPr>
            <p:spPr bwMode="auto">
              <a:xfrm>
                <a:off x="3312" y="224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8" name="Freeform 32"/>
              <p:cNvSpPr>
                <a:spLocks/>
              </p:cNvSpPr>
              <p:nvPr/>
            </p:nvSpPr>
            <p:spPr bwMode="auto">
              <a:xfrm>
                <a:off x="3254" y="2173"/>
                <a:ext cx="58" cy="72"/>
              </a:xfrm>
              <a:custGeom>
                <a:avLst/>
                <a:gdLst>
                  <a:gd name="T0" fmla="*/ 58 w 58"/>
                  <a:gd name="T1" fmla="*/ 72 h 72"/>
                  <a:gd name="T2" fmla="*/ 58 w 58"/>
                  <a:gd name="T3" fmla="*/ 70 h 72"/>
                  <a:gd name="T4" fmla="*/ 58 w 58"/>
                  <a:gd name="T5" fmla="*/ 70 h 72"/>
                  <a:gd name="T6" fmla="*/ 28 w 58"/>
                  <a:gd name="T7" fmla="*/ 38 h 72"/>
                  <a:gd name="T8" fmla="*/ 0 w 58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72">
                    <a:moveTo>
                      <a:pt x="58" y="72"/>
                    </a:moveTo>
                    <a:lnTo>
                      <a:pt x="58" y="70"/>
                    </a:lnTo>
                    <a:lnTo>
                      <a:pt x="28" y="3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9" name="Freeform 33"/>
              <p:cNvSpPr>
                <a:spLocks/>
              </p:cNvSpPr>
              <p:nvPr/>
            </p:nvSpPr>
            <p:spPr bwMode="auto">
              <a:xfrm>
                <a:off x="3960" y="2173"/>
                <a:ext cx="50" cy="60"/>
              </a:xfrm>
              <a:custGeom>
                <a:avLst/>
                <a:gdLst>
                  <a:gd name="T0" fmla="*/ 50 w 50"/>
                  <a:gd name="T1" fmla="*/ 0 h 60"/>
                  <a:gd name="T2" fmla="*/ 50 w 50"/>
                  <a:gd name="T3" fmla="*/ 0 h 60"/>
                  <a:gd name="T4" fmla="*/ 26 w 50"/>
                  <a:gd name="T5" fmla="*/ 32 h 60"/>
                  <a:gd name="T6" fmla="*/ 0 w 50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0" h="60">
                    <a:moveTo>
                      <a:pt x="50" y="0"/>
                    </a:moveTo>
                    <a:lnTo>
                      <a:pt x="50" y="0"/>
                    </a:lnTo>
                    <a:lnTo>
                      <a:pt x="26" y="32"/>
                    </a:lnTo>
                    <a:lnTo>
                      <a:pt x="0" y="6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0" name="Freeform 34"/>
              <p:cNvSpPr>
                <a:spLocks/>
              </p:cNvSpPr>
              <p:nvPr/>
            </p:nvSpPr>
            <p:spPr bwMode="auto">
              <a:xfrm>
                <a:off x="3312" y="123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0 w 10"/>
                  <a:gd name="T3" fmla="*/ 10 h 10"/>
                  <a:gd name="T4" fmla="*/ 10 w 10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0" y="10"/>
                    </a:lnTo>
                    <a:lnTo>
                      <a:pt x="1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1" name="Freeform 35"/>
              <p:cNvSpPr>
                <a:spLocks/>
              </p:cNvSpPr>
              <p:nvPr/>
            </p:nvSpPr>
            <p:spPr bwMode="auto">
              <a:xfrm>
                <a:off x="4006" y="1309"/>
                <a:ext cx="26" cy="40"/>
              </a:xfrm>
              <a:custGeom>
                <a:avLst/>
                <a:gdLst>
                  <a:gd name="T0" fmla="*/ 0 w 26"/>
                  <a:gd name="T1" fmla="*/ 0 h 40"/>
                  <a:gd name="T2" fmla="*/ 0 w 26"/>
                  <a:gd name="T3" fmla="*/ 0 h 40"/>
                  <a:gd name="T4" fmla="*/ 26 w 26"/>
                  <a:gd name="T5" fmla="*/ 40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40">
                    <a:moveTo>
                      <a:pt x="0" y="0"/>
                    </a:moveTo>
                    <a:lnTo>
                      <a:pt x="0" y="0"/>
                    </a:lnTo>
                    <a:lnTo>
                      <a:pt x="26" y="4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2" name="Freeform 36"/>
              <p:cNvSpPr>
                <a:spLocks/>
              </p:cNvSpPr>
              <p:nvPr/>
            </p:nvSpPr>
            <p:spPr bwMode="auto">
              <a:xfrm>
                <a:off x="3942" y="1237"/>
                <a:ext cx="18" cy="20"/>
              </a:xfrm>
              <a:custGeom>
                <a:avLst/>
                <a:gdLst>
                  <a:gd name="T0" fmla="*/ 0 w 18"/>
                  <a:gd name="T1" fmla="*/ 0 h 20"/>
                  <a:gd name="T2" fmla="*/ 0 w 18"/>
                  <a:gd name="T3" fmla="*/ 0 h 20"/>
                  <a:gd name="T4" fmla="*/ 18 w 18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0">
                    <a:moveTo>
                      <a:pt x="0" y="0"/>
                    </a:moveTo>
                    <a:lnTo>
                      <a:pt x="0" y="0"/>
                    </a:lnTo>
                    <a:lnTo>
                      <a:pt x="18" y="2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3" name="Freeform 37"/>
              <p:cNvSpPr>
                <a:spLocks/>
              </p:cNvSpPr>
              <p:nvPr/>
            </p:nvSpPr>
            <p:spPr bwMode="auto">
              <a:xfrm>
                <a:off x="3258" y="1247"/>
                <a:ext cx="54" cy="62"/>
              </a:xfrm>
              <a:custGeom>
                <a:avLst/>
                <a:gdLst>
                  <a:gd name="T0" fmla="*/ 0 w 54"/>
                  <a:gd name="T1" fmla="*/ 62 h 62"/>
                  <a:gd name="T2" fmla="*/ 0 w 54"/>
                  <a:gd name="T3" fmla="*/ 62 h 62"/>
                  <a:gd name="T4" fmla="*/ 26 w 54"/>
                  <a:gd name="T5" fmla="*/ 30 h 62"/>
                  <a:gd name="T6" fmla="*/ 54 w 54"/>
                  <a:gd name="T7" fmla="*/ 0 h 6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4" h="62">
                    <a:moveTo>
                      <a:pt x="0" y="62"/>
                    </a:moveTo>
                    <a:lnTo>
                      <a:pt x="0" y="62"/>
                    </a:lnTo>
                    <a:lnTo>
                      <a:pt x="26" y="30"/>
                    </a:lnTo>
                    <a:lnTo>
                      <a:pt x="54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4" name="Freeform 38"/>
              <p:cNvSpPr>
                <a:spLocks/>
              </p:cNvSpPr>
              <p:nvPr/>
            </p:nvSpPr>
            <p:spPr bwMode="auto">
              <a:xfrm>
                <a:off x="4010" y="2141"/>
                <a:ext cx="22" cy="32"/>
              </a:xfrm>
              <a:custGeom>
                <a:avLst/>
                <a:gdLst>
                  <a:gd name="T0" fmla="*/ 22 w 22"/>
                  <a:gd name="T1" fmla="*/ 0 h 32"/>
                  <a:gd name="T2" fmla="*/ 22 w 22"/>
                  <a:gd name="T3" fmla="*/ 0 h 32"/>
                  <a:gd name="T4" fmla="*/ 0 w 22"/>
                  <a:gd name="T5" fmla="*/ 32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32">
                    <a:moveTo>
                      <a:pt x="22" y="0"/>
                    </a:moveTo>
                    <a:lnTo>
                      <a:pt x="22" y="0"/>
                    </a:lnTo>
                    <a:lnTo>
                      <a:pt x="0" y="3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5" name="Freeform 39"/>
              <p:cNvSpPr>
                <a:spLocks/>
              </p:cNvSpPr>
              <p:nvPr/>
            </p:nvSpPr>
            <p:spPr bwMode="auto">
              <a:xfrm>
                <a:off x="3240" y="1309"/>
                <a:ext cx="18" cy="26"/>
              </a:xfrm>
              <a:custGeom>
                <a:avLst/>
                <a:gdLst>
                  <a:gd name="T0" fmla="*/ 0 w 18"/>
                  <a:gd name="T1" fmla="*/ 26 h 26"/>
                  <a:gd name="T2" fmla="*/ 0 w 18"/>
                  <a:gd name="T3" fmla="*/ 26 h 26"/>
                  <a:gd name="T4" fmla="*/ 18 w 1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6">
                    <a:moveTo>
                      <a:pt x="0" y="26"/>
                    </a:moveTo>
                    <a:lnTo>
                      <a:pt x="0" y="26"/>
                    </a:lnTo>
                    <a:lnTo>
                      <a:pt x="18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6" name="Freeform 40"/>
              <p:cNvSpPr>
                <a:spLocks/>
              </p:cNvSpPr>
              <p:nvPr/>
            </p:nvSpPr>
            <p:spPr bwMode="auto">
              <a:xfrm>
                <a:off x="3528" y="2369"/>
                <a:ext cx="72" cy="12"/>
              </a:xfrm>
              <a:custGeom>
                <a:avLst/>
                <a:gdLst>
                  <a:gd name="T0" fmla="*/ 72 w 72"/>
                  <a:gd name="T1" fmla="*/ 12 h 12"/>
                  <a:gd name="T2" fmla="*/ 72 w 72"/>
                  <a:gd name="T3" fmla="*/ 12 h 12"/>
                  <a:gd name="T4" fmla="*/ 36 w 72"/>
                  <a:gd name="T5" fmla="*/ 8 h 12"/>
                  <a:gd name="T6" fmla="*/ 0 w 7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" h="12">
                    <a:moveTo>
                      <a:pt x="72" y="12"/>
                    </a:moveTo>
                    <a:lnTo>
                      <a:pt x="72" y="12"/>
                    </a:lnTo>
                    <a:lnTo>
                      <a:pt x="36" y="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7" name="Freeform 41"/>
              <p:cNvSpPr>
                <a:spLocks/>
              </p:cNvSpPr>
              <p:nvPr/>
            </p:nvSpPr>
            <p:spPr bwMode="auto">
              <a:xfrm>
                <a:off x="3816" y="2317"/>
                <a:ext cx="40" cy="22"/>
              </a:xfrm>
              <a:custGeom>
                <a:avLst/>
                <a:gdLst>
                  <a:gd name="T0" fmla="*/ 40 w 40"/>
                  <a:gd name="T1" fmla="*/ 0 h 22"/>
                  <a:gd name="T2" fmla="*/ 40 w 40"/>
                  <a:gd name="T3" fmla="*/ 0 h 22"/>
                  <a:gd name="T4" fmla="*/ 0 w 40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" h="22">
                    <a:moveTo>
                      <a:pt x="40" y="0"/>
                    </a:moveTo>
                    <a:lnTo>
                      <a:pt x="40" y="0"/>
                    </a:lnTo>
                    <a:lnTo>
                      <a:pt x="0" y="2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8" name="Freeform 42"/>
              <p:cNvSpPr>
                <a:spLocks/>
              </p:cNvSpPr>
              <p:nvPr/>
            </p:nvSpPr>
            <p:spPr bwMode="auto">
              <a:xfrm>
                <a:off x="3744" y="2339"/>
                <a:ext cx="72" cy="28"/>
              </a:xfrm>
              <a:custGeom>
                <a:avLst/>
                <a:gdLst>
                  <a:gd name="T0" fmla="*/ 72 w 72"/>
                  <a:gd name="T1" fmla="*/ 0 h 28"/>
                  <a:gd name="T2" fmla="*/ 72 w 72"/>
                  <a:gd name="T3" fmla="*/ 0 h 28"/>
                  <a:gd name="T4" fmla="*/ 38 w 72"/>
                  <a:gd name="T5" fmla="*/ 16 h 28"/>
                  <a:gd name="T6" fmla="*/ 0 w 72"/>
                  <a:gd name="T7" fmla="*/ 2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" h="28">
                    <a:moveTo>
                      <a:pt x="72" y="0"/>
                    </a:moveTo>
                    <a:lnTo>
                      <a:pt x="72" y="0"/>
                    </a:lnTo>
                    <a:lnTo>
                      <a:pt x="38" y="16"/>
                    </a:lnTo>
                    <a:lnTo>
                      <a:pt x="0" y="2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9" name="Freeform 43"/>
              <p:cNvSpPr>
                <a:spLocks/>
              </p:cNvSpPr>
              <p:nvPr/>
            </p:nvSpPr>
            <p:spPr bwMode="auto">
              <a:xfrm>
                <a:off x="3600" y="2381"/>
                <a:ext cx="72" cy="2"/>
              </a:xfrm>
              <a:custGeom>
                <a:avLst/>
                <a:gdLst>
                  <a:gd name="T0" fmla="*/ 72 w 72"/>
                  <a:gd name="T1" fmla="*/ 0 h 2"/>
                  <a:gd name="T2" fmla="*/ 72 w 72"/>
                  <a:gd name="T3" fmla="*/ 0 h 2"/>
                  <a:gd name="T4" fmla="*/ 32 w 72"/>
                  <a:gd name="T5" fmla="*/ 2 h 2"/>
                  <a:gd name="T6" fmla="*/ 32 w 72"/>
                  <a:gd name="T7" fmla="*/ 2 h 2"/>
                  <a:gd name="T8" fmla="*/ 0 w 7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2">
                    <a:moveTo>
                      <a:pt x="72" y="0"/>
                    </a:moveTo>
                    <a:lnTo>
                      <a:pt x="72" y="0"/>
                    </a:lnTo>
                    <a:lnTo>
                      <a:pt x="32" y="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0" name="Freeform 44"/>
              <p:cNvSpPr>
                <a:spLocks/>
              </p:cNvSpPr>
              <p:nvPr/>
            </p:nvSpPr>
            <p:spPr bwMode="auto">
              <a:xfrm>
                <a:off x="3672" y="2367"/>
                <a:ext cx="72" cy="14"/>
              </a:xfrm>
              <a:custGeom>
                <a:avLst/>
                <a:gdLst>
                  <a:gd name="T0" fmla="*/ 72 w 72"/>
                  <a:gd name="T1" fmla="*/ 0 h 14"/>
                  <a:gd name="T2" fmla="*/ 72 w 72"/>
                  <a:gd name="T3" fmla="*/ 0 h 14"/>
                  <a:gd name="T4" fmla="*/ 38 w 72"/>
                  <a:gd name="T5" fmla="*/ 8 h 14"/>
                  <a:gd name="T6" fmla="*/ 0 w 72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" h="14">
                    <a:moveTo>
                      <a:pt x="72" y="0"/>
                    </a:moveTo>
                    <a:lnTo>
                      <a:pt x="72" y="0"/>
                    </a:lnTo>
                    <a:lnTo>
                      <a:pt x="38" y="8"/>
                    </a:lnTo>
                    <a:lnTo>
                      <a:pt x="0" y="14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1" name="Freeform 45"/>
              <p:cNvSpPr>
                <a:spLocks/>
              </p:cNvSpPr>
              <p:nvPr/>
            </p:nvSpPr>
            <p:spPr bwMode="auto">
              <a:xfrm>
                <a:off x="4090" y="1989"/>
                <a:ext cx="14" cy="40"/>
              </a:xfrm>
              <a:custGeom>
                <a:avLst/>
                <a:gdLst>
                  <a:gd name="T0" fmla="*/ 14 w 14"/>
                  <a:gd name="T1" fmla="*/ 0 h 40"/>
                  <a:gd name="T2" fmla="*/ 14 w 14"/>
                  <a:gd name="T3" fmla="*/ 0 h 40"/>
                  <a:gd name="T4" fmla="*/ 0 w 14"/>
                  <a:gd name="T5" fmla="*/ 40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40">
                    <a:moveTo>
                      <a:pt x="14" y="0"/>
                    </a:moveTo>
                    <a:lnTo>
                      <a:pt x="14" y="0"/>
                    </a:lnTo>
                    <a:lnTo>
                      <a:pt x="0" y="4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2" name="Freeform 46"/>
              <p:cNvSpPr>
                <a:spLocks/>
              </p:cNvSpPr>
              <p:nvPr/>
            </p:nvSpPr>
            <p:spPr bwMode="auto">
              <a:xfrm>
                <a:off x="4086" y="1453"/>
                <a:ext cx="18" cy="50"/>
              </a:xfrm>
              <a:custGeom>
                <a:avLst/>
                <a:gdLst>
                  <a:gd name="T0" fmla="*/ 0 w 18"/>
                  <a:gd name="T1" fmla="*/ 0 h 50"/>
                  <a:gd name="T2" fmla="*/ 0 w 18"/>
                  <a:gd name="T3" fmla="*/ 0 h 50"/>
                  <a:gd name="T4" fmla="*/ 18 w 18"/>
                  <a:gd name="T5" fmla="*/ 50 h 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lnTo>
                      <a:pt x="0" y="0"/>
                    </a:lnTo>
                    <a:lnTo>
                      <a:pt x="18" y="5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3" name="Freeform 47"/>
              <p:cNvSpPr>
                <a:spLocks/>
              </p:cNvSpPr>
              <p:nvPr/>
            </p:nvSpPr>
            <p:spPr bwMode="auto">
              <a:xfrm>
                <a:off x="3408" y="2317"/>
                <a:ext cx="48" cy="28"/>
              </a:xfrm>
              <a:custGeom>
                <a:avLst/>
                <a:gdLst>
                  <a:gd name="T0" fmla="*/ 48 w 48"/>
                  <a:gd name="T1" fmla="*/ 28 h 28"/>
                  <a:gd name="T2" fmla="*/ 48 w 48"/>
                  <a:gd name="T3" fmla="*/ 28 h 28"/>
                  <a:gd name="T4" fmla="*/ 24 w 48"/>
                  <a:gd name="T5" fmla="*/ 14 h 28"/>
                  <a:gd name="T6" fmla="*/ 0 w 48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" h="28">
                    <a:moveTo>
                      <a:pt x="48" y="28"/>
                    </a:moveTo>
                    <a:lnTo>
                      <a:pt x="48" y="28"/>
                    </a:lnTo>
                    <a:lnTo>
                      <a:pt x="24" y="1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4" name="Freeform 48"/>
              <p:cNvSpPr>
                <a:spLocks/>
              </p:cNvSpPr>
              <p:nvPr/>
            </p:nvSpPr>
            <p:spPr bwMode="auto">
              <a:xfrm>
                <a:off x="4032" y="2101"/>
                <a:ext cx="24" cy="40"/>
              </a:xfrm>
              <a:custGeom>
                <a:avLst/>
                <a:gdLst>
                  <a:gd name="T0" fmla="*/ 24 w 24"/>
                  <a:gd name="T1" fmla="*/ 0 h 40"/>
                  <a:gd name="T2" fmla="*/ 24 w 24"/>
                  <a:gd name="T3" fmla="*/ 0 h 40"/>
                  <a:gd name="T4" fmla="*/ 0 w 24"/>
                  <a:gd name="T5" fmla="*/ 40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40">
                    <a:moveTo>
                      <a:pt x="24" y="0"/>
                    </a:moveTo>
                    <a:lnTo>
                      <a:pt x="24" y="0"/>
                    </a:lnTo>
                    <a:lnTo>
                      <a:pt x="0" y="4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5" name="Freeform 49"/>
              <p:cNvSpPr>
                <a:spLocks/>
              </p:cNvSpPr>
              <p:nvPr/>
            </p:nvSpPr>
            <p:spPr bwMode="auto">
              <a:xfrm>
                <a:off x="4056" y="2029"/>
                <a:ext cx="34" cy="72"/>
              </a:xfrm>
              <a:custGeom>
                <a:avLst/>
                <a:gdLst>
                  <a:gd name="T0" fmla="*/ 34 w 34"/>
                  <a:gd name="T1" fmla="*/ 0 h 72"/>
                  <a:gd name="T2" fmla="*/ 34 w 34"/>
                  <a:gd name="T3" fmla="*/ 0 h 72"/>
                  <a:gd name="T4" fmla="*/ 18 w 34"/>
                  <a:gd name="T5" fmla="*/ 38 h 72"/>
                  <a:gd name="T6" fmla="*/ 0 w 34"/>
                  <a:gd name="T7" fmla="*/ 72 h 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72">
                    <a:moveTo>
                      <a:pt x="34" y="0"/>
                    </a:moveTo>
                    <a:lnTo>
                      <a:pt x="34" y="0"/>
                    </a:lnTo>
                    <a:lnTo>
                      <a:pt x="18" y="38"/>
                    </a:lnTo>
                    <a:lnTo>
                      <a:pt x="0" y="7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6" name="Freeform 50"/>
              <p:cNvSpPr>
                <a:spLocks/>
              </p:cNvSpPr>
              <p:nvPr/>
            </p:nvSpPr>
            <p:spPr bwMode="auto">
              <a:xfrm>
                <a:off x="4052" y="1381"/>
                <a:ext cx="34" cy="72"/>
              </a:xfrm>
              <a:custGeom>
                <a:avLst/>
                <a:gdLst>
                  <a:gd name="T0" fmla="*/ 0 w 34"/>
                  <a:gd name="T1" fmla="*/ 0 h 72"/>
                  <a:gd name="T2" fmla="*/ 0 w 34"/>
                  <a:gd name="T3" fmla="*/ 0 h 72"/>
                  <a:gd name="T4" fmla="*/ 18 w 34"/>
                  <a:gd name="T5" fmla="*/ 36 h 72"/>
                  <a:gd name="T6" fmla="*/ 34 w 34"/>
                  <a:gd name="T7" fmla="*/ 72 h 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72">
                    <a:moveTo>
                      <a:pt x="0" y="0"/>
                    </a:moveTo>
                    <a:lnTo>
                      <a:pt x="0" y="0"/>
                    </a:lnTo>
                    <a:lnTo>
                      <a:pt x="18" y="36"/>
                    </a:lnTo>
                    <a:lnTo>
                      <a:pt x="34" y="7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7" name="Freeform 51"/>
              <p:cNvSpPr>
                <a:spLocks/>
              </p:cNvSpPr>
              <p:nvPr/>
            </p:nvSpPr>
            <p:spPr bwMode="auto">
              <a:xfrm>
                <a:off x="3456" y="2345"/>
                <a:ext cx="72" cy="24"/>
              </a:xfrm>
              <a:custGeom>
                <a:avLst/>
                <a:gdLst>
                  <a:gd name="T0" fmla="*/ 72 w 72"/>
                  <a:gd name="T1" fmla="*/ 24 h 24"/>
                  <a:gd name="T2" fmla="*/ 72 w 72"/>
                  <a:gd name="T3" fmla="*/ 24 h 24"/>
                  <a:gd name="T4" fmla="*/ 36 w 72"/>
                  <a:gd name="T5" fmla="*/ 14 h 24"/>
                  <a:gd name="T6" fmla="*/ 0 w 72"/>
                  <a:gd name="T7" fmla="*/ 0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" h="24">
                    <a:moveTo>
                      <a:pt x="72" y="24"/>
                    </a:moveTo>
                    <a:lnTo>
                      <a:pt x="72" y="24"/>
                    </a:lnTo>
                    <a:lnTo>
                      <a:pt x="36" y="1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8" name="Freeform 52"/>
              <p:cNvSpPr>
                <a:spLocks/>
              </p:cNvSpPr>
              <p:nvPr/>
            </p:nvSpPr>
            <p:spPr bwMode="auto">
              <a:xfrm>
                <a:off x="4032" y="1349"/>
                <a:ext cx="20" cy="32"/>
              </a:xfrm>
              <a:custGeom>
                <a:avLst/>
                <a:gdLst>
                  <a:gd name="T0" fmla="*/ 0 w 20"/>
                  <a:gd name="T1" fmla="*/ 0 h 32"/>
                  <a:gd name="T2" fmla="*/ 0 w 20"/>
                  <a:gd name="T3" fmla="*/ 0 h 32"/>
                  <a:gd name="T4" fmla="*/ 20 w 20"/>
                  <a:gd name="T5" fmla="*/ 32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32">
                    <a:moveTo>
                      <a:pt x="0" y="0"/>
                    </a:moveTo>
                    <a:lnTo>
                      <a:pt x="0" y="0"/>
                    </a:lnTo>
                    <a:lnTo>
                      <a:pt x="20" y="3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9" name="Freeform 53"/>
              <p:cNvSpPr>
                <a:spLocks/>
              </p:cNvSpPr>
              <p:nvPr/>
            </p:nvSpPr>
            <p:spPr bwMode="auto">
              <a:xfrm>
                <a:off x="3312" y="2243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4 w 4"/>
                  <a:gd name="T3" fmla="*/ 2 h 2"/>
                  <a:gd name="T4" fmla="*/ 4 w 4"/>
                  <a:gd name="T5" fmla="*/ 2 h 2"/>
                  <a:gd name="T6" fmla="*/ 0 w 4"/>
                  <a:gd name="T7" fmla="*/ 0 h 2"/>
                  <a:gd name="T8" fmla="*/ 0 w 4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0" name="Rectangle 54"/>
              <p:cNvSpPr>
                <a:spLocks noChangeArrowheads="1"/>
              </p:cNvSpPr>
              <p:nvPr/>
            </p:nvSpPr>
            <p:spPr bwMode="auto">
              <a:xfrm>
                <a:off x="3240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1" name="Rectangle 55"/>
              <p:cNvSpPr>
                <a:spLocks noChangeArrowheads="1"/>
              </p:cNvSpPr>
              <p:nvPr/>
            </p:nvSpPr>
            <p:spPr bwMode="auto">
              <a:xfrm>
                <a:off x="3240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2" name="Rectangle 56"/>
              <p:cNvSpPr>
                <a:spLocks noChangeArrowheads="1"/>
              </p:cNvSpPr>
              <p:nvPr/>
            </p:nvSpPr>
            <p:spPr bwMode="auto">
              <a:xfrm>
                <a:off x="3456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3" name="Rectangle 57"/>
              <p:cNvSpPr>
                <a:spLocks noChangeArrowheads="1"/>
              </p:cNvSpPr>
              <p:nvPr/>
            </p:nvSpPr>
            <p:spPr bwMode="auto">
              <a:xfrm>
                <a:off x="3384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4" name="Rectangle 58"/>
              <p:cNvSpPr>
                <a:spLocks noChangeArrowheads="1"/>
              </p:cNvSpPr>
              <p:nvPr/>
            </p:nvSpPr>
            <p:spPr bwMode="auto">
              <a:xfrm>
                <a:off x="3312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5" name="Rectangle 59"/>
              <p:cNvSpPr>
                <a:spLocks noChangeArrowheads="1"/>
              </p:cNvSpPr>
              <p:nvPr/>
            </p:nvSpPr>
            <p:spPr bwMode="auto">
              <a:xfrm>
                <a:off x="3528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6" name="Rectangle 60"/>
              <p:cNvSpPr>
                <a:spLocks noChangeArrowheads="1"/>
              </p:cNvSpPr>
              <p:nvPr/>
            </p:nvSpPr>
            <p:spPr bwMode="auto">
              <a:xfrm>
                <a:off x="3240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7" name="Rectangle 61"/>
              <p:cNvSpPr>
                <a:spLocks noChangeArrowheads="1"/>
              </p:cNvSpPr>
              <p:nvPr/>
            </p:nvSpPr>
            <p:spPr bwMode="auto">
              <a:xfrm>
                <a:off x="3312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8" name="Rectangle 62"/>
              <p:cNvSpPr>
                <a:spLocks noChangeArrowheads="1"/>
              </p:cNvSpPr>
              <p:nvPr/>
            </p:nvSpPr>
            <p:spPr bwMode="auto">
              <a:xfrm>
                <a:off x="3240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09" name="Rectangle 63"/>
              <p:cNvSpPr>
                <a:spLocks noChangeArrowheads="1"/>
              </p:cNvSpPr>
              <p:nvPr/>
            </p:nvSpPr>
            <p:spPr bwMode="auto">
              <a:xfrm>
                <a:off x="3384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0" name="Rectangle 64"/>
              <p:cNvSpPr>
                <a:spLocks noChangeArrowheads="1"/>
              </p:cNvSpPr>
              <p:nvPr/>
            </p:nvSpPr>
            <p:spPr bwMode="auto">
              <a:xfrm>
                <a:off x="3384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1" name="Rectangle 65"/>
              <p:cNvSpPr>
                <a:spLocks noChangeArrowheads="1"/>
              </p:cNvSpPr>
              <p:nvPr/>
            </p:nvSpPr>
            <p:spPr bwMode="auto">
              <a:xfrm>
                <a:off x="3384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2" name="Rectangle 66"/>
              <p:cNvSpPr>
                <a:spLocks noChangeArrowheads="1"/>
              </p:cNvSpPr>
              <p:nvPr/>
            </p:nvSpPr>
            <p:spPr bwMode="auto">
              <a:xfrm>
                <a:off x="3384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3" name="Rectangle 67"/>
              <p:cNvSpPr>
                <a:spLocks noChangeArrowheads="1"/>
              </p:cNvSpPr>
              <p:nvPr/>
            </p:nvSpPr>
            <p:spPr bwMode="auto">
              <a:xfrm>
                <a:off x="3384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4" name="Rectangle 68"/>
              <p:cNvSpPr>
                <a:spLocks noChangeArrowheads="1"/>
              </p:cNvSpPr>
              <p:nvPr/>
            </p:nvSpPr>
            <p:spPr bwMode="auto">
              <a:xfrm>
                <a:off x="3456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5" name="Rectangle 69"/>
              <p:cNvSpPr>
                <a:spLocks noChangeArrowheads="1"/>
              </p:cNvSpPr>
              <p:nvPr/>
            </p:nvSpPr>
            <p:spPr bwMode="auto">
              <a:xfrm>
                <a:off x="3384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6" name="Rectangle 70"/>
              <p:cNvSpPr>
                <a:spLocks noChangeArrowheads="1"/>
              </p:cNvSpPr>
              <p:nvPr/>
            </p:nvSpPr>
            <p:spPr bwMode="auto">
              <a:xfrm>
                <a:off x="3528" y="217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7" name="Rectangle 71"/>
              <p:cNvSpPr>
                <a:spLocks noChangeArrowheads="1"/>
              </p:cNvSpPr>
              <p:nvPr/>
            </p:nvSpPr>
            <p:spPr bwMode="auto">
              <a:xfrm>
                <a:off x="3312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8" name="Rectangle 72"/>
              <p:cNvSpPr>
                <a:spLocks noChangeArrowheads="1"/>
              </p:cNvSpPr>
              <p:nvPr/>
            </p:nvSpPr>
            <p:spPr bwMode="auto">
              <a:xfrm>
                <a:off x="3384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19" name="Rectangle 73"/>
              <p:cNvSpPr>
                <a:spLocks noChangeArrowheads="1"/>
              </p:cNvSpPr>
              <p:nvPr/>
            </p:nvSpPr>
            <p:spPr bwMode="auto">
              <a:xfrm>
                <a:off x="3384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0" name="Rectangle 74"/>
              <p:cNvSpPr>
                <a:spLocks noChangeArrowheads="1"/>
              </p:cNvSpPr>
              <p:nvPr/>
            </p:nvSpPr>
            <p:spPr bwMode="auto">
              <a:xfrm>
                <a:off x="3384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1" name="Rectangle 75"/>
              <p:cNvSpPr>
                <a:spLocks noChangeArrowheads="1"/>
              </p:cNvSpPr>
              <p:nvPr/>
            </p:nvSpPr>
            <p:spPr bwMode="auto">
              <a:xfrm>
                <a:off x="3384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2" name="Rectangle 76"/>
              <p:cNvSpPr>
                <a:spLocks noChangeArrowheads="1"/>
              </p:cNvSpPr>
              <p:nvPr/>
            </p:nvSpPr>
            <p:spPr bwMode="auto">
              <a:xfrm>
                <a:off x="3312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3" name="Rectangle 77"/>
              <p:cNvSpPr>
                <a:spLocks noChangeArrowheads="1"/>
              </p:cNvSpPr>
              <p:nvPr/>
            </p:nvSpPr>
            <p:spPr bwMode="auto">
              <a:xfrm>
                <a:off x="3816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4" name="Rectangle 78"/>
              <p:cNvSpPr>
                <a:spLocks noChangeArrowheads="1"/>
              </p:cNvSpPr>
              <p:nvPr/>
            </p:nvSpPr>
            <p:spPr bwMode="auto">
              <a:xfrm>
                <a:off x="3672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5" name="Rectangle 79"/>
              <p:cNvSpPr>
                <a:spLocks noChangeArrowheads="1"/>
              </p:cNvSpPr>
              <p:nvPr/>
            </p:nvSpPr>
            <p:spPr bwMode="auto">
              <a:xfrm>
                <a:off x="3672" y="123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6" name="Rectangle 80"/>
              <p:cNvSpPr>
                <a:spLocks noChangeArrowheads="1"/>
              </p:cNvSpPr>
              <p:nvPr/>
            </p:nvSpPr>
            <p:spPr bwMode="auto">
              <a:xfrm>
                <a:off x="3600" y="123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7" name="Rectangle 81"/>
              <p:cNvSpPr>
                <a:spLocks noChangeArrowheads="1"/>
              </p:cNvSpPr>
              <p:nvPr/>
            </p:nvSpPr>
            <p:spPr bwMode="auto">
              <a:xfrm>
                <a:off x="3744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8" name="Rectangle 82"/>
              <p:cNvSpPr>
                <a:spLocks noChangeArrowheads="1"/>
              </p:cNvSpPr>
              <p:nvPr/>
            </p:nvSpPr>
            <p:spPr bwMode="auto">
              <a:xfrm>
                <a:off x="3816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29" name="Rectangle 83"/>
              <p:cNvSpPr>
                <a:spLocks noChangeArrowheads="1"/>
              </p:cNvSpPr>
              <p:nvPr/>
            </p:nvSpPr>
            <p:spPr bwMode="auto">
              <a:xfrm>
                <a:off x="3816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0" name="Rectangle 84"/>
              <p:cNvSpPr>
                <a:spLocks noChangeArrowheads="1"/>
              </p:cNvSpPr>
              <p:nvPr/>
            </p:nvSpPr>
            <p:spPr bwMode="auto">
              <a:xfrm>
                <a:off x="3600" y="217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1" name="Rectangle 85"/>
              <p:cNvSpPr>
                <a:spLocks noChangeArrowheads="1"/>
              </p:cNvSpPr>
              <p:nvPr/>
            </p:nvSpPr>
            <p:spPr bwMode="auto">
              <a:xfrm>
                <a:off x="3528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2" name="Rectangle 86"/>
              <p:cNvSpPr>
                <a:spLocks noChangeArrowheads="1"/>
              </p:cNvSpPr>
              <p:nvPr/>
            </p:nvSpPr>
            <p:spPr bwMode="auto">
              <a:xfrm>
                <a:off x="3384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3" name="Rectangle 87"/>
              <p:cNvSpPr>
                <a:spLocks noChangeArrowheads="1"/>
              </p:cNvSpPr>
              <p:nvPr/>
            </p:nvSpPr>
            <p:spPr bwMode="auto">
              <a:xfrm>
                <a:off x="3456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4" name="Rectangle 88"/>
              <p:cNvSpPr>
                <a:spLocks noChangeArrowheads="1"/>
              </p:cNvSpPr>
              <p:nvPr/>
            </p:nvSpPr>
            <p:spPr bwMode="auto">
              <a:xfrm>
                <a:off x="3312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5" name="Rectangle 89"/>
              <p:cNvSpPr>
                <a:spLocks noChangeArrowheads="1"/>
              </p:cNvSpPr>
              <p:nvPr/>
            </p:nvSpPr>
            <p:spPr bwMode="auto">
              <a:xfrm>
                <a:off x="3816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6" name="Rectangle 90"/>
              <p:cNvSpPr>
                <a:spLocks noChangeArrowheads="1"/>
              </p:cNvSpPr>
              <p:nvPr/>
            </p:nvSpPr>
            <p:spPr bwMode="auto">
              <a:xfrm>
                <a:off x="3528" y="123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7" name="Rectangle 91"/>
              <p:cNvSpPr>
                <a:spLocks noChangeArrowheads="1"/>
              </p:cNvSpPr>
              <p:nvPr/>
            </p:nvSpPr>
            <p:spPr bwMode="auto">
              <a:xfrm>
                <a:off x="3528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8" name="Rectangle 92"/>
              <p:cNvSpPr>
                <a:spLocks noChangeArrowheads="1"/>
              </p:cNvSpPr>
              <p:nvPr/>
            </p:nvSpPr>
            <p:spPr bwMode="auto">
              <a:xfrm>
                <a:off x="3816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39" name="Rectangle 93"/>
              <p:cNvSpPr>
                <a:spLocks noChangeArrowheads="1"/>
              </p:cNvSpPr>
              <p:nvPr/>
            </p:nvSpPr>
            <p:spPr bwMode="auto">
              <a:xfrm>
                <a:off x="3816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0" name="Rectangle 94"/>
              <p:cNvSpPr>
                <a:spLocks noChangeArrowheads="1"/>
              </p:cNvSpPr>
              <p:nvPr/>
            </p:nvSpPr>
            <p:spPr bwMode="auto">
              <a:xfrm>
                <a:off x="3816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1" name="Rectangle 95"/>
              <p:cNvSpPr>
                <a:spLocks noChangeArrowheads="1"/>
              </p:cNvSpPr>
              <p:nvPr/>
            </p:nvSpPr>
            <p:spPr bwMode="auto">
              <a:xfrm>
                <a:off x="3816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2" name="Rectangle 96"/>
              <p:cNvSpPr>
                <a:spLocks noChangeArrowheads="1"/>
              </p:cNvSpPr>
              <p:nvPr/>
            </p:nvSpPr>
            <p:spPr bwMode="auto">
              <a:xfrm>
                <a:off x="3312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3" name="Rectangle 97"/>
              <p:cNvSpPr>
                <a:spLocks noChangeArrowheads="1"/>
              </p:cNvSpPr>
              <p:nvPr/>
            </p:nvSpPr>
            <p:spPr bwMode="auto">
              <a:xfrm>
                <a:off x="3672" y="217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4" name="Rectangle 98"/>
              <p:cNvSpPr>
                <a:spLocks noChangeArrowheads="1"/>
              </p:cNvSpPr>
              <p:nvPr/>
            </p:nvSpPr>
            <p:spPr bwMode="auto">
              <a:xfrm>
                <a:off x="3744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5" name="Rectangle 99"/>
              <p:cNvSpPr>
                <a:spLocks noChangeArrowheads="1"/>
              </p:cNvSpPr>
              <p:nvPr/>
            </p:nvSpPr>
            <p:spPr bwMode="auto">
              <a:xfrm>
                <a:off x="3672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6" name="Rectangle 100"/>
              <p:cNvSpPr>
                <a:spLocks noChangeArrowheads="1"/>
              </p:cNvSpPr>
              <p:nvPr/>
            </p:nvSpPr>
            <p:spPr bwMode="auto">
              <a:xfrm>
                <a:off x="3816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7" name="Rectangle 101"/>
              <p:cNvSpPr>
                <a:spLocks noChangeArrowheads="1"/>
              </p:cNvSpPr>
              <p:nvPr/>
            </p:nvSpPr>
            <p:spPr bwMode="auto">
              <a:xfrm>
                <a:off x="3816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8" name="Rectangle 102"/>
              <p:cNvSpPr>
                <a:spLocks noChangeArrowheads="1"/>
              </p:cNvSpPr>
              <p:nvPr/>
            </p:nvSpPr>
            <p:spPr bwMode="auto">
              <a:xfrm>
                <a:off x="3888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49" name="Rectangle 103"/>
              <p:cNvSpPr>
                <a:spLocks noChangeArrowheads="1"/>
              </p:cNvSpPr>
              <p:nvPr/>
            </p:nvSpPr>
            <p:spPr bwMode="auto">
              <a:xfrm>
                <a:off x="3816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0" name="Rectangle 104"/>
              <p:cNvSpPr>
                <a:spLocks noChangeArrowheads="1"/>
              </p:cNvSpPr>
              <p:nvPr/>
            </p:nvSpPr>
            <p:spPr bwMode="auto">
              <a:xfrm>
                <a:off x="3888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1" name="Rectangle 105"/>
              <p:cNvSpPr>
                <a:spLocks noChangeArrowheads="1"/>
              </p:cNvSpPr>
              <p:nvPr/>
            </p:nvSpPr>
            <p:spPr bwMode="auto">
              <a:xfrm>
                <a:off x="3816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2" name="Rectangle 106"/>
              <p:cNvSpPr>
                <a:spLocks noChangeArrowheads="1"/>
              </p:cNvSpPr>
              <p:nvPr/>
            </p:nvSpPr>
            <p:spPr bwMode="auto">
              <a:xfrm>
                <a:off x="3312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3" name="Rectangle 107"/>
              <p:cNvSpPr>
                <a:spLocks noChangeArrowheads="1"/>
              </p:cNvSpPr>
              <p:nvPr/>
            </p:nvSpPr>
            <p:spPr bwMode="auto">
              <a:xfrm>
                <a:off x="3456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4" name="Rectangle 108"/>
              <p:cNvSpPr>
                <a:spLocks noChangeArrowheads="1"/>
              </p:cNvSpPr>
              <p:nvPr/>
            </p:nvSpPr>
            <p:spPr bwMode="auto">
              <a:xfrm>
                <a:off x="3528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5" name="Rectangle 109"/>
              <p:cNvSpPr>
                <a:spLocks noChangeArrowheads="1"/>
              </p:cNvSpPr>
              <p:nvPr/>
            </p:nvSpPr>
            <p:spPr bwMode="auto">
              <a:xfrm>
                <a:off x="3528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6" name="Rectangle 110"/>
              <p:cNvSpPr>
                <a:spLocks noChangeArrowheads="1"/>
              </p:cNvSpPr>
              <p:nvPr/>
            </p:nvSpPr>
            <p:spPr bwMode="auto">
              <a:xfrm>
                <a:off x="3528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7" name="Rectangle 111"/>
              <p:cNvSpPr>
                <a:spLocks noChangeArrowheads="1"/>
              </p:cNvSpPr>
              <p:nvPr/>
            </p:nvSpPr>
            <p:spPr bwMode="auto">
              <a:xfrm>
                <a:off x="3528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8" name="Rectangle 112"/>
              <p:cNvSpPr>
                <a:spLocks noChangeArrowheads="1"/>
              </p:cNvSpPr>
              <p:nvPr/>
            </p:nvSpPr>
            <p:spPr bwMode="auto">
              <a:xfrm>
                <a:off x="3600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59" name="Rectangle 113"/>
              <p:cNvSpPr>
                <a:spLocks noChangeArrowheads="1"/>
              </p:cNvSpPr>
              <p:nvPr/>
            </p:nvSpPr>
            <p:spPr bwMode="auto">
              <a:xfrm>
                <a:off x="3528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0" name="Rectangle 114"/>
              <p:cNvSpPr>
                <a:spLocks noChangeArrowheads="1"/>
              </p:cNvSpPr>
              <p:nvPr/>
            </p:nvSpPr>
            <p:spPr bwMode="auto">
              <a:xfrm>
                <a:off x="3528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1" name="Rectangle 115"/>
              <p:cNvSpPr>
                <a:spLocks noChangeArrowheads="1"/>
              </p:cNvSpPr>
              <p:nvPr/>
            </p:nvSpPr>
            <p:spPr bwMode="auto">
              <a:xfrm>
                <a:off x="3672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2" name="Rectangle 116"/>
              <p:cNvSpPr>
                <a:spLocks noChangeArrowheads="1"/>
              </p:cNvSpPr>
              <p:nvPr/>
            </p:nvSpPr>
            <p:spPr bwMode="auto">
              <a:xfrm>
                <a:off x="3672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3" name="Rectangle 117"/>
              <p:cNvSpPr>
                <a:spLocks noChangeArrowheads="1"/>
              </p:cNvSpPr>
              <p:nvPr/>
            </p:nvSpPr>
            <p:spPr bwMode="auto">
              <a:xfrm>
                <a:off x="3672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4" name="Rectangle 118"/>
              <p:cNvSpPr>
                <a:spLocks noChangeArrowheads="1"/>
              </p:cNvSpPr>
              <p:nvPr/>
            </p:nvSpPr>
            <p:spPr bwMode="auto">
              <a:xfrm>
                <a:off x="3672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5" name="Rectangle 119"/>
              <p:cNvSpPr>
                <a:spLocks noChangeArrowheads="1"/>
              </p:cNvSpPr>
              <p:nvPr/>
            </p:nvSpPr>
            <p:spPr bwMode="auto">
              <a:xfrm>
                <a:off x="3528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6" name="Rectangle 120"/>
              <p:cNvSpPr>
                <a:spLocks noChangeArrowheads="1"/>
              </p:cNvSpPr>
              <p:nvPr/>
            </p:nvSpPr>
            <p:spPr bwMode="auto">
              <a:xfrm>
                <a:off x="3600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7" name="Rectangle 121"/>
              <p:cNvSpPr>
                <a:spLocks noChangeArrowheads="1"/>
              </p:cNvSpPr>
              <p:nvPr/>
            </p:nvSpPr>
            <p:spPr bwMode="auto">
              <a:xfrm>
                <a:off x="3600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68" name="Freeform 122"/>
              <p:cNvSpPr>
                <a:spLocks/>
              </p:cNvSpPr>
              <p:nvPr/>
            </p:nvSpPr>
            <p:spPr bwMode="auto">
              <a:xfrm>
                <a:off x="3960" y="2173"/>
                <a:ext cx="50" cy="60"/>
              </a:xfrm>
              <a:custGeom>
                <a:avLst/>
                <a:gdLst>
                  <a:gd name="T0" fmla="*/ 50 w 50"/>
                  <a:gd name="T1" fmla="*/ 0 h 60"/>
                  <a:gd name="T2" fmla="*/ 0 w 50"/>
                  <a:gd name="T3" fmla="*/ 0 h 60"/>
                  <a:gd name="T4" fmla="*/ 0 w 50"/>
                  <a:gd name="T5" fmla="*/ 60 h 60"/>
                  <a:gd name="T6" fmla="*/ 0 w 50"/>
                  <a:gd name="T7" fmla="*/ 60 h 60"/>
                  <a:gd name="T8" fmla="*/ 26 w 50"/>
                  <a:gd name="T9" fmla="*/ 32 h 60"/>
                  <a:gd name="T10" fmla="*/ 50 w 50"/>
                  <a:gd name="T11" fmla="*/ 0 h 60"/>
                  <a:gd name="T12" fmla="*/ 50 w 50"/>
                  <a:gd name="T13" fmla="*/ 0 h 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60">
                    <a:moveTo>
                      <a:pt x="50" y="0"/>
                    </a:moveTo>
                    <a:lnTo>
                      <a:pt x="0" y="0"/>
                    </a:lnTo>
                    <a:lnTo>
                      <a:pt x="0" y="60"/>
                    </a:lnTo>
                    <a:lnTo>
                      <a:pt x="26" y="32"/>
                    </a:lnTo>
                    <a:lnTo>
                      <a:pt x="5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9" name="Rectangle 123"/>
              <p:cNvSpPr>
                <a:spLocks noChangeArrowheads="1"/>
              </p:cNvSpPr>
              <p:nvPr/>
            </p:nvSpPr>
            <p:spPr bwMode="auto">
              <a:xfrm>
                <a:off x="3600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70" name="Freeform 124"/>
              <p:cNvSpPr>
                <a:spLocks/>
              </p:cNvSpPr>
              <p:nvPr/>
            </p:nvSpPr>
            <p:spPr bwMode="auto">
              <a:xfrm>
                <a:off x="3888" y="2245"/>
                <a:ext cx="60" cy="52"/>
              </a:xfrm>
              <a:custGeom>
                <a:avLst/>
                <a:gdLst>
                  <a:gd name="T0" fmla="*/ 0 w 60"/>
                  <a:gd name="T1" fmla="*/ 52 h 52"/>
                  <a:gd name="T2" fmla="*/ 0 w 60"/>
                  <a:gd name="T3" fmla="*/ 52 h 52"/>
                  <a:gd name="T4" fmla="*/ 32 w 60"/>
                  <a:gd name="T5" fmla="*/ 28 h 52"/>
                  <a:gd name="T6" fmla="*/ 60 w 60"/>
                  <a:gd name="T7" fmla="*/ 0 h 52"/>
                  <a:gd name="T8" fmla="*/ 0 w 60"/>
                  <a:gd name="T9" fmla="*/ 0 h 52"/>
                  <a:gd name="T10" fmla="*/ 0 w 60"/>
                  <a:gd name="T11" fmla="*/ 52 h 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0" h="52">
                    <a:moveTo>
                      <a:pt x="0" y="52"/>
                    </a:moveTo>
                    <a:lnTo>
                      <a:pt x="0" y="52"/>
                    </a:lnTo>
                    <a:lnTo>
                      <a:pt x="32" y="28"/>
                    </a:lnTo>
                    <a:lnTo>
                      <a:pt x="6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1" name="Freeform 125"/>
              <p:cNvSpPr>
                <a:spLocks/>
              </p:cNvSpPr>
              <p:nvPr/>
            </p:nvSpPr>
            <p:spPr bwMode="auto">
              <a:xfrm>
                <a:off x="3960" y="1257"/>
                <a:ext cx="46" cy="52"/>
              </a:xfrm>
              <a:custGeom>
                <a:avLst/>
                <a:gdLst>
                  <a:gd name="T0" fmla="*/ 46 w 46"/>
                  <a:gd name="T1" fmla="*/ 52 h 52"/>
                  <a:gd name="T2" fmla="*/ 46 w 46"/>
                  <a:gd name="T3" fmla="*/ 52 h 52"/>
                  <a:gd name="T4" fmla="*/ 24 w 46"/>
                  <a:gd name="T5" fmla="*/ 26 h 52"/>
                  <a:gd name="T6" fmla="*/ 0 w 46"/>
                  <a:gd name="T7" fmla="*/ 0 h 52"/>
                  <a:gd name="T8" fmla="*/ 0 w 46"/>
                  <a:gd name="T9" fmla="*/ 52 h 52"/>
                  <a:gd name="T10" fmla="*/ 46 w 46"/>
                  <a:gd name="T11" fmla="*/ 52 h 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6" h="52">
                    <a:moveTo>
                      <a:pt x="46" y="52"/>
                    </a:moveTo>
                    <a:lnTo>
                      <a:pt x="46" y="52"/>
                    </a:lnTo>
                    <a:lnTo>
                      <a:pt x="24" y="26"/>
                    </a:lnTo>
                    <a:lnTo>
                      <a:pt x="0" y="0"/>
                    </a:lnTo>
                    <a:lnTo>
                      <a:pt x="0" y="52"/>
                    </a:lnTo>
                    <a:lnTo>
                      <a:pt x="46" y="5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2" name="Freeform 126"/>
              <p:cNvSpPr>
                <a:spLocks/>
              </p:cNvSpPr>
              <p:nvPr/>
            </p:nvSpPr>
            <p:spPr bwMode="auto">
              <a:xfrm>
                <a:off x="3316" y="2245"/>
                <a:ext cx="68" cy="58"/>
              </a:xfrm>
              <a:custGeom>
                <a:avLst/>
                <a:gdLst>
                  <a:gd name="T0" fmla="*/ 68 w 68"/>
                  <a:gd name="T1" fmla="*/ 58 h 58"/>
                  <a:gd name="T2" fmla="*/ 68 w 68"/>
                  <a:gd name="T3" fmla="*/ 0 h 58"/>
                  <a:gd name="T4" fmla="*/ 0 w 68"/>
                  <a:gd name="T5" fmla="*/ 0 h 58"/>
                  <a:gd name="T6" fmla="*/ 0 w 68"/>
                  <a:gd name="T7" fmla="*/ 0 h 58"/>
                  <a:gd name="T8" fmla="*/ 34 w 68"/>
                  <a:gd name="T9" fmla="*/ 32 h 58"/>
                  <a:gd name="T10" fmla="*/ 68 w 68"/>
                  <a:gd name="T11" fmla="*/ 58 h 58"/>
                  <a:gd name="T12" fmla="*/ 68 w 68"/>
                  <a:gd name="T13" fmla="*/ 58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" h="58">
                    <a:moveTo>
                      <a:pt x="68" y="58"/>
                    </a:moveTo>
                    <a:lnTo>
                      <a:pt x="68" y="0"/>
                    </a:lnTo>
                    <a:lnTo>
                      <a:pt x="0" y="0"/>
                    </a:lnTo>
                    <a:lnTo>
                      <a:pt x="34" y="32"/>
                    </a:lnTo>
                    <a:lnTo>
                      <a:pt x="68" y="5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3" name="Freeform 127"/>
              <p:cNvSpPr>
                <a:spLocks/>
              </p:cNvSpPr>
              <p:nvPr/>
            </p:nvSpPr>
            <p:spPr bwMode="auto">
              <a:xfrm>
                <a:off x="3322" y="1187"/>
                <a:ext cx="62" cy="50"/>
              </a:xfrm>
              <a:custGeom>
                <a:avLst/>
                <a:gdLst>
                  <a:gd name="T0" fmla="*/ 62 w 62"/>
                  <a:gd name="T1" fmla="*/ 0 h 50"/>
                  <a:gd name="T2" fmla="*/ 62 w 62"/>
                  <a:gd name="T3" fmla="*/ 0 h 50"/>
                  <a:gd name="T4" fmla="*/ 30 w 62"/>
                  <a:gd name="T5" fmla="*/ 24 h 50"/>
                  <a:gd name="T6" fmla="*/ 0 w 62"/>
                  <a:gd name="T7" fmla="*/ 50 h 50"/>
                  <a:gd name="T8" fmla="*/ 62 w 62"/>
                  <a:gd name="T9" fmla="*/ 50 h 50"/>
                  <a:gd name="T10" fmla="*/ 62 w 62"/>
                  <a:gd name="T11" fmla="*/ 0 h 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" h="50">
                    <a:moveTo>
                      <a:pt x="62" y="0"/>
                    </a:moveTo>
                    <a:lnTo>
                      <a:pt x="62" y="0"/>
                    </a:lnTo>
                    <a:lnTo>
                      <a:pt x="30" y="24"/>
                    </a:lnTo>
                    <a:lnTo>
                      <a:pt x="0" y="50"/>
                    </a:lnTo>
                    <a:lnTo>
                      <a:pt x="62" y="50"/>
                    </a:lnTo>
                    <a:lnTo>
                      <a:pt x="62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4" name="Freeform 128"/>
              <p:cNvSpPr>
                <a:spLocks/>
              </p:cNvSpPr>
              <p:nvPr/>
            </p:nvSpPr>
            <p:spPr bwMode="auto">
              <a:xfrm>
                <a:off x="3888" y="1195"/>
                <a:ext cx="54" cy="42"/>
              </a:xfrm>
              <a:custGeom>
                <a:avLst/>
                <a:gdLst>
                  <a:gd name="T0" fmla="*/ 0 w 54"/>
                  <a:gd name="T1" fmla="*/ 0 h 42"/>
                  <a:gd name="T2" fmla="*/ 0 w 54"/>
                  <a:gd name="T3" fmla="*/ 42 h 42"/>
                  <a:gd name="T4" fmla="*/ 54 w 54"/>
                  <a:gd name="T5" fmla="*/ 42 h 42"/>
                  <a:gd name="T6" fmla="*/ 54 w 54"/>
                  <a:gd name="T7" fmla="*/ 42 h 42"/>
                  <a:gd name="T8" fmla="*/ 28 w 54"/>
                  <a:gd name="T9" fmla="*/ 20 h 42"/>
                  <a:gd name="T10" fmla="*/ 0 w 54"/>
                  <a:gd name="T11" fmla="*/ 0 h 42"/>
                  <a:gd name="T12" fmla="*/ 0 w 54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42">
                    <a:moveTo>
                      <a:pt x="0" y="0"/>
                    </a:moveTo>
                    <a:lnTo>
                      <a:pt x="0" y="42"/>
                    </a:lnTo>
                    <a:lnTo>
                      <a:pt x="54" y="42"/>
                    </a:lnTo>
                    <a:lnTo>
                      <a:pt x="28" y="2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5" name="Rectangle 129"/>
              <p:cNvSpPr>
                <a:spLocks noChangeArrowheads="1"/>
              </p:cNvSpPr>
              <p:nvPr/>
            </p:nvSpPr>
            <p:spPr bwMode="auto">
              <a:xfrm>
                <a:off x="3672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76" name="Rectangle 130"/>
              <p:cNvSpPr>
                <a:spLocks noChangeArrowheads="1"/>
              </p:cNvSpPr>
              <p:nvPr/>
            </p:nvSpPr>
            <p:spPr bwMode="auto">
              <a:xfrm>
                <a:off x="3600" y="210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77" name="Rectangle 131"/>
              <p:cNvSpPr>
                <a:spLocks noChangeArrowheads="1"/>
              </p:cNvSpPr>
              <p:nvPr/>
            </p:nvSpPr>
            <p:spPr bwMode="auto">
              <a:xfrm>
                <a:off x="3600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78" name="Rectangle 132"/>
              <p:cNvSpPr>
                <a:spLocks noChangeArrowheads="1"/>
              </p:cNvSpPr>
              <p:nvPr/>
            </p:nvSpPr>
            <p:spPr bwMode="auto">
              <a:xfrm>
                <a:off x="3600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79" name="Freeform 133"/>
              <p:cNvSpPr>
                <a:spLocks/>
              </p:cNvSpPr>
              <p:nvPr/>
            </p:nvSpPr>
            <p:spPr bwMode="auto">
              <a:xfrm>
                <a:off x="3258" y="1247"/>
                <a:ext cx="54" cy="62"/>
              </a:xfrm>
              <a:custGeom>
                <a:avLst/>
                <a:gdLst>
                  <a:gd name="T0" fmla="*/ 0 w 54"/>
                  <a:gd name="T1" fmla="*/ 62 h 62"/>
                  <a:gd name="T2" fmla="*/ 54 w 54"/>
                  <a:gd name="T3" fmla="*/ 62 h 62"/>
                  <a:gd name="T4" fmla="*/ 54 w 54"/>
                  <a:gd name="T5" fmla="*/ 0 h 62"/>
                  <a:gd name="T6" fmla="*/ 54 w 54"/>
                  <a:gd name="T7" fmla="*/ 0 h 62"/>
                  <a:gd name="T8" fmla="*/ 26 w 54"/>
                  <a:gd name="T9" fmla="*/ 30 h 62"/>
                  <a:gd name="T10" fmla="*/ 0 w 54"/>
                  <a:gd name="T11" fmla="*/ 62 h 62"/>
                  <a:gd name="T12" fmla="*/ 0 w 54"/>
                  <a:gd name="T13" fmla="*/ 62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62">
                    <a:moveTo>
                      <a:pt x="0" y="62"/>
                    </a:moveTo>
                    <a:lnTo>
                      <a:pt x="54" y="62"/>
                    </a:lnTo>
                    <a:lnTo>
                      <a:pt x="54" y="0"/>
                    </a:lnTo>
                    <a:lnTo>
                      <a:pt x="26" y="30"/>
                    </a:lnTo>
                    <a:lnTo>
                      <a:pt x="0" y="6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0" name="Rectangle 134"/>
              <p:cNvSpPr>
                <a:spLocks noChangeArrowheads="1"/>
              </p:cNvSpPr>
              <p:nvPr/>
            </p:nvSpPr>
            <p:spPr bwMode="auto">
              <a:xfrm>
                <a:off x="3600" y="130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1" name="Freeform 135"/>
              <p:cNvSpPr>
                <a:spLocks/>
              </p:cNvSpPr>
              <p:nvPr/>
            </p:nvSpPr>
            <p:spPr bwMode="auto">
              <a:xfrm>
                <a:off x="3254" y="2173"/>
                <a:ext cx="58" cy="70"/>
              </a:xfrm>
              <a:custGeom>
                <a:avLst/>
                <a:gdLst>
                  <a:gd name="T0" fmla="*/ 0 w 58"/>
                  <a:gd name="T1" fmla="*/ 0 h 70"/>
                  <a:gd name="T2" fmla="*/ 0 w 58"/>
                  <a:gd name="T3" fmla="*/ 0 h 70"/>
                  <a:gd name="T4" fmla="*/ 28 w 58"/>
                  <a:gd name="T5" fmla="*/ 38 h 70"/>
                  <a:gd name="T6" fmla="*/ 58 w 58"/>
                  <a:gd name="T7" fmla="*/ 70 h 70"/>
                  <a:gd name="T8" fmla="*/ 58 w 58"/>
                  <a:gd name="T9" fmla="*/ 0 h 70"/>
                  <a:gd name="T10" fmla="*/ 0 w 58"/>
                  <a:gd name="T11" fmla="*/ 0 h 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8" h="70">
                    <a:moveTo>
                      <a:pt x="0" y="0"/>
                    </a:moveTo>
                    <a:lnTo>
                      <a:pt x="0" y="0"/>
                    </a:lnTo>
                    <a:lnTo>
                      <a:pt x="28" y="38"/>
                    </a:lnTo>
                    <a:lnTo>
                      <a:pt x="58" y="70"/>
                    </a:lnTo>
                    <a:lnTo>
                      <a:pt x="58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2" name="Rectangle 136"/>
              <p:cNvSpPr>
                <a:spLocks noChangeArrowheads="1"/>
              </p:cNvSpPr>
              <p:nvPr/>
            </p:nvSpPr>
            <p:spPr bwMode="auto">
              <a:xfrm>
                <a:off x="3600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3" name="Rectangle 137"/>
              <p:cNvSpPr>
                <a:spLocks noChangeArrowheads="1"/>
              </p:cNvSpPr>
              <p:nvPr/>
            </p:nvSpPr>
            <p:spPr bwMode="auto">
              <a:xfrm>
                <a:off x="3744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4" name="Rectangle 138"/>
              <p:cNvSpPr>
                <a:spLocks noChangeArrowheads="1"/>
              </p:cNvSpPr>
              <p:nvPr/>
            </p:nvSpPr>
            <p:spPr bwMode="auto">
              <a:xfrm>
                <a:off x="3744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5" name="Rectangle 139"/>
              <p:cNvSpPr>
                <a:spLocks noChangeArrowheads="1"/>
              </p:cNvSpPr>
              <p:nvPr/>
            </p:nvSpPr>
            <p:spPr bwMode="auto">
              <a:xfrm>
                <a:off x="3528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6" name="Rectangle 140"/>
              <p:cNvSpPr>
                <a:spLocks noChangeArrowheads="1"/>
              </p:cNvSpPr>
              <p:nvPr/>
            </p:nvSpPr>
            <p:spPr bwMode="auto">
              <a:xfrm>
                <a:off x="3744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7" name="Rectangle 141"/>
              <p:cNvSpPr>
                <a:spLocks noChangeArrowheads="1"/>
              </p:cNvSpPr>
              <p:nvPr/>
            </p:nvSpPr>
            <p:spPr bwMode="auto">
              <a:xfrm>
                <a:off x="3600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8" name="Rectangle 142"/>
              <p:cNvSpPr>
                <a:spLocks noChangeArrowheads="1"/>
              </p:cNvSpPr>
              <p:nvPr/>
            </p:nvSpPr>
            <p:spPr bwMode="auto">
              <a:xfrm>
                <a:off x="3672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89" name="Rectangle 143"/>
              <p:cNvSpPr>
                <a:spLocks noChangeArrowheads="1"/>
              </p:cNvSpPr>
              <p:nvPr/>
            </p:nvSpPr>
            <p:spPr bwMode="auto">
              <a:xfrm>
                <a:off x="3744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0" name="Rectangle 144"/>
              <p:cNvSpPr>
                <a:spLocks noChangeArrowheads="1"/>
              </p:cNvSpPr>
              <p:nvPr/>
            </p:nvSpPr>
            <p:spPr bwMode="auto">
              <a:xfrm>
                <a:off x="3744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1" name="Rectangle 145"/>
              <p:cNvSpPr>
                <a:spLocks noChangeArrowheads="1"/>
              </p:cNvSpPr>
              <p:nvPr/>
            </p:nvSpPr>
            <p:spPr bwMode="auto">
              <a:xfrm>
                <a:off x="3744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2" name="Rectangle 146"/>
              <p:cNvSpPr>
                <a:spLocks noChangeArrowheads="1"/>
              </p:cNvSpPr>
              <p:nvPr/>
            </p:nvSpPr>
            <p:spPr bwMode="auto">
              <a:xfrm>
                <a:off x="3672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3" name="Rectangle 147"/>
              <p:cNvSpPr>
                <a:spLocks noChangeArrowheads="1"/>
              </p:cNvSpPr>
              <p:nvPr/>
            </p:nvSpPr>
            <p:spPr bwMode="auto">
              <a:xfrm>
                <a:off x="3744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4" name="Rectangle 148"/>
              <p:cNvSpPr>
                <a:spLocks noChangeArrowheads="1"/>
              </p:cNvSpPr>
              <p:nvPr/>
            </p:nvSpPr>
            <p:spPr bwMode="auto">
              <a:xfrm>
                <a:off x="3744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5" name="Rectangle 149"/>
              <p:cNvSpPr>
                <a:spLocks noChangeArrowheads="1"/>
              </p:cNvSpPr>
              <p:nvPr/>
            </p:nvSpPr>
            <p:spPr bwMode="auto">
              <a:xfrm>
                <a:off x="3744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6" name="Rectangle 150"/>
              <p:cNvSpPr>
                <a:spLocks noChangeArrowheads="1"/>
              </p:cNvSpPr>
              <p:nvPr/>
            </p:nvSpPr>
            <p:spPr bwMode="auto">
              <a:xfrm>
                <a:off x="3744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7" name="Rectangle 151"/>
              <p:cNvSpPr>
                <a:spLocks noChangeArrowheads="1"/>
              </p:cNvSpPr>
              <p:nvPr/>
            </p:nvSpPr>
            <p:spPr bwMode="auto">
              <a:xfrm>
                <a:off x="3456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8" name="Rectangle 152"/>
              <p:cNvSpPr>
                <a:spLocks noChangeArrowheads="1"/>
              </p:cNvSpPr>
              <p:nvPr/>
            </p:nvSpPr>
            <p:spPr bwMode="auto">
              <a:xfrm>
                <a:off x="3312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399" name="Rectangle 153"/>
              <p:cNvSpPr>
                <a:spLocks noChangeArrowheads="1"/>
              </p:cNvSpPr>
              <p:nvPr/>
            </p:nvSpPr>
            <p:spPr bwMode="auto">
              <a:xfrm>
                <a:off x="3456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0" name="Rectangle 154"/>
              <p:cNvSpPr>
                <a:spLocks noChangeArrowheads="1"/>
              </p:cNvSpPr>
              <p:nvPr/>
            </p:nvSpPr>
            <p:spPr bwMode="auto">
              <a:xfrm>
                <a:off x="3600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1" name="Rectangle 155"/>
              <p:cNvSpPr>
                <a:spLocks noChangeArrowheads="1"/>
              </p:cNvSpPr>
              <p:nvPr/>
            </p:nvSpPr>
            <p:spPr bwMode="auto">
              <a:xfrm>
                <a:off x="3528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2" name="Rectangle 156"/>
              <p:cNvSpPr>
                <a:spLocks noChangeArrowheads="1"/>
              </p:cNvSpPr>
              <p:nvPr/>
            </p:nvSpPr>
            <p:spPr bwMode="auto">
              <a:xfrm>
                <a:off x="3672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3" name="Rectangle 157"/>
              <p:cNvSpPr>
                <a:spLocks noChangeArrowheads="1"/>
              </p:cNvSpPr>
              <p:nvPr/>
            </p:nvSpPr>
            <p:spPr bwMode="auto">
              <a:xfrm>
                <a:off x="3672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4" name="Rectangle 158"/>
              <p:cNvSpPr>
                <a:spLocks noChangeArrowheads="1"/>
              </p:cNvSpPr>
              <p:nvPr/>
            </p:nvSpPr>
            <p:spPr bwMode="auto">
              <a:xfrm>
                <a:off x="3456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5" name="Rectangle 159"/>
              <p:cNvSpPr>
                <a:spLocks noChangeArrowheads="1"/>
              </p:cNvSpPr>
              <p:nvPr/>
            </p:nvSpPr>
            <p:spPr bwMode="auto">
              <a:xfrm>
                <a:off x="3456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6" name="Rectangle 160"/>
              <p:cNvSpPr>
                <a:spLocks noChangeArrowheads="1"/>
              </p:cNvSpPr>
              <p:nvPr/>
            </p:nvSpPr>
            <p:spPr bwMode="auto">
              <a:xfrm>
                <a:off x="3456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7" name="Rectangle 161"/>
              <p:cNvSpPr>
                <a:spLocks noChangeArrowheads="1"/>
              </p:cNvSpPr>
              <p:nvPr/>
            </p:nvSpPr>
            <p:spPr bwMode="auto">
              <a:xfrm>
                <a:off x="3456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8" name="Rectangle 162"/>
              <p:cNvSpPr>
                <a:spLocks noChangeArrowheads="1"/>
              </p:cNvSpPr>
              <p:nvPr/>
            </p:nvSpPr>
            <p:spPr bwMode="auto">
              <a:xfrm>
                <a:off x="3672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09" name="Rectangle 163"/>
              <p:cNvSpPr>
                <a:spLocks noChangeArrowheads="1"/>
              </p:cNvSpPr>
              <p:nvPr/>
            </p:nvSpPr>
            <p:spPr bwMode="auto">
              <a:xfrm>
                <a:off x="3456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0" name="Rectangle 164"/>
              <p:cNvSpPr>
                <a:spLocks noChangeArrowheads="1"/>
              </p:cNvSpPr>
              <p:nvPr/>
            </p:nvSpPr>
            <p:spPr bwMode="auto">
              <a:xfrm>
                <a:off x="3456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1" name="Rectangle 165"/>
              <p:cNvSpPr>
                <a:spLocks noChangeArrowheads="1"/>
              </p:cNvSpPr>
              <p:nvPr/>
            </p:nvSpPr>
            <p:spPr bwMode="auto">
              <a:xfrm>
                <a:off x="3600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2" name="Rectangle 166"/>
              <p:cNvSpPr>
                <a:spLocks noChangeArrowheads="1"/>
              </p:cNvSpPr>
              <p:nvPr/>
            </p:nvSpPr>
            <p:spPr bwMode="auto">
              <a:xfrm>
                <a:off x="4032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3" name="Rectangle 167"/>
              <p:cNvSpPr>
                <a:spLocks noChangeArrowheads="1"/>
              </p:cNvSpPr>
              <p:nvPr/>
            </p:nvSpPr>
            <p:spPr bwMode="auto">
              <a:xfrm>
                <a:off x="4032" y="174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4" name="Freeform 168"/>
              <p:cNvSpPr>
                <a:spLocks/>
              </p:cNvSpPr>
              <p:nvPr/>
            </p:nvSpPr>
            <p:spPr bwMode="auto">
              <a:xfrm>
                <a:off x="3816" y="1165"/>
                <a:ext cx="72" cy="72"/>
              </a:xfrm>
              <a:custGeom>
                <a:avLst/>
                <a:gdLst>
                  <a:gd name="T0" fmla="*/ 0 w 72"/>
                  <a:gd name="T1" fmla="*/ 72 h 72"/>
                  <a:gd name="T2" fmla="*/ 72 w 72"/>
                  <a:gd name="T3" fmla="*/ 72 h 72"/>
                  <a:gd name="T4" fmla="*/ 72 w 72"/>
                  <a:gd name="T5" fmla="*/ 30 h 72"/>
                  <a:gd name="T6" fmla="*/ 72 w 72"/>
                  <a:gd name="T7" fmla="*/ 30 h 72"/>
                  <a:gd name="T8" fmla="*/ 52 w 72"/>
                  <a:gd name="T9" fmla="*/ 14 h 72"/>
                  <a:gd name="T10" fmla="*/ 30 w 72"/>
                  <a:gd name="T11" fmla="*/ 0 h 72"/>
                  <a:gd name="T12" fmla="*/ 0 w 72"/>
                  <a:gd name="T13" fmla="*/ 0 h 72"/>
                  <a:gd name="T14" fmla="*/ 0 w 72"/>
                  <a:gd name="T15" fmla="*/ 72 h 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2" h="72">
                    <a:moveTo>
                      <a:pt x="0" y="72"/>
                    </a:moveTo>
                    <a:lnTo>
                      <a:pt x="72" y="72"/>
                    </a:lnTo>
                    <a:lnTo>
                      <a:pt x="72" y="30"/>
                    </a:lnTo>
                    <a:lnTo>
                      <a:pt x="52" y="14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5" name="Rectangle 169"/>
              <p:cNvSpPr>
                <a:spLocks noChangeArrowheads="1"/>
              </p:cNvSpPr>
              <p:nvPr/>
            </p:nvSpPr>
            <p:spPr bwMode="auto">
              <a:xfrm>
                <a:off x="4032" y="166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6" name="Rectangle 170"/>
              <p:cNvSpPr>
                <a:spLocks noChangeArrowheads="1"/>
              </p:cNvSpPr>
              <p:nvPr/>
            </p:nvSpPr>
            <p:spPr bwMode="auto">
              <a:xfrm>
                <a:off x="3960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7" name="Rectangle 171"/>
              <p:cNvSpPr>
                <a:spLocks noChangeArrowheads="1"/>
              </p:cNvSpPr>
              <p:nvPr/>
            </p:nvSpPr>
            <p:spPr bwMode="auto">
              <a:xfrm>
                <a:off x="4032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8" name="Rectangle 172"/>
              <p:cNvSpPr>
                <a:spLocks noChangeArrowheads="1"/>
              </p:cNvSpPr>
              <p:nvPr/>
            </p:nvSpPr>
            <p:spPr bwMode="auto">
              <a:xfrm>
                <a:off x="4032" y="181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19" name="Rectangle 173"/>
              <p:cNvSpPr>
                <a:spLocks noChangeArrowheads="1"/>
              </p:cNvSpPr>
              <p:nvPr/>
            </p:nvSpPr>
            <p:spPr bwMode="auto">
              <a:xfrm>
                <a:off x="3960" y="195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20" name="Freeform 174"/>
              <p:cNvSpPr>
                <a:spLocks/>
              </p:cNvSpPr>
              <p:nvPr/>
            </p:nvSpPr>
            <p:spPr bwMode="auto">
              <a:xfrm>
                <a:off x="3240" y="2101"/>
                <a:ext cx="72" cy="72"/>
              </a:xfrm>
              <a:custGeom>
                <a:avLst/>
                <a:gdLst>
                  <a:gd name="T0" fmla="*/ 72 w 72"/>
                  <a:gd name="T1" fmla="*/ 72 h 72"/>
                  <a:gd name="T2" fmla="*/ 72 w 72"/>
                  <a:gd name="T3" fmla="*/ 0 h 72"/>
                  <a:gd name="T4" fmla="*/ 0 w 72"/>
                  <a:gd name="T5" fmla="*/ 0 h 72"/>
                  <a:gd name="T6" fmla="*/ 0 w 72"/>
                  <a:gd name="T7" fmla="*/ 56 h 72"/>
                  <a:gd name="T8" fmla="*/ 0 w 72"/>
                  <a:gd name="T9" fmla="*/ 56 h 72"/>
                  <a:gd name="T10" fmla="*/ 14 w 72"/>
                  <a:gd name="T11" fmla="*/ 72 h 72"/>
                  <a:gd name="T12" fmla="*/ 72 w 72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72" y="0"/>
                    </a:lnTo>
                    <a:lnTo>
                      <a:pt x="0" y="0"/>
                    </a:lnTo>
                    <a:lnTo>
                      <a:pt x="0" y="56"/>
                    </a:lnTo>
                    <a:lnTo>
                      <a:pt x="14" y="72"/>
                    </a:lnTo>
                    <a:lnTo>
                      <a:pt x="72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1" name="Freeform 175"/>
              <p:cNvSpPr>
                <a:spLocks/>
              </p:cNvSpPr>
              <p:nvPr/>
            </p:nvSpPr>
            <p:spPr bwMode="auto">
              <a:xfrm>
                <a:off x="3960" y="1309"/>
                <a:ext cx="72" cy="72"/>
              </a:xfrm>
              <a:custGeom>
                <a:avLst/>
                <a:gdLst>
                  <a:gd name="T0" fmla="*/ 0 w 72"/>
                  <a:gd name="T1" fmla="*/ 0 h 72"/>
                  <a:gd name="T2" fmla="*/ 0 w 72"/>
                  <a:gd name="T3" fmla="*/ 72 h 72"/>
                  <a:gd name="T4" fmla="*/ 72 w 72"/>
                  <a:gd name="T5" fmla="*/ 72 h 72"/>
                  <a:gd name="T6" fmla="*/ 72 w 72"/>
                  <a:gd name="T7" fmla="*/ 40 h 72"/>
                  <a:gd name="T8" fmla="*/ 72 w 72"/>
                  <a:gd name="T9" fmla="*/ 40 h 72"/>
                  <a:gd name="T10" fmla="*/ 46 w 72"/>
                  <a:gd name="T11" fmla="*/ 0 h 72"/>
                  <a:gd name="T12" fmla="*/ 0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0" y="0"/>
                    </a:moveTo>
                    <a:lnTo>
                      <a:pt x="0" y="72"/>
                    </a:lnTo>
                    <a:lnTo>
                      <a:pt x="72" y="72"/>
                    </a:lnTo>
                    <a:lnTo>
                      <a:pt x="72" y="40"/>
                    </a:lnTo>
                    <a:lnTo>
                      <a:pt x="46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2" name="Freeform 176"/>
              <p:cNvSpPr>
                <a:spLocks/>
              </p:cNvSpPr>
              <p:nvPr/>
            </p:nvSpPr>
            <p:spPr bwMode="auto">
              <a:xfrm>
                <a:off x="4032" y="1381"/>
                <a:ext cx="54" cy="72"/>
              </a:xfrm>
              <a:custGeom>
                <a:avLst/>
                <a:gdLst>
                  <a:gd name="T0" fmla="*/ 0 w 54"/>
                  <a:gd name="T1" fmla="*/ 72 h 72"/>
                  <a:gd name="T2" fmla="*/ 54 w 54"/>
                  <a:gd name="T3" fmla="*/ 72 h 72"/>
                  <a:gd name="T4" fmla="*/ 54 w 54"/>
                  <a:gd name="T5" fmla="*/ 72 h 72"/>
                  <a:gd name="T6" fmla="*/ 38 w 54"/>
                  <a:gd name="T7" fmla="*/ 36 h 72"/>
                  <a:gd name="T8" fmla="*/ 20 w 54"/>
                  <a:gd name="T9" fmla="*/ 0 h 72"/>
                  <a:gd name="T10" fmla="*/ 0 w 54"/>
                  <a:gd name="T11" fmla="*/ 0 h 72"/>
                  <a:gd name="T12" fmla="*/ 0 w 54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72">
                    <a:moveTo>
                      <a:pt x="0" y="72"/>
                    </a:moveTo>
                    <a:lnTo>
                      <a:pt x="54" y="72"/>
                    </a:lnTo>
                    <a:lnTo>
                      <a:pt x="38" y="36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3" name="Rectangle 177"/>
              <p:cNvSpPr>
                <a:spLocks noChangeArrowheads="1"/>
              </p:cNvSpPr>
              <p:nvPr/>
            </p:nvSpPr>
            <p:spPr bwMode="auto">
              <a:xfrm>
                <a:off x="3960" y="1381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24" name="Rectangle 178"/>
              <p:cNvSpPr>
                <a:spLocks noChangeArrowheads="1"/>
              </p:cNvSpPr>
              <p:nvPr/>
            </p:nvSpPr>
            <p:spPr bwMode="auto">
              <a:xfrm>
                <a:off x="3960" y="1453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25" name="Rectangle 179"/>
              <p:cNvSpPr>
                <a:spLocks noChangeArrowheads="1"/>
              </p:cNvSpPr>
              <p:nvPr/>
            </p:nvSpPr>
            <p:spPr bwMode="auto">
              <a:xfrm>
                <a:off x="3960" y="152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26" name="Rectangle 180"/>
              <p:cNvSpPr>
                <a:spLocks noChangeArrowheads="1"/>
              </p:cNvSpPr>
              <p:nvPr/>
            </p:nvSpPr>
            <p:spPr bwMode="auto">
              <a:xfrm>
                <a:off x="4032" y="1597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27" name="Freeform 181"/>
              <p:cNvSpPr>
                <a:spLocks/>
              </p:cNvSpPr>
              <p:nvPr/>
            </p:nvSpPr>
            <p:spPr bwMode="auto">
              <a:xfrm>
                <a:off x="3528" y="2317"/>
                <a:ext cx="72" cy="64"/>
              </a:xfrm>
              <a:custGeom>
                <a:avLst/>
                <a:gdLst>
                  <a:gd name="T0" fmla="*/ 0 w 72"/>
                  <a:gd name="T1" fmla="*/ 0 h 64"/>
                  <a:gd name="T2" fmla="*/ 0 w 72"/>
                  <a:gd name="T3" fmla="*/ 52 h 64"/>
                  <a:gd name="T4" fmla="*/ 0 w 72"/>
                  <a:gd name="T5" fmla="*/ 52 h 64"/>
                  <a:gd name="T6" fmla="*/ 36 w 72"/>
                  <a:gd name="T7" fmla="*/ 60 h 64"/>
                  <a:gd name="T8" fmla="*/ 72 w 72"/>
                  <a:gd name="T9" fmla="*/ 64 h 64"/>
                  <a:gd name="T10" fmla="*/ 72 w 72"/>
                  <a:gd name="T11" fmla="*/ 0 h 64"/>
                  <a:gd name="T12" fmla="*/ 0 w 72"/>
                  <a:gd name="T13" fmla="*/ 0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64">
                    <a:moveTo>
                      <a:pt x="0" y="0"/>
                    </a:moveTo>
                    <a:lnTo>
                      <a:pt x="0" y="52"/>
                    </a:lnTo>
                    <a:lnTo>
                      <a:pt x="36" y="60"/>
                    </a:lnTo>
                    <a:lnTo>
                      <a:pt x="72" y="64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8" name="Freeform 182"/>
              <p:cNvSpPr>
                <a:spLocks/>
              </p:cNvSpPr>
              <p:nvPr/>
            </p:nvSpPr>
            <p:spPr bwMode="auto">
              <a:xfrm>
                <a:off x="3600" y="2317"/>
                <a:ext cx="72" cy="66"/>
              </a:xfrm>
              <a:custGeom>
                <a:avLst/>
                <a:gdLst>
                  <a:gd name="T0" fmla="*/ 0 w 72"/>
                  <a:gd name="T1" fmla="*/ 0 h 66"/>
                  <a:gd name="T2" fmla="*/ 0 w 72"/>
                  <a:gd name="T3" fmla="*/ 64 h 66"/>
                  <a:gd name="T4" fmla="*/ 0 w 72"/>
                  <a:gd name="T5" fmla="*/ 64 h 66"/>
                  <a:gd name="T6" fmla="*/ 32 w 72"/>
                  <a:gd name="T7" fmla="*/ 66 h 66"/>
                  <a:gd name="T8" fmla="*/ 32 w 72"/>
                  <a:gd name="T9" fmla="*/ 66 h 66"/>
                  <a:gd name="T10" fmla="*/ 72 w 72"/>
                  <a:gd name="T11" fmla="*/ 64 h 66"/>
                  <a:gd name="T12" fmla="*/ 72 w 72"/>
                  <a:gd name="T13" fmla="*/ 0 h 66"/>
                  <a:gd name="T14" fmla="*/ 0 w 72"/>
                  <a:gd name="T15" fmla="*/ 0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2" h="66">
                    <a:moveTo>
                      <a:pt x="0" y="0"/>
                    </a:moveTo>
                    <a:lnTo>
                      <a:pt x="0" y="64"/>
                    </a:lnTo>
                    <a:lnTo>
                      <a:pt x="32" y="66"/>
                    </a:lnTo>
                    <a:lnTo>
                      <a:pt x="72" y="64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9" name="Freeform 183"/>
              <p:cNvSpPr>
                <a:spLocks/>
              </p:cNvSpPr>
              <p:nvPr/>
            </p:nvSpPr>
            <p:spPr bwMode="auto">
              <a:xfrm>
                <a:off x="3456" y="2317"/>
                <a:ext cx="72" cy="52"/>
              </a:xfrm>
              <a:custGeom>
                <a:avLst/>
                <a:gdLst>
                  <a:gd name="T0" fmla="*/ 0 w 72"/>
                  <a:gd name="T1" fmla="*/ 0 h 52"/>
                  <a:gd name="T2" fmla="*/ 0 w 72"/>
                  <a:gd name="T3" fmla="*/ 28 h 52"/>
                  <a:gd name="T4" fmla="*/ 0 w 72"/>
                  <a:gd name="T5" fmla="*/ 28 h 52"/>
                  <a:gd name="T6" fmla="*/ 36 w 72"/>
                  <a:gd name="T7" fmla="*/ 42 h 52"/>
                  <a:gd name="T8" fmla="*/ 72 w 72"/>
                  <a:gd name="T9" fmla="*/ 52 h 52"/>
                  <a:gd name="T10" fmla="*/ 72 w 72"/>
                  <a:gd name="T11" fmla="*/ 0 h 52"/>
                  <a:gd name="T12" fmla="*/ 0 w 72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52">
                    <a:moveTo>
                      <a:pt x="0" y="0"/>
                    </a:moveTo>
                    <a:lnTo>
                      <a:pt x="0" y="28"/>
                    </a:lnTo>
                    <a:lnTo>
                      <a:pt x="36" y="42"/>
                    </a:lnTo>
                    <a:lnTo>
                      <a:pt x="72" y="5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0" name="Freeform 184"/>
              <p:cNvSpPr>
                <a:spLocks/>
              </p:cNvSpPr>
              <p:nvPr/>
            </p:nvSpPr>
            <p:spPr bwMode="auto">
              <a:xfrm>
                <a:off x="3384" y="2245"/>
                <a:ext cx="72" cy="72"/>
              </a:xfrm>
              <a:custGeom>
                <a:avLst/>
                <a:gdLst>
                  <a:gd name="T0" fmla="*/ 72 w 72"/>
                  <a:gd name="T1" fmla="*/ 0 h 72"/>
                  <a:gd name="T2" fmla="*/ 0 w 72"/>
                  <a:gd name="T3" fmla="*/ 0 h 72"/>
                  <a:gd name="T4" fmla="*/ 0 w 72"/>
                  <a:gd name="T5" fmla="*/ 58 h 72"/>
                  <a:gd name="T6" fmla="*/ 0 w 72"/>
                  <a:gd name="T7" fmla="*/ 58 h 72"/>
                  <a:gd name="T8" fmla="*/ 24 w 72"/>
                  <a:gd name="T9" fmla="*/ 72 h 72"/>
                  <a:gd name="T10" fmla="*/ 72 w 72"/>
                  <a:gd name="T11" fmla="*/ 72 h 72"/>
                  <a:gd name="T12" fmla="*/ 72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72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24" y="72"/>
                    </a:lnTo>
                    <a:lnTo>
                      <a:pt x="72" y="72"/>
                    </a:lnTo>
                    <a:lnTo>
                      <a:pt x="72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1" name="Freeform 185"/>
              <p:cNvSpPr>
                <a:spLocks/>
              </p:cNvSpPr>
              <p:nvPr/>
            </p:nvSpPr>
            <p:spPr bwMode="auto">
              <a:xfrm>
                <a:off x="3408" y="2317"/>
                <a:ext cx="48" cy="28"/>
              </a:xfrm>
              <a:custGeom>
                <a:avLst/>
                <a:gdLst>
                  <a:gd name="T0" fmla="*/ 0 w 48"/>
                  <a:gd name="T1" fmla="*/ 0 h 28"/>
                  <a:gd name="T2" fmla="*/ 0 w 48"/>
                  <a:gd name="T3" fmla="*/ 0 h 28"/>
                  <a:gd name="T4" fmla="*/ 24 w 48"/>
                  <a:gd name="T5" fmla="*/ 14 h 28"/>
                  <a:gd name="T6" fmla="*/ 48 w 48"/>
                  <a:gd name="T7" fmla="*/ 28 h 28"/>
                  <a:gd name="T8" fmla="*/ 48 w 48"/>
                  <a:gd name="T9" fmla="*/ 0 h 28"/>
                  <a:gd name="T10" fmla="*/ 0 w 48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" h="28">
                    <a:moveTo>
                      <a:pt x="0" y="0"/>
                    </a:moveTo>
                    <a:lnTo>
                      <a:pt x="0" y="0"/>
                    </a:lnTo>
                    <a:lnTo>
                      <a:pt x="24" y="14"/>
                    </a:lnTo>
                    <a:lnTo>
                      <a:pt x="48" y="28"/>
                    </a:lnTo>
                    <a:lnTo>
                      <a:pt x="48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2" name="Freeform 186"/>
              <p:cNvSpPr>
                <a:spLocks/>
              </p:cNvSpPr>
              <p:nvPr/>
            </p:nvSpPr>
            <p:spPr bwMode="auto">
              <a:xfrm>
                <a:off x="3672" y="2317"/>
                <a:ext cx="72" cy="64"/>
              </a:xfrm>
              <a:custGeom>
                <a:avLst/>
                <a:gdLst>
                  <a:gd name="T0" fmla="*/ 0 w 72"/>
                  <a:gd name="T1" fmla="*/ 0 h 64"/>
                  <a:gd name="T2" fmla="*/ 0 w 72"/>
                  <a:gd name="T3" fmla="*/ 64 h 64"/>
                  <a:gd name="T4" fmla="*/ 0 w 72"/>
                  <a:gd name="T5" fmla="*/ 64 h 64"/>
                  <a:gd name="T6" fmla="*/ 38 w 72"/>
                  <a:gd name="T7" fmla="*/ 58 h 64"/>
                  <a:gd name="T8" fmla="*/ 72 w 72"/>
                  <a:gd name="T9" fmla="*/ 50 h 64"/>
                  <a:gd name="T10" fmla="*/ 72 w 72"/>
                  <a:gd name="T11" fmla="*/ 0 h 64"/>
                  <a:gd name="T12" fmla="*/ 0 w 72"/>
                  <a:gd name="T13" fmla="*/ 0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64">
                    <a:moveTo>
                      <a:pt x="0" y="0"/>
                    </a:moveTo>
                    <a:lnTo>
                      <a:pt x="0" y="64"/>
                    </a:lnTo>
                    <a:lnTo>
                      <a:pt x="38" y="58"/>
                    </a:lnTo>
                    <a:lnTo>
                      <a:pt x="72" y="50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3" name="Freeform 187"/>
              <p:cNvSpPr>
                <a:spLocks/>
              </p:cNvSpPr>
              <p:nvPr/>
            </p:nvSpPr>
            <p:spPr bwMode="auto">
              <a:xfrm>
                <a:off x="3816" y="2317"/>
                <a:ext cx="40" cy="22"/>
              </a:xfrm>
              <a:custGeom>
                <a:avLst/>
                <a:gdLst>
                  <a:gd name="T0" fmla="*/ 0 w 40"/>
                  <a:gd name="T1" fmla="*/ 22 h 22"/>
                  <a:gd name="T2" fmla="*/ 0 w 40"/>
                  <a:gd name="T3" fmla="*/ 22 h 22"/>
                  <a:gd name="T4" fmla="*/ 40 w 40"/>
                  <a:gd name="T5" fmla="*/ 0 h 22"/>
                  <a:gd name="T6" fmla="*/ 0 w 40"/>
                  <a:gd name="T7" fmla="*/ 0 h 22"/>
                  <a:gd name="T8" fmla="*/ 0 w 40"/>
                  <a:gd name="T9" fmla="*/ 22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2">
                    <a:moveTo>
                      <a:pt x="0" y="22"/>
                    </a:moveTo>
                    <a:lnTo>
                      <a:pt x="0" y="22"/>
                    </a:lnTo>
                    <a:lnTo>
                      <a:pt x="4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4" name="Freeform 188"/>
              <p:cNvSpPr>
                <a:spLocks/>
              </p:cNvSpPr>
              <p:nvPr/>
            </p:nvSpPr>
            <p:spPr bwMode="auto">
              <a:xfrm>
                <a:off x="4032" y="2101"/>
                <a:ext cx="24" cy="40"/>
              </a:xfrm>
              <a:custGeom>
                <a:avLst/>
                <a:gdLst>
                  <a:gd name="T0" fmla="*/ 0 w 24"/>
                  <a:gd name="T1" fmla="*/ 40 h 40"/>
                  <a:gd name="T2" fmla="*/ 0 w 24"/>
                  <a:gd name="T3" fmla="*/ 40 h 40"/>
                  <a:gd name="T4" fmla="*/ 24 w 24"/>
                  <a:gd name="T5" fmla="*/ 0 h 40"/>
                  <a:gd name="T6" fmla="*/ 0 w 24"/>
                  <a:gd name="T7" fmla="*/ 0 h 40"/>
                  <a:gd name="T8" fmla="*/ 0 w 24"/>
                  <a:gd name="T9" fmla="*/ 4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40">
                    <a:moveTo>
                      <a:pt x="0" y="40"/>
                    </a:moveTo>
                    <a:lnTo>
                      <a:pt x="0" y="4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5" name="Freeform 189"/>
              <p:cNvSpPr>
                <a:spLocks/>
              </p:cNvSpPr>
              <p:nvPr/>
            </p:nvSpPr>
            <p:spPr bwMode="auto">
              <a:xfrm>
                <a:off x="3744" y="2317"/>
                <a:ext cx="72" cy="50"/>
              </a:xfrm>
              <a:custGeom>
                <a:avLst/>
                <a:gdLst>
                  <a:gd name="T0" fmla="*/ 0 w 72"/>
                  <a:gd name="T1" fmla="*/ 0 h 50"/>
                  <a:gd name="T2" fmla="*/ 0 w 72"/>
                  <a:gd name="T3" fmla="*/ 50 h 50"/>
                  <a:gd name="T4" fmla="*/ 0 w 72"/>
                  <a:gd name="T5" fmla="*/ 50 h 50"/>
                  <a:gd name="T6" fmla="*/ 38 w 72"/>
                  <a:gd name="T7" fmla="*/ 38 h 50"/>
                  <a:gd name="T8" fmla="*/ 72 w 72"/>
                  <a:gd name="T9" fmla="*/ 22 h 50"/>
                  <a:gd name="T10" fmla="*/ 72 w 72"/>
                  <a:gd name="T11" fmla="*/ 0 h 50"/>
                  <a:gd name="T12" fmla="*/ 0 w 72"/>
                  <a:gd name="T13" fmla="*/ 0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50">
                    <a:moveTo>
                      <a:pt x="0" y="0"/>
                    </a:moveTo>
                    <a:lnTo>
                      <a:pt x="0" y="50"/>
                    </a:lnTo>
                    <a:lnTo>
                      <a:pt x="38" y="38"/>
                    </a:lnTo>
                    <a:lnTo>
                      <a:pt x="72" y="2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6" name="Freeform 190"/>
              <p:cNvSpPr>
                <a:spLocks/>
              </p:cNvSpPr>
              <p:nvPr/>
            </p:nvSpPr>
            <p:spPr bwMode="auto">
              <a:xfrm>
                <a:off x="4032" y="2029"/>
                <a:ext cx="58" cy="72"/>
              </a:xfrm>
              <a:custGeom>
                <a:avLst/>
                <a:gdLst>
                  <a:gd name="T0" fmla="*/ 24 w 58"/>
                  <a:gd name="T1" fmla="*/ 72 h 72"/>
                  <a:gd name="T2" fmla="*/ 24 w 58"/>
                  <a:gd name="T3" fmla="*/ 72 h 72"/>
                  <a:gd name="T4" fmla="*/ 42 w 58"/>
                  <a:gd name="T5" fmla="*/ 38 h 72"/>
                  <a:gd name="T6" fmla="*/ 58 w 58"/>
                  <a:gd name="T7" fmla="*/ 0 h 72"/>
                  <a:gd name="T8" fmla="*/ 0 w 58"/>
                  <a:gd name="T9" fmla="*/ 0 h 72"/>
                  <a:gd name="T10" fmla="*/ 0 w 58"/>
                  <a:gd name="T11" fmla="*/ 72 h 72"/>
                  <a:gd name="T12" fmla="*/ 24 w 58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8" h="72">
                    <a:moveTo>
                      <a:pt x="24" y="72"/>
                    </a:moveTo>
                    <a:lnTo>
                      <a:pt x="24" y="72"/>
                    </a:lnTo>
                    <a:lnTo>
                      <a:pt x="42" y="38"/>
                    </a:lnTo>
                    <a:lnTo>
                      <a:pt x="58" y="0"/>
                    </a:lnTo>
                    <a:lnTo>
                      <a:pt x="0" y="0"/>
                    </a:lnTo>
                    <a:lnTo>
                      <a:pt x="0" y="72"/>
                    </a:lnTo>
                    <a:lnTo>
                      <a:pt x="24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7" name="Freeform 191"/>
              <p:cNvSpPr>
                <a:spLocks/>
              </p:cNvSpPr>
              <p:nvPr/>
            </p:nvSpPr>
            <p:spPr bwMode="auto">
              <a:xfrm>
                <a:off x="3960" y="2101"/>
                <a:ext cx="72" cy="72"/>
              </a:xfrm>
              <a:custGeom>
                <a:avLst/>
                <a:gdLst>
                  <a:gd name="T0" fmla="*/ 0 w 72"/>
                  <a:gd name="T1" fmla="*/ 0 h 72"/>
                  <a:gd name="T2" fmla="*/ 0 w 72"/>
                  <a:gd name="T3" fmla="*/ 72 h 72"/>
                  <a:gd name="T4" fmla="*/ 50 w 72"/>
                  <a:gd name="T5" fmla="*/ 72 h 72"/>
                  <a:gd name="T6" fmla="*/ 50 w 72"/>
                  <a:gd name="T7" fmla="*/ 72 h 72"/>
                  <a:gd name="T8" fmla="*/ 72 w 72"/>
                  <a:gd name="T9" fmla="*/ 40 h 72"/>
                  <a:gd name="T10" fmla="*/ 72 w 72"/>
                  <a:gd name="T11" fmla="*/ 0 h 72"/>
                  <a:gd name="T12" fmla="*/ 0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0" y="0"/>
                    </a:moveTo>
                    <a:lnTo>
                      <a:pt x="0" y="72"/>
                    </a:lnTo>
                    <a:lnTo>
                      <a:pt x="50" y="72"/>
                    </a:lnTo>
                    <a:lnTo>
                      <a:pt x="72" y="40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8" name="Rectangle 192"/>
              <p:cNvSpPr>
                <a:spLocks noChangeArrowheads="1"/>
              </p:cNvSpPr>
              <p:nvPr/>
            </p:nvSpPr>
            <p:spPr bwMode="auto">
              <a:xfrm>
                <a:off x="3960" y="2029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39" name="Freeform 193"/>
              <p:cNvSpPr>
                <a:spLocks/>
              </p:cNvSpPr>
              <p:nvPr/>
            </p:nvSpPr>
            <p:spPr bwMode="auto">
              <a:xfrm>
                <a:off x="3816" y="2245"/>
                <a:ext cx="72" cy="72"/>
              </a:xfrm>
              <a:custGeom>
                <a:avLst/>
                <a:gdLst>
                  <a:gd name="T0" fmla="*/ 72 w 72"/>
                  <a:gd name="T1" fmla="*/ 0 h 72"/>
                  <a:gd name="T2" fmla="*/ 0 w 72"/>
                  <a:gd name="T3" fmla="*/ 0 h 72"/>
                  <a:gd name="T4" fmla="*/ 0 w 72"/>
                  <a:gd name="T5" fmla="*/ 72 h 72"/>
                  <a:gd name="T6" fmla="*/ 40 w 72"/>
                  <a:gd name="T7" fmla="*/ 72 h 72"/>
                  <a:gd name="T8" fmla="*/ 40 w 72"/>
                  <a:gd name="T9" fmla="*/ 72 h 72"/>
                  <a:gd name="T10" fmla="*/ 72 w 72"/>
                  <a:gd name="T11" fmla="*/ 52 h 72"/>
                  <a:gd name="T12" fmla="*/ 72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72" y="0"/>
                    </a:moveTo>
                    <a:lnTo>
                      <a:pt x="0" y="0"/>
                    </a:lnTo>
                    <a:lnTo>
                      <a:pt x="0" y="72"/>
                    </a:lnTo>
                    <a:lnTo>
                      <a:pt x="40" y="72"/>
                    </a:lnTo>
                    <a:lnTo>
                      <a:pt x="72" y="52"/>
                    </a:lnTo>
                    <a:lnTo>
                      <a:pt x="72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0" name="Freeform 194"/>
              <p:cNvSpPr>
                <a:spLocks/>
              </p:cNvSpPr>
              <p:nvPr/>
            </p:nvSpPr>
            <p:spPr bwMode="auto">
              <a:xfrm>
                <a:off x="4032" y="1349"/>
                <a:ext cx="20" cy="32"/>
              </a:xfrm>
              <a:custGeom>
                <a:avLst/>
                <a:gdLst>
                  <a:gd name="T0" fmla="*/ 20 w 20"/>
                  <a:gd name="T1" fmla="*/ 32 h 32"/>
                  <a:gd name="T2" fmla="*/ 20 w 20"/>
                  <a:gd name="T3" fmla="*/ 32 h 32"/>
                  <a:gd name="T4" fmla="*/ 0 w 20"/>
                  <a:gd name="T5" fmla="*/ 0 h 32"/>
                  <a:gd name="T6" fmla="*/ 0 w 20"/>
                  <a:gd name="T7" fmla="*/ 32 h 32"/>
                  <a:gd name="T8" fmla="*/ 20 w 20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32">
                    <a:moveTo>
                      <a:pt x="20" y="32"/>
                    </a:moveTo>
                    <a:lnTo>
                      <a:pt x="20" y="32"/>
                    </a:lnTo>
                    <a:lnTo>
                      <a:pt x="0" y="0"/>
                    </a:lnTo>
                    <a:lnTo>
                      <a:pt x="0" y="32"/>
                    </a:lnTo>
                    <a:lnTo>
                      <a:pt x="20" y="3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1" name="Freeform 195"/>
              <p:cNvSpPr>
                <a:spLocks/>
              </p:cNvSpPr>
              <p:nvPr/>
            </p:nvSpPr>
            <p:spPr bwMode="auto">
              <a:xfrm>
                <a:off x="4104" y="1813"/>
                <a:ext cx="36" cy="72"/>
              </a:xfrm>
              <a:custGeom>
                <a:avLst/>
                <a:gdLst>
                  <a:gd name="T0" fmla="*/ 0 w 36"/>
                  <a:gd name="T1" fmla="*/ 72 h 72"/>
                  <a:gd name="T2" fmla="*/ 26 w 36"/>
                  <a:gd name="T3" fmla="*/ 72 h 72"/>
                  <a:gd name="T4" fmla="*/ 26 w 36"/>
                  <a:gd name="T5" fmla="*/ 72 h 72"/>
                  <a:gd name="T6" fmla="*/ 32 w 36"/>
                  <a:gd name="T7" fmla="*/ 38 h 72"/>
                  <a:gd name="T8" fmla="*/ 36 w 36"/>
                  <a:gd name="T9" fmla="*/ 0 h 72"/>
                  <a:gd name="T10" fmla="*/ 0 w 36"/>
                  <a:gd name="T11" fmla="*/ 0 h 72"/>
                  <a:gd name="T12" fmla="*/ 0 w 36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2">
                    <a:moveTo>
                      <a:pt x="0" y="72"/>
                    </a:moveTo>
                    <a:lnTo>
                      <a:pt x="26" y="72"/>
                    </a:lnTo>
                    <a:lnTo>
                      <a:pt x="32" y="38"/>
                    </a:lnTo>
                    <a:lnTo>
                      <a:pt x="36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2" name="Freeform 196"/>
              <p:cNvSpPr>
                <a:spLocks/>
              </p:cNvSpPr>
              <p:nvPr/>
            </p:nvSpPr>
            <p:spPr bwMode="auto">
              <a:xfrm>
                <a:off x="4032" y="1957"/>
                <a:ext cx="72" cy="72"/>
              </a:xfrm>
              <a:custGeom>
                <a:avLst/>
                <a:gdLst>
                  <a:gd name="T0" fmla="*/ 0 w 72"/>
                  <a:gd name="T1" fmla="*/ 0 h 72"/>
                  <a:gd name="T2" fmla="*/ 0 w 72"/>
                  <a:gd name="T3" fmla="*/ 72 h 72"/>
                  <a:gd name="T4" fmla="*/ 58 w 72"/>
                  <a:gd name="T5" fmla="*/ 72 h 72"/>
                  <a:gd name="T6" fmla="*/ 58 w 72"/>
                  <a:gd name="T7" fmla="*/ 72 h 72"/>
                  <a:gd name="T8" fmla="*/ 72 w 72"/>
                  <a:gd name="T9" fmla="*/ 32 h 72"/>
                  <a:gd name="T10" fmla="*/ 72 w 72"/>
                  <a:gd name="T11" fmla="*/ 0 h 72"/>
                  <a:gd name="T12" fmla="*/ 0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0" y="0"/>
                    </a:moveTo>
                    <a:lnTo>
                      <a:pt x="0" y="72"/>
                    </a:lnTo>
                    <a:lnTo>
                      <a:pt x="58" y="72"/>
                    </a:lnTo>
                    <a:lnTo>
                      <a:pt x="72" y="32"/>
                    </a:lnTo>
                    <a:lnTo>
                      <a:pt x="7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3" name="Rectangle 197"/>
              <p:cNvSpPr>
                <a:spLocks noChangeArrowheads="1"/>
              </p:cNvSpPr>
              <p:nvPr/>
            </p:nvSpPr>
            <p:spPr bwMode="auto">
              <a:xfrm>
                <a:off x="3312" y="1885"/>
                <a:ext cx="72" cy="7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444" name="Freeform 198"/>
              <p:cNvSpPr>
                <a:spLocks/>
              </p:cNvSpPr>
              <p:nvPr/>
            </p:nvSpPr>
            <p:spPr bwMode="auto">
              <a:xfrm>
                <a:off x="4104" y="1957"/>
                <a:ext cx="10" cy="32"/>
              </a:xfrm>
              <a:custGeom>
                <a:avLst/>
                <a:gdLst>
                  <a:gd name="T0" fmla="*/ 0 w 10"/>
                  <a:gd name="T1" fmla="*/ 32 h 32"/>
                  <a:gd name="T2" fmla="*/ 0 w 10"/>
                  <a:gd name="T3" fmla="*/ 32 h 32"/>
                  <a:gd name="T4" fmla="*/ 10 w 10"/>
                  <a:gd name="T5" fmla="*/ 0 h 32"/>
                  <a:gd name="T6" fmla="*/ 0 w 10"/>
                  <a:gd name="T7" fmla="*/ 0 h 32"/>
                  <a:gd name="T8" fmla="*/ 0 w 10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0" y="32"/>
                    </a:moveTo>
                    <a:lnTo>
                      <a:pt x="0" y="32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5" name="Freeform 199"/>
              <p:cNvSpPr>
                <a:spLocks/>
              </p:cNvSpPr>
              <p:nvPr/>
            </p:nvSpPr>
            <p:spPr bwMode="auto">
              <a:xfrm>
                <a:off x="3134" y="1885"/>
                <a:ext cx="34" cy="72"/>
              </a:xfrm>
              <a:custGeom>
                <a:avLst/>
                <a:gdLst>
                  <a:gd name="T0" fmla="*/ 34 w 34"/>
                  <a:gd name="T1" fmla="*/ 0 h 72"/>
                  <a:gd name="T2" fmla="*/ 0 w 34"/>
                  <a:gd name="T3" fmla="*/ 0 h 72"/>
                  <a:gd name="T4" fmla="*/ 0 w 34"/>
                  <a:gd name="T5" fmla="*/ 0 h 72"/>
                  <a:gd name="T6" fmla="*/ 6 w 34"/>
                  <a:gd name="T7" fmla="*/ 38 h 72"/>
                  <a:gd name="T8" fmla="*/ 16 w 34"/>
                  <a:gd name="T9" fmla="*/ 72 h 72"/>
                  <a:gd name="T10" fmla="*/ 34 w 34"/>
                  <a:gd name="T11" fmla="*/ 72 h 72"/>
                  <a:gd name="T12" fmla="*/ 34 w 34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72">
                    <a:moveTo>
                      <a:pt x="34" y="0"/>
                    </a:moveTo>
                    <a:lnTo>
                      <a:pt x="0" y="0"/>
                    </a:lnTo>
                    <a:lnTo>
                      <a:pt x="6" y="38"/>
                    </a:lnTo>
                    <a:lnTo>
                      <a:pt x="16" y="72"/>
                    </a:lnTo>
                    <a:lnTo>
                      <a:pt x="34" y="7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6" name="Freeform 200"/>
              <p:cNvSpPr>
                <a:spLocks/>
              </p:cNvSpPr>
              <p:nvPr/>
            </p:nvSpPr>
            <p:spPr bwMode="auto">
              <a:xfrm>
                <a:off x="3124" y="1813"/>
                <a:ext cx="44" cy="72"/>
              </a:xfrm>
              <a:custGeom>
                <a:avLst/>
                <a:gdLst>
                  <a:gd name="T0" fmla="*/ 44 w 44"/>
                  <a:gd name="T1" fmla="*/ 0 h 72"/>
                  <a:gd name="T2" fmla="*/ 0 w 44"/>
                  <a:gd name="T3" fmla="*/ 0 h 72"/>
                  <a:gd name="T4" fmla="*/ 0 w 44"/>
                  <a:gd name="T5" fmla="*/ 0 h 72"/>
                  <a:gd name="T6" fmla="*/ 4 w 44"/>
                  <a:gd name="T7" fmla="*/ 38 h 72"/>
                  <a:gd name="T8" fmla="*/ 10 w 44"/>
                  <a:gd name="T9" fmla="*/ 72 h 72"/>
                  <a:gd name="T10" fmla="*/ 44 w 44"/>
                  <a:gd name="T11" fmla="*/ 72 h 72"/>
                  <a:gd name="T12" fmla="*/ 44 w 44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" h="72">
                    <a:moveTo>
                      <a:pt x="44" y="0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10" y="72"/>
                    </a:lnTo>
                    <a:lnTo>
                      <a:pt x="44" y="72"/>
                    </a:lnTo>
                    <a:lnTo>
                      <a:pt x="4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7" name="Freeform 201"/>
              <p:cNvSpPr>
                <a:spLocks/>
              </p:cNvSpPr>
              <p:nvPr/>
            </p:nvSpPr>
            <p:spPr bwMode="auto">
              <a:xfrm>
                <a:off x="3150" y="1957"/>
                <a:ext cx="18" cy="60"/>
              </a:xfrm>
              <a:custGeom>
                <a:avLst/>
                <a:gdLst>
                  <a:gd name="T0" fmla="*/ 0 w 18"/>
                  <a:gd name="T1" fmla="*/ 0 h 60"/>
                  <a:gd name="T2" fmla="*/ 0 w 18"/>
                  <a:gd name="T3" fmla="*/ 0 h 60"/>
                  <a:gd name="T4" fmla="*/ 8 w 18"/>
                  <a:gd name="T5" fmla="*/ 30 h 60"/>
                  <a:gd name="T6" fmla="*/ 18 w 18"/>
                  <a:gd name="T7" fmla="*/ 60 h 60"/>
                  <a:gd name="T8" fmla="*/ 18 w 18"/>
                  <a:gd name="T9" fmla="*/ 0 h 60"/>
                  <a:gd name="T10" fmla="*/ 0 w 18"/>
                  <a:gd name="T11" fmla="*/ 0 h 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" h="60">
                    <a:moveTo>
                      <a:pt x="0" y="0"/>
                    </a:moveTo>
                    <a:lnTo>
                      <a:pt x="0" y="0"/>
                    </a:lnTo>
                    <a:lnTo>
                      <a:pt x="8" y="30"/>
                    </a:lnTo>
                    <a:lnTo>
                      <a:pt x="18" y="6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8" name="Freeform 202"/>
              <p:cNvSpPr>
                <a:spLocks/>
              </p:cNvSpPr>
              <p:nvPr/>
            </p:nvSpPr>
            <p:spPr bwMode="auto">
              <a:xfrm>
                <a:off x="3168" y="1957"/>
                <a:ext cx="72" cy="72"/>
              </a:xfrm>
              <a:custGeom>
                <a:avLst/>
                <a:gdLst>
                  <a:gd name="T0" fmla="*/ 72 w 72"/>
                  <a:gd name="T1" fmla="*/ 72 h 72"/>
                  <a:gd name="T2" fmla="*/ 72 w 72"/>
                  <a:gd name="T3" fmla="*/ 0 h 72"/>
                  <a:gd name="T4" fmla="*/ 0 w 72"/>
                  <a:gd name="T5" fmla="*/ 0 h 72"/>
                  <a:gd name="T6" fmla="*/ 0 w 72"/>
                  <a:gd name="T7" fmla="*/ 60 h 72"/>
                  <a:gd name="T8" fmla="*/ 0 w 72"/>
                  <a:gd name="T9" fmla="*/ 60 h 72"/>
                  <a:gd name="T10" fmla="*/ 6 w 72"/>
                  <a:gd name="T11" fmla="*/ 72 h 72"/>
                  <a:gd name="T12" fmla="*/ 72 w 72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72" y="0"/>
                    </a:lnTo>
                    <a:lnTo>
                      <a:pt x="0" y="0"/>
                    </a:lnTo>
                    <a:lnTo>
                      <a:pt x="0" y="60"/>
                    </a:lnTo>
                    <a:lnTo>
                      <a:pt x="6" y="72"/>
                    </a:lnTo>
                    <a:lnTo>
                      <a:pt x="72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9" name="Freeform 203"/>
              <p:cNvSpPr>
                <a:spLocks/>
              </p:cNvSpPr>
              <p:nvPr/>
            </p:nvSpPr>
            <p:spPr bwMode="auto">
              <a:xfrm>
                <a:off x="4104" y="1503"/>
                <a:ext cx="8" cy="22"/>
              </a:xfrm>
              <a:custGeom>
                <a:avLst/>
                <a:gdLst>
                  <a:gd name="T0" fmla="*/ 8 w 8"/>
                  <a:gd name="T1" fmla="*/ 22 h 22"/>
                  <a:gd name="T2" fmla="*/ 8 w 8"/>
                  <a:gd name="T3" fmla="*/ 22 h 22"/>
                  <a:gd name="T4" fmla="*/ 0 w 8"/>
                  <a:gd name="T5" fmla="*/ 0 h 22"/>
                  <a:gd name="T6" fmla="*/ 0 w 8"/>
                  <a:gd name="T7" fmla="*/ 22 h 22"/>
                  <a:gd name="T8" fmla="*/ 8 w 8"/>
                  <a:gd name="T9" fmla="*/ 22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22">
                    <a:moveTo>
                      <a:pt x="8" y="22"/>
                    </a:moveTo>
                    <a:lnTo>
                      <a:pt x="8" y="22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8" y="2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0" name="Freeform 204"/>
              <p:cNvSpPr>
                <a:spLocks/>
              </p:cNvSpPr>
              <p:nvPr/>
            </p:nvSpPr>
            <p:spPr bwMode="auto">
              <a:xfrm>
                <a:off x="4104" y="1741"/>
                <a:ext cx="40" cy="72"/>
              </a:xfrm>
              <a:custGeom>
                <a:avLst/>
                <a:gdLst>
                  <a:gd name="T0" fmla="*/ 0 w 40"/>
                  <a:gd name="T1" fmla="*/ 72 h 72"/>
                  <a:gd name="T2" fmla="*/ 36 w 40"/>
                  <a:gd name="T3" fmla="*/ 72 h 72"/>
                  <a:gd name="T4" fmla="*/ 36 w 40"/>
                  <a:gd name="T5" fmla="*/ 72 h 72"/>
                  <a:gd name="T6" fmla="*/ 38 w 40"/>
                  <a:gd name="T7" fmla="*/ 38 h 72"/>
                  <a:gd name="T8" fmla="*/ 40 w 40"/>
                  <a:gd name="T9" fmla="*/ 4 h 72"/>
                  <a:gd name="T10" fmla="*/ 40 w 40"/>
                  <a:gd name="T11" fmla="*/ 4 h 72"/>
                  <a:gd name="T12" fmla="*/ 40 w 40"/>
                  <a:gd name="T13" fmla="*/ 0 h 72"/>
                  <a:gd name="T14" fmla="*/ 0 w 40"/>
                  <a:gd name="T15" fmla="*/ 0 h 72"/>
                  <a:gd name="T16" fmla="*/ 0 w 40"/>
                  <a:gd name="T17" fmla="*/ 72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" h="72">
                    <a:moveTo>
                      <a:pt x="0" y="72"/>
                    </a:moveTo>
                    <a:lnTo>
                      <a:pt x="36" y="72"/>
                    </a:lnTo>
                    <a:lnTo>
                      <a:pt x="38" y="38"/>
                    </a:lnTo>
                    <a:lnTo>
                      <a:pt x="40" y="4"/>
                    </a:lnTo>
                    <a:lnTo>
                      <a:pt x="40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1" name="Freeform 205"/>
              <p:cNvSpPr>
                <a:spLocks/>
              </p:cNvSpPr>
              <p:nvPr/>
            </p:nvSpPr>
            <p:spPr bwMode="auto">
              <a:xfrm>
                <a:off x="4032" y="1453"/>
                <a:ext cx="72" cy="72"/>
              </a:xfrm>
              <a:custGeom>
                <a:avLst/>
                <a:gdLst>
                  <a:gd name="T0" fmla="*/ 0 w 72"/>
                  <a:gd name="T1" fmla="*/ 0 h 72"/>
                  <a:gd name="T2" fmla="*/ 0 w 72"/>
                  <a:gd name="T3" fmla="*/ 72 h 72"/>
                  <a:gd name="T4" fmla="*/ 72 w 72"/>
                  <a:gd name="T5" fmla="*/ 72 h 72"/>
                  <a:gd name="T6" fmla="*/ 72 w 72"/>
                  <a:gd name="T7" fmla="*/ 50 h 72"/>
                  <a:gd name="T8" fmla="*/ 72 w 72"/>
                  <a:gd name="T9" fmla="*/ 50 h 72"/>
                  <a:gd name="T10" fmla="*/ 54 w 72"/>
                  <a:gd name="T11" fmla="*/ 0 h 72"/>
                  <a:gd name="T12" fmla="*/ 0 w 72"/>
                  <a:gd name="T13" fmla="*/ 0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2" h="72">
                    <a:moveTo>
                      <a:pt x="0" y="0"/>
                    </a:moveTo>
                    <a:lnTo>
                      <a:pt x="0" y="72"/>
                    </a:lnTo>
                    <a:lnTo>
                      <a:pt x="72" y="72"/>
                    </a:lnTo>
                    <a:lnTo>
                      <a:pt x="72" y="50"/>
                    </a:lnTo>
                    <a:lnTo>
                      <a:pt x="5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2" name="Freeform 206"/>
              <p:cNvSpPr>
                <a:spLocks/>
              </p:cNvSpPr>
              <p:nvPr/>
            </p:nvSpPr>
            <p:spPr bwMode="auto">
              <a:xfrm>
                <a:off x="3816" y="1151"/>
                <a:ext cx="30" cy="14"/>
              </a:xfrm>
              <a:custGeom>
                <a:avLst/>
                <a:gdLst>
                  <a:gd name="T0" fmla="*/ 30 w 30"/>
                  <a:gd name="T1" fmla="*/ 14 h 14"/>
                  <a:gd name="T2" fmla="*/ 30 w 30"/>
                  <a:gd name="T3" fmla="*/ 14 h 14"/>
                  <a:gd name="T4" fmla="*/ 0 w 30"/>
                  <a:gd name="T5" fmla="*/ 0 h 14"/>
                  <a:gd name="T6" fmla="*/ 0 w 30"/>
                  <a:gd name="T7" fmla="*/ 14 h 14"/>
                  <a:gd name="T8" fmla="*/ 30 w 30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14">
                    <a:moveTo>
                      <a:pt x="30" y="14"/>
                    </a:moveTo>
                    <a:lnTo>
                      <a:pt x="30" y="14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30" y="1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3" name="Freeform 207"/>
              <p:cNvSpPr>
                <a:spLocks/>
              </p:cNvSpPr>
              <p:nvPr/>
            </p:nvSpPr>
            <p:spPr bwMode="auto">
              <a:xfrm>
                <a:off x="4104" y="1597"/>
                <a:ext cx="36" cy="72"/>
              </a:xfrm>
              <a:custGeom>
                <a:avLst/>
                <a:gdLst>
                  <a:gd name="T0" fmla="*/ 0 w 36"/>
                  <a:gd name="T1" fmla="*/ 72 h 72"/>
                  <a:gd name="T2" fmla="*/ 36 w 36"/>
                  <a:gd name="T3" fmla="*/ 72 h 72"/>
                  <a:gd name="T4" fmla="*/ 36 w 36"/>
                  <a:gd name="T5" fmla="*/ 72 h 72"/>
                  <a:gd name="T6" fmla="*/ 32 w 36"/>
                  <a:gd name="T7" fmla="*/ 36 h 72"/>
                  <a:gd name="T8" fmla="*/ 26 w 36"/>
                  <a:gd name="T9" fmla="*/ 0 h 72"/>
                  <a:gd name="T10" fmla="*/ 0 w 36"/>
                  <a:gd name="T11" fmla="*/ 0 h 72"/>
                  <a:gd name="T12" fmla="*/ 0 w 36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2">
                    <a:moveTo>
                      <a:pt x="0" y="72"/>
                    </a:moveTo>
                    <a:lnTo>
                      <a:pt x="36" y="72"/>
                    </a:lnTo>
                    <a:lnTo>
                      <a:pt x="32" y="36"/>
                    </a:lnTo>
                    <a:lnTo>
                      <a:pt x="26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4" name="Freeform 208"/>
              <p:cNvSpPr>
                <a:spLocks/>
              </p:cNvSpPr>
              <p:nvPr/>
            </p:nvSpPr>
            <p:spPr bwMode="auto">
              <a:xfrm>
                <a:off x="4104" y="1669"/>
                <a:ext cx="40" cy="72"/>
              </a:xfrm>
              <a:custGeom>
                <a:avLst/>
                <a:gdLst>
                  <a:gd name="T0" fmla="*/ 0 w 40"/>
                  <a:gd name="T1" fmla="*/ 72 h 72"/>
                  <a:gd name="T2" fmla="*/ 40 w 40"/>
                  <a:gd name="T3" fmla="*/ 72 h 72"/>
                  <a:gd name="T4" fmla="*/ 40 w 40"/>
                  <a:gd name="T5" fmla="*/ 72 h 72"/>
                  <a:gd name="T6" fmla="*/ 38 w 40"/>
                  <a:gd name="T7" fmla="*/ 36 h 72"/>
                  <a:gd name="T8" fmla="*/ 36 w 40"/>
                  <a:gd name="T9" fmla="*/ 0 h 72"/>
                  <a:gd name="T10" fmla="*/ 0 w 40"/>
                  <a:gd name="T11" fmla="*/ 0 h 72"/>
                  <a:gd name="T12" fmla="*/ 0 w 40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72">
                    <a:moveTo>
                      <a:pt x="0" y="72"/>
                    </a:moveTo>
                    <a:lnTo>
                      <a:pt x="40" y="72"/>
                    </a:lnTo>
                    <a:lnTo>
                      <a:pt x="38" y="36"/>
                    </a:lnTo>
                    <a:lnTo>
                      <a:pt x="36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5" name="Freeform 209"/>
              <p:cNvSpPr>
                <a:spLocks/>
              </p:cNvSpPr>
              <p:nvPr/>
            </p:nvSpPr>
            <p:spPr bwMode="auto">
              <a:xfrm>
                <a:off x="4104" y="1525"/>
                <a:ext cx="26" cy="72"/>
              </a:xfrm>
              <a:custGeom>
                <a:avLst/>
                <a:gdLst>
                  <a:gd name="T0" fmla="*/ 0 w 26"/>
                  <a:gd name="T1" fmla="*/ 72 h 72"/>
                  <a:gd name="T2" fmla="*/ 26 w 26"/>
                  <a:gd name="T3" fmla="*/ 72 h 72"/>
                  <a:gd name="T4" fmla="*/ 26 w 26"/>
                  <a:gd name="T5" fmla="*/ 72 h 72"/>
                  <a:gd name="T6" fmla="*/ 18 w 26"/>
                  <a:gd name="T7" fmla="*/ 36 h 72"/>
                  <a:gd name="T8" fmla="*/ 8 w 26"/>
                  <a:gd name="T9" fmla="*/ 0 h 72"/>
                  <a:gd name="T10" fmla="*/ 0 w 26"/>
                  <a:gd name="T11" fmla="*/ 0 h 72"/>
                  <a:gd name="T12" fmla="*/ 0 w 26"/>
                  <a:gd name="T13" fmla="*/ 72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72">
                    <a:moveTo>
                      <a:pt x="0" y="72"/>
                    </a:moveTo>
                    <a:lnTo>
                      <a:pt x="26" y="72"/>
                    </a:lnTo>
                    <a:lnTo>
                      <a:pt x="18" y="36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6" name="Freeform 210"/>
              <p:cNvSpPr>
                <a:spLocks/>
              </p:cNvSpPr>
              <p:nvPr/>
            </p:nvSpPr>
            <p:spPr bwMode="auto">
              <a:xfrm>
                <a:off x="3418" y="1145"/>
                <a:ext cx="38" cy="20"/>
              </a:xfrm>
              <a:custGeom>
                <a:avLst/>
                <a:gdLst>
                  <a:gd name="T0" fmla="*/ 38 w 38"/>
                  <a:gd name="T1" fmla="*/ 0 h 20"/>
                  <a:gd name="T2" fmla="*/ 38 w 38"/>
                  <a:gd name="T3" fmla="*/ 0 h 20"/>
                  <a:gd name="T4" fmla="*/ 0 w 38"/>
                  <a:gd name="T5" fmla="*/ 20 h 20"/>
                  <a:gd name="T6" fmla="*/ 38 w 38"/>
                  <a:gd name="T7" fmla="*/ 20 h 20"/>
                  <a:gd name="T8" fmla="*/ 38 w 38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0">
                    <a:moveTo>
                      <a:pt x="38" y="0"/>
                    </a:moveTo>
                    <a:lnTo>
                      <a:pt x="38" y="0"/>
                    </a:lnTo>
                    <a:lnTo>
                      <a:pt x="0" y="20"/>
                    </a:lnTo>
                    <a:lnTo>
                      <a:pt x="38" y="20"/>
                    </a:lnTo>
                    <a:lnTo>
                      <a:pt x="38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7" name="Freeform 211"/>
              <p:cNvSpPr>
                <a:spLocks/>
              </p:cNvSpPr>
              <p:nvPr/>
            </p:nvSpPr>
            <p:spPr bwMode="auto">
              <a:xfrm>
                <a:off x="3600" y="1107"/>
                <a:ext cx="72" cy="58"/>
              </a:xfrm>
              <a:custGeom>
                <a:avLst/>
                <a:gdLst>
                  <a:gd name="T0" fmla="*/ 72 w 72"/>
                  <a:gd name="T1" fmla="*/ 58 h 58"/>
                  <a:gd name="T2" fmla="*/ 72 w 72"/>
                  <a:gd name="T3" fmla="*/ 2 h 58"/>
                  <a:gd name="T4" fmla="*/ 72 w 72"/>
                  <a:gd name="T5" fmla="*/ 2 h 58"/>
                  <a:gd name="T6" fmla="*/ 32 w 72"/>
                  <a:gd name="T7" fmla="*/ 0 h 58"/>
                  <a:gd name="T8" fmla="*/ 32 w 72"/>
                  <a:gd name="T9" fmla="*/ 0 h 58"/>
                  <a:gd name="T10" fmla="*/ 0 w 72"/>
                  <a:gd name="T11" fmla="*/ 2 h 58"/>
                  <a:gd name="T12" fmla="*/ 0 w 72"/>
                  <a:gd name="T13" fmla="*/ 58 h 58"/>
                  <a:gd name="T14" fmla="*/ 72 w 72"/>
                  <a:gd name="T15" fmla="*/ 58 h 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2" h="58">
                    <a:moveTo>
                      <a:pt x="72" y="58"/>
                    </a:moveTo>
                    <a:lnTo>
                      <a:pt x="72" y="2"/>
                    </a:lnTo>
                    <a:lnTo>
                      <a:pt x="32" y="0"/>
                    </a:lnTo>
                    <a:lnTo>
                      <a:pt x="0" y="2"/>
                    </a:lnTo>
                    <a:lnTo>
                      <a:pt x="0" y="58"/>
                    </a:lnTo>
                    <a:lnTo>
                      <a:pt x="72" y="5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174" name="Freeform 213"/>
            <p:cNvSpPr>
              <a:spLocks/>
            </p:cNvSpPr>
            <p:nvPr/>
          </p:nvSpPr>
          <p:spPr bwMode="auto">
            <a:xfrm>
              <a:off x="3456" y="1121"/>
              <a:ext cx="72" cy="44"/>
            </a:xfrm>
            <a:custGeom>
              <a:avLst/>
              <a:gdLst>
                <a:gd name="T0" fmla="*/ 72 w 72"/>
                <a:gd name="T1" fmla="*/ 44 h 44"/>
                <a:gd name="T2" fmla="*/ 72 w 72"/>
                <a:gd name="T3" fmla="*/ 0 h 44"/>
                <a:gd name="T4" fmla="*/ 72 w 72"/>
                <a:gd name="T5" fmla="*/ 0 h 44"/>
                <a:gd name="T6" fmla="*/ 36 w 72"/>
                <a:gd name="T7" fmla="*/ 10 h 44"/>
                <a:gd name="T8" fmla="*/ 0 w 72"/>
                <a:gd name="T9" fmla="*/ 24 h 44"/>
                <a:gd name="T10" fmla="*/ 0 w 72"/>
                <a:gd name="T11" fmla="*/ 44 h 44"/>
                <a:gd name="T12" fmla="*/ 72 w 72"/>
                <a:gd name="T13" fmla="*/ 44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44">
                  <a:moveTo>
                    <a:pt x="72" y="44"/>
                  </a:moveTo>
                  <a:lnTo>
                    <a:pt x="72" y="0"/>
                  </a:lnTo>
                  <a:lnTo>
                    <a:pt x="36" y="10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72" y="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214"/>
            <p:cNvSpPr>
              <a:spLocks/>
            </p:cNvSpPr>
            <p:nvPr/>
          </p:nvSpPr>
          <p:spPr bwMode="auto">
            <a:xfrm>
              <a:off x="3528" y="1109"/>
              <a:ext cx="72" cy="56"/>
            </a:xfrm>
            <a:custGeom>
              <a:avLst/>
              <a:gdLst>
                <a:gd name="T0" fmla="*/ 72 w 72"/>
                <a:gd name="T1" fmla="*/ 56 h 56"/>
                <a:gd name="T2" fmla="*/ 72 w 72"/>
                <a:gd name="T3" fmla="*/ 0 h 56"/>
                <a:gd name="T4" fmla="*/ 72 w 72"/>
                <a:gd name="T5" fmla="*/ 0 h 56"/>
                <a:gd name="T6" fmla="*/ 36 w 72"/>
                <a:gd name="T7" fmla="*/ 4 h 56"/>
                <a:gd name="T8" fmla="*/ 0 w 72"/>
                <a:gd name="T9" fmla="*/ 12 h 56"/>
                <a:gd name="T10" fmla="*/ 0 w 72"/>
                <a:gd name="T11" fmla="*/ 56 h 56"/>
                <a:gd name="T12" fmla="*/ 72 w 72"/>
                <a:gd name="T13" fmla="*/ 56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56">
                  <a:moveTo>
                    <a:pt x="72" y="56"/>
                  </a:moveTo>
                  <a:lnTo>
                    <a:pt x="72" y="0"/>
                  </a:lnTo>
                  <a:lnTo>
                    <a:pt x="36" y="4"/>
                  </a:lnTo>
                  <a:lnTo>
                    <a:pt x="0" y="12"/>
                  </a:lnTo>
                  <a:lnTo>
                    <a:pt x="0" y="56"/>
                  </a:lnTo>
                  <a:lnTo>
                    <a:pt x="72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215"/>
            <p:cNvSpPr>
              <a:spLocks/>
            </p:cNvSpPr>
            <p:nvPr/>
          </p:nvSpPr>
          <p:spPr bwMode="auto">
            <a:xfrm>
              <a:off x="3744" y="1123"/>
              <a:ext cx="72" cy="42"/>
            </a:xfrm>
            <a:custGeom>
              <a:avLst/>
              <a:gdLst>
                <a:gd name="T0" fmla="*/ 72 w 72"/>
                <a:gd name="T1" fmla="*/ 42 h 42"/>
                <a:gd name="T2" fmla="*/ 72 w 72"/>
                <a:gd name="T3" fmla="*/ 28 h 42"/>
                <a:gd name="T4" fmla="*/ 72 w 72"/>
                <a:gd name="T5" fmla="*/ 28 h 42"/>
                <a:gd name="T6" fmla="*/ 38 w 72"/>
                <a:gd name="T7" fmla="*/ 12 h 42"/>
                <a:gd name="T8" fmla="*/ 0 w 72"/>
                <a:gd name="T9" fmla="*/ 0 h 42"/>
                <a:gd name="T10" fmla="*/ 0 w 72"/>
                <a:gd name="T11" fmla="*/ 42 h 42"/>
                <a:gd name="T12" fmla="*/ 72 w 72"/>
                <a:gd name="T13" fmla="*/ 42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42">
                  <a:moveTo>
                    <a:pt x="72" y="42"/>
                  </a:moveTo>
                  <a:lnTo>
                    <a:pt x="72" y="28"/>
                  </a:lnTo>
                  <a:lnTo>
                    <a:pt x="38" y="12"/>
                  </a:lnTo>
                  <a:lnTo>
                    <a:pt x="0" y="0"/>
                  </a:lnTo>
                  <a:lnTo>
                    <a:pt x="0" y="42"/>
                  </a:lnTo>
                  <a:lnTo>
                    <a:pt x="72" y="4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216"/>
            <p:cNvSpPr>
              <a:spLocks/>
            </p:cNvSpPr>
            <p:nvPr/>
          </p:nvSpPr>
          <p:spPr bwMode="auto">
            <a:xfrm>
              <a:off x="3672" y="1109"/>
              <a:ext cx="72" cy="56"/>
            </a:xfrm>
            <a:custGeom>
              <a:avLst/>
              <a:gdLst>
                <a:gd name="T0" fmla="*/ 72 w 72"/>
                <a:gd name="T1" fmla="*/ 56 h 56"/>
                <a:gd name="T2" fmla="*/ 72 w 72"/>
                <a:gd name="T3" fmla="*/ 14 h 56"/>
                <a:gd name="T4" fmla="*/ 72 w 72"/>
                <a:gd name="T5" fmla="*/ 14 h 56"/>
                <a:gd name="T6" fmla="*/ 38 w 72"/>
                <a:gd name="T7" fmla="*/ 6 h 56"/>
                <a:gd name="T8" fmla="*/ 0 w 72"/>
                <a:gd name="T9" fmla="*/ 0 h 56"/>
                <a:gd name="T10" fmla="*/ 0 w 72"/>
                <a:gd name="T11" fmla="*/ 56 h 56"/>
                <a:gd name="T12" fmla="*/ 72 w 72"/>
                <a:gd name="T13" fmla="*/ 56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56">
                  <a:moveTo>
                    <a:pt x="72" y="56"/>
                  </a:moveTo>
                  <a:lnTo>
                    <a:pt x="72" y="14"/>
                  </a:lnTo>
                  <a:lnTo>
                    <a:pt x="38" y="6"/>
                  </a:lnTo>
                  <a:lnTo>
                    <a:pt x="0" y="0"/>
                  </a:lnTo>
                  <a:lnTo>
                    <a:pt x="0" y="56"/>
                  </a:lnTo>
                  <a:lnTo>
                    <a:pt x="72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217"/>
            <p:cNvSpPr>
              <a:spLocks/>
            </p:cNvSpPr>
            <p:nvPr/>
          </p:nvSpPr>
          <p:spPr bwMode="auto">
            <a:xfrm>
              <a:off x="3134" y="1525"/>
              <a:ext cx="34" cy="72"/>
            </a:xfrm>
            <a:custGeom>
              <a:avLst/>
              <a:gdLst>
                <a:gd name="T0" fmla="*/ 34 w 34"/>
                <a:gd name="T1" fmla="*/ 0 h 72"/>
                <a:gd name="T2" fmla="*/ 18 w 34"/>
                <a:gd name="T3" fmla="*/ 0 h 72"/>
                <a:gd name="T4" fmla="*/ 18 w 34"/>
                <a:gd name="T5" fmla="*/ 0 h 72"/>
                <a:gd name="T6" fmla="*/ 8 w 34"/>
                <a:gd name="T7" fmla="*/ 36 h 72"/>
                <a:gd name="T8" fmla="*/ 0 w 34"/>
                <a:gd name="T9" fmla="*/ 72 h 72"/>
                <a:gd name="T10" fmla="*/ 34 w 34"/>
                <a:gd name="T11" fmla="*/ 72 h 72"/>
                <a:gd name="T12" fmla="*/ 34 w 34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72">
                  <a:moveTo>
                    <a:pt x="34" y="0"/>
                  </a:moveTo>
                  <a:lnTo>
                    <a:pt x="18" y="0"/>
                  </a:lnTo>
                  <a:lnTo>
                    <a:pt x="8" y="36"/>
                  </a:lnTo>
                  <a:lnTo>
                    <a:pt x="0" y="72"/>
                  </a:lnTo>
                  <a:lnTo>
                    <a:pt x="34" y="7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218"/>
            <p:cNvSpPr>
              <a:spLocks/>
            </p:cNvSpPr>
            <p:nvPr/>
          </p:nvSpPr>
          <p:spPr bwMode="auto">
            <a:xfrm>
              <a:off x="3120" y="1741"/>
              <a:ext cx="48" cy="72"/>
            </a:xfrm>
            <a:custGeom>
              <a:avLst/>
              <a:gdLst>
                <a:gd name="T0" fmla="*/ 48 w 48"/>
                <a:gd name="T1" fmla="*/ 0 h 72"/>
                <a:gd name="T2" fmla="*/ 0 w 48"/>
                <a:gd name="T3" fmla="*/ 0 h 72"/>
                <a:gd name="T4" fmla="*/ 0 w 48"/>
                <a:gd name="T5" fmla="*/ 0 h 72"/>
                <a:gd name="T6" fmla="*/ 0 w 48"/>
                <a:gd name="T7" fmla="*/ 4 h 72"/>
                <a:gd name="T8" fmla="*/ 0 w 48"/>
                <a:gd name="T9" fmla="*/ 4 h 72"/>
                <a:gd name="T10" fmla="*/ 2 w 48"/>
                <a:gd name="T11" fmla="*/ 38 h 72"/>
                <a:gd name="T12" fmla="*/ 4 w 48"/>
                <a:gd name="T13" fmla="*/ 72 h 72"/>
                <a:gd name="T14" fmla="*/ 48 w 48"/>
                <a:gd name="T15" fmla="*/ 72 h 72"/>
                <a:gd name="T16" fmla="*/ 48 w 48"/>
                <a:gd name="T17" fmla="*/ 0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72">
                  <a:moveTo>
                    <a:pt x="48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38"/>
                  </a:lnTo>
                  <a:lnTo>
                    <a:pt x="4" y="72"/>
                  </a:lnTo>
                  <a:lnTo>
                    <a:pt x="48" y="7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19"/>
            <p:cNvSpPr>
              <a:spLocks/>
            </p:cNvSpPr>
            <p:nvPr/>
          </p:nvSpPr>
          <p:spPr bwMode="auto">
            <a:xfrm>
              <a:off x="3124" y="1597"/>
              <a:ext cx="44" cy="72"/>
            </a:xfrm>
            <a:custGeom>
              <a:avLst/>
              <a:gdLst>
                <a:gd name="T0" fmla="*/ 44 w 44"/>
                <a:gd name="T1" fmla="*/ 0 h 72"/>
                <a:gd name="T2" fmla="*/ 10 w 44"/>
                <a:gd name="T3" fmla="*/ 0 h 72"/>
                <a:gd name="T4" fmla="*/ 10 w 44"/>
                <a:gd name="T5" fmla="*/ 0 h 72"/>
                <a:gd name="T6" fmla="*/ 4 w 44"/>
                <a:gd name="T7" fmla="*/ 36 h 72"/>
                <a:gd name="T8" fmla="*/ 0 w 44"/>
                <a:gd name="T9" fmla="*/ 72 h 72"/>
                <a:gd name="T10" fmla="*/ 44 w 44"/>
                <a:gd name="T11" fmla="*/ 72 h 72"/>
                <a:gd name="T12" fmla="*/ 44 w 44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72">
                  <a:moveTo>
                    <a:pt x="44" y="0"/>
                  </a:moveTo>
                  <a:lnTo>
                    <a:pt x="10" y="0"/>
                  </a:lnTo>
                  <a:lnTo>
                    <a:pt x="4" y="36"/>
                  </a:lnTo>
                  <a:lnTo>
                    <a:pt x="0" y="72"/>
                  </a:lnTo>
                  <a:lnTo>
                    <a:pt x="44" y="72"/>
                  </a:lnTo>
                  <a:lnTo>
                    <a:pt x="4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20"/>
            <p:cNvSpPr>
              <a:spLocks/>
            </p:cNvSpPr>
            <p:nvPr/>
          </p:nvSpPr>
          <p:spPr bwMode="auto">
            <a:xfrm>
              <a:off x="3120" y="1669"/>
              <a:ext cx="48" cy="72"/>
            </a:xfrm>
            <a:custGeom>
              <a:avLst/>
              <a:gdLst>
                <a:gd name="T0" fmla="*/ 48 w 48"/>
                <a:gd name="T1" fmla="*/ 0 h 72"/>
                <a:gd name="T2" fmla="*/ 4 w 48"/>
                <a:gd name="T3" fmla="*/ 0 h 72"/>
                <a:gd name="T4" fmla="*/ 4 w 48"/>
                <a:gd name="T5" fmla="*/ 0 h 72"/>
                <a:gd name="T6" fmla="*/ 2 w 48"/>
                <a:gd name="T7" fmla="*/ 36 h 72"/>
                <a:gd name="T8" fmla="*/ 0 w 48"/>
                <a:gd name="T9" fmla="*/ 72 h 72"/>
                <a:gd name="T10" fmla="*/ 48 w 48"/>
                <a:gd name="T11" fmla="*/ 72 h 72"/>
                <a:gd name="T12" fmla="*/ 48 w 48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72">
                  <a:moveTo>
                    <a:pt x="48" y="0"/>
                  </a:moveTo>
                  <a:lnTo>
                    <a:pt x="4" y="0"/>
                  </a:lnTo>
                  <a:lnTo>
                    <a:pt x="2" y="36"/>
                  </a:lnTo>
                  <a:lnTo>
                    <a:pt x="0" y="72"/>
                  </a:lnTo>
                  <a:lnTo>
                    <a:pt x="48" y="72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21"/>
            <p:cNvSpPr>
              <a:spLocks/>
            </p:cNvSpPr>
            <p:nvPr/>
          </p:nvSpPr>
          <p:spPr bwMode="auto">
            <a:xfrm>
              <a:off x="3152" y="1475"/>
              <a:ext cx="16" cy="50"/>
            </a:xfrm>
            <a:custGeom>
              <a:avLst/>
              <a:gdLst>
                <a:gd name="T0" fmla="*/ 16 w 16"/>
                <a:gd name="T1" fmla="*/ 0 h 50"/>
                <a:gd name="T2" fmla="*/ 16 w 16"/>
                <a:gd name="T3" fmla="*/ 0 h 50"/>
                <a:gd name="T4" fmla="*/ 0 w 16"/>
                <a:gd name="T5" fmla="*/ 50 h 50"/>
                <a:gd name="T6" fmla="*/ 16 w 16"/>
                <a:gd name="T7" fmla="*/ 50 h 50"/>
                <a:gd name="T8" fmla="*/ 16 w 16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50">
                  <a:moveTo>
                    <a:pt x="16" y="0"/>
                  </a:moveTo>
                  <a:lnTo>
                    <a:pt x="16" y="0"/>
                  </a:lnTo>
                  <a:lnTo>
                    <a:pt x="0" y="50"/>
                  </a:lnTo>
                  <a:lnTo>
                    <a:pt x="16" y="50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22"/>
            <p:cNvSpPr>
              <a:spLocks/>
            </p:cNvSpPr>
            <p:nvPr/>
          </p:nvSpPr>
          <p:spPr bwMode="auto">
            <a:xfrm>
              <a:off x="3168" y="1453"/>
              <a:ext cx="72" cy="72"/>
            </a:xfrm>
            <a:custGeom>
              <a:avLst/>
              <a:gdLst>
                <a:gd name="T0" fmla="*/ 72 w 72"/>
                <a:gd name="T1" fmla="*/ 72 h 72"/>
                <a:gd name="T2" fmla="*/ 72 w 72"/>
                <a:gd name="T3" fmla="*/ 0 h 72"/>
                <a:gd name="T4" fmla="*/ 10 w 72"/>
                <a:gd name="T5" fmla="*/ 0 h 72"/>
                <a:gd name="T6" fmla="*/ 10 w 72"/>
                <a:gd name="T7" fmla="*/ 0 h 72"/>
                <a:gd name="T8" fmla="*/ 0 w 72"/>
                <a:gd name="T9" fmla="*/ 22 h 72"/>
                <a:gd name="T10" fmla="*/ 0 w 72"/>
                <a:gd name="T11" fmla="*/ 72 h 72"/>
                <a:gd name="T12" fmla="*/ 72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72" y="72"/>
                  </a:moveTo>
                  <a:lnTo>
                    <a:pt x="72" y="0"/>
                  </a:lnTo>
                  <a:lnTo>
                    <a:pt x="10" y="0"/>
                  </a:lnTo>
                  <a:lnTo>
                    <a:pt x="0" y="22"/>
                  </a:lnTo>
                  <a:lnTo>
                    <a:pt x="0" y="72"/>
                  </a:lnTo>
                  <a:lnTo>
                    <a:pt x="72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23"/>
            <p:cNvSpPr>
              <a:spLocks/>
            </p:cNvSpPr>
            <p:nvPr/>
          </p:nvSpPr>
          <p:spPr bwMode="auto">
            <a:xfrm>
              <a:off x="3384" y="1165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72 w 72"/>
                <a:gd name="T3" fmla="*/ 72 h 72"/>
                <a:gd name="T4" fmla="*/ 72 w 72"/>
                <a:gd name="T5" fmla="*/ 0 h 72"/>
                <a:gd name="T6" fmla="*/ 34 w 72"/>
                <a:gd name="T7" fmla="*/ 0 h 72"/>
                <a:gd name="T8" fmla="*/ 34 w 72"/>
                <a:gd name="T9" fmla="*/ 0 h 72"/>
                <a:gd name="T10" fmla="*/ 0 w 72"/>
                <a:gd name="T11" fmla="*/ 22 h 72"/>
                <a:gd name="T12" fmla="*/ 0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0" y="72"/>
                  </a:moveTo>
                  <a:lnTo>
                    <a:pt x="72" y="72"/>
                  </a:lnTo>
                  <a:lnTo>
                    <a:pt x="72" y="0"/>
                  </a:lnTo>
                  <a:lnTo>
                    <a:pt x="34" y="0"/>
                  </a:lnTo>
                  <a:lnTo>
                    <a:pt x="0" y="2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24"/>
            <p:cNvSpPr>
              <a:spLocks/>
            </p:cNvSpPr>
            <p:nvPr/>
          </p:nvSpPr>
          <p:spPr bwMode="auto">
            <a:xfrm>
              <a:off x="4104" y="1885"/>
              <a:ext cx="26" cy="72"/>
            </a:xfrm>
            <a:custGeom>
              <a:avLst/>
              <a:gdLst>
                <a:gd name="T0" fmla="*/ 0 w 26"/>
                <a:gd name="T1" fmla="*/ 72 h 72"/>
                <a:gd name="T2" fmla="*/ 10 w 26"/>
                <a:gd name="T3" fmla="*/ 72 h 72"/>
                <a:gd name="T4" fmla="*/ 10 w 26"/>
                <a:gd name="T5" fmla="*/ 72 h 72"/>
                <a:gd name="T6" fmla="*/ 20 w 26"/>
                <a:gd name="T7" fmla="*/ 38 h 72"/>
                <a:gd name="T8" fmla="*/ 26 w 26"/>
                <a:gd name="T9" fmla="*/ 0 h 72"/>
                <a:gd name="T10" fmla="*/ 0 w 26"/>
                <a:gd name="T11" fmla="*/ 0 h 72"/>
                <a:gd name="T12" fmla="*/ 0 w 26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72">
                  <a:moveTo>
                    <a:pt x="0" y="72"/>
                  </a:moveTo>
                  <a:lnTo>
                    <a:pt x="10" y="72"/>
                  </a:lnTo>
                  <a:lnTo>
                    <a:pt x="20" y="38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Rectangle 225"/>
            <p:cNvSpPr>
              <a:spLocks noChangeArrowheads="1"/>
            </p:cNvSpPr>
            <p:nvPr/>
          </p:nvSpPr>
          <p:spPr bwMode="auto">
            <a:xfrm>
              <a:off x="3888" y="188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87" name="Freeform 226"/>
            <p:cNvSpPr>
              <a:spLocks/>
            </p:cNvSpPr>
            <p:nvPr/>
          </p:nvSpPr>
          <p:spPr bwMode="auto">
            <a:xfrm>
              <a:off x="3888" y="2173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60 w 72"/>
                <a:gd name="T3" fmla="*/ 72 h 72"/>
                <a:gd name="T4" fmla="*/ 60 w 72"/>
                <a:gd name="T5" fmla="*/ 72 h 72"/>
                <a:gd name="T6" fmla="*/ 72 w 72"/>
                <a:gd name="T7" fmla="*/ 60 h 72"/>
                <a:gd name="T8" fmla="*/ 72 w 72"/>
                <a:gd name="T9" fmla="*/ 0 h 72"/>
                <a:gd name="T10" fmla="*/ 0 w 72"/>
                <a:gd name="T11" fmla="*/ 0 h 72"/>
                <a:gd name="T12" fmla="*/ 0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0" y="72"/>
                  </a:moveTo>
                  <a:lnTo>
                    <a:pt x="60" y="72"/>
                  </a:lnTo>
                  <a:lnTo>
                    <a:pt x="72" y="60"/>
                  </a:lnTo>
                  <a:lnTo>
                    <a:pt x="72" y="0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Rectangle 227"/>
            <p:cNvSpPr>
              <a:spLocks noChangeArrowheads="1"/>
            </p:cNvSpPr>
            <p:nvPr/>
          </p:nvSpPr>
          <p:spPr bwMode="auto">
            <a:xfrm>
              <a:off x="3960" y="174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89" name="Rectangle 228"/>
            <p:cNvSpPr>
              <a:spLocks noChangeArrowheads="1"/>
            </p:cNvSpPr>
            <p:nvPr/>
          </p:nvSpPr>
          <p:spPr bwMode="auto">
            <a:xfrm>
              <a:off x="3960" y="181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0" name="Rectangle 229"/>
            <p:cNvSpPr>
              <a:spLocks noChangeArrowheads="1"/>
            </p:cNvSpPr>
            <p:nvPr/>
          </p:nvSpPr>
          <p:spPr bwMode="auto">
            <a:xfrm>
              <a:off x="3888" y="210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1" name="Rectangle 230"/>
            <p:cNvSpPr>
              <a:spLocks noChangeArrowheads="1"/>
            </p:cNvSpPr>
            <p:nvPr/>
          </p:nvSpPr>
          <p:spPr bwMode="auto">
            <a:xfrm>
              <a:off x="3888" y="202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2" name="Rectangle 231"/>
            <p:cNvSpPr>
              <a:spLocks noChangeArrowheads="1"/>
            </p:cNvSpPr>
            <p:nvPr/>
          </p:nvSpPr>
          <p:spPr bwMode="auto">
            <a:xfrm>
              <a:off x="3888" y="130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3" name="Rectangle 232"/>
            <p:cNvSpPr>
              <a:spLocks noChangeArrowheads="1"/>
            </p:cNvSpPr>
            <p:nvPr/>
          </p:nvSpPr>
          <p:spPr bwMode="auto">
            <a:xfrm>
              <a:off x="3888" y="181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4" name="Rectangle 233"/>
            <p:cNvSpPr>
              <a:spLocks noChangeArrowheads="1"/>
            </p:cNvSpPr>
            <p:nvPr/>
          </p:nvSpPr>
          <p:spPr bwMode="auto">
            <a:xfrm>
              <a:off x="3960" y="166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5" name="Rectangle 234"/>
            <p:cNvSpPr>
              <a:spLocks noChangeArrowheads="1"/>
            </p:cNvSpPr>
            <p:nvPr/>
          </p:nvSpPr>
          <p:spPr bwMode="auto">
            <a:xfrm>
              <a:off x="3888" y="152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6" name="Rectangle 235"/>
            <p:cNvSpPr>
              <a:spLocks noChangeArrowheads="1"/>
            </p:cNvSpPr>
            <p:nvPr/>
          </p:nvSpPr>
          <p:spPr bwMode="auto">
            <a:xfrm>
              <a:off x="3888" y="138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7" name="Rectangle 236"/>
            <p:cNvSpPr>
              <a:spLocks noChangeArrowheads="1"/>
            </p:cNvSpPr>
            <p:nvPr/>
          </p:nvSpPr>
          <p:spPr bwMode="auto">
            <a:xfrm>
              <a:off x="3888" y="145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8" name="Rectangle 237"/>
            <p:cNvSpPr>
              <a:spLocks noChangeArrowheads="1"/>
            </p:cNvSpPr>
            <p:nvPr/>
          </p:nvSpPr>
          <p:spPr bwMode="auto">
            <a:xfrm>
              <a:off x="3960" y="159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199" name="Rectangle 238"/>
            <p:cNvSpPr>
              <a:spLocks noChangeArrowheads="1"/>
            </p:cNvSpPr>
            <p:nvPr/>
          </p:nvSpPr>
          <p:spPr bwMode="auto">
            <a:xfrm>
              <a:off x="3888" y="159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0" name="Rectangle 239"/>
            <p:cNvSpPr>
              <a:spLocks noChangeArrowheads="1"/>
            </p:cNvSpPr>
            <p:nvPr/>
          </p:nvSpPr>
          <p:spPr bwMode="auto">
            <a:xfrm>
              <a:off x="3888" y="195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1" name="Freeform 240"/>
            <p:cNvSpPr>
              <a:spLocks/>
            </p:cNvSpPr>
            <p:nvPr/>
          </p:nvSpPr>
          <p:spPr bwMode="auto">
            <a:xfrm>
              <a:off x="3208" y="2101"/>
              <a:ext cx="32" cy="56"/>
            </a:xfrm>
            <a:custGeom>
              <a:avLst/>
              <a:gdLst>
                <a:gd name="T0" fmla="*/ 0 w 32"/>
                <a:gd name="T1" fmla="*/ 0 h 56"/>
                <a:gd name="T2" fmla="*/ 0 w 32"/>
                <a:gd name="T3" fmla="*/ 0 h 56"/>
                <a:gd name="T4" fmla="*/ 16 w 32"/>
                <a:gd name="T5" fmla="*/ 28 h 56"/>
                <a:gd name="T6" fmla="*/ 32 w 32"/>
                <a:gd name="T7" fmla="*/ 56 h 56"/>
                <a:gd name="T8" fmla="*/ 32 w 32"/>
                <a:gd name="T9" fmla="*/ 0 h 56"/>
                <a:gd name="T10" fmla="*/ 0 w 32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56">
                  <a:moveTo>
                    <a:pt x="0" y="0"/>
                  </a:moveTo>
                  <a:lnTo>
                    <a:pt x="0" y="0"/>
                  </a:lnTo>
                  <a:lnTo>
                    <a:pt x="16" y="28"/>
                  </a:lnTo>
                  <a:lnTo>
                    <a:pt x="32" y="56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Rectangle 241"/>
            <p:cNvSpPr>
              <a:spLocks noChangeArrowheads="1"/>
            </p:cNvSpPr>
            <p:nvPr/>
          </p:nvSpPr>
          <p:spPr bwMode="auto">
            <a:xfrm>
              <a:off x="3312" y="210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3" name="Rectangle 242"/>
            <p:cNvSpPr>
              <a:spLocks noChangeArrowheads="1"/>
            </p:cNvSpPr>
            <p:nvPr/>
          </p:nvSpPr>
          <p:spPr bwMode="auto">
            <a:xfrm>
              <a:off x="3456" y="217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4" name="Rectangle 243"/>
            <p:cNvSpPr>
              <a:spLocks noChangeArrowheads="1"/>
            </p:cNvSpPr>
            <p:nvPr/>
          </p:nvSpPr>
          <p:spPr bwMode="auto">
            <a:xfrm>
              <a:off x="3384" y="217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5" name="Rectangle 244"/>
            <p:cNvSpPr>
              <a:spLocks noChangeArrowheads="1"/>
            </p:cNvSpPr>
            <p:nvPr/>
          </p:nvSpPr>
          <p:spPr bwMode="auto">
            <a:xfrm>
              <a:off x="3312" y="195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6" name="Rectangle 245"/>
            <p:cNvSpPr>
              <a:spLocks noChangeArrowheads="1"/>
            </p:cNvSpPr>
            <p:nvPr/>
          </p:nvSpPr>
          <p:spPr bwMode="auto">
            <a:xfrm>
              <a:off x="3312" y="202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7" name="Rectangle 246"/>
            <p:cNvSpPr>
              <a:spLocks noChangeArrowheads="1"/>
            </p:cNvSpPr>
            <p:nvPr/>
          </p:nvSpPr>
          <p:spPr bwMode="auto">
            <a:xfrm>
              <a:off x="3744" y="224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8" name="Rectangle 247"/>
            <p:cNvSpPr>
              <a:spLocks noChangeArrowheads="1"/>
            </p:cNvSpPr>
            <p:nvPr/>
          </p:nvSpPr>
          <p:spPr bwMode="auto">
            <a:xfrm>
              <a:off x="3816" y="217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09" name="Rectangle 248"/>
            <p:cNvSpPr>
              <a:spLocks noChangeArrowheads="1"/>
            </p:cNvSpPr>
            <p:nvPr/>
          </p:nvSpPr>
          <p:spPr bwMode="auto">
            <a:xfrm>
              <a:off x="3672" y="224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0" name="Rectangle 249"/>
            <p:cNvSpPr>
              <a:spLocks noChangeArrowheads="1"/>
            </p:cNvSpPr>
            <p:nvPr/>
          </p:nvSpPr>
          <p:spPr bwMode="auto">
            <a:xfrm>
              <a:off x="3744" y="217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1" name="Rectangle 250"/>
            <p:cNvSpPr>
              <a:spLocks noChangeArrowheads="1"/>
            </p:cNvSpPr>
            <p:nvPr/>
          </p:nvSpPr>
          <p:spPr bwMode="auto">
            <a:xfrm>
              <a:off x="3456" y="224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2" name="Rectangle 251"/>
            <p:cNvSpPr>
              <a:spLocks noChangeArrowheads="1"/>
            </p:cNvSpPr>
            <p:nvPr/>
          </p:nvSpPr>
          <p:spPr bwMode="auto">
            <a:xfrm>
              <a:off x="3600" y="224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3" name="Rectangle 252"/>
            <p:cNvSpPr>
              <a:spLocks noChangeArrowheads="1"/>
            </p:cNvSpPr>
            <p:nvPr/>
          </p:nvSpPr>
          <p:spPr bwMode="auto">
            <a:xfrm>
              <a:off x="3528" y="224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4" name="Freeform 253"/>
            <p:cNvSpPr>
              <a:spLocks/>
            </p:cNvSpPr>
            <p:nvPr/>
          </p:nvSpPr>
          <p:spPr bwMode="auto">
            <a:xfrm>
              <a:off x="3312" y="2173"/>
              <a:ext cx="72" cy="72"/>
            </a:xfrm>
            <a:custGeom>
              <a:avLst/>
              <a:gdLst>
                <a:gd name="T0" fmla="*/ 0 w 72"/>
                <a:gd name="T1" fmla="*/ 0 h 72"/>
                <a:gd name="T2" fmla="*/ 0 w 72"/>
                <a:gd name="T3" fmla="*/ 70 h 72"/>
                <a:gd name="T4" fmla="*/ 0 w 72"/>
                <a:gd name="T5" fmla="*/ 70 h 72"/>
                <a:gd name="T6" fmla="*/ 4 w 72"/>
                <a:gd name="T7" fmla="*/ 72 h 72"/>
                <a:gd name="T8" fmla="*/ 72 w 72"/>
                <a:gd name="T9" fmla="*/ 72 h 72"/>
                <a:gd name="T10" fmla="*/ 72 w 72"/>
                <a:gd name="T11" fmla="*/ 0 h 72"/>
                <a:gd name="T12" fmla="*/ 0 w 72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0" y="0"/>
                  </a:moveTo>
                  <a:lnTo>
                    <a:pt x="0" y="70"/>
                  </a:lnTo>
                  <a:lnTo>
                    <a:pt x="4" y="72"/>
                  </a:lnTo>
                  <a:lnTo>
                    <a:pt x="72" y="72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Rectangle 254"/>
            <p:cNvSpPr>
              <a:spLocks noChangeArrowheads="1"/>
            </p:cNvSpPr>
            <p:nvPr/>
          </p:nvSpPr>
          <p:spPr bwMode="auto">
            <a:xfrm>
              <a:off x="3168" y="159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6" name="Rectangle 255"/>
            <p:cNvSpPr>
              <a:spLocks noChangeArrowheads="1"/>
            </p:cNvSpPr>
            <p:nvPr/>
          </p:nvSpPr>
          <p:spPr bwMode="auto">
            <a:xfrm>
              <a:off x="3168" y="152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7" name="Rectangle 256"/>
            <p:cNvSpPr>
              <a:spLocks noChangeArrowheads="1"/>
            </p:cNvSpPr>
            <p:nvPr/>
          </p:nvSpPr>
          <p:spPr bwMode="auto">
            <a:xfrm>
              <a:off x="3168" y="166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8" name="Rectangle 257"/>
            <p:cNvSpPr>
              <a:spLocks noChangeArrowheads="1"/>
            </p:cNvSpPr>
            <p:nvPr/>
          </p:nvSpPr>
          <p:spPr bwMode="auto">
            <a:xfrm>
              <a:off x="3240" y="145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19" name="Rectangle 258"/>
            <p:cNvSpPr>
              <a:spLocks noChangeArrowheads="1"/>
            </p:cNvSpPr>
            <p:nvPr/>
          </p:nvSpPr>
          <p:spPr bwMode="auto">
            <a:xfrm>
              <a:off x="3240" y="138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0" name="Rectangle 259"/>
            <p:cNvSpPr>
              <a:spLocks noChangeArrowheads="1"/>
            </p:cNvSpPr>
            <p:nvPr/>
          </p:nvSpPr>
          <p:spPr bwMode="auto">
            <a:xfrm>
              <a:off x="3240" y="152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1" name="Freeform 260"/>
            <p:cNvSpPr>
              <a:spLocks/>
            </p:cNvSpPr>
            <p:nvPr/>
          </p:nvSpPr>
          <p:spPr bwMode="auto">
            <a:xfrm>
              <a:off x="3888" y="1237"/>
              <a:ext cx="72" cy="72"/>
            </a:xfrm>
            <a:custGeom>
              <a:avLst/>
              <a:gdLst>
                <a:gd name="T0" fmla="*/ 72 w 72"/>
                <a:gd name="T1" fmla="*/ 72 h 72"/>
                <a:gd name="T2" fmla="*/ 72 w 72"/>
                <a:gd name="T3" fmla="*/ 20 h 72"/>
                <a:gd name="T4" fmla="*/ 72 w 72"/>
                <a:gd name="T5" fmla="*/ 20 h 72"/>
                <a:gd name="T6" fmla="*/ 54 w 72"/>
                <a:gd name="T7" fmla="*/ 0 h 72"/>
                <a:gd name="T8" fmla="*/ 0 w 72"/>
                <a:gd name="T9" fmla="*/ 0 h 72"/>
                <a:gd name="T10" fmla="*/ 0 w 72"/>
                <a:gd name="T11" fmla="*/ 72 h 72"/>
                <a:gd name="T12" fmla="*/ 72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72" y="72"/>
                  </a:moveTo>
                  <a:lnTo>
                    <a:pt x="72" y="2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72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Rectangle 261"/>
            <p:cNvSpPr>
              <a:spLocks noChangeArrowheads="1"/>
            </p:cNvSpPr>
            <p:nvPr/>
          </p:nvSpPr>
          <p:spPr bwMode="auto">
            <a:xfrm>
              <a:off x="3240" y="2029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3" name="Rectangle 262"/>
            <p:cNvSpPr>
              <a:spLocks noChangeArrowheads="1"/>
            </p:cNvSpPr>
            <p:nvPr/>
          </p:nvSpPr>
          <p:spPr bwMode="auto">
            <a:xfrm>
              <a:off x="3240" y="195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4" name="Freeform 263"/>
            <p:cNvSpPr>
              <a:spLocks/>
            </p:cNvSpPr>
            <p:nvPr/>
          </p:nvSpPr>
          <p:spPr bwMode="auto">
            <a:xfrm>
              <a:off x="3174" y="2029"/>
              <a:ext cx="66" cy="72"/>
            </a:xfrm>
            <a:custGeom>
              <a:avLst/>
              <a:gdLst>
                <a:gd name="T0" fmla="*/ 66 w 66"/>
                <a:gd name="T1" fmla="*/ 0 h 72"/>
                <a:gd name="T2" fmla="*/ 0 w 66"/>
                <a:gd name="T3" fmla="*/ 0 h 72"/>
                <a:gd name="T4" fmla="*/ 0 w 66"/>
                <a:gd name="T5" fmla="*/ 0 h 72"/>
                <a:gd name="T6" fmla="*/ 16 w 66"/>
                <a:gd name="T7" fmla="*/ 38 h 72"/>
                <a:gd name="T8" fmla="*/ 34 w 66"/>
                <a:gd name="T9" fmla="*/ 72 h 72"/>
                <a:gd name="T10" fmla="*/ 66 w 66"/>
                <a:gd name="T11" fmla="*/ 72 h 72"/>
                <a:gd name="T12" fmla="*/ 66 w 66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" h="72">
                  <a:moveTo>
                    <a:pt x="66" y="0"/>
                  </a:moveTo>
                  <a:lnTo>
                    <a:pt x="0" y="0"/>
                  </a:lnTo>
                  <a:lnTo>
                    <a:pt x="16" y="38"/>
                  </a:lnTo>
                  <a:lnTo>
                    <a:pt x="34" y="72"/>
                  </a:lnTo>
                  <a:lnTo>
                    <a:pt x="66" y="72"/>
                  </a:lnTo>
                  <a:lnTo>
                    <a:pt x="6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Rectangle 264"/>
            <p:cNvSpPr>
              <a:spLocks noChangeArrowheads="1"/>
            </p:cNvSpPr>
            <p:nvPr/>
          </p:nvSpPr>
          <p:spPr bwMode="auto">
            <a:xfrm>
              <a:off x="3240" y="188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6" name="Rectangle 265"/>
            <p:cNvSpPr>
              <a:spLocks noChangeArrowheads="1"/>
            </p:cNvSpPr>
            <p:nvPr/>
          </p:nvSpPr>
          <p:spPr bwMode="auto">
            <a:xfrm>
              <a:off x="3168" y="188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7" name="Rectangle 266"/>
            <p:cNvSpPr>
              <a:spLocks noChangeArrowheads="1"/>
            </p:cNvSpPr>
            <p:nvPr/>
          </p:nvSpPr>
          <p:spPr bwMode="auto">
            <a:xfrm>
              <a:off x="3168" y="1813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8" name="Rectangle 267"/>
            <p:cNvSpPr>
              <a:spLocks noChangeArrowheads="1"/>
            </p:cNvSpPr>
            <p:nvPr/>
          </p:nvSpPr>
          <p:spPr bwMode="auto">
            <a:xfrm>
              <a:off x="3168" y="1741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29" name="Rectangle 268"/>
            <p:cNvSpPr>
              <a:spLocks noChangeArrowheads="1"/>
            </p:cNvSpPr>
            <p:nvPr/>
          </p:nvSpPr>
          <p:spPr bwMode="auto">
            <a:xfrm>
              <a:off x="3744" y="116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0" name="Rectangle 269"/>
            <p:cNvSpPr>
              <a:spLocks noChangeArrowheads="1"/>
            </p:cNvSpPr>
            <p:nvPr/>
          </p:nvSpPr>
          <p:spPr bwMode="auto">
            <a:xfrm>
              <a:off x="3672" y="116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1" name="Rectangle 270"/>
            <p:cNvSpPr>
              <a:spLocks noChangeArrowheads="1"/>
            </p:cNvSpPr>
            <p:nvPr/>
          </p:nvSpPr>
          <p:spPr bwMode="auto">
            <a:xfrm>
              <a:off x="3600" y="116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2" name="Rectangle 271"/>
            <p:cNvSpPr>
              <a:spLocks noChangeArrowheads="1"/>
            </p:cNvSpPr>
            <p:nvPr/>
          </p:nvSpPr>
          <p:spPr bwMode="auto">
            <a:xfrm>
              <a:off x="3744" y="123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3" name="Rectangle 272"/>
            <p:cNvSpPr>
              <a:spLocks noChangeArrowheads="1"/>
            </p:cNvSpPr>
            <p:nvPr/>
          </p:nvSpPr>
          <p:spPr bwMode="auto">
            <a:xfrm>
              <a:off x="3528" y="116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4" name="Rectangle 273"/>
            <p:cNvSpPr>
              <a:spLocks noChangeArrowheads="1"/>
            </p:cNvSpPr>
            <p:nvPr/>
          </p:nvSpPr>
          <p:spPr bwMode="auto">
            <a:xfrm>
              <a:off x="3816" y="123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5" name="Rectangle 274"/>
            <p:cNvSpPr>
              <a:spLocks noChangeArrowheads="1"/>
            </p:cNvSpPr>
            <p:nvPr/>
          </p:nvSpPr>
          <p:spPr bwMode="auto">
            <a:xfrm>
              <a:off x="3384" y="123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6" name="Freeform 275"/>
            <p:cNvSpPr>
              <a:spLocks/>
            </p:cNvSpPr>
            <p:nvPr/>
          </p:nvSpPr>
          <p:spPr bwMode="auto">
            <a:xfrm>
              <a:off x="3240" y="1309"/>
              <a:ext cx="72" cy="72"/>
            </a:xfrm>
            <a:custGeom>
              <a:avLst/>
              <a:gdLst>
                <a:gd name="T0" fmla="*/ 72 w 72"/>
                <a:gd name="T1" fmla="*/ 72 h 72"/>
                <a:gd name="T2" fmla="*/ 72 w 72"/>
                <a:gd name="T3" fmla="*/ 0 h 72"/>
                <a:gd name="T4" fmla="*/ 18 w 72"/>
                <a:gd name="T5" fmla="*/ 0 h 72"/>
                <a:gd name="T6" fmla="*/ 18 w 72"/>
                <a:gd name="T7" fmla="*/ 0 h 72"/>
                <a:gd name="T8" fmla="*/ 0 w 72"/>
                <a:gd name="T9" fmla="*/ 26 h 72"/>
                <a:gd name="T10" fmla="*/ 0 w 72"/>
                <a:gd name="T11" fmla="*/ 72 h 72"/>
                <a:gd name="T12" fmla="*/ 72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72" y="72"/>
                  </a:moveTo>
                  <a:lnTo>
                    <a:pt x="72" y="0"/>
                  </a:lnTo>
                  <a:lnTo>
                    <a:pt x="18" y="0"/>
                  </a:lnTo>
                  <a:lnTo>
                    <a:pt x="0" y="26"/>
                  </a:lnTo>
                  <a:lnTo>
                    <a:pt x="0" y="72"/>
                  </a:lnTo>
                  <a:lnTo>
                    <a:pt x="72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276"/>
            <p:cNvSpPr>
              <a:spLocks/>
            </p:cNvSpPr>
            <p:nvPr/>
          </p:nvSpPr>
          <p:spPr bwMode="auto">
            <a:xfrm>
              <a:off x="3212" y="1335"/>
              <a:ext cx="28" cy="46"/>
            </a:xfrm>
            <a:custGeom>
              <a:avLst/>
              <a:gdLst>
                <a:gd name="T0" fmla="*/ 28 w 28"/>
                <a:gd name="T1" fmla="*/ 0 h 46"/>
                <a:gd name="T2" fmla="*/ 28 w 28"/>
                <a:gd name="T3" fmla="*/ 0 h 46"/>
                <a:gd name="T4" fmla="*/ 14 w 28"/>
                <a:gd name="T5" fmla="*/ 22 h 46"/>
                <a:gd name="T6" fmla="*/ 0 w 28"/>
                <a:gd name="T7" fmla="*/ 46 h 46"/>
                <a:gd name="T8" fmla="*/ 28 w 28"/>
                <a:gd name="T9" fmla="*/ 46 h 46"/>
                <a:gd name="T10" fmla="*/ 28 w 28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46">
                  <a:moveTo>
                    <a:pt x="28" y="0"/>
                  </a:moveTo>
                  <a:lnTo>
                    <a:pt x="28" y="0"/>
                  </a:lnTo>
                  <a:lnTo>
                    <a:pt x="14" y="22"/>
                  </a:lnTo>
                  <a:lnTo>
                    <a:pt x="0" y="46"/>
                  </a:lnTo>
                  <a:lnTo>
                    <a:pt x="28" y="46"/>
                  </a:lnTo>
                  <a:lnTo>
                    <a:pt x="28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Rectangle 277"/>
            <p:cNvSpPr>
              <a:spLocks noChangeArrowheads="1"/>
            </p:cNvSpPr>
            <p:nvPr/>
          </p:nvSpPr>
          <p:spPr bwMode="auto">
            <a:xfrm>
              <a:off x="3456" y="1165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39" name="Freeform 278"/>
            <p:cNvSpPr>
              <a:spLocks/>
            </p:cNvSpPr>
            <p:nvPr/>
          </p:nvSpPr>
          <p:spPr bwMode="auto">
            <a:xfrm>
              <a:off x="3312" y="1237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72 w 72"/>
                <a:gd name="T3" fmla="*/ 72 h 72"/>
                <a:gd name="T4" fmla="*/ 72 w 72"/>
                <a:gd name="T5" fmla="*/ 0 h 72"/>
                <a:gd name="T6" fmla="*/ 10 w 72"/>
                <a:gd name="T7" fmla="*/ 0 h 72"/>
                <a:gd name="T8" fmla="*/ 10 w 72"/>
                <a:gd name="T9" fmla="*/ 0 h 72"/>
                <a:gd name="T10" fmla="*/ 0 w 72"/>
                <a:gd name="T11" fmla="*/ 10 h 72"/>
                <a:gd name="T12" fmla="*/ 0 w 72"/>
                <a:gd name="T13" fmla="*/ 7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" h="72">
                  <a:moveTo>
                    <a:pt x="0" y="72"/>
                  </a:moveTo>
                  <a:lnTo>
                    <a:pt x="72" y="72"/>
                  </a:lnTo>
                  <a:lnTo>
                    <a:pt x="72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Rectangle 279"/>
            <p:cNvSpPr>
              <a:spLocks noChangeArrowheads="1"/>
            </p:cNvSpPr>
            <p:nvPr/>
          </p:nvSpPr>
          <p:spPr bwMode="auto">
            <a:xfrm>
              <a:off x="3456" y="1237"/>
              <a:ext cx="72" cy="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241" name="Freeform 280"/>
            <p:cNvSpPr>
              <a:spLocks/>
            </p:cNvSpPr>
            <p:nvPr/>
          </p:nvSpPr>
          <p:spPr bwMode="auto">
            <a:xfrm>
              <a:off x="3178" y="1381"/>
              <a:ext cx="62" cy="72"/>
            </a:xfrm>
            <a:custGeom>
              <a:avLst/>
              <a:gdLst>
                <a:gd name="T0" fmla="*/ 34 w 62"/>
                <a:gd name="T1" fmla="*/ 0 h 72"/>
                <a:gd name="T2" fmla="*/ 34 w 62"/>
                <a:gd name="T3" fmla="*/ 0 h 72"/>
                <a:gd name="T4" fmla="*/ 16 w 62"/>
                <a:gd name="T5" fmla="*/ 36 h 72"/>
                <a:gd name="T6" fmla="*/ 0 w 62"/>
                <a:gd name="T7" fmla="*/ 72 h 72"/>
                <a:gd name="T8" fmla="*/ 62 w 62"/>
                <a:gd name="T9" fmla="*/ 72 h 72"/>
                <a:gd name="T10" fmla="*/ 62 w 62"/>
                <a:gd name="T11" fmla="*/ 0 h 72"/>
                <a:gd name="T12" fmla="*/ 34 w 62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72">
                  <a:moveTo>
                    <a:pt x="34" y="0"/>
                  </a:moveTo>
                  <a:lnTo>
                    <a:pt x="34" y="0"/>
                  </a:lnTo>
                  <a:lnTo>
                    <a:pt x="16" y="36"/>
                  </a:lnTo>
                  <a:lnTo>
                    <a:pt x="0" y="72"/>
                  </a:lnTo>
                  <a:lnTo>
                    <a:pt x="62" y="72"/>
                  </a:lnTo>
                  <a:lnTo>
                    <a:pt x="62" y="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281"/>
            <p:cNvSpPr>
              <a:spLocks noEditPoints="1"/>
            </p:cNvSpPr>
            <p:nvPr/>
          </p:nvSpPr>
          <p:spPr bwMode="auto">
            <a:xfrm>
              <a:off x="3074" y="1061"/>
              <a:ext cx="1116" cy="1920"/>
            </a:xfrm>
            <a:custGeom>
              <a:avLst/>
              <a:gdLst>
                <a:gd name="T0" fmla="*/ 446 w 1116"/>
                <a:gd name="T1" fmla="*/ 14 h 1920"/>
                <a:gd name="T2" fmla="*/ 292 w 1116"/>
                <a:gd name="T3" fmla="*/ 84 h 1920"/>
                <a:gd name="T4" fmla="*/ 164 w 1116"/>
                <a:gd name="T5" fmla="*/ 202 h 1920"/>
                <a:gd name="T6" fmla="*/ 68 w 1116"/>
                <a:gd name="T7" fmla="*/ 362 h 1920"/>
                <a:gd name="T8" fmla="*/ 12 w 1116"/>
                <a:gd name="T9" fmla="*/ 552 h 1920"/>
                <a:gd name="T10" fmla="*/ 2 w 1116"/>
                <a:gd name="T11" fmla="*/ 736 h 1920"/>
                <a:gd name="T12" fmla="*/ 48 w 1116"/>
                <a:gd name="T13" fmla="*/ 974 h 1920"/>
                <a:gd name="T14" fmla="*/ 154 w 1116"/>
                <a:gd name="T15" fmla="*/ 1168 h 1920"/>
                <a:gd name="T16" fmla="*/ 256 w 1116"/>
                <a:gd name="T17" fmla="*/ 1274 h 1920"/>
                <a:gd name="T18" fmla="*/ 390 w 1116"/>
                <a:gd name="T19" fmla="*/ 1492 h 1920"/>
                <a:gd name="T20" fmla="*/ 460 w 1116"/>
                <a:gd name="T21" fmla="*/ 1790 h 1920"/>
                <a:gd name="T22" fmla="*/ 516 w 1116"/>
                <a:gd name="T23" fmla="*/ 1778 h 1920"/>
                <a:gd name="T24" fmla="*/ 452 w 1116"/>
                <a:gd name="T25" fmla="*/ 1502 h 1920"/>
                <a:gd name="T26" fmla="*/ 436 w 1116"/>
                <a:gd name="T27" fmla="*/ 1388 h 1920"/>
                <a:gd name="T28" fmla="*/ 504 w 1116"/>
                <a:gd name="T29" fmla="*/ 1382 h 1920"/>
                <a:gd name="T30" fmla="*/ 558 w 1116"/>
                <a:gd name="T31" fmla="*/ 1384 h 1920"/>
                <a:gd name="T32" fmla="*/ 598 w 1116"/>
                <a:gd name="T33" fmla="*/ 1382 h 1920"/>
                <a:gd name="T34" fmla="*/ 656 w 1116"/>
                <a:gd name="T35" fmla="*/ 1378 h 1920"/>
                <a:gd name="T36" fmla="*/ 688 w 1116"/>
                <a:gd name="T37" fmla="*/ 1410 h 1920"/>
                <a:gd name="T38" fmla="*/ 636 w 1116"/>
                <a:gd name="T39" fmla="*/ 1574 h 1920"/>
                <a:gd name="T40" fmla="*/ 574 w 1116"/>
                <a:gd name="T41" fmla="*/ 1920 h 1920"/>
                <a:gd name="T42" fmla="*/ 678 w 1116"/>
                <a:gd name="T43" fmla="*/ 1634 h 1920"/>
                <a:gd name="T44" fmla="*/ 762 w 1116"/>
                <a:gd name="T45" fmla="*/ 1402 h 1920"/>
                <a:gd name="T46" fmla="*/ 890 w 1116"/>
                <a:gd name="T47" fmla="*/ 1248 h 1920"/>
                <a:gd name="T48" fmla="*/ 1028 w 1116"/>
                <a:gd name="T49" fmla="*/ 1064 h 1920"/>
                <a:gd name="T50" fmla="*/ 1106 w 1116"/>
                <a:gd name="T51" fmla="*/ 826 h 1920"/>
                <a:gd name="T52" fmla="*/ 1112 w 1116"/>
                <a:gd name="T53" fmla="*/ 622 h 1920"/>
                <a:gd name="T54" fmla="*/ 1072 w 1116"/>
                <a:gd name="T55" fmla="*/ 422 h 1920"/>
                <a:gd name="T56" fmla="*/ 988 w 1116"/>
                <a:gd name="T57" fmla="*/ 252 h 1920"/>
                <a:gd name="T58" fmla="*/ 870 w 1116"/>
                <a:gd name="T59" fmla="*/ 118 h 1920"/>
                <a:gd name="T60" fmla="*/ 724 w 1116"/>
                <a:gd name="T61" fmla="*/ 32 h 1920"/>
                <a:gd name="T62" fmla="*/ 558 w 1116"/>
                <a:gd name="T63" fmla="*/ 0 h 1920"/>
                <a:gd name="T64" fmla="*/ 480 w 1116"/>
                <a:gd name="T65" fmla="*/ 1312 h 1920"/>
                <a:gd name="T66" fmla="*/ 336 w 1116"/>
                <a:gd name="T67" fmla="*/ 1256 h 1920"/>
                <a:gd name="T68" fmla="*/ 214 w 1116"/>
                <a:gd name="T69" fmla="*/ 1154 h 1920"/>
                <a:gd name="T70" fmla="*/ 120 w 1116"/>
                <a:gd name="T71" fmla="*/ 1014 h 1920"/>
                <a:gd name="T72" fmla="*/ 62 w 1116"/>
                <a:gd name="T73" fmla="*/ 842 h 1920"/>
                <a:gd name="T74" fmla="*/ 46 w 1116"/>
                <a:gd name="T75" fmla="*/ 684 h 1920"/>
                <a:gd name="T76" fmla="*/ 70 w 1116"/>
                <a:gd name="T77" fmla="*/ 494 h 1920"/>
                <a:gd name="T78" fmla="*/ 134 w 1116"/>
                <a:gd name="T79" fmla="*/ 328 h 1920"/>
                <a:gd name="T80" fmla="*/ 232 w 1116"/>
                <a:gd name="T81" fmla="*/ 194 h 1920"/>
                <a:gd name="T82" fmla="*/ 358 w 1116"/>
                <a:gd name="T83" fmla="*/ 98 h 1920"/>
                <a:gd name="T84" fmla="*/ 506 w 1116"/>
                <a:gd name="T85" fmla="*/ 52 h 1920"/>
                <a:gd name="T86" fmla="*/ 636 w 1116"/>
                <a:gd name="T87" fmla="*/ 56 h 1920"/>
                <a:gd name="T88" fmla="*/ 780 w 1116"/>
                <a:gd name="T89" fmla="*/ 112 h 1920"/>
                <a:gd name="T90" fmla="*/ 902 w 1116"/>
                <a:gd name="T91" fmla="*/ 214 h 1920"/>
                <a:gd name="T92" fmla="*/ 996 w 1116"/>
                <a:gd name="T93" fmla="*/ 354 h 1920"/>
                <a:gd name="T94" fmla="*/ 1054 w 1116"/>
                <a:gd name="T95" fmla="*/ 526 h 1920"/>
                <a:gd name="T96" fmla="*/ 1070 w 1116"/>
                <a:gd name="T97" fmla="*/ 684 h 1920"/>
                <a:gd name="T98" fmla="*/ 1046 w 1116"/>
                <a:gd name="T99" fmla="*/ 872 h 1920"/>
                <a:gd name="T100" fmla="*/ 982 w 1116"/>
                <a:gd name="T101" fmla="*/ 1038 h 1920"/>
                <a:gd name="T102" fmla="*/ 884 w 1116"/>
                <a:gd name="T103" fmla="*/ 1174 h 1920"/>
                <a:gd name="T104" fmla="*/ 758 w 1116"/>
                <a:gd name="T105" fmla="*/ 1268 h 1920"/>
                <a:gd name="T106" fmla="*/ 610 w 1116"/>
                <a:gd name="T107" fmla="*/ 1316 h 192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16" h="1920">
                  <a:moveTo>
                    <a:pt x="558" y="0"/>
                  </a:moveTo>
                  <a:lnTo>
                    <a:pt x="558" y="0"/>
                  </a:lnTo>
                  <a:lnTo>
                    <a:pt x="530" y="2"/>
                  </a:lnTo>
                  <a:lnTo>
                    <a:pt x="500" y="4"/>
                  </a:lnTo>
                  <a:lnTo>
                    <a:pt x="474" y="8"/>
                  </a:lnTo>
                  <a:lnTo>
                    <a:pt x="446" y="14"/>
                  </a:lnTo>
                  <a:lnTo>
                    <a:pt x="418" y="22"/>
                  </a:lnTo>
                  <a:lnTo>
                    <a:pt x="392" y="32"/>
                  </a:lnTo>
                  <a:lnTo>
                    <a:pt x="366" y="42"/>
                  </a:lnTo>
                  <a:lnTo>
                    <a:pt x="340" y="54"/>
                  </a:lnTo>
                  <a:lnTo>
                    <a:pt x="316" y="68"/>
                  </a:lnTo>
                  <a:lnTo>
                    <a:pt x="292" y="84"/>
                  </a:lnTo>
                  <a:lnTo>
                    <a:pt x="268" y="100"/>
                  </a:lnTo>
                  <a:lnTo>
                    <a:pt x="246" y="118"/>
                  </a:lnTo>
                  <a:lnTo>
                    <a:pt x="224" y="138"/>
                  </a:lnTo>
                  <a:lnTo>
                    <a:pt x="204" y="158"/>
                  </a:lnTo>
                  <a:lnTo>
                    <a:pt x="184" y="180"/>
                  </a:lnTo>
                  <a:lnTo>
                    <a:pt x="164" y="202"/>
                  </a:lnTo>
                  <a:lnTo>
                    <a:pt x="146" y="226"/>
                  </a:lnTo>
                  <a:lnTo>
                    <a:pt x="128" y="252"/>
                  </a:lnTo>
                  <a:lnTo>
                    <a:pt x="112" y="278"/>
                  </a:lnTo>
                  <a:lnTo>
                    <a:pt x="96" y="306"/>
                  </a:lnTo>
                  <a:lnTo>
                    <a:pt x="82" y="334"/>
                  </a:lnTo>
                  <a:lnTo>
                    <a:pt x="68" y="362"/>
                  </a:lnTo>
                  <a:lnTo>
                    <a:pt x="56" y="392"/>
                  </a:lnTo>
                  <a:lnTo>
                    <a:pt x="44" y="422"/>
                  </a:lnTo>
                  <a:lnTo>
                    <a:pt x="34" y="454"/>
                  </a:lnTo>
                  <a:lnTo>
                    <a:pt x="26" y="486"/>
                  </a:lnTo>
                  <a:lnTo>
                    <a:pt x="18" y="520"/>
                  </a:lnTo>
                  <a:lnTo>
                    <a:pt x="12" y="552"/>
                  </a:lnTo>
                  <a:lnTo>
                    <a:pt x="6" y="586"/>
                  </a:lnTo>
                  <a:lnTo>
                    <a:pt x="4" y="622"/>
                  </a:lnTo>
                  <a:lnTo>
                    <a:pt x="2" y="656"/>
                  </a:lnTo>
                  <a:lnTo>
                    <a:pt x="0" y="692"/>
                  </a:lnTo>
                  <a:lnTo>
                    <a:pt x="2" y="736"/>
                  </a:lnTo>
                  <a:lnTo>
                    <a:pt x="4" y="778"/>
                  </a:lnTo>
                  <a:lnTo>
                    <a:pt x="10" y="820"/>
                  </a:lnTo>
                  <a:lnTo>
                    <a:pt x="16" y="860"/>
                  </a:lnTo>
                  <a:lnTo>
                    <a:pt x="26" y="900"/>
                  </a:lnTo>
                  <a:lnTo>
                    <a:pt x="36" y="938"/>
                  </a:lnTo>
                  <a:lnTo>
                    <a:pt x="48" y="974"/>
                  </a:lnTo>
                  <a:lnTo>
                    <a:pt x="62" y="1010"/>
                  </a:lnTo>
                  <a:lnTo>
                    <a:pt x="78" y="1044"/>
                  </a:lnTo>
                  <a:lnTo>
                    <a:pt x="96" y="1078"/>
                  </a:lnTo>
                  <a:lnTo>
                    <a:pt x="114" y="1108"/>
                  </a:lnTo>
                  <a:lnTo>
                    <a:pt x="134" y="1138"/>
                  </a:lnTo>
                  <a:lnTo>
                    <a:pt x="154" y="1168"/>
                  </a:lnTo>
                  <a:lnTo>
                    <a:pt x="176" y="1194"/>
                  </a:lnTo>
                  <a:lnTo>
                    <a:pt x="200" y="1220"/>
                  </a:lnTo>
                  <a:lnTo>
                    <a:pt x="224" y="1244"/>
                  </a:lnTo>
                  <a:lnTo>
                    <a:pt x="256" y="1274"/>
                  </a:lnTo>
                  <a:lnTo>
                    <a:pt x="286" y="1306"/>
                  </a:lnTo>
                  <a:lnTo>
                    <a:pt x="312" y="1342"/>
                  </a:lnTo>
                  <a:lnTo>
                    <a:pt x="334" y="1376"/>
                  </a:lnTo>
                  <a:lnTo>
                    <a:pt x="356" y="1414"/>
                  </a:lnTo>
                  <a:lnTo>
                    <a:pt x="374" y="1452"/>
                  </a:lnTo>
                  <a:lnTo>
                    <a:pt x="390" y="1492"/>
                  </a:lnTo>
                  <a:lnTo>
                    <a:pt x="404" y="1532"/>
                  </a:lnTo>
                  <a:lnTo>
                    <a:pt x="416" y="1574"/>
                  </a:lnTo>
                  <a:lnTo>
                    <a:pt x="428" y="1616"/>
                  </a:lnTo>
                  <a:lnTo>
                    <a:pt x="436" y="1658"/>
                  </a:lnTo>
                  <a:lnTo>
                    <a:pt x="446" y="1702"/>
                  </a:lnTo>
                  <a:lnTo>
                    <a:pt x="460" y="1790"/>
                  </a:lnTo>
                  <a:lnTo>
                    <a:pt x="474" y="1878"/>
                  </a:lnTo>
                  <a:lnTo>
                    <a:pt x="480" y="1920"/>
                  </a:lnTo>
                  <a:lnTo>
                    <a:pt x="536" y="1920"/>
                  </a:lnTo>
                  <a:lnTo>
                    <a:pt x="528" y="1870"/>
                  </a:lnTo>
                  <a:lnTo>
                    <a:pt x="516" y="1778"/>
                  </a:lnTo>
                  <a:lnTo>
                    <a:pt x="500" y="1686"/>
                  </a:lnTo>
                  <a:lnTo>
                    <a:pt x="490" y="1640"/>
                  </a:lnTo>
                  <a:lnTo>
                    <a:pt x="478" y="1592"/>
                  </a:lnTo>
                  <a:lnTo>
                    <a:pt x="466" y="1546"/>
                  </a:lnTo>
                  <a:lnTo>
                    <a:pt x="452" y="1502"/>
                  </a:lnTo>
                  <a:lnTo>
                    <a:pt x="436" y="1458"/>
                  </a:lnTo>
                  <a:lnTo>
                    <a:pt x="426" y="1426"/>
                  </a:lnTo>
                  <a:lnTo>
                    <a:pt x="424" y="1414"/>
                  </a:lnTo>
                  <a:lnTo>
                    <a:pt x="426" y="1404"/>
                  </a:lnTo>
                  <a:lnTo>
                    <a:pt x="428" y="1394"/>
                  </a:lnTo>
                  <a:lnTo>
                    <a:pt x="436" y="1388"/>
                  </a:lnTo>
                  <a:lnTo>
                    <a:pt x="448" y="1380"/>
                  </a:lnTo>
                  <a:lnTo>
                    <a:pt x="458" y="1378"/>
                  </a:lnTo>
                  <a:lnTo>
                    <a:pt x="470" y="1376"/>
                  </a:lnTo>
                  <a:lnTo>
                    <a:pt x="480" y="1378"/>
                  </a:lnTo>
                  <a:lnTo>
                    <a:pt x="504" y="1382"/>
                  </a:lnTo>
                  <a:lnTo>
                    <a:pt x="516" y="1382"/>
                  </a:lnTo>
                  <a:lnTo>
                    <a:pt x="526" y="1384"/>
                  </a:lnTo>
                  <a:lnTo>
                    <a:pt x="530" y="1382"/>
                  </a:lnTo>
                  <a:lnTo>
                    <a:pt x="558" y="1384"/>
                  </a:lnTo>
                  <a:lnTo>
                    <a:pt x="584" y="1384"/>
                  </a:lnTo>
                  <a:lnTo>
                    <a:pt x="598" y="1382"/>
                  </a:lnTo>
                  <a:lnTo>
                    <a:pt x="612" y="1380"/>
                  </a:lnTo>
                  <a:lnTo>
                    <a:pt x="636" y="1378"/>
                  </a:lnTo>
                  <a:lnTo>
                    <a:pt x="646" y="1376"/>
                  </a:lnTo>
                  <a:lnTo>
                    <a:pt x="656" y="1378"/>
                  </a:lnTo>
                  <a:lnTo>
                    <a:pt x="666" y="1382"/>
                  </a:lnTo>
                  <a:lnTo>
                    <a:pt x="674" y="1388"/>
                  </a:lnTo>
                  <a:lnTo>
                    <a:pt x="682" y="1394"/>
                  </a:lnTo>
                  <a:lnTo>
                    <a:pt x="686" y="1402"/>
                  </a:lnTo>
                  <a:lnTo>
                    <a:pt x="688" y="1410"/>
                  </a:lnTo>
                  <a:lnTo>
                    <a:pt x="686" y="1418"/>
                  </a:lnTo>
                  <a:lnTo>
                    <a:pt x="680" y="1442"/>
                  </a:lnTo>
                  <a:lnTo>
                    <a:pt x="670" y="1474"/>
                  </a:lnTo>
                  <a:lnTo>
                    <a:pt x="652" y="1522"/>
                  </a:lnTo>
                  <a:lnTo>
                    <a:pt x="636" y="1574"/>
                  </a:lnTo>
                  <a:lnTo>
                    <a:pt x="624" y="1624"/>
                  </a:lnTo>
                  <a:lnTo>
                    <a:pt x="612" y="1676"/>
                  </a:lnTo>
                  <a:lnTo>
                    <a:pt x="604" y="1726"/>
                  </a:lnTo>
                  <a:lnTo>
                    <a:pt x="594" y="1778"/>
                  </a:lnTo>
                  <a:lnTo>
                    <a:pt x="580" y="1880"/>
                  </a:lnTo>
                  <a:lnTo>
                    <a:pt x="574" y="1920"/>
                  </a:lnTo>
                  <a:lnTo>
                    <a:pt x="630" y="1920"/>
                  </a:lnTo>
                  <a:lnTo>
                    <a:pt x="636" y="1888"/>
                  </a:lnTo>
                  <a:lnTo>
                    <a:pt x="648" y="1802"/>
                  </a:lnTo>
                  <a:lnTo>
                    <a:pt x="662" y="1718"/>
                  </a:lnTo>
                  <a:lnTo>
                    <a:pt x="678" y="1634"/>
                  </a:lnTo>
                  <a:lnTo>
                    <a:pt x="688" y="1594"/>
                  </a:lnTo>
                  <a:lnTo>
                    <a:pt x="700" y="1554"/>
                  </a:lnTo>
                  <a:lnTo>
                    <a:pt x="712" y="1514"/>
                  </a:lnTo>
                  <a:lnTo>
                    <a:pt x="728" y="1476"/>
                  </a:lnTo>
                  <a:lnTo>
                    <a:pt x="744" y="1438"/>
                  </a:lnTo>
                  <a:lnTo>
                    <a:pt x="762" y="1402"/>
                  </a:lnTo>
                  <a:lnTo>
                    <a:pt x="784" y="1368"/>
                  </a:lnTo>
                  <a:lnTo>
                    <a:pt x="808" y="1334"/>
                  </a:lnTo>
                  <a:lnTo>
                    <a:pt x="834" y="1302"/>
                  </a:lnTo>
                  <a:lnTo>
                    <a:pt x="862" y="1272"/>
                  </a:lnTo>
                  <a:lnTo>
                    <a:pt x="890" y="1248"/>
                  </a:lnTo>
                  <a:lnTo>
                    <a:pt x="916" y="1222"/>
                  </a:lnTo>
                  <a:lnTo>
                    <a:pt x="942" y="1194"/>
                  </a:lnTo>
                  <a:lnTo>
                    <a:pt x="966" y="1164"/>
                  </a:lnTo>
                  <a:lnTo>
                    <a:pt x="988" y="1132"/>
                  </a:lnTo>
                  <a:lnTo>
                    <a:pt x="1010" y="1098"/>
                  </a:lnTo>
                  <a:lnTo>
                    <a:pt x="1028" y="1064"/>
                  </a:lnTo>
                  <a:lnTo>
                    <a:pt x="1046" y="1026"/>
                  </a:lnTo>
                  <a:lnTo>
                    <a:pt x="1062" y="988"/>
                  </a:lnTo>
                  <a:lnTo>
                    <a:pt x="1076" y="950"/>
                  </a:lnTo>
                  <a:lnTo>
                    <a:pt x="1088" y="910"/>
                  </a:lnTo>
                  <a:lnTo>
                    <a:pt x="1098" y="868"/>
                  </a:lnTo>
                  <a:lnTo>
                    <a:pt x="1106" y="826"/>
                  </a:lnTo>
                  <a:lnTo>
                    <a:pt x="1112" y="782"/>
                  </a:lnTo>
                  <a:lnTo>
                    <a:pt x="1114" y="738"/>
                  </a:lnTo>
                  <a:lnTo>
                    <a:pt x="1116" y="692"/>
                  </a:lnTo>
                  <a:lnTo>
                    <a:pt x="1116" y="656"/>
                  </a:lnTo>
                  <a:lnTo>
                    <a:pt x="1112" y="622"/>
                  </a:lnTo>
                  <a:lnTo>
                    <a:pt x="1110" y="586"/>
                  </a:lnTo>
                  <a:lnTo>
                    <a:pt x="1104" y="552"/>
                  </a:lnTo>
                  <a:lnTo>
                    <a:pt x="1098" y="520"/>
                  </a:lnTo>
                  <a:lnTo>
                    <a:pt x="1090" y="486"/>
                  </a:lnTo>
                  <a:lnTo>
                    <a:pt x="1082" y="454"/>
                  </a:lnTo>
                  <a:lnTo>
                    <a:pt x="1072" y="422"/>
                  </a:lnTo>
                  <a:lnTo>
                    <a:pt x="1060" y="392"/>
                  </a:lnTo>
                  <a:lnTo>
                    <a:pt x="1048" y="362"/>
                  </a:lnTo>
                  <a:lnTo>
                    <a:pt x="1036" y="334"/>
                  </a:lnTo>
                  <a:lnTo>
                    <a:pt x="1020" y="306"/>
                  </a:lnTo>
                  <a:lnTo>
                    <a:pt x="1004" y="278"/>
                  </a:lnTo>
                  <a:lnTo>
                    <a:pt x="988" y="252"/>
                  </a:lnTo>
                  <a:lnTo>
                    <a:pt x="970" y="226"/>
                  </a:lnTo>
                  <a:lnTo>
                    <a:pt x="952" y="202"/>
                  </a:lnTo>
                  <a:lnTo>
                    <a:pt x="934" y="180"/>
                  </a:lnTo>
                  <a:lnTo>
                    <a:pt x="912" y="158"/>
                  </a:lnTo>
                  <a:lnTo>
                    <a:pt x="892" y="138"/>
                  </a:lnTo>
                  <a:lnTo>
                    <a:pt x="870" y="118"/>
                  </a:lnTo>
                  <a:lnTo>
                    <a:pt x="848" y="100"/>
                  </a:lnTo>
                  <a:lnTo>
                    <a:pt x="824" y="84"/>
                  </a:lnTo>
                  <a:lnTo>
                    <a:pt x="800" y="68"/>
                  </a:lnTo>
                  <a:lnTo>
                    <a:pt x="776" y="54"/>
                  </a:lnTo>
                  <a:lnTo>
                    <a:pt x="750" y="42"/>
                  </a:lnTo>
                  <a:lnTo>
                    <a:pt x="724" y="32"/>
                  </a:lnTo>
                  <a:lnTo>
                    <a:pt x="698" y="22"/>
                  </a:lnTo>
                  <a:lnTo>
                    <a:pt x="670" y="14"/>
                  </a:lnTo>
                  <a:lnTo>
                    <a:pt x="642" y="8"/>
                  </a:lnTo>
                  <a:lnTo>
                    <a:pt x="616" y="4"/>
                  </a:lnTo>
                  <a:lnTo>
                    <a:pt x="586" y="2"/>
                  </a:lnTo>
                  <a:lnTo>
                    <a:pt x="558" y="0"/>
                  </a:lnTo>
                  <a:close/>
                  <a:moveTo>
                    <a:pt x="558" y="1318"/>
                  </a:moveTo>
                  <a:lnTo>
                    <a:pt x="558" y="1318"/>
                  </a:lnTo>
                  <a:lnTo>
                    <a:pt x="532" y="1318"/>
                  </a:lnTo>
                  <a:lnTo>
                    <a:pt x="506" y="1316"/>
                  </a:lnTo>
                  <a:lnTo>
                    <a:pt x="480" y="1312"/>
                  </a:lnTo>
                  <a:lnTo>
                    <a:pt x="454" y="1306"/>
                  </a:lnTo>
                  <a:lnTo>
                    <a:pt x="430" y="1298"/>
                  </a:lnTo>
                  <a:lnTo>
                    <a:pt x="406" y="1290"/>
                  </a:lnTo>
                  <a:lnTo>
                    <a:pt x="382" y="1280"/>
                  </a:lnTo>
                  <a:lnTo>
                    <a:pt x="358" y="1268"/>
                  </a:lnTo>
                  <a:lnTo>
                    <a:pt x="336" y="1256"/>
                  </a:lnTo>
                  <a:lnTo>
                    <a:pt x="314" y="1242"/>
                  </a:lnTo>
                  <a:lnTo>
                    <a:pt x="292" y="1226"/>
                  </a:lnTo>
                  <a:lnTo>
                    <a:pt x="272" y="1210"/>
                  </a:lnTo>
                  <a:lnTo>
                    <a:pt x="252" y="1192"/>
                  </a:lnTo>
                  <a:lnTo>
                    <a:pt x="232" y="1174"/>
                  </a:lnTo>
                  <a:lnTo>
                    <a:pt x="214" y="1154"/>
                  </a:lnTo>
                  <a:lnTo>
                    <a:pt x="196" y="1132"/>
                  </a:lnTo>
                  <a:lnTo>
                    <a:pt x="180" y="1110"/>
                  </a:lnTo>
                  <a:lnTo>
                    <a:pt x="162" y="1088"/>
                  </a:lnTo>
                  <a:lnTo>
                    <a:pt x="148" y="1064"/>
                  </a:lnTo>
                  <a:lnTo>
                    <a:pt x="134" y="1038"/>
                  </a:lnTo>
                  <a:lnTo>
                    <a:pt x="120" y="1014"/>
                  </a:lnTo>
                  <a:lnTo>
                    <a:pt x="108" y="986"/>
                  </a:lnTo>
                  <a:lnTo>
                    <a:pt x="96" y="960"/>
                  </a:lnTo>
                  <a:lnTo>
                    <a:pt x="86" y="932"/>
                  </a:lnTo>
                  <a:lnTo>
                    <a:pt x="78" y="902"/>
                  </a:lnTo>
                  <a:lnTo>
                    <a:pt x="70" y="872"/>
                  </a:lnTo>
                  <a:lnTo>
                    <a:pt x="62" y="842"/>
                  </a:lnTo>
                  <a:lnTo>
                    <a:pt x="56" y="812"/>
                  </a:lnTo>
                  <a:lnTo>
                    <a:pt x="52" y="780"/>
                  </a:lnTo>
                  <a:lnTo>
                    <a:pt x="48" y="748"/>
                  </a:lnTo>
                  <a:lnTo>
                    <a:pt x="46" y="716"/>
                  </a:lnTo>
                  <a:lnTo>
                    <a:pt x="46" y="684"/>
                  </a:lnTo>
                  <a:lnTo>
                    <a:pt x="46" y="652"/>
                  </a:lnTo>
                  <a:lnTo>
                    <a:pt x="48" y="618"/>
                  </a:lnTo>
                  <a:lnTo>
                    <a:pt x="52" y="588"/>
                  </a:lnTo>
                  <a:lnTo>
                    <a:pt x="56" y="556"/>
                  </a:lnTo>
                  <a:lnTo>
                    <a:pt x="62" y="526"/>
                  </a:lnTo>
                  <a:lnTo>
                    <a:pt x="70" y="494"/>
                  </a:lnTo>
                  <a:lnTo>
                    <a:pt x="78" y="466"/>
                  </a:lnTo>
                  <a:lnTo>
                    <a:pt x="86" y="436"/>
                  </a:lnTo>
                  <a:lnTo>
                    <a:pt x="96" y="408"/>
                  </a:lnTo>
                  <a:lnTo>
                    <a:pt x="108" y="382"/>
                  </a:lnTo>
                  <a:lnTo>
                    <a:pt x="120" y="354"/>
                  </a:lnTo>
                  <a:lnTo>
                    <a:pt x="134" y="328"/>
                  </a:lnTo>
                  <a:lnTo>
                    <a:pt x="148" y="304"/>
                  </a:lnTo>
                  <a:lnTo>
                    <a:pt x="162" y="280"/>
                  </a:lnTo>
                  <a:lnTo>
                    <a:pt x="180" y="256"/>
                  </a:lnTo>
                  <a:lnTo>
                    <a:pt x="196" y="234"/>
                  </a:lnTo>
                  <a:lnTo>
                    <a:pt x="214" y="214"/>
                  </a:lnTo>
                  <a:lnTo>
                    <a:pt x="232" y="194"/>
                  </a:lnTo>
                  <a:lnTo>
                    <a:pt x="252" y="174"/>
                  </a:lnTo>
                  <a:lnTo>
                    <a:pt x="272" y="158"/>
                  </a:lnTo>
                  <a:lnTo>
                    <a:pt x="292" y="140"/>
                  </a:lnTo>
                  <a:lnTo>
                    <a:pt x="314" y="126"/>
                  </a:lnTo>
                  <a:lnTo>
                    <a:pt x="336" y="112"/>
                  </a:lnTo>
                  <a:lnTo>
                    <a:pt x="358" y="98"/>
                  </a:lnTo>
                  <a:lnTo>
                    <a:pt x="382" y="88"/>
                  </a:lnTo>
                  <a:lnTo>
                    <a:pt x="406" y="78"/>
                  </a:lnTo>
                  <a:lnTo>
                    <a:pt x="430" y="68"/>
                  </a:lnTo>
                  <a:lnTo>
                    <a:pt x="454" y="62"/>
                  </a:lnTo>
                  <a:lnTo>
                    <a:pt x="480" y="56"/>
                  </a:lnTo>
                  <a:lnTo>
                    <a:pt x="506" y="52"/>
                  </a:lnTo>
                  <a:lnTo>
                    <a:pt x="532" y="50"/>
                  </a:lnTo>
                  <a:lnTo>
                    <a:pt x="558" y="48"/>
                  </a:lnTo>
                  <a:lnTo>
                    <a:pt x="584" y="50"/>
                  </a:lnTo>
                  <a:lnTo>
                    <a:pt x="610" y="52"/>
                  </a:lnTo>
                  <a:lnTo>
                    <a:pt x="636" y="56"/>
                  </a:lnTo>
                  <a:lnTo>
                    <a:pt x="662" y="62"/>
                  </a:lnTo>
                  <a:lnTo>
                    <a:pt x="686" y="68"/>
                  </a:lnTo>
                  <a:lnTo>
                    <a:pt x="710" y="78"/>
                  </a:lnTo>
                  <a:lnTo>
                    <a:pt x="734" y="88"/>
                  </a:lnTo>
                  <a:lnTo>
                    <a:pt x="758" y="98"/>
                  </a:lnTo>
                  <a:lnTo>
                    <a:pt x="780" y="112"/>
                  </a:lnTo>
                  <a:lnTo>
                    <a:pt x="802" y="126"/>
                  </a:lnTo>
                  <a:lnTo>
                    <a:pt x="824" y="140"/>
                  </a:lnTo>
                  <a:lnTo>
                    <a:pt x="844" y="158"/>
                  </a:lnTo>
                  <a:lnTo>
                    <a:pt x="864" y="174"/>
                  </a:lnTo>
                  <a:lnTo>
                    <a:pt x="884" y="194"/>
                  </a:lnTo>
                  <a:lnTo>
                    <a:pt x="902" y="214"/>
                  </a:lnTo>
                  <a:lnTo>
                    <a:pt x="920" y="234"/>
                  </a:lnTo>
                  <a:lnTo>
                    <a:pt x="938" y="256"/>
                  </a:lnTo>
                  <a:lnTo>
                    <a:pt x="954" y="280"/>
                  </a:lnTo>
                  <a:lnTo>
                    <a:pt x="968" y="304"/>
                  </a:lnTo>
                  <a:lnTo>
                    <a:pt x="982" y="328"/>
                  </a:lnTo>
                  <a:lnTo>
                    <a:pt x="996" y="354"/>
                  </a:lnTo>
                  <a:lnTo>
                    <a:pt x="1008" y="382"/>
                  </a:lnTo>
                  <a:lnTo>
                    <a:pt x="1020" y="408"/>
                  </a:lnTo>
                  <a:lnTo>
                    <a:pt x="1030" y="436"/>
                  </a:lnTo>
                  <a:lnTo>
                    <a:pt x="1038" y="466"/>
                  </a:lnTo>
                  <a:lnTo>
                    <a:pt x="1046" y="494"/>
                  </a:lnTo>
                  <a:lnTo>
                    <a:pt x="1054" y="526"/>
                  </a:lnTo>
                  <a:lnTo>
                    <a:pt x="1060" y="556"/>
                  </a:lnTo>
                  <a:lnTo>
                    <a:pt x="1064" y="588"/>
                  </a:lnTo>
                  <a:lnTo>
                    <a:pt x="1068" y="618"/>
                  </a:lnTo>
                  <a:lnTo>
                    <a:pt x="1070" y="652"/>
                  </a:lnTo>
                  <a:lnTo>
                    <a:pt x="1070" y="684"/>
                  </a:lnTo>
                  <a:lnTo>
                    <a:pt x="1070" y="716"/>
                  </a:lnTo>
                  <a:lnTo>
                    <a:pt x="1068" y="748"/>
                  </a:lnTo>
                  <a:lnTo>
                    <a:pt x="1064" y="780"/>
                  </a:lnTo>
                  <a:lnTo>
                    <a:pt x="1060" y="812"/>
                  </a:lnTo>
                  <a:lnTo>
                    <a:pt x="1054" y="842"/>
                  </a:lnTo>
                  <a:lnTo>
                    <a:pt x="1046" y="872"/>
                  </a:lnTo>
                  <a:lnTo>
                    <a:pt x="1038" y="902"/>
                  </a:lnTo>
                  <a:lnTo>
                    <a:pt x="1030" y="932"/>
                  </a:lnTo>
                  <a:lnTo>
                    <a:pt x="1020" y="960"/>
                  </a:lnTo>
                  <a:lnTo>
                    <a:pt x="1008" y="986"/>
                  </a:lnTo>
                  <a:lnTo>
                    <a:pt x="996" y="1014"/>
                  </a:lnTo>
                  <a:lnTo>
                    <a:pt x="982" y="1038"/>
                  </a:lnTo>
                  <a:lnTo>
                    <a:pt x="968" y="1064"/>
                  </a:lnTo>
                  <a:lnTo>
                    <a:pt x="954" y="1088"/>
                  </a:lnTo>
                  <a:lnTo>
                    <a:pt x="938" y="1110"/>
                  </a:lnTo>
                  <a:lnTo>
                    <a:pt x="920" y="1132"/>
                  </a:lnTo>
                  <a:lnTo>
                    <a:pt x="902" y="1154"/>
                  </a:lnTo>
                  <a:lnTo>
                    <a:pt x="884" y="1174"/>
                  </a:lnTo>
                  <a:lnTo>
                    <a:pt x="864" y="1192"/>
                  </a:lnTo>
                  <a:lnTo>
                    <a:pt x="844" y="1210"/>
                  </a:lnTo>
                  <a:lnTo>
                    <a:pt x="824" y="1226"/>
                  </a:lnTo>
                  <a:lnTo>
                    <a:pt x="802" y="1242"/>
                  </a:lnTo>
                  <a:lnTo>
                    <a:pt x="780" y="1256"/>
                  </a:lnTo>
                  <a:lnTo>
                    <a:pt x="758" y="1268"/>
                  </a:lnTo>
                  <a:lnTo>
                    <a:pt x="734" y="1280"/>
                  </a:lnTo>
                  <a:lnTo>
                    <a:pt x="710" y="1290"/>
                  </a:lnTo>
                  <a:lnTo>
                    <a:pt x="686" y="1298"/>
                  </a:lnTo>
                  <a:lnTo>
                    <a:pt x="662" y="1306"/>
                  </a:lnTo>
                  <a:lnTo>
                    <a:pt x="636" y="1312"/>
                  </a:lnTo>
                  <a:lnTo>
                    <a:pt x="610" y="1316"/>
                  </a:lnTo>
                  <a:lnTo>
                    <a:pt x="584" y="1318"/>
                  </a:lnTo>
                  <a:lnTo>
                    <a:pt x="558" y="13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282"/>
            <p:cNvSpPr>
              <a:spLocks/>
            </p:cNvSpPr>
            <p:nvPr/>
          </p:nvSpPr>
          <p:spPr bwMode="auto">
            <a:xfrm>
              <a:off x="3538" y="2973"/>
              <a:ext cx="188" cy="902"/>
            </a:xfrm>
            <a:custGeom>
              <a:avLst/>
              <a:gdLst>
                <a:gd name="T0" fmla="*/ 188 w 188"/>
                <a:gd name="T1" fmla="*/ 880 h 902"/>
                <a:gd name="T2" fmla="*/ 188 w 188"/>
                <a:gd name="T3" fmla="*/ 880 h 902"/>
                <a:gd name="T4" fmla="*/ 186 w 188"/>
                <a:gd name="T5" fmla="*/ 888 h 902"/>
                <a:gd name="T6" fmla="*/ 182 w 188"/>
                <a:gd name="T7" fmla="*/ 896 h 902"/>
                <a:gd name="T8" fmla="*/ 174 w 188"/>
                <a:gd name="T9" fmla="*/ 900 h 902"/>
                <a:gd name="T10" fmla="*/ 166 w 188"/>
                <a:gd name="T11" fmla="*/ 902 h 902"/>
                <a:gd name="T12" fmla="*/ 22 w 188"/>
                <a:gd name="T13" fmla="*/ 902 h 902"/>
                <a:gd name="T14" fmla="*/ 22 w 188"/>
                <a:gd name="T15" fmla="*/ 902 h 902"/>
                <a:gd name="T16" fmla="*/ 14 w 188"/>
                <a:gd name="T17" fmla="*/ 900 h 902"/>
                <a:gd name="T18" fmla="*/ 6 w 188"/>
                <a:gd name="T19" fmla="*/ 896 h 902"/>
                <a:gd name="T20" fmla="*/ 2 w 188"/>
                <a:gd name="T21" fmla="*/ 888 h 902"/>
                <a:gd name="T22" fmla="*/ 0 w 188"/>
                <a:gd name="T23" fmla="*/ 880 h 902"/>
                <a:gd name="T24" fmla="*/ 0 w 188"/>
                <a:gd name="T25" fmla="*/ 22 h 902"/>
                <a:gd name="T26" fmla="*/ 0 w 188"/>
                <a:gd name="T27" fmla="*/ 22 h 902"/>
                <a:gd name="T28" fmla="*/ 2 w 188"/>
                <a:gd name="T29" fmla="*/ 14 h 902"/>
                <a:gd name="T30" fmla="*/ 6 w 188"/>
                <a:gd name="T31" fmla="*/ 6 h 902"/>
                <a:gd name="T32" fmla="*/ 14 w 188"/>
                <a:gd name="T33" fmla="*/ 2 h 902"/>
                <a:gd name="T34" fmla="*/ 22 w 188"/>
                <a:gd name="T35" fmla="*/ 0 h 902"/>
                <a:gd name="T36" fmla="*/ 166 w 188"/>
                <a:gd name="T37" fmla="*/ 0 h 902"/>
                <a:gd name="T38" fmla="*/ 166 w 188"/>
                <a:gd name="T39" fmla="*/ 0 h 902"/>
                <a:gd name="T40" fmla="*/ 174 w 188"/>
                <a:gd name="T41" fmla="*/ 2 h 902"/>
                <a:gd name="T42" fmla="*/ 182 w 188"/>
                <a:gd name="T43" fmla="*/ 6 h 902"/>
                <a:gd name="T44" fmla="*/ 186 w 188"/>
                <a:gd name="T45" fmla="*/ 14 h 902"/>
                <a:gd name="T46" fmla="*/ 188 w 188"/>
                <a:gd name="T47" fmla="*/ 22 h 902"/>
                <a:gd name="T48" fmla="*/ 188 w 188"/>
                <a:gd name="T49" fmla="*/ 880 h 9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8" h="902">
                  <a:moveTo>
                    <a:pt x="188" y="880"/>
                  </a:moveTo>
                  <a:lnTo>
                    <a:pt x="188" y="880"/>
                  </a:lnTo>
                  <a:lnTo>
                    <a:pt x="186" y="888"/>
                  </a:lnTo>
                  <a:lnTo>
                    <a:pt x="182" y="896"/>
                  </a:lnTo>
                  <a:lnTo>
                    <a:pt x="174" y="900"/>
                  </a:lnTo>
                  <a:lnTo>
                    <a:pt x="166" y="902"/>
                  </a:lnTo>
                  <a:lnTo>
                    <a:pt x="22" y="902"/>
                  </a:lnTo>
                  <a:lnTo>
                    <a:pt x="14" y="900"/>
                  </a:lnTo>
                  <a:lnTo>
                    <a:pt x="6" y="896"/>
                  </a:lnTo>
                  <a:lnTo>
                    <a:pt x="2" y="888"/>
                  </a:lnTo>
                  <a:lnTo>
                    <a:pt x="0" y="88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166" y="0"/>
                  </a:lnTo>
                  <a:lnTo>
                    <a:pt x="174" y="2"/>
                  </a:lnTo>
                  <a:lnTo>
                    <a:pt x="182" y="6"/>
                  </a:lnTo>
                  <a:lnTo>
                    <a:pt x="186" y="14"/>
                  </a:lnTo>
                  <a:lnTo>
                    <a:pt x="188" y="22"/>
                  </a:lnTo>
                  <a:lnTo>
                    <a:pt x="188" y="88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283"/>
            <p:cNvSpPr>
              <a:spLocks/>
            </p:cNvSpPr>
            <p:nvPr/>
          </p:nvSpPr>
          <p:spPr bwMode="auto">
            <a:xfrm>
              <a:off x="3532" y="3753"/>
              <a:ext cx="200" cy="1"/>
            </a:xfrm>
            <a:custGeom>
              <a:avLst/>
              <a:gdLst>
                <a:gd name="T0" fmla="*/ 0 w 200"/>
                <a:gd name="T1" fmla="*/ 0 h 1"/>
                <a:gd name="T2" fmla="*/ 200 w 200"/>
                <a:gd name="T3" fmla="*/ 0 h 1"/>
                <a:gd name="T4" fmla="*/ 0 w 200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1">
                  <a:moveTo>
                    <a:pt x="0" y="0"/>
                  </a:moveTo>
                  <a:lnTo>
                    <a:pt x="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Line 284"/>
            <p:cNvSpPr>
              <a:spLocks noChangeShapeType="1"/>
            </p:cNvSpPr>
            <p:nvPr/>
          </p:nvSpPr>
          <p:spPr bwMode="auto">
            <a:xfrm>
              <a:off x="3532" y="3753"/>
              <a:ext cx="200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285"/>
            <p:cNvSpPr>
              <a:spLocks/>
            </p:cNvSpPr>
            <p:nvPr/>
          </p:nvSpPr>
          <p:spPr bwMode="auto">
            <a:xfrm>
              <a:off x="3532" y="3625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Line 286"/>
            <p:cNvSpPr>
              <a:spLocks noChangeShapeType="1"/>
            </p:cNvSpPr>
            <p:nvPr/>
          </p:nvSpPr>
          <p:spPr bwMode="auto">
            <a:xfrm flipV="1">
              <a:off x="3532" y="3625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287"/>
            <p:cNvSpPr>
              <a:spLocks/>
            </p:cNvSpPr>
            <p:nvPr/>
          </p:nvSpPr>
          <p:spPr bwMode="auto">
            <a:xfrm>
              <a:off x="3532" y="3507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Line 288"/>
            <p:cNvSpPr>
              <a:spLocks noChangeShapeType="1"/>
            </p:cNvSpPr>
            <p:nvPr/>
          </p:nvSpPr>
          <p:spPr bwMode="auto">
            <a:xfrm flipV="1">
              <a:off x="3532" y="3507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289"/>
            <p:cNvSpPr>
              <a:spLocks/>
            </p:cNvSpPr>
            <p:nvPr/>
          </p:nvSpPr>
          <p:spPr bwMode="auto">
            <a:xfrm>
              <a:off x="3532" y="3387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Line 290"/>
            <p:cNvSpPr>
              <a:spLocks noChangeShapeType="1"/>
            </p:cNvSpPr>
            <p:nvPr/>
          </p:nvSpPr>
          <p:spPr bwMode="auto">
            <a:xfrm flipV="1">
              <a:off x="3532" y="3387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291"/>
            <p:cNvSpPr>
              <a:spLocks/>
            </p:cNvSpPr>
            <p:nvPr/>
          </p:nvSpPr>
          <p:spPr bwMode="auto">
            <a:xfrm>
              <a:off x="3532" y="3269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Line 292"/>
            <p:cNvSpPr>
              <a:spLocks noChangeShapeType="1"/>
            </p:cNvSpPr>
            <p:nvPr/>
          </p:nvSpPr>
          <p:spPr bwMode="auto">
            <a:xfrm flipV="1">
              <a:off x="3532" y="3269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293"/>
            <p:cNvSpPr>
              <a:spLocks/>
            </p:cNvSpPr>
            <p:nvPr/>
          </p:nvSpPr>
          <p:spPr bwMode="auto">
            <a:xfrm>
              <a:off x="3532" y="3151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Line 294"/>
            <p:cNvSpPr>
              <a:spLocks noChangeShapeType="1"/>
            </p:cNvSpPr>
            <p:nvPr/>
          </p:nvSpPr>
          <p:spPr bwMode="auto">
            <a:xfrm flipV="1">
              <a:off x="3532" y="3151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295"/>
            <p:cNvSpPr>
              <a:spLocks/>
            </p:cNvSpPr>
            <p:nvPr/>
          </p:nvSpPr>
          <p:spPr bwMode="auto">
            <a:xfrm>
              <a:off x="3532" y="3033"/>
              <a:ext cx="200" cy="80"/>
            </a:xfrm>
            <a:custGeom>
              <a:avLst/>
              <a:gdLst>
                <a:gd name="T0" fmla="*/ 0 w 200"/>
                <a:gd name="T1" fmla="*/ 80 h 80"/>
                <a:gd name="T2" fmla="*/ 200 w 200"/>
                <a:gd name="T3" fmla="*/ 0 h 80"/>
                <a:gd name="T4" fmla="*/ 0 w 200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80">
                  <a:moveTo>
                    <a:pt x="0" y="80"/>
                  </a:moveTo>
                  <a:lnTo>
                    <a:pt x="20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Line 296"/>
            <p:cNvSpPr>
              <a:spLocks noChangeShapeType="1"/>
            </p:cNvSpPr>
            <p:nvPr/>
          </p:nvSpPr>
          <p:spPr bwMode="auto">
            <a:xfrm flipV="1">
              <a:off x="3532" y="3033"/>
              <a:ext cx="200" cy="8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Tennis Courts</a:t>
            </a:r>
            <a:endParaRPr lang="en-US" altLang="en-US" smtClean="0"/>
          </a:p>
        </p:txBody>
      </p:sp>
      <p:grpSp>
        <p:nvGrpSpPr>
          <p:cNvPr id="9219" name="Group 72"/>
          <p:cNvGrpSpPr>
            <a:grpSpLocks/>
          </p:cNvGrpSpPr>
          <p:nvPr/>
        </p:nvGrpSpPr>
        <p:grpSpPr bwMode="auto">
          <a:xfrm>
            <a:off x="366713" y="1433513"/>
            <a:ext cx="3446462" cy="4987925"/>
            <a:chOff x="231" y="903"/>
            <a:chExt cx="2171" cy="3142"/>
          </a:xfrm>
        </p:grpSpPr>
        <p:sp>
          <p:nvSpPr>
            <p:cNvPr id="9269" name="Rectangle 7"/>
            <p:cNvSpPr>
              <a:spLocks noChangeArrowheads="1"/>
            </p:cNvSpPr>
            <p:nvPr/>
          </p:nvSpPr>
          <p:spPr bwMode="auto">
            <a:xfrm>
              <a:off x="231" y="903"/>
              <a:ext cx="2171" cy="3142"/>
            </a:xfrm>
            <a:prstGeom prst="rect">
              <a:avLst/>
            </a:prstGeom>
            <a:solidFill>
              <a:srgbClr val="33A02C"/>
            </a:solidFill>
            <a:ln w="30163">
              <a:solidFill>
                <a:srgbClr val="33A02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9270" name="Group 15"/>
            <p:cNvGrpSpPr>
              <a:grpSpLocks/>
            </p:cNvGrpSpPr>
            <p:nvPr/>
          </p:nvGrpSpPr>
          <p:grpSpPr bwMode="auto">
            <a:xfrm>
              <a:off x="373" y="990"/>
              <a:ext cx="1888" cy="2932"/>
              <a:chOff x="2462" y="1009"/>
              <a:chExt cx="2277" cy="3188"/>
            </a:xfrm>
          </p:grpSpPr>
          <p:sp>
            <p:nvSpPr>
              <p:cNvPr id="9271" name="Rectangle 8"/>
              <p:cNvSpPr>
                <a:spLocks noChangeArrowheads="1"/>
              </p:cNvSpPr>
              <p:nvPr/>
            </p:nvSpPr>
            <p:spPr bwMode="auto">
              <a:xfrm>
                <a:off x="2462" y="1009"/>
                <a:ext cx="2277" cy="3188"/>
              </a:xfrm>
              <a:prstGeom prst="rect">
                <a:avLst/>
              </a:prstGeom>
              <a:noFill/>
              <a:ln w="30163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9272" name="Line 9"/>
              <p:cNvSpPr>
                <a:spLocks noChangeShapeType="1"/>
              </p:cNvSpPr>
              <p:nvPr/>
            </p:nvSpPr>
            <p:spPr bwMode="auto">
              <a:xfrm>
                <a:off x="2462" y="2603"/>
                <a:ext cx="2277" cy="1"/>
              </a:xfrm>
              <a:prstGeom prst="line">
                <a:avLst/>
              </a:prstGeom>
              <a:noFill/>
              <a:ln w="3016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3" name="Rectangle 10"/>
              <p:cNvSpPr>
                <a:spLocks noChangeArrowheads="1"/>
              </p:cNvSpPr>
              <p:nvPr/>
            </p:nvSpPr>
            <p:spPr bwMode="auto">
              <a:xfrm>
                <a:off x="2690" y="1009"/>
                <a:ext cx="1821" cy="3188"/>
              </a:xfrm>
              <a:prstGeom prst="rect">
                <a:avLst/>
              </a:prstGeom>
              <a:noFill/>
              <a:ln w="30163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9274" name="Rectangle 11"/>
              <p:cNvSpPr>
                <a:spLocks noChangeArrowheads="1"/>
              </p:cNvSpPr>
              <p:nvPr/>
            </p:nvSpPr>
            <p:spPr bwMode="auto">
              <a:xfrm>
                <a:off x="2690" y="1692"/>
                <a:ext cx="1821" cy="1822"/>
              </a:xfrm>
              <a:prstGeom prst="rect">
                <a:avLst/>
              </a:prstGeom>
              <a:noFill/>
              <a:ln w="30163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9275" name="Line 12"/>
              <p:cNvSpPr>
                <a:spLocks noChangeShapeType="1"/>
              </p:cNvSpPr>
              <p:nvPr/>
            </p:nvSpPr>
            <p:spPr bwMode="auto">
              <a:xfrm>
                <a:off x="3601" y="1692"/>
                <a:ext cx="1" cy="1822"/>
              </a:xfrm>
              <a:prstGeom prst="line">
                <a:avLst/>
              </a:prstGeom>
              <a:noFill/>
              <a:ln w="3016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6" name="Line 13"/>
              <p:cNvSpPr>
                <a:spLocks noChangeShapeType="1"/>
              </p:cNvSpPr>
              <p:nvPr/>
            </p:nvSpPr>
            <p:spPr bwMode="auto">
              <a:xfrm>
                <a:off x="3601" y="1009"/>
                <a:ext cx="1" cy="57"/>
              </a:xfrm>
              <a:prstGeom prst="line">
                <a:avLst/>
              </a:prstGeom>
              <a:noFill/>
              <a:ln w="3016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7" name="Line 14"/>
              <p:cNvSpPr>
                <a:spLocks noChangeShapeType="1"/>
              </p:cNvSpPr>
              <p:nvPr/>
            </p:nvSpPr>
            <p:spPr bwMode="auto">
              <a:xfrm flipV="1">
                <a:off x="3601" y="4140"/>
                <a:ext cx="1" cy="57"/>
              </a:xfrm>
              <a:prstGeom prst="line">
                <a:avLst/>
              </a:prstGeom>
              <a:noFill/>
              <a:ln w="3016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220" name="Group 71"/>
          <p:cNvGrpSpPr>
            <a:grpSpLocks/>
          </p:cNvGrpSpPr>
          <p:nvPr/>
        </p:nvGrpSpPr>
        <p:grpSpPr bwMode="auto">
          <a:xfrm>
            <a:off x="4716463" y="1409700"/>
            <a:ext cx="3849687" cy="5305425"/>
            <a:chOff x="2434" y="12"/>
            <a:chExt cx="3312" cy="4320"/>
          </a:xfrm>
        </p:grpSpPr>
        <p:sp>
          <p:nvSpPr>
            <p:cNvPr id="9221" name="Freeform 23"/>
            <p:cNvSpPr>
              <a:spLocks/>
            </p:cNvSpPr>
            <p:nvPr/>
          </p:nvSpPr>
          <p:spPr bwMode="auto">
            <a:xfrm>
              <a:off x="2434" y="12"/>
              <a:ext cx="3312" cy="4320"/>
            </a:xfrm>
            <a:custGeom>
              <a:avLst/>
              <a:gdLst>
                <a:gd name="T0" fmla="*/ 3312 w 3312"/>
                <a:gd name="T1" fmla="*/ 4320 h 4320"/>
                <a:gd name="T2" fmla="*/ 0 w 3312"/>
                <a:gd name="T3" fmla="*/ 4320 h 4320"/>
                <a:gd name="T4" fmla="*/ 484 w 3312"/>
                <a:gd name="T5" fmla="*/ 0 h 4320"/>
                <a:gd name="T6" fmla="*/ 2706 w 3312"/>
                <a:gd name="T7" fmla="*/ 0 h 4320"/>
                <a:gd name="T8" fmla="*/ 3312 w 3312"/>
                <a:gd name="T9" fmla="*/ 432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12" h="4320">
                  <a:moveTo>
                    <a:pt x="3312" y="4320"/>
                  </a:moveTo>
                  <a:lnTo>
                    <a:pt x="0" y="4320"/>
                  </a:lnTo>
                  <a:lnTo>
                    <a:pt x="484" y="0"/>
                  </a:lnTo>
                  <a:lnTo>
                    <a:pt x="2706" y="0"/>
                  </a:lnTo>
                  <a:lnTo>
                    <a:pt x="3312" y="4320"/>
                  </a:lnTo>
                  <a:close/>
                </a:path>
              </a:pathLst>
            </a:custGeom>
            <a:solidFill>
              <a:srgbClr val="33A02C"/>
            </a:solidFill>
            <a:ln w="38100">
              <a:solidFill>
                <a:srgbClr val="33A02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24"/>
            <p:cNvSpPr>
              <a:spLocks/>
            </p:cNvSpPr>
            <p:nvPr/>
          </p:nvSpPr>
          <p:spPr bwMode="auto">
            <a:xfrm>
              <a:off x="2664" y="156"/>
              <a:ext cx="2848" cy="4032"/>
            </a:xfrm>
            <a:custGeom>
              <a:avLst/>
              <a:gdLst>
                <a:gd name="T0" fmla="*/ 2848 w 2848"/>
                <a:gd name="T1" fmla="*/ 4032 h 4032"/>
                <a:gd name="T2" fmla="*/ 0 w 2848"/>
                <a:gd name="T3" fmla="*/ 4032 h 4032"/>
                <a:gd name="T4" fmla="*/ 386 w 2848"/>
                <a:gd name="T5" fmla="*/ 0 h 4032"/>
                <a:gd name="T6" fmla="*/ 2348 w 2848"/>
                <a:gd name="T7" fmla="*/ 0 h 4032"/>
                <a:gd name="T8" fmla="*/ 2848 w 2848"/>
                <a:gd name="T9" fmla="*/ 4032 h 40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48" h="4032">
                  <a:moveTo>
                    <a:pt x="2848" y="4032"/>
                  </a:moveTo>
                  <a:lnTo>
                    <a:pt x="0" y="4032"/>
                  </a:lnTo>
                  <a:lnTo>
                    <a:pt x="386" y="0"/>
                  </a:lnTo>
                  <a:lnTo>
                    <a:pt x="2348" y="0"/>
                  </a:lnTo>
                  <a:lnTo>
                    <a:pt x="2848" y="4032"/>
                  </a:lnTo>
                  <a:close/>
                </a:path>
              </a:pathLst>
            </a:custGeom>
            <a:noFill/>
            <a:ln w="381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Line 25"/>
            <p:cNvSpPr>
              <a:spLocks noChangeShapeType="1"/>
            </p:cNvSpPr>
            <p:nvPr/>
          </p:nvSpPr>
          <p:spPr bwMode="auto">
            <a:xfrm>
              <a:off x="2856" y="2172"/>
              <a:ext cx="2406" cy="1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26"/>
            <p:cNvSpPr>
              <a:spLocks/>
            </p:cNvSpPr>
            <p:nvPr/>
          </p:nvSpPr>
          <p:spPr bwMode="auto">
            <a:xfrm>
              <a:off x="2950" y="156"/>
              <a:ext cx="2278" cy="4032"/>
            </a:xfrm>
            <a:custGeom>
              <a:avLst/>
              <a:gdLst>
                <a:gd name="T0" fmla="*/ 2278 w 2278"/>
                <a:gd name="T1" fmla="*/ 4032 h 4032"/>
                <a:gd name="T2" fmla="*/ 0 w 2278"/>
                <a:gd name="T3" fmla="*/ 4032 h 4032"/>
                <a:gd name="T4" fmla="*/ 296 w 2278"/>
                <a:gd name="T5" fmla="*/ 0 h 4032"/>
                <a:gd name="T6" fmla="*/ 1866 w 2278"/>
                <a:gd name="T7" fmla="*/ 0 h 4032"/>
                <a:gd name="T8" fmla="*/ 2278 w 2278"/>
                <a:gd name="T9" fmla="*/ 4032 h 40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78" h="4032">
                  <a:moveTo>
                    <a:pt x="2278" y="4032"/>
                  </a:moveTo>
                  <a:lnTo>
                    <a:pt x="0" y="4032"/>
                  </a:lnTo>
                  <a:lnTo>
                    <a:pt x="296" y="0"/>
                  </a:lnTo>
                  <a:lnTo>
                    <a:pt x="1866" y="0"/>
                  </a:lnTo>
                  <a:lnTo>
                    <a:pt x="2278" y="4032"/>
                  </a:lnTo>
                  <a:close/>
                </a:path>
              </a:pathLst>
            </a:custGeom>
            <a:noFill/>
            <a:ln w="381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27"/>
            <p:cNvSpPr>
              <a:spLocks/>
            </p:cNvSpPr>
            <p:nvPr/>
          </p:nvSpPr>
          <p:spPr bwMode="auto">
            <a:xfrm>
              <a:off x="3012" y="1020"/>
              <a:ext cx="2128" cy="2304"/>
            </a:xfrm>
            <a:custGeom>
              <a:avLst/>
              <a:gdLst>
                <a:gd name="T0" fmla="*/ 2128 w 2128"/>
                <a:gd name="T1" fmla="*/ 2304 h 2304"/>
                <a:gd name="T2" fmla="*/ 0 w 2128"/>
                <a:gd name="T3" fmla="*/ 2304 h 2304"/>
                <a:gd name="T4" fmla="*/ 170 w 2128"/>
                <a:gd name="T5" fmla="*/ 0 h 2304"/>
                <a:gd name="T6" fmla="*/ 1892 w 2128"/>
                <a:gd name="T7" fmla="*/ 0 h 2304"/>
                <a:gd name="T8" fmla="*/ 2128 w 2128"/>
                <a:gd name="T9" fmla="*/ 2304 h 23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28" h="2304">
                  <a:moveTo>
                    <a:pt x="2128" y="2304"/>
                  </a:moveTo>
                  <a:lnTo>
                    <a:pt x="0" y="2304"/>
                  </a:lnTo>
                  <a:lnTo>
                    <a:pt x="170" y="0"/>
                  </a:lnTo>
                  <a:lnTo>
                    <a:pt x="1892" y="0"/>
                  </a:lnTo>
                  <a:lnTo>
                    <a:pt x="2128" y="2304"/>
                  </a:lnTo>
                  <a:close/>
                </a:path>
              </a:pathLst>
            </a:custGeom>
            <a:noFill/>
            <a:ln w="381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Line 28"/>
            <p:cNvSpPr>
              <a:spLocks noChangeShapeType="1"/>
            </p:cNvSpPr>
            <p:nvPr/>
          </p:nvSpPr>
          <p:spPr bwMode="auto">
            <a:xfrm>
              <a:off x="4044" y="1020"/>
              <a:ext cx="32" cy="230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Line 29"/>
            <p:cNvSpPr>
              <a:spLocks noChangeShapeType="1"/>
            </p:cNvSpPr>
            <p:nvPr/>
          </p:nvSpPr>
          <p:spPr bwMode="auto">
            <a:xfrm>
              <a:off x="4030" y="156"/>
              <a:ext cx="2" cy="72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Line 30"/>
            <p:cNvSpPr>
              <a:spLocks noChangeShapeType="1"/>
            </p:cNvSpPr>
            <p:nvPr/>
          </p:nvSpPr>
          <p:spPr bwMode="auto">
            <a:xfrm flipV="1">
              <a:off x="4088" y="4116"/>
              <a:ext cx="1" cy="72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Rectangle 31"/>
            <p:cNvSpPr>
              <a:spLocks noChangeArrowheads="1"/>
            </p:cNvSpPr>
            <p:nvPr/>
          </p:nvSpPr>
          <p:spPr bwMode="auto">
            <a:xfrm>
              <a:off x="2810" y="2028"/>
              <a:ext cx="2520" cy="72"/>
            </a:xfrm>
            <a:prstGeom prst="rect">
              <a:avLst/>
            </a:prstGeom>
            <a:noFill/>
            <a:ln w="1270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230" name="Line 32"/>
            <p:cNvSpPr>
              <a:spLocks noChangeShapeType="1"/>
            </p:cNvSpPr>
            <p:nvPr/>
          </p:nvSpPr>
          <p:spPr bwMode="auto">
            <a:xfrm>
              <a:off x="2810" y="2172"/>
              <a:ext cx="2520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Line 33"/>
            <p:cNvSpPr>
              <a:spLocks noChangeShapeType="1"/>
            </p:cNvSpPr>
            <p:nvPr/>
          </p:nvSpPr>
          <p:spPr bwMode="auto">
            <a:xfrm>
              <a:off x="288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Line 34"/>
            <p:cNvSpPr>
              <a:spLocks noChangeShapeType="1"/>
            </p:cNvSpPr>
            <p:nvPr/>
          </p:nvSpPr>
          <p:spPr bwMode="auto">
            <a:xfrm>
              <a:off x="295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Line 35"/>
            <p:cNvSpPr>
              <a:spLocks noChangeShapeType="1"/>
            </p:cNvSpPr>
            <p:nvPr/>
          </p:nvSpPr>
          <p:spPr bwMode="auto">
            <a:xfrm>
              <a:off x="302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Line 36"/>
            <p:cNvSpPr>
              <a:spLocks noChangeShapeType="1"/>
            </p:cNvSpPr>
            <p:nvPr/>
          </p:nvSpPr>
          <p:spPr bwMode="auto">
            <a:xfrm>
              <a:off x="309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Line 37"/>
            <p:cNvSpPr>
              <a:spLocks noChangeShapeType="1"/>
            </p:cNvSpPr>
            <p:nvPr/>
          </p:nvSpPr>
          <p:spPr bwMode="auto">
            <a:xfrm>
              <a:off x="317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Line 38"/>
            <p:cNvSpPr>
              <a:spLocks noChangeShapeType="1"/>
            </p:cNvSpPr>
            <p:nvPr/>
          </p:nvSpPr>
          <p:spPr bwMode="auto">
            <a:xfrm>
              <a:off x="324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Line 39"/>
            <p:cNvSpPr>
              <a:spLocks noChangeShapeType="1"/>
            </p:cNvSpPr>
            <p:nvPr/>
          </p:nvSpPr>
          <p:spPr bwMode="auto">
            <a:xfrm>
              <a:off x="331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Line 40"/>
            <p:cNvSpPr>
              <a:spLocks noChangeShapeType="1"/>
            </p:cNvSpPr>
            <p:nvPr/>
          </p:nvSpPr>
          <p:spPr bwMode="auto">
            <a:xfrm>
              <a:off x="338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Line 41"/>
            <p:cNvSpPr>
              <a:spLocks noChangeShapeType="1"/>
            </p:cNvSpPr>
            <p:nvPr/>
          </p:nvSpPr>
          <p:spPr bwMode="auto">
            <a:xfrm>
              <a:off x="345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Line 42"/>
            <p:cNvSpPr>
              <a:spLocks noChangeShapeType="1"/>
            </p:cNvSpPr>
            <p:nvPr/>
          </p:nvSpPr>
          <p:spPr bwMode="auto">
            <a:xfrm>
              <a:off x="353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Line 43"/>
            <p:cNvSpPr>
              <a:spLocks noChangeShapeType="1"/>
            </p:cNvSpPr>
            <p:nvPr/>
          </p:nvSpPr>
          <p:spPr bwMode="auto">
            <a:xfrm>
              <a:off x="360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Line 44"/>
            <p:cNvSpPr>
              <a:spLocks noChangeShapeType="1"/>
            </p:cNvSpPr>
            <p:nvPr/>
          </p:nvSpPr>
          <p:spPr bwMode="auto">
            <a:xfrm>
              <a:off x="374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Line 45"/>
            <p:cNvSpPr>
              <a:spLocks noChangeShapeType="1"/>
            </p:cNvSpPr>
            <p:nvPr/>
          </p:nvSpPr>
          <p:spPr bwMode="auto">
            <a:xfrm>
              <a:off x="381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Line 46"/>
            <p:cNvSpPr>
              <a:spLocks noChangeShapeType="1"/>
            </p:cNvSpPr>
            <p:nvPr/>
          </p:nvSpPr>
          <p:spPr bwMode="auto">
            <a:xfrm>
              <a:off x="389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47"/>
            <p:cNvSpPr>
              <a:spLocks noChangeShapeType="1"/>
            </p:cNvSpPr>
            <p:nvPr/>
          </p:nvSpPr>
          <p:spPr bwMode="auto">
            <a:xfrm>
              <a:off x="396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48"/>
            <p:cNvSpPr>
              <a:spLocks noChangeShapeType="1"/>
            </p:cNvSpPr>
            <p:nvPr/>
          </p:nvSpPr>
          <p:spPr bwMode="auto">
            <a:xfrm>
              <a:off x="403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Line 49"/>
            <p:cNvSpPr>
              <a:spLocks noChangeShapeType="1"/>
            </p:cNvSpPr>
            <p:nvPr/>
          </p:nvSpPr>
          <p:spPr bwMode="auto">
            <a:xfrm>
              <a:off x="410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Line 50"/>
            <p:cNvSpPr>
              <a:spLocks noChangeShapeType="1"/>
            </p:cNvSpPr>
            <p:nvPr/>
          </p:nvSpPr>
          <p:spPr bwMode="auto">
            <a:xfrm>
              <a:off x="417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51"/>
            <p:cNvSpPr>
              <a:spLocks noChangeShapeType="1"/>
            </p:cNvSpPr>
            <p:nvPr/>
          </p:nvSpPr>
          <p:spPr bwMode="auto">
            <a:xfrm>
              <a:off x="425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52"/>
            <p:cNvSpPr>
              <a:spLocks noChangeShapeType="1"/>
            </p:cNvSpPr>
            <p:nvPr/>
          </p:nvSpPr>
          <p:spPr bwMode="auto">
            <a:xfrm>
              <a:off x="432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Line 53"/>
            <p:cNvSpPr>
              <a:spLocks noChangeShapeType="1"/>
            </p:cNvSpPr>
            <p:nvPr/>
          </p:nvSpPr>
          <p:spPr bwMode="auto">
            <a:xfrm>
              <a:off x="439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Line 54"/>
            <p:cNvSpPr>
              <a:spLocks noChangeShapeType="1"/>
            </p:cNvSpPr>
            <p:nvPr/>
          </p:nvSpPr>
          <p:spPr bwMode="auto">
            <a:xfrm>
              <a:off x="446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55"/>
            <p:cNvSpPr>
              <a:spLocks noChangeShapeType="1"/>
            </p:cNvSpPr>
            <p:nvPr/>
          </p:nvSpPr>
          <p:spPr bwMode="auto">
            <a:xfrm>
              <a:off x="453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Line 56"/>
            <p:cNvSpPr>
              <a:spLocks noChangeShapeType="1"/>
            </p:cNvSpPr>
            <p:nvPr/>
          </p:nvSpPr>
          <p:spPr bwMode="auto">
            <a:xfrm>
              <a:off x="461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Line 57"/>
            <p:cNvSpPr>
              <a:spLocks noChangeShapeType="1"/>
            </p:cNvSpPr>
            <p:nvPr/>
          </p:nvSpPr>
          <p:spPr bwMode="auto">
            <a:xfrm>
              <a:off x="468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Line 58"/>
            <p:cNvSpPr>
              <a:spLocks noChangeShapeType="1"/>
            </p:cNvSpPr>
            <p:nvPr/>
          </p:nvSpPr>
          <p:spPr bwMode="auto">
            <a:xfrm>
              <a:off x="475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Line 59"/>
            <p:cNvSpPr>
              <a:spLocks noChangeShapeType="1"/>
            </p:cNvSpPr>
            <p:nvPr/>
          </p:nvSpPr>
          <p:spPr bwMode="auto">
            <a:xfrm>
              <a:off x="4826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Line 60"/>
            <p:cNvSpPr>
              <a:spLocks noChangeShapeType="1"/>
            </p:cNvSpPr>
            <p:nvPr/>
          </p:nvSpPr>
          <p:spPr bwMode="auto">
            <a:xfrm>
              <a:off x="489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Line 61"/>
            <p:cNvSpPr>
              <a:spLocks noChangeShapeType="1"/>
            </p:cNvSpPr>
            <p:nvPr/>
          </p:nvSpPr>
          <p:spPr bwMode="auto">
            <a:xfrm>
              <a:off x="4970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Line 62"/>
            <p:cNvSpPr>
              <a:spLocks noChangeShapeType="1"/>
            </p:cNvSpPr>
            <p:nvPr/>
          </p:nvSpPr>
          <p:spPr bwMode="auto">
            <a:xfrm>
              <a:off x="5042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Line 63"/>
            <p:cNvSpPr>
              <a:spLocks noChangeShapeType="1"/>
            </p:cNvSpPr>
            <p:nvPr/>
          </p:nvSpPr>
          <p:spPr bwMode="auto">
            <a:xfrm>
              <a:off x="511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Line 64"/>
            <p:cNvSpPr>
              <a:spLocks noChangeShapeType="1"/>
            </p:cNvSpPr>
            <p:nvPr/>
          </p:nvSpPr>
          <p:spPr bwMode="auto">
            <a:xfrm>
              <a:off x="3674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Rectangle 65"/>
            <p:cNvSpPr>
              <a:spLocks noChangeArrowheads="1"/>
            </p:cNvSpPr>
            <p:nvPr/>
          </p:nvSpPr>
          <p:spPr bwMode="auto">
            <a:xfrm>
              <a:off x="2810" y="1884"/>
              <a:ext cx="2520" cy="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264" name="Rectangle 66"/>
            <p:cNvSpPr>
              <a:spLocks noChangeArrowheads="1"/>
            </p:cNvSpPr>
            <p:nvPr/>
          </p:nvSpPr>
          <p:spPr bwMode="auto">
            <a:xfrm>
              <a:off x="5330" y="1884"/>
              <a:ext cx="36" cy="28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265" name="Rectangle 67"/>
            <p:cNvSpPr>
              <a:spLocks noChangeArrowheads="1"/>
            </p:cNvSpPr>
            <p:nvPr/>
          </p:nvSpPr>
          <p:spPr bwMode="auto">
            <a:xfrm>
              <a:off x="2774" y="1884"/>
              <a:ext cx="36" cy="28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266" name="Line 68"/>
            <p:cNvSpPr>
              <a:spLocks noChangeShapeType="1"/>
            </p:cNvSpPr>
            <p:nvPr/>
          </p:nvSpPr>
          <p:spPr bwMode="auto">
            <a:xfrm>
              <a:off x="5186" y="1948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Line 69"/>
            <p:cNvSpPr>
              <a:spLocks noChangeShapeType="1"/>
            </p:cNvSpPr>
            <p:nvPr/>
          </p:nvSpPr>
          <p:spPr bwMode="auto">
            <a:xfrm>
              <a:off x="2810" y="1948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Line 70"/>
            <p:cNvSpPr>
              <a:spLocks noChangeShapeType="1"/>
            </p:cNvSpPr>
            <p:nvPr/>
          </p:nvSpPr>
          <p:spPr bwMode="auto">
            <a:xfrm>
              <a:off x="5258" y="1956"/>
              <a:ext cx="1" cy="216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Shorts and shoes</a:t>
            </a:r>
            <a:endParaRPr lang="en-US" altLang="en-US" smtClean="0"/>
          </a:p>
        </p:txBody>
      </p:sp>
      <p:grpSp>
        <p:nvGrpSpPr>
          <p:cNvPr id="11267" name="Group 84"/>
          <p:cNvGrpSpPr>
            <a:grpSpLocks/>
          </p:cNvGrpSpPr>
          <p:nvPr/>
        </p:nvGrpSpPr>
        <p:grpSpPr bwMode="auto">
          <a:xfrm>
            <a:off x="1023938" y="1411288"/>
            <a:ext cx="3465512" cy="2559050"/>
            <a:chOff x="1193" y="916"/>
            <a:chExt cx="3372" cy="2490"/>
          </a:xfrm>
        </p:grpSpPr>
        <p:sp>
          <p:nvSpPr>
            <p:cNvPr id="11311" name="Freeform 48"/>
            <p:cNvSpPr>
              <a:spLocks/>
            </p:cNvSpPr>
            <p:nvPr/>
          </p:nvSpPr>
          <p:spPr bwMode="auto">
            <a:xfrm>
              <a:off x="1193" y="916"/>
              <a:ext cx="3372" cy="2490"/>
            </a:xfrm>
            <a:custGeom>
              <a:avLst/>
              <a:gdLst>
                <a:gd name="T0" fmla="*/ 700 w 3372"/>
                <a:gd name="T1" fmla="*/ 50 h 2490"/>
                <a:gd name="T2" fmla="*/ 726 w 3372"/>
                <a:gd name="T3" fmla="*/ 48 h 2490"/>
                <a:gd name="T4" fmla="*/ 806 w 3372"/>
                <a:gd name="T5" fmla="*/ 58 h 2490"/>
                <a:gd name="T6" fmla="*/ 1056 w 3372"/>
                <a:gd name="T7" fmla="*/ 76 h 2490"/>
                <a:gd name="T8" fmla="*/ 1246 w 3372"/>
                <a:gd name="T9" fmla="*/ 98 h 2490"/>
                <a:gd name="T10" fmla="*/ 1468 w 3372"/>
                <a:gd name="T11" fmla="*/ 148 h 2490"/>
                <a:gd name="T12" fmla="*/ 1760 w 3372"/>
                <a:gd name="T13" fmla="*/ 144 h 2490"/>
                <a:gd name="T14" fmla="*/ 2148 w 3372"/>
                <a:gd name="T15" fmla="*/ 100 h 2490"/>
                <a:gd name="T16" fmla="*/ 2318 w 3372"/>
                <a:gd name="T17" fmla="*/ 60 h 2490"/>
                <a:gd name="T18" fmla="*/ 2446 w 3372"/>
                <a:gd name="T19" fmla="*/ 6 h 2490"/>
                <a:gd name="T20" fmla="*/ 2532 w 3372"/>
                <a:gd name="T21" fmla="*/ 0 h 2490"/>
                <a:gd name="T22" fmla="*/ 2556 w 3372"/>
                <a:gd name="T23" fmla="*/ 12 h 2490"/>
                <a:gd name="T24" fmla="*/ 2576 w 3372"/>
                <a:gd name="T25" fmla="*/ 84 h 2490"/>
                <a:gd name="T26" fmla="*/ 2722 w 3372"/>
                <a:gd name="T27" fmla="*/ 300 h 2490"/>
                <a:gd name="T28" fmla="*/ 2920 w 3372"/>
                <a:gd name="T29" fmla="*/ 732 h 2490"/>
                <a:gd name="T30" fmla="*/ 3058 w 3372"/>
                <a:gd name="T31" fmla="*/ 1062 h 2490"/>
                <a:gd name="T32" fmla="*/ 3104 w 3372"/>
                <a:gd name="T33" fmla="*/ 1240 h 2490"/>
                <a:gd name="T34" fmla="*/ 3216 w 3372"/>
                <a:gd name="T35" fmla="*/ 1552 h 2490"/>
                <a:gd name="T36" fmla="*/ 3320 w 3372"/>
                <a:gd name="T37" fmla="*/ 1844 h 2490"/>
                <a:gd name="T38" fmla="*/ 3338 w 3372"/>
                <a:gd name="T39" fmla="*/ 1934 h 2490"/>
                <a:gd name="T40" fmla="*/ 3372 w 3372"/>
                <a:gd name="T41" fmla="*/ 1984 h 2490"/>
                <a:gd name="T42" fmla="*/ 3358 w 3372"/>
                <a:gd name="T43" fmla="*/ 2016 h 2490"/>
                <a:gd name="T44" fmla="*/ 3284 w 3372"/>
                <a:gd name="T45" fmla="*/ 2048 h 2490"/>
                <a:gd name="T46" fmla="*/ 2272 w 3372"/>
                <a:gd name="T47" fmla="*/ 2348 h 2490"/>
                <a:gd name="T48" fmla="*/ 1964 w 3372"/>
                <a:gd name="T49" fmla="*/ 2444 h 2490"/>
                <a:gd name="T50" fmla="*/ 1880 w 3372"/>
                <a:gd name="T51" fmla="*/ 2478 h 2490"/>
                <a:gd name="T52" fmla="*/ 1830 w 3372"/>
                <a:gd name="T53" fmla="*/ 2450 h 2490"/>
                <a:gd name="T54" fmla="*/ 1808 w 3372"/>
                <a:gd name="T55" fmla="*/ 2378 h 2490"/>
                <a:gd name="T56" fmla="*/ 1776 w 3372"/>
                <a:gd name="T57" fmla="*/ 2284 h 2490"/>
                <a:gd name="T58" fmla="*/ 1766 w 3372"/>
                <a:gd name="T59" fmla="*/ 2148 h 2490"/>
                <a:gd name="T60" fmla="*/ 1748 w 3372"/>
                <a:gd name="T61" fmla="*/ 2136 h 2490"/>
                <a:gd name="T62" fmla="*/ 1708 w 3372"/>
                <a:gd name="T63" fmla="*/ 2160 h 2490"/>
                <a:gd name="T64" fmla="*/ 1628 w 3372"/>
                <a:gd name="T65" fmla="*/ 2380 h 2490"/>
                <a:gd name="T66" fmla="*/ 1594 w 3372"/>
                <a:gd name="T67" fmla="*/ 2466 h 2490"/>
                <a:gd name="T68" fmla="*/ 1560 w 3372"/>
                <a:gd name="T69" fmla="*/ 2482 h 2490"/>
                <a:gd name="T70" fmla="*/ 1494 w 3372"/>
                <a:gd name="T71" fmla="*/ 2480 h 2490"/>
                <a:gd name="T72" fmla="*/ 1314 w 3372"/>
                <a:gd name="T73" fmla="*/ 2398 h 2490"/>
                <a:gd name="T74" fmla="*/ 1048 w 3372"/>
                <a:gd name="T75" fmla="*/ 2352 h 2490"/>
                <a:gd name="T76" fmla="*/ 784 w 3372"/>
                <a:gd name="T77" fmla="*/ 2302 h 2490"/>
                <a:gd name="T78" fmla="*/ 514 w 3372"/>
                <a:gd name="T79" fmla="*/ 2238 h 2490"/>
                <a:gd name="T80" fmla="*/ 172 w 3372"/>
                <a:gd name="T81" fmla="*/ 2124 h 2490"/>
                <a:gd name="T82" fmla="*/ 16 w 3372"/>
                <a:gd name="T83" fmla="*/ 2076 h 2490"/>
                <a:gd name="T84" fmla="*/ 0 w 3372"/>
                <a:gd name="T85" fmla="*/ 2048 h 2490"/>
                <a:gd name="T86" fmla="*/ 44 w 3372"/>
                <a:gd name="T87" fmla="*/ 1892 h 2490"/>
                <a:gd name="T88" fmla="*/ 86 w 3372"/>
                <a:gd name="T89" fmla="*/ 1760 h 2490"/>
                <a:gd name="T90" fmla="*/ 180 w 3372"/>
                <a:gd name="T91" fmla="*/ 1504 h 2490"/>
                <a:gd name="T92" fmla="*/ 220 w 3372"/>
                <a:gd name="T93" fmla="*/ 1300 h 2490"/>
                <a:gd name="T94" fmla="*/ 412 w 3372"/>
                <a:gd name="T95" fmla="*/ 828 h 2490"/>
                <a:gd name="T96" fmla="*/ 456 w 3372"/>
                <a:gd name="T97" fmla="*/ 628 h 2490"/>
                <a:gd name="T98" fmla="*/ 536 w 3372"/>
                <a:gd name="T99" fmla="*/ 432 h 2490"/>
                <a:gd name="T100" fmla="*/ 602 w 3372"/>
                <a:gd name="T101" fmla="*/ 302 h 2490"/>
                <a:gd name="T102" fmla="*/ 628 w 3372"/>
                <a:gd name="T103" fmla="*/ 264 h 2490"/>
                <a:gd name="T104" fmla="*/ 692 w 3372"/>
                <a:gd name="T105" fmla="*/ 100 h 249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72" h="2490">
                  <a:moveTo>
                    <a:pt x="692" y="100"/>
                  </a:moveTo>
                  <a:lnTo>
                    <a:pt x="692" y="100"/>
                  </a:lnTo>
                  <a:lnTo>
                    <a:pt x="696" y="76"/>
                  </a:lnTo>
                  <a:lnTo>
                    <a:pt x="698" y="58"/>
                  </a:lnTo>
                  <a:lnTo>
                    <a:pt x="700" y="50"/>
                  </a:lnTo>
                  <a:lnTo>
                    <a:pt x="702" y="46"/>
                  </a:lnTo>
                  <a:lnTo>
                    <a:pt x="706" y="44"/>
                  </a:lnTo>
                  <a:lnTo>
                    <a:pt x="712" y="44"/>
                  </a:lnTo>
                  <a:lnTo>
                    <a:pt x="726" y="48"/>
                  </a:lnTo>
                  <a:lnTo>
                    <a:pt x="738" y="48"/>
                  </a:lnTo>
                  <a:lnTo>
                    <a:pt x="752" y="48"/>
                  </a:lnTo>
                  <a:lnTo>
                    <a:pt x="772" y="52"/>
                  </a:lnTo>
                  <a:lnTo>
                    <a:pt x="806" y="58"/>
                  </a:lnTo>
                  <a:lnTo>
                    <a:pt x="856" y="64"/>
                  </a:lnTo>
                  <a:lnTo>
                    <a:pt x="960" y="72"/>
                  </a:lnTo>
                  <a:lnTo>
                    <a:pt x="1006" y="74"/>
                  </a:lnTo>
                  <a:lnTo>
                    <a:pt x="1056" y="76"/>
                  </a:lnTo>
                  <a:lnTo>
                    <a:pt x="1112" y="78"/>
                  </a:lnTo>
                  <a:lnTo>
                    <a:pt x="1176" y="84"/>
                  </a:lnTo>
                  <a:lnTo>
                    <a:pt x="1212" y="90"/>
                  </a:lnTo>
                  <a:lnTo>
                    <a:pt x="1246" y="98"/>
                  </a:lnTo>
                  <a:lnTo>
                    <a:pt x="1320" y="120"/>
                  </a:lnTo>
                  <a:lnTo>
                    <a:pt x="1356" y="130"/>
                  </a:lnTo>
                  <a:lnTo>
                    <a:pt x="1394" y="138"/>
                  </a:lnTo>
                  <a:lnTo>
                    <a:pt x="1430" y="144"/>
                  </a:lnTo>
                  <a:lnTo>
                    <a:pt x="1468" y="148"/>
                  </a:lnTo>
                  <a:lnTo>
                    <a:pt x="1548" y="150"/>
                  </a:lnTo>
                  <a:lnTo>
                    <a:pt x="1630" y="150"/>
                  </a:lnTo>
                  <a:lnTo>
                    <a:pt x="1702" y="148"/>
                  </a:lnTo>
                  <a:lnTo>
                    <a:pt x="1760" y="144"/>
                  </a:lnTo>
                  <a:lnTo>
                    <a:pt x="1946" y="124"/>
                  </a:lnTo>
                  <a:lnTo>
                    <a:pt x="2060" y="112"/>
                  </a:lnTo>
                  <a:lnTo>
                    <a:pt x="2148" y="100"/>
                  </a:lnTo>
                  <a:lnTo>
                    <a:pt x="2200" y="92"/>
                  </a:lnTo>
                  <a:lnTo>
                    <a:pt x="2248" y="82"/>
                  </a:lnTo>
                  <a:lnTo>
                    <a:pt x="2272" y="76"/>
                  </a:lnTo>
                  <a:lnTo>
                    <a:pt x="2296" y="68"/>
                  </a:lnTo>
                  <a:lnTo>
                    <a:pt x="2318" y="60"/>
                  </a:lnTo>
                  <a:lnTo>
                    <a:pt x="2340" y="48"/>
                  </a:lnTo>
                  <a:lnTo>
                    <a:pt x="2382" y="28"/>
                  </a:lnTo>
                  <a:lnTo>
                    <a:pt x="2418" y="14"/>
                  </a:lnTo>
                  <a:lnTo>
                    <a:pt x="2446" y="6"/>
                  </a:lnTo>
                  <a:lnTo>
                    <a:pt x="2468" y="4"/>
                  </a:lnTo>
                  <a:lnTo>
                    <a:pt x="2490" y="2"/>
                  </a:lnTo>
                  <a:lnTo>
                    <a:pt x="2518" y="0"/>
                  </a:lnTo>
                  <a:lnTo>
                    <a:pt x="2532" y="0"/>
                  </a:lnTo>
                  <a:lnTo>
                    <a:pt x="2542" y="0"/>
                  </a:lnTo>
                  <a:lnTo>
                    <a:pt x="2552" y="4"/>
                  </a:lnTo>
                  <a:lnTo>
                    <a:pt x="2554" y="8"/>
                  </a:lnTo>
                  <a:lnTo>
                    <a:pt x="2556" y="12"/>
                  </a:lnTo>
                  <a:lnTo>
                    <a:pt x="2562" y="30"/>
                  </a:lnTo>
                  <a:lnTo>
                    <a:pt x="2564" y="46"/>
                  </a:lnTo>
                  <a:lnTo>
                    <a:pt x="2570" y="62"/>
                  </a:lnTo>
                  <a:lnTo>
                    <a:pt x="2576" y="84"/>
                  </a:lnTo>
                  <a:lnTo>
                    <a:pt x="2586" y="102"/>
                  </a:lnTo>
                  <a:lnTo>
                    <a:pt x="2602" y="128"/>
                  </a:lnTo>
                  <a:lnTo>
                    <a:pt x="2650" y="196"/>
                  </a:lnTo>
                  <a:lnTo>
                    <a:pt x="2702" y="268"/>
                  </a:lnTo>
                  <a:lnTo>
                    <a:pt x="2722" y="300"/>
                  </a:lnTo>
                  <a:lnTo>
                    <a:pt x="2736" y="324"/>
                  </a:lnTo>
                  <a:lnTo>
                    <a:pt x="2776" y="410"/>
                  </a:lnTo>
                  <a:lnTo>
                    <a:pt x="2830" y="528"/>
                  </a:lnTo>
                  <a:lnTo>
                    <a:pt x="2920" y="732"/>
                  </a:lnTo>
                  <a:lnTo>
                    <a:pt x="2958" y="818"/>
                  </a:lnTo>
                  <a:lnTo>
                    <a:pt x="3010" y="934"/>
                  </a:lnTo>
                  <a:lnTo>
                    <a:pt x="3034" y="998"/>
                  </a:lnTo>
                  <a:lnTo>
                    <a:pt x="3058" y="1062"/>
                  </a:lnTo>
                  <a:lnTo>
                    <a:pt x="3078" y="1126"/>
                  </a:lnTo>
                  <a:lnTo>
                    <a:pt x="3086" y="1156"/>
                  </a:lnTo>
                  <a:lnTo>
                    <a:pt x="3092" y="1184"/>
                  </a:lnTo>
                  <a:lnTo>
                    <a:pt x="3104" y="1240"/>
                  </a:lnTo>
                  <a:lnTo>
                    <a:pt x="3120" y="1296"/>
                  </a:lnTo>
                  <a:lnTo>
                    <a:pt x="3138" y="1350"/>
                  </a:lnTo>
                  <a:lnTo>
                    <a:pt x="3156" y="1402"/>
                  </a:lnTo>
                  <a:lnTo>
                    <a:pt x="3190" y="1490"/>
                  </a:lnTo>
                  <a:lnTo>
                    <a:pt x="3216" y="1552"/>
                  </a:lnTo>
                  <a:lnTo>
                    <a:pt x="3246" y="1626"/>
                  </a:lnTo>
                  <a:lnTo>
                    <a:pt x="3286" y="1736"/>
                  </a:lnTo>
                  <a:lnTo>
                    <a:pt x="3304" y="1792"/>
                  </a:lnTo>
                  <a:lnTo>
                    <a:pt x="3320" y="1844"/>
                  </a:lnTo>
                  <a:lnTo>
                    <a:pt x="3332" y="1886"/>
                  </a:lnTo>
                  <a:lnTo>
                    <a:pt x="3336" y="1904"/>
                  </a:lnTo>
                  <a:lnTo>
                    <a:pt x="3336" y="1916"/>
                  </a:lnTo>
                  <a:lnTo>
                    <a:pt x="3338" y="1934"/>
                  </a:lnTo>
                  <a:lnTo>
                    <a:pt x="3342" y="1948"/>
                  </a:lnTo>
                  <a:lnTo>
                    <a:pt x="3350" y="1958"/>
                  </a:lnTo>
                  <a:lnTo>
                    <a:pt x="3358" y="1966"/>
                  </a:lnTo>
                  <a:lnTo>
                    <a:pt x="3370" y="1978"/>
                  </a:lnTo>
                  <a:lnTo>
                    <a:pt x="3372" y="1984"/>
                  </a:lnTo>
                  <a:lnTo>
                    <a:pt x="3372" y="1992"/>
                  </a:lnTo>
                  <a:lnTo>
                    <a:pt x="3368" y="2000"/>
                  </a:lnTo>
                  <a:lnTo>
                    <a:pt x="3364" y="2008"/>
                  </a:lnTo>
                  <a:lnTo>
                    <a:pt x="3358" y="2016"/>
                  </a:lnTo>
                  <a:lnTo>
                    <a:pt x="3350" y="2024"/>
                  </a:lnTo>
                  <a:lnTo>
                    <a:pt x="3338" y="2030"/>
                  </a:lnTo>
                  <a:lnTo>
                    <a:pt x="3324" y="2036"/>
                  </a:lnTo>
                  <a:lnTo>
                    <a:pt x="3306" y="2042"/>
                  </a:lnTo>
                  <a:lnTo>
                    <a:pt x="3284" y="2048"/>
                  </a:lnTo>
                  <a:lnTo>
                    <a:pt x="3118" y="2096"/>
                  </a:lnTo>
                  <a:lnTo>
                    <a:pt x="2804" y="2188"/>
                  </a:lnTo>
                  <a:lnTo>
                    <a:pt x="2478" y="2286"/>
                  </a:lnTo>
                  <a:lnTo>
                    <a:pt x="2272" y="2348"/>
                  </a:lnTo>
                  <a:lnTo>
                    <a:pt x="2092" y="2406"/>
                  </a:lnTo>
                  <a:lnTo>
                    <a:pt x="2020" y="2428"/>
                  </a:lnTo>
                  <a:lnTo>
                    <a:pt x="1964" y="2444"/>
                  </a:lnTo>
                  <a:lnTo>
                    <a:pt x="1944" y="2450"/>
                  </a:lnTo>
                  <a:lnTo>
                    <a:pt x="1928" y="2458"/>
                  </a:lnTo>
                  <a:lnTo>
                    <a:pt x="1902" y="2472"/>
                  </a:lnTo>
                  <a:lnTo>
                    <a:pt x="1890" y="2478"/>
                  </a:lnTo>
                  <a:lnTo>
                    <a:pt x="1880" y="2478"/>
                  </a:lnTo>
                  <a:lnTo>
                    <a:pt x="1868" y="2476"/>
                  </a:lnTo>
                  <a:lnTo>
                    <a:pt x="1856" y="2468"/>
                  </a:lnTo>
                  <a:lnTo>
                    <a:pt x="1838" y="2456"/>
                  </a:lnTo>
                  <a:lnTo>
                    <a:pt x="1830" y="2450"/>
                  </a:lnTo>
                  <a:lnTo>
                    <a:pt x="1828" y="2440"/>
                  </a:lnTo>
                  <a:lnTo>
                    <a:pt x="1820" y="2412"/>
                  </a:lnTo>
                  <a:lnTo>
                    <a:pt x="1814" y="2394"/>
                  </a:lnTo>
                  <a:lnTo>
                    <a:pt x="1808" y="2378"/>
                  </a:lnTo>
                  <a:lnTo>
                    <a:pt x="1796" y="2350"/>
                  </a:lnTo>
                  <a:lnTo>
                    <a:pt x="1784" y="2322"/>
                  </a:lnTo>
                  <a:lnTo>
                    <a:pt x="1780" y="2304"/>
                  </a:lnTo>
                  <a:lnTo>
                    <a:pt x="1776" y="2284"/>
                  </a:lnTo>
                  <a:lnTo>
                    <a:pt x="1774" y="2260"/>
                  </a:lnTo>
                  <a:lnTo>
                    <a:pt x="1774" y="2234"/>
                  </a:lnTo>
                  <a:lnTo>
                    <a:pt x="1772" y="2184"/>
                  </a:lnTo>
                  <a:lnTo>
                    <a:pt x="1770" y="2164"/>
                  </a:lnTo>
                  <a:lnTo>
                    <a:pt x="1766" y="2148"/>
                  </a:lnTo>
                  <a:lnTo>
                    <a:pt x="1764" y="2142"/>
                  </a:lnTo>
                  <a:lnTo>
                    <a:pt x="1760" y="2138"/>
                  </a:lnTo>
                  <a:lnTo>
                    <a:pt x="1754" y="2136"/>
                  </a:lnTo>
                  <a:lnTo>
                    <a:pt x="1748" y="2136"/>
                  </a:lnTo>
                  <a:lnTo>
                    <a:pt x="1728" y="2140"/>
                  </a:lnTo>
                  <a:lnTo>
                    <a:pt x="1722" y="2142"/>
                  </a:lnTo>
                  <a:lnTo>
                    <a:pt x="1718" y="2146"/>
                  </a:lnTo>
                  <a:lnTo>
                    <a:pt x="1712" y="2152"/>
                  </a:lnTo>
                  <a:lnTo>
                    <a:pt x="1708" y="2160"/>
                  </a:lnTo>
                  <a:lnTo>
                    <a:pt x="1692" y="2196"/>
                  </a:lnTo>
                  <a:lnTo>
                    <a:pt x="1672" y="2246"/>
                  </a:lnTo>
                  <a:lnTo>
                    <a:pt x="1656" y="2294"/>
                  </a:lnTo>
                  <a:lnTo>
                    <a:pt x="1628" y="2380"/>
                  </a:lnTo>
                  <a:lnTo>
                    <a:pt x="1618" y="2414"/>
                  </a:lnTo>
                  <a:lnTo>
                    <a:pt x="1606" y="2444"/>
                  </a:lnTo>
                  <a:lnTo>
                    <a:pt x="1600" y="2456"/>
                  </a:lnTo>
                  <a:lnTo>
                    <a:pt x="1594" y="2466"/>
                  </a:lnTo>
                  <a:lnTo>
                    <a:pt x="1586" y="2472"/>
                  </a:lnTo>
                  <a:lnTo>
                    <a:pt x="1576" y="2476"/>
                  </a:lnTo>
                  <a:lnTo>
                    <a:pt x="1568" y="2478"/>
                  </a:lnTo>
                  <a:lnTo>
                    <a:pt x="1560" y="2482"/>
                  </a:lnTo>
                  <a:lnTo>
                    <a:pt x="1552" y="2486"/>
                  </a:lnTo>
                  <a:lnTo>
                    <a:pt x="1544" y="2488"/>
                  </a:lnTo>
                  <a:lnTo>
                    <a:pt x="1532" y="2490"/>
                  </a:lnTo>
                  <a:lnTo>
                    <a:pt x="1516" y="2486"/>
                  </a:lnTo>
                  <a:lnTo>
                    <a:pt x="1494" y="2480"/>
                  </a:lnTo>
                  <a:lnTo>
                    <a:pt x="1464" y="2468"/>
                  </a:lnTo>
                  <a:lnTo>
                    <a:pt x="1400" y="2438"/>
                  </a:lnTo>
                  <a:lnTo>
                    <a:pt x="1342" y="2410"/>
                  </a:lnTo>
                  <a:lnTo>
                    <a:pt x="1314" y="2398"/>
                  </a:lnTo>
                  <a:lnTo>
                    <a:pt x="1284" y="2386"/>
                  </a:lnTo>
                  <a:lnTo>
                    <a:pt x="1254" y="2378"/>
                  </a:lnTo>
                  <a:lnTo>
                    <a:pt x="1220" y="2372"/>
                  </a:lnTo>
                  <a:lnTo>
                    <a:pt x="1048" y="2352"/>
                  </a:lnTo>
                  <a:lnTo>
                    <a:pt x="950" y="2338"/>
                  </a:lnTo>
                  <a:lnTo>
                    <a:pt x="904" y="2330"/>
                  </a:lnTo>
                  <a:lnTo>
                    <a:pt x="860" y="2320"/>
                  </a:lnTo>
                  <a:lnTo>
                    <a:pt x="784" y="2302"/>
                  </a:lnTo>
                  <a:lnTo>
                    <a:pt x="720" y="2290"/>
                  </a:lnTo>
                  <a:lnTo>
                    <a:pt x="662" y="2278"/>
                  </a:lnTo>
                  <a:lnTo>
                    <a:pt x="604" y="2264"/>
                  </a:lnTo>
                  <a:lnTo>
                    <a:pt x="514" y="2238"/>
                  </a:lnTo>
                  <a:lnTo>
                    <a:pt x="390" y="2200"/>
                  </a:lnTo>
                  <a:lnTo>
                    <a:pt x="264" y="2158"/>
                  </a:lnTo>
                  <a:lnTo>
                    <a:pt x="212" y="2140"/>
                  </a:lnTo>
                  <a:lnTo>
                    <a:pt x="172" y="2124"/>
                  </a:lnTo>
                  <a:lnTo>
                    <a:pt x="140" y="2112"/>
                  </a:lnTo>
                  <a:lnTo>
                    <a:pt x="110" y="2102"/>
                  </a:lnTo>
                  <a:lnTo>
                    <a:pt x="56" y="2090"/>
                  </a:lnTo>
                  <a:lnTo>
                    <a:pt x="34" y="2084"/>
                  </a:lnTo>
                  <a:lnTo>
                    <a:pt x="16" y="2076"/>
                  </a:lnTo>
                  <a:lnTo>
                    <a:pt x="6" y="2070"/>
                  </a:lnTo>
                  <a:lnTo>
                    <a:pt x="2" y="2066"/>
                  </a:lnTo>
                  <a:lnTo>
                    <a:pt x="0" y="2060"/>
                  </a:lnTo>
                  <a:lnTo>
                    <a:pt x="0" y="2048"/>
                  </a:lnTo>
                  <a:lnTo>
                    <a:pt x="6" y="2030"/>
                  </a:lnTo>
                  <a:lnTo>
                    <a:pt x="20" y="1986"/>
                  </a:lnTo>
                  <a:lnTo>
                    <a:pt x="36" y="1936"/>
                  </a:lnTo>
                  <a:lnTo>
                    <a:pt x="42" y="1914"/>
                  </a:lnTo>
                  <a:lnTo>
                    <a:pt x="44" y="1892"/>
                  </a:lnTo>
                  <a:lnTo>
                    <a:pt x="46" y="1880"/>
                  </a:lnTo>
                  <a:lnTo>
                    <a:pt x="50" y="1862"/>
                  </a:lnTo>
                  <a:lnTo>
                    <a:pt x="64" y="1816"/>
                  </a:lnTo>
                  <a:lnTo>
                    <a:pt x="86" y="1760"/>
                  </a:lnTo>
                  <a:lnTo>
                    <a:pt x="110" y="1696"/>
                  </a:lnTo>
                  <a:lnTo>
                    <a:pt x="156" y="1578"/>
                  </a:lnTo>
                  <a:lnTo>
                    <a:pt x="172" y="1532"/>
                  </a:lnTo>
                  <a:lnTo>
                    <a:pt x="180" y="1504"/>
                  </a:lnTo>
                  <a:lnTo>
                    <a:pt x="196" y="1402"/>
                  </a:lnTo>
                  <a:lnTo>
                    <a:pt x="206" y="1346"/>
                  </a:lnTo>
                  <a:lnTo>
                    <a:pt x="214" y="1320"/>
                  </a:lnTo>
                  <a:lnTo>
                    <a:pt x="220" y="1300"/>
                  </a:lnTo>
                  <a:lnTo>
                    <a:pt x="312" y="1080"/>
                  </a:lnTo>
                  <a:lnTo>
                    <a:pt x="370" y="940"/>
                  </a:lnTo>
                  <a:lnTo>
                    <a:pt x="404" y="852"/>
                  </a:lnTo>
                  <a:lnTo>
                    <a:pt x="412" y="828"/>
                  </a:lnTo>
                  <a:lnTo>
                    <a:pt x="420" y="798"/>
                  </a:lnTo>
                  <a:lnTo>
                    <a:pt x="434" y="736"/>
                  </a:lnTo>
                  <a:lnTo>
                    <a:pt x="446" y="676"/>
                  </a:lnTo>
                  <a:lnTo>
                    <a:pt x="456" y="628"/>
                  </a:lnTo>
                  <a:lnTo>
                    <a:pt x="470" y="582"/>
                  </a:lnTo>
                  <a:lnTo>
                    <a:pt x="492" y="524"/>
                  </a:lnTo>
                  <a:lnTo>
                    <a:pt x="516" y="470"/>
                  </a:lnTo>
                  <a:lnTo>
                    <a:pt x="526" y="448"/>
                  </a:lnTo>
                  <a:lnTo>
                    <a:pt x="536" y="432"/>
                  </a:lnTo>
                  <a:lnTo>
                    <a:pt x="550" y="410"/>
                  </a:lnTo>
                  <a:lnTo>
                    <a:pt x="564" y="388"/>
                  </a:lnTo>
                  <a:lnTo>
                    <a:pt x="586" y="342"/>
                  </a:lnTo>
                  <a:lnTo>
                    <a:pt x="602" y="302"/>
                  </a:lnTo>
                  <a:lnTo>
                    <a:pt x="610" y="288"/>
                  </a:lnTo>
                  <a:lnTo>
                    <a:pt x="616" y="280"/>
                  </a:lnTo>
                  <a:lnTo>
                    <a:pt x="622" y="274"/>
                  </a:lnTo>
                  <a:lnTo>
                    <a:pt x="628" y="264"/>
                  </a:lnTo>
                  <a:lnTo>
                    <a:pt x="642" y="240"/>
                  </a:lnTo>
                  <a:lnTo>
                    <a:pt x="654" y="210"/>
                  </a:lnTo>
                  <a:lnTo>
                    <a:pt x="666" y="180"/>
                  </a:lnTo>
                  <a:lnTo>
                    <a:pt x="684" y="124"/>
                  </a:lnTo>
                  <a:lnTo>
                    <a:pt x="692" y="10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49"/>
            <p:cNvSpPr>
              <a:spLocks/>
            </p:cNvSpPr>
            <p:nvPr/>
          </p:nvSpPr>
          <p:spPr bwMode="auto">
            <a:xfrm>
              <a:off x="2839" y="1364"/>
              <a:ext cx="104" cy="1688"/>
            </a:xfrm>
            <a:custGeom>
              <a:avLst/>
              <a:gdLst>
                <a:gd name="T0" fmla="*/ 104 w 104"/>
                <a:gd name="T1" fmla="*/ 1688 h 1688"/>
                <a:gd name="T2" fmla="*/ 104 w 104"/>
                <a:gd name="T3" fmla="*/ 1688 h 1688"/>
                <a:gd name="T4" fmla="*/ 72 w 104"/>
                <a:gd name="T5" fmla="*/ 1526 h 1688"/>
                <a:gd name="T6" fmla="*/ 72 w 104"/>
                <a:gd name="T7" fmla="*/ 1526 h 1688"/>
                <a:gd name="T8" fmla="*/ 68 w 104"/>
                <a:gd name="T9" fmla="*/ 1498 h 1688"/>
                <a:gd name="T10" fmla="*/ 62 w 104"/>
                <a:gd name="T11" fmla="*/ 1458 h 1688"/>
                <a:gd name="T12" fmla="*/ 56 w 104"/>
                <a:gd name="T13" fmla="*/ 1406 h 1688"/>
                <a:gd name="T14" fmla="*/ 56 w 104"/>
                <a:gd name="T15" fmla="*/ 1378 h 1688"/>
                <a:gd name="T16" fmla="*/ 58 w 104"/>
                <a:gd name="T17" fmla="*/ 1346 h 1688"/>
                <a:gd name="T18" fmla="*/ 58 w 104"/>
                <a:gd name="T19" fmla="*/ 1346 h 1688"/>
                <a:gd name="T20" fmla="*/ 68 w 104"/>
                <a:gd name="T21" fmla="*/ 1200 h 1688"/>
                <a:gd name="T22" fmla="*/ 70 w 104"/>
                <a:gd name="T23" fmla="*/ 1164 h 1688"/>
                <a:gd name="T24" fmla="*/ 72 w 104"/>
                <a:gd name="T25" fmla="*/ 1126 h 1688"/>
                <a:gd name="T26" fmla="*/ 70 w 104"/>
                <a:gd name="T27" fmla="*/ 1092 h 1688"/>
                <a:gd name="T28" fmla="*/ 68 w 104"/>
                <a:gd name="T29" fmla="*/ 1058 h 1688"/>
                <a:gd name="T30" fmla="*/ 68 w 104"/>
                <a:gd name="T31" fmla="*/ 1058 h 1688"/>
                <a:gd name="T32" fmla="*/ 62 w 104"/>
                <a:gd name="T33" fmla="*/ 990 h 1688"/>
                <a:gd name="T34" fmla="*/ 52 w 104"/>
                <a:gd name="T35" fmla="*/ 860 h 1688"/>
                <a:gd name="T36" fmla="*/ 30 w 104"/>
                <a:gd name="T37" fmla="*/ 502 h 1688"/>
                <a:gd name="T38" fmla="*/ 0 w 104"/>
                <a:gd name="T39" fmla="*/ 0 h 168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4" h="1688">
                  <a:moveTo>
                    <a:pt x="104" y="1688"/>
                  </a:moveTo>
                  <a:lnTo>
                    <a:pt x="104" y="1688"/>
                  </a:lnTo>
                  <a:lnTo>
                    <a:pt x="72" y="1526"/>
                  </a:lnTo>
                  <a:lnTo>
                    <a:pt x="68" y="1498"/>
                  </a:lnTo>
                  <a:lnTo>
                    <a:pt x="62" y="1458"/>
                  </a:lnTo>
                  <a:lnTo>
                    <a:pt x="56" y="1406"/>
                  </a:lnTo>
                  <a:lnTo>
                    <a:pt x="56" y="1378"/>
                  </a:lnTo>
                  <a:lnTo>
                    <a:pt x="58" y="1346"/>
                  </a:lnTo>
                  <a:lnTo>
                    <a:pt x="68" y="1200"/>
                  </a:lnTo>
                  <a:lnTo>
                    <a:pt x="70" y="1164"/>
                  </a:lnTo>
                  <a:lnTo>
                    <a:pt x="72" y="1126"/>
                  </a:lnTo>
                  <a:lnTo>
                    <a:pt x="70" y="1092"/>
                  </a:lnTo>
                  <a:lnTo>
                    <a:pt x="68" y="1058"/>
                  </a:lnTo>
                  <a:lnTo>
                    <a:pt x="62" y="990"/>
                  </a:lnTo>
                  <a:lnTo>
                    <a:pt x="52" y="860"/>
                  </a:lnTo>
                  <a:lnTo>
                    <a:pt x="30" y="50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50"/>
            <p:cNvSpPr>
              <a:spLocks/>
            </p:cNvSpPr>
            <p:nvPr/>
          </p:nvSpPr>
          <p:spPr bwMode="auto">
            <a:xfrm>
              <a:off x="1847" y="1092"/>
              <a:ext cx="1984" cy="274"/>
            </a:xfrm>
            <a:custGeom>
              <a:avLst/>
              <a:gdLst>
                <a:gd name="T0" fmla="*/ 0 w 1984"/>
                <a:gd name="T1" fmla="*/ 52 h 274"/>
                <a:gd name="T2" fmla="*/ 0 w 1984"/>
                <a:gd name="T3" fmla="*/ 52 h 274"/>
                <a:gd name="T4" fmla="*/ 84 w 1984"/>
                <a:gd name="T5" fmla="*/ 76 h 274"/>
                <a:gd name="T6" fmla="*/ 122 w 1984"/>
                <a:gd name="T7" fmla="*/ 86 h 274"/>
                <a:gd name="T8" fmla="*/ 164 w 1984"/>
                <a:gd name="T9" fmla="*/ 96 h 274"/>
                <a:gd name="T10" fmla="*/ 164 w 1984"/>
                <a:gd name="T11" fmla="*/ 96 h 274"/>
                <a:gd name="T12" fmla="*/ 210 w 1984"/>
                <a:gd name="T13" fmla="*/ 106 h 274"/>
                <a:gd name="T14" fmla="*/ 256 w 1984"/>
                <a:gd name="T15" fmla="*/ 112 h 274"/>
                <a:gd name="T16" fmla="*/ 306 w 1984"/>
                <a:gd name="T17" fmla="*/ 122 h 274"/>
                <a:gd name="T18" fmla="*/ 364 w 1984"/>
                <a:gd name="T19" fmla="*/ 136 h 274"/>
                <a:gd name="T20" fmla="*/ 364 w 1984"/>
                <a:gd name="T21" fmla="*/ 136 h 274"/>
                <a:gd name="T22" fmla="*/ 434 w 1984"/>
                <a:gd name="T23" fmla="*/ 154 h 274"/>
                <a:gd name="T24" fmla="*/ 506 w 1984"/>
                <a:gd name="T25" fmla="*/ 176 h 274"/>
                <a:gd name="T26" fmla="*/ 640 w 1984"/>
                <a:gd name="T27" fmla="*/ 214 h 274"/>
                <a:gd name="T28" fmla="*/ 640 w 1984"/>
                <a:gd name="T29" fmla="*/ 214 h 274"/>
                <a:gd name="T30" fmla="*/ 672 w 1984"/>
                <a:gd name="T31" fmla="*/ 222 h 274"/>
                <a:gd name="T32" fmla="*/ 710 w 1984"/>
                <a:gd name="T33" fmla="*/ 230 h 274"/>
                <a:gd name="T34" fmla="*/ 794 w 1984"/>
                <a:gd name="T35" fmla="*/ 246 h 274"/>
                <a:gd name="T36" fmla="*/ 930 w 1984"/>
                <a:gd name="T37" fmla="*/ 268 h 274"/>
                <a:gd name="T38" fmla="*/ 930 w 1984"/>
                <a:gd name="T39" fmla="*/ 268 h 274"/>
                <a:gd name="T40" fmla="*/ 968 w 1984"/>
                <a:gd name="T41" fmla="*/ 272 h 274"/>
                <a:gd name="T42" fmla="*/ 1008 w 1984"/>
                <a:gd name="T43" fmla="*/ 274 h 274"/>
                <a:gd name="T44" fmla="*/ 1060 w 1984"/>
                <a:gd name="T45" fmla="*/ 272 h 274"/>
                <a:gd name="T46" fmla="*/ 1128 w 1984"/>
                <a:gd name="T47" fmla="*/ 268 h 274"/>
                <a:gd name="T48" fmla="*/ 1128 w 1984"/>
                <a:gd name="T49" fmla="*/ 268 h 274"/>
                <a:gd name="T50" fmla="*/ 1164 w 1984"/>
                <a:gd name="T51" fmla="*/ 264 h 274"/>
                <a:gd name="T52" fmla="*/ 1196 w 1984"/>
                <a:gd name="T53" fmla="*/ 258 h 274"/>
                <a:gd name="T54" fmla="*/ 1226 w 1984"/>
                <a:gd name="T55" fmla="*/ 252 h 274"/>
                <a:gd name="T56" fmla="*/ 1254 w 1984"/>
                <a:gd name="T57" fmla="*/ 244 h 274"/>
                <a:gd name="T58" fmla="*/ 1310 w 1984"/>
                <a:gd name="T59" fmla="*/ 228 h 274"/>
                <a:gd name="T60" fmla="*/ 1378 w 1984"/>
                <a:gd name="T61" fmla="*/ 210 h 274"/>
                <a:gd name="T62" fmla="*/ 1378 w 1984"/>
                <a:gd name="T63" fmla="*/ 210 h 274"/>
                <a:gd name="T64" fmla="*/ 1446 w 1984"/>
                <a:gd name="T65" fmla="*/ 194 h 274"/>
                <a:gd name="T66" fmla="*/ 1506 w 1984"/>
                <a:gd name="T67" fmla="*/ 176 h 274"/>
                <a:gd name="T68" fmla="*/ 1614 w 1984"/>
                <a:gd name="T69" fmla="*/ 140 h 274"/>
                <a:gd name="T70" fmla="*/ 1614 w 1984"/>
                <a:gd name="T71" fmla="*/ 140 h 274"/>
                <a:gd name="T72" fmla="*/ 1638 w 1984"/>
                <a:gd name="T73" fmla="*/ 132 h 274"/>
                <a:gd name="T74" fmla="*/ 1660 w 1984"/>
                <a:gd name="T75" fmla="*/ 124 h 274"/>
                <a:gd name="T76" fmla="*/ 1694 w 1984"/>
                <a:gd name="T77" fmla="*/ 106 h 274"/>
                <a:gd name="T78" fmla="*/ 1728 w 1984"/>
                <a:gd name="T79" fmla="*/ 88 h 274"/>
                <a:gd name="T80" fmla="*/ 1770 w 1984"/>
                <a:gd name="T81" fmla="*/ 66 h 274"/>
                <a:gd name="T82" fmla="*/ 1770 w 1984"/>
                <a:gd name="T83" fmla="*/ 66 h 274"/>
                <a:gd name="T84" fmla="*/ 1798 w 1984"/>
                <a:gd name="T85" fmla="*/ 56 h 274"/>
                <a:gd name="T86" fmla="*/ 1826 w 1984"/>
                <a:gd name="T87" fmla="*/ 46 h 274"/>
                <a:gd name="T88" fmla="*/ 1888 w 1984"/>
                <a:gd name="T89" fmla="*/ 30 h 274"/>
                <a:gd name="T90" fmla="*/ 1944 w 1984"/>
                <a:gd name="T91" fmla="*/ 14 h 274"/>
                <a:gd name="T92" fmla="*/ 1968 w 1984"/>
                <a:gd name="T93" fmla="*/ 8 h 274"/>
                <a:gd name="T94" fmla="*/ 1984 w 1984"/>
                <a:gd name="T95" fmla="*/ 0 h 27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984" h="274">
                  <a:moveTo>
                    <a:pt x="0" y="52"/>
                  </a:moveTo>
                  <a:lnTo>
                    <a:pt x="0" y="52"/>
                  </a:lnTo>
                  <a:lnTo>
                    <a:pt x="84" y="76"/>
                  </a:lnTo>
                  <a:lnTo>
                    <a:pt x="122" y="86"/>
                  </a:lnTo>
                  <a:lnTo>
                    <a:pt x="164" y="96"/>
                  </a:lnTo>
                  <a:lnTo>
                    <a:pt x="210" y="106"/>
                  </a:lnTo>
                  <a:lnTo>
                    <a:pt x="256" y="112"/>
                  </a:lnTo>
                  <a:lnTo>
                    <a:pt x="306" y="122"/>
                  </a:lnTo>
                  <a:lnTo>
                    <a:pt x="364" y="136"/>
                  </a:lnTo>
                  <a:lnTo>
                    <a:pt x="434" y="154"/>
                  </a:lnTo>
                  <a:lnTo>
                    <a:pt x="506" y="176"/>
                  </a:lnTo>
                  <a:lnTo>
                    <a:pt x="640" y="214"/>
                  </a:lnTo>
                  <a:lnTo>
                    <a:pt x="672" y="222"/>
                  </a:lnTo>
                  <a:lnTo>
                    <a:pt x="710" y="230"/>
                  </a:lnTo>
                  <a:lnTo>
                    <a:pt x="794" y="246"/>
                  </a:lnTo>
                  <a:lnTo>
                    <a:pt x="930" y="268"/>
                  </a:lnTo>
                  <a:lnTo>
                    <a:pt x="968" y="272"/>
                  </a:lnTo>
                  <a:lnTo>
                    <a:pt x="1008" y="274"/>
                  </a:lnTo>
                  <a:lnTo>
                    <a:pt x="1060" y="272"/>
                  </a:lnTo>
                  <a:lnTo>
                    <a:pt x="1128" y="268"/>
                  </a:lnTo>
                  <a:lnTo>
                    <a:pt x="1164" y="264"/>
                  </a:lnTo>
                  <a:lnTo>
                    <a:pt x="1196" y="258"/>
                  </a:lnTo>
                  <a:lnTo>
                    <a:pt x="1226" y="252"/>
                  </a:lnTo>
                  <a:lnTo>
                    <a:pt x="1254" y="244"/>
                  </a:lnTo>
                  <a:lnTo>
                    <a:pt x="1310" y="228"/>
                  </a:lnTo>
                  <a:lnTo>
                    <a:pt x="1378" y="210"/>
                  </a:lnTo>
                  <a:lnTo>
                    <a:pt x="1446" y="194"/>
                  </a:lnTo>
                  <a:lnTo>
                    <a:pt x="1506" y="176"/>
                  </a:lnTo>
                  <a:lnTo>
                    <a:pt x="1614" y="140"/>
                  </a:lnTo>
                  <a:lnTo>
                    <a:pt x="1638" y="132"/>
                  </a:lnTo>
                  <a:lnTo>
                    <a:pt x="1660" y="124"/>
                  </a:lnTo>
                  <a:lnTo>
                    <a:pt x="1694" y="106"/>
                  </a:lnTo>
                  <a:lnTo>
                    <a:pt x="1728" y="88"/>
                  </a:lnTo>
                  <a:lnTo>
                    <a:pt x="1770" y="66"/>
                  </a:lnTo>
                  <a:lnTo>
                    <a:pt x="1798" y="56"/>
                  </a:lnTo>
                  <a:lnTo>
                    <a:pt x="1826" y="46"/>
                  </a:lnTo>
                  <a:lnTo>
                    <a:pt x="1888" y="30"/>
                  </a:lnTo>
                  <a:lnTo>
                    <a:pt x="1944" y="14"/>
                  </a:lnTo>
                  <a:lnTo>
                    <a:pt x="1968" y="8"/>
                  </a:lnTo>
                  <a:lnTo>
                    <a:pt x="198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51"/>
            <p:cNvSpPr>
              <a:spLocks/>
            </p:cNvSpPr>
            <p:nvPr/>
          </p:nvSpPr>
          <p:spPr bwMode="auto">
            <a:xfrm>
              <a:off x="1911" y="966"/>
              <a:ext cx="48" cy="194"/>
            </a:xfrm>
            <a:custGeom>
              <a:avLst/>
              <a:gdLst>
                <a:gd name="T0" fmla="*/ 48 w 48"/>
                <a:gd name="T1" fmla="*/ 0 h 194"/>
                <a:gd name="T2" fmla="*/ 48 w 48"/>
                <a:gd name="T3" fmla="*/ 0 h 194"/>
                <a:gd name="T4" fmla="*/ 36 w 48"/>
                <a:gd name="T5" fmla="*/ 56 h 194"/>
                <a:gd name="T6" fmla="*/ 20 w 48"/>
                <a:gd name="T7" fmla="*/ 118 h 194"/>
                <a:gd name="T8" fmla="*/ 0 w 48"/>
                <a:gd name="T9" fmla="*/ 194 h 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194">
                  <a:moveTo>
                    <a:pt x="48" y="0"/>
                  </a:moveTo>
                  <a:lnTo>
                    <a:pt x="48" y="0"/>
                  </a:lnTo>
                  <a:lnTo>
                    <a:pt x="36" y="56"/>
                  </a:lnTo>
                  <a:lnTo>
                    <a:pt x="20" y="118"/>
                  </a:lnTo>
                  <a:lnTo>
                    <a:pt x="0" y="19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52"/>
            <p:cNvSpPr>
              <a:spLocks/>
            </p:cNvSpPr>
            <p:nvPr/>
          </p:nvSpPr>
          <p:spPr bwMode="auto">
            <a:xfrm>
              <a:off x="1993" y="980"/>
              <a:ext cx="52" cy="200"/>
            </a:xfrm>
            <a:custGeom>
              <a:avLst/>
              <a:gdLst>
                <a:gd name="T0" fmla="*/ 52 w 52"/>
                <a:gd name="T1" fmla="*/ 0 h 200"/>
                <a:gd name="T2" fmla="*/ 52 w 52"/>
                <a:gd name="T3" fmla="*/ 0 h 200"/>
                <a:gd name="T4" fmla="*/ 46 w 52"/>
                <a:gd name="T5" fmla="*/ 36 h 200"/>
                <a:gd name="T6" fmla="*/ 42 w 52"/>
                <a:gd name="T7" fmla="*/ 62 h 200"/>
                <a:gd name="T8" fmla="*/ 36 w 52"/>
                <a:gd name="T9" fmla="*/ 84 h 200"/>
                <a:gd name="T10" fmla="*/ 32 w 52"/>
                <a:gd name="T11" fmla="*/ 106 h 200"/>
                <a:gd name="T12" fmla="*/ 32 w 52"/>
                <a:gd name="T13" fmla="*/ 106 h 200"/>
                <a:gd name="T14" fmla="*/ 30 w 52"/>
                <a:gd name="T15" fmla="*/ 120 h 200"/>
                <a:gd name="T16" fmla="*/ 26 w 52"/>
                <a:gd name="T17" fmla="*/ 136 h 200"/>
                <a:gd name="T18" fmla="*/ 14 w 52"/>
                <a:gd name="T19" fmla="*/ 166 h 200"/>
                <a:gd name="T20" fmla="*/ 0 w 52"/>
                <a:gd name="T21" fmla="*/ 20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2" h="200">
                  <a:moveTo>
                    <a:pt x="52" y="0"/>
                  </a:moveTo>
                  <a:lnTo>
                    <a:pt x="52" y="0"/>
                  </a:lnTo>
                  <a:lnTo>
                    <a:pt x="46" y="36"/>
                  </a:lnTo>
                  <a:lnTo>
                    <a:pt x="42" y="62"/>
                  </a:lnTo>
                  <a:lnTo>
                    <a:pt x="36" y="84"/>
                  </a:lnTo>
                  <a:lnTo>
                    <a:pt x="32" y="106"/>
                  </a:lnTo>
                  <a:lnTo>
                    <a:pt x="30" y="120"/>
                  </a:lnTo>
                  <a:lnTo>
                    <a:pt x="26" y="136"/>
                  </a:lnTo>
                  <a:lnTo>
                    <a:pt x="14" y="166"/>
                  </a:lnTo>
                  <a:lnTo>
                    <a:pt x="0" y="20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53"/>
            <p:cNvSpPr>
              <a:spLocks/>
            </p:cNvSpPr>
            <p:nvPr/>
          </p:nvSpPr>
          <p:spPr bwMode="auto">
            <a:xfrm>
              <a:off x="2071" y="984"/>
              <a:ext cx="54" cy="218"/>
            </a:xfrm>
            <a:custGeom>
              <a:avLst/>
              <a:gdLst>
                <a:gd name="T0" fmla="*/ 54 w 54"/>
                <a:gd name="T1" fmla="*/ 0 h 218"/>
                <a:gd name="T2" fmla="*/ 54 w 54"/>
                <a:gd name="T3" fmla="*/ 0 h 218"/>
                <a:gd name="T4" fmla="*/ 46 w 54"/>
                <a:gd name="T5" fmla="*/ 48 h 218"/>
                <a:gd name="T6" fmla="*/ 44 w 54"/>
                <a:gd name="T7" fmla="*/ 66 h 218"/>
                <a:gd name="T8" fmla="*/ 36 w 54"/>
                <a:gd name="T9" fmla="*/ 92 h 218"/>
                <a:gd name="T10" fmla="*/ 36 w 54"/>
                <a:gd name="T11" fmla="*/ 92 h 218"/>
                <a:gd name="T12" fmla="*/ 0 w 54"/>
                <a:gd name="T13" fmla="*/ 21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" h="218">
                  <a:moveTo>
                    <a:pt x="54" y="0"/>
                  </a:moveTo>
                  <a:lnTo>
                    <a:pt x="54" y="0"/>
                  </a:lnTo>
                  <a:lnTo>
                    <a:pt x="46" y="48"/>
                  </a:lnTo>
                  <a:lnTo>
                    <a:pt x="44" y="66"/>
                  </a:lnTo>
                  <a:lnTo>
                    <a:pt x="36" y="92"/>
                  </a:lnTo>
                  <a:lnTo>
                    <a:pt x="0" y="21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54"/>
            <p:cNvSpPr>
              <a:spLocks/>
            </p:cNvSpPr>
            <p:nvPr/>
          </p:nvSpPr>
          <p:spPr bwMode="auto">
            <a:xfrm>
              <a:off x="2153" y="992"/>
              <a:ext cx="66" cy="220"/>
            </a:xfrm>
            <a:custGeom>
              <a:avLst/>
              <a:gdLst>
                <a:gd name="T0" fmla="*/ 66 w 66"/>
                <a:gd name="T1" fmla="*/ 0 h 220"/>
                <a:gd name="T2" fmla="*/ 66 w 66"/>
                <a:gd name="T3" fmla="*/ 0 h 220"/>
                <a:gd name="T4" fmla="*/ 64 w 66"/>
                <a:gd name="T5" fmla="*/ 18 h 220"/>
                <a:gd name="T6" fmla="*/ 60 w 66"/>
                <a:gd name="T7" fmla="*/ 38 h 220"/>
                <a:gd name="T8" fmla="*/ 52 w 66"/>
                <a:gd name="T9" fmla="*/ 72 h 220"/>
                <a:gd name="T10" fmla="*/ 40 w 66"/>
                <a:gd name="T11" fmla="*/ 106 h 220"/>
                <a:gd name="T12" fmla="*/ 0 w 66"/>
                <a:gd name="T13" fmla="*/ 220 h 2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" h="220">
                  <a:moveTo>
                    <a:pt x="66" y="0"/>
                  </a:moveTo>
                  <a:lnTo>
                    <a:pt x="66" y="0"/>
                  </a:lnTo>
                  <a:lnTo>
                    <a:pt x="64" y="18"/>
                  </a:lnTo>
                  <a:lnTo>
                    <a:pt x="60" y="38"/>
                  </a:lnTo>
                  <a:lnTo>
                    <a:pt x="52" y="72"/>
                  </a:lnTo>
                  <a:lnTo>
                    <a:pt x="40" y="106"/>
                  </a:lnTo>
                  <a:lnTo>
                    <a:pt x="0" y="22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55"/>
            <p:cNvSpPr>
              <a:spLocks/>
            </p:cNvSpPr>
            <p:nvPr/>
          </p:nvSpPr>
          <p:spPr bwMode="auto">
            <a:xfrm>
              <a:off x="2239" y="996"/>
              <a:ext cx="64" cy="240"/>
            </a:xfrm>
            <a:custGeom>
              <a:avLst/>
              <a:gdLst>
                <a:gd name="T0" fmla="*/ 64 w 64"/>
                <a:gd name="T1" fmla="*/ 0 h 240"/>
                <a:gd name="T2" fmla="*/ 64 w 64"/>
                <a:gd name="T3" fmla="*/ 0 h 240"/>
                <a:gd name="T4" fmla="*/ 56 w 64"/>
                <a:gd name="T5" fmla="*/ 26 h 240"/>
                <a:gd name="T6" fmla="*/ 52 w 64"/>
                <a:gd name="T7" fmla="*/ 48 h 240"/>
                <a:gd name="T8" fmla="*/ 52 w 64"/>
                <a:gd name="T9" fmla="*/ 64 h 240"/>
                <a:gd name="T10" fmla="*/ 52 w 64"/>
                <a:gd name="T11" fmla="*/ 80 h 240"/>
                <a:gd name="T12" fmla="*/ 50 w 64"/>
                <a:gd name="T13" fmla="*/ 94 h 240"/>
                <a:gd name="T14" fmla="*/ 50 w 64"/>
                <a:gd name="T15" fmla="*/ 108 h 240"/>
                <a:gd name="T16" fmla="*/ 46 w 64"/>
                <a:gd name="T17" fmla="*/ 122 h 240"/>
                <a:gd name="T18" fmla="*/ 38 w 64"/>
                <a:gd name="T19" fmla="*/ 138 h 240"/>
                <a:gd name="T20" fmla="*/ 38 w 64"/>
                <a:gd name="T21" fmla="*/ 138 h 240"/>
                <a:gd name="T22" fmla="*/ 22 w 64"/>
                <a:gd name="T23" fmla="*/ 176 h 240"/>
                <a:gd name="T24" fmla="*/ 10 w 64"/>
                <a:gd name="T25" fmla="*/ 208 h 240"/>
                <a:gd name="T26" fmla="*/ 0 w 64"/>
                <a:gd name="T27" fmla="*/ 240 h 24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240">
                  <a:moveTo>
                    <a:pt x="64" y="0"/>
                  </a:moveTo>
                  <a:lnTo>
                    <a:pt x="64" y="0"/>
                  </a:lnTo>
                  <a:lnTo>
                    <a:pt x="56" y="26"/>
                  </a:lnTo>
                  <a:lnTo>
                    <a:pt x="52" y="48"/>
                  </a:lnTo>
                  <a:lnTo>
                    <a:pt x="52" y="64"/>
                  </a:lnTo>
                  <a:lnTo>
                    <a:pt x="52" y="80"/>
                  </a:lnTo>
                  <a:lnTo>
                    <a:pt x="50" y="94"/>
                  </a:lnTo>
                  <a:lnTo>
                    <a:pt x="50" y="108"/>
                  </a:lnTo>
                  <a:lnTo>
                    <a:pt x="46" y="122"/>
                  </a:lnTo>
                  <a:lnTo>
                    <a:pt x="38" y="138"/>
                  </a:lnTo>
                  <a:lnTo>
                    <a:pt x="22" y="176"/>
                  </a:lnTo>
                  <a:lnTo>
                    <a:pt x="10" y="208"/>
                  </a:lnTo>
                  <a:lnTo>
                    <a:pt x="0" y="2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56"/>
            <p:cNvSpPr>
              <a:spLocks/>
            </p:cNvSpPr>
            <p:nvPr/>
          </p:nvSpPr>
          <p:spPr bwMode="auto">
            <a:xfrm>
              <a:off x="2323" y="1002"/>
              <a:ext cx="70" cy="254"/>
            </a:xfrm>
            <a:custGeom>
              <a:avLst/>
              <a:gdLst>
                <a:gd name="T0" fmla="*/ 70 w 70"/>
                <a:gd name="T1" fmla="*/ 0 h 254"/>
                <a:gd name="T2" fmla="*/ 70 w 70"/>
                <a:gd name="T3" fmla="*/ 0 h 254"/>
                <a:gd name="T4" fmla="*/ 58 w 70"/>
                <a:gd name="T5" fmla="*/ 50 h 254"/>
                <a:gd name="T6" fmla="*/ 54 w 70"/>
                <a:gd name="T7" fmla="*/ 86 h 254"/>
                <a:gd name="T8" fmla="*/ 50 w 70"/>
                <a:gd name="T9" fmla="*/ 116 h 254"/>
                <a:gd name="T10" fmla="*/ 46 w 70"/>
                <a:gd name="T11" fmla="*/ 138 h 254"/>
                <a:gd name="T12" fmla="*/ 46 w 70"/>
                <a:gd name="T13" fmla="*/ 138 h 254"/>
                <a:gd name="T14" fmla="*/ 34 w 70"/>
                <a:gd name="T15" fmla="*/ 182 h 254"/>
                <a:gd name="T16" fmla="*/ 26 w 70"/>
                <a:gd name="T17" fmla="*/ 212 h 254"/>
                <a:gd name="T18" fmla="*/ 22 w 70"/>
                <a:gd name="T19" fmla="*/ 224 h 254"/>
                <a:gd name="T20" fmla="*/ 16 w 70"/>
                <a:gd name="T21" fmla="*/ 234 h 254"/>
                <a:gd name="T22" fmla="*/ 10 w 70"/>
                <a:gd name="T23" fmla="*/ 244 h 254"/>
                <a:gd name="T24" fmla="*/ 0 w 70"/>
                <a:gd name="T25" fmla="*/ 254 h 2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" h="254">
                  <a:moveTo>
                    <a:pt x="70" y="0"/>
                  </a:moveTo>
                  <a:lnTo>
                    <a:pt x="70" y="0"/>
                  </a:lnTo>
                  <a:lnTo>
                    <a:pt x="58" y="50"/>
                  </a:lnTo>
                  <a:lnTo>
                    <a:pt x="54" y="86"/>
                  </a:lnTo>
                  <a:lnTo>
                    <a:pt x="50" y="116"/>
                  </a:lnTo>
                  <a:lnTo>
                    <a:pt x="46" y="138"/>
                  </a:lnTo>
                  <a:lnTo>
                    <a:pt x="34" y="182"/>
                  </a:lnTo>
                  <a:lnTo>
                    <a:pt x="26" y="212"/>
                  </a:lnTo>
                  <a:lnTo>
                    <a:pt x="22" y="224"/>
                  </a:lnTo>
                  <a:lnTo>
                    <a:pt x="16" y="234"/>
                  </a:lnTo>
                  <a:lnTo>
                    <a:pt x="10" y="244"/>
                  </a:lnTo>
                  <a:lnTo>
                    <a:pt x="0" y="25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0" name="Freeform 57"/>
            <p:cNvSpPr>
              <a:spLocks/>
            </p:cNvSpPr>
            <p:nvPr/>
          </p:nvSpPr>
          <p:spPr bwMode="auto">
            <a:xfrm>
              <a:off x="2401" y="1024"/>
              <a:ext cx="84" cy="256"/>
            </a:xfrm>
            <a:custGeom>
              <a:avLst/>
              <a:gdLst>
                <a:gd name="T0" fmla="*/ 84 w 84"/>
                <a:gd name="T1" fmla="*/ 0 h 256"/>
                <a:gd name="T2" fmla="*/ 84 w 84"/>
                <a:gd name="T3" fmla="*/ 0 h 256"/>
                <a:gd name="T4" fmla="*/ 64 w 84"/>
                <a:gd name="T5" fmla="*/ 92 h 256"/>
                <a:gd name="T6" fmla="*/ 48 w 84"/>
                <a:gd name="T7" fmla="*/ 150 h 256"/>
                <a:gd name="T8" fmla="*/ 36 w 84"/>
                <a:gd name="T9" fmla="*/ 186 h 256"/>
                <a:gd name="T10" fmla="*/ 26 w 84"/>
                <a:gd name="T11" fmla="*/ 208 h 256"/>
                <a:gd name="T12" fmla="*/ 26 w 84"/>
                <a:gd name="T13" fmla="*/ 208 h 256"/>
                <a:gd name="T14" fmla="*/ 8 w 84"/>
                <a:gd name="T15" fmla="*/ 240 h 256"/>
                <a:gd name="T16" fmla="*/ 0 w 84"/>
                <a:gd name="T17" fmla="*/ 256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" h="256">
                  <a:moveTo>
                    <a:pt x="84" y="0"/>
                  </a:moveTo>
                  <a:lnTo>
                    <a:pt x="84" y="0"/>
                  </a:lnTo>
                  <a:lnTo>
                    <a:pt x="64" y="92"/>
                  </a:lnTo>
                  <a:lnTo>
                    <a:pt x="48" y="150"/>
                  </a:lnTo>
                  <a:lnTo>
                    <a:pt x="36" y="186"/>
                  </a:lnTo>
                  <a:lnTo>
                    <a:pt x="26" y="208"/>
                  </a:lnTo>
                  <a:lnTo>
                    <a:pt x="8" y="240"/>
                  </a:lnTo>
                  <a:lnTo>
                    <a:pt x="0" y="25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58"/>
            <p:cNvSpPr>
              <a:spLocks/>
            </p:cNvSpPr>
            <p:nvPr/>
          </p:nvSpPr>
          <p:spPr bwMode="auto">
            <a:xfrm>
              <a:off x="2487" y="1050"/>
              <a:ext cx="80" cy="252"/>
            </a:xfrm>
            <a:custGeom>
              <a:avLst/>
              <a:gdLst>
                <a:gd name="T0" fmla="*/ 80 w 80"/>
                <a:gd name="T1" fmla="*/ 0 h 252"/>
                <a:gd name="T2" fmla="*/ 80 w 80"/>
                <a:gd name="T3" fmla="*/ 0 h 252"/>
                <a:gd name="T4" fmla="*/ 74 w 80"/>
                <a:gd name="T5" fmla="*/ 24 h 252"/>
                <a:gd name="T6" fmla="*/ 68 w 80"/>
                <a:gd name="T7" fmla="*/ 40 h 252"/>
                <a:gd name="T8" fmla="*/ 66 w 80"/>
                <a:gd name="T9" fmla="*/ 62 h 252"/>
                <a:gd name="T10" fmla="*/ 64 w 80"/>
                <a:gd name="T11" fmla="*/ 84 h 252"/>
                <a:gd name="T12" fmla="*/ 62 w 80"/>
                <a:gd name="T13" fmla="*/ 98 h 252"/>
                <a:gd name="T14" fmla="*/ 56 w 80"/>
                <a:gd name="T15" fmla="*/ 118 h 252"/>
                <a:gd name="T16" fmla="*/ 56 w 80"/>
                <a:gd name="T17" fmla="*/ 118 h 252"/>
                <a:gd name="T18" fmla="*/ 40 w 80"/>
                <a:gd name="T19" fmla="*/ 166 h 252"/>
                <a:gd name="T20" fmla="*/ 22 w 80"/>
                <a:gd name="T21" fmla="*/ 208 h 252"/>
                <a:gd name="T22" fmla="*/ 0 w 80"/>
                <a:gd name="T23" fmla="*/ 252 h 2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0" h="252">
                  <a:moveTo>
                    <a:pt x="80" y="0"/>
                  </a:moveTo>
                  <a:lnTo>
                    <a:pt x="80" y="0"/>
                  </a:lnTo>
                  <a:lnTo>
                    <a:pt x="74" y="24"/>
                  </a:lnTo>
                  <a:lnTo>
                    <a:pt x="68" y="40"/>
                  </a:lnTo>
                  <a:lnTo>
                    <a:pt x="66" y="62"/>
                  </a:lnTo>
                  <a:lnTo>
                    <a:pt x="64" y="84"/>
                  </a:lnTo>
                  <a:lnTo>
                    <a:pt x="62" y="98"/>
                  </a:lnTo>
                  <a:lnTo>
                    <a:pt x="56" y="118"/>
                  </a:lnTo>
                  <a:lnTo>
                    <a:pt x="40" y="166"/>
                  </a:lnTo>
                  <a:lnTo>
                    <a:pt x="22" y="208"/>
                  </a:lnTo>
                  <a:lnTo>
                    <a:pt x="0" y="25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59"/>
            <p:cNvSpPr>
              <a:spLocks/>
            </p:cNvSpPr>
            <p:nvPr/>
          </p:nvSpPr>
          <p:spPr bwMode="auto">
            <a:xfrm>
              <a:off x="2575" y="1064"/>
              <a:ext cx="74" cy="260"/>
            </a:xfrm>
            <a:custGeom>
              <a:avLst/>
              <a:gdLst>
                <a:gd name="T0" fmla="*/ 74 w 74"/>
                <a:gd name="T1" fmla="*/ 0 h 260"/>
                <a:gd name="T2" fmla="*/ 74 w 74"/>
                <a:gd name="T3" fmla="*/ 0 h 260"/>
                <a:gd name="T4" fmla="*/ 68 w 74"/>
                <a:gd name="T5" fmla="*/ 28 h 260"/>
                <a:gd name="T6" fmla="*/ 62 w 74"/>
                <a:gd name="T7" fmla="*/ 48 h 260"/>
                <a:gd name="T8" fmla="*/ 54 w 74"/>
                <a:gd name="T9" fmla="*/ 72 h 260"/>
                <a:gd name="T10" fmla="*/ 46 w 74"/>
                <a:gd name="T11" fmla="*/ 90 h 260"/>
                <a:gd name="T12" fmla="*/ 44 w 74"/>
                <a:gd name="T13" fmla="*/ 102 h 260"/>
                <a:gd name="T14" fmla="*/ 40 w 74"/>
                <a:gd name="T15" fmla="*/ 120 h 260"/>
                <a:gd name="T16" fmla="*/ 40 w 74"/>
                <a:gd name="T17" fmla="*/ 120 h 260"/>
                <a:gd name="T18" fmla="*/ 36 w 74"/>
                <a:gd name="T19" fmla="*/ 140 h 260"/>
                <a:gd name="T20" fmla="*/ 30 w 74"/>
                <a:gd name="T21" fmla="*/ 164 h 260"/>
                <a:gd name="T22" fmla="*/ 16 w 74"/>
                <a:gd name="T23" fmla="*/ 210 h 260"/>
                <a:gd name="T24" fmla="*/ 0 w 74"/>
                <a:gd name="T25" fmla="*/ 260 h 2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" h="260">
                  <a:moveTo>
                    <a:pt x="74" y="0"/>
                  </a:moveTo>
                  <a:lnTo>
                    <a:pt x="74" y="0"/>
                  </a:lnTo>
                  <a:lnTo>
                    <a:pt x="68" y="28"/>
                  </a:lnTo>
                  <a:lnTo>
                    <a:pt x="62" y="48"/>
                  </a:lnTo>
                  <a:lnTo>
                    <a:pt x="54" y="72"/>
                  </a:lnTo>
                  <a:lnTo>
                    <a:pt x="46" y="90"/>
                  </a:lnTo>
                  <a:lnTo>
                    <a:pt x="44" y="102"/>
                  </a:lnTo>
                  <a:lnTo>
                    <a:pt x="40" y="120"/>
                  </a:lnTo>
                  <a:lnTo>
                    <a:pt x="36" y="140"/>
                  </a:lnTo>
                  <a:lnTo>
                    <a:pt x="30" y="164"/>
                  </a:lnTo>
                  <a:lnTo>
                    <a:pt x="16" y="210"/>
                  </a:lnTo>
                  <a:lnTo>
                    <a:pt x="0" y="26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60"/>
            <p:cNvSpPr>
              <a:spLocks/>
            </p:cNvSpPr>
            <p:nvPr/>
          </p:nvSpPr>
          <p:spPr bwMode="auto">
            <a:xfrm>
              <a:off x="2657" y="1068"/>
              <a:ext cx="56" cy="268"/>
            </a:xfrm>
            <a:custGeom>
              <a:avLst/>
              <a:gdLst>
                <a:gd name="T0" fmla="*/ 56 w 56"/>
                <a:gd name="T1" fmla="*/ 0 h 268"/>
                <a:gd name="T2" fmla="*/ 56 w 56"/>
                <a:gd name="T3" fmla="*/ 0 h 268"/>
                <a:gd name="T4" fmla="*/ 46 w 56"/>
                <a:gd name="T5" fmla="*/ 60 h 268"/>
                <a:gd name="T6" fmla="*/ 40 w 56"/>
                <a:gd name="T7" fmla="*/ 98 h 268"/>
                <a:gd name="T8" fmla="*/ 34 w 56"/>
                <a:gd name="T9" fmla="*/ 126 h 268"/>
                <a:gd name="T10" fmla="*/ 26 w 56"/>
                <a:gd name="T11" fmla="*/ 152 h 268"/>
                <a:gd name="T12" fmla="*/ 26 w 56"/>
                <a:gd name="T13" fmla="*/ 152 h 268"/>
                <a:gd name="T14" fmla="*/ 16 w 56"/>
                <a:gd name="T15" fmla="*/ 186 h 268"/>
                <a:gd name="T16" fmla="*/ 8 w 56"/>
                <a:gd name="T17" fmla="*/ 224 h 268"/>
                <a:gd name="T18" fmla="*/ 0 w 56"/>
                <a:gd name="T19" fmla="*/ 268 h 2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268">
                  <a:moveTo>
                    <a:pt x="56" y="0"/>
                  </a:moveTo>
                  <a:lnTo>
                    <a:pt x="56" y="0"/>
                  </a:lnTo>
                  <a:lnTo>
                    <a:pt x="46" y="60"/>
                  </a:lnTo>
                  <a:lnTo>
                    <a:pt x="40" y="98"/>
                  </a:lnTo>
                  <a:lnTo>
                    <a:pt x="34" y="126"/>
                  </a:lnTo>
                  <a:lnTo>
                    <a:pt x="26" y="152"/>
                  </a:lnTo>
                  <a:lnTo>
                    <a:pt x="16" y="186"/>
                  </a:lnTo>
                  <a:lnTo>
                    <a:pt x="8" y="224"/>
                  </a:lnTo>
                  <a:lnTo>
                    <a:pt x="0" y="26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61"/>
            <p:cNvSpPr>
              <a:spLocks/>
            </p:cNvSpPr>
            <p:nvPr/>
          </p:nvSpPr>
          <p:spPr bwMode="auto">
            <a:xfrm>
              <a:off x="2741" y="1064"/>
              <a:ext cx="28" cy="290"/>
            </a:xfrm>
            <a:custGeom>
              <a:avLst/>
              <a:gdLst>
                <a:gd name="T0" fmla="*/ 28 w 28"/>
                <a:gd name="T1" fmla="*/ 0 h 290"/>
                <a:gd name="T2" fmla="*/ 28 w 28"/>
                <a:gd name="T3" fmla="*/ 0 h 290"/>
                <a:gd name="T4" fmla="*/ 26 w 28"/>
                <a:gd name="T5" fmla="*/ 64 h 290"/>
                <a:gd name="T6" fmla="*/ 28 w 28"/>
                <a:gd name="T7" fmla="*/ 112 h 290"/>
                <a:gd name="T8" fmla="*/ 28 w 28"/>
                <a:gd name="T9" fmla="*/ 152 h 290"/>
                <a:gd name="T10" fmla="*/ 26 w 28"/>
                <a:gd name="T11" fmla="*/ 170 h 290"/>
                <a:gd name="T12" fmla="*/ 24 w 28"/>
                <a:gd name="T13" fmla="*/ 190 h 290"/>
                <a:gd name="T14" fmla="*/ 24 w 28"/>
                <a:gd name="T15" fmla="*/ 190 h 290"/>
                <a:gd name="T16" fmla="*/ 6 w 28"/>
                <a:gd name="T17" fmla="*/ 260 h 290"/>
                <a:gd name="T18" fmla="*/ 0 w 28"/>
                <a:gd name="T19" fmla="*/ 290 h 2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" h="290">
                  <a:moveTo>
                    <a:pt x="28" y="0"/>
                  </a:moveTo>
                  <a:lnTo>
                    <a:pt x="28" y="0"/>
                  </a:lnTo>
                  <a:lnTo>
                    <a:pt x="26" y="64"/>
                  </a:lnTo>
                  <a:lnTo>
                    <a:pt x="28" y="112"/>
                  </a:lnTo>
                  <a:lnTo>
                    <a:pt x="28" y="152"/>
                  </a:lnTo>
                  <a:lnTo>
                    <a:pt x="26" y="170"/>
                  </a:lnTo>
                  <a:lnTo>
                    <a:pt x="24" y="190"/>
                  </a:lnTo>
                  <a:lnTo>
                    <a:pt x="6" y="260"/>
                  </a:lnTo>
                  <a:lnTo>
                    <a:pt x="0" y="29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Line 62"/>
            <p:cNvSpPr>
              <a:spLocks noChangeShapeType="1"/>
            </p:cNvSpPr>
            <p:nvPr/>
          </p:nvSpPr>
          <p:spPr bwMode="auto">
            <a:xfrm>
              <a:off x="3123" y="2196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Line 63"/>
            <p:cNvSpPr>
              <a:spLocks noChangeShapeType="1"/>
            </p:cNvSpPr>
            <p:nvPr/>
          </p:nvSpPr>
          <p:spPr bwMode="auto">
            <a:xfrm>
              <a:off x="2983" y="2456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64"/>
            <p:cNvSpPr>
              <a:spLocks/>
            </p:cNvSpPr>
            <p:nvPr/>
          </p:nvSpPr>
          <p:spPr bwMode="auto">
            <a:xfrm>
              <a:off x="2831" y="1068"/>
              <a:ext cx="8" cy="296"/>
            </a:xfrm>
            <a:custGeom>
              <a:avLst/>
              <a:gdLst>
                <a:gd name="T0" fmla="*/ 4 w 8"/>
                <a:gd name="T1" fmla="*/ 0 h 296"/>
                <a:gd name="T2" fmla="*/ 4 w 8"/>
                <a:gd name="T3" fmla="*/ 0 h 296"/>
                <a:gd name="T4" fmla="*/ 6 w 8"/>
                <a:gd name="T5" fmla="*/ 58 h 296"/>
                <a:gd name="T6" fmla="*/ 8 w 8"/>
                <a:gd name="T7" fmla="*/ 114 h 296"/>
                <a:gd name="T8" fmla="*/ 6 w 8"/>
                <a:gd name="T9" fmla="*/ 208 h 296"/>
                <a:gd name="T10" fmla="*/ 2 w 8"/>
                <a:gd name="T11" fmla="*/ 272 h 296"/>
                <a:gd name="T12" fmla="*/ 0 w 8"/>
                <a:gd name="T13" fmla="*/ 296 h 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296">
                  <a:moveTo>
                    <a:pt x="4" y="0"/>
                  </a:moveTo>
                  <a:lnTo>
                    <a:pt x="4" y="0"/>
                  </a:lnTo>
                  <a:lnTo>
                    <a:pt x="6" y="58"/>
                  </a:lnTo>
                  <a:lnTo>
                    <a:pt x="8" y="114"/>
                  </a:lnTo>
                  <a:lnTo>
                    <a:pt x="6" y="208"/>
                  </a:lnTo>
                  <a:lnTo>
                    <a:pt x="2" y="272"/>
                  </a:lnTo>
                  <a:lnTo>
                    <a:pt x="0" y="29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65"/>
            <p:cNvSpPr>
              <a:spLocks/>
            </p:cNvSpPr>
            <p:nvPr/>
          </p:nvSpPr>
          <p:spPr bwMode="auto">
            <a:xfrm>
              <a:off x="1865" y="1038"/>
              <a:ext cx="1928" cy="250"/>
            </a:xfrm>
            <a:custGeom>
              <a:avLst/>
              <a:gdLst>
                <a:gd name="T0" fmla="*/ 0 w 1928"/>
                <a:gd name="T1" fmla="*/ 50 h 250"/>
                <a:gd name="T2" fmla="*/ 0 w 1928"/>
                <a:gd name="T3" fmla="*/ 50 h 250"/>
                <a:gd name="T4" fmla="*/ 80 w 1928"/>
                <a:gd name="T5" fmla="*/ 72 h 250"/>
                <a:gd name="T6" fmla="*/ 116 w 1928"/>
                <a:gd name="T7" fmla="*/ 80 h 250"/>
                <a:gd name="T8" fmla="*/ 158 w 1928"/>
                <a:gd name="T9" fmla="*/ 90 h 250"/>
                <a:gd name="T10" fmla="*/ 158 w 1928"/>
                <a:gd name="T11" fmla="*/ 90 h 250"/>
                <a:gd name="T12" fmla="*/ 202 w 1928"/>
                <a:gd name="T13" fmla="*/ 98 h 250"/>
                <a:gd name="T14" fmla="*/ 246 w 1928"/>
                <a:gd name="T15" fmla="*/ 104 h 250"/>
                <a:gd name="T16" fmla="*/ 294 w 1928"/>
                <a:gd name="T17" fmla="*/ 112 h 250"/>
                <a:gd name="T18" fmla="*/ 352 w 1928"/>
                <a:gd name="T19" fmla="*/ 126 h 250"/>
                <a:gd name="T20" fmla="*/ 352 w 1928"/>
                <a:gd name="T21" fmla="*/ 126 h 250"/>
                <a:gd name="T22" fmla="*/ 418 w 1928"/>
                <a:gd name="T23" fmla="*/ 142 h 250"/>
                <a:gd name="T24" fmla="*/ 488 w 1928"/>
                <a:gd name="T25" fmla="*/ 160 h 250"/>
                <a:gd name="T26" fmla="*/ 616 w 1928"/>
                <a:gd name="T27" fmla="*/ 196 h 250"/>
                <a:gd name="T28" fmla="*/ 616 w 1928"/>
                <a:gd name="T29" fmla="*/ 196 h 250"/>
                <a:gd name="T30" fmla="*/ 648 w 1928"/>
                <a:gd name="T31" fmla="*/ 204 h 250"/>
                <a:gd name="T32" fmla="*/ 684 w 1928"/>
                <a:gd name="T33" fmla="*/ 210 h 250"/>
                <a:gd name="T34" fmla="*/ 766 w 1928"/>
                <a:gd name="T35" fmla="*/ 224 h 250"/>
                <a:gd name="T36" fmla="*/ 898 w 1928"/>
                <a:gd name="T37" fmla="*/ 244 h 250"/>
                <a:gd name="T38" fmla="*/ 898 w 1928"/>
                <a:gd name="T39" fmla="*/ 244 h 250"/>
                <a:gd name="T40" fmla="*/ 934 w 1928"/>
                <a:gd name="T41" fmla="*/ 248 h 250"/>
                <a:gd name="T42" fmla="*/ 974 w 1928"/>
                <a:gd name="T43" fmla="*/ 250 h 250"/>
                <a:gd name="T44" fmla="*/ 1024 w 1928"/>
                <a:gd name="T45" fmla="*/ 248 h 250"/>
                <a:gd name="T46" fmla="*/ 1088 w 1928"/>
                <a:gd name="T47" fmla="*/ 244 h 250"/>
                <a:gd name="T48" fmla="*/ 1088 w 1928"/>
                <a:gd name="T49" fmla="*/ 244 h 250"/>
                <a:gd name="T50" fmla="*/ 1122 w 1928"/>
                <a:gd name="T51" fmla="*/ 240 h 250"/>
                <a:gd name="T52" fmla="*/ 1154 w 1928"/>
                <a:gd name="T53" fmla="*/ 234 h 250"/>
                <a:gd name="T54" fmla="*/ 1182 w 1928"/>
                <a:gd name="T55" fmla="*/ 228 h 250"/>
                <a:gd name="T56" fmla="*/ 1210 w 1928"/>
                <a:gd name="T57" fmla="*/ 222 h 250"/>
                <a:gd name="T58" fmla="*/ 1266 w 1928"/>
                <a:gd name="T59" fmla="*/ 208 h 250"/>
                <a:gd name="T60" fmla="*/ 1330 w 1928"/>
                <a:gd name="T61" fmla="*/ 192 h 250"/>
                <a:gd name="T62" fmla="*/ 1330 w 1928"/>
                <a:gd name="T63" fmla="*/ 192 h 250"/>
                <a:gd name="T64" fmla="*/ 1396 w 1928"/>
                <a:gd name="T65" fmla="*/ 176 h 250"/>
                <a:gd name="T66" fmla="*/ 1454 w 1928"/>
                <a:gd name="T67" fmla="*/ 160 h 250"/>
                <a:gd name="T68" fmla="*/ 1560 w 1928"/>
                <a:gd name="T69" fmla="*/ 130 h 250"/>
                <a:gd name="T70" fmla="*/ 1560 w 1928"/>
                <a:gd name="T71" fmla="*/ 130 h 250"/>
                <a:gd name="T72" fmla="*/ 1582 w 1928"/>
                <a:gd name="T73" fmla="*/ 122 h 250"/>
                <a:gd name="T74" fmla="*/ 1602 w 1928"/>
                <a:gd name="T75" fmla="*/ 114 h 250"/>
                <a:gd name="T76" fmla="*/ 1636 w 1928"/>
                <a:gd name="T77" fmla="*/ 98 h 250"/>
                <a:gd name="T78" fmla="*/ 1668 w 1928"/>
                <a:gd name="T79" fmla="*/ 82 h 250"/>
                <a:gd name="T80" fmla="*/ 1710 w 1928"/>
                <a:gd name="T81" fmla="*/ 62 h 250"/>
                <a:gd name="T82" fmla="*/ 1710 w 1928"/>
                <a:gd name="T83" fmla="*/ 62 h 250"/>
                <a:gd name="T84" fmla="*/ 1736 w 1928"/>
                <a:gd name="T85" fmla="*/ 52 h 250"/>
                <a:gd name="T86" fmla="*/ 1766 w 1928"/>
                <a:gd name="T87" fmla="*/ 44 h 250"/>
                <a:gd name="T88" fmla="*/ 1828 w 1928"/>
                <a:gd name="T89" fmla="*/ 28 h 250"/>
                <a:gd name="T90" fmla="*/ 1888 w 1928"/>
                <a:gd name="T91" fmla="*/ 14 h 250"/>
                <a:gd name="T92" fmla="*/ 1910 w 1928"/>
                <a:gd name="T93" fmla="*/ 6 h 250"/>
                <a:gd name="T94" fmla="*/ 1928 w 1928"/>
                <a:gd name="T95" fmla="*/ 0 h 25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928" h="250">
                  <a:moveTo>
                    <a:pt x="0" y="50"/>
                  </a:moveTo>
                  <a:lnTo>
                    <a:pt x="0" y="50"/>
                  </a:lnTo>
                  <a:lnTo>
                    <a:pt x="80" y="72"/>
                  </a:lnTo>
                  <a:lnTo>
                    <a:pt x="116" y="80"/>
                  </a:lnTo>
                  <a:lnTo>
                    <a:pt x="158" y="90"/>
                  </a:lnTo>
                  <a:lnTo>
                    <a:pt x="202" y="98"/>
                  </a:lnTo>
                  <a:lnTo>
                    <a:pt x="246" y="104"/>
                  </a:lnTo>
                  <a:lnTo>
                    <a:pt x="294" y="112"/>
                  </a:lnTo>
                  <a:lnTo>
                    <a:pt x="352" y="126"/>
                  </a:lnTo>
                  <a:lnTo>
                    <a:pt x="418" y="142"/>
                  </a:lnTo>
                  <a:lnTo>
                    <a:pt x="488" y="160"/>
                  </a:lnTo>
                  <a:lnTo>
                    <a:pt x="616" y="196"/>
                  </a:lnTo>
                  <a:lnTo>
                    <a:pt x="648" y="204"/>
                  </a:lnTo>
                  <a:lnTo>
                    <a:pt x="684" y="210"/>
                  </a:lnTo>
                  <a:lnTo>
                    <a:pt x="766" y="224"/>
                  </a:lnTo>
                  <a:lnTo>
                    <a:pt x="898" y="244"/>
                  </a:lnTo>
                  <a:lnTo>
                    <a:pt x="934" y="248"/>
                  </a:lnTo>
                  <a:lnTo>
                    <a:pt x="974" y="250"/>
                  </a:lnTo>
                  <a:lnTo>
                    <a:pt x="1024" y="248"/>
                  </a:lnTo>
                  <a:lnTo>
                    <a:pt x="1088" y="244"/>
                  </a:lnTo>
                  <a:lnTo>
                    <a:pt x="1122" y="240"/>
                  </a:lnTo>
                  <a:lnTo>
                    <a:pt x="1154" y="234"/>
                  </a:lnTo>
                  <a:lnTo>
                    <a:pt x="1182" y="228"/>
                  </a:lnTo>
                  <a:lnTo>
                    <a:pt x="1210" y="222"/>
                  </a:lnTo>
                  <a:lnTo>
                    <a:pt x="1266" y="208"/>
                  </a:lnTo>
                  <a:lnTo>
                    <a:pt x="1330" y="192"/>
                  </a:lnTo>
                  <a:lnTo>
                    <a:pt x="1396" y="176"/>
                  </a:lnTo>
                  <a:lnTo>
                    <a:pt x="1454" y="160"/>
                  </a:lnTo>
                  <a:lnTo>
                    <a:pt x="1560" y="130"/>
                  </a:lnTo>
                  <a:lnTo>
                    <a:pt x="1582" y="122"/>
                  </a:lnTo>
                  <a:lnTo>
                    <a:pt x="1602" y="114"/>
                  </a:lnTo>
                  <a:lnTo>
                    <a:pt x="1636" y="98"/>
                  </a:lnTo>
                  <a:lnTo>
                    <a:pt x="1668" y="82"/>
                  </a:lnTo>
                  <a:lnTo>
                    <a:pt x="1710" y="62"/>
                  </a:lnTo>
                  <a:lnTo>
                    <a:pt x="1736" y="52"/>
                  </a:lnTo>
                  <a:lnTo>
                    <a:pt x="1766" y="44"/>
                  </a:lnTo>
                  <a:lnTo>
                    <a:pt x="1828" y="28"/>
                  </a:lnTo>
                  <a:lnTo>
                    <a:pt x="1888" y="14"/>
                  </a:lnTo>
                  <a:lnTo>
                    <a:pt x="1910" y="6"/>
                  </a:lnTo>
                  <a:lnTo>
                    <a:pt x="192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9" name="Freeform 66"/>
            <p:cNvSpPr>
              <a:spLocks/>
            </p:cNvSpPr>
            <p:nvPr/>
          </p:nvSpPr>
          <p:spPr bwMode="auto">
            <a:xfrm>
              <a:off x="1887" y="966"/>
              <a:ext cx="1870" cy="232"/>
            </a:xfrm>
            <a:custGeom>
              <a:avLst/>
              <a:gdLst>
                <a:gd name="T0" fmla="*/ 0 w 1870"/>
                <a:gd name="T1" fmla="*/ 48 h 232"/>
                <a:gd name="T2" fmla="*/ 0 w 1870"/>
                <a:gd name="T3" fmla="*/ 48 h 232"/>
                <a:gd name="T4" fmla="*/ 78 w 1870"/>
                <a:gd name="T5" fmla="*/ 68 h 232"/>
                <a:gd name="T6" fmla="*/ 114 w 1870"/>
                <a:gd name="T7" fmla="*/ 76 h 232"/>
                <a:gd name="T8" fmla="*/ 154 w 1870"/>
                <a:gd name="T9" fmla="*/ 84 h 232"/>
                <a:gd name="T10" fmla="*/ 154 w 1870"/>
                <a:gd name="T11" fmla="*/ 84 h 232"/>
                <a:gd name="T12" fmla="*/ 196 w 1870"/>
                <a:gd name="T13" fmla="*/ 92 h 232"/>
                <a:gd name="T14" fmla="*/ 238 w 1870"/>
                <a:gd name="T15" fmla="*/ 98 h 232"/>
                <a:gd name="T16" fmla="*/ 286 w 1870"/>
                <a:gd name="T17" fmla="*/ 106 h 232"/>
                <a:gd name="T18" fmla="*/ 342 w 1870"/>
                <a:gd name="T19" fmla="*/ 116 h 232"/>
                <a:gd name="T20" fmla="*/ 342 w 1870"/>
                <a:gd name="T21" fmla="*/ 116 h 232"/>
                <a:gd name="T22" fmla="*/ 406 w 1870"/>
                <a:gd name="T23" fmla="*/ 132 h 232"/>
                <a:gd name="T24" fmla="*/ 474 w 1870"/>
                <a:gd name="T25" fmla="*/ 150 h 232"/>
                <a:gd name="T26" fmla="*/ 598 w 1870"/>
                <a:gd name="T27" fmla="*/ 182 h 232"/>
                <a:gd name="T28" fmla="*/ 598 w 1870"/>
                <a:gd name="T29" fmla="*/ 182 h 232"/>
                <a:gd name="T30" fmla="*/ 628 w 1870"/>
                <a:gd name="T31" fmla="*/ 190 h 232"/>
                <a:gd name="T32" fmla="*/ 664 w 1870"/>
                <a:gd name="T33" fmla="*/ 196 h 232"/>
                <a:gd name="T34" fmla="*/ 744 w 1870"/>
                <a:gd name="T35" fmla="*/ 208 h 232"/>
                <a:gd name="T36" fmla="*/ 872 w 1870"/>
                <a:gd name="T37" fmla="*/ 226 h 232"/>
                <a:gd name="T38" fmla="*/ 872 w 1870"/>
                <a:gd name="T39" fmla="*/ 226 h 232"/>
                <a:gd name="T40" fmla="*/ 906 w 1870"/>
                <a:gd name="T41" fmla="*/ 230 h 232"/>
                <a:gd name="T42" fmla="*/ 944 w 1870"/>
                <a:gd name="T43" fmla="*/ 232 h 232"/>
                <a:gd name="T44" fmla="*/ 992 w 1870"/>
                <a:gd name="T45" fmla="*/ 230 h 232"/>
                <a:gd name="T46" fmla="*/ 1056 w 1870"/>
                <a:gd name="T47" fmla="*/ 226 h 232"/>
                <a:gd name="T48" fmla="*/ 1056 w 1870"/>
                <a:gd name="T49" fmla="*/ 226 h 232"/>
                <a:gd name="T50" fmla="*/ 1090 w 1870"/>
                <a:gd name="T51" fmla="*/ 222 h 232"/>
                <a:gd name="T52" fmla="*/ 1120 w 1870"/>
                <a:gd name="T53" fmla="*/ 218 h 232"/>
                <a:gd name="T54" fmla="*/ 1174 w 1870"/>
                <a:gd name="T55" fmla="*/ 206 h 232"/>
                <a:gd name="T56" fmla="*/ 1228 w 1870"/>
                <a:gd name="T57" fmla="*/ 192 h 232"/>
                <a:gd name="T58" fmla="*/ 1290 w 1870"/>
                <a:gd name="T59" fmla="*/ 178 h 232"/>
                <a:gd name="T60" fmla="*/ 1290 w 1870"/>
                <a:gd name="T61" fmla="*/ 178 h 232"/>
                <a:gd name="T62" fmla="*/ 1354 w 1870"/>
                <a:gd name="T63" fmla="*/ 164 h 232"/>
                <a:gd name="T64" fmla="*/ 1412 w 1870"/>
                <a:gd name="T65" fmla="*/ 150 h 232"/>
                <a:gd name="T66" fmla="*/ 1512 w 1870"/>
                <a:gd name="T67" fmla="*/ 120 h 232"/>
                <a:gd name="T68" fmla="*/ 1512 w 1870"/>
                <a:gd name="T69" fmla="*/ 120 h 232"/>
                <a:gd name="T70" fmla="*/ 1554 w 1870"/>
                <a:gd name="T71" fmla="*/ 106 h 232"/>
                <a:gd name="T72" fmla="*/ 1586 w 1870"/>
                <a:gd name="T73" fmla="*/ 92 h 232"/>
                <a:gd name="T74" fmla="*/ 1618 w 1870"/>
                <a:gd name="T75" fmla="*/ 76 h 232"/>
                <a:gd name="T76" fmla="*/ 1658 w 1870"/>
                <a:gd name="T77" fmla="*/ 58 h 232"/>
                <a:gd name="T78" fmla="*/ 1658 w 1870"/>
                <a:gd name="T79" fmla="*/ 58 h 232"/>
                <a:gd name="T80" fmla="*/ 1684 w 1870"/>
                <a:gd name="T81" fmla="*/ 50 h 232"/>
                <a:gd name="T82" fmla="*/ 1712 w 1870"/>
                <a:gd name="T83" fmla="*/ 42 h 232"/>
                <a:gd name="T84" fmla="*/ 1774 w 1870"/>
                <a:gd name="T85" fmla="*/ 26 h 232"/>
                <a:gd name="T86" fmla="*/ 1830 w 1870"/>
                <a:gd name="T87" fmla="*/ 14 h 232"/>
                <a:gd name="T88" fmla="*/ 1852 w 1870"/>
                <a:gd name="T89" fmla="*/ 8 h 232"/>
                <a:gd name="T90" fmla="*/ 1870 w 1870"/>
                <a:gd name="T91" fmla="*/ 0 h 23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70" h="232">
                  <a:moveTo>
                    <a:pt x="0" y="48"/>
                  </a:moveTo>
                  <a:lnTo>
                    <a:pt x="0" y="48"/>
                  </a:lnTo>
                  <a:lnTo>
                    <a:pt x="78" y="68"/>
                  </a:lnTo>
                  <a:lnTo>
                    <a:pt x="114" y="76"/>
                  </a:lnTo>
                  <a:lnTo>
                    <a:pt x="154" y="84"/>
                  </a:lnTo>
                  <a:lnTo>
                    <a:pt x="196" y="92"/>
                  </a:lnTo>
                  <a:lnTo>
                    <a:pt x="238" y="98"/>
                  </a:lnTo>
                  <a:lnTo>
                    <a:pt x="286" y="106"/>
                  </a:lnTo>
                  <a:lnTo>
                    <a:pt x="342" y="116"/>
                  </a:lnTo>
                  <a:lnTo>
                    <a:pt x="406" y="132"/>
                  </a:lnTo>
                  <a:lnTo>
                    <a:pt x="474" y="150"/>
                  </a:lnTo>
                  <a:lnTo>
                    <a:pt x="598" y="182"/>
                  </a:lnTo>
                  <a:lnTo>
                    <a:pt x="628" y="190"/>
                  </a:lnTo>
                  <a:lnTo>
                    <a:pt x="664" y="196"/>
                  </a:lnTo>
                  <a:lnTo>
                    <a:pt x="744" y="208"/>
                  </a:lnTo>
                  <a:lnTo>
                    <a:pt x="872" y="226"/>
                  </a:lnTo>
                  <a:lnTo>
                    <a:pt x="906" y="230"/>
                  </a:lnTo>
                  <a:lnTo>
                    <a:pt x="944" y="232"/>
                  </a:lnTo>
                  <a:lnTo>
                    <a:pt x="992" y="230"/>
                  </a:lnTo>
                  <a:lnTo>
                    <a:pt x="1056" y="226"/>
                  </a:lnTo>
                  <a:lnTo>
                    <a:pt x="1090" y="222"/>
                  </a:lnTo>
                  <a:lnTo>
                    <a:pt x="1120" y="218"/>
                  </a:lnTo>
                  <a:lnTo>
                    <a:pt x="1174" y="206"/>
                  </a:lnTo>
                  <a:lnTo>
                    <a:pt x="1228" y="192"/>
                  </a:lnTo>
                  <a:lnTo>
                    <a:pt x="1290" y="178"/>
                  </a:lnTo>
                  <a:lnTo>
                    <a:pt x="1354" y="164"/>
                  </a:lnTo>
                  <a:lnTo>
                    <a:pt x="1412" y="150"/>
                  </a:lnTo>
                  <a:lnTo>
                    <a:pt x="1512" y="120"/>
                  </a:lnTo>
                  <a:lnTo>
                    <a:pt x="1554" y="106"/>
                  </a:lnTo>
                  <a:lnTo>
                    <a:pt x="1586" y="92"/>
                  </a:lnTo>
                  <a:lnTo>
                    <a:pt x="1618" y="76"/>
                  </a:lnTo>
                  <a:lnTo>
                    <a:pt x="1658" y="58"/>
                  </a:lnTo>
                  <a:lnTo>
                    <a:pt x="1684" y="50"/>
                  </a:lnTo>
                  <a:lnTo>
                    <a:pt x="1712" y="42"/>
                  </a:lnTo>
                  <a:lnTo>
                    <a:pt x="1774" y="26"/>
                  </a:lnTo>
                  <a:lnTo>
                    <a:pt x="1830" y="14"/>
                  </a:lnTo>
                  <a:lnTo>
                    <a:pt x="1852" y="8"/>
                  </a:lnTo>
                  <a:lnTo>
                    <a:pt x="187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67"/>
            <p:cNvSpPr>
              <a:spLocks/>
            </p:cNvSpPr>
            <p:nvPr/>
          </p:nvSpPr>
          <p:spPr bwMode="auto">
            <a:xfrm>
              <a:off x="3687" y="918"/>
              <a:ext cx="66" cy="198"/>
            </a:xfrm>
            <a:custGeom>
              <a:avLst/>
              <a:gdLst>
                <a:gd name="T0" fmla="*/ 0 w 66"/>
                <a:gd name="T1" fmla="*/ 0 h 198"/>
                <a:gd name="T2" fmla="*/ 0 w 66"/>
                <a:gd name="T3" fmla="*/ 0 h 198"/>
                <a:gd name="T4" fmla="*/ 16 w 66"/>
                <a:gd name="T5" fmla="*/ 56 h 198"/>
                <a:gd name="T6" fmla="*/ 38 w 66"/>
                <a:gd name="T7" fmla="*/ 122 h 198"/>
                <a:gd name="T8" fmla="*/ 66 w 66"/>
                <a:gd name="T9" fmla="*/ 198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98">
                  <a:moveTo>
                    <a:pt x="0" y="0"/>
                  </a:moveTo>
                  <a:lnTo>
                    <a:pt x="0" y="0"/>
                  </a:lnTo>
                  <a:lnTo>
                    <a:pt x="16" y="56"/>
                  </a:lnTo>
                  <a:lnTo>
                    <a:pt x="38" y="122"/>
                  </a:lnTo>
                  <a:lnTo>
                    <a:pt x="66" y="19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68"/>
            <p:cNvSpPr>
              <a:spLocks/>
            </p:cNvSpPr>
            <p:nvPr/>
          </p:nvSpPr>
          <p:spPr bwMode="auto">
            <a:xfrm>
              <a:off x="3599" y="936"/>
              <a:ext cx="70" cy="202"/>
            </a:xfrm>
            <a:custGeom>
              <a:avLst/>
              <a:gdLst>
                <a:gd name="T0" fmla="*/ 0 w 70"/>
                <a:gd name="T1" fmla="*/ 0 h 202"/>
                <a:gd name="T2" fmla="*/ 0 w 70"/>
                <a:gd name="T3" fmla="*/ 0 h 202"/>
                <a:gd name="T4" fmla="*/ 10 w 70"/>
                <a:gd name="T5" fmla="*/ 36 h 202"/>
                <a:gd name="T6" fmla="*/ 18 w 70"/>
                <a:gd name="T7" fmla="*/ 62 h 202"/>
                <a:gd name="T8" fmla="*/ 24 w 70"/>
                <a:gd name="T9" fmla="*/ 84 h 202"/>
                <a:gd name="T10" fmla="*/ 30 w 70"/>
                <a:gd name="T11" fmla="*/ 108 h 202"/>
                <a:gd name="T12" fmla="*/ 30 w 70"/>
                <a:gd name="T13" fmla="*/ 108 h 202"/>
                <a:gd name="T14" fmla="*/ 34 w 70"/>
                <a:gd name="T15" fmla="*/ 122 h 202"/>
                <a:gd name="T16" fmla="*/ 38 w 70"/>
                <a:gd name="T17" fmla="*/ 136 h 202"/>
                <a:gd name="T18" fmla="*/ 52 w 70"/>
                <a:gd name="T19" fmla="*/ 168 h 202"/>
                <a:gd name="T20" fmla="*/ 70 w 70"/>
                <a:gd name="T21" fmla="*/ 202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" h="202">
                  <a:moveTo>
                    <a:pt x="0" y="0"/>
                  </a:moveTo>
                  <a:lnTo>
                    <a:pt x="0" y="0"/>
                  </a:lnTo>
                  <a:lnTo>
                    <a:pt x="10" y="36"/>
                  </a:lnTo>
                  <a:lnTo>
                    <a:pt x="18" y="62"/>
                  </a:lnTo>
                  <a:lnTo>
                    <a:pt x="24" y="84"/>
                  </a:lnTo>
                  <a:lnTo>
                    <a:pt x="30" y="108"/>
                  </a:lnTo>
                  <a:lnTo>
                    <a:pt x="34" y="122"/>
                  </a:lnTo>
                  <a:lnTo>
                    <a:pt x="38" y="136"/>
                  </a:lnTo>
                  <a:lnTo>
                    <a:pt x="52" y="168"/>
                  </a:lnTo>
                  <a:lnTo>
                    <a:pt x="70" y="20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69"/>
            <p:cNvSpPr>
              <a:spLocks/>
            </p:cNvSpPr>
            <p:nvPr/>
          </p:nvSpPr>
          <p:spPr bwMode="auto">
            <a:xfrm>
              <a:off x="3527" y="968"/>
              <a:ext cx="68" cy="202"/>
            </a:xfrm>
            <a:custGeom>
              <a:avLst/>
              <a:gdLst>
                <a:gd name="T0" fmla="*/ 0 w 68"/>
                <a:gd name="T1" fmla="*/ 0 h 202"/>
                <a:gd name="T2" fmla="*/ 0 w 68"/>
                <a:gd name="T3" fmla="*/ 0 h 202"/>
                <a:gd name="T4" fmla="*/ 10 w 68"/>
                <a:gd name="T5" fmla="*/ 46 h 202"/>
                <a:gd name="T6" fmla="*/ 14 w 68"/>
                <a:gd name="T7" fmla="*/ 62 h 202"/>
                <a:gd name="T8" fmla="*/ 24 w 68"/>
                <a:gd name="T9" fmla="*/ 86 h 202"/>
                <a:gd name="T10" fmla="*/ 24 w 68"/>
                <a:gd name="T11" fmla="*/ 86 h 202"/>
                <a:gd name="T12" fmla="*/ 68 w 68"/>
                <a:gd name="T13" fmla="*/ 202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202">
                  <a:moveTo>
                    <a:pt x="0" y="0"/>
                  </a:moveTo>
                  <a:lnTo>
                    <a:pt x="0" y="0"/>
                  </a:lnTo>
                  <a:lnTo>
                    <a:pt x="10" y="46"/>
                  </a:lnTo>
                  <a:lnTo>
                    <a:pt x="14" y="62"/>
                  </a:lnTo>
                  <a:lnTo>
                    <a:pt x="24" y="86"/>
                  </a:lnTo>
                  <a:lnTo>
                    <a:pt x="68" y="20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70"/>
            <p:cNvSpPr>
              <a:spLocks/>
            </p:cNvSpPr>
            <p:nvPr/>
          </p:nvSpPr>
          <p:spPr bwMode="auto">
            <a:xfrm>
              <a:off x="3431" y="1000"/>
              <a:ext cx="80" cy="214"/>
            </a:xfrm>
            <a:custGeom>
              <a:avLst/>
              <a:gdLst>
                <a:gd name="T0" fmla="*/ 0 w 80"/>
                <a:gd name="T1" fmla="*/ 0 h 214"/>
                <a:gd name="T2" fmla="*/ 0 w 80"/>
                <a:gd name="T3" fmla="*/ 0 h 214"/>
                <a:gd name="T4" fmla="*/ 2 w 80"/>
                <a:gd name="T5" fmla="*/ 18 h 214"/>
                <a:gd name="T6" fmla="*/ 8 w 80"/>
                <a:gd name="T7" fmla="*/ 36 h 214"/>
                <a:gd name="T8" fmla="*/ 20 w 80"/>
                <a:gd name="T9" fmla="*/ 70 h 214"/>
                <a:gd name="T10" fmla="*/ 34 w 80"/>
                <a:gd name="T11" fmla="*/ 104 h 214"/>
                <a:gd name="T12" fmla="*/ 80 w 80"/>
                <a:gd name="T13" fmla="*/ 214 h 2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" h="214">
                  <a:moveTo>
                    <a:pt x="0" y="0"/>
                  </a:moveTo>
                  <a:lnTo>
                    <a:pt x="0" y="0"/>
                  </a:lnTo>
                  <a:lnTo>
                    <a:pt x="2" y="18"/>
                  </a:lnTo>
                  <a:lnTo>
                    <a:pt x="8" y="36"/>
                  </a:lnTo>
                  <a:lnTo>
                    <a:pt x="20" y="70"/>
                  </a:lnTo>
                  <a:lnTo>
                    <a:pt x="34" y="104"/>
                  </a:lnTo>
                  <a:lnTo>
                    <a:pt x="80" y="21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71"/>
            <p:cNvSpPr>
              <a:spLocks/>
            </p:cNvSpPr>
            <p:nvPr/>
          </p:nvSpPr>
          <p:spPr bwMode="auto">
            <a:xfrm>
              <a:off x="3361" y="1016"/>
              <a:ext cx="76" cy="226"/>
            </a:xfrm>
            <a:custGeom>
              <a:avLst/>
              <a:gdLst>
                <a:gd name="T0" fmla="*/ 0 w 76"/>
                <a:gd name="T1" fmla="*/ 0 h 226"/>
                <a:gd name="T2" fmla="*/ 0 w 76"/>
                <a:gd name="T3" fmla="*/ 0 h 226"/>
                <a:gd name="T4" fmla="*/ 8 w 76"/>
                <a:gd name="T5" fmla="*/ 24 h 226"/>
                <a:gd name="T6" fmla="*/ 12 w 76"/>
                <a:gd name="T7" fmla="*/ 44 h 226"/>
                <a:gd name="T8" fmla="*/ 16 w 76"/>
                <a:gd name="T9" fmla="*/ 60 h 226"/>
                <a:gd name="T10" fmla="*/ 16 w 76"/>
                <a:gd name="T11" fmla="*/ 76 h 226"/>
                <a:gd name="T12" fmla="*/ 18 w 76"/>
                <a:gd name="T13" fmla="*/ 88 h 226"/>
                <a:gd name="T14" fmla="*/ 20 w 76"/>
                <a:gd name="T15" fmla="*/ 102 h 226"/>
                <a:gd name="T16" fmla="*/ 24 w 76"/>
                <a:gd name="T17" fmla="*/ 116 h 226"/>
                <a:gd name="T18" fmla="*/ 32 w 76"/>
                <a:gd name="T19" fmla="*/ 132 h 226"/>
                <a:gd name="T20" fmla="*/ 32 w 76"/>
                <a:gd name="T21" fmla="*/ 132 h 226"/>
                <a:gd name="T22" fmla="*/ 50 w 76"/>
                <a:gd name="T23" fmla="*/ 166 h 226"/>
                <a:gd name="T24" fmla="*/ 64 w 76"/>
                <a:gd name="T25" fmla="*/ 196 h 226"/>
                <a:gd name="T26" fmla="*/ 76 w 76"/>
                <a:gd name="T27" fmla="*/ 226 h 2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6" h="226">
                  <a:moveTo>
                    <a:pt x="0" y="0"/>
                  </a:moveTo>
                  <a:lnTo>
                    <a:pt x="0" y="0"/>
                  </a:lnTo>
                  <a:lnTo>
                    <a:pt x="8" y="24"/>
                  </a:lnTo>
                  <a:lnTo>
                    <a:pt x="12" y="44"/>
                  </a:lnTo>
                  <a:lnTo>
                    <a:pt x="16" y="60"/>
                  </a:lnTo>
                  <a:lnTo>
                    <a:pt x="16" y="76"/>
                  </a:lnTo>
                  <a:lnTo>
                    <a:pt x="18" y="88"/>
                  </a:lnTo>
                  <a:lnTo>
                    <a:pt x="20" y="102"/>
                  </a:lnTo>
                  <a:lnTo>
                    <a:pt x="24" y="116"/>
                  </a:lnTo>
                  <a:lnTo>
                    <a:pt x="32" y="132"/>
                  </a:lnTo>
                  <a:lnTo>
                    <a:pt x="50" y="166"/>
                  </a:lnTo>
                  <a:lnTo>
                    <a:pt x="64" y="196"/>
                  </a:lnTo>
                  <a:lnTo>
                    <a:pt x="76" y="2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72"/>
            <p:cNvSpPr>
              <a:spLocks/>
            </p:cNvSpPr>
            <p:nvPr/>
          </p:nvSpPr>
          <p:spPr bwMode="auto">
            <a:xfrm>
              <a:off x="3265" y="1028"/>
              <a:ext cx="90" cy="238"/>
            </a:xfrm>
            <a:custGeom>
              <a:avLst/>
              <a:gdLst>
                <a:gd name="T0" fmla="*/ 0 w 90"/>
                <a:gd name="T1" fmla="*/ 0 h 238"/>
                <a:gd name="T2" fmla="*/ 0 w 90"/>
                <a:gd name="T3" fmla="*/ 0 h 238"/>
                <a:gd name="T4" fmla="*/ 12 w 90"/>
                <a:gd name="T5" fmla="*/ 42 h 238"/>
                <a:gd name="T6" fmla="*/ 18 w 90"/>
                <a:gd name="T7" fmla="*/ 66 h 238"/>
                <a:gd name="T8" fmla="*/ 20 w 90"/>
                <a:gd name="T9" fmla="*/ 80 h 238"/>
                <a:gd name="T10" fmla="*/ 24 w 90"/>
                <a:gd name="T11" fmla="*/ 96 h 238"/>
                <a:gd name="T12" fmla="*/ 24 w 90"/>
                <a:gd name="T13" fmla="*/ 96 h 238"/>
                <a:gd name="T14" fmla="*/ 42 w 90"/>
                <a:gd name="T15" fmla="*/ 144 h 238"/>
                <a:gd name="T16" fmla="*/ 56 w 90"/>
                <a:gd name="T17" fmla="*/ 184 h 238"/>
                <a:gd name="T18" fmla="*/ 64 w 90"/>
                <a:gd name="T19" fmla="*/ 200 h 238"/>
                <a:gd name="T20" fmla="*/ 72 w 90"/>
                <a:gd name="T21" fmla="*/ 216 h 238"/>
                <a:gd name="T22" fmla="*/ 80 w 90"/>
                <a:gd name="T23" fmla="*/ 228 h 238"/>
                <a:gd name="T24" fmla="*/ 90 w 90"/>
                <a:gd name="T25" fmla="*/ 238 h 2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0" h="238">
                  <a:moveTo>
                    <a:pt x="0" y="0"/>
                  </a:moveTo>
                  <a:lnTo>
                    <a:pt x="0" y="0"/>
                  </a:lnTo>
                  <a:lnTo>
                    <a:pt x="12" y="42"/>
                  </a:lnTo>
                  <a:lnTo>
                    <a:pt x="18" y="66"/>
                  </a:lnTo>
                  <a:lnTo>
                    <a:pt x="20" y="80"/>
                  </a:lnTo>
                  <a:lnTo>
                    <a:pt x="24" y="96"/>
                  </a:lnTo>
                  <a:lnTo>
                    <a:pt x="42" y="144"/>
                  </a:lnTo>
                  <a:lnTo>
                    <a:pt x="56" y="184"/>
                  </a:lnTo>
                  <a:lnTo>
                    <a:pt x="64" y="200"/>
                  </a:lnTo>
                  <a:lnTo>
                    <a:pt x="72" y="216"/>
                  </a:lnTo>
                  <a:lnTo>
                    <a:pt x="80" y="228"/>
                  </a:lnTo>
                  <a:lnTo>
                    <a:pt x="90" y="23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73"/>
            <p:cNvSpPr>
              <a:spLocks/>
            </p:cNvSpPr>
            <p:nvPr/>
          </p:nvSpPr>
          <p:spPr bwMode="auto">
            <a:xfrm>
              <a:off x="3171" y="1038"/>
              <a:ext cx="106" cy="252"/>
            </a:xfrm>
            <a:custGeom>
              <a:avLst/>
              <a:gdLst>
                <a:gd name="T0" fmla="*/ 0 w 106"/>
                <a:gd name="T1" fmla="*/ 0 h 252"/>
                <a:gd name="T2" fmla="*/ 0 w 106"/>
                <a:gd name="T3" fmla="*/ 0 h 252"/>
                <a:gd name="T4" fmla="*/ 26 w 106"/>
                <a:gd name="T5" fmla="*/ 86 h 252"/>
                <a:gd name="T6" fmla="*/ 44 w 106"/>
                <a:gd name="T7" fmla="*/ 138 h 252"/>
                <a:gd name="T8" fmla="*/ 56 w 106"/>
                <a:gd name="T9" fmla="*/ 166 h 252"/>
                <a:gd name="T10" fmla="*/ 68 w 106"/>
                <a:gd name="T11" fmla="*/ 182 h 252"/>
                <a:gd name="T12" fmla="*/ 68 w 106"/>
                <a:gd name="T13" fmla="*/ 182 h 252"/>
                <a:gd name="T14" fmla="*/ 80 w 106"/>
                <a:gd name="T15" fmla="*/ 202 h 252"/>
                <a:gd name="T16" fmla="*/ 92 w 106"/>
                <a:gd name="T17" fmla="*/ 224 h 252"/>
                <a:gd name="T18" fmla="*/ 106 w 106"/>
                <a:gd name="T19" fmla="*/ 252 h 2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6" h="252">
                  <a:moveTo>
                    <a:pt x="0" y="0"/>
                  </a:moveTo>
                  <a:lnTo>
                    <a:pt x="0" y="0"/>
                  </a:lnTo>
                  <a:lnTo>
                    <a:pt x="26" y="86"/>
                  </a:lnTo>
                  <a:lnTo>
                    <a:pt x="44" y="138"/>
                  </a:lnTo>
                  <a:lnTo>
                    <a:pt x="56" y="166"/>
                  </a:lnTo>
                  <a:lnTo>
                    <a:pt x="68" y="182"/>
                  </a:lnTo>
                  <a:lnTo>
                    <a:pt x="80" y="202"/>
                  </a:lnTo>
                  <a:lnTo>
                    <a:pt x="92" y="224"/>
                  </a:lnTo>
                  <a:lnTo>
                    <a:pt x="106" y="25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74"/>
            <p:cNvSpPr>
              <a:spLocks/>
            </p:cNvSpPr>
            <p:nvPr/>
          </p:nvSpPr>
          <p:spPr bwMode="auto">
            <a:xfrm>
              <a:off x="3083" y="1046"/>
              <a:ext cx="104" cy="264"/>
            </a:xfrm>
            <a:custGeom>
              <a:avLst/>
              <a:gdLst>
                <a:gd name="T0" fmla="*/ 0 w 104"/>
                <a:gd name="T1" fmla="*/ 0 h 264"/>
                <a:gd name="T2" fmla="*/ 0 w 104"/>
                <a:gd name="T3" fmla="*/ 0 h 264"/>
                <a:gd name="T4" fmla="*/ 10 w 104"/>
                <a:gd name="T5" fmla="*/ 22 h 264"/>
                <a:gd name="T6" fmla="*/ 16 w 104"/>
                <a:gd name="T7" fmla="*/ 40 h 264"/>
                <a:gd name="T8" fmla="*/ 20 w 104"/>
                <a:gd name="T9" fmla="*/ 64 h 264"/>
                <a:gd name="T10" fmla="*/ 24 w 104"/>
                <a:gd name="T11" fmla="*/ 86 h 264"/>
                <a:gd name="T12" fmla="*/ 28 w 104"/>
                <a:gd name="T13" fmla="*/ 100 h 264"/>
                <a:gd name="T14" fmla="*/ 36 w 104"/>
                <a:gd name="T15" fmla="*/ 120 h 264"/>
                <a:gd name="T16" fmla="*/ 36 w 104"/>
                <a:gd name="T17" fmla="*/ 120 h 264"/>
                <a:gd name="T18" fmla="*/ 56 w 104"/>
                <a:gd name="T19" fmla="*/ 168 h 264"/>
                <a:gd name="T20" fmla="*/ 78 w 104"/>
                <a:gd name="T21" fmla="*/ 214 h 264"/>
                <a:gd name="T22" fmla="*/ 104 w 104"/>
                <a:gd name="T23" fmla="*/ 264 h 2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4" h="264">
                  <a:moveTo>
                    <a:pt x="0" y="0"/>
                  </a:moveTo>
                  <a:lnTo>
                    <a:pt x="0" y="0"/>
                  </a:lnTo>
                  <a:lnTo>
                    <a:pt x="10" y="22"/>
                  </a:lnTo>
                  <a:lnTo>
                    <a:pt x="16" y="40"/>
                  </a:lnTo>
                  <a:lnTo>
                    <a:pt x="20" y="64"/>
                  </a:lnTo>
                  <a:lnTo>
                    <a:pt x="24" y="86"/>
                  </a:lnTo>
                  <a:lnTo>
                    <a:pt x="28" y="100"/>
                  </a:lnTo>
                  <a:lnTo>
                    <a:pt x="36" y="120"/>
                  </a:lnTo>
                  <a:lnTo>
                    <a:pt x="56" y="168"/>
                  </a:lnTo>
                  <a:lnTo>
                    <a:pt x="78" y="214"/>
                  </a:lnTo>
                  <a:lnTo>
                    <a:pt x="104" y="26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75"/>
            <p:cNvSpPr>
              <a:spLocks/>
            </p:cNvSpPr>
            <p:nvPr/>
          </p:nvSpPr>
          <p:spPr bwMode="auto">
            <a:xfrm>
              <a:off x="3003" y="1056"/>
              <a:ext cx="102" cy="278"/>
            </a:xfrm>
            <a:custGeom>
              <a:avLst/>
              <a:gdLst>
                <a:gd name="T0" fmla="*/ 0 w 102"/>
                <a:gd name="T1" fmla="*/ 0 h 278"/>
                <a:gd name="T2" fmla="*/ 0 w 102"/>
                <a:gd name="T3" fmla="*/ 0 h 278"/>
                <a:gd name="T4" fmla="*/ 16 w 102"/>
                <a:gd name="T5" fmla="*/ 48 h 278"/>
                <a:gd name="T6" fmla="*/ 26 w 102"/>
                <a:gd name="T7" fmla="*/ 76 h 278"/>
                <a:gd name="T8" fmla="*/ 36 w 102"/>
                <a:gd name="T9" fmla="*/ 98 h 278"/>
                <a:gd name="T10" fmla="*/ 44 w 102"/>
                <a:gd name="T11" fmla="*/ 130 h 278"/>
                <a:gd name="T12" fmla="*/ 44 w 102"/>
                <a:gd name="T13" fmla="*/ 130 h 278"/>
                <a:gd name="T14" fmla="*/ 50 w 102"/>
                <a:gd name="T15" fmla="*/ 152 h 278"/>
                <a:gd name="T16" fmla="*/ 58 w 102"/>
                <a:gd name="T17" fmla="*/ 174 h 278"/>
                <a:gd name="T18" fmla="*/ 78 w 102"/>
                <a:gd name="T19" fmla="*/ 224 h 278"/>
                <a:gd name="T20" fmla="*/ 102 w 102"/>
                <a:gd name="T21" fmla="*/ 278 h 2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2" h="278">
                  <a:moveTo>
                    <a:pt x="0" y="0"/>
                  </a:moveTo>
                  <a:lnTo>
                    <a:pt x="0" y="0"/>
                  </a:lnTo>
                  <a:lnTo>
                    <a:pt x="16" y="48"/>
                  </a:lnTo>
                  <a:lnTo>
                    <a:pt x="26" y="76"/>
                  </a:lnTo>
                  <a:lnTo>
                    <a:pt x="36" y="98"/>
                  </a:lnTo>
                  <a:lnTo>
                    <a:pt x="44" y="130"/>
                  </a:lnTo>
                  <a:lnTo>
                    <a:pt x="50" y="152"/>
                  </a:lnTo>
                  <a:lnTo>
                    <a:pt x="58" y="174"/>
                  </a:lnTo>
                  <a:lnTo>
                    <a:pt x="78" y="224"/>
                  </a:lnTo>
                  <a:lnTo>
                    <a:pt x="102" y="27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76"/>
            <p:cNvSpPr>
              <a:spLocks/>
            </p:cNvSpPr>
            <p:nvPr/>
          </p:nvSpPr>
          <p:spPr bwMode="auto">
            <a:xfrm>
              <a:off x="2941" y="1064"/>
              <a:ext cx="82" cy="290"/>
            </a:xfrm>
            <a:custGeom>
              <a:avLst/>
              <a:gdLst>
                <a:gd name="T0" fmla="*/ 0 w 82"/>
                <a:gd name="T1" fmla="*/ 0 h 290"/>
                <a:gd name="T2" fmla="*/ 0 w 82"/>
                <a:gd name="T3" fmla="*/ 0 h 290"/>
                <a:gd name="T4" fmla="*/ 14 w 82"/>
                <a:gd name="T5" fmla="*/ 64 h 290"/>
                <a:gd name="T6" fmla="*/ 24 w 82"/>
                <a:gd name="T7" fmla="*/ 106 h 290"/>
                <a:gd name="T8" fmla="*/ 34 w 82"/>
                <a:gd name="T9" fmla="*/ 134 h 290"/>
                <a:gd name="T10" fmla="*/ 44 w 82"/>
                <a:gd name="T11" fmla="*/ 160 h 290"/>
                <a:gd name="T12" fmla="*/ 44 w 82"/>
                <a:gd name="T13" fmla="*/ 160 h 290"/>
                <a:gd name="T14" fmla="*/ 58 w 82"/>
                <a:gd name="T15" fmla="*/ 198 h 290"/>
                <a:gd name="T16" fmla="*/ 70 w 82"/>
                <a:gd name="T17" fmla="*/ 240 h 290"/>
                <a:gd name="T18" fmla="*/ 82 w 82"/>
                <a:gd name="T19" fmla="*/ 290 h 2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" h="290">
                  <a:moveTo>
                    <a:pt x="0" y="0"/>
                  </a:moveTo>
                  <a:lnTo>
                    <a:pt x="0" y="0"/>
                  </a:lnTo>
                  <a:lnTo>
                    <a:pt x="14" y="64"/>
                  </a:lnTo>
                  <a:lnTo>
                    <a:pt x="24" y="106"/>
                  </a:lnTo>
                  <a:lnTo>
                    <a:pt x="34" y="134"/>
                  </a:lnTo>
                  <a:lnTo>
                    <a:pt x="44" y="160"/>
                  </a:lnTo>
                  <a:lnTo>
                    <a:pt x="58" y="198"/>
                  </a:lnTo>
                  <a:lnTo>
                    <a:pt x="70" y="240"/>
                  </a:lnTo>
                  <a:lnTo>
                    <a:pt x="82" y="29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77"/>
            <p:cNvSpPr>
              <a:spLocks/>
            </p:cNvSpPr>
            <p:nvPr/>
          </p:nvSpPr>
          <p:spPr bwMode="auto">
            <a:xfrm>
              <a:off x="2895" y="1062"/>
              <a:ext cx="52" cy="298"/>
            </a:xfrm>
            <a:custGeom>
              <a:avLst/>
              <a:gdLst>
                <a:gd name="T0" fmla="*/ 0 w 52"/>
                <a:gd name="T1" fmla="*/ 0 h 298"/>
                <a:gd name="T2" fmla="*/ 0 w 52"/>
                <a:gd name="T3" fmla="*/ 0 h 298"/>
                <a:gd name="T4" fmla="*/ 6 w 52"/>
                <a:gd name="T5" fmla="*/ 64 h 298"/>
                <a:gd name="T6" fmla="*/ 8 w 52"/>
                <a:gd name="T7" fmla="*/ 114 h 298"/>
                <a:gd name="T8" fmla="*/ 12 w 52"/>
                <a:gd name="T9" fmla="*/ 156 h 298"/>
                <a:gd name="T10" fmla="*/ 14 w 52"/>
                <a:gd name="T11" fmla="*/ 176 h 298"/>
                <a:gd name="T12" fmla="*/ 20 w 52"/>
                <a:gd name="T13" fmla="*/ 196 h 298"/>
                <a:gd name="T14" fmla="*/ 20 w 52"/>
                <a:gd name="T15" fmla="*/ 196 h 298"/>
                <a:gd name="T16" fmla="*/ 30 w 52"/>
                <a:gd name="T17" fmla="*/ 234 h 298"/>
                <a:gd name="T18" fmla="*/ 52 w 52"/>
                <a:gd name="T19" fmla="*/ 298 h 2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" h="298">
                  <a:moveTo>
                    <a:pt x="0" y="0"/>
                  </a:moveTo>
                  <a:lnTo>
                    <a:pt x="0" y="0"/>
                  </a:lnTo>
                  <a:lnTo>
                    <a:pt x="6" y="64"/>
                  </a:lnTo>
                  <a:lnTo>
                    <a:pt x="8" y="114"/>
                  </a:lnTo>
                  <a:lnTo>
                    <a:pt x="12" y="156"/>
                  </a:lnTo>
                  <a:lnTo>
                    <a:pt x="14" y="176"/>
                  </a:lnTo>
                  <a:lnTo>
                    <a:pt x="20" y="196"/>
                  </a:lnTo>
                  <a:lnTo>
                    <a:pt x="30" y="234"/>
                  </a:lnTo>
                  <a:lnTo>
                    <a:pt x="52" y="29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78"/>
            <p:cNvSpPr>
              <a:spLocks/>
            </p:cNvSpPr>
            <p:nvPr/>
          </p:nvSpPr>
          <p:spPr bwMode="auto">
            <a:xfrm>
              <a:off x="2603" y="1238"/>
              <a:ext cx="202" cy="714"/>
            </a:xfrm>
            <a:custGeom>
              <a:avLst/>
              <a:gdLst>
                <a:gd name="T0" fmla="*/ 202 w 202"/>
                <a:gd name="T1" fmla="*/ 0 h 714"/>
                <a:gd name="T2" fmla="*/ 202 w 202"/>
                <a:gd name="T3" fmla="*/ 0 h 714"/>
                <a:gd name="T4" fmla="*/ 180 w 202"/>
                <a:gd name="T5" fmla="*/ 34 h 714"/>
                <a:gd name="T6" fmla="*/ 162 w 202"/>
                <a:gd name="T7" fmla="*/ 58 h 714"/>
                <a:gd name="T8" fmla="*/ 146 w 202"/>
                <a:gd name="T9" fmla="*/ 76 h 714"/>
                <a:gd name="T10" fmla="*/ 132 w 202"/>
                <a:gd name="T11" fmla="*/ 90 h 714"/>
                <a:gd name="T12" fmla="*/ 122 w 202"/>
                <a:gd name="T13" fmla="*/ 106 h 714"/>
                <a:gd name="T14" fmla="*/ 118 w 202"/>
                <a:gd name="T15" fmla="*/ 116 h 714"/>
                <a:gd name="T16" fmla="*/ 116 w 202"/>
                <a:gd name="T17" fmla="*/ 128 h 714"/>
                <a:gd name="T18" fmla="*/ 110 w 202"/>
                <a:gd name="T19" fmla="*/ 162 h 714"/>
                <a:gd name="T20" fmla="*/ 106 w 202"/>
                <a:gd name="T21" fmla="*/ 210 h 714"/>
                <a:gd name="T22" fmla="*/ 106 w 202"/>
                <a:gd name="T23" fmla="*/ 210 h 714"/>
                <a:gd name="T24" fmla="*/ 106 w 202"/>
                <a:gd name="T25" fmla="*/ 264 h 714"/>
                <a:gd name="T26" fmla="*/ 108 w 202"/>
                <a:gd name="T27" fmla="*/ 310 h 714"/>
                <a:gd name="T28" fmla="*/ 112 w 202"/>
                <a:gd name="T29" fmla="*/ 390 h 714"/>
                <a:gd name="T30" fmla="*/ 112 w 202"/>
                <a:gd name="T31" fmla="*/ 426 h 714"/>
                <a:gd name="T32" fmla="*/ 108 w 202"/>
                <a:gd name="T33" fmla="*/ 460 h 714"/>
                <a:gd name="T34" fmla="*/ 104 w 202"/>
                <a:gd name="T35" fmla="*/ 476 h 714"/>
                <a:gd name="T36" fmla="*/ 100 w 202"/>
                <a:gd name="T37" fmla="*/ 494 h 714"/>
                <a:gd name="T38" fmla="*/ 94 w 202"/>
                <a:gd name="T39" fmla="*/ 512 h 714"/>
                <a:gd name="T40" fmla="*/ 86 w 202"/>
                <a:gd name="T41" fmla="*/ 530 h 714"/>
                <a:gd name="T42" fmla="*/ 86 w 202"/>
                <a:gd name="T43" fmla="*/ 530 h 714"/>
                <a:gd name="T44" fmla="*/ 24 w 202"/>
                <a:gd name="T45" fmla="*/ 660 h 714"/>
                <a:gd name="T46" fmla="*/ 0 w 202"/>
                <a:gd name="T47" fmla="*/ 714 h 71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02" h="714">
                  <a:moveTo>
                    <a:pt x="202" y="0"/>
                  </a:moveTo>
                  <a:lnTo>
                    <a:pt x="202" y="0"/>
                  </a:lnTo>
                  <a:lnTo>
                    <a:pt x="180" y="34"/>
                  </a:lnTo>
                  <a:lnTo>
                    <a:pt x="162" y="58"/>
                  </a:lnTo>
                  <a:lnTo>
                    <a:pt x="146" y="76"/>
                  </a:lnTo>
                  <a:lnTo>
                    <a:pt x="132" y="90"/>
                  </a:lnTo>
                  <a:lnTo>
                    <a:pt x="122" y="106"/>
                  </a:lnTo>
                  <a:lnTo>
                    <a:pt x="118" y="116"/>
                  </a:lnTo>
                  <a:lnTo>
                    <a:pt x="116" y="128"/>
                  </a:lnTo>
                  <a:lnTo>
                    <a:pt x="110" y="162"/>
                  </a:lnTo>
                  <a:lnTo>
                    <a:pt x="106" y="210"/>
                  </a:lnTo>
                  <a:lnTo>
                    <a:pt x="106" y="264"/>
                  </a:lnTo>
                  <a:lnTo>
                    <a:pt x="108" y="310"/>
                  </a:lnTo>
                  <a:lnTo>
                    <a:pt x="112" y="390"/>
                  </a:lnTo>
                  <a:lnTo>
                    <a:pt x="112" y="426"/>
                  </a:lnTo>
                  <a:lnTo>
                    <a:pt x="108" y="460"/>
                  </a:lnTo>
                  <a:lnTo>
                    <a:pt x="104" y="476"/>
                  </a:lnTo>
                  <a:lnTo>
                    <a:pt x="100" y="494"/>
                  </a:lnTo>
                  <a:lnTo>
                    <a:pt x="94" y="512"/>
                  </a:lnTo>
                  <a:lnTo>
                    <a:pt x="86" y="530"/>
                  </a:lnTo>
                  <a:lnTo>
                    <a:pt x="24" y="660"/>
                  </a:lnTo>
                  <a:lnTo>
                    <a:pt x="0" y="714"/>
                  </a:lnTo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79"/>
            <p:cNvSpPr>
              <a:spLocks/>
            </p:cNvSpPr>
            <p:nvPr/>
          </p:nvSpPr>
          <p:spPr bwMode="auto">
            <a:xfrm>
              <a:off x="2723" y="1240"/>
              <a:ext cx="158" cy="736"/>
            </a:xfrm>
            <a:custGeom>
              <a:avLst/>
              <a:gdLst>
                <a:gd name="T0" fmla="*/ 152 w 158"/>
                <a:gd name="T1" fmla="*/ 0 h 736"/>
                <a:gd name="T2" fmla="*/ 152 w 158"/>
                <a:gd name="T3" fmla="*/ 0 h 736"/>
                <a:gd name="T4" fmla="*/ 152 w 158"/>
                <a:gd name="T5" fmla="*/ 42 h 736"/>
                <a:gd name="T6" fmla="*/ 154 w 158"/>
                <a:gd name="T7" fmla="*/ 76 h 736"/>
                <a:gd name="T8" fmla="*/ 158 w 158"/>
                <a:gd name="T9" fmla="*/ 132 h 736"/>
                <a:gd name="T10" fmla="*/ 158 w 158"/>
                <a:gd name="T11" fmla="*/ 160 h 736"/>
                <a:gd name="T12" fmla="*/ 156 w 158"/>
                <a:gd name="T13" fmla="*/ 188 h 736"/>
                <a:gd name="T14" fmla="*/ 152 w 158"/>
                <a:gd name="T15" fmla="*/ 222 h 736"/>
                <a:gd name="T16" fmla="*/ 146 w 158"/>
                <a:gd name="T17" fmla="*/ 262 h 736"/>
                <a:gd name="T18" fmla="*/ 146 w 158"/>
                <a:gd name="T19" fmla="*/ 262 h 736"/>
                <a:gd name="T20" fmla="*/ 138 w 158"/>
                <a:gd name="T21" fmla="*/ 304 h 736"/>
                <a:gd name="T22" fmla="*/ 128 w 158"/>
                <a:gd name="T23" fmla="*/ 338 h 736"/>
                <a:gd name="T24" fmla="*/ 118 w 158"/>
                <a:gd name="T25" fmla="*/ 370 h 736"/>
                <a:gd name="T26" fmla="*/ 108 w 158"/>
                <a:gd name="T27" fmla="*/ 398 h 736"/>
                <a:gd name="T28" fmla="*/ 88 w 158"/>
                <a:gd name="T29" fmla="*/ 452 h 736"/>
                <a:gd name="T30" fmla="*/ 80 w 158"/>
                <a:gd name="T31" fmla="*/ 484 h 736"/>
                <a:gd name="T32" fmla="*/ 70 w 158"/>
                <a:gd name="T33" fmla="*/ 520 h 736"/>
                <a:gd name="T34" fmla="*/ 70 w 158"/>
                <a:gd name="T35" fmla="*/ 520 h 736"/>
                <a:gd name="T36" fmla="*/ 62 w 158"/>
                <a:gd name="T37" fmla="*/ 560 h 736"/>
                <a:gd name="T38" fmla="*/ 50 w 158"/>
                <a:gd name="T39" fmla="*/ 598 h 736"/>
                <a:gd name="T40" fmla="*/ 28 w 158"/>
                <a:gd name="T41" fmla="*/ 668 h 736"/>
                <a:gd name="T42" fmla="*/ 8 w 158"/>
                <a:gd name="T43" fmla="*/ 716 h 736"/>
                <a:gd name="T44" fmla="*/ 0 w 158"/>
                <a:gd name="T45" fmla="*/ 736 h 7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8" h="736">
                  <a:moveTo>
                    <a:pt x="152" y="0"/>
                  </a:moveTo>
                  <a:lnTo>
                    <a:pt x="152" y="0"/>
                  </a:lnTo>
                  <a:lnTo>
                    <a:pt x="152" y="42"/>
                  </a:lnTo>
                  <a:lnTo>
                    <a:pt x="154" y="76"/>
                  </a:lnTo>
                  <a:lnTo>
                    <a:pt x="158" y="132"/>
                  </a:lnTo>
                  <a:lnTo>
                    <a:pt x="158" y="160"/>
                  </a:lnTo>
                  <a:lnTo>
                    <a:pt x="156" y="188"/>
                  </a:lnTo>
                  <a:lnTo>
                    <a:pt x="152" y="222"/>
                  </a:lnTo>
                  <a:lnTo>
                    <a:pt x="146" y="262"/>
                  </a:lnTo>
                  <a:lnTo>
                    <a:pt x="138" y="304"/>
                  </a:lnTo>
                  <a:lnTo>
                    <a:pt x="128" y="338"/>
                  </a:lnTo>
                  <a:lnTo>
                    <a:pt x="118" y="370"/>
                  </a:lnTo>
                  <a:lnTo>
                    <a:pt x="108" y="398"/>
                  </a:lnTo>
                  <a:lnTo>
                    <a:pt x="88" y="452"/>
                  </a:lnTo>
                  <a:lnTo>
                    <a:pt x="80" y="484"/>
                  </a:lnTo>
                  <a:lnTo>
                    <a:pt x="70" y="520"/>
                  </a:lnTo>
                  <a:lnTo>
                    <a:pt x="62" y="560"/>
                  </a:lnTo>
                  <a:lnTo>
                    <a:pt x="50" y="598"/>
                  </a:lnTo>
                  <a:lnTo>
                    <a:pt x="28" y="668"/>
                  </a:lnTo>
                  <a:lnTo>
                    <a:pt x="8" y="716"/>
                  </a:lnTo>
                  <a:lnTo>
                    <a:pt x="0" y="736"/>
                  </a:lnTo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80"/>
            <p:cNvSpPr>
              <a:spLocks/>
            </p:cNvSpPr>
            <p:nvPr/>
          </p:nvSpPr>
          <p:spPr bwMode="auto">
            <a:xfrm>
              <a:off x="2595" y="1914"/>
              <a:ext cx="48" cy="26"/>
            </a:xfrm>
            <a:custGeom>
              <a:avLst/>
              <a:gdLst>
                <a:gd name="T0" fmla="*/ 48 w 48"/>
                <a:gd name="T1" fmla="*/ 22 h 26"/>
                <a:gd name="T2" fmla="*/ 48 w 48"/>
                <a:gd name="T3" fmla="*/ 22 h 26"/>
                <a:gd name="T4" fmla="*/ 44 w 48"/>
                <a:gd name="T5" fmla="*/ 26 h 26"/>
                <a:gd name="T6" fmla="*/ 38 w 48"/>
                <a:gd name="T7" fmla="*/ 26 h 26"/>
                <a:gd name="T8" fmla="*/ 30 w 48"/>
                <a:gd name="T9" fmla="*/ 26 h 26"/>
                <a:gd name="T10" fmla="*/ 20 w 48"/>
                <a:gd name="T11" fmla="*/ 24 h 26"/>
                <a:gd name="T12" fmla="*/ 20 w 48"/>
                <a:gd name="T13" fmla="*/ 24 h 26"/>
                <a:gd name="T14" fmla="*/ 12 w 48"/>
                <a:gd name="T15" fmla="*/ 20 h 26"/>
                <a:gd name="T16" fmla="*/ 4 w 48"/>
                <a:gd name="T17" fmla="*/ 16 h 26"/>
                <a:gd name="T18" fmla="*/ 0 w 48"/>
                <a:gd name="T19" fmla="*/ 10 h 26"/>
                <a:gd name="T20" fmla="*/ 0 w 48"/>
                <a:gd name="T21" fmla="*/ 6 h 26"/>
                <a:gd name="T22" fmla="*/ 0 w 48"/>
                <a:gd name="T23" fmla="*/ 6 h 26"/>
                <a:gd name="T24" fmla="*/ 4 w 48"/>
                <a:gd name="T25" fmla="*/ 2 h 26"/>
                <a:gd name="T26" fmla="*/ 10 w 48"/>
                <a:gd name="T27" fmla="*/ 0 h 26"/>
                <a:gd name="T28" fmla="*/ 18 w 48"/>
                <a:gd name="T29" fmla="*/ 2 h 26"/>
                <a:gd name="T30" fmla="*/ 28 w 48"/>
                <a:gd name="T31" fmla="*/ 4 h 26"/>
                <a:gd name="T32" fmla="*/ 28 w 48"/>
                <a:gd name="T33" fmla="*/ 4 h 26"/>
                <a:gd name="T34" fmla="*/ 36 w 48"/>
                <a:gd name="T35" fmla="*/ 8 h 26"/>
                <a:gd name="T36" fmla="*/ 44 w 48"/>
                <a:gd name="T37" fmla="*/ 12 h 26"/>
                <a:gd name="T38" fmla="*/ 48 w 48"/>
                <a:gd name="T39" fmla="*/ 18 h 26"/>
                <a:gd name="T40" fmla="*/ 48 w 48"/>
                <a:gd name="T41" fmla="*/ 22 h 26"/>
                <a:gd name="T42" fmla="*/ 48 w 48"/>
                <a:gd name="T43" fmla="*/ 22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26">
                  <a:moveTo>
                    <a:pt x="48" y="22"/>
                  </a:moveTo>
                  <a:lnTo>
                    <a:pt x="48" y="22"/>
                  </a:lnTo>
                  <a:lnTo>
                    <a:pt x="44" y="26"/>
                  </a:lnTo>
                  <a:lnTo>
                    <a:pt x="38" y="26"/>
                  </a:lnTo>
                  <a:lnTo>
                    <a:pt x="30" y="26"/>
                  </a:lnTo>
                  <a:lnTo>
                    <a:pt x="20" y="24"/>
                  </a:lnTo>
                  <a:lnTo>
                    <a:pt x="12" y="20"/>
                  </a:lnTo>
                  <a:lnTo>
                    <a:pt x="4" y="1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10" y="0"/>
                  </a:lnTo>
                  <a:lnTo>
                    <a:pt x="18" y="2"/>
                  </a:lnTo>
                  <a:lnTo>
                    <a:pt x="28" y="4"/>
                  </a:lnTo>
                  <a:lnTo>
                    <a:pt x="36" y="8"/>
                  </a:lnTo>
                  <a:lnTo>
                    <a:pt x="44" y="12"/>
                  </a:lnTo>
                  <a:lnTo>
                    <a:pt x="48" y="18"/>
                  </a:lnTo>
                  <a:lnTo>
                    <a:pt x="48" y="22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Freeform 81"/>
            <p:cNvSpPr>
              <a:spLocks/>
            </p:cNvSpPr>
            <p:nvPr/>
          </p:nvSpPr>
          <p:spPr bwMode="auto">
            <a:xfrm>
              <a:off x="2713" y="1934"/>
              <a:ext cx="46" cy="26"/>
            </a:xfrm>
            <a:custGeom>
              <a:avLst/>
              <a:gdLst>
                <a:gd name="T0" fmla="*/ 46 w 46"/>
                <a:gd name="T1" fmla="*/ 22 h 26"/>
                <a:gd name="T2" fmla="*/ 46 w 46"/>
                <a:gd name="T3" fmla="*/ 22 h 26"/>
                <a:gd name="T4" fmla="*/ 44 w 46"/>
                <a:gd name="T5" fmla="*/ 26 h 26"/>
                <a:gd name="T6" fmla="*/ 38 w 46"/>
                <a:gd name="T7" fmla="*/ 26 h 26"/>
                <a:gd name="T8" fmla="*/ 30 w 46"/>
                <a:gd name="T9" fmla="*/ 26 h 26"/>
                <a:gd name="T10" fmla="*/ 20 w 46"/>
                <a:gd name="T11" fmla="*/ 24 h 26"/>
                <a:gd name="T12" fmla="*/ 20 w 46"/>
                <a:gd name="T13" fmla="*/ 24 h 26"/>
                <a:gd name="T14" fmla="*/ 10 w 46"/>
                <a:gd name="T15" fmla="*/ 20 h 26"/>
                <a:gd name="T16" fmla="*/ 4 w 46"/>
                <a:gd name="T17" fmla="*/ 16 h 26"/>
                <a:gd name="T18" fmla="*/ 0 w 46"/>
                <a:gd name="T19" fmla="*/ 10 h 26"/>
                <a:gd name="T20" fmla="*/ 0 w 46"/>
                <a:gd name="T21" fmla="*/ 6 h 26"/>
                <a:gd name="T22" fmla="*/ 0 w 46"/>
                <a:gd name="T23" fmla="*/ 6 h 26"/>
                <a:gd name="T24" fmla="*/ 2 w 46"/>
                <a:gd name="T25" fmla="*/ 2 h 26"/>
                <a:gd name="T26" fmla="*/ 8 w 46"/>
                <a:gd name="T27" fmla="*/ 0 h 26"/>
                <a:gd name="T28" fmla="*/ 16 w 46"/>
                <a:gd name="T29" fmla="*/ 2 h 26"/>
                <a:gd name="T30" fmla="*/ 26 w 46"/>
                <a:gd name="T31" fmla="*/ 4 h 26"/>
                <a:gd name="T32" fmla="*/ 26 w 46"/>
                <a:gd name="T33" fmla="*/ 4 h 26"/>
                <a:gd name="T34" fmla="*/ 36 w 46"/>
                <a:gd name="T35" fmla="*/ 8 h 26"/>
                <a:gd name="T36" fmla="*/ 42 w 46"/>
                <a:gd name="T37" fmla="*/ 12 h 26"/>
                <a:gd name="T38" fmla="*/ 46 w 46"/>
                <a:gd name="T39" fmla="*/ 18 h 26"/>
                <a:gd name="T40" fmla="*/ 46 w 46"/>
                <a:gd name="T41" fmla="*/ 22 h 26"/>
                <a:gd name="T42" fmla="*/ 46 w 46"/>
                <a:gd name="T43" fmla="*/ 22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26">
                  <a:moveTo>
                    <a:pt x="46" y="22"/>
                  </a:moveTo>
                  <a:lnTo>
                    <a:pt x="46" y="22"/>
                  </a:lnTo>
                  <a:lnTo>
                    <a:pt x="44" y="26"/>
                  </a:lnTo>
                  <a:lnTo>
                    <a:pt x="38" y="26"/>
                  </a:lnTo>
                  <a:lnTo>
                    <a:pt x="30" y="26"/>
                  </a:lnTo>
                  <a:lnTo>
                    <a:pt x="20" y="24"/>
                  </a:lnTo>
                  <a:lnTo>
                    <a:pt x="10" y="20"/>
                  </a:lnTo>
                  <a:lnTo>
                    <a:pt x="4" y="1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6" y="2"/>
                  </a:lnTo>
                  <a:lnTo>
                    <a:pt x="26" y="4"/>
                  </a:lnTo>
                  <a:lnTo>
                    <a:pt x="36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82"/>
            <p:cNvSpPr>
              <a:spLocks/>
            </p:cNvSpPr>
            <p:nvPr/>
          </p:nvSpPr>
          <p:spPr bwMode="auto">
            <a:xfrm>
              <a:off x="2783" y="1214"/>
              <a:ext cx="46" cy="50"/>
            </a:xfrm>
            <a:custGeom>
              <a:avLst/>
              <a:gdLst>
                <a:gd name="T0" fmla="*/ 46 w 46"/>
                <a:gd name="T1" fmla="*/ 24 h 50"/>
                <a:gd name="T2" fmla="*/ 46 w 46"/>
                <a:gd name="T3" fmla="*/ 24 h 50"/>
                <a:gd name="T4" fmla="*/ 44 w 46"/>
                <a:gd name="T5" fmla="*/ 34 h 50"/>
                <a:gd name="T6" fmla="*/ 40 w 46"/>
                <a:gd name="T7" fmla="*/ 42 h 50"/>
                <a:gd name="T8" fmla="*/ 32 w 46"/>
                <a:gd name="T9" fmla="*/ 48 h 50"/>
                <a:gd name="T10" fmla="*/ 22 w 46"/>
                <a:gd name="T11" fmla="*/ 50 h 50"/>
                <a:gd name="T12" fmla="*/ 22 w 46"/>
                <a:gd name="T13" fmla="*/ 50 h 50"/>
                <a:gd name="T14" fmla="*/ 14 w 46"/>
                <a:gd name="T15" fmla="*/ 48 h 50"/>
                <a:gd name="T16" fmla="*/ 6 w 46"/>
                <a:gd name="T17" fmla="*/ 42 h 50"/>
                <a:gd name="T18" fmla="*/ 2 w 46"/>
                <a:gd name="T19" fmla="*/ 34 h 50"/>
                <a:gd name="T20" fmla="*/ 0 w 46"/>
                <a:gd name="T21" fmla="*/ 24 h 50"/>
                <a:gd name="T22" fmla="*/ 0 w 46"/>
                <a:gd name="T23" fmla="*/ 24 h 50"/>
                <a:gd name="T24" fmla="*/ 2 w 46"/>
                <a:gd name="T25" fmla="*/ 14 h 50"/>
                <a:gd name="T26" fmla="*/ 6 w 46"/>
                <a:gd name="T27" fmla="*/ 6 h 50"/>
                <a:gd name="T28" fmla="*/ 14 w 46"/>
                <a:gd name="T29" fmla="*/ 2 h 50"/>
                <a:gd name="T30" fmla="*/ 22 w 46"/>
                <a:gd name="T31" fmla="*/ 0 h 50"/>
                <a:gd name="T32" fmla="*/ 22 w 46"/>
                <a:gd name="T33" fmla="*/ 0 h 50"/>
                <a:gd name="T34" fmla="*/ 32 w 46"/>
                <a:gd name="T35" fmla="*/ 2 h 50"/>
                <a:gd name="T36" fmla="*/ 40 w 46"/>
                <a:gd name="T37" fmla="*/ 6 h 50"/>
                <a:gd name="T38" fmla="*/ 44 w 46"/>
                <a:gd name="T39" fmla="*/ 14 h 50"/>
                <a:gd name="T40" fmla="*/ 46 w 46"/>
                <a:gd name="T41" fmla="*/ 24 h 50"/>
                <a:gd name="T42" fmla="*/ 46 w 46"/>
                <a:gd name="T43" fmla="*/ 24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50">
                  <a:moveTo>
                    <a:pt x="46" y="24"/>
                  </a:moveTo>
                  <a:lnTo>
                    <a:pt x="46" y="24"/>
                  </a:lnTo>
                  <a:lnTo>
                    <a:pt x="44" y="34"/>
                  </a:lnTo>
                  <a:lnTo>
                    <a:pt x="40" y="42"/>
                  </a:lnTo>
                  <a:lnTo>
                    <a:pt x="32" y="48"/>
                  </a:lnTo>
                  <a:lnTo>
                    <a:pt x="22" y="50"/>
                  </a:lnTo>
                  <a:lnTo>
                    <a:pt x="14" y="48"/>
                  </a:lnTo>
                  <a:lnTo>
                    <a:pt x="6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83"/>
            <p:cNvSpPr>
              <a:spLocks/>
            </p:cNvSpPr>
            <p:nvPr/>
          </p:nvSpPr>
          <p:spPr bwMode="auto">
            <a:xfrm>
              <a:off x="2851" y="1214"/>
              <a:ext cx="48" cy="50"/>
            </a:xfrm>
            <a:custGeom>
              <a:avLst/>
              <a:gdLst>
                <a:gd name="T0" fmla="*/ 48 w 48"/>
                <a:gd name="T1" fmla="*/ 24 h 50"/>
                <a:gd name="T2" fmla="*/ 48 w 48"/>
                <a:gd name="T3" fmla="*/ 24 h 50"/>
                <a:gd name="T4" fmla="*/ 46 w 48"/>
                <a:gd name="T5" fmla="*/ 34 h 50"/>
                <a:gd name="T6" fmla="*/ 42 w 48"/>
                <a:gd name="T7" fmla="*/ 42 h 50"/>
                <a:gd name="T8" fmla="*/ 34 w 48"/>
                <a:gd name="T9" fmla="*/ 48 h 50"/>
                <a:gd name="T10" fmla="*/ 24 w 48"/>
                <a:gd name="T11" fmla="*/ 50 h 50"/>
                <a:gd name="T12" fmla="*/ 24 w 48"/>
                <a:gd name="T13" fmla="*/ 50 h 50"/>
                <a:gd name="T14" fmla="*/ 16 w 48"/>
                <a:gd name="T15" fmla="*/ 48 h 50"/>
                <a:gd name="T16" fmla="*/ 8 w 48"/>
                <a:gd name="T17" fmla="*/ 42 h 50"/>
                <a:gd name="T18" fmla="*/ 2 w 48"/>
                <a:gd name="T19" fmla="*/ 34 h 50"/>
                <a:gd name="T20" fmla="*/ 0 w 48"/>
                <a:gd name="T21" fmla="*/ 24 h 50"/>
                <a:gd name="T22" fmla="*/ 0 w 48"/>
                <a:gd name="T23" fmla="*/ 24 h 50"/>
                <a:gd name="T24" fmla="*/ 2 w 48"/>
                <a:gd name="T25" fmla="*/ 14 h 50"/>
                <a:gd name="T26" fmla="*/ 8 w 48"/>
                <a:gd name="T27" fmla="*/ 6 h 50"/>
                <a:gd name="T28" fmla="*/ 16 w 48"/>
                <a:gd name="T29" fmla="*/ 2 h 50"/>
                <a:gd name="T30" fmla="*/ 24 w 48"/>
                <a:gd name="T31" fmla="*/ 0 h 50"/>
                <a:gd name="T32" fmla="*/ 24 w 48"/>
                <a:gd name="T33" fmla="*/ 0 h 50"/>
                <a:gd name="T34" fmla="*/ 34 w 48"/>
                <a:gd name="T35" fmla="*/ 2 h 50"/>
                <a:gd name="T36" fmla="*/ 42 w 48"/>
                <a:gd name="T37" fmla="*/ 6 h 50"/>
                <a:gd name="T38" fmla="*/ 46 w 48"/>
                <a:gd name="T39" fmla="*/ 14 h 50"/>
                <a:gd name="T40" fmla="*/ 48 w 48"/>
                <a:gd name="T41" fmla="*/ 24 h 50"/>
                <a:gd name="T42" fmla="*/ 48 w 48"/>
                <a:gd name="T43" fmla="*/ 24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50">
                  <a:moveTo>
                    <a:pt x="48" y="24"/>
                  </a:moveTo>
                  <a:lnTo>
                    <a:pt x="48" y="24"/>
                  </a:lnTo>
                  <a:lnTo>
                    <a:pt x="46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6" y="48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136"/>
          <p:cNvGrpSpPr>
            <a:grpSpLocks/>
          </p:cNvGrpSpPr>
          <p:nvPr/>
        </p:nvGrpSpPr>
        <p:grpSpPr bwMode="auto">
          <a:xfrm>
            <a:off x="4633913" y="1520825"/>
            <a:ext cx="3703637" cy="2228850"/>
            <a:chOff x="2919" y="958"/>
            <a:chExt cx="2333" cy="1404"/>
          </a:xfrm>
        </p:grpSpPr>
        <p:sp>
          <p:nvSpPr>
            <p:cNvPr id="11285" name="Freeform 88"/>
            <p:cNvSpPr>
              <a:spLocks/>
            </p:cNvSpPr>
            <p:nvPr/>
          </p:nvSpPr>
          <p:spPr bwMode="auto">
            <a:xfrm>
              <a:off x="3991" y="1020"/>
              <a:ext cx="384" cy="312"/>
            </a:xfrm>
            <a:custGeom>
              <a:avLst/>
              <a:gdLst>
                <a:gd name="T0" fmla="*/ 52 w 720"/>
                <a:gd name="T1" fmla="*/ 178 h 564"/>
                <a:gd name="T2" fmla="*/ 90 w 720"/>
                <a:gd name="T3" fmla="*/ 144 h 564"/>
                <a:gd name="T4" fmla="*/ 137 w 720"/>
                <a:gd name="T5" fmla="*/ 93 h 564"/>
                <a:gd name="T6" fmla="*/ 166 w 720"/>
                <a:gd name="T7" fmla="*/ 65 h 564"/>
                <a:gd name="T8" fmla="*/ 182 w 720"/>
                <a:gd name="T9" fmla="*/ 54 h 564"/>
                <a:gd name="T10" fmla="*/ 238 w 720"/>
                <a:gd name="T11" fmla="*/ 23 h 564"/>
                <a:gd name="T12" fmla="*/ 277 w 720"/>
                <a:gd name="T13" fmla="*/ 6 h 564"/>
                <a:gd name="T14" fmla="*/ 295 w 720"/>
                <a:gd name="T15" fmla="*/ 1 h 564"/>
                <a:gd name="T16" fmla="*/ 313 w 720"/>
                <a:gd name="T17" fmla="*/ 0 h 564"/>
                <a:gd name="T18" fmla="*/ 326 w 720"/>
                <a:gd name="T19" fmla="*/ 2 h 564"/>
                <a:gd name="T20" fmla="*/ 340 w 720"/>
                <a:gd name="T21" fmla="*/ 8 h 564"/>
                <a:gd name="T22" fmla="*/ 366 w 720"/>
                <a:gd name="T23" fmla="*/ 21 h 564"/>
                <a:gd name="T24" fmla="*/ 375 w 720"/>
                <a:gd name="T25" fmla="*/ 31 h 564"/>
                <a:gd name="T26" fmla="*/ 382 w 720"/>
                <a:gd name="T27" fmla="*/ 43 h 564"/>
                <a:gd name="T28" fmla="*/ 384 w 720"/>
                <a:gd name="T29" fmla="*/ 60 h 564"/>
                <a:gd name="T30" fmla="*/ 381 w 720"/>
                <a:gd name="T31" fmla="*/ 80 h 564"/>
                <a:gd name="T32" fmla="*/ 370 w 720"/>
                <a:gd name="T33" fmla="*/ 106 h 564"/>
                <a:gd name="T34" fmla="*/ 355 w 720"/>
                <a:gd name="T35" fmla="*/ 133 h 564"/>
                <a:gd name="T36" fmla="*/ 329 w 720"/>
                <a:gd name="T37" fmla="*/ 175 h 564"/>
                <a:gd name="T38" fmla="*/ 304 w 720"/>
                <a:gd name="T39" fmla="*/ 206 h 564"/>
                <a:gd name="T40" fmla="*/ 273 w 720"/>
                <a:gd name="T41" fmla="*/ 239 h 564"/>
                <a:gd name="T42" fmla="*/ 262 w 720"/>
                <a:gd name="T43" fmla="*/ 250 h 564"/>
                <a:gd name="T44" fmla="*/ 230 w 720"/>
                <a:gd name="T45" fmla="*/ 274 h 564"/>
                <a:gd name="T46" fmla="*/ 193 w 720"/>
                <a:gd name="T47" fmla="*/ 298 h 564"/>
                <a:gd name="T48" fmla="*/ 161 w 720"/>
                <a:gd name="T49" fmla="*/ 311 h 564"/>
                <a:gd name="T50" fmla="*/ 151 w 720"/>
                <a:gd name="T51" fmla="*/ 312 h 564"/>
                <a:gd name="T52" fmla="*/ 143 w 720"/>
                <a:gd name="T53" fmla="*/ 309 h 564"/>
                <a:gd name="T54" fmla="*/ 122 w 720"/>
                <a:gd name="T55" fmla="*/ 298 h 564"/>
                <a:gd name="T56" fmla="*/ 90 w 720"/>
                <a:gd name="T57" fmla="*/ 273 h 564"/>
                <a:gd name="T58" fmla="*/ 70 w 720"/>
                <a:gd name="T59" fmla="*/ 261 h 564"/>
                <a:gd name="T60" fmla="*/ 23 w 720"/>
                <a:gd name="T61" fmla="*/ 231 h 564"/>
                <a:gd name="T62" fmla="*/ 4 w 720"/>
                <a:gd name="T63" fmla="*/ 216 h 564"/>
                <a:gd name="T64" fmla="*/ 0 w 720"/>
                <a:gd name="T65" fmla="*/ 209 h 564"/>
                <a:gd name="T66" fmla="*/ 1 w 720"/>
                <a:gd name="T67" fmla="*/ 205 h 564"/>
                <a:gd name="T68" fmla="*/ 5 w 720"/>
                <a:gd name="T69" fmla="*/ 201 h 564"/>
                <a:gd name="T70" fmla="*/ 30 w 720"/>
                <a:gd name="T71" fmla="*/ 189 h 564"/>
                <a:gd name="T72" fmla="*/ 52 w 720"/>
                <a:gd name="T73" fmla="*/ 178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20" h="564">
                  <a:moveTo>
                    <a:pt x="98" y="322"/>
                  </a:moveTo>
                  <a:lnTo>
                    <a:pt x="98" y="322"/>
                  </a:lnTo>
                  <a:lnTo>
                    <a:pt x="134" y="292"/>
                  </a:lnTo>
                  <a:lnTo>
                    <a:pt x="168" y="260"/>
                  </a:lnTo>
                  <a:lnTo>
                    <a:pt x="228" y="198"/>
                  </a:lnTo>
                  <a:lnTo>
                    <a:pt x="256" y="168"/>
                  </a:lnTo>
                  <a:lnTo>
                    <a:pt x="284" y="142"/>
                  </a:lnTo>
                  <a:lnTo>
                    <a:pt x="312" y="118"/>
                  </a:lnTo>
                  <a:lnTo>
                    <a:pt x="342" y="98"/>
                  </a:lnTo>
                  <a:lnTo>
                    <a:pt x="410" y="60"/>
                  </a:lnTo>
                  <a:lnTo>
                    <a:pt x="446" y="42"/>
                  </a:lnTo>
                  <a:lnTo>
                    <a:pt x="484" y="24"/>
                  </a:lnTo>
                  <a:lnTo>
                    <a:pt x="520" y="10"/>
                  </a:lnTo>
                  <a:lnTo>
                    <a:pt x="538" y="6"/>
                  </a:lnTo>
                  <a:lnTo>
                    <a:pt x="554" y="2"/>
                  </a:lnTo>
                  <a:lnTo>
                    <a:pt x="570" y="0"/>
                  </a:lnTo>
                  <a:lnTo>
                    <a:pt x="586" y="0"/>
                  </a:lnTo>
                  <a:lnTo>
                    <a:pt x="600" y="2"/>
                  </a:lnTo>
                  <a:lnTo>
                    <a:pt x="612" y="4"/>
                  </a:lnTo>
                  <a:lnTo>
                    <a:pt x="638" y="14"/>
                  </a:lnTo>
                  <a:lnTo>
                    <a:pt x="662" y="26"/>
                  </a:lnTo>
                  <a:lnTo>
                    <a:pt x="686" y="38"/>
                  </a:lnTo>
                  <a:lnTo>
                    <a:pt x="696" y="46"/>
                  </a:lnTo>
                  <a:lnTo>
                    <a:pt x="704" y="56"/>
                  </a:lnTo>
                  <a:lnTo>
                    <a:pt x="712" y="66"/>
                  </a:lnTo>
                  <a:lnTo>
                    <a:pt x="716" y="78"/>
                  </a:lnTo>
                  <a:lnTo>
                    <a:pt x="720" y="92"/>
                  </a:lnTo>
                  <a:lnTo>
                    <a:pt x="720" y="108"/>
                  </a:lnTo>
                  <a:lnTo>
                    <a:pt x="718" y="124"/>
                  </a:lnTo>
                  <a:lnTo>
                    <a:pt x="714" y="144"/>
                  </a:lnTo>
                  <a:lnTo>
                    <a:pt x="706" y="166"/>
                  </a:lnTo>
                  <a:lnTo>
                    <a:pt x="694" y="192"/>
                  </a:lnTo>
                  <a:lnTo>
                    <a:pt x="666" y="240"/>
                  </a:lnTo>
                  <a:lnTo>
                    <a:pt x="640" y="282"/>
                  </a:lnTo>
                  <a:lnTo>
                    <a:pt x="616" y="316"/>
                  </a:lnTo>
                  <a:lnTo>
                    <a:pt x="592" y="348"/>
                  </a:lnTo>
                  <a:lnTo>
                    <a:pt x="570" y="372"/>
                  </a:lnTo>
                  <a:lnTo>
                    <a:pt x="548" y="396"/>
                  </a:lnTo>
                  <a:lnTo>
                    <a:pt x="512" y="432"/>
                  </a:lnTo>
                  <a:lnTo>
                    <a:pt x="492" y="452"/>
                  </a:lnTo>
                  <a:lnTo>
                    <a:pt x="464" y="474"/>
                  </a:lnTo>
                  <a:lnTo>
                    <a:pt x="432" y="496"/>
                  </a:lnTo>
                  <a:lnTo>
                    <a:pt x="396" y="518"/>
                  </a:lnTo>
                  <a:lnTo>
                    <a:pt x="362" y="538"/>
                  </a:lnTo>
                  <a:lnTo>
                    <a:pt x="330" y="552"/>
                  </a:lnTo>
                  <a:lnTo>
                    <a:pt x="302" y="562"/>
                  </a:lnTo>
                  <a:lnTo>
                    <a:pt x="292" y="564"/>
                  </a:lnTo>
                  <a:lnTo>
                    <a:pt x="284" y="564"/>
                  </a:lnTo>
                  <a:lnTo>
                    <a:pt x="268" y="558"/>
                  </a:lnTo>
                  <a:lnTo>
                    <a:pt x="248" y="548"/>
                  </a:lnTo>
                  <a:lnTo>
                    <a:pt x="228" y="538"/>
                  </a:lnTo>
                  <a:lnTo>
                    <a:pt x="208" y="524"/>
                  </a:lnTo>
                  <a:lnTo>
                    <a:pt x="168" y="494"/>
                  </a:lnTo>
                  <a:lnTo>
                    <a:pt x="132" y="472"/>
                  </a:lnTo>
                  <a:lnTo>
                    <a:pt x="92" y="450"/>
                  </a:lnTo>
                  <a:lnTo>
                    <a:pt x="44" y="418"/>
                  </a:lnTo>
                  <a:lnTo>
                    <a:pt x="24" y="404"/>
                  </a:lnTo>
                  <a:lnTo>
                    <a:pt x="8" y="390"/>
                  </a:lnTo>
                  <a:lnTo>
                    <a:pt x="4" y="384"/>
                  </a:lnTo>
                  <a:lnTo>
                    <a:pt x="0" y="378"/>
                  </a:lnTo>
                  <a:lnTo>
                    <a:pt x="0" y="374"/>
                  </a:lnTo>
                  <a:lnTo>
                    <a:pt x="2" y="370"/>
                  </a:lnTo>
                  <a:lnTo>
                    <a:pt x="10" y="364"/>
                  </a:lnTo>
                  <a:lnTo>
                    <a:pt x="24" y="356"/>
                  </a:lnTo>
                  <a:lnTo>
                    <a:pt x="56" y="342"/>
                  </a:lnTo>
                  <a:lnTo>
                    <a:pt x="98" y="32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89"/>
            <p:cNvSpPr>
              <a:spLocks/>
            </p:cNvSpPr>
            <p:nvPr/>
          </p:nvSpPr>
          <p:spPr bwMode="auto">
            <a:xfrm>
              <a:off x="3558" y="958"/>
              <a:ext cx="605" cy="397"/>
            </a:xfrm>
            <a:custGeom>
              <a:avLst/>
              <a:gdLst>
                <a:gd name="T0" fmla="*/ 1 w 1134"/>
                <a:gd name="T1" fmla="*/ 291 h 718"/>
                <a:gd name="T2" fmla="*/ 30 w 1134"/>
                <a:gd name="T3" fmla="*/ 252 h 718"/>
                <a:gd name="T4" fmla="*/ 92 w 1134"/>
                <a:gd name="T5" fmla="*/ 165 h 718"/>
                <a:gd name="T6" fmla="*/ 125 w 1134"/>
                <a:gd name="T7" fmla="*/ 119 h 718"/>
                <a:gd name="T8" fmla="*/ 161 w 1134"/>
                <a:gd name="T9" fmla="*/ 79 h 718"/>
                <a:gd name="T10" fmla="*/ 200 w 1134"/>
                <a:gd name="T11" fmla="*/ 43 h 718"/>
                <a:gd name="T12" fmla="*/ 232 w 1134"/>
                <a:gd name="T13" fmla="*/ 22 h 718"/>
                <a:gd name="T14" fmla="*/ 253 w 1134"/>
                <a:gd name="T15" fmla="*/ 12 h 718"/>
                <a:gd name="T16" fmla="*/ 276 w 1134"/>
                <a:gd name="T17" fmla="*/ 4 h 718"/>
                <a:gd name="T18" fmla="*/ 288 w 1134"/>
                <a:gd name="T19" fmla="*/ 1 h 718"/>
                <a:gd name="T20" fmla="*/ 307 w 1134"/>
                <a:gd name="T21" fmla="*/ 0 h 718"/>
                <a:gd name="T22" fmla="*/ 327 w 1134"/>
                <a:gd name="T23" fmla="*/ 0 h 718"/>
                <a:gd name="T24" fmla="*/ 363 w 1134"/>
                <a:gd name="T25" fmla="*/ 10 h 718"/>
                <a:gd name="T26" fmla="*/ 399 w 1134"/>
                <a:gd name="T27" fmla="*/ 25 h 718"/>
                <a:gd name="T28" fmla="*/ 432 w 1134"/>
                <a:gd name="T29" fmla="*/ 44 h 718"/>
                <a:gd name="T30" fmla="*/ 455 w 1134"/>
                <a:gd name="T31" fmla="*/ 56 h 718"/>
                <a:gd name="T32" fmla="*/ 518 w 1134"/>
                <a:gd name="T33" fmla="*/ 90 h 718"/>
                <a:gd name="T34" fmla="*/ 551 w 1134"/>
                <a:gd name="T35" fmla="*/ 112 h 718"/>
                <a:gd name="T36" fmla="*/ 578 w 1134"/>
                <a:gd name="T37" fmla="*/ 135 h 718"/>
                <a:gd name="T38" fmla="*/ 594 w 1134"/>
                <a:gd name="T39" fmla="*/ 154 h 718"/>
                <a:gd name="T40" fmla="*/ 602 w 1134"/>
                <a:gd name="T41" fmla="*/ 168 h 718"/>
                <a:gd name="T42" fmla="*/ 605 w 1134"/>
                <a:gd name="T43" fmla="*/ 181 h 718"/>
                <a:gd name="T44" fmla="*/ 604 w 1134"/>
                <a:gd name="T45" fmla="*/ 196 h 718"/>
                <a:gd name="T46" fmla="*/ 600 w 1134"/>
                <a:gd name="T47" fmla="*/ 210 h 718"/>
                <a:gd name="T48" fmla="*/ 595 w 1134"/>
                <a:gd name="T49" fmla="*/ 218 h 718"/>
                <a:gd name="T50" fmla="*/ 582 w 1134"/>
                <a:gd name="T51" fmla="*/ 234 h 718"/>
                <a:gd name="T52" fmla="*/ 566 w 1134"/>
                <a:gd name="T53" fmla="*/ 248 h 718"/>
                <a:gd name="T54" fmla="*/ 547 w 1134"/>
                <a:gd name="T55" fmla="*/ 260 h 718"/>
                <a:gd name="T56" fmla="*/ 507 w 1134"/>
                <a:gd name="T57" fmla="*/ 278 h 718"/>
                <a:gd name="T58" fmla="*/ 465 w 1134"/>
                <a:gd name="T59" fmla="*/ 294 h 718"/>
                <a:gd name="T60" fmla="*/ 446 w 1134"/>
                <a:gd name="T61" fmla="*/ 302 h 718"/>
                <a:gd name="T62" fmla="*/ 321 w 1134"/>
                <a:gd name="T63" fmla="*/ 363 h 718"/>
                <a:gd name="T64" fmla="*/ 278 w 1134"/>
                <a:gd name="T65" fmla="*/ 380 h 718"/>
                <a:gd name="T66" fmla="*/ 249 w 1134"/>
                <a:gd name="T67" fmla="*/ 393 h 718"/>
                <a:gd name="T68" fmla="*/ 232 w 1134"/>
                <a:gd name="T69" fmla="*/ 397 h 718"/>
                <a:gd name="T70" fmla="*/ 217 w 1134"/>
                <a:gd name="T71" fmla="*/ 397 h 718"/>
                <a:gd name="T72" fmla="*/ 194 w 1134"/>
                <a:gd name="T73" fmla="*/ 394 h 718"/>
                <a:gd name="T74" fmla="*/ 130 w 1134"/>
                <a:gd name="T75" fmla="*/ 380 h 718"/>
                <a:gd name="T76" fmla="*/ 60 w 1134"/>
                <a:gd name="T77" fmla="*/ 363 h 718"/>
                <a:gd name="T78" fmla="*/ 19 w 1134"/>
                <a:gd name="T79" fmla="*/ 348 h 718"/>
                <a:gd name="T80" fmla="*/ 5 w 1134"/>
                <a:gd name="T81" fmla="*/ 338 h 718"/>
                <a:gd name="T82" fmla="*/ 2 w 1134"/>
                <a:gd name="T83" fmla="*/ 334 h 718"/>
                <a:gd name="T84" fmla="*/ 1 w 1134"/>
                <a:gd name="T85" fmla="*/ 316 h 718"/>
                <a:gd name="T86" fmla="*/ 1 w 1134"/>
                <a:gd name="T87" fmla="*/ 291 h 7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34" h="718">
                  <a:moveTo>
                    <a:pt x="2" y="526"/>
                  </a:moveTo>
                  <a:lnTo>
                    <a:pt x="2" y="526"/>
                  </a:lnTo>
                  <a:lnTo>
                    <a:pt x="28" y="492"/>
                  </a:lnTo>
                  <a:lnTo>
                    <a:pt x="56" y="456"/>
                  </a:lnTo>
                  <a:lnTo>
                    <a:pt x="112" y="378"/>
                  </a:lnTo>
                  <a:lnTo>
                    <a:pt x="172" y="298"/>
                  </a:lnTo>
                  <a:lnTo>
                    <a:pt x="202" y="256"/>
                  </a:lnTo>
                  <a:lnTo>
                    <a:pt x="234" y="216"/>
                  </a:lnTo>
                  <a:lnTo>
                    <a:pt x="268" y="178"/>
                  </a:lnTo>
                  <a:lnTo>
                    <a:pt x="302" y="142"/>
                  </a:lnTo>
                  <a:lnTo>
                    <a:pt x="338" y="108"/>
                  </a:lnTo>
                  <a:lnTo>
                    <a:pt x="374" y="78"/>
                  </a:lnTo>
                  <a:lnTo>
                    <a:pt x="414" y="52"/>
                  </a:lnTo>
                  <a:lnTo>
                    <a:pt x="434" y="40"/>
                  </a:lnTo>
                  <a:lnTo>
                    <a:pt x="454" y="30"/>
                  </a:lnTo>
                  <a:lnTo>
                    <a:pt x="474" y="22"/>
                  </a:lnTo>
                  <a:lnTo>
                    <a:pt x="496" y="14"/>
                  </a:lnTo>
                  <a:lnTo>
                    <a:pt x="518" y="8"/>
                  </a:lnTo>
                  <a:lnTo>
                    <a:pt x="540" y="2"/>
                  </a:lnTo>
                  <a:lnTo>
                    <a:pt x="558" y="0"/>
                  </a:lnTo>
                  <a:lnTo>
                    <a:pt x="576" y="0"/>
                  </a:lnTo>
                  <a:lnTo>
                    <a:pt x="594" y="0"/>
                  </a:lnTo>
                  <a:lnTo>
                    <a:pt x="612" y="0"/>
                  </a:lnTo>
                  <a:lnTo>
                    <a:pt x="646" y="8"/>
                  </a:lnTo>
                  <a:lnTo>
                    <a:pt x="680" y="18"/>
                  </a:lnTo>
                  <a:lnTo>
                    <a:pt x="714" y="30"/>
                  </a:lnTo>
                  <a:lnTo>
                    <a:pt x="748" y="46"/>
                  </a:lnTo>
                  <a:lnTo>
                    <a:pt x="778" y="62"/>
                  </a:lnTo>
                  <a:lnTo>
                    <a:pt x="810" y="80"/>
                  </a:lnTo>
                  <a:lnTo>
                    <a:pt x="852" y="102"/>
                  </a:lnTo>
                  <a:lnTo>
                    <a:pt x="908" y="130"/>
                  </a:lnTo>
                  <a:lnTo>
                    <a:pt x="970" y="162"/>
                  </a:lnTo>
                  <a:lnTo>
                    <a:pt x="1002" y="182"/>
                  </a:lnTo>
                  <a:lnTo>
                    <a:pt x="1032" y="202"/>
                  </a:lnTo>
                  <a:lnTo>
                    <a:pt x="1060" y="222"/>
                  </a:lnTo>
                  <a:lnTo>
                    <a:pt x="1084" y="244"/>
                  </a:lnTo>
                  <a:lnTo>
                    <a:pt x="1106" y="266"/>
                  </a:lnTo>
                  <a:lnTo>
                    <a:pt x="1114" y="278"/>
                  </a:lnTo>
                  <a:lnTo>
                    <a:pt x="1122" y="290"/>
                  </a:lnTo>
                  <a:lnTo>
                    <a:pt x="1128" y="304"/>
                  </a:lnTo>
                  <a:lnTo>
                    <a:pt x="1132" y="316"/>
                  </a:lnTo>
                  <a:lnTo>
                    <a:pt x="1134" y="328"/>
                  </a:lnTo>
                  <a:lnTo>
                    <a:pt x="1134" y="342"/>
                  </a:lnTo>
                  <a:lnTo>
                    <a:pt x="1132" y="354"/>
                  </a:lnTo>
                  <a:lnTo>
                    <a:pt x="1130" y="368"/>
                  </a:lnTo>
                  <a:lnTo>
                    <a:pt x="1124" y="380"/>
                  </a:lnTo>
                  <a:lnTo>
                    <a:pt x="1116" y="394"/>
                  </a:lnTo>
                  <a:lnTo>
                    <a:pt x="1104" y="410"/>
                  </a:lnTo>
                  <a:lnTo>
                    <a:pt x="1090" y="424"/>
                  </a:lnTo>
                  <a:lnTo>
                    <a:pt x="1076" y="438"/>
                  </a:lnTo>
                  <a:lnTo>
                    <a:pt x="1060" y="448"/>
                  </a:lnTo>
                  <a:lnTo>
                    <a:pt x="1044" y="460"/>
                  </a:lnTo>
                  <a:lnTo>
                    <a:pt x="1026" y="470"/>
                  </a:lnTo>
                  <a:lnTo>
                    <a:pt x="988" y="488"/>
                  </a:lnTo>
                  <a:lnTo>
                    <a:pt x="950" y="502"/>
                  </a:lnTo>
                  <a:lnTo>
                    <a:pt x="910" y="518"/>
                  </a:lnTo>
                  <a:lnTo>
                    <a:pt x="872" y="532"/>
                  </a:lnTo>
                  <a:lnTo>
                    <a:pt x="836" y="546"/>
                  </a:lnTo>
                  <a:lnTo>
                    <a:pt x="680" y="620"/>
                  </a:lnTo>
                  <a:lnTo>
                    <a:pt x="602" y="656"/>
                  </a:lnTo>
                  <a:lnTo>
                    <a:pt x="522" y="688"/>
                  </a:lnTo>
                  <a:lnTo>
                    <a:pt x="494" y="700"/>
                  </a:lnTo>
                  <a:lnTo>
                    <a:pt x="466" y="710"/>
                  </a:lnTo>
                  <a:lnTo>
                    <a:pt x="450" y="714"/>
                  </a:lnTo>
                  <a:lnTo>
                    <a:pt x="434" y="718"/>
                  </a:lnTo>
                  <a:lnTo>
                    <a:pt x="420" y="718"/>
                  </a:lnTo>
                  <a:lnTo>
                    <a:pt x="406" y="718"/>
                  </a:lnTo>
                  <a:lnTo>
                    <a:pt x="364" y="712"/>
                  </a:lnTo>
                  <a:lnTo>
                    <a:pt x="308" y="702"/>
                  </a:lnTo>
                  <a:lnTo>
                    <a:pt x="244" y="688"/>
                  </a:lnTo>
                  <a:lnTo>
                    <a:pt x="176" y="672"/>
                  </a:lnTo>
                  <a:lnTo>
                    <a:pt x="112" y="656"/>
                  </a:lnTo>
                  <a:lnTo>
                    <a:pt x="58" y="638"/>
                  </a:lnTo>
                  <a:lnTo>
                    <a:pt x="36" y="630"/>
                  </a:lnTo>
                  <a:lnTo>
                    <a:pt x="20" y="620"/>
                  </a:lnTo>
                  <a:lnTo>
                    <a:pt x="10" y="612"/>
                  </a:lnTo>
                  <a:lnTo>
                    <a:pt x="6" y="608"/>
                  </a:lnTo>
                  <a:lnTo>
                    <a:pt x="4" y="604"/>
                  </a:lnTo>
                  <a:lnTo>
                    <a:pt x="2" y="572"/>
                  </a:lnTo>
                  <a:lnTo>
                    <a:pt x="0" y="548"/>
                  </a:lnTo>
                  <a:lnTo>
                    <a:pt x="2" y="526"/>
                  </a:lnTo>
                  <a:close/>
                </a:path>
              </a:pathLst>
            </a:custGeom>
            <a:solidFill>
              <a:srgbClr val="A3C38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90"/>
            <p:cNvSpPr>
              <a:spLocks/>
            </p:cNvSpPr>
            <p:nvPr/>
          </p:nvSpPr>
          <p:spPr bwMode="auto">
            <a:xfrm>
              <a:off x="2953" y="1008"/>
              <a:ext cx="1533" cy="1014"/>
            </a:xfrm>
            <a:custGeom>
              <a:avLst/>
              <a:gdLst>
                <a:gd name="T0" fmla="*/ 1 w 2872"/>
                <a:gd name="T1" fmla="*/ 882 h 1834"/>
                <a:gd name="T2" fmla="*/ 4 w 2872"/>
                <a:gd name="T3" fmla="*/ 843 h 1834"/>
                <a:gd name="T4" fmla="*/ 13 w 2872"/>
                <a:gd name="T5" fmla="*/ 826 h 1834"/>
                <a:gd name="T6" fmla="*/ 149 w 2872"/>
                <a:gd name="T7" fmla="*/ 684 h 1834"/>
                <a:gd name="T8" fmla="*/ 194 w 2872"/>
                <a:gd name="T9" fmla="*/ 649 h 1834"/>
                <a:gd name="T10" fmla="*/ 342 w 2872"/>
                <a:gd name="T11" fmla="*/ 563 h 1834"/>
                <a:gd name="T12" fmla="*/ 398 w 2872"/>
                <a:gd name="T13" fmla="*/ 494 h 1834"/>
                <a:gd name="T14" fmla="*/ 504 w 2872"/>
                <a:gd name="T15" fmla="*/ 364 h 1834"/>
                <a:gd name="T16" fmla="*/ 570 w 2872"/>
                <a:gd name="T17" fmla="*/ 284 h 1834"/>
                <a:gd name="T18" fmla="*/ 595 w 2872"/>
                <a:gd name="T19" fmla="*/ 257 h 1834"/>
                <a:gd name="T20" fmla="*/ 612 w 2872"/>
                <a:gd name="T21" fmla="*/ 244 h 1834"/>
                <a:gd name="T22" fmla="*/ 664 w 2872"/>
                <a:gd name="T23" fmla="*/ 240 h 1834"/>
                <a:gd name="T24" fmla="*/ 718 w 2872"/>
                <a:gd name="T25" fmla="*/ 257 h 1834"/>
                <a:gd name="T26" fmla="*/ 773 w 2872"/>
                <a:gd name="T27" fmla="*/ 290 h 1834"/>
                <a:gd name="T28" fmla="*/ 788 w 2872"/>
                <a:gd name="T29" fmla="*/ 311 h 1834"/>
                <a:gd name="T30" fmla="*/ 796 w 2872"/>
                <a:gd name="T31" fmla="*/ 309 h 1834"/>
                <a:gd name="T32" fmla="*/ 820 w 2872"/>
                <a:gd name="T33" fmla="*/ 294 h 1834"/>
                <a:gd name="T34" fmla="*/ 845 w 2872"/>
                <a:gd name="T35" fmla="*/ 280 h 1834"/>
                <a:gd name="T36" fmla="*/ 924 w 2872"/>
                <a:gd name="T37" fmla="*/ 226 h 1834"/>
                <a:gd name="T38" fmla="*/ 945 w 2872"/>
                <a:gd name="T39" fmla="*/ 191 h 1834"/>
                <a:gd name="T40" fmla="*/ 960 w 2872"/>
                <a:gd name="T41" fmla="*/ 178 h 1834"/>
                <a:gd name="T42" fmla="*/ 984 w 2872"/>
                <a:gd name="T43" fmla="*/ 176 h 1834"/>
                <a:gd name="T44" fmla="*/ 1034 w 2872"/>
                <a:gd name="T45" fmla="*/ 195 h 1834"/>
                <a:gd name="T46" fmla="*/ 1088 w 2872"/>
                <a:gd name="T47" fmla="*/ 230 h 1834"/>
                <a:gd name="T48" fmla="*/ 1158 w 2872"/>
                <a:gd name="T49" fmla="*/ 297 h 1834"/>
                <a:gd name="T50" fmla="*/ 1181 w 2872"/>
                <a:gd name="T51" fmla="*/ 309 h 1834"/>
                <a:gd name="T52" fmla="*/ 1214 w 2872"/>
                <a:gd name="T53" fmla="*/ 303 h 1834"/>
                <a:gd name="T54" fmla="*/ 1258 w 2872"/>
                <a:gd name="T55" fmla="*/ 282 h 1834"/>
                <a:gd name="T56" fmla="*/ 1311 w 2872"/>
                <a:gd name="T57" fmla="*/ 232 h 1834"/>
                <a:gd name="T58" fmla="*/ 1355 w 2872"/>
                <a:gd name="T59" fmla="*/ 171 h 1834"/>
                <a:gd name="T60" fmla="*/ 1405 w 2872"/>
                <a:gd name="T61" fmla="*/ 92 h 1834"/>
                <a:gd name="T62" fmla="*/ 1410 w 2872"/>
                <a:gd name="T63" fmla="*/ 56 h 1834"/>
                <a:gd name="T64" fmla="*/ 1401 w 2872"/>
                <a:gd name="T65" fmla="*/ 44 h 1834"/>
                <a:gd name="T66" fmla="*/ 1374 w 2872"/>
                <a:gd name="T67" fmla="*/ 39 h 1834"/>
                <a:gd name="T68" fmla="*/ 1310 w 2872"/>
                <a:gd name="T69" fmla="*/ 44 h 1834"/>
                <a:gd name="T70" fmla="*/ 1275 w 2872"/>
                <a:gd name="T71" fmla="*/ 59 h 1834"/>
                <a:gd name="T72" fmla="*/ 1203 w 2872"/>
                <a:gd name="T73" fmla="*/ 109 h 1834"/>
                <a:gd name="T74" fmla="*/ 1182 w 2872"/>
                <a:gd name="T75" fmla="*/ 80 h 1834"/>
                <a:gd name="T76" fmla="*/ 1217 w 2872"/>
                <a:gd name="T77" fmla="*/ 48 h 1834"/>
                <a:gd name="T78" fmla="*/ 1290 w 2872"/>
                <a:gd name="T79" fmla="*/ 11 h 1834"/>
                <a:gd name="T80" fmla="*/ 1342 w 2872"/>
                <a:gd name="T81" fmla="*/ 1 h 1834"/>
                <a:gd name="T82" fmla="*/ 1381 w 2872"/>
                <a:gd name="T83" fmla="*/ 0 h 1834"/>
                <a:gd name="T84" fmla="*/ 1411 w 2872"/>
                <a:gd name="T85" fmla="*/ 8 h 1834"/>
                <a:gd name="T86" fmla="*/ 1424 w 2872"/>
                <a:gd name="T87" fmla="*/ 30 h 1834"/>
                <a:gd name="T88" fmla="*/ 1484 w 2872"/>
                <a:gd name="T89" fmla="*/ 304 h 1834"/>
                <a:gd name="T90" fmla="*/ 1523 w 2872"/>
                <a:gd name="T91" fmla="*/ 506 h 1834"/>
                <a:gd name="T92" fmla="*/ 1531 w 2872"/>
                <a:gd name="T93" fmla="*/ 572 h 1834"/>
                <a:gd name="T94" fmla="*/ 1531 w 2872"/>
                <a:gd name="T95" fmla="*/ 608 h 1834"/>
                <a:gd name="T96" fmla="*/ 1508 w 2872"/>
                <a:gd name="T97" fmla="*/ 629 h 1834"/>
                <a:gd name="T98" fmla="*/ 1311 w 2872"/>
                <a:gd name="T99" fmla="*/ 763 h 1834"/>
                <a:gd name="T100" fmla="*/ 1097 w 2872"/>
                <a:gd name="T101" fmla="*/ 881 h 1834"/>
                <a:gd name="T102" fmla="*/ 898 w 2872"/>
                <a:gd name="T103" fmla="*/ 965 h 1834"/>
                <a:gd name="T104" fmla="*/ 772 w 2872"/>
                <a:gd name="T105" fmla="*/ 999 h 1834"/>
                <a:gd name="T106" fmla="*/ 556 w 2872"/>
                <a:gd name="T107" fmla="*/ 1008 h 1834"/>
                <a:gd name="T108" fmla="*/ 171 w 2872"/>
                <a:gd name="T109" fmla="*/ 1014 h 1834"/>
                <a:gd name="T110" fmla="*/ 50 w 2872"/>
                <a:gd name="T111" fmla="*/ 1003 h 1834"/>
                <a:gd name="T112" fmla="*/ 32 w 2872"/>
                <a:gd name="T113" fmla="*/ 995 h 1834"/>
                <a:gd name="T114" fmla="*/ 12 w 2872"/>
                <a:gd name="T115" fmla="*/ 949 h 1834"/>
                <a:gd name="T116" fmla="*/ 4 w 2872"/>
                <a:gd name="T117" fmla="*/ 899 h 183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872" h="1834">
                  <a:moveTo>
                    <a:pt x="8" y="1626"/>
                  </a:moveTo>
                  <a:lnTo>
                    <a:pt x="8" y="1626"/>
                  </a:lnTo>
                  <a:lnTo>
                    <a:pt x="4" y="1612"/>
                  </a:lnTo>
                  <a:lnTo>
                    <a:pt x="2" y="1596"/>
                  </a:lnTo>
                  <a:lnTo>
                    <a:pt x="0" y="1578"/>
                  </a:lnTo>
                  <a:lnTo>
                    <a:pt x="0" y="1556"/>
                  </a:lnTo>
                  <a:lnTo>
                    <a:pt x="4" y="1534"/>
                  </a:lnTo>
                  <a:lnTo>
                    <a:pt x="8" y="1524"/>
                  </a:lnTo>
                  <a:lnTo>
                    <a:pt x="12" y="1514"/>
                  </a:lnTo>
                  <a:lnTo>
                    <a:pt x="18" y="1504"/>
                  </a:lnTo>
                  <a:lnTo>
                    <a:pt x="24" y="1494"/>
                  </a:lnTo>
                  <a:lnTo>
                    <a:pt x="84" y="1432"/>
                  </a:lnTo>
                  <a:lnTo>
                    <a:pt x="178" y="1334"/>
                  </a:lnTo>
                  <a:lnTo>
                    <a:pt x="230" y="1284"/>
                  </a:lnTo>
                  <a:lnTo>
                    <a:pt x="280" y="1238"/>
                  </a:lnTo>
                  <a:lnTo>
                    <a:pt x="326" y="1200"/>
                  </a:lnTo>
                  <a:lnTo>
                    <a:pt x="346" y="1184"/>
                  </a:lnTo>
                  <a:lnTo>
                    <a:pt x="364" y="1174"/>
                  </a:lnTo>
                  <a:lnTo>
                    <a:pt x="622" y="1032"/>
                  </a:lnTo>
                  <a:lnTo>
                    <a:pt x="632" y="1026"/>
                  </a:lnTo>
                  <a:lnTo>
                    <a:pt x="640" y="1018"/>
                  </a:lnTo>
                  <a:lnTo>
                    <a:pt x="656" y="1002"/>
                  </a:lnTo>
                  <a:lnTo>
                    <a:pt x="686" y="964"/>
                  </a:lnTo>
                  <a:lnTo>
                    <a:pt x="746" y="894"/>
                  </a:lnTo>
                  <a:lnTo>
                    <a:pt x="806" y="824"/>
                  </a:lnTo>
                  <a:lnTo>
                    <a:pt x="874" y="740"/>
                  </a:lnTo>
                  <a:lnTo>
                    <a:pt x="944" y="658"/>
                  </a:lnTo>
                  <a:lnTo>
                    <a:pt x="1006" y="586"/>
                  </a:lnTo>
                  <a:lnTo>
                    <a:pt x="1036" y="550"/>
                  </a:lnTo>
                  <a:lnTo>
                    <a:pt x="1068" y="514"/>
                  </a:lnTo>
                  <a:lnTo>
                    <a:pt x="1086" y="494"/>
                  </a:lnTo>
                  <a:lnTo>
                    <a:pt x="1104" y="474"/>
                  </a:lnTo>
                  <a:lnTo>
                    <a:pt x="1114" y="464"/>
                  </a:lnTo>
                  <a:lnTo>
                    <a:pt x="1124" y="456"/>
                  </a:lnTo>
                  <a:lnTo>
                    <a:pt x="1134" y="448"/>
                  </a:lnTo>
                  <a:lnTo>
                    <a:pt x="1146" y="442"/>
                  </a:lnTo>
                  <a:lnTo>
                    <a:pt x="1174" y="434"/>
                  </a:lnTo>
                  <a:lnTo>
                    <a:pt x="1202" y="430"/>
                  </a:lnTo>
                  <a:lnTo>
                    <a:pt x="1230" y="432"/>
                  </a:lnTo>
                  <a:lnTo>
                    <a:pt x="1244" y="434"/>
                  </a:lnTo>
                  <a:lnTo>
                    <a:pt x="1258" y="436"/>
                  </a:lnTo>
                  <a:lnTo>
                    <a:pt x="1316" y="454"/>
                  </a:lnTo>
                  <a:lnTo>
                    <a:pt x="1346" y="464"/>
                  </a:lnTo>
                  <a:lnTo>
                    <a:pt x="1374" y="474"/>
                  </a:lnTo>
                  <a:lnTo>
                    <a:pt x="1400" y="488"/>
                  </a:lnTo>
                  <a:lnTo>
                    <a:pt x="1424" y="504"/>
                  </a:lnTo>
                  <a:lnTo>
                    <a:pt x="1448" y="524"/>
                  </a:lnTo>
                  <a:lnTo>
                    <a:pt x="1458" y="536"/>
                  </a:lnTo>
                  <a:lnTo>
                    <a:pt x="1468" y="548"/>
                  </a:lnTo>
                  <a:lnTo>
                    <a:pt x="1476" y="562"/>
                  </a:lnTo>
                  <a:lnTo>
                    <a:pt x="1482" y="570"/>
                  </a:lnTo>
                  <a:lnTo>
                    <a:pt x="1484" y="572"/>
                  </a:lnTo>
                  <a:lnTo>
                    <a:pt x="1492" y="558"/>
                  </a:lnTo>
                  <a:lnTo>
                    <a:pt x="1500" y="548"/>
                  </a:lnTo>
                  <a:lnTo>
                    <a:pt x="1512" y="542"/>
                  </a:lnTo>
                  <a:lnTo>
                    <a:pt x="1536" y="532"/>
                  </a:lnTo>
                  <a:lnTo>
                    <a:pt x="1560" y="520"/>
                  </a:lnTo>
                  <a:lnTo>
                    <a:pt x="1584" y="506"/>
                  </a:lnTo>
                  <a:lnTo>
                    <a:pt x="1654" y="462"/>
                  </a:lnTo>
                  <a:lnTo>
                    <a:pt x="1722" y="416"/>
                  </a:lnTo>
                  <a:lnTo>
                    <a:pt x="1732" y="408"/>
                  </a:lnTo>
                  <a:lnTo>
                    <a:pt x="1738" y="398"/>
                  </a:lnTo>
                  <a:lnTo>
                    <a:pt x="1752" y="378"/>
                  </a:lnTo>
                  <a:lnTo>
                    <a:pt x="1762" y="356"/>
                  </a:lnTo>
                  <a:lnTo>
                    <a:pt x="1770" y="346"/>
                  </a:lnTo>
                  <a:lnTo>
                    <a:pt x="1778" y="336"/>
                  </a:lnTo>
                  <a:lnTo>
                    <a:pt x="1788" y="328"/>
                  </a:lnTo>
                  <a:lnTo>
                    <a:pt x="1798" y="322"/>
                  </a:lnTo>
                  <a:lnTo>
                    <a:pt x="1810" y="318"/>
                  </a:lnTo>
                  <a:lnTo>
                    <a:pt x="1820" y="316"/>
                  </a:lnTo>
                  <a:lnTo>
                    <a:pt x="1832" y="316"/>
                  </a:lnTo>
                  <a:lnTo>
                    <a:pt x="1844" y="318"/>
                  </a:lnTo>
                  <a:lnTo>
                    <a:pt x="1870" y="324"/>
                  </a:lnTo>
                  <a:lnTo>
                    <a:pt x="1908" y="338"/>
                  </a:lnTo>
                  <a:lnTo>
                    <a:pt x="1938" y="352"/>
                  </a:lnTo>
                  <a:lnTo>
                    <a:pt x="1966" y="364"/>
                  </a:lnTo>
                  <a:lnTo>
                    <a:pt x="1990" y="380"/>
                  </a:lnTo>
                  <a:lnTo>
                    <a:pt x="2012" y="396"/>
                  </a:lnTo>
                  <a:lnTo>
                    <a:pt x="2038" y="416"/>
                  </a:lnTo>
                  <a:lnTo>
                    <a:pt x="2096" y="468"/>
                  </a:lnTo>
                  <a:lnTo>
                    <a:pt x="2150" y="520"/>
                  </a:lnTo>
                  <a:lnTo>
                    <a:pt x="2170" y="538"/>
                  </a:lnTo>
                  <a:lnTo>
                    <a:pt x="2186" y="550"/>
                  </a:lnTo>
                  <a:lnTo>
                    <a:pt x="2196" y="554"/>
                  </a:lnTo>
                  <a:lnTo>
                    <a:pt x="2204" y="556"/>
                  </a:lnTo>
                  <a:lnTo>
                    <a:pt x="2212" y="558"/>
                  </a:lnTo>
                  <a:lnTo>
                    <a:pt x="2222" y="558"/>
                  </a:lnTo>
                  <a:lnTo>
                    <a:pt x="2246" y="556"/>
                  </a:lnTo>
                  <a:lnTo>
                    <a:pt x="2274" y="548"/>
                  </a:lnTo>
                  <a:lnTo>
                    <a:pt x="2296" y="542"/>
                  </a:lnTo>
                  <a:lnTo>
                    <a:pt x="2318" y="532"/>
                  </a:lnTo>
                  <a:lnTo>
                    <a:pt x="2338" y="522"/>
                  </a:lnTo>
                  <a:lnTo>
                    <a:pt x="2356" y="510"/>
                  </a:lnTo>
                  <a:lnTo>
                    <a:pt x="2376" y="498"/>
                  </a:lnTo>
                  <a:lnTo>
                    <a:pt x="2392" y="484"/>
                  </a:lnTo>
                  <a:lnTo>
                    <a:pt x="2426" y="454"/>
                  </a:lnTo>
                  <a:lnTo>
                    <a:pt x="2456" y="420"/>
                  </a:lnTo>
                  <a:lnTo>
                    <a:pt x="2486" y="386"/>
                  </a:lnTo>
                  <a:lnTo>
                    <a:pt x="2512" y="348"/>
                  </a:lnTo>
                  <a:lnTo>
                    <a:pt x="2538" y="310"/>
                  </a:lnTo>
                  <a:lnTo>
                    <a:pt x="2576" y="258"/>
                  </a:lnTo>
                  <a:lnTo>
                    <a:pt x="2600" y="224"/>
                  </a:lnTo>
                  <a:lnTo>
                    <a:pt x="2622" y="186"/>
                  </a:lnTo>
                  <a:lnTo>
                    <a:pt x="2632" y="166"/>
                  </a:lnTo>
                  <a:lnTo>
                    <a:pt x="2640" y="148"/>
                  </a:lnTo>
                  <a:lnTo>
                    <a:pt x="2644" y="130"/>
                  </a:lnTo>
                  <a:lnTo>
                    <a:pt x="2644" y="114"/>
                  </a:lnTo>
                  <a:lnTo>
                    <a:pt x="2642" y="102"/>
                  </a:lnTo>
                  <a:lnTo>
                    <a:pt x="2640" y="96"/>
                  </a:lnTo>
                  <a:lnTo>
                    <a:pt x="2636" y="90"/>
                  </a:lnTo>
                  <a:lnTo>
                    <a:pt x="2630" y="84"/>
                  </a:lnTo>
                  <a:lnTo>
                    <a:pt x="2624" y="80"/>
                  </a:lnTo>
                  <a:lnTo>
                    <a:pt x="2616" y="78"/>
                  </a:lnTo>
                  <a:lnTo>
                    <a:pt x="2608" y="74"/>
                  </a:lnTo>
                  <a:lnTo>
                    <a:pt x="2574" y="70"/>
                  </a:lnTo>
                  <a:lnTo>
                    <a:pt x="2542" y="68"/>
                  </a:lnTo>
                  <a:lnTo>
                    <a:pt x="2510" y="70"/>
                  </a:lnTo>
                  <a:lnTo>
                    <a:pt x="2480" y="74"/>
                  </a:lnTo>
                  <a:lnTo>
                    <a:pt x="2454" y="80"/>
                  </a:lnTo>
                  <a:lnTo>
                    <a:pt x="2428" y="88"/>
                  </a:lnTo>
                  <a:lnTo>
                    <a:pt x="2406" y="96"/>
                  </a:lnTo>
                  <a:lnTo>
                    <a:pt x="2388" y="106"/>
                  </a:lnTo>
                  <a:lnTo>
                    <a:pt x="2350" y="130"/>
                  </a:lnTo>
                  <a:lnTo>
                    <a:pt x="2306" y="160"/>
                  </a:lnTo>
                  <a:lnTo>
                    <a:pt x="2254" y="198"/>
                  </a:lnTo>
                  <a:lnTo>
                    <a:pt x="2214" y="148"/>
                  </a:lnTo>
                  <a:lnTo>
                    <a:pt x="2212" y="146"/>
                  </a:lnTo>
                  <a:lnTo>
                    <a:pt x="2214" y="144"/>
                  </a:lnTo>
                  <a:lnTo>
                    <a:pt x="2220" y="136"/>
                  </a:lnTo>
                  <a:lnTo>
                    <a:pt x="2244" y="116"/>
                  </a:lnTo>
                  <a:lnTo>
                    <a:pt x="2280" y="86"/>
                  </a:lnTo>
                  <a:lnTo>
                    <a:pt x="2312" y="66"/>
                  </a:lnTo>
                  <a:lnTo>
                    <a:pt x="2346" y="46"/>
                  </a:lnTo>
                  <a:lnTo>
                    <a:pt x="2380" y="32"/>
                  </a:lnTo>
                  <a:lnTo>
                    <a:pt x="2416" y="20"/>
                  </a:lnTo>
                  <a:lnTo>
                    <a:pt x="2456" y="10"/>
                  </a:lnTo>
                  <a:lnTo>
                    <a:pt x="2486" y="4"/>
                  </a:lnTo>
                  <a:lnTo>
                    <a:pt x="2514" y="2"/>
                  </a:lnTo>
                  <a:lnTo>
                    <a:pt x="2540" y="0"/>
                  </a:lnTo>
                  <a:lnTo>
                    <a:pt x="2564" y="0"/>
                  </a:lnTo>
                  <a:lnTo>
                    <a:pt x="2588" y="0"/>
                  </a:lnTo>
                  <a:lnTo>
                    <a:pt x="2612" y="4"/>
                  </a:lnTo>
                  <a:lnTo>
                    <a:pt x="2634" y="10"/>
                  </a:lnTo>
                  <a:lnTo>
                    <a:pt x="2644" y="14"/>
                  </a:lnTo>
                  <a:lnTo>
                    <a:pt x="2650" y="20"/>
                  </a:lnTo>
                  <a:lnTo>
                    <a:pt x="2656" y="28"/>
                  </a:lnTo>
                  <a:lnTo>
                    <a:pt x="2662" y="36"/>
                  </a:lnTo>
                  <a:lnTo>
                    <a:pt x="2668" y="54"/>
                  </a:lnTo>
                  <a:lnTo>
                    <a:pt x="2674" y="72"/>
                  </a:lnTo>
                  <a:lnTo>
                    <a:pt x="2726" y="302"/>
                  </a:lnTo>
                  <a:lnTo>
                    <a:pt x="2780" y="550"/>
                  </a:lnTo>
                  <a:lnTo>
                    <a:pt x="2806" y="664"/>
                  </a:lnTo>
                  <a:lnTo>
                    <a:pt x="2832" y="794"/>
                  </a:lnTo>
                  <a:lnTo>
                    <a:pt x="2854" y="916"/>
                  </a:lnTo>
                  <a:lnTo>
                    <a:pt x="2862" y="966"/>
                  </a:lnTo>
                  <a:lnTo>
                    <a:pt x="2866" y="1006"/>
                  </a:lnTo>
                  <a:lnTo>
                    <a:pt x="2868" y="1034"/>
                  </a:lnTo>
                  <a:lnTo>
                    <a:pt x="2870" y="1056"/>
                  </a:lnTo>
                  <a:lnTo>
                    <a:pt x="2872" y="1074"/>
                  </a:lnTo>
                  <a:lnTo>
                    <a:pt x="2872" y="1088"/>
                  </a:lnTo>
                  <a:lnTo>
                    <a:pt x="2868" y="1100"/>
                  </a:lnTo>
                  <a:lnTo>
                    <a:pt x="2860" y="1110"/>
                  </a:lnTo>
                  <a:lnTo>
                    <a:pt x="2848" y="1124"/>
                  </a:lnTo>
                  <a:lnTo>
                    <a:pt x="2826" y="1138"/>
                  </a:lnTo>
                  <a:lnTo>
                    <a:pt x="2740" y="1200"/>
                  </a:lnTo>
                  <a:lnTo>
                    <a:pt x="2648" y="1262"/>
                  </a:lnTo>
                  <a:lnTo>
                    <a:pt x="2552" y="1322"/>
                  </a:lnTo>
                  <a:lnTo>
                    <a:pt x="2456" y="1380"/>
                  </a:lnTo>
                  <a:lnTo>
                    <a:pt x="2356" y="1438"/>
                  </a:lnTo>
                  <a:lnTo>
                    <a:pt x="2256" y="1492"/>
                  </a:lnTo>
                  <a:lnTo>
                    <a:pt x="2156" y="1544"/>
                  </a:lnTo>
                  <a:lnTo>
                    <a:pt x="2056" y="1594"/>
                  </a:lnTo>
                  <a:lnTo>
                    <a:pt x="1958" y="1638"/>
                  </a:lnTo>
                  <a:lnTo>
                    <a:pt x="1862" y="1680"/>
                  </a:lnTo>
                  <a:lnTo>
                    <a:pt x="1770" y="1716"/>
                  </a:lnTo>
                  <a:lnTo>
                    <a:pt x="1682" y="1746"/>
                  </a:lnTo>
                  <a:lnTo>
                    <a:pt x="1598" y="1772"/>
                  </a:lnTo>
                  <a:lnTo>
                    <a:pt x="1518" y="1792"/>
                  </a:lnTo>
                  <a:lnTo>
                    <a:pt x="1482" y="1800"/>
                  </a:lnTo>
                  <a:lnTo>
                    <a:pt x="1446" y="1806"/>
                  </a:lnTo>
                  <a:lnTo>
                    <a:pt x="1412" y="1810"/>
                  </a:lnTo>
                  <a:lnTo>
                    <a:pt x="1380" y="1812"/>
                  </a:lnTo>
                  <a:lnTo>
                    <a:pt x="1042" y="1824"/>
                  </a:lnTo>
                  <a:lnTo>
                    <a:pt x="830" y="1830"/>
                  </a:lnTo>
                  <a:lnTo>
                    <a:pt x="614" y="1834"/>
                  </a:lnTo>
                  <a:lnTo>
                    <a:pt x="410" y="1834"/>
                  </a:lnTo>
                  <a:lnTo>
                    <a:pt x="320" y="1834"/>
                  </a:lnTo>
                  <a:lnTo>
                    <a:pt x="238" y="1830"/>
                  </a:lnTo>
                  <a:lnTo>
                    <a:pt x="170" y="1826"/>
                  </a:lnTo>
                  <a:lnTo>
                    <a:pt x="116" y="1820"/>
                  </a:lnTo>
                  <a:lnTo>
                    <a:pt x="94" y="1814"/>
                  </a:lnTo>
                  <a:lnTo>
                    <a:pt x="78" y="1810"/>
                  </a:lnTo>
                  <a:lnTo>
                    <a:pt x="66" y="1806"/>
                  </a:lnTo>
                  <a:lnTo>
                    <a:pt x="60" y="1800"/>
                  </a:lnTo>
                  <a:lnTo>
                    <a:pt x="50" y="1788"/>
                  </a:lnTo>
                  <a:lnTo>
                    <a:pt x="44" y="1774"/>
                  </a:lnTo>
                  <a:lnTo>
                    <a:pt x="32" y="1746"/>
                  </a:lnTo>
                  <a:lnTo>
                    <a:pt x="22" y="1716"/>
                  </a:lnTo>
                  <a:lnTo>
                    <a:pt x="16" y="1690"/>
                  </a:lnTo>
                  <a:lnTo>
                    <a:pt x="12" y="1664"/>
                  </a:lnTo>
                  <a:lnTo>
                    <a:pt x="10" y="1644"/>
                  </a:lnTo>
                  <a:lnTo>
                    <a:pt x="8" y="162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91"/>
            <p:cNvSpPr>
              <a:spLocks/>
            </p:cNvSpPr>
            <p:nvPr/>
          </p:nvSpPr>
          <p:spPr bwMode="auto">
            <a:xfrm>
              <a:off x="3495" y="1097"/>
              <a:ext cx="986" cy="878"/>
            </a:xfrm>
            <a:custGeom>
              <a:avLst/>
              <a:gdLst>
                <a:gd name="T0" fmla="*/ 22 w 1848"/>
                <a:gd name="T1" fmla="*/ 854 h 1586"/>
                <a:gd name="T2" fmla="*/ 6 w 1848"/>
                <a:gd name="T3" fmla="*/ 772 h 1586"/>
                <a:gd name="T4" fmla="*/ 0 w 1848"/>
                <a:gd name="T5" fmla="*/ 699 h 1586"/>
                <a:gd name="T6" fmla="*/ 2 w 1848"/>
                <a:gd name="T7" fmla="*/ 665 h 1586"/>
                <a:gd name="T8" fmla="*/ 2 w 1848"/>
                <a:gd name="T9" fmla="*/ 607 h 1586"/>
                <a:gd name="T10" fmla="*/ 9 w 1848"/>
                <a:gd name="T11" fmla="*/ 561 h 1586"/>
                <a:gd name="T12" fmla="*/ 27 w 1848"/>
                <a:gd name="T13" fmla="*/ 513 h 1586"/>
                <a:gd name="T14" fmla="*/ 61 w 1848"/>
                <a:gd name="T15" fmla="*/ 462 h 1586"/>
                <a:gd name="T16" fmla="*/ 126 w 1848"/>
                <a:gd name="T17" fmla="*/ 389 h 1586"/>
                <a:gd name="T18" fmla="*/ 230 w 1848"/>
                <a:gd name="T19" fmla="*/ 288 h 1586"/>
                <a:gd name="T20" fmla="*/ 285 w 1848"/>
                <a:gd name="T21" fmla="*/ 241 h 1586"/>
                <a:gd name="T22" fmla="*/ 297 w 1848"/>
                <a:gd name="T23" fmla="*/ 234 h 1586"/>
                <a:gd name="T24" fmla="*/ 360 w 1848"/>
                <a:gd name="T25" fmla="*/ 185 h 1586"/>
                <a:gd name="T26" fmla="*/ 397 w 1848"/>
                <a:gd name="T27" fmla="*/ 164 h 1586"/>
                <a:gd name="T28" fmla="*/ 414 w 1848"/>
                <a:gd name="T29" fmla="*/ 158 h 1586"/>
                <a:gd name="T30" fmla="*/ 473 w 1848"/>
                <a:gd name="T31" fmla="*/ 146 h 1586"/>
                <a:gd name="T32" fmla="*/ 504 w 1848"/>
                <a:gd name="T33" fmla="*/ 147 h 1586"/>
                <a:gd name="T34" fmla="*/ 521 w 1848"/>
                <a:gd name="T35" fmla="*/ 156 h 1586"/>
                <a:gd name="T36" fmla="*/ 543 w 1848"/>
                <a:gd name="T37" fmla="*/ 178 h 1586"/>
                <a:gd name="T38" fmla="*/ 597 w 1848"/>
                <a:gd name="T39" fmla="*/ 229 h 1586"/>
                <a:gd name="T40" fmla="*/ 620 w 1848"/>
                <a:gd name="T41" fmla="*/ 244 h 1586"/>
                <a:gd name="T42" fmla="*/ 646 w 1848"/>
                <a:gd name="T43" fmla="*/ 249 h 1586"/>
                <a:gd name="T44" fmla="*/ 688 w 1848"/>
                <a:gd name="T45" fmla="*/ 249 h 1586"/>
                <a:gd name="T46" fmla="*/ 716 w 1848"/>
                <a:gd name="T47" fmla="*/ 239 h 1586"/>
                <a:gd name="T48" fmla="*/ 727 w 1848"/>
                <a:gd name="T49" fmla="*/ 231 h 1586"/>
                <a:gd name="T50" fmla="*/ 789 w 1848"/>
                <a:gd name="T51" fmla="*/ 175 h 1586"/>
                <a:gd name="T52" fmla="*/ 841 w 1848"/>
                <a:gd name="T53" fmla="*/ 114 h 1586"/>
                <a:gd name="T54" fmla="*/ 855 w 1848"/>
                <a:gd name="T55" fmla="*/ 91 h 1586"/>
                <a:gd name="T56" fmla="*/ 881 w 1848"/>
                <a:gd name="T57" fmla="*/ 31 h 1586"/>
                <a:gd name="T58" fmla="*/ 895 w 1848"/>
                <a:gd name="T59" fmla="*/ 4 h 1586"/>
                <a:gd name="T60" fmla="*/ 909 w 1848"/>
                <a:gd name="T61" fmla="*/ 41 h 1586"/>
                <a:gd name="T62" fmla="*/ 935 w 1848"/>
                <a:gd name="T63" fmla="*/ 142 h 1586"/>
                <a:gd name="T64" fmla="*/ 969 w 1848"/>
                <a:gd name="T65" fmla="*/ 307 h 1586"/>
                <a:gd name="T66" fmla="*/ 983 w 1848"/>
                <a:gd name="T67" fmla="*/ 410 h 1586"/>
                <a:gd name="T68" fmla="*/ 986 w 1848"/>
                <a:gd name="T69" fmla="*/ 453 h 1586"/>
                <a:gd name="T70" fmla="*/ 983 w 1848"/>
                <a:gd name="T71" fmla="*/ 482 h 1586"/>
                <a:gd name="T72" fmla="*/ 959 w 1848"/>
                <a:gd name="T73" fmla="*/ 537 h 1586"/>
                <a:gd name="T74" fmla="*/ 918 w 1848"/>
                <a:gd name="T75" fmla="*/ 587 h 1586"/>
                <a:gd name="T76" fmla="*/ 863 w 1848"/>
                <a:gd name="T77" fmla="*/ 631 h 1586"/>
                <a:gd name="T78" fmla="*/ 799 w 1848"/>
                <a:gd name="T79" fmla="*/ 671 h 1586"/>
                <a:gd name="T80" fmla="*/ 711 w 1848"/>
                <a:gd name="T81" fmla="*/ 715 h 1586"/>
                <a:gd name="T82" fmla="*/ 590 w 1848"/>
                <a:gd name="T83" fmla="*/ 763 h 1586"/>
                <a:gd name="T84" fmla="*/ 514 w 1848"/>
                <a:gd name="T85" fmla="*/ 787 h 158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8" h="1586">
                  <a:moveTo>
                    <a:pt x="56" y="1586"/>
                  </a:moveTo>
                  <a:lnTo>
                    <a:pt x="56" y="1586"/>
                  </a:lnTo>
                  <a:lnTo>
                    <a:pt x="42" y="1542"/>
                  </a:lnTo>
                  <a:lnTo>
                    <a:pt x="30" y="1496"/>
                  </a:lnTo>
                  <a:lnTo>
                    <a:pt x="20" y="1446"/>
                  </a:lnTo>
                  <a:lnTo>
                    <a:pt x="12" y="1394"/>
                  </a:lnTo>
                  <a:lnTo>
                    <a:pt x="6" y="1346"/>
                  </a:lnTo>
                  <a:lnTo>
                    <a:pt x="2" y="1302"/>
                  </a:lnTo>
                  <a:lnTo>
                    <a:pt x="0" y="1262"/>
                  </a:lnTo>
                  <a:lnTo>
                    <a:pt x="2" y="1232"/>
                  </a:lnTo>
                  <a:lnTo>
                    <a:pt x="4" y="1202"/>
                  </a:lnTo>
                  <a:lnTo>
                    <a:pt x="2" y="1164"/>
                  </a:lnTo>
                  <a:lnTo>
                    <a:pt x="2" y="1120"/>
                  </a:lnTo>
                  <a:lnTo>
                    <a:pt x="4" y="1096"/>
                  </a:lnTo>
                  <a:lnTo>
                    <a:pt x="6" y="1070"/>
                  </a:lnTo>
                  <a:lnTo>
                    <a:pt x="10" y="1042"/>
                  </a:lnTo>
                  <a:lnTo>
                    <a:pt x="16" y="1014"/>
                  </a:lnTo>
                  <a:lnTo>
                    <a:pt x="24" y="986"/>
                  </a:lnTo>
                  <a:lnTo>
                    <a:pt x="36" y="956"/>
                  </a:lnTo>
                  <a:lnTo>
                    <a:pt x="50" y="926"/>
                  </a:lnTo>
                  <a:lnTo>
                    <a:pt x="66" y="896"/>
                  </a:lnTo>
                  <a:lnTo>
                    <a:pt x="88" y="864"/>
                  </a:lnTo>
                  <a:lnTo>
                    <a:pt x="114" y="834"/>
                  </a:lnTo>
                  <a:lnTo>
                    <a:pt x="172" y="768"/>
                  </a:lnTo>
                  <a:lnTo>
                    <a:pt x="236" y="702"/>
                  </a:lnTo>
                  <a:lnTo>
                    <a:pt x="304" y="636"/>
                  </a:lnTo>
                  <a:lnTo>
                    <a:pt x="370" y="574"/>
                  </a:lnTo>
                  <a:lnTo>
                    <a:pt x="432" y="520"/>
                  </a:lnTo>
                  <a:lnTo>
                    <a:pt x="482" y="476"/>
                  </a:lnTo>
                  <a:lnTo>
                    <a:pt x="520" y="446"/>
                  </a:lnTo>
                  <a:lnTo>
                    <a:pt x="534" y="436"/>
                  </a:lnTo>
                  <a:lnTo>
                    <a:pt x="542" y="432"/>
                  </a:lnTo>
                  <a:lnTo>
                    <a:pt x="556" y="422"/>
                  </a:lnTo>
                  <a:lnTo>
                    <a:pt x="580" y="406"/>
                  </a:lnTo>
                  <a:lnTo>
                    <a:pt x="640" y="360"/>
                  </a:lnTo>
                  <a:lnTo>
                    <a:pt x="674" y="334"/>
                  </a:lnTo>
                  <a:lnTo>
                    <a:pt x="710" y="312"/>
                  </a:lnTo>
                  <a:lnTo>
                    <a:pt x="728" y="302"/>
                  </a:lnTo>
                  <a:lnTo>
                    <a:pt x="744" y="296"/>
                  </a:lnTo>
                  <a:lnTo>
                    <a:pt x="760" y="290"/>
                  </a:lnTo>
                  <a:lnTo>
                    <a:pt x="776" y="286"/>
                  </a:lnTo>
                  <a:lnTo>
                    <a:pt x="832" y="274"/>
                  </a:lnTo>
                  <a:lnTo>
                    <a:pt x="860" y="268"/>
                  </a:lnTo>
                  <a:lnTo>
                    <a:pt x="886" y="264"/>
                  </a:lnTo>
                  <a:lnTo>
                    <a:pt x="910" y="262"/>
                  </a:lnTo>
                  <a:lnTo>
                    <a:pt x="934" y="264"/>
                  </a:lnTo>
                  <a:lnTo>
                    <a:pt x="944" y="266"/>
                  </a:lnTo>
                  <a:lnTo>
                    <a:pt x="956" y="270"/>
                  </a:lnTo>
                  <a:lnTo>
                    <a:pt x="966" y="276"/>
                  </a:lnTo>
                  <a:lnTo>
                    <a:pt x="976" y="282"/>
                  </a:lnTo>
                  <a:lnTo>
                    <a:pt x="996" y="300"/>
                  </a:lnTo>
                  <a:lnTo>
                    <a:pt x="1018" y="322"/>
                  </a:lnTo>
                  <a:lnTo>
                    <a:pt x="1068" y="370"/>
                  </a:lnTo>
                  <a:lnTo>
                    <a:pt x="1094" y="394"/>
                  </a:lnTo>
                  <a:lnTo>
                    <a:pt x="1118" y="414"/>
                  </a:lnTo>
                  <a:lnTo>
                    <a:pt x="1142" y="430"/>
                  </a:lnTo>
                  <a:lnTo>
                    <a:pt x="1152" y="436"/>
                  </a:lnTo>
                  <a:lnTo>
                    <a:pt x="1162" y="440"/>
                  </a:lnTo>
                  <a:lnTo>
                    <a:pt x="1186" y="446"/>
                  </a:lnTo>
                  <a:lnTo>
                    <a:pt x="1210" y="450"/>
                  </a:lnTo>
                  <a:lnTo>
                    <a:pt x="1236" y="452"/>
                  </a:lnTo>
                  <a:lnTo>
                    <a:pt x="1264" y="452"/>
                  </a:lnTo>
                  <a:lnTo>
                    <a:pt x="1290" y="450"/>
                  </a:lnTo>
                  <a:lnTo>
                    <a:pt x="1318" y="442"/>
                  </a:lnTo>
                  <a:lnTo>
                    <a:pt x="1330" y="438"/>
                  </a:lnTo>
                  <a:lnTo>
                    <a:pt x="1342" y="432"/>
                  </a:lnTo>
                  <a:lnTo>
                    <a:pt x="1352" y="426"/>
                  </a:lnTo>
                  <a:lnTo>
                    <a:pt x="1362" y="418"/>
                  </a:lnTo>
                  <a:lnTo>
                    <a:pt x="1412" y="374"/>
                  </a:lnTo>
                  <a:lnTo>
                    <a:pt x="1444" y="348"/>
                  </a:lnTo>
                  <a:lnTo>
                    <a:pt x="1478" y="316"/>
                  </a:lnTo>
                  <a:lnTo>
                    <a:pt x="1512" y="282"/>
                  </a:lnTo>
                  <a:lnTo>
                    <a:pt x="1544" y="246"/>
                  </a:lnTo>
                  <a:lnTo>
                    <a:pt x="1576" y="206"/>
                  </a:lnTo>
                  <a:lnTo>
                    <a:pt x="1588" y="186"/>
                  </a:lnTo>
                  <a:lnTo>
                    <a:pt x="1602" y="164"/>
                  </a:lnTo>
                  <a:lnTo>
                    <a:pt x="1616" y="136"/>
                  </a:lnTo>
                  <a:lnTo>
                    <a:pt x="1630" y="108"/>
                  </a:lnTo>
                  <a:lnTo>
                    <a:pt x="1652" y="56"/>
                  </a:lnTo>
                  <a:lnTo>
                    <a:pt x="1674" y="0"/>
                  </a:lnTo>
                  <a:lnTo>
                    <a:pt x="1678" y="8"/>
                  </a:lnTo>
                  <a:lnTo>
                    <a:pt x="1684" y="20"/>
                  </a:lnTo>
                  <a:lnTo>
                    <a:pt x="1692" y="42"/>
                  </a:lnTo>
                  <a:lnTo>
                    <a:pt x="1704" y="74"/>
                  </a:lnTo>
                  <a:lnTo>
                    <a:pt x="1718" y="118"/>
                  </a:lnTo>
                  <a:lnTo>
                    <a:pt x="1734" y="178"/>
                  </a:lnTo>
                  <a:lnTo>
                    <a:pt x="1752" y="256"/>
                  </a:lnTo>
                  <a:lnTo>
                    <a:pt x="1788" y="416"/>
                  </a:lnTo>
                  <a:lnTo>
                    <a:pt x="1816" y="554"/>
                  </a:lnTo>
                  <a:lnTo>
                    <a:pt x="1826" y="618"/>
                  </a:lnTo>
                  <a:lnTo>
                    <a:pt x="1836" y="680"/>
                  </a:lnTo>
                  <a:lnTo>
                    <a:pt x="1842" y="740"/>
                  </a:lnTo>
                  <a:lnTo>
                    <a:pt x="1848" y="800"/>
                  </a:lnTo>
                  <a:lnTo>
                    <a:pt x="1848" y="818"/>
                  </a:lnTo>
                  <a:lnTo>
                    <a:pt x="1848" y="836"/>
                  </a:lnTo>
                  <a:lnTo>
                    <a:pt x="1846" y="854"/>
                  </a:lnTo>
                  <a:lnTo>
                    <a:pt x="1842" y="870"/>
                  </a:lnTo>
                  <a:lnTo>
                    <a:pt x="1832" y="904"/>
                  </a:lnTo>
                  <a:lnTo>
                    <a:pt x="1818" y="938"/>
                  </a:lnTo>
                  <a:lnTo>
                    <a:pt x="1798" y="970"/>
                  </a:lnTo>
                  <a:lnTo>
                    <a:pt x="1776" y="1000"/>
                  </a:lnTo>
                  <a:lnTo>
                    <a:pt x="1750" y="1030"/>
                  </a:lnTo>
                  <a:lnTo>
                    <a:pt x="1720" y="1060"/>
                  </a:lnTo>
                  <a:lnTo>
                    <a:pt x="1688" y="1088"/>
                  </a:lnTo>
                  <a:lnTo>
                    <a:pt x="1654" y="1114"/>
                  </a:lnTo>
                  <a:lnTo>
                    <a:pt x="1618" y="1140"/>
                  </a:lnTo>
                  <a:lnTo>
                    <a:pt x="1580" y="1166"/>
                  </a:lnTo>
                  <a:lnTo>
                    <a:pt x="1540" y="1190"/>
                  </a:lnTo>
                  <a:lnTo>
                    <a:pt x="1498" y="1212"/>
                  </a:lnTo>
                  <a:lnTo>
                    <a:pt x="1458" y="1234"/>
                  </a:lnTo>
                  <a:lnTo>
                    <a:pt x="1416" y="1254"/>
                  </a:lnTo>
                  <a:lnTo>
                    <a:pt x="1332" y="1292"/>
                  </a:lnTo>
                  <a:lnTo>
                    <a:pt x="1250" y="1326"/>
                  </a:lnTo>
                  <a:lnTo>
                    <a:pt x="1174" y="1354"/>
                  </a:lnTo>
                  <a:lnTo>
                    <a:pt x="1106" y="1378"/>
                  </a:lnTo>
                  <a:lnTo>
                    <a:pt x="1048" y="1396"/>
                  </a:lnTo>
                  <a:lnTo>
                    <a:pt x="1002" y="1410"/>
                  </a:lnTo>
                  <a:lnTo>
                    <a:pt x="964" y="1422"/>
                  </a:lnTo>
                  <a:lnTo>
                    <a:pt x="56" y="1586"/>
                  </a:lnTo>
                  <a:close/>
                </a:path>
              </a:pathLst>
            </a:custGeom>
            <a:solidFill>
              <a:srgbClr val="A3C38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92"/>
            <p:cNvSpPr>
              <a:spLocks/>
            </p:cNvSpPr>
            <p:nvPr/>
          </p:nvSpPr>
          <p:spPr bwMode="auto">
            <a:xfrm>
              <a:off x="2919" y="1540"/>
              <a:ext cx="1583" cy="585"/>
            </a:xfrm>
            <a:custGeom>
              <a:avLst/>
              <a:gdLst>
                <a:gd name="T0" fmla="*/ 13 w 2966"/>
                <a:gd name="T1" fmla="*/ 519 h 1058"/>
                <a:gd name="T2" fmla="*/ 41 w 2966"/>
                <a:gd name="T3" fmla="*/ 534 h 1058"/>
                <a:gd name="T4" fmla="*/ 91 w 2966"/>
                <a:gd name="T5" fmla="*/ 551 h 1058"/>
                <a:gd name="T6" fmla="*/ 162 w 2966"/>
                <a:gd name="T7" fmla="*/ 566 h 1058"/>
                <a:gd name="T8" fmla="*/ 254 w 2966"/>
                <a:gd name="T9" fmla="*/ 578 h 1058"/>
                <a:gd name="T10" fmla="*/ 364 w 2966"/>
                <a:gd name="T11" fmla="*/ 584 h 1058"/>
                <a:gd name="T12" fmla="*/ 540 w 2966"/>
                <a:gd name="T13" fmla="*/ 585 h 1058"/>
                <a:gd name="T14" fmla="*/ 683 w 2966"/>
                <a:gd name="T15" fmla="*/ 581 h 1058"/>
                <a:gd name="T16" fmla="*/ 823 w 2966"/>
                <a:gd name="T17" fmla="*/ 565 h 1058"/>
                <a:gd name="T18" fmla="*/ 928 w 2966"/>
                <a:gd name="T19" fmla="*/ 541 h 1058"/>
                <a:gd name="T20" fmla="*/ 982 w 2966"/>
                <a:gd name="T21" fmla="*/ 520 h 1058"/>
                <a:gd name="T22" fmla="*/ 1028 w 2966"/>
                <a:gd name="T23" fmla="*/ 493 h 1058"/>
                <a:gd name="T24" fmla="*/ 1122 w 2966"/>
                <a:gd name="T25" fmla="*/ 414 h 1058"/>
                <a:gd name="T26" fmla="*/ 1172 w 2966"/>
                <a:gd name="T27" fmla="*/ 375 h 1058"/>
                <a:gd name="T28" fmla="*/ 1204 w 2966"/>
                <a:gd name="T29" fmla="*/ 361 h 1058"/>
                <a:gd name="T30" fmla="*/ 1240 w 2966"/>
                <a:gd name="T31" fmla="*/ 354 h 1058"/>
                <a:gd name="T32" fmla="*/ 1333 w 2966"/>
                <a:gd name="T33" fmla="*/ 348 h 1058"/>
                <a:gd name="T34" fmla="*/ 1406 w 2966"/>
                <a:gd name="T35" fmla="*/ 339 h 1058"/>
                <a:gd name="T36" fmla="*/ 1470 w 2966"/>
                <a:gd name="T37" fmla="*/ 318 h 1058"/>
                <a:gd name="T38" fmla="*/ 1491 w 2966"/>
                <a:gd name="T39" fmla="*/ 307 h 1058"/>
                <a:gd name="T40" fmla="*/ 1548 w 2966"/>
                <a:gd name="T41" fmla="*/ 264 h 1058"/>
                <a:gd name="T42" fmla="*/ 1583 w 2966"/>
                <a:gd name="T43" fmla="*/ 229 h 1058"/>
                <a:gd name="T44" fmla="*/ 1574 w 2966"/>
                <a:gd name="T45" fmla="*/ 12 h 1058"/>
                <a:gd name="T46" fmla="*/ 1570 w 2966"/>
                <a:gd name="T47" fmla="*/ 2 h 1058"/>
                <a:gd name="T48" fmla="*/ 1563 w 2966"/>
                <a:gd name="T49" fmla="*/ 0 h 1058"/>
                <a:gd name="T50" fmla="*/ 1563 w 2966"/>
                <a:gd name="T51" fmla="*/ 27 h 1058"/>
                <a:gd name="T52" fmla="*/ 1554 w 2966"/>
                <a:gd name="T53" fmla="*/ 40 h 1058"/>
                <a:gd name="T54" fmla="*/ 1541 w 2966"/>
                <a:gd name="T55" fmla="*/ 50 h 1058"/>
                <a:gd name="T56" fmla="*/ 1348 w 2966"/>
                <a:gd name="T57" fmla="*/ 150 h 1058"/>
                <a:gd name="T58" fmla="*/ 1078 w 2966"/>
                <a:gd name="T59" fmla="*/ 284 h 1058"/>
                <a:gd name="T60" fmla="*/ 953 w 2966"/>
                <a:gd name="T61" fmla="*/ 341 h 1058"/>
                <a:gd name="T62" fmla="*/ 911 w 2966"/>
                <a:gd name="T63" fmla="*/ 356 h 1058"/>
                <a:gd name="T64" fmla="*/ 751 w 2966"/>
                <a:gd name="T65" fmla="*/ 394 h 1058"/>
                <a:gd name="T66" fmla="*/ 597 w 2966"/>
                <a:gd name="T67" fmla="*/ 416 h 1058"/>
                <a:gd name="T68" fmla="*/ 508 w 2966"/>
                <a:gd name="T69" fmla="*/ 418 h 1058"/>
                <a:gd name="T70" fmla="*/ 268 w 2966"/>
                <a:gd name="T71" fmla="*/ 408 h 1058"/>
                <a:gd name="T72" fmla="*/ 112 w 2966"/>
                <a:gd name="T73" fmla="*/ 391 h 1058"/>
                <a:gd name="T74" fmla="*/ 52 w 2966"/>
                <a:gd name="T75" fmla="*/ 377 h 1058"/>
                <a:gd name="T76" fmla="*/ 38 w 2966"/>
                <a:gd name="T77" fmla="*/ 367 h 1058"/>
                <a:gd name="T78" fmla="*/ 35 w 2966"/>
                <a:gd name="T79" fmla="*/ 355 h 1058"/>
                <a:gd name="T80" fmla="*/ 34 w 2966"/>
                <a:gd name="T81" fmla="*/ 347 h 1058"/>
                <a:gd name="T82" fmla="*/ 31 w 2966"/>
                <a:gd name="T83" fmla="*/ 342 h 1058"/>
                <a:gd name="T84" fmla="*/ 15 w 2966"/>
                <a:gd name="T85" fmla="*/ 347 h 1058"/>
                <a:gd name="T86" fmla="*/ 3 w 2966"/>
                <a:gd name="T87" fmla="*/ 369 h 1058"/>
                <a:gd name="T88" fmla="*/ 1 w 2966"/>
                <a:gd name="T89" fmla="*/ 399 h 1058"/>
                <a:gd name="T90" fmla="*/ 1 w 2966"/>
                <a:gd name="T91" fmla="*/ 464 h 1058"/>
                <a:gd name="T92" fmla="*/ 6 w 2966"/>
                <a:gd name="T93" fmla="*/ 509 h 10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66" h="1058">
                  <a:moveTo>
                    <a:pt x="16" y="930"/>
                  </a:moveTo>
                  <a:lnTo>
                    <a:pt x="16" y="930"/>
                  </a:lnTo>
                  <a:lnTo>
                    <a:pt x="24" y="938"/>
                  </a:lnTo>
                  <a:lnTo>
                    <a:pt x="36" y="948"/>
                  </a:lnTo>
                  <a:lnTo>
                    <a:pt x="54" y="956"/>
                  </a:lnTo>
                  <a:lnTo>
                    <a:pt x="76" y="966"/>
                  </a:lnTo>
                  <a:lnTo>
                    <a:pt x="102" y="976"/>
                  </a:lnTo>
                  <a:lnTo>
                    <a:pt x="134" y="986"/>
                  </a:lnTo>
                  <a:lnTo>
                    <a:pt x="170" y="996"/>
                  </a:lnTo>
                  <a:lnTo>
                    <a:pt x="210" y="1006"/>
                  </a:lnTo>
                  <a:lnTo>
                    <a:pt x="254" y="1016"/>
                  </a:lnTo>
                  <a:lnTo>
                    <a:pt x="304" y="1024"/>
                  </a:lnTo>
                  <a:lnTo>
                    <a:pt x="358" y="1032"/>
                  </a:lnTo>
                  <a:lnTo>
                    <a:pt x="414" y="1040"/>
                  </a:lnTo>
                  <a:lnTo>
                    <a:pt x="476" y="1046"/>
                  </a:lnTo>
                  <a:lnTo>
                    <a:pt x="540" y="1050"/>
                  </a:lnTo>
                  <a:lnTo>
                    <a:pt x="610" y="1054"/>
                  </a:lnTo>
                  <a:lnTo>
                    <a:pt x="682" y="1056"/>
                  </a:lnTo>
                  <a:lnTo>
                    <a:pt x="840" y="1058"/>
                  </a:lnTo>
                  <a:lnTo>
                    <a:pt x="1012" y="1058"/>
                  </a:lnTo>
                  <a:lnTo>
                    <a:pt x="1100" y="1058"/>
                  </a:lnTo>
                  <a:lnTo>
                    <a:pt x="1190" y="1054"/>
                  </a:lnTo>
                  <a:lnTo>
                    <a:pt x="1280" y="1050"/>
                  </a:lnTo>
                  <a:lnTo>
                    <a:pt x="1370" y="1044"/>
                  </a:lnTo>
                  <a:lnTo>
                    <a:pt x="1456" y="1034"/>
                  </a:lnTo>
                  <a:lnTo>
                    <a:pt x="1542" y="1022"/>
                  </a:lnTo>
                  <a:lnTo>
                    <a:pt x="1624" y="1008"/>
                  </a:lnTo>
                  <a:lnTo>
                    <a:pt x="1700" y="990"/>
                  </a:lnTo>
                  <a:lnTo>
                    <a:pt x="1738" y="978"/>
                  </a:lnTo>
                  <a:lnTo>
                    <a:pt x="1774" y="966"/>
                  </a:lnTo>
                  <a:lnTo>
                    <a:pt x="1808" y="954"/>
                  </a:lnTo>
                  <a:lnTo>
                    <a:pt x="1840" y="940"/>
                  </a:lnTo>
                  <a:lnTo>
                    <a:pt x="1870" y="924"/>
                  </a:lnTo>
                  <a:lnTo>
                    <a:pt x="1900" y="908"/>
                  </a:lnTo>
                  <a:lnTo>
                    <a:pt x="1926" y="892"/>
                  </a:lnTo>
                  <a:lnTo>
                    <a:pt x="1952" y="872"/>
                  </a:lnTo>
                  <a:lnTo>
                    <a:pt x="2102" y="748"/>
                  </a:lnTo>
                  <a:lnTo>
                    <a:pt x="2154" y="708"/>
                  </a:lnTo>
                  <a:lnTo>
                    <a:pt x="2176" y="692"/>
                  </a:lnTo>
                  <a:lnTo>
                    <a:pt x="2196" y="678"/>
                  </a:lnTo>
                  <a:lnTo>
                    <a:pt x="2216" y="668"/>
                  </a:lnTo>
                  <a:lnTo>
                    <a:pt x="2236" y="658"/>
                  </a:lnTo>
                  <a:lnTo>
                    <a:pt x="2256" y="652"/>
                  </a:lnTo>
                  <a:lnTo>
                    <a:pt x="2276" y="646"/>
                  </a:lnTo>
                  <a:lnTo>
                    <a:pt x="2298" y="642"/>
                  </a:lnTo>
                  <a:lnTo>
                    <a:pt x="2324" y="640"/>
                  </a:lnTo>
                  <a:lnTo>
                    <a:pt x="2382" y="636"/>
                  </a:lnTo>
                  <a:lnTo>
                    <a:pt x="2498" y="630"/>
                  </a:lnTo>
                  <a:lnTo>
                    <a:pt x="2548" y="626"/>
                  </a:lnTo>
                  <a:lnTo>
                    <a:pt x="2592" y="622"/>
                  </a:lnTo>
                  <a:lnTo>
                    <a:pt x="2634" y="614"/>
                  </a:lnTo>
                  <a:lnTo>
                    <a:pt x="2674" y="606"/>
                  </a:lnTo>
                  <a:lnTo>
                    <a:pt x="2714" y="592"/>
                  </a:lnTo>
                  <a:lnTo>
                    <a:pt x="2754" y="576"/>
                  </a:lnTo>
                  <a:lnTo>
                    <a:pt x="2774" y="566"/>
                  </a:lnTo>
                  <a:lnTo>
                    <a:pt x="2794" y="556"/>
                  </a:lnTo>
                  <a:lnTo>
                    <a:pt x="2832" y="530"/>
                  </a:lnTo>
                  <a:lnTo>
                    <a:pt x="2868" y="504"/>
                  </a:lnTo>
                  <a:lnTo>
                    <a:pt x="2900" y="478"/>
                  </a:lnTo>
                  <a:lnTo>
                    <a:pt x="2928" y="454"/>
                  </a:lnTo>
                  <a:lnTo>
                    <a:pt x="2948" y="434"/>
                  </a:lnTo>
                  <a:lnTo>
                    <a:pt x="2966" y="414"/>
                  </a:lnTo>
                  <a:lnTo>
                    <a:pt x="2950" y="22"/>
                  </a:lnTo>
                  <a:lnTo>
                    <a:pt x="2950" y="14"/>
                  </a:lnTo>
                  <a:lnTo>
                    <a:pt x="2946" y="8"/>
                  </a:lnTo>
                  <a:lnTo>
                    <a:pt x="2942" y="4"/>
                  </a:lnTo>
                  <a:lnTo>
                    <a:pt x="2938" y="2"/>
                  </a:lnTo>
                  <a:lnTo>
                    <a:pt x="2932" y="0"/>
                  </a:lnTo>
                  <a:lnTo>
                    <a:pt x="2928" y="0"/>
                  </a:lnTo>
                  <a:lnTo>
                    <a:pt x="2930" y="44"/>
                  </a:lnTo>
                  <a:lnTo>
                    <a:pt x="2928" y="48"/>
                  </a:lnTo>
                  <a:lnTo>
                    <a:pt x="2924" y="58"/>
                  </a:lnTo>
                  <a:lnTo>
                    <a:pt x="2920" y="64"/>
                  </a:lnTo>
                  <a:lnTo>
                    <a:pt x="2912" y="72"/>
                  </a:lnTo>
                  <a:lnTo>
                    <a:pt x="2902" y="80"/>
                  </a:lnTo>
                  <a:lnTo>
                    <a:pt x="2888" y="90"/>
                  </a:lnTo>
                  <a:lnTo>
                    <a:pt x="2806" y="132"/>
                  </a:lnTo>
                  <a:lnTo>
                    <a:pt x="2680" y="196"/>
                  </a:lnTo>
                  <a:lnTo>
                    <a:pt x="2526" y="272"/>
                  </a:lnTo>
                  <a:lnTo>
                    <a:pt x="2356" y="356"/>
                  </a:lnTo>
                  <a:lnTo>
                    <a:pt x="2182" y="438"/>
                  </a:lnTo>
                  <a:lnTo>
                    <a:pt x="2020" y="514"/>
                  </a:lnTo>
                  <a:lnTo>
                    <a:pt x="1884" y="576"/>
                  </a:lnTo>
                  <a:lnTo>
                    <a:pt x="1830" y="600"/>
                  </a:lnTo>
                  <a:lnTo>
                    <a:pt x="1786" y="616"/>
                  </a:lnTo>
                  <a:lnTo>
                    <a:pt x="1748" y="630"/>
                  </a:lnTo>
                  <a:lnTo>
                    <a:pt x="1706" y="644"/>
                  </a:lnTo>
                  <a:lnTo>
                    <a:pt x="1614" y="668"/>
                  </a:lnTo>
                  <a:lnTo>
                    <a:pt x="1512" y="690"/>
                  </a:lnTo>
                  <a:lnTo>
                    <a:pt x="1408" y="712"/>
                  </a:lnTo>
                  <a:lnTo>
                    <a:pt x="1304" y="728"/>
                  </a:lnTo>
                  <a:lnTo>
                    <a:pt x="1206" y="742"/>
                  </a:lnTo>
                  <a:lnTo>
                    <a:pt x="1118" y="752"/>
                  </a:lnTo>
                  <a:lnTo>
                    <a:pt x="1044" y="756"/>
                  </a:lnTo>
                  <a:lnTo>
                    <a:pt x="952" y="756"/>
                  </a:lnTo>
                  <a:lnTo>
                    <a:pt x="822" y="754"/>
                  </a:lnTo>
                  <a:lnTo>
                    <a:pt x="666" y="748"/>
                  </a:lnTo>
                  <a:lnTo>
                    <a:pt x="502" y="738"/>
                  </a:lnTo>
                  <a:lnTo>
                    <a:pt x="344" y="724"/>
                  </a:lnTo>
                  <a:lnTo>
                    <a:pt x="274" y="716"/>
                  </a:lnTo>
                  <a:lnTo>
                    <a:pt x="210" y="708"/>
                  </a:lnTo>
                  <a:lnTo>
                    <a:pt x="156" y="698"/>
                  </a:lnTo>
                  <a:lnTo>
                    <a:pt x="114" y="688"/>
                  </a:lnTo>
                  <a:lnTo>
                    <a:pt x="98" y="682"/>
                  </a:lnTo>
                  <a:lnTo>
                    <a:pt x="86" y="676"/>
                  </a:lnTo>
                  <a:lnTo>
                    <a:pt x="76" y="670"/>
                  </a:lnTo>
                  <a:lnTo>
                    <a:pt x="72" y="664"/>
                  </a:lnTo>
                  <a:lnTo>
                    <a:pt x="68" y="652"/>
                  </a:lnTo>
                  <a:lnTo>
                    <a:pt x="66" y="642"/>
                  </a:lnTo>
                  <a:lnTo>
                    <a:pt x="64" y="632"/>
                  </a:lnTo>
                  <a:lnTo>
                    <a:pt x="64" y="628"/>
                  </a:lnTo>
                  <a:lnTo>
                    <a:pt x="64" y="624"/>
                  </a:lnTo>
                  <a:lnTo>
                    <a:pt x="62" y="620"/>
                  </a:lnTo>
                  <a:lnTo>
                    <a:pt x="58" y="618"/>
                  </a:lnTo>
                  <a:lnTo>
                    <a:pt x="50" y="618"/>
                  </a:lnTo>
                  <a:lnTo>
                    <a:pt x="40" y="622"/>
                  </a:lnTo>
                  <a:lnTo>
                    <a:pt x="28" y="628"/>
                  </a:lnTo>
                  <a:lnTo>
                    <a:pt x="18" y="638"/>
                  </a:lnTo>
                  <a:lnTo>
                    <a:pt x="10" y="652"/>
                  </a:lnTo>
                  <a:lnTo>
                    <a:pt x="6" y="668"/>
                  </a:lnTo>
                  <a:lnTo>
                    <a:pt x="4" y="690"/>
                  </a:lnTo>
                  <a:lnTo>
                    <a:pt x="2" y="722"/>
                  </a:lnTo>
                  <a:lnTo>
                    <a:pt x="0" y="760"/>
                  </a:lnTo>
                  <a:lnTo>
                    <a:pt x="0" y="800"/>
                  </a:lnTo>
                  <a:lnTo>
                    <a:pt x="2" y="840"/>
                  </a:lnTo>
                  <a:lnTo>
                    <a:pt x="4" y="878"/>
                  </a:lnTo>
                  <a:lnTo>
                    <a:pt x="10" y="908"/>
                  </a:lnTo>
                  <a:lnTo>
                    <a:pt x="12" y="920"/>
                  </a:lnTo>
                  <a:lnTo>
                    <a:pt x="16" y="93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93"/>
            <p:cNvSpPr>
              <a:spLocks/>
            </p:cNvSpPr>
            <p:nvPr/>
          </p:nvSpPr>
          <p:spPr bwMode="auto">
            <a:xfrm>
              <a:off x="3556" y="1649"/>
              <a:ext cx="64" cy="64"/>
            </a:xfrm>
            <a:custGeom>
              <a:avLst/>
              <a:gdLst>
                <a:gd name="T0" fmla="*/ 4 w 120"/>
                <a:gd name="T1" fmla="*/ 11 h 114"/>
                <a:gd name="T2" fmla="*/ 4 w 120"/>
                <a:gd name="T3" fmla="*/ 11 h 114"/>
                <a:gd name="T4" fmla="*/ 9 w 120"/>
                <a:gd name="T5" fmla="*/ 7 h 114"/>
                <a:gd name="T6" fmla="*/ 14 w 120"/>
                <a:gd name="T7" fmla="*/ 3 h 114"/>
                <a:gd name="T8" fmla="*/ 19 w 120"/>
                <a:gd name="T9" fmla="*/ 1 h 114"/>
                <a:gd name="T10" fmla="*/ 25 w 120"/>
                <a:gd name="T11" fmla="*/ 0 h 114"/>
                <a:gd name="T12" fmla="*/ 31 w 120"/>
                <a:gd name="T13" fmla="*/ 0 h 114"/>
                <a:gd name="T14" fmla="*/ 37 w 120"/>
                <a:gd name="T15" fmla="*/ 1 h 114"/>
                <a:gd name="T16" fmla="*/ 43 w 120"/>
                <a:gd name="T17" fmla="*/ 3 h 114"/>
                <a:gd name="T18" fmla="*/ 49 w 120"/>
                <a:gd name="T19" fmla="*/ 8 h 114"/>
                <a:gd name="T20" fmla="*/ 49 w 120"/>
                <a:gd name="T21" fmla="*/ 8 h 114"/>
                <a:gd name="T22" fmla="*/ 54 w 120"/>
                <a:gd name="T23" fmla="*/ 12 h 114"/>
                <a:gd name="T24" fmla="*/ 59 w 120"/>
                <a:gd name="T25" fmla="*/ 17 h 114"/>
                <a:gd name="T26" fmla="*/ 62 w 120"/>
                <a:gd name="T27" fmla="*/ 24 h 114"/>
                <a:gd name="T28" fmla="*/ 64 w 120"/>
                <a:gd name="T29" fmla="*/ 29 h 114"/>
                <a:gd name="T30" fmla="*/ 64 w 120"/>
                <a:gd name="T31" fmla="*/ 35 h 114"/>
                <a:gd name="T32" fmla="*/ 64 w 120"/>
                <a:gd name="T33" fmla="*/ 42 h 114"/>
                <a:gd name="T34" fmla="*/ 63 w 120"/>
                <a:gd name="T35" fmla="*/ 47 h 114"/>
                <a:gd name="T36" fmla="*/ 60 w 120"/>
                <a:gd name="T37" fmla="*/ 53 h 114"/>
                <a:gd name="T38" fmla="*/ 60 w 120"/>
                <a:gd name="T39" fmla="*/ 53 h 114"/>
                <a:gd name="T40" fmla="*/ 55 w 120"/>
                <a:gd name="T41" fmla="*/ 57 h 114"/>
                <a:gd name="T42" fmla="*/ 51 w 120"/>
                <a:gd name="T43" fmla="*/ 61 h 114"/>
                <a:gd name="T44" fmla="*/ 46 w 120"/>
                <a:gd name="T45" fmla="*/ 63 h 114"/>
                <a:gd name="T46" fmla="*/ 41 w 120"/>
                <a:gd name="T47" fmla="*/ 64 h 114"/>
                <a:gd name="T48" fmla="*/ 34 w 120"/>
                <a:gd name="T49" fmla="*/ 64 h 114"/>
                <a:gd name="T50" fmla="*/ 28 w 120"/>
                <a:gd name="T51" fmla="*/ 63 h 114"/>
                <a:gd name="T52" fmla="*/ 21 w 120"/>
                <a:gd name="T53" fmla="*/ 61 h 114"/>
                <a:gd name="T54" fmla="*/ 16 w 120"/>
                <a:gd name="T55" fmla="*/ 56 h 114"/>
                <a:gd name="T56" fmla="*/ 16 w 120"/>
                <a:gd name="T57" fmla="*/ 56 h 114"/>
                <a:gd name="T58" fmla="*/ 11 w 120"/>
                <a:gd name="T59" fmla="*/ 52 h 114"/>
                <a:gd name="T60" fmla="*/ 6 w 120"/>
                <a:gd name="T61" fmla="*/ 47 h 114"/>
                <a:gd name="T62" fmla="*/ 3 w 120"/>
                <a:gd name="T63" fmla="*/ 40 h 114"/>
                <a:gd name="T64" fmla="*/ 1 w 120"/>
                <a:gd name="T65" fmla="*/ 35 h 114"/>
                <a:gd name="T66" fmla="*/ 0 w 120"/>
                <a:gd name="T67" fmla="*/ 29 h 114"/>
                <a:gd name="T68" fmla="*/ 0 w 120"/>
                <a:gd name="T69" fmla="*/ 22 h 114"/>
                <a:gd name="T70" fmla="*/ 2 w 120"/>
                <a:gd name="T71" fmla="*/ 17 h 114"/>
                <a:gd name="T72" fmla="*/ 4 w 120"/>
                <a:gd name="T73" fmla="*/ 11 h 114"/>
                <a:gd name="T74" fmla="*/ 4 w 120"/>
                <a:gd name="T75" fmla="*/ 11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0" h="114">
                  <a:moveTo>
                    <a:pt x="8" y="20"/>
                  </a:moveTo>
                  <a:lnTo>
                    <a:pt x="8" y="20"/>
                  </a:lnTo>
                  <a:lnTo>
                    <a:pt x="16" y="12"/>
                  </a:lnTo>
                  <a:lnTo>
                    <a:pt x="26" y="6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0" y="2"/>
                  </a:lnTo>
                  <a:lnTo>
                    <a:pt x="80" y="6"/>
                  </a:lnTo>
                  <a:lnTo>
                    <a:pt x="92" y="14"/>
                  </a:lnTo>
                  <a:lnTo>
                    <a:pt x="102" y="22"/>
                  </a:lnTo>
                  <a:lnTo>
                    <a:pt x="110" y="30"/>
                  </a:lnTo>
                  <a:lnTo>
                    <a:pt x="116" y="42"/>
                  </a:lnTo>
                  <a:lnTo>
                    <a:pt x="120" y="52"/>
                  </a:lnTo>
                  <a:lnTo>
                    <a:pt x="120" y="62"/>
                  </a:lnTo>
                  <a:lnTo>
                    <a:pt x="120" y="74"/>
                  </a:lnTo>
                  <a:lnTo>
                    <a:pt x="118" y="84"/>
                  </a:lnTo>
                  <a:lnTo>
                    <a:pt x="112" y="94"/>
                  </a:lnTo>
                  <a:lnTo>
                    <a:pt x="104" y="102"/>
                  </a:lnTo>
                  <a:lnTo>
                    <a:pt x="96" y="108"/>
                  </a:lnTo>
                  <a:lnTo>
                    <a:pt x="86" y="112"/>
                  </a:lnTo>
                  <a:lnTo>
                    <a:pt x="76" y="114"/>
                  </a:lnTo>
                  <a:lnTo>
                    <a:pt x="64" y="114"/>
                  </a:lnTo>
                  <a:lnTo>
                    <a:pt x="52" y="112"/>
                  </a:lnTo>
                  <a:lnTo>
                    <a:pt x="40" y="108"/>
                  </a:lnTo>
                  <a:lnTo>
                    <a:pt x="30" y="100"/>
                  </a:lnTo>
                  <a:lnTo>
                    <a:pt x="20" y="92"/>
                  </a:lnTo>
                  <a:lnTo>
                    <a:pt x="12" y="84"/>
                  </a:lnTo>
                  <a:lnTo>
                    <a:pt x="6" y="72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94"/>
            <p:cNvSpPr>
              <a:spLocks/>
            </p:cNvSpPr>
            <p:nvPr/>
          </p:nvSpPr>
          <p:spPr bwMode="auto">
            <a:xfrm>
              <a:off x="3681" y="1537"/>
              <a:ext cx="65" cy="63"/>
            </a:xfrm>
            <a:custGeom>
              <a:avLst/>
              <a:gdLst>
                <a:gd name="T0" fmla="*/ 5 w 122"/>
                <a:gd name="T1" fmla="*/ 12 h 114"/>
                <a:gd name="T2" fmla="*/ 5 w 122"/>
                <a:gd name="T3" fmla="*/ 12 h 114"/>
                <a:gd name="T4" fmla="*/ 9 w 122"/>
                <a:gd name="T5" fmla="*/ 8 h 114"/>
                <a:gd name="T6" fmla="*/ 14 w 122"/>
                <a:gd name="T7" fmla="*/ 4 h 114"/>
                <a:gd name="T8" fmla="*/ 19 w 122"/>
                <a:gd name="T9" fmla="*/ 1 h 114"/>
                <a:gd name="T10" fmla="*/ 25 w 122"/>
                <a:gd name="T11" fmla="*/ 0 h 114"/>
                <a:gd name="T12" fmla="*/ 31 w 122"/>
                <a:gd name="T13" fmla="*/ 1 h 114"/>
                <a:gd name="T14" fmla="*/ 37 w 122"/>
                <a:gd name="T15" fmla="*/ 2 h 114"/>
                <a:gd name="T16" fmla="*/ 44 w 122"/>
                <a:gd name="T17" fmla="*/ 4 h 114"/>
                <a:gd name="T18" fmla="*/ 49 w 122"/>
                <a:gd name="T19" fmla="*/ 8 h 114"/>
                <a:gd name="T20" fmla="*/ 49 w 122"/>
                <a:gd name="T21" fmla="*/ 8 h 114"/>
                <a:gd name="T22" fmla="*/ 54 w 122"/>
                <a:gd name="T23" fmla="*/ 12 h 114"/>
                <a:gd name="T24" fmla="*/ 59 w 122"/>
                <a:gd name="T25" fmla="*/ 18 h 114"/>
                <a:gd name="T26" fmla="*/ 62 w 122"/>
                <a:gd name="T27" fmla="*/ 23 h 114"/>
                <a:gd name="T28" fmla="*/ 64 w 122"/>
                <a:gd name="T29" fmla="*/ 29 h 114"/>
                <a:gd name="T30" fmla="*/ 65 w 122"/>
                <a:gd name="T31" fmla="*/ 35 h 114"/>
                <a:gd name="T32" fmla="*/ 64 w 122"/>
                <a:gd name="T33" fmla="*/ 41 h 114"/>
                <a:gd name="T34" fmla="*/ 63 w 122"/>
                <a:gd name="T35" fmla="*/ 46 h 114"/>
                <a:gd name="T36" fmla="*/ 60 w 122"/>
                <a:gd name="T37" fmla="*/ 52 h 114"/>
                <a:gd name="T38" fmla="*/ 60 w 122"/>
                <a:gd name="T39" fmla="*/ 52 h 114"/>
                <a:gd name="T40" fmla="*/ 56 w 122"/>
                <a:gd name="T41" fmla="*/ 56 h 114"/>
                <a:gd name="T42" fmla="*/ 51 w 122"/>
                <a:gd name="T43" fmla="*/ 60 h 114"/>
                <a:gd name="T44" fmla="*/ 46 w 122"/>
                <a:gd name="T45" fmla="*/ 62 h 114"/>
                <a:gd name="T46" fmla="*/ 40 w 122"/>
                <a:gd name="T47" fmla="*/ 63 h 114"/>
                <a:gd name="T48" fmla="*/ 34 w 122"/>
                <a:gd name="T49" fmla="*/ 63 h 114"/>
                <a:gd name="T50" fmla="*/ 28 w 122"/>
                <a:gd name="T51" fmla="*/ 62 h 114"/>
                <a:gd name="T52" fmla="*/ 22 w 122"/>
                <a:gd name="T53" fmla="*/ 60 h 114"/>
                <a:gd name="T54" fmla="*/ 16 w 122"/>
                <a:gd name="T55" fmla="*/ 56 h 114"/>
                <a:gd name="T56" fmla="*/ 16 w 122"/>
                <a:gd name="T57" fmla="*/ 56 h 114"/>
                <a:gd name="T58" fmla="*/ 11 w 122"/>
                <a:gd name="T59" fmla="*/ 52 h 114"/>
                <a:gd name="T60" fmla="*/ 6 w 122"/>
                <a:gd name="T61" fmla="*/ 46 h 114"/>
                <a:gd name="T62" fmla="*/ 3 w 122"/>
                <a:gd name="T63" fmla="*/ 41 h 114"/>
                <a:gd name="T64" fmla="*/ 1 w 122"/>
                <a:gd name="T65" fmla="*/ 34 h 114"/>
                <a:gd name="T66" fmla="*/ 0 w 122"/>
                <a:gd name="T67" fmla="*/ 29 h 114"/>
                <a:gd name="T68" fmla="*/ 1 w 122"/>
                <a:gd name="T69" fmla="*/ 23 h 114"/>
                <a:gd name="T70" fmla="*/ 2 w 122"/>
                <a:gd name="T71" fmla="*/ 17 h 114"/>
                <a:gd name="T72" fmla="*/ 5 w 122"/>
                <a:gd name="T73" fmla="*/ 12 h 114"/>
                <a:gd name="T74" fmla="*/ 5 w 122"/>
                <a:gd name="T75" fmla="*/ 12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2" h="114">
                  <a:moveTo>
                    <a:pt x="10" y="22"/>
                  </a:moveTo>
                  <a:lnTo>
                    <a:pt x="10" y="22"/>
                  </a:lnTo>
                  <a:lnTo>
                    <a:pt x="16" y="14"/>
                  </a:lnTo>
                  <a:lnTo>
                    <a:pt x="26" y="8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58" y="2"/>
                  </a:lnTo>
                  <a:lnTo>
                    <a:pt x="70" y="4"/>
                  </a:lnTo>
                  <a:lnTo>
                    <a:pt x="82" y="8"/>
                  </a:lnTo>
                  <a:lnTo>
                    <a:pt x="92" y="14"/>
                  </a:lnTo>
                  <a:lnTo>
                    <a:pt x="102" y="22"/>
                  </a:lnTo>
                  <a:lnTo>
                    <a:pt x="110" y="32"/>
                  </a:lnTo>
                  <a:lnTo>
                    <a:pt x="116" y="42"/>
                  </a:lnTo>
                  <a:lnTo>
                    <a:pt x="120" y="52"/>
                  </a:lnTo>
                  <a:lnTo>
                    <a:pt x="122" y="64"/>
                  </a:lnTo>
                  <a:lnTo>
                    <a:pt x="120" y="74"/>
                  </a:lnTo>
                  <a:lnTo>
                    <a:pt x="118" y="84"/>
                  </a:lnTo>
                  <a:lnTo>
                    <a:pt x="112" y="94"/>
                  </a:lnTo>
                  <a:lnTo>
                    <a:pt x="106" y="102"/>
                  </a:lnTo>
                  <a:lnTo>
                    <a:pt x="96" y="108"/>
                  </a:lnTo>
                  <a:lnTo>
                    <a:pt x="86" y="112"/>
                  </a:lnTo>
                  <a:lnTo>
                    <a:pt x="76" y="114"/>
                  </a:lnTo>
                  <a:lnTo>
                    <a:pt x="64" y="114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0" y="102"/>
                  </a:lnTo>
                  <a:lnTo>
                    <a:pt x="20" y="94"/>
                  </a:lnTo>
                  <a:lnTo>
                    <a:pt x="12" y="84"/>
                  </a:lnTo>
                  <a:lnTo>
                    <a:pt x="6" y="74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2" y="42"/>
                  </a:lnTo>
                  <a:lnTo>
                    <a:pt x="4" y="30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95"/>
            <p:cNvSpPr>
              <a:spLocks/>
            </p:cNvSpPr>
            <p:nvPr/>
          </p:nvSpPr>
          <p:spPr bwMode="auto">
            <a:xfrm>
              <a:off x="3807" y="1421"/>
              <a:ext cx="64" cy="62"/>
            </a:xfrm>
            <a:custGeom>
              <a:avLst/>
              <a:gdLst>
                <a:gd name="T0" fmla="*/ 4 w 120"/>
                <a:gd name="T1" fmla="*/ 11 h 112"/>
                <a:gd name="T2" fmla="*/ 4 w 120"/>
                <a:gd name="T3" fmla="*/ 11 h 112"/>
                <a:gd name="T4" fmla="*/ 9 w 120"/>
                <a:gd name="T5" fmla="*/ 7 h 112"/>
                <a:gd name="T6" fmla="*/ 13 w 120"/>
                <a:gd name="T7" fmla="*/ 3 h 112"/>
                <a:gd name="T8" fmla="*/ 18 w 120"/>
                <a:gd name="T9" fmla="*/ 1 h 112"/>
                <a:gd name="T10" fmla="*/ 25 w 120"/>
                <a:gd name="T11" fmla="*/ 0 h 112"/>
                <a:gd name="T12" fmla="*/ 30 w 120"/>
                <a:gd name="T13" fmla="*/ 0 h 112"/>
                <a:gd name="T14" fmla="*/ 36 w 120"/>
                <a:gd name="T15" fmla="*/ 1 h 112"/>
                <a:gd name="T16" fmla="*/ 43 w 120"/>
                <a:gd name="T17" fmla="*/ 3 h 112"/>
                <a:gd name="T18" fmla="*/ 48 w 120"/>
                <a:gd name="T19" fmla="*/ 7 h 112"/>
                <a:gd name="T20" fmla="*/ 48 w 120"/>
                <a:gd name="T21" fmla="*/ 7 h 112"/>
                <a:gd name="T22" fmla="*/ 53 w 120"/>
                <a:gd name="T23" fmla="*/ 11 h 112"/>
                <a:gd name="T24" fmla="*/ 58 w 120"/>
                <a:gd name="T25" fmla="*/ 17 h 112"/>
                <a:gd name="T26" fmla="*/ 61 w 120"/>
                <a:gd name="T27" fmla="*/ 22 h 112"/>
                <a:gd name="T28" fmla="*/ 63 w 120"/>
                <a:gd name="T29" fmla="*/ 29 h 112"/>
                <a:gd name="T30" fmla="*/ 64 w 120"/>
                <a:gd name="T31" fmla="*/ 34 h 112"/>
                <a:gd name="T32" fmla="*/ 64 w 120"/>
                <a:gd name="T33" fmla="*/ 40 h 112"/>
                <a:gd name="T34" fmla="*/ 62 w 120"/>
                <a:gd name="T35" fmla="*/ 47 h 112"/>
                <a:gd name="T36" fmla="*/ 60 w 120"/>
                <a:gd name="T37" fmla="*/ 51 h 112"/>
                <a:gd name="T38" fmla="*/ 60 w 120"/>
                <a:gd name="T39" fmla="*/ 51 h 112"/>
                <a:gd name="T40" fmla="*/ 55 w 120"/>
                <a:gd name="T41" fmla="*/ 55 h 112"/>
                <a:gd name="T42" fmla="*/ 51 w 120"/>
                <a:gd name="T43" fmla="*/ 59 h 112"/>
                <a:gd name="T44" fmla="*/ 46 w 120"/>
                <a:gd name="T45" fmla="*/ 61 h 112"/>
                <a:gd name="T46" fmla="*/ 39 w 120"/>
                <a:gd name="T47" fmla="*/ 62 h 112"/>
                <a:gd name="T48" fmla="*/ 33 w 120"/>
                <a:gd name="T49" fmla="*/ 62 h 112"/>
                <a:gd name="T50" fmla="*/ 28 w 120"/>
                <a:gd name="T51" fmla="*/ 61 h 112"/>
                <a:gd name="T52" fmla="*/ 21 w 120"/>
                <a:gd name="T53" fmla="*/ 59 h 112"/>
                <a:gd name="T54" fmla="*/ 15 w 120"/>
                <a:gd name="T55" fmla="*/ 55 h 112"/>
                <a:gd name="T56" fmla="*/ 15 w 120"/>
                <a:gd name="T57" fmla="*/ 55 h 112"/>
                <a:gd name="T58" fmla="*/ 10 w 120"/>
                <a:gd name="T59" fmla="*/ 51 h 112"/>
                <a:gd name="T60" fmla="*/ 5 w 120"/>
                <a:gd name="T61" fmla="*/ 45 h 112"/>
                <a:gd name="T62" fmla="*/ 3 w 120"/>
                <a:gd name="T63" fmla="*/ 40 h 112"/>
                <a:gd name="T64" fmla="*/ 1 w 120"/>
                <a:gd name="T65" fmla="*/ 34 h 112"/>
                <a:gd name="T66" fmla="*/ 0 w 120"/>
                <a:gd name="T67" fmla="*/ 28 h 112"/>
                <a:gd name="T68" fmla="*/ 0 w 120"/>
                <a:gd name="T69" fmla="*/ 22 h 112"/>
                <a:gd name="T70" fmla="*/ 1 w 120"/>
                <a:gd name="T71" fmla="*/ 17 h 112"/>
                <a:gd name="T72" fmla="*/ 4 w 120"/>
                <a:gd name="T73" fmla="*/ 11 h 112"/>
                <a:gd name="T74" fmla="*/ 4 w 120"/>
                <a:gd name="T75" fmla="*/ 11 h 11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0" h="112">
                  <a:moveTo>
                    <a:pt x="8" y="20"/>
                  </a:moveTo>
                  <a:lnTo>
                    <a:pt x="8" y="20"/>
                  </a:lnTo>
                  <a:lnTo>
                    <a:pt x="16" y="12"/>
                  </a:lnTo>
                  <a:lnTo>
                    <a:pt x="24" y="6"/>
                  </a:lnTo>
                  <a:lnTo>
                    <a:pt x="34" y="2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8" y="2"/>
                  </a:lnTo>
                  <a:lnTo>
                    <a:pt x="80" y="6"/>
                  </a:lnTo>
                  <a:lnTo>
                    <a:pt x="90" y="12"/>
                  </a:lnTo>
                  <a:lnTo>
                    <a:pt x="100" y="20"/>
                  </a:lnTo>
                  <a:lnTo>
                    <a:pt x="108" y="30"/>
                  </a:lnTo>
                  <a:lnTo>
                    <a:pt x="114" y="40"/>
                  </a:lnTo>
                  <a:lnTo>
                    <a:pt x="118" y="52"/>
                  </a:lnTo>
                  <a:lnTo>
                    <a:pt x="120" y="62"/>
                  </a:lnTo>
                  <a:lnTo>
                    <a:pt x="120" y="72"/>
                  </a:lnTo>
                  <a:lnTo>
                    <a:pt x="116" y="84"/>
                  </a:lnTo>
                  <a:lnTo>
                    <a:pt x="112" y="92"/>
                  </a:lnTo>
                  <a:lnTo>
                    <a:pt x="104" y="100"/>
                  </a:lnTo>
                  <a:lnTo>
                    <a:pt x="96" y="106"/>
                  </a:lnTo>
                  <a:lnTo>
                    <a:pt x="86" y="110"/>
                  </a:lnTo>
                  <a:lnTo>
                    <a:pt x="74" y="112"/>
                  </a:lnTo>
                  <a:lnTo>
                    <a:pt x="62" y="112"/>
                  </a:lnTo>
                  <a:lnTo>
                    <a:pt x="52" y="110"/>
                  </a:lnTo>
                  <a:lnTo>
                    <a:pt x="40" y="106"/>
                  </a:lnTo>
                  <a:lnTo>
                    <a:pt x="28" y="100"/>
                  </a:lnTo>
                  <a:lnTo>
                    <a:pt x="18" y="92"/>
                  </a:lnTo>
                  <a:lnTo>
                    <a:pt x="10" y="82"/>
                  </a:lnTo>
                  <a:lnTo>
                    <a:pt x="6" y="72"/>
                  </a:lnTo>
                  <a:lnTo>
                    <a:pt x="2" y="62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2" y="3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96"/>
            <p:cNvSpPr>
              <a:spLocks/>
            </p:cNvSpPr>
            <p:nvPr/>
          </p:nvSpPr>
          <p:spPr bwMode="auto">
            <a:xfrm>
              <a:off x="3936" y="1310"/>
              <a:ext cx="64" cy="63"/>
            </a:xfrm>
            <a:custGeom>
              <a:avLst/>
              <a:gdLst>
                <a:gd name="T0" fmla="*/ 4 w 120"/>
                <a:gd name="T1" fmla="*/ 11 h 114"/>
                <a:gd name="T2" fmla="*/ 4 w 120"/>
                <a:gd name="T3" fmla="*/ 11 h 114"/>
                <a:gd name="T4" fmla="*/ 9 w 120"/>
                <a:gd name="T5" fmla="*/ 7 h 114"/>
                <a:gd name="T6" fmla="*/ 13 w 120"/>
                <a:gd name="T7" fmla="*/ 3 h 114"/>
                <a:gd name="T8" fmla="*/ 18 w 120"/>
                <a:gd name="T9" fmla="*/ 1 h 114"/>
                <a:gd name="T10" fmla="*/ 25 w 120"/>
                <a:gd name="T11" fmla="*/ 0 h 114"/>
                <a:gd name="T12" fmla="*/ 31 w 120"/>
                <a:gd name="T13" fmla="*/ 0 h 114"/>
                <a:gd name="T14" fmla="*/ 36 w 120"/>
                <a:gd name="T15" fmla="*/ 1 h 114"/>
                <a:gd name="T16" fmla="*/ 43 w 120"/>
                <a:gd name="T17" fmla="*/ 3 h 114"/>
                <a:gd name="T18" fmla="*/ 49 w 120"/>
                <a:gd name="T19" fmla="*/ 8 h 114"/>
                <a:gd name="T20" fmla="*/ 49 w 120"/>
                <a:gd name="T21" fmla="*/ 8 h 114"/>
                <a:gd name="T22" fmla="*/ 54 w 120"/>
                <a:gd name="T23" fmla="*/ 12 h 114"/>
                <a:gd name="T24" fmla="*/ 59 w 120"/>
                <a:gd name="T25" fmla="*/ 17 h 114"/>
                <a:gd name="T26" fmla="*/ 62 w 120"/>
                <a:gd name="T27" fmla="*/ 22 h 114"/>
                <a:gd name="T28" fmla="*/ 63 w 120"/>
                <a:gd name="T29" fmla="*/ 29 h 114"/>
                <a:gd name="T30" fmla="*/ 64 w 120"/>
                <a:gd name="T31" fmla="*/ 34 h 114"/>
                <a:gd name="T32" fmla="*/ 64 w 120"/>
                <a:gd name="T33" fmla="*/ 41 h 114"/>
                <a:gd name="T34" fmla="*/ 63 w 120"/>
                <a:gd name="T35" fmla="*/ 46 h 114"/>
                <a:gd name="T36" fmla="*/ 60 w 120"/>
                <a:gd name="T37" fmla="*/ 52 h 114"/>
                <a:gd name="T38" fmla="*/ 60 w 120"/>
                <a:gd name="T39" fmla="*/ 52 h 114"/>
                <a:gd name="T40" fmla="*/ 55 w 120"/>
                <a:gd name="T41" fmla="*/ 56 h 114"/>
                <a:gd name="T42" fmla="*/ 51 w 120"/>
                <a:gd name="T43" fmla="*/ 60 h 114"/>
                <a:gd name="T44" fmla="*/ 46 w 120"/>
                <a:gd name="T45" fmla="*/ 62 h 114"/>
                <a:gd name="T46" fmla="*/ 39 w 120"/>
                <a:gd name="T47" fmla="*/ 63 h 114"/>
                <a:gd name="T48" fmla="*/ 34 w 120"/>
                <a:gd name="T49" fmla="*/ 63 h 114"/>
                <a:gd name="T50" fmla="*/ 28 w 120"/>
                <a:gd name="T51" fmla="*/ 62 h 114"/>
                <a:gd name="T52" fmla="*/ 21 w 120"/>
                <a:gd name="T53" fmla="*/ 60 h 114"/>
                <a:gd name="T54" fmla="*/ 16 w 120"/>
                <a:gd name="T55" fmla="*/ 55 h 114"/>
                <a:gd name="T56" fmla="*/ 16 w 120"/>
                <a:gd name="T57" fmla="*/ 55 h 114"/>
                <a:gd name="T58" fmla="*/ 11 w 120"/>
                <a:gd name="T59" fmla="*/ 51 h 114"/>
                <a:gd name="T60" fmla="*/ 6 w 120"/>
                <a:gd name="T61" fmla="*/ 45 h 114"/>
                <a:gd name="T62" fmla="*/ 3 w 120"/>
                <a:gd name="T63" fmla="*/ 40 h 114"/>
                <a:gd name="T64" fmla="*/ 1 w 120"/>
                <a:gd name="T65" fmla="*/ 34 h 114"/>
                <a:gd name="T66" fmla="*/ 0 w 120"/>
                <a:gd name="T67" fmla="*/ 29 h 114"/>
                <a:gd name="T68" fmla="*/ 0 w 120"/>
                <a:gd name="T69" fmla="*/ 22 h 114"/>
                <a:gd name="T70" fmla="*/ 2 w 120"/>
                <a:gd name="T71" fmla="*/ 17 h 114"/>
                <a:gd name="T72" fmla="*/ 4 w 120"/>
                <a:gd name="T73" fmla="*/ 11 h 114"/>
                <a:gd name="T74" fmla="*/ 4 w 120"/>
                <a:gd name="T75" fmla="*/ 11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0" h="114">
                  <a:moveTo>
                    <a:pt x="8" y="20"/>
                  </a:moveTo>
                  <a:lnTo>
                    <a:pt x="8" y="20"/>
                  </a:lnTo>
                  <a:lnTo>
                    <a:pt x="16" y="12"/>
                  </a:lnTo>
                  <a:lnTo>
                    <a:pt x="24" y="6"/>
                  </a:lnTo>
                  <a:lnTo>
                    <a:pt x="34" y="2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80" y="6"/>
                  </a:lnTo>
                  <a:lnTo>
                    <a:pt x="92" y="14"/>
                  </a:lnTo>
                  <a:lnTo>
                    <a:pt x="102" y="22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18" y="52"/>
                  </a:lnTo>
                  <a:lnTo>
                    <a:pt x="120" y="62"/>
                  </a:lnTo>
                  <a:lnTo>
                    <a:pt x="120" y="74"/>
                  </a:lnTo>
                  <a:lnTo>
                    <a:pt x="118" y="84"/>
                  </a:lnTo>
                  <a:lnTo>
                    <a:pt x="112" y="94"/>
                  </a:lnTo>
                  <a:lnTo>
                    <a:pt x="104" y="102"/>
                  </a:lnTo>
                  <a:lnTo>
                    <a:pt x="96" y="108"/>
                  </a:lnTo>
                  <a:lnTo>
                    <a:pt x="86" y="112"/>
                  </a:lnTo>
                  <a:lnTo>
                    <a:pt x="74" y="114"/>
                  </a:lnTo>
                  <a:lnTo>
                    <a:pt x="64" y="114"/>
                  </a:lnTo>
                  <a:lnTo>
                    <a:pt x="52" y="112"/>
                  </a:lnTo>
                  <a:lnTo>
                    <a:pt x="40" y="108"/>
                  </a:lnTo>
                  <a:lnTo>
                    <a:pt x="30" y="100"/>
                  </a:lnTo>
                  <a:lnTo>
                    <a:pt x="20" y="92"/>
                  </a:lnTo>
                  <a:lnTo>
                    <a:pt x="12" y="82"/>
                  </a:lnTo>
                  <a:lnTo>
                    <a:pt x="6" y="72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97"/>
            <p:cNvSpPr>
              <a:spLocks/>
            </p:cNvSpPr>
            <p:nvPr/>
          </p:nvSpPr>
          <p:spPr bwMode="auto">
            <a:xfrm>
              <a:off x="3271" y="1536"/>
              <a:ext cx="335" cy="163"/>
            </a:xfrm>
            <a:custGeom>
              <a:avLst/>
              <a:gdLst>
                <a:gd name="T0" fmla="*/ 12 w 628"/>
                <a:gd name="T1" fmla="*/ 11 h 296"/>
                <a:gd name="T2" fmla="*/ 6 w 628"/>
                <a:gd name="T3" fmla="*/ 15 h 296"/>
                <a:gd name="T4" fmla="*/ 2 w 628"/>
                <a:gd name="T5" fmla="*/ 21 h 296"/>
                <a:gd name="T6" fmla="*/ 0 w 628"/>
                <a:gd name="T7" fmla="*/ 28 h 296"/>
                <a:gd name="T8" fmla="*/ 1 w 628"/>
                <a:gd name="T9" fmla="*/ 35 h 296"/>
                <a:gd name="T10" fmla="*/ 3 w 628"/>
                <a:gd name="T11" fmla="*/ 39 h 296"/>
                <a:gd name="T12" fmla="*/ 7 w 628"/>
                <a:gd name="T13" fmla="*/ 44 h 296"/>
                <a:gd name="T14" fmla="*/ 14 w 628"/>
                <a:gd name="T15" fmla="*/ 47 h 296"/>
                <a:gd name="T16" fmla="*/ 21 w 628"/>
                <a:gd name="T17" fmla="*/ 47 h 296"/>
                <a:gd name="T18" fmla="*/ 25 w 628"/>
                <a:gd name="T19" fmla="*/ 46 h 296"/>
                <a:gd name="T20" fmla="*/ 53 w 628"/>
                <a:gd name="T21" fmla="*/ 40 h 296"/>
                <a:gd name="T22" fmla="*/ 80 w 628"/>
                <a:gd name="T23" fmla="*/ 39 h 296"/>
                <a:gd name="T24" fmla="*/ 108 w 628"/>
                <a:gd name="T25" fmla="*/ 43 h 296"/>
                <a:gd name="T26" fmla="*/ 133 w 628"/>
                <a:gd name="T27" fmla="*/ 52 h 296"/>
                <a:gd name="T28" fmla="*/ 160 w 628"/>
                <a:gd name="T29" fmla="*/ 64 h 296"/>
                <a:gd name="T30" fmla="*/ 211 w 628"/>
                <a:gd name="T31" fmla="*/ 96 h 296"/>
                <a:gd name="T32" fmla="*/ 236 w 628"/>
                <a:gd name="T33" fmla="*/ 113 h 296"/>
                <a:gd name="T34" fmla="*/ 290 w 628"/>
                <a:gd name="T35" fmla="*/ 151 h 296"/>
                <a:gd name="T36" fmla="*/ 308 w 628"/>
                <a:gd name="T37" fmla="*/ 162 h 296"/>
                <a:gd name="T38" fmla="*/ 316 w 628"/>
                <a:gd name="T39" fmla="*/ 163 h 296"/>
                <a:gd name="T40" fmla="*/ 322 w 628"/>
                <a:gd name="T41" fmla="*/ 163 h 296"/>
                <a:gd name="T42" fmla="*/ 329 w 628"/>
                <a:gd name="T43" fmla="*/ 160 h 296"/>
                <a:gd name="T44" fmla="*/ 333 w 628"/>
                <a:gd name="T45" fmla="*/ 154 h 296"/>
                <a:gd name="T46" fmla="*/ 335 w 628"/>
                <a:gd name="T47" fmla="*/ 150 h 296"/>
                <a:gd name="T48" fmla="*/ 335 w 628"/>
                <a:gd name="T49" fmla="*/ 143 h 296"/>
                <a:gd name="T50" fmla="*/ 333 w 628"/>
                <a:gd name="T51" fmla="*/ 137 h 296"/>
                <a:gd name="T52" fmla="*/ 329 w 628"/>
                <a:gd name="T53" fmla="*/ 130 h 296"/>
                <a:gd name="T54" fmla="*/ 325 w 628"/>
                <a:gd name="T55" fmla="*/ 129 h 296"/>
                <a:gd name="T56" fmla="*/ 292 w 628"/>
                <a:gd name="T57" fmla="*/ 108 h 296"/>
                <a:gd name="T58" fmla="*/ 257 w 628"/>
                <a:gd name="T59" fmla="*/ 83 h 296"/>
                <a:gd name="T60" fmla="*/ 202 w 628"/>
                <a:gd name="T61" fmla="*/ 46 h 296"/>
                <a:gd name="T62" fmla="*/ 173 w 628"/>
                <a:gd name="T63" fmla="*/ 29 h 296"/>
                <a:gd name="T64" fmla="*/ 143 w 628"/>
                <a:gd name="T65" fmla="*/ 15 h 296"/>
                <a:gd name="T66" fmla="*/ 112 w 628"/>
                <a:gd name="T67" fmla="*/ 6 h 296"/>
                <a:gd name="T68" fmla="*/ 80 w 628"/>
                <a:gd name="T69" fmla="*/ 0 h 296"/>
                <a:gd name="T70" fmla="*/ 47 w 628"/>
                <a:gd name="T71" fmla="*/ 2 h 296"/>
                <a:gd name="T72" fmla="*/ 12 w 628"/>
                <a:gd name="T73" fmla="*/ 11 h 29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28" h="296">
                  <a:moveTo>
                    <a:pt x="22" y="20"/>
                  </a:moveTo>
                  <a:lnTo>
                    <a:pt x="22" y="20"/>
                  </a:lnTo>
                  <a:lnTo>
                    <a:pt x="16" y="24"/>
                  </a:lnTo>
                  <a:lnTo>
                    <a:pt x="12" y="28"/>
                  </a:lnTo>
                  <a:lnTo>
                    <a:pt x="6" y="32"/>
                  </a:lnTo>
                  <a:lnTo>
                    <a:pt x="4" y="38"/>
                  </a:lnTo>
                  <a:lnTo>
                    <a:pt x="2" y="44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2" y="64"/>
                  </a:lnTo>
                  <a:lnTo>
                    <a:pt x="6" y="70"/>
                  </a:lnTo>
                  <a:lnTo>
                    <a:pt x="10" y="76"/>
                  </a:lnTo>
                  <a:lnTo>
                    <a:pt x="14" y="80"/>
                  </a:lnTo>
                  <a:lnTo>
                    <a:pt x="20" y="82"/>
                  </a:lnTo>
                  <a:lnTo>
                    <a:pt x="26" y="86"/>
                  </a:lnTo>
                  <a:lnTo>
                    <a:pt x="32" y="86"/>
                  </a:lnTo>
                  <a:lnTo>
                    <a:pt x="40" y="86"/>
                  </a:lnTo>
                  <a:lnTo>
                    <a:pt x="46" y="84"/>
                  </a:lnTo>
                  <a:lnTo>
                    <a:pt x="72" y="76"/>
                  </a:lnTo>
                  <a:lnTo>
                    <a:pt x="100" y="72"/>
                  </a:lnTo>
                  <a:lnTo>
                    <a:pt x="126" y="68"/>
                  </a:lnTo>
                  <a:lnTo>
                    <a:pt x="150" y="70"/>
                  </a:lnTo>
                  <a:lnTo>
                    <a:pt x="176" y="72"/>
                  </a:lnTo>
                  <a:lnTo>
                    <a:pt x="202" y="78"/>
                  </a:lnTo>
                  <a:lnTo>
                    <a:pt x="226" y="84"/>
                  </a:lnTo>
                  <a:lnTo>
                    <a:pt x="250" y="94"/>
                  </a:lnTo>
                  <a:lnTo>
                    <a:pt x="276" y="104"/>
                  </a:lnTo>
                  <a:lnTo>
                    <a:pt x="300" y="116"/>
                  </a:lnTo>
                  <a:lnTo>
                    <a:pt x="348" y="144"/>
                  </a:lnTo>
                  <a:lnTo>
                    <a:pt x="396" y="174"/>
                  </a:lnTo>
                  <a:lnTo>
                    <a:pt x="442" y="206"/>
                  </a:lnTo>
                  <a:lnTo>
                    <a:pt x="510" y="252"/>
                  </a:lnTo>
                  <a:lnTo>
                    <a:pt x="544" y="274"/>
                  </a:lnTo>
                  <a:lnTo>
                    <a:pt x="578" y="294"/>
                  </a:lnTo>
                  <a:lnTo>
                    <a:pt x="584" y="296"/>
                  </a:lnTo>
                  <a:lnTo>
                    <a:pt x="592" y="296"/>
                  </a:lnTo>
                  <a:lnTo>
                    <a:pt x="598" y="296"/>
                  </a:lnTo>
                  <a:lnTo>
                    <a:pt x="604" y="296"/>
                  </a:lnTo>
                  <a:lnTo>
                    <a:pt x="610" y="294"/>
                  </a:lnTo>
                  <a:lnTo>
                    <a:pt x="616" y="290"/>
                  </a:lnTo>
                  <a:lnTo>
                    <a:pt x="620" y="284"/>
                  </a:lnTo>
                  <a:lnTo>
                    <a:pt x="624" y="280"/>
                  </a:lnTo>
                  <a:lnTo>
                    <a:pt x="628" y="272"/>
                  </a:lnTo>
                  <a:lnTo>
                    <a:pt x="628" y="266"/>
                  </a:lnTo>
                  <a:lnTo>
                    <a:pt x="628" y="260"/>
                  </a:lnTo>
                  <a:lnTo>
                    <a:pt x="628" y="254"/>
                  </a:lnTo>
                  <a:lnTo>
                    <a:pt x="624" y="248"/>
                  </a:lnTo>
                  <a:lnTo>
                    <a:pt x="622" y="242"/>
                  </a:lnTo>
                  <a:lnTo>
                    <a:pt x="616" y="236"/>
                  </a:lnTo>
                  <a:lnTo>
                    <a:pt x="610" y="234"/>
                  </a:lnTo>
                  <a:lnTo>
                    <a:pt x="580" y="216"/>
                  </a:lnTo>
                  <a:lnTo>
                    <a:pt x="548" y="196"/>
                  </a:lnTo>
                  <a:lnTo>
                    <a:pt x="482" y="150"/>
                  </a:lnTo>
                  <a:lnTo>
                    <a:pt x="430" y="116"/>
                  </a:lnTo>
                  <a:lnTo>
                    <a:pt x="378" y="84"/>
                  </a:lnTo>
                  <a:lnTo>
                    <a:pt x="352" y="68"/>
                  </a:lnTo>
                  <a:lnTo>
                    <a:pt x="324" y="52"/>
                  </a:lnTo>
                  <a:lnTo>
                    <a:pt x="296" y="40"/>
                  </a:lnTo>
                  <a:lnTo>
                    <a:pt x="268" y="28"/>
                  </a:lnTo>
                  <a:lnTo>
                    <a:pt x="240" y="18"/>
                  </a:lnTo>
                  <a:lnTo>
                    <a:pt x="210" y="10"/>
                  </a:lnTo>
                  <a:lnTo>
                    <a:pt x="180" y="4"/>
                  </a:lnTo>
                  <a:lnTo>
                    <a:pt x="150" y="0"/>
                  </a:lnTo>
                  <a:lnTo>
                    <a:pt x="120" y="0"/>
                  </a:lnTo>
                  <a:lnTo>
                    <a:pt x="88" y="4"/>
                  </a:lnTo>
                  <a:lnTo>
                    <a:pt x="56" y="10"/>
                  </a:lnTo>
                  <a:lnTo>
                    <a:pt x="22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98"/>
            <p:cNvSpPr>
              <a:spLocks/>
            </p:cNvSpPr>
            <p:nvPr/>
          </p:nvSpPr>
          <p:spPr bwMode="auto">
            <a:xfrm>
              <a:off x="3381" y="1411"/>
              <a:ext cx="351" cy="168"/>
            </a:xfrm>
            <a:custGeom>
              <a:avLst/>
              <a:gdLst>
                <a:gd name="T0" fmla="*/ 13 w 658"/>
                <a:gd name="T1" fmla="*/ 11 h 304"/>
                <a:gd name="T2" fmla="*/ 6 w 658"/>
                <a:gd name="T3" fmla="*/ 14 h 304"/>
                <a:gd name="T4" fmla="*/ 2 w 658"/>
                <a:gd name="T5" fmla="*/ 21 h 304"/>
                <a:gd name="T6" fmla="*/ 0 w 658"/>
                <a:gd name="T7" fmla="*/ 28 h 304"/>
                <a:gd name="T8" fmla="*/ 1 w 658"/>
                <a:gd name="T9" fmla="*/ 35 h 304"/>
                <a:gd name="T10" fmla="*/ 3 w 658"/>
                <a:gd name="T11" fmla="*/ 39 h 304"/>
                <a:gd name="T12" fmla="*/ 9 w 658"/>
                <a:gd name="T13" fmla="*/ 44 h 304"/>
                <a:gd name="T14" fmla="*/ 15 w 658"/>
                <a:gd name="T15" fmla="*/ 48 h 304"/>
                <a:gd name="T16" fmla="*/ 22 w 658"/>
                <a:gd name="T17" fmla="*/ 48 h 304"/>
                <a:gd name="T18" fmla="*/ 26 w 658"/>
                <a:gd name="T19" fmla="*/ 48 h 304"/>
                <a:gd name="T20" fmla="*/ 55 w 658"/>
                <a:gd name="T21" fmla="*/ 40 h 304"/>
                <a:gd name="T22" fmla="*/ 84 w 658"/>
                <a:gd name="T23" fmla="*/ 39 h 304"/>
                <a:gd name="T24" fmla="*/ 112 w 658"/>
                <a:gd name="T25" fmla="*/ 43 h 304"/>
                <a:gd name="T26" fmla="*/ 140 w 658"/>
                <a:gd name="T27" fmla="*/ 53 h 304"/>
                <a:gd name="T28" fmla="*/ 167 w 658"/>
                <a:gd name="T29" fmla="*/ 65 h 304"/>
                <a:gd name="T30" fmla="*/ 221 w 658"/>
                <a:gd name="T31" fmla="*/ 98 h 304"/>
                <a:gd name="T32" fmla="*/ 248 w 658"/>
                <a:gd name="T33" fmla="*/ 117 h 304"/>
                <a:gd name="T34" fmla="*/ 304 w 658"/>
                <a:gd name="T35" fmla="*/ 155 h 304"/>
                <a:gd name="T36" fmla="*/ 323 w 658"/>
                <a:gd name="T37" fmla="*/ 166 h 304"/>
                <a:gd name="T38" fmla="*/ 331 w 658"/>
                <a:gd name="T39" fmla="*/ 168 h 304"/>
                <a:gd name="T40" fmla="*/ 337 w 658"/>
                <a:gd name="T41" fmla="*/ 167 h 304"/>
                <a:gd name="T42" fmla="*/ 344 w 658"/>
                <a:gd name="T43" fmla="*/ 164 h 304"/>
                <a:gd name="T44" fmla="*/ 349 w 658"/>
                <a:gd name="T45" fmla="*/ 158 h 304"/>
                <a:gd name="T46" fmla="*/ 350 w 658"/>
                <a:gd name="T47" fmla="*/ 155 h 304"/>
                <a:gd name="T48" fmla="*/ 351 w 658"/>
                <a:gd name="T49" fmla="*/ 147 h 304"/>
                <a:gd name="T50" fmla="*/ 349 w 658"/>
                <a:gd name="T51" fmla="*/ 139 h 304"/>
                <a:gd name="T52" fmla="*/ 345 w 658"/>
                <a:gd name="T53" fmla="*/ 134 h 304"/>
                <a:gd name="T54" fmla="*/ 341 w 658"/>
                <a:gd name="T55" fmla="*/ 132 h 304"/>
                <a:gd name="T56" fmla="*/ 305 w 658"/>
                <a:gd name="T57" fmla="*/ 111 h 304"/>
                <a:gd name="T58" fmla="*/ 269 w 658"/>
                <a:gd name="T59" fmla="*/ 85 h 304"/>
                <a:gd name="T60" fmla="*/ 211 w 658"/>
                <a:gd name="T61" fmla="*/ 46 h 304"/>
                <a:gd name="T62" fmla="*/ 181 w 658"/>
                <a:gd name="T63" fmla="*/ 29 h 304"/>
                <a:gd name="T64" fmla="*/ 149 w 658"/>
                <a:gd name="T65" fmla="*/ 14 h 304"/>
                <a:gd name="T66" fmla="*/ 117 w 658"/>
                <a:gd name="T67" fmla="*/ 4 h 304"/>
                <a:gd name="T68" fmla="*/ 83 w 658"/>
                <a:gd name="T69" fmla="*/ 0 h 304"/>
                <a:gd name="T70" fmla="*/ 49 w 658"/>
                <a:gd name="T71" fmla="*/ 1 h 304"/>
                <a:gd name="T72" fmla="*/ 13 w 658"/>
                <a:gd name="T73" fmla="*/ 11 h 30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58" h="304">
                  <a:moveTo>
                    <a:pt x="24" y="20"/>
                  </a:moveTo>
                  <a:lnTo>
                    <a:pt x="24" y="20"/>
                  </a:lnTo>
                  <a:lnTo>
                    <a:pt x="18" y="22"/>
                  </a:lnTo>
                  <a:lnTo>
                    <a:pt x="12" y="26"/>
                  </a:lnTo>
                  <a:lnTo>
                    <a:pt x="8" y="32"/>
                  </a:lnTo>
                  <a:lnTo>
                    <a:pt x="4" y="38"/>
                  </a:lnTo>
                  <a:lnTo>
                    <a:pt x="2" y="44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2" y="64"/>
                  </a:lnTo>
                  <a:lnTo>
                    <a:pt x="6" y="70"/>
                  </a:lnTo>
                  <a:lnTo>
                    <a:pt x="10" y="76"/>
                  </a:lnTo>
                  <a:lnTo>
                    <a:pt x="16" y="80"/>
                  </a:lnTo>
                  <a:lnTo>
                    <a:pt x="20" y="84"/>
                  </a:lnTo>
                  <a:lnTo>
                    <a:pt x="28" y="86"/>
                  </a:lnTo>
                  <a:lnTo>
                    <a:pt x="34" y="88"/>
                  </a:lnTo>
                  <a:lnTo>
                    <a:pt x="42" y="86"/>
                  </a:lnTo>
                  <a:lnTo>
                    <a:pt x="48" y="86"/>
                  </a:lnTo>
                  <a:lnTo>
                    <a:pt x="76" y="76"/>
                  </a:lnTo>
                  <a:lnTo>
                    <a:pt x="104" y="72"/>
                  </a:lnTo>
                  <a:lnTo>
                    <a:pt x="130" y="70"/>
                  </a:lnTo>
                  <a:lnTo>
                    <a:pt x="158" y="70"/>
                  </a:lnTo>
                  <a:lnTo>
                    <a:pt x="184" y="74"/>
                  </a:lnTo>
                  <a:lnTo>
                    <a:pt x="210" y="78"/>
                  </a:lnTo>
                  <a:lnTo>
                    <a:pt x="236" y="86"/>
                  </a:lnTo>
                  <a:lnTo>
                    <a:pt x="262" y="96"/>
                  </a:lnTo>
                  <a:lnTo>
                    <a:pt x="288" y="106"/>
                  </a:lnTo>
                  <a:lnTo>
                    <a:pt x="314" y="118"/>
                  </a:lnTo>
                  <a:lnTo>
                    <a:pt x="364" y="146"/>
                  </a:lnTo>
                  <a:lnTo>
                    <a:pt x="414" y="178"/>
                  </a:lnTo>
                  <a:lnTo>
                    <a:pt x="464" y="212"/>
                  </a:lnTo>
                  <a:lnTo>
                    <a:pt x="534" y="258"/>
                  </a:lnTo>
                  <a:lnTo>
                    <a:pt x="570" y="280"/>
                  </a:lnTo>
                  <a:lnTo>
                    <a:pt x="606" y="300"/>
                  </a:lnTo>
                  <a:lnTo>
                    <a:pt x="612" y="302"/>
                  </a:lnTo>
                  <a:lnTo>
                    <a:pt x="620" y="304"/>
                  </a:lnTo>
                  <a:lnTo>
                    <a:pt x="626" y="304"/>
                  </a:lnTo>
                  <a:lnTo>
                    <a:pt x="632" y="302"/>
                  </a:lnTo>
                  <a:lnTo>
                    <a:pt x="640" y="300"/>
                  </a:lnTo>
                  <a:lnTo>
                    <a:pt x="644" y="296"/>
                  </a:lnTo>
                  <a:lnTo>
                    <a:pt x="650" y="292"/>
                  </a:lnTo>
                  <a:lnTo>
                    <a:pt x="654" y="286"/>
                  </a:lnTo>
                  <a:lnTo>
                    <a:pt x="656" y="280"/>
                  </a:lnTo>
                  <a:lnTo>
                    <a:pt x="658" y="272"/>
                  </a:lnTo>
                  <a:lnTo>
                    <a:pt x="658" y="266"/>
                  </a:lnTo>
                  <a:lnTo>
                    <a:pt x="656" y="258"/>
                  </a:lnTo>
                  <a:lnTo>
                    <a:pt x="654" y="252"/>
                  </a:lnTo>
                  <a:lnTo>
                    <a:pt x="650" y="248"/>
                  </a:lnTo>
                  <a:lnTo>
                    <a:pt x="646" y="242"/>
                  </a:lnTo>
                  <a:lnTo>
                    <a:pt x="640" y="238"/>
                  </a:lnTo>
                  <a:lnTo>
                    <a:pt x="606" y="220"/>
                  </a:lnTo>
                  <a:lnTo>
                    <a:pt x="572" y="200"/>
                  </a:lnTo>
                  <a:lnTo>
                    <a:pt x="504" y="154"/>
                  </a:lnTo>
                  <a:lnTo>
                    <a:pt x="452" y="118"/>
                  </a:lnTo>
                  <a:lnTo>
                    <a:pt x="396" y="84"/>
                  </a:lnTo>
                  <a:lnTo>
                    <a:pt x="368" y="68"/>
                  </a:lnTo>
                  <a:lnTo>
                    <a:pt x="340" y="52"/>
                  </a:lnTo>
                  <a:lnTo>
                    <a:pt x="310" y="38"/>
                  </a:lnTo>
                  <a:lnTo>
                    <a:pt x="280" y="26"/>
                  </a:lnTo>
                  <a:lnTo>
                    <a:pt x="250" y="16"/>
                  </a:lnTo>
                  <a:lnTo>
                    <a:pt x="220" y="8"/>
                  </a:lnTo>
                  <a:lnTo>
                    <a:pt x="188" y="2"/>
                  </a:lnTo>
                  <a:lnTo>
                    <a:pt x="156" y="0"/>
                  </a:lnTo>
                  <a:lnTo>
                    <a:pt x="124" y="0"/>
                  </a:lnTo>
                  <a:lnTo>
                    <a:pt x="92" y="2"/>
                  </a:lnTo>
                  <a:lnTo>
                    <a:pt x="58" y="8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99"/>
            <p:cNvSpPr>
              <a:spLocks/>
            </p:cNvSpPr>
            <p:nvPr/>
          </p:nvSpPr>
          <p:spPr bwMode="auto">
            <a:xfrm>
              <a:off x="3480" y="1277"/>
              <a:ext cx="373" cy="187"/>
            </a:xfrm>
            <a:custGeom>
              <a:avLst/>
              <a:gdLst>
                <a:gd name="T0" fmla="*/ 14 w 698"/>
                <a:gd name="T1" fmla="*/ 12 h 338"/>
                <a:gd name="T2" fmla="*/ 6 w 698"/>
                <a:gd name="T3" fmla="*/ 17 h 338"/>
                <a:gd name="T4" fmla="*/ 2 w 698"/>
                <a:gd name="T5" fmla="*/ 23 h 338"/>
                <a:gd name="T6" fmla="*/ 0 w 698"/>
                <a:gd name="T7" fmla="*/ 31 h 338"/>
                <a:gd name="T8" fmla="*/ 1 w 698"/>
                <a:gd name="T9" fmla="*/ 40 h 338"/>
                <a:gd name="T10" fmla="*/ 3 w 698"/>
                <a:gd name="T11" fmla="*/ 43 h 338"/>
                <a:gd name="T12" fmla="*/ 9 w 698"/>
                <a:gd name="T13" fmla="*/ 50 h 338"/>
                <a:gd name="T14" fmla="*/ 16 w 698"/>
                <a:gd name="T15" fmla="*/ 53 h 338"/>
                <a:gd name="T16" fmla="*/ 24 w 698"/>
                <a:gd name="T17" fmla="*/ 53 h 338"/>
                <a:gd name="T18" fmla="*/ 28 w 698"/>
                <a:gd name="T19" fmla="*/ 52 h 338"/>
                <a:gd name="T20" fmla="*/ 59 w 698"/>
                <a:gd name="T21" fmla="*/ 44 h 338"/>
                <a:gd name="T22" fmla="*/ 90 w 698"/>
                <a:gd name="T23" fmla="*/ 43 h 338"/>
                <a:gd name="T24" fmla="*/ 120 w 698"/>
                <a:gd name="T25" fmla="*/ 49 h 338"/>
                <a:gd name="T26" fmla="*/ 149 w 698"/>
                <a:gd name="T27" fmla="*/ 59 h 338"/>
                <a:gd name="T28" fmla="*/ 177 w 698"/>
                <a:gd name="T29" fmla="*/ 73 h 338"/>
                <a:gd name="T30" fmla="*/ 235 w 698"/>
                <a:gd name="T31" fmla="*/ 110 h 338"/>
                <a:gd name="T32" fmla="*/ 263 w 698"/>
                <a:gd name="T33" fmla="*/ 129 h 338"/>
                <a:gd name="T34" fmla="*/ 323 w 698"/>
                <a:gd name="T35" fmla="*/ 172 h 338"/>
                <a:gd name="T36" fmla="*/ 343 w 698"/>
                <a:gd name="T37" fmla="*/ 185 h 338"/>
                <a:gd name="T38" fmla="*/ 351 w 698"/>
                <a:gd name="T39" fmla="*/ 187 h 338"/>
                <a:gd name="T40" fmla="*/ 359 w 698"/>
                <a:gd name="T41" fmla="*/ 186 h 338"/>
                <a:gd name="T42" fmla="*/ 366 w 698"/>
                <a:gd name="T43" fmla="*/ 183 h 338"/>
                <a:gd name="T44" fmla="*/ 371 w 698"/>
                <a:gd name="T45" fmla="*/ 176 h 338"/>
                <a:gd name="T46" fmla="*/ 372 w 698"/>
                <a:gd name="T47" fmla="*/ 172 h 338"/>
                <a:gd name="T48" fmla="*/ 373 w 698"/>
                <a:gd name="T49" fmla="*/ 163 h 338"/>
                <a:gd name="T50" fmla="*/ 371 w 698"/>
                <a:gd name="T51" fmla="*/ 155 h 338"/>
                <a:gd name="T52" fmla="*/ 366 w 698"/>
                <a:gd name="T53" fmla="*/ 149 h 338"/>
                <a:gd name="T54" fmla="*/ 362 w 698"/>
                <a:gd name="T55" fmla="*/ 146 h 338"/>
                <a:gd name="T56" fmla="*/ 325 w 698"/>
                <a:gd name="T57" fmla="*/ 123 h 338"/>
                <a:gd name="T58" fmla="*/ 285 w 698"/>
                <a:gd name="T59" fmla="*/ 94 h 338"/>
                <a:gd name="T60" fmla="*/ 224 w 698"/>
                <a:gd name="T61" fmla="*/ 52 h 338"/>
                <a:gd name="T62" fmla="*/ 192 w 698"/>
                <a:gd name="T63" fmla="*/ 33 h 338"/>
                <a:gd name="T64" fmla="*/ 159 w 698"/>
                <a:gd name="T65" fmla="*/ 17 h 338"/>
                <a:gd name="T66" fmla="*/ 125 w 698"/>
                <a:gd name="T67" fmla="*/ 6 h 338"/>
                <a:gd name="T68" fmla="*/ 89 w 698"/>
                <a:gd name="T69" fmla="*/ 0 h 338"/>
                <a:gd name="T70" fmla="*/ 52 w 698"/>
                <a:gd name="T71" fmla="*/ 2 h 338"/>
                <a:gd name="T72" fmla="*/ 14 w 698"/>
                <a:gd name="T73" fmla="*/ 12 h 33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98" h="338">
                  <a:moveTo>
                    <a:pt x="26" y="22"/>
                  </a:moveTo>
                  <a:lnTo>
                    <a:pt x="26" y="22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8" y="36"/>
                  </a:lnTo>
                  <a:lnTo>
                    <a:pt x="4" y="42"/>
                  </a:lnTo>
                  <a:lnTo>
                    <a:pt x="2" y="48"/>
                  </a:lnTo>
                  <a:lnTo>
                    <a:pt x="0" y="56"/>
                  </a:lnTo>
                  <a:lnTo>
                    <a:pt x="0" y="64"/>
                  </a:lnTo>
                  <a:lnTo>
                    <a:pt x="2" y="72"/>
                  </a:lnTo>
                  <a:lnTo>
                    <a:pt x="6" y="78"/>
                  </a:lnTo>
                  <a:lnTo>
                    <a:pt x="10" y="84"/>
                  </a:lnTo>
                  <a:lnTo>
                    <a:pt x="16" y="90"/>
                  </a:lnTo>
                  <a:lnTo>
                    <a:pt x="22" y="94"/>
                  </a:lnTo>
                  <a:lnTo>
                    <a:pt x="30" y="96"/>
                  </a:lnTo>
                  <a:lnTo>
                    <a:pt x="36" y="96"/>
                  </a:lnTo>
                  <a:lnTo>
                    <a:pt x="44" y="96"/>
                  </a:lnTo>
                  <a:lnTo>
                    <a:pt x="52" y="94"/>
                  </a:lnTo>
                  <a:lnTo>
                    <a:pt x="80" y="86"/>
                  </a:lnTo>
                  <a:lnTo>
                    <a:pt x="110" y="80"/>
                  </a:lnTo>
                  <a:lnTo>
                    <a:pt x="138" y="78"/>
                  </a:lnTo>
                  <a:lnTo>
                    <a:pt x="168" y="78"/>
                  </a:lnTo>
                  <a:lnTo>
                    <a:pt x="196" y="82"/>
                  </a:lnTo>
                  <a:lnTo>
                    <a:pt x="224" y="88"/>
                  </a:lnTo>
                  <a:lnTo>
                    <a:pt x="252" y="96"/>
                  </a:lnTo>
                  <a:lnTo>
                    <a:pt x="278" y="106"/>
                  </a:lnTo>
                  <a:lnTo>
                    <a:pt x="306" y="118"/>
                  </a:lnTo>
                  <a:lnTo>
                    <a:pt x="332" y="132"/>
                  </a:lnTo>
                  <a:lnTo>
                    <a:pt x="386" y="164"/>
                  </a:lnTo>
                  <a:lnTo>
                    <a:pt x="440" y="198"/>
                  </a:lnTo>
                  <a:lnTo>
                    <a:pt x="492" y="234"/>
                  </a:lnTo>
                  <a:lnTo>
                    <a:pt x="566" y="286"/>
                  </a:lnTo>
                  <a:lnTo>
                    <a:pt x="604" y="310"/>
                  </a:lnTo>
                  <a:lnTo>
                    <a:pt x="642" y="334"/>
                  </a:lnTo>
                  <a:lnTo>
                    <a:pt x="650" y="336"/>
                  </a:lnTo>
                  <a:lnTo>
                    <a:pt x="656" y="338"/>
                  </a:lnTo>
                  <a:lnTo>
                    <a:pt x="664" y="338"/>
                  </a:lnTo>
                  <a:lnTo>
                    <a:pt x="672" y="336"/>
                  </a:lnTo>
                  <a:lnTo>
                    <a:pt x="678" y="334"/>
                  </a:lnTo>
                  <a:lnTo>
                    <a:pt x="684" y="330"/>
                  </a:lnTo>
                  <a:lnTo>
                    <a:pt x="690" y="324"/>
                  </a:lnTo>
                  <a:lnTo>
                    <a:pt x="694" y="318"/>
                  </a:lnTo>
                  <a:lnTo>
                    <a:pt x="696" y="310"/>
                  </a:lnTo>
                  <a:lnTo>
                    <a:pt x="698" y="302"/>
                  </a:lnTo>
                  <a:lnTo>
                    <a:pt x="698" y="294"/>
                  </a:lnTo>
                  <a:lnTo>
                    <a:pt x="696" y="288"/>
                  </a:lnTo>
                  <a:lnTo>
                    <a:pt x="694" y="280"/>
                  </a:lnTo>
                  <a:lnTo>
                    <a:pt x="690" y="274"/>
                  </a:lnTo>
                  <a:lnTo>
                    <a:pt x="684" y="270"/>
                  </a:lnTo>
                  <a:lnTo>
                    <a:pt x="678" y="264"/>
                  </a:lnTo>
                  <a:lnTo>
                    <a:pt x="644" y="244"/>
                  </a:lnTo>
                  <a:lnTo>
                    <a:pt x="608" y="222"/>
                  </a:lnTo>
                  <a:lnTo>
                    <a:pt x="534" y="170"/>
                  </a:lnTo>
                  <a:lnTo>
                    <a:pt x="478" y="132"/>
                  </a:lnTo>
                  <a:lnTo>
                    <a:pt x="420" y="94"/>
                  </a:lnTo>
                  <a:lnTo>
                    <a:pt x="390" y="76"/>
                  </a:lnTo>
                  <a:lnTo>
                    <a:pt x="360" y="60"/>
                  </a:lnTo>
                  <a:lnTo>
                    <a:pt x="330" y="44"/>
                  </a:lnTo>
                  <a:lnTo>
                    <a:pt x="298" y="30"/>
                  </a:lnTo>
                  <a:lnTo>
                    <a:pt x="266" y="18"/>
                  </a:lnTo>
                  <a:lnTo>
                    <a:pt x="234" y="10"/>
                  </a:lnTo>
                  <a:lnTo>
                    <a:pt x="200" y="4"/>
                  </a:lnTo>
                  <a:lnTo>
                    <a:pt x="166" y="0"/>
                  </a:lnTo>
                  <a:lnTo>
                    <a:pt x="132" y="0"/>
                  </a:lnTo>
                  <a:lnTo>
                    <a:pt x="98" y="4"/>
                  </a:lnTo>
                  <a:lnTo>
                    <a:pt x="62" y="10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100"/>
            <p:cNvSpPr>
              <a:spLocks/>
            </p:cNvSpPr>
            <p:nvPr/>
          </p:nvSpPr>
          <p:spPr bwMode="auto">
            <a:xfrm>
              <a:off x="3575" y="1157"/>
              <a:ext cx="409" cy="202"/>
            </a:xfrm>
            <a:custGeom>
              <a:avLst/>
              <a:gdLst>
                <a:gd name="T0" fmla="*/ 15 w 766"/>
                <a:gd name="T1" fmla="*/ 13 h 364"/>
                <a:gd name="T2" fmla="*/ 7 w 766"/>
                <a:gd name="T3" fmla="*/ 18 h 364"/>
                <a:gd name="T4" fmla="*/ 2 w 766"/>
                <a:gd name="T5" fmla="*/ 24 h 364"/>
                <a:gd name="T6" fmla="*/ 0 w 766"/>
                <a:gd name="T7" fmla="*/ 33 h 364"/>
                <a:gd name="T8" fmla="*/ 2 w 766"/>
                <a:gd name="T9" fmla="*/ 42 h 364"/>
                <a:gd name="T10" fmla="*/ 3 w 766"/>
                <a:gd name="T11" fmla="*/ 47 h 364"/>
                <a:gd name="T12" fmla="*/ 10 w 766"/>
                <a:gd name="T13" fmla="*/ 53 h 364"/>
                <a:gd name="T14" fmla="*/ 17 w 766"/>
                <a:gd name="T15" fmla="*/ 58 h 364"/>
                <a:gd name="T16" fmla="*/ 26 w 766"/>
                <a:gd name="T17" fmla="*/ 58 h 364"/>
                <a:gd name="T18" fmla="*/ 30 w 766"/>
                <a:gd name="T19" fmla="*/ 57 h 364"/>
                <a:gd name="T20" fmla="*/ 65 w 766"/>
                <a:gd name="T21" fmla="*/ 48 h 364"/>
                <a:gd name="T22" fmla="*/ 98 w 766"/>
                <a:gd name="T23" fmla="*/ 47 h 364"/>
                <a:gd name="T24" fmla="*/ 131 w 766"/>
                <a:gd name="T25" fmla="*/ 52 h 364"/>
                <a:gd name="T26" fmla="*/ 163 w 766"/>
                <a:gd name="T27" fmla="*/ 63 h 364"/>
                <a:gd name="T28" fmla="*/ 195 w 766"/>
                <a:gd name="T29" fmla="*/ 79 h 364"/>
                <a:gd name="T30" fmla="*/ 226 w 766"/>
                <a:gd name="T31" fmla="*/ 98 h 364"/>
                <a:gd name="T32" fmla="*/ 288 w 766"/>
                <a:gd name="T33" fmla="*/ 140 h 364"/>
                <a:gd name="T34" fmla="*/ 332 w 766"/>
                <a:gd name="T35" fmla="*/ 171 h 364"/>
                <a:gd name="T36" fmla="*/ 377 w 766"/>
                <a:gd name="T37" fmla="*/ 199 h 364"/>
                <a:gd name="T38" fmla="*/ 381 w 766"/>
                <a:gd name="T39" fmla="*/ 201 h 364"/>
                <a:gd name="T40" fmla="*/ 390 w 766"/>
                <a:gd name="T41" fmla="*/ 202 h 364"/>
                <a:gd name="T42" fmla="*/ 397 w 766"/>
                <a:gd name="T43" fmla="*/ 199 h 364"/>
                <a:gd name="T44" fmla="*/ 405 w 766"/>
                <a:gd name="T45" fmla="*/ 193 h 364"/>
                <a:gd name="T46" fmla="*/ 407 w 766"/>
                <a:gd name="T47" fmla="*/ 190 h 364"/>
                <a:gd name="T48" fmla="*/ 409 w 766"/>
                <a:gd name="T49" fmla="*/ 181 h 364"/>
                <a:gd name="T50" fmla="*/ 409 w 766"/>
                <a:gd name="T51" fmla="*/ 172 h 364"/>
                <a:gd name="T52" fmla="*/ 405 w 766"/>
                <a:gd name="T53" fmla="*/ 164 h 364"/>
                <a:gd name="T54" fmla="*/ 397 w 766"/>
                <a:gd name="T55" fmla="*/ 159 h 364"/>
                <a:gd name="T56" fmla="*/ 377 w 766"/>
                <a:gd name="T57" fmla="*/ 147 h 364"/>
                <a:gd name="T58" fmla="*/ 314 w 766"/>
                <a:gd name="T59" fmla="*/ 102 h 364"/>
                <a:gd name="T60" fmla="*/ 281 w 766"/>
                <a:gd name="T61" fmla="*/ 79 h 364"/>
                <a:gd name="T62" fmla="*/ 229 w 766"/>
                <a:gd name="T63" fmla="*/ 46 h 364"/>
                <a:gd name="T64" fmla="*/ 193 w 766"/>
                <a:gd name="T65" fmla="*/ 27 h 364"/>
                <a:gd name="T66" fmla="*/ 156 w 766"/>
                <a:gd name="T67" fmla="*/ 11 h 364"/>
                <a:gd name="T68" fmla="*/ 117 w 766"/>
                <a:gd name="T69" fmla="*/ 2 h 364"/>
                <a:gd name="T70" fmla="*/ 78 w 766"/>
                <a:gd name="T71" fmla="*/ 0 h 364"/>
                <a:gd name="T72" fmla="*/ 36 w 766"/>
                <a:gd name="T73" fmla="*/ 7 h 364"/>
                <a:gd name="T74" fmla="*/ 15 w 766"/>
                <a:gd name="T75" fmla="*/ 13 h 3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66" h="364">
                  <a:moveTo>
                    <a:pt x="28" y="24"/>
                  </a:moveTo>
                  <a:lnTo>
                    <a:pt x="28" y="24"/>
                  </a:lnTo>
                  <a:lnTo>
                    <a:pt x="20" y="26"/>
                  </a:lnTo>
                  <a:lnTo>
                    <a:pt x="14" y="32"/>
                  </a:lnTo>
                  <a:lnTo>
                    <a:pt x="8" y="38"/>
                  </a:lnTo>
                  <a:lnTo>
                    <a:pt x="4" y="44"/>
                  </a:lnTo>
                  <a:lnTo>
                    <a:pt x="2" y="52"/>
                  </a:lnTo>
                  <a:lnTo>
                    <a:pt x="0" y="60"/>
                  </a:lnTo>
                  <a:lnTo>
                    <a:pt x="2" y="68"/>
                  </a:lnTo>
                  <a:lnTo>
                    <a:pt x="4" y="76"/>
                  </a:lnTo>
                  <a:lnTo>
                    <a:pt x="6" y="84"/>
                  </a:lnTo>
                  <a:lnTo>
                    <a:pt x="12" y="92"/>
                  </a:lnTo>
                  <a:lnTo>
                    <a:pt x="18" y="96"/>
                  </a:lnTo>
                  <a:lnTo>
                    <a:pt x="24" y="100"/>
                  </a:lnTo>
                  <a:lnTo>
                    <a:pt x="32" y="104"/>
                  </a:lnTo>
                  <a:lnTo>
                    <a:pt x="40" y="104"/>
                  </a:lnTo>
                  <a:lnTo>
                    <a:pt x="48" y="104"/>
                  </a:lnTo>
                  <a:lnTo>
                    <a:pt x="56" y="102"/>
                  </a:lnTo>
                  <a:lnTo>
                    <a:pt x="90" y="92"/>
                  </a:lnTo>
                  <a:lnTo>
                    <a:pt x="122" y="86"/>
                  </a:lnTo>
                  <a:lnTo>
                    <a:pt x="152" y="84"/>
                  </a:lnTo>
                  <a:lnTo>
                    <a:pt x="184" y="84"/>
                  </a:lnTo>
                  <a:lnTo>
                    <a:pt x="214" y="88"/>
                  </a:lnTo>
                  <a:lnTo>
                    <a:pt x="246" y="94"/>
                  </a:lnTo>
                  <a:lnTo>
                    <a:pt x="276" y="104"/>
                  </a:lnTo>
                  <a:lnTo>
                    <a:pt x="306" y="114"/>
                  </a:lnTo>
                  <a:lnTo>
                    <a:pt x="336" y="128"/>
                  </a:lnTo>
                  <a:lnTo>
                    <a:pt x="366" y="142"/>
                  </a:lnTo>
                  <a:lnTo>
                    <a:pt x="396" y="158"/>
                  </a:lnTo>
                  <a:lnTo>
                    <a:pt x="424" y="176"/>
                  </a:lnTo>
                  <a:lnTo>
                    <a:pt x="482" y="214"/>
                  </a:lnTo>
                  <a:lnTo>
                    <a:pt x="540" y="252"/>
                  </a:lnTo>
                  <a:lnTo>
                    <a:pt x="622" y="308"/>
                  </a:lnTo>
                  <a:lnTo>
                    <a:pt x="664" y="334"/>
                  </a:lnTo>
                  <a:lnTo>
                    <a:pt x="706" y="358"/>
                  </a:lnTo>
                  <a:lnTo>
                    <a:pt x="714" y="362"/>
                  </a:lnTo>
                  <a:lnTo>
                    <a:pt x="722" y="364"/>
                  </a:lnTo>
                  <a:lnTo>
                    <a:pt x="730" y="364"/>
                  </a:lnTo>
                  <a:lnTo>
                    <a:pt x="738" y="362"/>
                  </a:lnTo>
                  <a:lnTo>
                    <a:pt x="744" y="358"/>
                  </a:lnTo>
                  <a:lnTo>
                    <a:pt x="752" y="354"/>
                  </a:lnTo>
                  <a:lnTo>
                    <a:pt x="758" y="348"/>
                  </a:lnTo>
                  <a:lnTo>
                    <a:pt x="762" y="342"/>
                  </a:lnTo>
                  <a:lnTo>
                    <a:pt x="766" y="334"/>
                  </a:lnTo>
                  <a:lnTo>
                    <a:pt x="766" y="326"/>
                  </a:lnTo>
                  <a:lnTo>
                    <a:pt x="766" y="318"/>
                  </a:lnTo>
                  <a:lnTo>
                    <a:pt x="766" y="310"/>
                  </a:lnTo>
                  <a:lnTo>
                    <a:pt x="762" y="302"/>
                  </a:lnTo>
                  <a:lnTo>
                    <a:pt x="758" y="296"/>
                  </a:lnTo>
                  <a:lnTo>
                    <a:pt x="752" y="290"/>
                  </a:lnTo>
                  <a:lnTo>
                    <a:pt x="744" y="286"/>
                  </a:lnTo>
                  <a:lnTo>
                    <a:pt x="706" y="264"/>
                  </a:lnTo>
                  <a:lnTo>
                    <a:pt x="668" y="238"/>
                  </a:lnTo>
                  <a:lnTo>
                    <a:pt x="588" y="184"/>
                  </a:lnTo>
                  <a:lnTo>
                    <a:pt x="526" y="142"/>
                  </a:lnTo>
                  <a:lnTo>
                    <a:pt x="462" y="100"/>
                  </a:lnTo>
                  <a:lnTo>
                    <a:pt x="428" y="82"/>
                  </a:lnTo>
                  <a:lnTo>
                    <a:pt x="396" y="64"/>
                  </a:lnTo>
                  <a:lnTo>
                    <a:pt x="362" y="48"/>
                  </a:lnTo>
                  <a:lnTo>
                    <a:pt x="328" y="32"/>
                  </a:lnTo>
                  <a:lnTo>
                    <a:pt x="292" y="20"/>
                  </a:lnTo>
                  <a:lnTo>
                    <a:pt x="256" y="10"/>
                  </a:lnTo>
                  <a:lnTo>
                    <a:pt x="220" y="4"/>
                  </a:lnTo>
                  <a:lnTo>
                    <a:pt x="184" y="0"/>
                  </a:lnTo>
                  <a:lnTo>
                    <a:pt x="146" y="0"/>
                  </a:lnTo>
                  <a:lnTo>
                    <a:pt x="108" y="4"/>
                  </a:lnTo>
                  <a:lnTo>
                    <a:pt x="68" y="12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103"/>
            <p:cNvSpPr>
              <a:spLocks/>
            </p:cNvSpPr>
            <p:nvPr/>
          </p:nvSpPr>
          <p:spPr bwMode="auto">
            <a:xfrm>
              <a:off x="4737" y="1229"/>
              <a:ext cx="410" cy="323"/>
            </a:xfrm>
            <a:custGeom>
              <a:avLst/>
              <a:gdLst>
                <a:gd name="T0" fmla="*/ 56 w 770"/>
                <a:gd name="T1" fmla="*/ 178 h 584"/>
                <a:gd name="T2" fmla="*/ 97 w 770"/>
                <a:gd name="T3" fmla="*/ 143 h 584"/>
                <a:gd name="T4" fmla="*/ 149 w 770"/>
                <a:gd name="T5" fmla="*/ 92 h 584"/>
                <a:gd name="T6" fmla="*/ 181 w 770"/>
                <a:gd name="T7" fmla="*/ 64 h 584"/>
                <a:gd name="T8" fmla="*/ 198 w 770"/>
                <a:gd name="T9" fmla="*/ 53 h 584"/>
                <a:gd name="T10" fmla="*/ 258 w 770"/>
                <a:gd name="T11" fmla="*/ 22 h 584"/>
                <a:gd name="T12" fmla="*/ 300 w 770"/>
                <a:gd name="T13" fmla="*/ 6 h 584"/>
                <a:gd name="T14" fmla="*/ 319 w 770"/>
                <a:gd name="T15" fmla="*/ 1 h 584"/>
                <a:gd name="T16" fmla="*/ 337 w 770"/>
                <a:gd name="T17" fmla="*/ 1 h 584"/>
                <a:gd name="T18" fmla="*/ 351 w 770"/>
                <a:gd name="T19" fmla="*/ 4 h 584"/>
                <a:gd name="T20" fmla="*/ 365 w 770"/>
                <a:gd name="T21" fmla="*/ 11 h 584"/>
                <a:gd name="T22" fmla="*/ 386 w 770"/>
                <a:gd name="T23" fmla="*/ 22 h 584"/>
                <a:gd name="T24" fmla="*/ 397 w 770"/>
                <a:gd name="T25" fmla="*/ 31 h 584"/>
                <a:gd name="T26" fmla="*/ 406 w 770"/>
                <a:gd name="T27" fmla="*/ 43 h 584"/>
                <a:gd name="T28" fmla="*/ 410 w 770"/>
                <a:gd name="T29" fmla="*/ 58 h 584"/>
                <a:gd name="T30" fmla="*/ 408 w 770"/>
                <a:gd name="T31" fmla="*/ 77 h 584"/>
                <a:gd name="T32" fmla="*/ 400 w 770"/>
                <a:gd name="T33" fmla="*/ 102 h 584"/>
                <a:gd name="T34" fmla="*/ 393 w 770"/>
                <a:gd name="T35" fmla="*/ 115 h 584"/>
                <a:gd name="T36" fmla="*/ 361 w 770"/>
                <a:gd name="T37" fmla="*/ 167 h 584"/>
                <a:gd name="T38" fmla="*/ 332 w 770"/>
                <a:gd name="T39" fmla="*/ 204 h 584"/>
                <a:gd name="T40" fmla="*/ 307 w 770"/>
                <a:gd name="T41" fmla="*/ 231 h 584"/>
                <a:gd name="T42" fmla="*/ 286 w 770"/>
                <a:gd name="T43" fmla="*/ 252 h 584"/>
                <a:gd name="T44" fmla="*/ 258 w 770"/>
                <a:gd name="T45" fmla="*/ 274 h 584"/>
                <a:gd name="T46" fmla="*/ 219 w 770"/>
                <a:gd name="T47" fmla="*/ 299 h 584"/>
                <a:gd name="T48" fmla="*/ 181 w 770"/>
                <a:gd name="T49" fmla="*/ 317 h 584"/>
                <a:gd name="T50" fmla="*/ 165 w 770"/>
                <a:gd name="T51" fmla="*/ 323 h 584"/>
                <a:gd name="T52" fmla="*/ 154 w 770"/>
                <a:gd name="T53" fmla="*/ 323 h 584"/>
                <a:gd name="T54" fmla="*/ 146 w 770"/>
                <a:gd name="T55" fmla="*/ 320 h 584"/>
                <a:gd name="T56" fmla="*/ 125 w 770"/>
                <a:gd name="T57" fmla="*/ 306 h 584"/>
                <a:gd name="T58" fmla="*/ 92 w 770"/>
                <a:gd name="T59" fmla="*/ 280 h 584"/>
                <a:gd name="T60" fmla="*/ 72 w 770"/>
                <a:gd name="T61" fmla="*/ 267 h 584"/>
                <a:gd name="T62" fmla="*/ 24 w 770"/>
                <a:gd name="T63" fmla="*/ 232 h 584"/>
                <a:gd name="T64" fmla="*/ 4 w 770"/>
                <a:gd name="T65" fmla="*/ 215 h 584"/>
                <a:gd name="T66" fmla="*/ 0 w 770"/>
                <a:gd name="T67" fmla="*/ 208 h 584"/>
                <a:gd name="T68" fmla="*/ 1 w 770"/>
                <a:gd name="T69" fmla="*/ 204 h 584"/>
                <a:gd name="T70" fmla="*/ 6 w 770"/>
                <a:gd name="T71" fmla="*/ 200 h 584"/>
                <a:gd name="T72" fmla="*/ 33 w 770"/>
                <a:gd name="T73" fmla="*/ 188 h 584"/>
                <a:gd name="T74" fmla="*/ 56 w 770"/>
                <a:gd name="T75" fmla="*/ 178 h 5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0" h="584">
                  <a:moveTo>
                    <a:pt x="106" y="322"/>
                  </a:moveTo>
                  <a:lnTo>
                    <a:pt x="106" y="322"/>
                  </a:lnTo>
                  <a:lnTo>
                    <a:pt x="146" y="290"/>
                  </a:lnTo>
                  <a:lnTo>
                    <a:pt x="182" y="258"/>
                  </a:lnTo>
                  <a:lnTo>
                    <a:pt x="248" y="196"/>
                  </a:lnTo>
                  <a:lnTo>
                    <a:pt x="280" y="166"/>
                  </a:lnTo>
                  <a:lnTo>
                    <a:pt x="310" y="138"/>
                  </a:lnTo>
                  <a:lnTo>
                    <a:pt x="340" y="116"/>
                  </a:lnTo>
                  <a:lnTo>
                    <a:pt x="372" y="96"/>
                  </a:lnTo>
                  <a:lnTo>
                    <a:pt x="446" y="58"/>
                  </a:lnTo>
                  <a:lnTo>
                    <a:pt x="484" y="40"/>
                  </a:lnTo>
                  <a:lnTo>
                    <a:pt x="524" y="22"/>
                  </a:lnTo>
                  <a:lnTo>
                    <a:pt x="564" y="10"/>
                  </a:lnTo>
                  <a:lnTo>
                    <a:pt x="582" y="6"/>
                  </a:lnTo>
                  <a:lnTo>
                    <a:pt x="600" y="2"/>
                  </a:lnTo>
                  <a:lnTo>
                    <a:pt x="616" y="0"/>
                  </a:lnTo>
                  <a:lnTo>
                    <a:pt x="632" y="2"/>
                  </a:lnTo>
                  <a:lnTo>
                    <a:pt x="648" y="4"/>
                  </a:lnTo>
                  <a:lnTo>
                    <a:pt x="660" y="8"/>
                  </a:lnTo>
                  <a:lnTo>
                    <a:pt x="686" y="20"/>
                  </a:lnTo>
                  <a:lnTo>
                    <a:pt x="712" y="32"/>
                  </a:lnTo>
                  <a:lnTo>
                    <a:pt x="724" y="40"/>
                  </a:lnTo>
                  <a:lnTo>
                    <a:pt x="736" y="48"/>
                  </a:lnTo>
                  <a:lnTo>
                    <a:pt x="746" y="56"/>
                  </a:lnTo>
                  <a:lnTo>
                    <a:pt x="756" y="66"/>
                  </a:lnTo>
                  <a:lnTo>
                    <a:pt x="762" y="78"/>
                  </a:lnTo>
                  <a:lnTo>
                    <a:pt x="768" y="90"/>
                  </a:lnTo>
                  <a:lnTo>
                    <a:pt x="770" y="104"/>
                  </a:lnTo>
                  <a:lnTo>
                    <a:pt x="770" y="120"/>
                  </a:lnTo>
                  <a:lnTo>
                    <a:pt x="766" y="140"/>
                  </a:lnTo>
                  <a:lnTo>
                    <a:pt x="760" y="160"/>
                  </a:lnTo>
                  <a:lnTo>
                    <a:pt x="752" y="184"/>
                  </a:lnTo>
                  <a:lnTo>
                    <a:pt x="738" y="208"/>
                  </a:lnTo>
                  <a:lnTo>
                    <a:pt x="708" y="258"/>
                  </a:lnTo>
                  <a:lnTo>
                    <a:pt x="678" y="302"/>
                  </a:lnTo>
                  <a:lnTo>
                    <a:pt x="650" y="338"/>
                  </a:lnTo>
                  <a:lnTo>
                    <a:pt x="624" y="368"/>
                  </a:lnTo>
                  <a:lnTo>
                    <a:pt x="600" y="396"/>
                  </a:lnTo>
                  <a:lnTo>
                    <a:pt x="576" y="418"/>
                  </a:lnTo>
                  <a:lnTo>
                    <a:pt x="538" y="456"/>
                  </a:lnTo>
                  <a:lnTo>
                    <a:pt x="514" y="474"/>
                  </a:lnTo>
                  <a:lnTo>
                    <a:pt x="484" y="496"/>
                  </a:lnTo>
                  <a:lnTo>
                    <a:pt x="450" y="520"/>
                  </a:lnTo>
                  <a:lnTo>
                    <a:pt x="412" y="540"/>
                  </a:lnTo>
                  <a:lnTo>
                    <a:pt x="374" y="560"/>
                  </a:lnTo>
                  <a:lnTo>
                    <a:pt x="340" y="574"/>
                  </a:lnTo>
                  <a:lnTo>
                    <a:pt x="324" y="580"/>
                  </a:lnTo>
                  <a:lnTo>
                    <a:pt x="310" y="584"/>
                  </a:lnTo>
                  <a:lnTo>
                    <a:pt x="300" y="584"/>
                  </a:lnTo>
                  <a:lnTo>
                    <a:pt x="290" y="584"/>
                  </a:lnTo>
                  <a:lnTo>
                    <a:pt x="274" y="578"/>
                  </a:lnTo>
                  <a:lnTo>
                    <a:pt x="254" y="568"/>
                  </a:lnTo>
                  <a:lnTo>
                    <a:pt x="234" y="554"/>
                  </a:lnTo>
                  <a:lnTo>
                    <a:pt x="214" y="538"/>
                  </a:lnTo>
                  <a:lnTo>
                    <a:pt x="172" y="506"/>
                  </a:lnTo>
                  <a:lnTo>
                    <a:pt x="136" y="482"/>
                  </a:lnTo>
                  <a:lnTo>
                    <a:pt x="94" y="454"/>
                  </a:lnTo>
                  <a:lnTo>
                    <a:pt x="46" y="420"/>
                  </a:lnTo>
                  <a:lnTo>
                    <a:pt x="24" y="404"/>
                  </a:lnTo>
                  <a:lnTo>
                    <a:pt x="8" y="388"/>
                  </a:lnTo>
                  <a:lnTo>
                    <a:pt x="4" y="382"/>
                  </a:lnTo>
                  <a:lnTo>
                    <a:pt x="0" y="376"/>
                  </a:lnTo>
                  <a:lnTo>
                    <a:pt x="0" y="372"/>
                  </a:lnTo>
                  <a:lnTo>
                    <a:pt x="2" y="368"/>
                  </a:lnTo>
                  <a:lnTo>
                    <a:pt x="12" y="362"/>
                  </a:lnTo>
                  <a:lnTo>
                    <a:pt x="28" y="354"/>
                  </a:lnTo>
                  <a:lnTo>
                    <a:pt x="62" y="340"/>
                  </a:lnTo>
                  <a:lnTo>
                    <a:pt x="106" y="32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104"/>
            <p:cNvSpPr>
              <a:spLocks/>
            </p:cNvSpPr>
            <p:nvPr/>
          </p:nvSpPr>
          <p:spPr bwMode="auto">
            <a:xfrm>
              <a:off x="4281" y="1144"/>
              <a:ext cx="641" cy="417"/>
            </a:xfrm>
            <a:custGeom>
              <a:avLst/>
              <a:gdLst>
                <a:gd name="T0" fmla="*/ 1 w 1202"/>
                <a:gd name="T1" fmla="*/ 294 h 754"/>
                <a:gd name="T2" fmla="*/ 33 w 1202"/>
                <a:gd name="T3" fmla="*/ 256 h 754"/>
                <a:gd name="T4" fmla="*/ 102 w 1202"/>
                <a:gd name="T5" fmla="*/ 165 h 754"/>
                <a:gd name="T6" fmla="*/ 140 w 1202"/>
                <a:gd name="T7" fmla="*/ 119 h 754"/>
                <a:gd name="T8" fmla="*/ 179 w 1202"/>
                <a:gd name="T9" fmla="*/ 77 h 754"/>
                <a:gd name="T10" fmla="*/ 221 w 1202"/>
                <a:gd name="T11" fmla="*/ 42 h 754"/>
                <a:gd name="T12" fmla="*/ 255 w 1202"/>
                <a:gd name="T13" fmla="*/ 21 h 754"/>
                <a:gd name="T14" fmla="*/ 278 w 1202"/>
                <a:gd name="T15" fmla="*/ 11 h 754"/>
                <a:gd name="T16" fmla="*/ 303 w 1202"/>
                <a:gd name="T17" fmla="*/ 4 h 754"/>
                <a:gd name="T18" fmla="*/ 316 w 1202"/>
                <a:gd name="T19" fmla="*/ 2 h 754"/>
                <a:gd name="T20" fmla="*/ 336 w 1202"/>
                <a:gd name="T21" fmla="*/ 0 h 754"/>
                <a:gd name="T22" fmla="*/ 356 w 1202"/>
                <a:gd name="T23" fmla="*/ 2 h 754"/>
                <a:gd name="T24" fmla="*/ 395 w 1202"/>
                <a:gd name="T25" fmla="*/ 13 h 754"/>
                <a:gd name="T26" fmla="*/ 431 w 1202"/>
                <a:gd name="T27" fmla="*/ 32 h 754"/>
                <a:gd name="T28" fmla="*/ 465 w 1202"/>
                <a:gd name="T29" fmla="*/ 53 h 754"/>
                <a:gd name="T30" fmla="*/ 488 w 1202"/>
                <a:gd name="T31" fmla="*/ 67 h 754"/>
                <a:gd name="T32" fmla="*/ 554 w 1202"/>
                <a:gd name="T33" fmla="*/ 106 h 754"/>
                <a:gd name="T34" fmla="*/ 587 w 1202"/>
                <a:gd name="T35" fmla="*/ 129 h 754"/>
                <a:gd name="T36" fmla="*/ 615 w 1202"/>
                <a:gd name="T37" fmla="*/ 156 h 754"/>
                <a:gd name="T38" fmla="*/ 631 w 1202"/>
                <a:gd name="T39" fmla="*/ 177 h 754"/>
                <a:gd name="T40" fmla="*/ 638 w 1202"/>
                <a:gd name="T41" fmla="*/ 191 h 754"/>
                <a:gd name="T42" fmla="*/ 641 w 1202"/>
                <a:gd name="T43" fmla="*/ 206 h 754"/>
                <a:gd name="T44" fmla="*/ 640 w 1202"/>
                <a:gd name="T45" fmla="*/ 221 h 754"/>
                <a:gd name="T46" fmla="*/ 634 w 1202"/>
                <a:gd name="T47" fmla="*/ 237 h 754"/>
                <a:gd name="T48" fmla="*/ 629 w 1202"/>
                <a:gd name="T49" fmla="*/ 244 h 754"/>
                <a:gd name="T50" fmla="*/ 614 w 1202"/>
                <a:gd name="T51" fmla="*/ 261 h 754"/>
                <a:gd name="T52" fmla="*/ 597 w 1202"/>
                <a:gd name="T53" fmla="*/ 275 h 754"/>
                <a:gd name="T54" fmla="*/ 577 w 1202"/>
                <a:gd name="T55" fmla="*/ 286 h 754"/>
                <a:gd name="T56" fmla="*/ 534 w 1202"/>
                <a:gd name="T57" fmla="*/ 304 h 754"/>
                <a:gd name="T58" fmla="*/ 490 w 1202"/>
                <a:gd name="T59" fmla="*/ 319 h 754"/>
                <a:gd name="T60" fmla="*/ 469 w 1202"/>
                <a:gd name="T61" fmla="*/ 326 h 754"/>
                <a:gd name="T62" fmla="*/ 335 w 1202"/>
                <a:gd name="T63" fmla="*/ 385 h 754"/>
                <a:gd name="T64" fmla="*/ 289 w 1202"/>
                <a:gd name="T65" fmla="*/ 403 h 754"/>
                <a:gd name="T66" fmla="*/ 257 w 1202"/>
                <a:gd name="T67" fmla="*/ 414 h 754"/>
                <a:gd name="T68" fmla="*/ 240 w 1202"/>
                <a:gd name="T69" fmla="*/ 417 h 754"/>
                <a:gd name="T70" fmla="*/ 224 w 1202"/>
                <a:gd name="T71" fmla="*/ 417 h 754"/>
                <a:gd name="T72" fmla="*/ 201 w 1202"/>
                <a:gd name="T73" fmla="*/ 411 h 754"/>
                <a:gd name="T74" fmla="*/ 133 w 1202"/>
                <a:gd name="T75" fmla="*/ 395 h 754"/>
                <a:gd name="T76" fmla="*/ 61 w 1202"/>
                <a:gd name="T77" fmla="*/ 373 h 754"/>
                <a:gd name="T78" fmla="*/ 31 w 1202"/>
                <a:gd name="T79" fmla="*/ 362 h 754"/>
                <a:gd name="T80" fmla="*/ 10 w 1202"/>
                <a:gd name="T81" fmla="*/ 351 h 754"/>
                <a:gd name="T82" fmla="*/ 2 w 1202"/>
                <a:gd name="T83" fmla="*/ 343 h 754"/>
                <a:gd name="T84" fmla="*/ 1 w 1202"/>
                <a:gd name="T85" fmla="*/ 340 h 754"/>
                <a:gd name="T86" fmla="*/ 0 w 1202"/>
                <a:gd name="T87" fmla="*/ 307 h 754"/>
                <a:gd name="T88" fmla="*/ 1 w 1202"/>
                <a:gd name="T89" fmla="*/ 294 h 7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2" h="754">
                  <a:moveTo>
                    <a:pt x="2" y="532"/>
                  </a:moveTo>
                  <a:lnTo>
                    <a:pt x="2" y="532"/>
                  </a:lnTo>
                  <a:lnTo>
                    <a:pt x="32" y="498"/>
                  </a:lnTo>
                  <a:lnTo>
                    <a:pt x="62" y="462"/>
                  </a:lnTo>
                  <a:lnTo>
                    <a:pt x="126" y="382"/>
                  </a:lnTo>
                  <a:lnTo>
                    <a:pt x="192" y="298"/>
                  </a:lnTo>
                  <a:lnTo>
                    <a:pt x="226" y="256"/>
                  </a:lnTo>
                  <a:lnTo>
                    <a:pt x="262" y="216"/>
                  </a:lnTo>
                  <a:lnTo>
                    <a:pt x="298" y="178"/>
                  </a:lnTo>
                  <a:lnTo>
                    <a:pt x="336" y="140"/>
                  </a:lnTo>
                  <a:lnTo>
                    <a:pt x="374" y="106"/>
                  </a:lnTo>
                  <a:lnTo>
                    <a:pt x="414" y="76"/>
                  </a:lnTo>
                  <a:lnTo>
                    <a:pt x="456" y="50"/>
                  </a:lnTo>
                  <a:lnTo>
                    <a:pt x="478" y="38"/>
                  </a:lnTo>
                  <a:lnTo>
                    <a:pt x="500" y="28"/>
                  </a:lnTo>
                  <a:lnTo>
                    <a:pt x="522" y="20"/>
                  </a:lnTo>
                  <a:lnTo>
                    <a:pt x="544" y="12"/>
                  </a:lnTo>
                  <a:lnTo>
                    <a:pt x="568" y="8"/>
                  </a:lnTo>
                  <a:lnTo>
                    <a:pt x="592" y="4"/>
                  </a:lnTo>
                  <a:lnTo>
                    <a:pt x="610" y="2"/>
                  </a:lnTo>
                  <a:lnTo>
                    <a:pt x="630" y="0"/>
                  </a:lnTo>
                  <a:lnTo>
                    <a:pt x="648" y="2"/>
                  </a:lnTo>
                  <a:lnTo>
                    <a:pt x="668" y="4"/>
                  </a:lnTo>
                  <a:lnTo>
                    <a:pt x="704" y="12"/>
                  </a:lnTo>
                  <a:lnTo>
                    <a:pt x="740" y="24"/>
                  </a:lnTo>
                  <a:lnTo>
                    <a:pt x="774" y="40"/>
                  </a:lnTo>
                  <a:lnTo>
                    <a:pt x="808" y="58"/>
                  </a:lnTo>
                  <a:lnTo>
                    <a:pt x="840" y="76"/>
                  </a:lnTo>
                  <a:lnTo>
                    <a:pt x="872" y="96"/>
                  </a:lnTo>
                  <a:lnTo>
                    <a:pt x="916" y="122"/>
                  </a:lnTo>
                  <a:lnTo>
                    <a:pt x="972" y="154"/>
                  </a:lnTo>
                  <a:lnTo>
                    <a:pt x="1038" y="192"/>
                  </a:lnTo>
                  <a:lnTo>
                    <a:pt x="1070" y="212"/>
                  </a:lnTo>
                  <a:lnTo>
                    <a:pt x="1100" y="234"/>
                  </a:lnTo>
                  <a:lnTo>
                    <a:pt x="1128" y="258"/>
                  </a:lnTo>
                  <a:lnTo>
                    <a:pt x="1154" y="282"/>
                  </a:lnTo>
                  <a:lnTo>
                    <a:pt x="1174" y="306"/>
                  </a:lnTo>
                  <a:lnTo>
                    <a:pt x="1184" y="320"/>
                  </a:lnTo>
                  <a:lnTo>
                    <a:pt x="1190" y="332"/>
                  </a:lnTo>
                  <a:lnTo>
                    <a:pt x="1196" y="346"/>
                  </a:lnTo>
                  <a:lnTo>
                    <a:pt x="1200" y="360"/>
                  </a:lnTo>
                  <a:lnTo>
                    <a:pt x="1202" y="372"/>
                  </a:lnTo>
                  <a:lnTo>
                    <a:pt x="1202" y="386"/>
                  </a:lnTo>
                  <a:lnTo>
                    <a:pt x="1200" y="400"/>
                  </a:lnTo>
                  <a:lnTo>
                    <a:pt x="1196" y="414"/>
                  </a:lnTo>
                  <a:lnTo>
                    <a:pt x="1188" y="428"/>
                  </a:lnTo>
                  <a:lnTo>
                    <a:pt x="1180" y="442"/>
                  </a:lnTo>
                  <a:lnTo>
                    <a:pt x="1166" y="458"/>
                  </a:lnTo>
                  <a:lnTo>
                    <a:pt x="1152" y="472"/>
                  </a:lnTo>
                  <a:lnTo>
                    <a:pt x="1136" y="486"/>
                  </a:lnTo>
                  <a:lnTo>
                    <a:pt x="1120" y="498"/>
                  </a:lnTo>
                  <a:lnTo>
                    <a:pt x="1102" y="508"/>
                  </a:lnTo>
                  <a:lnTo>
                    <a:pt x="1082" y="518"/>
                  </a:lnTo>
                  <a:lnTo>
                    <a:pt x="1042" y="534"/>
                  </a:lnTo>
                  <a:lnTo>
                    <a:pt x="1002" y="550"/>
                  </a:lnTo>
                  <a:lnTo>
                    <a:pt x="960" y="562"/>
                  </a:lnTo>
                  <a:lnTo>
                    <a:pt x="918" y="576"/>
                  </a:lnTo>
                  <a:lnTo>
                    <a:pt x="880" y="590"/>
                  </a:lnTo>
                  <a:lnTo>
                    <a:pt x="714" y="662"/>
                  </a:lnTo>
                  <a:lnTo>
                    <a:pt x="628" y="696"/>
                  </a:lnTo>
                  <a:lnTo>
                    <a:pt x="542" y="728"/>
                  </a:lnTo>
                  <a:lnTo>
                    <a:pt x="514" y="738"/>
                  </a:lnTo>
                  <a:lnTo>
                    <a:pt x="482" y="748"/>
                  </a:lnTo>
                  <a:lnTo>
                    <a:pt x="466" y="752"/>
                  </a:lnTo>
                  <a:lnTo>
                    <a:pt x="450" y="754"/>
                  </a:lnTo>
                  <a:lnTo>
                    <a:pt x="434" y="754"/>
                  </a:lnTo>
                  <a:lnTo>
                    <a:pt x="420" y="754"/>
                  </a:lnTo>
                  <a:lnTo>
                    <a:pt x="376" y="744"/>
                  </a:lnTo>
                  <a:lnTo>
                    <a:pt x="318" y="732"/>
                  </a:lnTo>
                  <a:lnTo>
                    <a:pt x="250" y="714"/>
                  </a:lnTo>
                  <a:lnTo>
                    <a:pt x="180" y="696"/>
                  </a:lnTo>
                  <a:lnTo>
                    <a:pt x="114" y="674"/>
                  </a:lnTo>
                  <a:lnTo>
                    <a:pt x="84" y="664"/>
                  </a:lnTo>
                  <a:lnTo>
                    <a:pt x="58" y="654"/>
                  </a:lnTo>
                  <a:lnTo>
                    <a:pt x="36" y="644"/>
                  </a:lnTo>
                  <a:lnTo>
                    <a:pt x="18" y="634"/>
                  </a:lnTo>
                  <a:lnTo>
                    <a:pt x="8" y="624"/>
                  </a:lnTo>
                  <a:lnTo>
                    <a:pt x="4" y="620"/>
                  </a:lnTo>
                  <a:lnTo>
                    <a:pt x="2" y="614"/>
                  </a:lnTo>
                  <a:lnTo>
                    <a:pt x="0" y="582"/>
                  </a:lnTo>
                  <a:lnTo>
                    <a:pt x="0" y="556"/>
                  </a:lnTo>
                  <a:lnTo>
                    <a:pt x="2" y="532"/>
                  </a:lnTo>
                  <a:close/>
                </a:path>
              </a:pathLst>
            </a:custGeom>
            <a:solidFill>
              <a:srgbClr val="A3C38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105"/>
            <p:cNvSpPr>
              <a:spLocks/>
            </p:cNvSpPr>
            <p:nvPr/>
          </p:nvSpPr>
          <p:spPr bwMode="auto">
            <a:xfrm>
              <a:off x="3619" y="1217"/>
              <a:ext cx="1623" cy="1031"/>
            </a:xfrm>
            <a:custGeom>
              <a:avLst/>
              <a:gdLst>
                <a:gd name="T0" fmla="*/ 1 w 3042"/>
                <a:gd name="T1" fmla="*/ 873 h 1864"/>
                <a:gd name="T2" fmla="*/ 5 w 3042"/>
                <a:gd name="T3" fmla="*/ 831 h 1864"/>
                <a:gd name="T4" fmla="*/ 16 w 3042"/>
                <a:gd name="T5" fmla="*/ 814 h 1864"/>
                <a:gd name="T6" fmla="*/ 165 w 3042"/>
                <a:gd name="T7" fmla="*/ 669 h 1864"/>
                <a:gd name="T8" fmla="*/ 213 w 3042"/>
                <a:gd name="T9" fmla="*/ 635 h 1864"/>
                <a:gd name="T10" fmla="*/ 371 w 3042"/>
                <a:gd name="T11" fmla="*/ 551 h 1864"/>
                <a:gd name="T12" fmla="*/ 434 w 3042"/>
                <a:gd name="T13" fmla="*/ 480 h 1864"/>
                <a:gd name="T14" fmla="*/ 551 w 3042"/>
                <a:gd name="T15" fmla="*/ 346 h 1864"/>
                <a:gd name="T16" fmla="*/ 624 w 3042"/>
                <a:gd name="T17" fmla="*/ 265 h 1864"/>
                <a:gd name="T18" fmla="*/ 650 w 3042"/>
                <a:gd name="T19" fmla="*/ 238 h 1864"/>
                <a:gd name="T20" fmla="*/ 669 w 3042"/>
                <a:gd name="T21" fmla="*/ 226 h 1864"/>
                <a:gd name="T22" fmla="*/ 716 w 3042"/>
                <a:gd name="T23" fmla="*/ 221 h 1864"/>
                <a:gd name="T24" fmla="*/ 764 w 3042"/>
                <a:gd name="T25" fmla="*/ 237 h 1864"/>
                <a:gd name="T26" fmla="*/ 824 w 3042"/>
                <a:gd name="T27" fmla="*/ 269 h 1864"/>
                <a:gd name="T28" fmla="*/ 847 w 3042"/>
                <a:gd name="T29" fmla="*/ 295 h 1864"/>
                <a:gd name="T30" fmla="*/ 856 w 3042"/>
                <a:gd name="T31" fmla="*/ 310 h 1864"/>
                <a:gd name="T32" fmla="*/ 865 w 3042"/>
                <a:gd name="T33" fmla="*/ 296 h 1864"/>
                <a:gd name="T34" fmla="*/ 900 w 3042"/>
                <a:gd name="T35" fmla="*/ 281 h 1864"/>
                <a:gd name="T36" fmla="*/ 992 w 3042"/>
                <a:gd name="T37" fmla="*/ 223 h 1864"/>
                <a:gd name="T38" fmla="*/ 1009 w 3042"/>
                <a:gd name="T39" fmla="*/ 202 h 1864"/>
                <a:gd name="T40" fmla="*/ 1025 w 3042"/>
                <a:gd name="T41" fmla="*/ 179 h 1864"/>
                <a:gd name="T42" fmla="*/ 1050 w 3042"/>
                <a:gd name="T43" fmla="*/ 168 h 1864"/>
                <a:gd name="T44" fmla="*/ 1078 w 3042"/>
                <a:gd name="T45" fmla="*/ 174 h 1864"/>
                <a:gd name="T46" fmla="*/ 1144 w 3042"/>
                <a:gd name="T47" fmla="*/ 209 h 1864"/>
                <a:gd name="T48" fmla="*/ 1200 w 3042"/>
                <a:gd name="T49" fmla="*/ 263 h 1864"/>
                <a:gd name="T50" fmla="*/ 1255 w 3042"/>
                <a:gd name="T51" fmla="*/ 315 h 1864"/>
                <a:gd name="T52" fmla="*/ 1284 w 3042"/>
                <a:gd name="T53" fmla="*/ 319 h 1864"/>
                <a:gd name="T54" fmla="*/ 1324 w 3042"/>
                <a:gd name="T55" fmla="*/ 306 h 1864"/>
                <a:gd name="T56" fmla="*/ 1367 w 3042"/>
                <a:gd name="T57" fmla="*/ 280 h 1864"/>
                <a:gd name="T58" fmla="*/ 1437 w 3042"/>
                <a:gd name="T59" fmla="*/ 204 h 1864"/>
                <a:gd name="T60" fmla="*/ 1490 w 3042"/>
                <a:gd name="T61" fmla="*/ 133 h 1864"/>
                <a:gd name="T62" fmla="*/ 1516 w 3042"/>
                <a:gd name="T63" fmla="*/ 80 h 1864"/>
                <a:gd name="T64" fmla="*/ 1513 w 3042"/>
                <a:gd name="T65" fmla="*/ 55 h 1864"/>
                <a:gd name="T66" fmla="*/ 1497 w 3042"/>
                <a:gd name="T67" fmla="*/ 45 h 1864"/>
                <a:gd name="T68" fmla="*/ 1443 w 3042"/>
                <a:gd name="T69" fmla="*/ 41 h 1864"/>
                <a:gd name="T70" fmla="*/ 1384 w 3042"/>
                <a:gd name="T71" fmla="*/ 54 h 1864"/>
                <a:gd name="T72" fmla="*/ 1325 w 3042"/>
                <a:gd name="T73" fmla="*/ 88 h 1864"/>
                <a:gd name="T74" fmla="*/ 1274 w 3042"/>
                <a:gd name="T75" fmla="*/ 80 h 1864"/>
                <a:gd name="T76" fmla="*/ 1292 w 3042"/>
                <a:gd name="T77" fmla="*/ 61 h 1864"/>
                <a:gd name="T78" fmla="*/ 1351 w 3042"/>
                <a:gd name="T79" fmla="*/ 23 h 1864"/>
                <a:gd name="T80" fmla="*/ 1413 w 3042"/>
                <a:gd name="T81" fmla="*/ 4 h 1864"/>
                <a:gd name="T82" fmla="*/ 1461 w 3042"/>
                <a:gd name="T83" fmla="*/ 0 h 1864"/>
                <a:gd name="T84" fmla="*/ 1514 w 3042"/>
                <a:gd name="T85" fmla="*/ 9 h 1864"/>
                <a:gd name="T86" fmla="*/ 1526 w 3042"/>
                <a:gd name="T87" fmla="*/ 20 h 1864"/>
                <a:gd name="T88" fmla="*/ 1534 w 3042"/>
                <a:gd name="T89" fmla="*/ 45 h 1864"/>
                <a:gd name="T90" fmla="*/ 1594 w 3042"/>
                <a:gd name="T91" fmla="*/ 395 h 1864"/>
                <a:gd name="T92" fmla="*/ 1620 w 3042"/>
                <a:gd name="T93" fmla="*/ 573 h 1864"/>
                <a:gd name="T94" fmla="*/ 1622 w 3042"/>
                <a:gd name="T95" fmla="*/ 626 h 1864"/>
                <a:gd name="T96" fmla="*/ 1616 w 3042"/>
                <a:gd name="T97" fmla="*/ 657 h 1864"/>
                <a:gd name="T98" fmla="*/ 1545 w 3042"/>
                <a:gd name="T99" fmla="*/ 707 h 1864"/>
                <a:gd name="T100" fmla="*/ 1325 w 3042"/>
                <a:gd name="T101" fmla="*/ 836 h 1864"/>
                <a:gd name="T102" fmla="*/ 1097 w 3042"/>
                <a:gd name="T103" fmla="*/ 945 h 1864"/>
                <a:gd name="T104" fmla="*/ 891 w 3042"/>
                <a:gd name="T105" fmla="*/ 1013 h 1864"/>
                <a:gd name="T106" fmla="*/ 806 w 3042"/>
                <a:gd name="T107" fmla="*/ 1029 h 1864"/>
                <a:gd name="T108" fmla="*/ 578 w 3042"/>
                <a:gd name="T109" fmla="*/ 1031 h 1864"/>
                <a:gd name="T110" fmla="*/ 224 w 3042"/>
                <a:gd name="T111" fmla="*/ 1022 h 1864"/>
                <a:gd name="T112" fmla="*/ 60 w 3042"/>
                <a:gd name="T113" fmla="*/ 1006 h 1864"/>
                <a:gd name="T114" fmla="*/ 28 w 3042"/>
                <a:gd name="T115" fmla="*/ 993 h 1864"/>
                <a:gd name="T116" fmla="*/ 14 w 3042"/>
                <a:gd name="T117" fmla="*/ 961 h 1864"/>
                <a:gd name="T118" fmla="*/ 3 w 3042"/>
                <a:gd name="T119" fmla="*/ 902 h 18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042" h="1864">
                  <a:moveTo>
                    <a:pt x="6" y="1610"/>
                  </a:moveTo>
                  <a:lnTo>
                    <a:pt x="6" y="1610"/>
                  </a:lnTo>
                  <a:lnTo>
                    <a:pt x="4" y="1594"/>
                  </a:lnTo>
                  <a:lnTo>
                    <a:pt x="2" y="1578"/>
                  </a:lnTo>
                  <a:lnTo>
                    <a:pt x="0" y="1558"/>
                  </a:lnTo>
                  <a:lnTo>
                    <a:pt x="2" y="1536"/>
                  </a:lnTo>
                  <a:lnTo>
                    <a:pt x="6" y="1512"/>
                  </a:lnTo>
                  <a:lnTo>
                    <a:pt x="10" y="1502"/>
                  </a:lnTo>
                  <a:lnTo>
                    <a:pt x="16" y="1490"/>
                  </a:lnTo>
                  <a:lnTo>
                    <a:pt x="22" y="1480"/>
                  </a:lnTo>
                  <a:lnTo>
                    <a:pt x="30" y="1472"/>
                  </a:lnTo>
                  <a:lnTo>
                    <a:pt x="94" y="1408"/>
                  </a:lnTo>
                  <a:lnTo>
                    <a:pt x="198" y="1310"/>
                  </a:lnTo>
                  <a:lnTo>
                    <a:pt x="254" y="1258"/>
                  </a:lnTo>
                  <a:lnTo>
                    <a:pt x="310" y="1210"/>
                  </a:lnTo>
                  <a:lnTo>
                    <a:pt x="358" y="1172"/>
                  </a:lnTo>
                  <a:lnTo>
                    <a:pt x="380" y="1158"/>
                  </a:lnTo>
                  <a:lnTo>
                    <a:pt x="400" y="1148"/>
                  </a:lnTo>
                  <a:lnTo>
                    <a:pt x="678" y="1008"/>
                  </a:lnTo>
                  <a:lnTo>
                    <a:pt x="688" y="1002"/>
                  </a:lnTo>
                  <a:lnTo>
                    <a:pt x="696" y="996"/>
                  </a:lnTo>
                  <a:lnTo>
                    <a:pt x="716" y="978"/>
                  </a:lnTo>
                  <a:lnTo>
                    <a:pt x="748" y="940"/>
                  </a:lnTo>
                  <a:lnTo>
                    <a:pt x="814" y="868"/>
                  </a:lnTo>
                  <a:lnTo>
                    <a:pt x="878" y="796"/>
                  </a:lnTo>
                  <a:lnTo>
                    <a:pt x="956" y="712"/>
                  </a:lnTo>
                  <a:lnTo>
                    <a:pt x="1032" y="626"/>
                  </a:lnTo>
                  <a:lnTo>
                    <a:pt x="1100" y="552"/>
                  </a:lnTo>
                  <a:lnTo>
                    <a:pt x="1134" y="516"/>
                  </a:lnTo>
                  <a:lnTo>
                    <a:pt x="1170" y="480"/>
                  </a:lnTo>
                  <a:lnTo>
                    <a:pt x="1188" y="462"/>
                  </a:lnTo>
                  <a:lnTo>
                    <a:pt x="1208" y="440"/>
                  </a:lnTo>
                  <a:lnTo>
                    <a:pt x="1218" y="430"/>
                  </a:lnTo>
                  <a:lnTo>
                    <a:pt x="1230" y="422"/>
                  </a:lnTo>
                  <a:lnTo>
                    <a:pt x="1242" y="414"/>
                  </a:lnTo>
                  <a:lnTo>
                    <a:pt x="1254" y="408"/>
                  </a:lnTo>
                  <a:lnTo>
                    <a:pt x="1284" y="402"/>
                  </a:lnTo>
                  <a:lnTo>
                    <a:pt x="1312" y="398"/>
                  </a:lnTo>
                  <a:lnTo>
                    <a:pt x="1328" y="398"/>
                  </a:lnTo>
                  <a:lnTo>
                    <a:pt x="1342" y="400"/>
                  </a:lnTo>
                  <a:lnTo>
                    <a:pt x="1356" y="402"/>
                  </a:lnTo>
                  <a:lnTo>
                    <a:pt x="1372" y="406"/>
                  </a:lnTo>
                  <a:lnTo>
                    <a:pt x="1432" y="428"/>
                  </a:lnTo>
                  <a:lnTo>
                    <a:pt x="1462" y="440"/>
                  </a:lnTo>
                  <a:lnTo>
                    <a:pt x="1492" y="452"/>
                  </a:lnTo>
                  <a:lnTo>
                    <a:pt x="1518" y="468"/>
                  </a:lnTo>
                  <a:lnTo>
                    <a:pt x="1544" y="486"/>
                  </a:lnTo>
                  <a:lnTo>
                    <a:pt x="1568" y="508"/>
                  </a:lnTo>
                  <a:lnTo>
                    <a:pt x="1578" y="520"/>
                  </a:lnTo>
                  <a:lnTo>
                    <a:pt x="1588" y="534"/>
                  </a:lnTo>
                  <a:lnTo>
                    <a:pt x="1596" y="548"/>
                  </a:lnTo>
                  <a:lnTo>
                    <a:pt x="1600" y="556"/>
                  </a:lnTo>
                  <a:lnTo>
                    <a:pt x="1604" y="560"/>
                  </a:lnTo>
                  <a:lnTo>
                    <a:pt x="1608" y="554"/>
                  </a:lnTo>
                  <a:lnTo>
                    <a:pt x="1612" y="544"/>
                  </a:lnTo>
                  <a:lnTo>
                    <a:pt x="1622" y="536"/>
                  </a:lnTo>
                  <a:lnTo>
                    <a:pt x="1634" y="528"/>
                  </a:lnTo>
                  <a:lnTo>
                    <a:pt x="1660" y="518"/>
                  </a:lnTo>
                  <a:lnTo>
                    <a:pt x="1686" y="508"/>
                  </a:lnTo>
                  <a:lnTo>
                    <a:pt x="1712" y="494"/>
                  </a:lnTo>
                  <a:lnTo>
                    <a:pt x="1788" y="452"/>
                  </a:lnTo>
                  <a:lnTo>
                    <a:pt x="1860" y="404"/>
                  </a:lnTo>
                  <a:lnTo>
                    <a:pt x="1870" y="396"/>
                  </a:lnTo>
                  <a:lnTo>
                    <a:pt x="1880" y="388"/>
                  </a:lnTo>
                  <a:lnTo>
                    <a:pt x="1892" y="366"/>
                  </a:lnTo>
                  <a:lnTo>
                    <a:pt x="1906" y="342"/>
                  </a:lnTo>
                  <a:lnTo>
                    <a:pt x="1914" y="332"/>
                  </a:lnTo>
                  <a:lnTo>
                    <a:pt x="1922" y="324"/>
                  </a:lnTo>
                  <a:lnTo>
                    <a:pt x="1934" y="314"/>
                  </a:lnTo>
                  <a:lnTo>
                    <a:pt x="1944" y="310"/>
                  </a:lnTo>
                  <a:lnTo>
                    <a:pt x="1956" y="306"/>
                  </a:lnTo>
                  <a:lnTo>
                    <a:pt x="1968" y="304"/>
                  </a:lnTo>
                  <a:lnTo>
                    <a:pt x="1982" y="304"/>
                  </a:lnTo>
                  <a:lnTo>
                    <a:pt x="1994" y="306"/>
                  </a:lnTo>
                  <a:lnTo>
                    <a:pt x="2020" y="314"/>
                  </a:lnTo>
                  <a:lnTo>
                    <a:pt x="2058" y="330"/>
                  </a:lnTo>
                  <a:lnTo>
                    <a:pt x="2092" y="346"/>
                  </a:lnTo>
                  <a:lnTo>
                    <a:pt x="2118" y="362"/>
                  </a:lnTo>
                  <a:lnTo>
                    <a:pt x="2144" y="378"/>
                  </a:lnTo>
                  <a:lnTo>
                    <a:pt x="2168" y="396"/>
                  </a:lnTo>
                  <a:lnTo>
                    <a:pt x="2192" y="418"/>
                  </a:lnTo>
                  <a:lnTo>
                    <a:pt x="2250" y="476"/>
                  </a:lnTo>
                  <a:lnTo>
                    <a:pt x="2306" y="534"/>
                  </a:lnTo>
                  <a:lnTo>
                    <a:pt x="2326" y="552"/>
                  </a:lnTo>
                  <a:lnTo>
                    <a:pt x="2344" y="566"/>
                  </a:lnTo>
                  <a:lnTo>
                    <a:pt x="2352" y="570"/>
                  </a:lnTo>
                  <a:lnTo>
                    <a:pt x="2360" y="574"/>
                  </a:lnTo>
                  <a:lnTo>
                    <a:pt x="2370" y="576"/>
                  </a:lnTo>
                  <a:lnTo>
                    <a:pt x="2380" y="578"/>
                  </a:lnTo>
                  <a:lnTo>
                    <a:pt x="2406" y="576"/>
                  </a:lnTo>
                  <a:lnTo>
                    <a:pt x="2436" y="568"/>
                  </a:lnTo>
                  <a:lnTo>
                    <a:pt x="2460" y="562"/>
                  </a:lnTo>
                  <a:lnTo>
                    <a:pt x="2482" y="554"/>
                  </a:lnTo>
                  <a:lnTo>
                    <a:pt x="2504" y="544"/>
                  </a:lnTo>
                  <a:lnTo>
                    <a:pt x="2524" y="532"/>
                  </a:lnTo>
                  <a:lnTo>
                    <a:pt x="2544" y="520"/>
                  </a:lnTo>
                  <a:lnTo>
                    <a:pt x="2562" y="506"/>
                  </a:lnTo>
                  <a:lnTo>
                    <a:pt x="2598" y="476"/>
                  </a:lnTo>
                  <a:lnTo>
                    <a:pt x="2632" y="442"/>
                  </a:lnTo>
                  <a:lnTo>
                    <a:pt x="2664" y="406"/>
                  </a:lnTo>
                  <a:lnTo>
                    <a:pt x="2694" y="368"/>
                  </a:lnTo>
                  <a:lnTo>
                    <a:pt x="2724" y="328"/>
                  </a:lnTo>
                  <a:lnTo>
                    <a:pt x="2766" y="276"/>
                  </a:lnTo>
                  <a:lnTo>
                    <a:pt x="2792" y="240"/>
                  </a:lnTo>
                  <a:lnTo>
                    <a:pt x="2818" y="200"/>
                  </a:lnTo>
                  <a:lnTo>
                    <a:pt x="2828" y="180"/>
                  </a:lnTo>
                  <a:lnTo>
                    <a:pt x="2836" y="162"/>
                  </a:lnTo>
                  <a:lnTo>
                    <a:pt x="2842" y="144"/>
                  </a:lnTo>
                  <a:lnTo>
                    <a:pt x="2844" y="126"/>
                  </a:lnTo>
                  <a:lnTo>
                    <a:pt x="2842" y="112"/>
                  </a:lnTo>
                  <a:lnTo>
                    <a:pt x="2840" y="106"/>
                  </a:lnTo>
                  <a:lnTo>
                    <a:pt x="2836" y="100"/>
                  </a:lnTo>
                  <a:lnTo>
                    <a:pt x="2830" y="94"/>
                  </a:lnTo>
                  <a:lnTo>
                    <a:pt x="2824" y="90"/>
                  </a:lnTo>
                  <a:lnTo>
                    <a:pt x="2816" y="86"/>
                  </a:lnTo>
                  <a:lnTo>
                    <a:pt x="2806" y="82"/>
                  </a:lnTo>
                  <a:lnTo>
                    <a:pt x="2772" y="76"/>
                  </a:lnTo>
                  <a:lnTo>
                    <a:pt x="2738" y="74"/>
                  </a:lnTo>
                  <a:lnTo>
                    <a:pt x="2704" y="74"/>
                  </a:lnTo>
                  <a:lnTo>
                    <a:pt x="2672" y="78"/>
                  </a:lnTo>
                  <a:lnTo>
                    <a:pt x="2644" y="82"/>
                  </a:lnTo>
                  <a:lnTo>
                    <a:pt x="2618" y="90"/>
                  </a:lnTo>
                  <a:lnTo>
                    <a:pt x="2594" y="98"/>
                  </a:lnTo>
                  <a:lnTo>
                    <a:pt x="2574" y="106"/>
                  </a:lnTo>
                  <a:lnTo>
                    <a:pt x="2532" y="130"/>
                  </a:lnTo>
                  <a:lnTo>
                    <a:pt x="2484" y="160"/>
                  </a:lnTo>
                  <a:lnTo>
                    <a:pt x="2430" y="198"/>
                  </a:lnTo>
                  <a:lnTo>
                    <a:pt x="2388" y="144"/>
                  </a:lnTo>
                  <a:lnTo>
                    <a:pt x="2388" y="142"/>
                  </a:lnTo>
                  <a:lnTo>
                    <a:pt x="2390" y="138"/>
                  </a:lnTo>
                  <a:lnTo>
                    <a:pt x="2396" y="132"/>
                  </a:lnTo>
                  <a:lnTo>
                    <a:pt x="2422" y="110"/>
                  </a:lnTo>
                  <a:lnTo>
                    <a:pt x="2462" y="80"/>
                  </a:lnTo>
                  <a:lnTo>
                    <a:pt x="2496" y="60"/>
                  </a:lnTo>
                  <a:lnTo>
                    <a:pt x="2532" y="42"/>
                  </a:lnTo>
                  <a:lnTo>
                    <a:pt x="2570" y="28"/>
                  </a:lnTo>
                  <a:lnTo>
                    <a:pt x="2608" y="16"/>
                  </a:lnTo>
                  <a:lnTo>
                    <a:pt x="2648" y="8"/>
                  </a:lnTo>
                  <a:lnTo>
                    <a:pt x="2682" y="4"/>
                  </a:lnTo>
                  <a:lnTo>
                    <a:pt x="2712" y="2"/>
                  </a:lnTo>
                  <a:lnTo>
                    <a:pt x="2738" y="0"/>
                  </a:lnTo>
                  <a:lnTo>
                    <a:pt x="2764" y="2"/>
                  </a:lnTo>
                  <a:lnTo>
                    <a:pt x="2788" y="4"/>
                  </a:lnTo>
                  <a:lnTo>
                    <a:pt x="2814" y="8"/>
                  </a:lnTo>
                  <a:lnTo>
                    <a:pt x="2838" y="16"/>
                  </a:lnTo>
                  <a:lnTo>
                    <a:pt x="2846" y="22"/>
                  </a:lnTo>
                  <a:lnTo>
                    <a:pt x="2854" y="28"/>
                  </a:lnTo>
                  <a:lnTo>
                    <a:pt x="2860" y="36"/>
                  </a:lnTo>
                  <a:lnTo>
                    <a:pt x="2864" y="44"/>
                  </a:lnTo>
                  <a:lnTo>
                    <a:pt x="2872" y="64"/>
                  </a:lnTo>
                  <a:lnTo>
                    <a:pt x="2876" y="82"/>
                  </a:lnTo>
                  <a:lnTo>
                    <a:pt x="2922" y="328"/>
                  </a:lnTo>
                  <a:lnTo>
                    <a:pt x="2968" y="592"/>
                  </a:lnTo>
                  <a:lnTo>
                    <a:pt x="2988" y="714"/>
                  </a:lnTo>
                  <a:lnTo>
                    <a:pt x="3012" y="852"/>
                  </a:lnTo>
                  <a:lnTo>
                    <a:pt x="3022" y="920"/>
                  </a:lnTo>
                  <a:lnTo>
                    <a:pt x="3030" y="982"/>
                  </a:lnTo>
                  <a:lnTo>
                    <a:pt x="3036" y="1036"/>
                  </a:lnTo>
                  <a:lnTo>
                    <a:pt x="3038" y="1078"/>
                  </a:lnTo>
                  <a:lnTo>
                    <a:pt x="3038" y="1108"/>
                  </a:lnTo>
                  <a:lnTo>
                    <a:pt x="3040" y="1132"/>
                  </a:lnTo>
                  <a:lnTo>
                    <a:pt x="3042" y="1150"/>
                  </a:lnTo>
                  <a:lnTo>
                    <a:pt x="3040" y="1164"/>
                  </a:lnTo>
                  <a:lnTo>
                    <a:pt x="3036" y="1176"/>
                  </a:lnTo>
                  <a:lnTo>
                    <a:pt x="3028" y="1188"/>
                  </a:lnTo>
                  <a:lnTo>
                    <a:pt x="3014" y="1202"/>
                  </a:lnTo>
                  <a:lnTo>
                    <a:pt x="2992" y="1216"/>
                  </a:lnTo>
                  <a:lnTo>
                    <a:pt x="2896" y="1278"/>
                  </a:lnTo>
                  <a:lnTo>
                    <a:pt x="2798" y="1338"/>
                  </a:lnTo>
                  <a:lnTo>
                    <a:pt x="2696" y="1398"/>
                  </a:lnTo>
                  <a:lnTo>
                    <a:pt x="2590" y="1456"/>
                  </a:lnTo>
                  <a:lnTo>
                    <a:pt x="2484" y="1512"/>
                  </a:lnTo>
                  <a:lnTo>
                    <a:pt x="2376" y="1566"/>
                  </a:lnTo>
                  <a:lnTo>
                    <a:pt x="2268" y="1616"/>
                  </a:lnTo>
                  <a:lnTo>
                    <a:pt x="2162" y="1664"/>
                  </a:lnTo>
                  <a:lnTo>
                    <a:pt x="2056" y="1708"/>
                  </a:lnTo>
                  <a:lnTo>
                    <a:pt x="1954" y="1746"/>
                  </a:lnTo>
                  <a:lnTo>
                    <a:pt x="1856" y="1780"/>
                  </a:lnTo>
                  <a:lnTo>
                    <a:pt x="1760" y="1810"/>
                  </a:lnTo>
                  <a:lnTo>
                    <a:pt x="1670" y="1832"/>
                  </a:lnTo>
                  <a:lnTo>
                    <a:pt x="1628" y="1842"/>
                  </a:lnTo>
                  <a:lnTo>
                    <a:pt x="1586" y="1850"/>
                  </a:lnTo>
                  <a:lnTo>
                    <a:pt x="1548" y="1856"/>
                  </a:lnTo>
                  <a:lnTo>
                    <a:pt x="1510" y="1860"/>
                  </a:lnTo>
                  <a:lnTo>
                    <a:pt x="1474" y="1864"/>
                  </a:lnTo>
                  <a:lnTo>
                    <a:pt x="1440" y="1864"/>
                  </a:lnTo>
                  <a:lnTo>
                    <a:pt x="1084" y="1864"/>
                  </a:lnTo>
                  <a:lnTo>
                    <a:pt x="862" y="1862"/>
                  </a:lnTo>
                  <a:lnTo>
                    <a:pt x="634" y="1856"/>
                  </a:lnTo>
                  <a:lnTo>
                    <a:pt x="524" y="1852"/>
                  </a:lnTo>
                  <a:lnTo>
                    <a:pt x="420" y="1848"/>
                  </a:lnTo>
                  <a:lnTo>
                    <a:pt x="326" y="1842"/>
                  </a:lnTo>
                  <a:lnTo>
                    <a:pt x="240" y="1836"/>
                  </a:lnTo>
                  <a:lnTo>
                    <a:pt x="168" y="1828"/>
                  </a:lnTo>
                  <a:lnTo>
                    <a:pt x="112" y="1818"/>
                  </a:lnTo>
                  <a:lnTo>
                    <a:pt x="90" y="1814"/>
                  </a:lnTo>
                  <a:lnTo>
                    <a:pt x="72" y="1808"/>
                  </a:lnTo>
                  <a:lnTo>
                    <a:pt x="60" y="1802"/>
                  </a:lnTo>
                  <a:lnTo>
                    <a:pt x="52" y="1796"/>
                  </a:lnTo>
                  <a:lnTo>
                    <a:pt x="44" y="1782"/>
                  </a:lnTo>
                  <a:lnTo>
                    <a:pt x="38" y="1768"/>
                  </a:lnTo>
                  <a:lnTo>
                    <a:pt x="26" y="1738"/>
                  </a:lnTo>
                  <a:lnTo>
                    <a:pt x="18" y="1706"/>
                  </a:lnTo>
                  <a:lnTo>
                    <a:pt x="12" y="1676"/>
                  </a:lnTo>
                  <a:lnTo>
                    <a:pt x="8" y="1650"/>
                  </a:lnTo>
                  <a:lnTo>
                    <a:pt x="6" y="1630"/>
                  </a:lnTo>
                  <a:lnTo>
                    <a:pt x="6" y="161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106"/>
            <p:cNvSpPr>
              <a:spLocks/>
            </p:cNvSpPr>
            <p:nvPr/>
          </p:nvSpPr>
          <p:spPr bwMode="auto">
            <a:xfrm>
              <a:off x="4193" y="1316"/>
              <a:ext cx="1047" cy="888"/>
            </a:xfrm>
            <a:custGeom>
              <a:avLst/>
              <a:gdLst>
                <a:gd name="T0" fmla="*/ 16 w 1962"/>
                <a:gd name="T1" fmla="*/ 863 h 1604"/>
                <a:gd name="T2" fmla="*/ 3 w 1962"/>
                <a:gd name="T3" fmla="*/ 775 h 1604"/>
                <a:gd name="T4" fmla="*/ 0 w 1962"/>
                <a:gd name="T5" fmla="*/ 698 h 1604"/>
                <a:gd name="T6" fmla="*/ 2 w 1962"/>
                <a:gd name="T7" fmla="*/ 662 h 1604"/>
                <a:gd name="T8" fmla="*/ 5 w 1962"/>
                <a:gd name="T9" fmla="*/ 600 h 1604"/>
                <a:gd name="T10" fmla="*/ 14 w 1962"/>
                <a:gd name="T11" fmla="*/ 554 h 1604"/>
                <a:gd name="T12" fmla="*/ 35 w 1962"/>
                <a:gd name="T13" fmla="*/ 502 h 1604"/>
                <a:gd name="T14" fmla="*/ 73 w 1962"/>
                <a:gd name="T15" fmla="*/ 450 h 1604"/>
                <a:gd name="T16" fmla="*/ 145 w 1962"/>
                <a:gd name="T17" fmla="*/ 375 h 1604"/>
                <a:gd name="T18" fmla="*/ 258 w 1962"/>
                <a:gd name="T19" fmla="*/ 273 h 1604"/>
                <a:gd name="T20" fmla="*/ 318 w 1962"/>
                <a:gd name="T21" fmla="*/ 227 h 1604"/>
                <a:gd name="T22" fmla="*/ 331 w 1962"/>
                <a:gd name="T23" fmla="*/ 219 h 1604"/>
                <a:gd name="T24" fmla="*/ 399 w 1962"/>
                <a:gd name="T25" fmla="*/ 171 h 1604"/>
                <a:gd name="T26" fmla="*/ 439 w 1962"/>
                <a:gd name="T27" fmla="*/ 149 h 1604"/>
                <a:gd name="T28" fmla="*/ 457 w 1962"/>
                <a:gd name="T29" fmla="*/ 145 h 1604"/>
                <a:gd name="T30" fmla="*/ 505 w 1962"/>
                <a:gd name="T31" fmla="*/ 136 h 1604"/>
                <a:gd name="T32" fmla="*/ 546 w 1962"/>
                <a:gd name="T33" fmla="*/ 135 h 1604"/>
                <a:gd name="T34" fmla="*/ 564 w 1962"/>
                <a:gd name="T35" fmla="*/ 143 h 1604"/>
                <a:gd name="T36" fmla="*/ 581 w 1962"/>
                <a:gd name="T37" fmla="*/ 158 h 1604"/>
                <a:gd name="T38" fmla="*/ 633 w 1962"/>
                <a:gd name="T39" fmla="*/ 216 h 1604"/>
                <a:gd name="T40" fmla="*/ 665 w 1962"/>
                <a:gd name="T41" fmla="*/ 241 h 1604"/>
                <a:gd name="T42" fmla="*/ 683 w 1962"/>
                <a:gd name="T43" fmla="*/ 248 h 1604"/>
                <a:gd name="T44" fmla="*/ 727 w 1962"/>
                <a:gd name="T45" fmla="*/ 254 h 1604"/>
                <a:gd name="T46" fmla="*/ 764 w 1962"/>
                <a:gd name="T47" fmla="*/ 247 h 1604"/>
                <a:gd name="T48" fmla="*/ 783 w 1962"/>
                <a:gd name="T49" fmla="*/ 236 h 1604"/>
                <a:gd name="T50" fmla="*/ 830 w 1962"/>
                <a:gd name="T51" fmla="*/ 197 h 1604"/>
                <a:gd name="T52" fmla="*/ 889 w 1962"/>
                <a:gd name="T53" fmla="*/ 140 h 1604"/>
                <a:gd name="T54" fmla="*/ 923 w 1962"/>
                <a:gd name="T55" fmla="*/ 93 h 1604"/>
                <a:gd name="T56" fmla="*/ 940 w 1962"/>
                <a:gd name="T57" fmla="*/ 62 h 1604"/>
                <a:gd name="T58" fmla="*/ 967 w 1962"/>
                <a:gd name="T59" fmla="*/ 0 h 1604"/>
                <a:gd name="T60" fmla="*/ 977 w 1962"/>
                <a:gd name="T61" fmla="*/ 23 h 1604"/>
                <a:gd name="T62" fmla="*/ 997 w 1962"/>
                <a:gd name="T63" fmla="*/ 105 h 1604"/>
                <a:gd name="T64" fmla="*/ 1022 w 1962"/>
                <a:gd name="T65" fmla="*/ 245 h 1604"/>
                <a:gd name="T66" fmla="*/ 1040 w 1962"/>
                <a:gd name="T67" fmla="*/ 364 h 1604"/>
                <a:gd name="T68" fmla="*/ 1047 w 1962"/>
                <a:gd name="T69" fmla="*/ 472 h 1604"/>
                <a:gd name="T70" fmla="*/ 1046 w 1962"/>
                <a:gd name="T71" fmla="*/ 493 h 1604"/>
                <a:gd name="T72" fmla="*/ 1038 w 1962"/>
                <a:gd name="T73" fmla="*/ 523 h 1604"/>
                <a:gd name="T74" fmla="*/ 1015 w 1962"/>
                <a:gd name="T75" fmla="*/ 569 h 1604"/>
                <a:gd name="T76" fmla="*/ 969 w 1962"/>
                <a:gd name="T77" fmla="*/ 620 h 1604"/>
                <a:gd name="T78" fmla="*/ 909 w 1962"/>
                <a:gd name="T79" fmla="*/ 665 h 1604"/>
                <a:gd name="T80" fmla="*/ 841 w 1962"/>
                <a:gd name="T81" fmla="*/ 704 h 1604"/>
                <a:gd name="T82" fmla="*/ 746 w 1962"/>
                <a:gd name="T83" fmla="*/ 747 h 1604"/>
                <a:gd name="T84" fmla="*/ 617 w 1962"/>
                <a:gd name="T85" fmla="*/ 792 h 1604"/>
                <a:gd name="T86" fmla="*/ 537 w 1962"/>
                <a:gd name="T87" fmla="*/ 814 h 160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62" h="1604">
                  <a:moveTo>
                    <a:pt x="44" y="1604"/>
                  </a:moveTo>
                  <a:lnTo>
                    <a:pt x="44" y="1604"/>
                  </a:lnTo>
                  <a:lnTo>
                    <a:pt x="30" y="1558"/>
                  </a:lnTo>
                  <a:lnTo>
                    <a:pt x="20" y="1508"/>
                  </a:lnTo>
                  <a:lnTo>
                    <a:pt x="12" y="1454"/>
                  </a:lnTo>
                  <a:lnTo>
                    <a:pt x="6" y="1400"/>
                  </a:lnTo>
                  <a:lnTo>
                    <a:pt x="2" y="1348"/>
                  </a:lnTo>
                  <a:lnTo>
                    <a:pt x="0" y="1302"/>
                  </a:lnTo>
                  <a:lnTo>
                    <a:pt x="0" y="1260"/>
                  </a:lnTo>
                  <a:lnTo>
                    <a:pt x="2" y="1228"/>
                  </a:lnTo>
                  <a:lnTo>
                    <a:pt x="4" y="1196"/>
                  </a:lnTo>
                  <a:lnTo>
                    <a:pt x="6" y="1156"/>
                  </a:lnTo>
                  <a:lnTo>
                    <a:pt x="8" y="1110"/>
                  </a:lnTo>
                  <a:lnTo>
                    <a:pt x="10" y="1084"/>
                  </a:lnTo>
                  <a:lnTo>
                    <a:pt x="14" y="1056"/>
                  </a:lnTo>
                  <a:lnTo>
                    <a:pt x="18" y="1028"/>
                  </a:lnTo>
                  <a:lnTo>
                    <a:pt x="26" y="1000"/>
                  </a:lnTo>
                  <a:lnTo>
                    <a:pt x="36" y="968"/>
                  </a:lnTo>
                  <a:lnTo>
                    <a:pt x="50" y="938"/>
                  </a:lnTo>
                  <a:lnTo>
                    <a:pt x="66" y="906"/>
                  </a:lnTo>
                  <a:lnTo>
                    <a:pt x="84" y="876"/>
                  </a:lnTo>
                  <a:lnTo>
                    <a:pt x="108" y="844"/>
                  </a:lnTo>
                  <a:lnTo>
                    <a:pt x="136" y="812"/>
                  </a:lnTo>
                  <a:lnTo>
                    <a:pt x="200" y="746"/>
                  </a:lnTo>
                  <a:lnTo>
                    <a:pt x="272" y="678"/>
                  </a:lnTo>
                  <a:lnTo>
                    <a:pt x="346" y="612"/>
                  </a:lnTo>
                  <a:lnTo>
                    <a:pt x="418" y="548"/>
                  </a:lnTo>
                  <a:lnTo>
                    <a:pt x="484" y="494"/>
                  </a:lnTo>
                  <a:lnTo>
                    <a:pt x="540" y="450"/>
                  </a:lnTo>
                  <a:lnTo>
                    <a:pt x="582" y="418"/>
                  </a:lnTo>
                  <a:lnTo>
                    <a:pt x="596" y="410"/>
                  </a:lnTo>
                  <a:lnTo>
                    <a:pt x="604" y="406"/>
                  </a:lnTo>
                  <a:lnTo>
                    <a:pt x="620" y="396"/>
                  </a:lnTo>
                  <a:lnTo>
                    <a:pt x="644" y="380"/>
                  </a:lnTo>
                  <a:lnTo>
                    <a:pt x="710" y="334"/>
                  </a:lnTo>
                  <a:lnTo>
                    <a:pt x="748" y="308"/>
                  </a:lnTo>
                  <a:lnTo>
                    <a:pt x="786" y="286"/>
                  </a:lnTo>
                  <a:lnTo>
                    <a:pt x="804" y="278"/>
                  </a:lnTo>
                  <a:lnTo>
                    <a:pt x="822" y="270"/>
                  </a:lnTo>
                  <a:lnTo>
                    <a:pt x="840" y="264"/>
                  </a:lnTo>
                  <a:lnTo>
                    <a:pt x="856" y="262"/>
                  </a:lnTo>
                  <a:lnTo>
                    <a:pt x="886" y="256"/>
                  </a:lnTo>
                  <a:lnTo>
                    <a:pt x="916" y="252"/>
                  </a:lnTo>
                  <a:lnTo>
                    <a:pt x="946" y="246"/>
                  </a:lnTo>
                  <a:lnTo>
                    <a:pt x="972" y="242"/>
                  </a:lnTo>
                  <a:lnTo>
                    <a:pt x="1000" y="242"/>
                  </a:lnTo>
                  <a:lnTo>
                    <a:pt x="1024" y="244"/>
                  </a:lnTo>
                  <a:lnTo>
                    <a:pt x="1036" y="248"/>
                  </a:lnTo>
                  <a:lnTo>
                    <a:pt x="1046" y="252"/>
                  </a:lnTo>
                  <a:lnTo>
                    <a:pt x="1056" y="258"/>
                  </a:lnTo>
                  <a:lnTo>
                    <a:pt x="1066" y="266"/>
                  </a:lnTo>
                  <a:lnTo>
                    <a:pt x="1088" y="286"/>
                  </a:lnTo>
                  <a:lnTo>
                    <a:pt x="1110" y="310"/>
                  </a:lnTo>
                  <a:lnTo>
                    <a:pt x="1160" y="364"/>
                  </a:lnTo>
                  <a:lnTo>
                    <a:pt x="1186" y="390"/>
                  </a:lnTo>
                  <a:lnTo>
                    <a:pt x="1210" y="412"/>
                  </a:lnTo>
                  <a:lnTo>
                    <a:pt x="1234" y="430"/>
                  </a:lnTo>
                  <a:lnTo>
                    <a:pt x="1246" y="436"/>
                  </a:lnTo>
                  <a:lnTo>
                    <a:pt x="1256" y="442"/>
                  </a:lnTo>
                  <a:lnTo>
                    <a:pt x="1280" y="448"/>
                  </a:lnTo>
                  <a:lnTo>
                    <a:pt x="1306" y="454"/>
                  </a:lnTo>
                  <a:lnTo>
                    <a:pt x="1334" y="458"/>
                  </a:lnTo>
                  <a:lnTo>
                    <a:pt x="1362" y="458"/>
                  </a:lnTo>
                  <a:lnTo>
                    <a:pt x="1392" y="456"/>
                  </a:lnTo>
                  <a:lnTo>
                    <a:pt x="1418" y="450"/>
                  </a:lnTo>
                  <a:lnTo>
                    <a:pt x="1432" y="446"/>
                  </a:lnTo>
                  <a:lnTo>
                    <a:pt x="1444" y="440"/>
                  </a:lnTo>
                  <a:lnTo>
                    <a:pt x="1456" y="434"/>
                  </a:lnTo>
                  <a:lnTo>
                    <a:pt x="1468" y="426"/>
                  </a:lnTo>
                  <a:lnTo>
                    <a:pt x="1522" y="382"/>
                  </a:lnTo>
                  <a:lnTo>
                    <a:pt x="1556" y="356"/>
                  </a:lnTo>
                  <a:lnTo>
                    <a:pt x="1594" y="324"/>
                  </a:lnTo>
                  <a:lnTo>
                    <a:pt x="1630" y="290"/>
                  </a:lnTo>
                  <a:lnTo>
                    <a:pt x="1666" y="252"/>
                  </a:lnTo>
                  <a:lnTo>
                    <a:pt x="1700" y="212"/>
                  </a:lnTo>
                  <a:lnTo>
                    <a:pt x="1716" y="190"/>
                  </a:lnTo>
                  <a:lnTo>
                    <a:pt x="1730" y="168"/>
                  </a:lnTo>
                  <a:lnTo>
                    <a:pt x="1746" y="140"/>
                  </a:lnTo>
                  <a:lnTo>
                    <a:pt x="1762" y="112"/>
                  </a:lnTo>
                  <a:lnTo>
                    <a:pt x="1788" y="56"/>
                  </a:lnTo>
                  <a:lnTo>
                    <a:pt x="1812" y="0"/>
                  </a:lnTo>
                  <a:lnTo>
                    <a:pt x="1818" y="8"/>
                  </a:lnTo>
                  <a:lnTo>
                    <a:pt x="1822" y="20"/>
                  </a:lnTo>
                  <a:lnTo>
                    <a:pt x="1830" y="42"/>
                  </a:lnTo>
                  <a:lnTo>
                    <a:pt x="1842" y="78"/>
                  </a:lnTo>
                  <a:lnTo>
                    <a:pt x="1854" y="126"/>
                  </a:lnTo>
                  <a:lnTo>
                    <a:pt x="1868" y="190"/>
                  </a:lnTo>
                  <a:lnTo>
                    <a:pt x="1884" y="272"/>
                  </a:lnTo>
                  <a:lnTo>
                    <a:pt x="1916" y="442"/>
                  </a:lnTo>
                  <a:lnTo>
                    <a:pt x="1928" y="518"/>
                  </a:lnTo>
                  <a:lnTo>
                    <a:pt x="1938" y="590"/>
                  </a:lnTo>
                  <a:lnTo>
                    <a:pt x="1948" y="658"/>
                  </a:lnTo>
                  <a:lnTo>
                    <a:pt x="1954" y="724"/>
                  </a:lnTo>
                  <a:lnTo>
                    <a:pt x="1958" y="788"/>
                  </a:lnTo>
                  <a:lnTo>
                    <a:pt x="1962" y="852"/>
                  </a:lnTo>
                  <a:lnTo>
                    <a:pt x="1962" y="870"/>
                  </a:lnTo>
                  <a:lnTo>
                    <a:pt x="1960" y="890"/>
                  </a:lnTo>
                  <a:lnTo>
                    <a:pt x="1956" y="908"/>
                  </a:lnTo>
                  <a:lnTo>
                    <a:pt x="1952" y="926"/>
                  </a:lnTo>
                  <a:lnTo>
                    <a:pt x="1946" y="944"/>
                  </a:lnTo>
                  <a:lnTo>
                    <a:pt x="1940" y="962"/>
                  </a:lnTo>
                  <a:lnTo>
                    <a:pt x="1924" y="996"/>
                  </a:lnTo>
                  <a:lnTo>
                    <a:pt x="1902" y="1028"/>
                  </a:lnTo>
                  <a:lnTo>
                    <a:pt x="1876" y="1060"/>
                  </a:lnTo>
                  <a:lnTo>
                    <a:pt x="1848" y="1090"/>
                  </a:lnTo>
                  <a:lnTo>
                    <a:pt x="1816" y="1120"/>
                  </a:lnTo>
                  <a:lnTo>
                    <a:pt x="1782" y="1148"/>
                  </a:lnTo>
                  <a:lnTo>
                    <a:pt x="1744" y="1176"/>
                  </a:lnTo>
                  <a:lnTo>
                    <a:pt x="1704" y="1202"/>
                  </a:lnTo>
                  <a:lnTo>
                    <a:pt x="1664" y="1226"/>
                  </a:lnTo>
                  <a:lnTo>
                    <a:pt x="1620" y="1250"/>
                  </a:lnTo>
                  <a:lnTo>
                    <a:pt x="1576" y="1272"/>
                  </a:lnTo>
                  <a:lnTo>
                    <a:pt x="1532" y="1294"/>
                  </a:lnTo>
                  <a:lnTo>
                    <a:pt x="1488" y="1314"/>
                  </a:lnTo>
                  <a:lnTo>
                    <a:pt x="1398" y="1350"/>
                  </a:lnTo>
                  <a:lnTo>
                    <a:pt x="1310" y="1382"/>
                  </a:lnTo>
                  <a:lnTo>
                    <a:pt x="1228" y="1408"/>
                  </a:lnTo>
                  <a:lnTo>
                    <a:pt x="1156" y="1430"/>
                  </a:lnTo>
                  <a:lnTo>
                    <a:pt x="1094" y="1448"/>
                  </a:lnTo>
                  <a:lnTo>
                    <a:pt x="1046" y="1460"/>
                  </a:lnTo>
                  <a:lnTo>
                    <a:pt x="1006" y="1470"/>
                  </a:lnTo>
                  <a:lnTo>
                    <a:pt x="44" y="1604"/>
                  </a:lnTo>
                  <a:close/>
                </a:path>
              </a:pathLst>
            </a:custGeom>
            <a:solidFill>
              <a:srgbClr val="A3C38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107"/>
            <p:cNvSpPr>
              <a:spLocks/>
            </p:cNvSpPr>
            <p:nvPr/>
          </p:nvSpPr>
          <p:spPr bwMode="auto">
            <a:xfrm>
              <a:off x="3579" y="1788"/>
              <a:ext cx="1673" cy="574"/>
            </a:xfrm>
            <a:custGeom>
              <a:avLst/>
              <a:gdLst>
                <a:gd name="T0" fmla="*/ 11 w 3136"/>
                <a:gd name="T1" fmla="*/ 479 h 1038"/>
                <a:gd name="T2" fmla="*/ 38 w 3136"/>
                <a:gd name="T3" fmla="*/ 497 h 1038"/>
                <a:gd name="T4" fmla="*/ 91 w 3136"/>
                <a:gd name="T5" fmla="*/ 516 h 1038"/>
                <a:gd name="T6" fmla="*/ 165 w 3136"/>
                <a:gd name="T7" fmla="*/ 535 h 1038"/>
                <a:gd name="T8" fmla="*/ 261 w 3136"/>
                <a:gd name="T9" fmla="*/ 552 h 1038"/>
                <a:gd name="T10" fmla="*/ 377 w 3136"/>
                <a:gd name="T11" fmla="*/ 563 h 1038"/>
                <a:gd name="T12" fmla="*/ 562 w 3136"/>
                <a:gd name="T13" fmla="*/ 573 h 1038"/>
                <a:gd name="T14" fmla="*/ 713 w 3136"/>
                <a:gd name="T15" fmla="*/ 574 h 1038"/>
                <a:gd name="T16" fmla="*/ 860 w 3136"/>
                <a:gd name="T17" fmla="*/ 564 h 1038"/>
                <a:gd name="T18" fmla="*/ 950 w 3136"/>
                <a:gd name="T19" fmla="*/ 549 h 1038"/>
                <a:gd name="T20" fmla="*/ 1010 w 3136"/>
                <a:gd name="T21" fmla="*/ 530 h 1038"/>
                <a:gd name="T22" fmla="*/ 1063 w 3136"/>
                <a:gd name="T23" fmla="*/ 507 h 1038"/>
                <a:gd name="T24" fmla="*/ 1094 w 3136"/>
                <a:gd name="T25" fmla="*/ 486 h 1038"/>
                <a:gd name="T26" fmla="*/ 1223 w 3136"/>
                <a:gd name="T27" fmla="*/ 386 h 1038"/>
                <a:gd name="T28" fmla="*/ 1258 w 3136"/>
                <a:gd name="T29" fmla="*/ 368 h 1038"/>
                <a:gd name="T30" fmla="*/ 1293 w 3136"/>
                <a:gd name="T31" fmla="*/ 361 h 1038"/>
                <a:gd name="T32" fmla="*/ 1340 w 3136"/>
                <a:gd name="T33" fmla="*/ 358 h 1038"/>
                <a:gd name="T34" fmla="*/ 1459 w 3136"/>
                <a:gd name="T35" fmla="*/ 355 h 1038"/>
                <a:gd name="T36" fmla="*/ 1527 w 3136"/>
                <a:gd name="T37" fmla="*/ 341 h 1038"/>
                <a:gd name="T38" fmla="*/ 1561 w 3136"/>
                <a:gd name="T39" fmla="*/ 327 h 1038"/>
                <a:gd name="T40" fmla="*/ 1616 w 3136"/>
                <a:gd name="T41" fmla="*/ 293 h 1038"/>
                <a:gd name="T42" fmla="*/ 1662 w 3136"/>
                <a:gd name="T43" fmla="*/ 253 h 1038"/>
                <a:gd name="T44" fmla="*/ 1673 w 3136"/>
                <a:gd name="T45" fmla="*/ 12 h 1038"/>
                <a:gd name="T46" fmla="*/ 1671 w 3136"/>
                <a:gd name="T47" fmla="*/ 6 h 1038"/>
                <a:gd name="T48" fmla="*/ 1663 w 3136"/>
                <a:gd name="T49" fmla="*/ 0 h 1038"/>
                <a:gd name="T50" fmla="*/ 1661 w 3136"/>
                <a:gd name="T51" fmla="*/ 25 h 1038"/>
                <a:gd name="T52" fmla="*/ 1655 w 3136"/>
                <a:gd name="T53" fmla="*/ 38 h 1038"/>
                <a:gd name="T54" fmla="*/ 1637 w 3136"/>
                <a:gd name="T55" fmla="*/ 51 h 1038"/>
                <a:gd name="T56" fmla="*/ 1518 w 3136"/>
                <a:gd name="T57" fmla="*/ 108 h 1038"/>
                <a:gd name="T58" fmla="*/ 1232 w 3136"/>
                <a:gd name="T59" fmla="*/ 238 h 1038"/>
                <a:gd name="T60" fmla="*/ 1031 w 3136"/>
                <a:gd name="T61" fmla="*/ 323 h 1038"/>
                <a:gd name="T62" fmla="*/ 985 w 3136"/>
                <a:gd name="T63" fmla="*/ 340 h 1038"/>
                <a:gd name="T64" fmla="*/ 908 w 3136"/>
                <a:gd name="T65" fmla="*/ 358 h 1038"/>
                <a:gd name="T66" fmla="*/ 734 w 3136"/>
                <a:gd name="T67" fmla="*/ 386 h 1038"/>
                <a:gd name="T68" fmla="*/ 587 w 3136"/>
                <a:gd name="T69" fmla="*/ 396 h 1038"/>
                <a:gd name="T70" fmla="*/ 462 w 3136"/>
                <a:gd name="T71" fmla="*/ 390 h 1038"/>
                <a:gd name="T72" fmla="*/ 238 w 3136"/>
                <a:gd name="T73" fmla="*/ 367 h 1038"/>
                <a:gd name="T74" fmla="*/ 121 w 3136"/>
                <a:gd name="T75" fmla="*/ 348 h 1038"/>
                <a:gd name="T76" fmla="*/ 58 w 3136"/>
                <a:gd name="T77" fmla="*/ 331 h 1038"/>
                <a:gd name="T78" fmla="*/ 44 w 3136"/>
                <a:gd name="T79" fmla="*/ 320 h 1038"/>
                <a:gd name="T80" fmla="*/ 41 w 3136"/>
                <a:gd name="T81" fmla="*/ 306 h 1038"/>
                <a:gd name="T82" fmla="*/ 41 w 3136"/>
                <a:gd name="T83" fmla="*/ 298 h 1038"/>
                <a:gd name="T84" fmla="*/ 37 w 3136"/>
                <a:gd name="T85" fmla="*/ 293 h 1038"/>
                <a:gd name="T86" fmla="*/ 20 w 3136"/>
                <a:gd name="T87" fmla="*/ 298 h 1038"/>
                <a:gd name="T88" fmla="*/ 9 w 3136"/>
                <a:gd name="T89" fmla="*/ 315 h 1038"/>
                <a:gd name="T90" fmla="*/ 5 w 3136"/>
                <a:gd name="T91" fmla="*/ 333 h 1038"/>
                <a:gd name="T92" fmla="*/ 0 w 3136"/>
                <a:gd name="T93" fmla="*/ 397 h 1038"/>
                <a:gd name="T94" fmla="*/ 3 w 3136"/>
                <a:gd name="T95" fmla="*/ 460 h 1038"/>
                <a:gd name="T96" fmla="*/ 6 w 3136"/>
                <a:gd name="T97" fmla="*/ 473 h 103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36" h="1038">
                  <a:moveTo>
                    <a:pt x="12" y="856"/>
                  </a:moveTo>
                  <a:lnTo>
                    <a:pt x="12" y="856"/>
                  </a:lnTo>
                  <a:lnTo>
                    <a:pt x="20" y="866"/>
                  </a:lnTo>
                  <a:lnTo>
                    <a:pt x="32" y="876"/>
                  </a:lnTo>
                  <a:lnTo>
                    <a:pt x="50" y="886"/>
                  </a:lnTo>
                  <a:lnTo>
                    <a:pt x="72" y="898"/>
                  </a:lnTo>
                  <a:lnTo>
                    <a:pt x="100" y="910"/>
                  </a:lnTo>
                  <a:lnTo>
                    <a:pt x="132" y="922"/>
                  </a:lnTo>
                  <a:lnTo>
                    <a:pt x="170" y="934"/>
                  </a:lnTo>
                  <a:lnTo>
                    <a:pt x="212" y="946"/>
                  </a:lnTo>
                  <a:lnTo>
                    <a:pt x="260" y="958"/>
                  </a:lnTo>
                  <a:lnTo>
                    <a:pt x="310" y="968"/>
                  </a:lnTo>
                  <a:lnTo>
                    <a:pt x="366" y="980"/>
                  </a:lnTo>
                  <a:lnTo>
                    <a:pt x="426" y="990"/>
                  </a:lnTo>
                  <a:lnTo>
                    <a:pt x="490" y="998"/>
                  </a:lnTo>
                  <a:lnTo>
                    <a:pt x="558" y="1006"/>
                  </a:lnTo>
                  <a:lnTo>
                    <a:pt x="630" y="1012"/>
                  </a:lnTo>
                  <a:lnTo>
                    <a:pt x="706" y="1018"/>
                  </a:lnTo>
                  <a:lnTo>
                    <a:pt x="872" y="1028"/>
                  </a:lnTo>
                  <a:lnTo>
                    <a:pt x="1054" y="1036"/>
                  </a:lnTo>
                  <a:lnTo>
                    <a:pt x="1146" y="1038"/>
                  </a:lnTo>
                  <a:lnTo>
                    <a:pt x="1242" y="1038"/>
                  </a:lnTo>
                  <a:lnTo>
                    <a:pt x="1336" y="1038"/>
                  </a:lnTo>
                  <a:lnTo>
                    <a:pt x="1430" y="1036"/>
                  </a:lnTo>
                  <a:lnTo>
                    <a:pt x="1522" y="1030"/>
                  </a:lnTo>
                  <a:lnTo>
                    <a:pt x="1612" y="1020"/>
                  </a:lnTo>
                  <a:lnTo>
                    <a:pt x="1698" y="1008"/>
                  </a:lnTo>
                  <a:lnTo>
                    <a:pt x="1740" y="1000"/>
                  </a:lnTo>
                  <a:lnTo>
                    <a:pt x="1780" y="992"/>
                  </a:lnTo>
                  <a:lnTo>
                    <a:pt x="1820" y="982"/>
                  </a:lnTo>
                  <a:lnTo>
                    <a:pt x="1858" y="972"/>
                  </a:lnTo>
                  <a:lnTo>
                    <a:pt x="1894" y="958"/>
                  </a:lnTo>
                  <a:lnTo>
                    <a:pt x="1928" y="946"/>
                  </a:lnTo>
                  <a:lnTo>
                    <a:pt x="1962" y="932"/>
                  </a:lnTo>
                  <a:lnTo>
                    <a:pt x="1992" y="916"/>
                  </a:lnTo>
                  <a:lnTo>
                    <a:pt x="2022" y="898"/>
                  </a:lnTo>
                  <a:lnTo>
                    <a:pt x="2050" y="878"/>
                  </a:lnTo>
                  <a:lnTo>
                    <a:pt x="2212" y="754"/>
                  </a:lnTo>
                  <a:lnTo>
                    <a:pt x="2268" y="714"/>
                  </a:lnTo>
                  <a:lnTo>
                    <a:pt x="2292" y="698"/>
                  </a:lnTo>
                  <a:lnTo>
                    <a:pt x="2316" y="686"/>
                  </a:lnTo>
                  <a:lnTo>
                    <a:pt x="2336" y="674"/>
                  </a:lnTo>
                  <a:lnTo>
                    <a:pt x="2358" y="666"/>
                  </a:lnTo>
                  <a:lnTo>
                    <a:pt x="2378" y="660"/>
                  </a:lnTo>
                  <a:lnTo>
                    <a:pt x="2400" y="654"/>
                  </a:lnTo>
                  <a:lnTo>
                    <a:pt x="2424" y="652"/>
                  </a:lnTo>
                  <a:lnTo>
                    <a:pt x="2450" y="648"/>
                  </a:lnTo>
                  <a:lnTo>
                    <a:pt x="2512" y="648"/>
                  </a:lnTo>
                  <a:lnTo>
                    <a:pt x="2636" y="646"/>
                  </a:lnTo>
                  <a:lnTo>
                    <a:pt x="2688" y="646"/>
                  </a:lnTo>
                  <a:lnTo>
                    <a:pt x="2734" y="642"/>
                  </a:lnTo>
                  <a:lnTo>
                    <a:pt x="2778" y="636"/>
                  </a:lnTo>
                  <a:lnTo>
                    <a:pt x="2820" y="628"/>
                  </a:lnTo>
                  <a:lnTo>
                    <a:pt x="2862" y="616"/>
                  </a:lnTo>
                  <a:lnTo>
                    <a:pt x="2906" y="602"/>
                  </a:lnTo>
                  <a:lnTo>
                    <a:pt x="2926" y="592"/>
                  </a:lnTo>
                  <a:lnTo>
                    <a:pt x="2948" y="582"/>
                  </a:lnTo>
                  <a:lnTo>
                    <a:pt x="2990" y="556"/>
                  </a:lnTo>
                  <a:lnTo>
                    <a:pt x="3030" y="530"/>
                  </a:lnTo>
                  <a:lnTo>
                    <a:pt x="3064" y="502"/>
                  </a:lnTo>
                  <a:lnTo>
                    <a:pt x="3094" y="478"/>
                  </a:lnTo>
                  <a:lnTo>
                    <a:pt x="3116" y="458"/>
                  </a:lnTo>
                  <a:lnTo>
                    <a:pt x="3136" y="440"/>
                  </a:lnTo>
                  <a:lnTo>
                    <a:pt x="3136" y="22"/>
                  </a:lnTo>
                  <a:lnTo>
                    <a:pt x="3136" y="16"/>
                  </a:lnTo>
                  <a:lnTo>
                    <a:pt x="3132" y="10"/>
                  </a:lnTo>
                  <a:lnTo>
                    <a:pt x="3130" y="6"/>
                  </a:lnTo>
                  <a:lnTo>
                    <a:pt x="3124" y="2"/>
                  </a:lnTo>
                  <a:lnTo>
                    <a:pt x="3118" y="0"/>
                  </a:lnTo>
                  <a:lnTo>
                    <a:pt x="3114" y="0"/>
                  </a:lnTo>
                  <a:lnTo>
                    <a:pt x="3114" y="46"/>
                  </a:lnTo>
                  <a:lnTo>
                    <a:pt x="3112" y="50"/>
                  </a:lnTo>
                  <a:lnTo>
                    <a:pt x="3108" y="60"/>
                  </a:lnTo>
                  <a:lnTo>
                    <a:pt x="3102" y="68"/>
                  </a:lnTo>
                  <a:lnTo>
                    <a:pt x="3094" y="76"/>
                  </a:lnTo>
                  <a:lnTo>
                    <a:pt x="3082" y="84"/>
                  </a:lnTo>
                  <a:lnTo>
                    <a:pt x="3068" y="92"/>
                  </a:lnTo>
                  <a:lnTo>
                    <a:pt x="2980" y="134"/>
                  </a:lnTo>
                  <a:lnTo>
                    <a:pt x="2846" y="196"/>
                  </a:lnTo>
                  <a:lnTo>
                    <a:pt x="2680" y="270"/>
                  </a:lnTo>
                  <a:lnTo>
                    <a:pt x="2496" y="350"/>
                  </a:lnTo>
                  <a:lnTo>
                    <a:pt x="2310" y="430"/>
                  </a:lnTo>
                  <a:lnTo>
                    <a:pt x="2138" y="504"/>
                  </a:lnTo>
                  <a:lnTo>
                    <a:pt x="1992" y="562"/>
                  </a:lnTo>
                  <a:lnTo>
                    <a:pt x="1932" y="584"/>
                  </a:lnTo>
                  <a:lnTo>
                    <a:pt x="1888" y="602"/>
                  </a:lnTo>
                  <a:lnTo>
                    <a:pt x="1846" y="614"/>
                  </a:lnTo>
                  <a:lnTo>
                    <a:pt x="1802" y="626"/>
                  </a:lnTo>
                  <a:lnTo>
                    <a:pt x="1752" y="638"/>
                  </a:lnTo>
                  <a:lnTo>
                    <a:pt x="1702" y="648"/>
                  </a:lnTo>
                  <a:lnTo>
                    <a:pt x="1596" y="668"/>
                  </a:lnTo>
                  <a:lnTo>
                    <a:pt x="1486" y="686"/>
                  </a:lnTo>
                  <a:lnTo>
                    <a:pt x="1376" y="698"/>
                  </a:lnTo>
                  <a:lnTo>
                    <a:pt x="1272" y="708"/>
                  </a:lnTo>
                  <a:lnTo>
                    <a:pt x="1178" y="714"/>
                  </a:lnTo>
                  <a:lnTo>
                    <a:pt x="1100" y="716"/>
                  </a:lnTo>
                  <a:lnTo>
                    <a:pt x="1004" y="714"/>
                  </a:lnTo>
                  <a:lnTo>
                    <a:pt x="866" y="706"/>
                  </a:lnTo>
                  <a:lnTo>
                    <a:pt x="702" y="692"/>
                  </a:lnTo>
                  <a:lnTo>
                    <a:pt x="530" y="674"/>
                  </a:lnTo>
                  <a:lnTo>
                    <a:pt x="446" y="664"/>
                  </a:lnTo>
                  <a:lnTo>
                    <a:pt x="366" y="652"/>
                  </a:lnTo>
                  <a:lnTo>
                    <a:pt x="292" y="642"/>
                  </a:lnTo>
                  <a:lnTo>
                    <a:pt x="226" y="630"/>
                  </a:lnTo>
                  <a:lnTo>
                    <a:pt x="168" y="616"/>
                  </a:lnTo>
                  <a:lnTo>
                    <a:pt x="126" y="604"/>
                  </a:lnTo>
                  <a:lnTo>
                    <a:pt x="108" y="598"/>
                  </a:lnTo>
                  <a:lnTo>
                    <a:pt x="96" y="592"/>
                  </a:lnTo>
                  <a:lnTo>
                    <a:pt x="86" y="584"/>
                  </a:lnTo>
                  <a:lnTo>
                    <a:pt x="82" y="578"/>
                  </a:lnTo>
                  <a:lnTo>
                    <a:pt x="78" y="566"/>
                  </a:lnTo>
                  <a:lnTo>
                    <a:pt x="76" y="554"/>
                  </a:lnTo>
                  <a:lnTo>
                    <a:pt x="76" y="544"/>
                  </a:lnTo>
                  <a:lnTo>
                    <a:pt x="76" y="538"/>
                  </a:lnTo>
                  <a:lnTo>
                    <a:pt x="74" y="534"/>
                  </a:lnTo>
                  <a:lnTo>
                    <a:pt x="72" y="532"/>
                  </a:lnTo>
                  <a:lnTo>
                    <a:pt x="70" y="530"/>
                  </a:lnTo>
                  <a:lnTo>
                    <a:pt x="60" y="528"/>
                  </a:lnTo>
                  <a:lnTo>
                    <a:pt x="50" y="530"/>
                  </a:lnTo>
                  <a:lnTo>
                    <a:pt x="38" y="538"/>
                  </a:lnTo>
                  <a:lnTo>
                    <a:pt x="28" y="548"/>
                  </a:lnTo>
                  <a:lnTo>
                    <a:pt x="18" y="562"/>
                  </a:lnTo>
                  <a:lnTo>
                    <a:pt x="16" y="570"/>
                  </a:lnTo>
                  <a:lnTo>
                    <a:pt x="12" y="578"/>
                  </a:lnTo>
                  <a:lnTo>
                    <a:pt x="10" y="602"/>
                  </a:lnTo>
                  <a:lnTo>
                    <a:pt x="6" y="636"/>
                  </a:lnTo>
                  <a:lnTo>
                    <a:pt x="2" y="676"/>
                  </a:lnTo>
                  <a:lnTo>
                    <a:pt x="0" y="718"/>
                  </a:lnTo>
                  <a:lnTo>
                    <a:pt x="0" y="760"/>
                  </a:lnTo>
                  <a:lnTo>
                    <a:pt x="2" y="800"/>
                  </a:lnTo>
                  <a:lnTo>
                    <a:pt x="6" y="832"/>
                  </a:lnTo>
                  <a:lnTo>
                    <a:pt x="8" y="846"/>
                  </a:lnTo>
                  <a:lnTo>
                    <a:pt x="12" y="85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108"/>
            <p:cNvSpPr>
              <a:spLocks/>
            </p:cNvSpPr>
            <p:nvPr/>
          </p:nvSpPr>
          <p:spPr bwMode="auto">
            <a:xfrm>
              <a:off x="4262" y="1863"/>
              <a:ext cx="67" cy="68"/>
            </a:xfrm>
            <a:custGeom>
              <a:avLst/>
              <a:gdLst>
                <a:gd name="T0" fmla="*/ 5 w 126"/>
                <a:gd name="T1" fmla="*/ 11 h 122"/>
                <a:gd name="T2" fmla="*/ 5 w 126"/>
                <a:gd name="T3" fmla="*/ 11 h 122"/>
                <a:gd name="T4" fmla="*/ 10 w 126"/>
                <a:gd name="T5" fmla="*/ 7 h 122"/>
                <a:gd name="T6" fmla="*/ 15 w 126"/>
                <a:gd name="T7" fmla="*/ 3 h 122"/>
                <a:gd name="T8" fmla="*/ 20 w 126"/>
                <a:gd name="T9" fmla="*/ 1 h 122"/>
                <a:gd name="T10" fmla="*/ 27 w 126"/>
                <a:gd name="T11" fmla="*/ 0 h 122"/>
                <a:gd name="T12" fmla="*/ 33 w 126"/>
                <a:gd name="T13" fmla="*/ 0 h 122"/>
                <a:gd name="T14" fmla="*/ 39 w 126"/>
                <a:gd name="T15" fmla="*/ 2 h 122"/>
                <a:gd name="T16" fmla="*/ 46 w 126"/>
                <a:gd name="T17" fmla="*/ 4 h 122"/>
                <a:gd name="T18" fmla="*/ 52 w 126"/>
                <a:gd name="T19" fmla="*/ 9 h 122"/>
                <a:gd name="T20" fmla="*/ 52 w 126"/>
                <a:gd name="T21" fmla="*/ 9 h 122"/>
                <a:gd name="T22" fmla="*/ 57 w 126"/>
                <a:gd name="T23" fmla="*/ 13 h 122"/>
                <a:gd name="T24" fmla="*/ 62 w 126"/>
                <a:gd name="T25" fmla="*/ 20 h 122"/>
                <a:gd name="T26" fmla="*/ 65 w 126"/>
                <a:gd name="T27" fmla="*/ 26 h 122"/>
                <a:gd name="T28" fmla="*/ 66 w 126"/>
                <a:gd name="T29" fmla="*/ 32 h 122"/>
                <a:gd name="T30" fmla="*/ 67 w 126"/>
                <a:gd name="T31" fmla="*/ 39 h 122"/>
                <a:gd name="T32" fmla="*/ 67 w 126"/>
                <a:gd name="T33" fmla="*/ 45 h 122"/>
                <a:gd name="T34" fmla="*/ 65 w 126"/>
                <a:gd name="T35" fmla="*/ 51 h 122"/>
                <a:gd name="T36" fmla="*/ 62 w 126"/>
                <a:gd name="T37" fmla="*/ 57 h 122"/>
                <a:gd name="T38" fmla="*/ 62 w 126"/>
                <a:gd name="T39" fmla="*/ 57 h 122"/>
                <a:gd name="T40" fmla="*/ 57 w 126"/>
                <a:gd name="T41" fmla="*/ 61 h 122"/>
                <a:gd name="T42" fmla="*/ 52 w 126"/>
                <a:gd name="T43" fmla="*/ 65 h 122"/>
                <a:gd name="T44" fmla="*/ 47 w 126"/>
                <a:gd name="T45" fmla="*/ 67 h 122"/>
                <a:gd name="T46" fmla="*/ 40 w 126"/>
                <a:gd name="T47" fmla="*/ 68 h 122"/>
                <a:gd name="T48" fmla="*/ 34 w 126"/>
                <a:gd name="T49" fmla="*/ 67 h 122"/>
                <a:gd name="T50" fmla="*/ 28 w 126"/>
                <a:gd name="T51" fmla="*/ 66 h 122"/>
                <a:gd name="T52" fmla="*/ 21 w 126"/>
                <a:gd name="T53" fmla="*/ 62 h 122"/>
                <a:gd name="T54" fmla="*/ 15 w 126"/>
                <a:gd name="T55" fmla="*/ 59 h 122"/>
                <a:gd name="T56" fmla="*/ 15 w 126"/>
                <a:gd name="T57" fmla="*/ 59 h 122"/>
                <a:gd name="T58" fmla="*/ 10 w 126"/>
                <a:gd name="T59" fmla="*/ 54 h 122"/>
                <a:gd name="T60" fmla="*/ 5 w 126"/>
                <a:gd name="T61" fmla="*/ 48 h 122"/>
                <a:gd name="T62" fmla="*/ 2 w 126"/>
                <a:gd name="T63" fmla="*/ 42 h 122"/>
                <a:gd name="T64" fmla="*/ 1 w 126"/>
                <a:gd name="T65" fmla="*/ 36 h 122"/>
                <a:gd name="T66" fmla="*/ 0 w 126"/>
                <a:gd name="T67" fmla="*/ 29 h 122"/>
                <a:gd name="T68" fmla="*/ 1 w 126"/>
                <a:gd name="T69" fmla="*/ 22 h 122"/>
                <a:gd name="T70" fmla="*/ 2 w 126"/>
                <a:gd name="T71" fmla="*/ 17 h 122"/>
                <a:gd name="T72" fmla="*/ 5 w 126"/>
                <a:gd name="T73" fmla="*/ 11 h 122"/>
                <a:gd name="T74" fmla="*/ 5 w 126"/>
                <a:gd name="T75" fmla="*/ 11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2">
                  <a:moveTo>
                    <a:pt x="10" y="20"/>
                  </a:moveTo>
                  <a:lnTo>
                    <a:pt x="10" y="20"/>
                  </a:lnTo>
                  <a:lnTo>
                    <a:pt x="18" y="12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4"/>
                  </a:lnTo>
                  <a:lnTo>
                    <a:pt x="86" y="8"/>
                  </a:lnTo>
                  <a:lnTo>
                    <a:pt x="98" y="16"/>
                  </a:lnTo>
                  <a:lnTo>
                    <a:pt x="108" y="24"/>
                  </a:lnTo>
                  <a:lnTo>
                    <a:pt x="116" y="36"/>
                  </a:lnTo>
                  <a:lnTo>
                    <a:pt x="122" y="46"/>
                  </a:lnTo>
                  <a:lnTo>
                    <a:pt x="124" y="58"/>
                  </a:lnTo>
                  <a:lnTo>
                    <a:pt x="126" y="70"/>
                  </a:lnTo>
                  <a:lnTo>
                    <a:pt x="126" y="80"/>
                  </a:lnTo>
                  <a:lnTo>
                    <a:pt x="122" y="92"/>
                  </a:lnTo>
                  <a:lnTo>
                    <a:pt x="116" y="102"/>
                  </a:lnTo>
                  <a:lnTo>
                    <a:pt x="108" y="110"/>
                  </a:lnTo>
                  <a:lnTo>
                    <a:pt x="98" y="116"/>
                  </a:lnTo>
                  <a:lnTo>
                    <a:pt x="88" y="120"/>
                  </a:lnTo>
                  <a:lnTo>
                    <a:pt x="76" y="122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2"/>
                  </a:lnTo>
                  <a:lnTo>
                    <a:pt x="28" y="106"/>
                  </a:lnTo>
                  <a:lnTo>
                    <a:pt x="18" y="96"/>
                  </a:lnTo>
                  <a:lnTo>
                    <a:pt x="10" y="86"/>
                  </a:lnTo>
                  <a:lnTo>
                    <a:pt x="4" y="76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109"/>
            <p:cNvSpPr>
              <a:spLocks/>
            </p:cNvSpPr>
            <p:nvPr/>
          </p:nvSpPr>
          <p:spPr bwMode="auto">
            <a:xfrm>
              <a:off x="4398" y="1750"/>
              <a:ext cx="67" cy="67"/>
            </a:xfrm>
            <a:custGeom>
              <a:avLst/>
              <a:gdLst>
                <a:gd name="T0" fmla="*/ 5 w 126"/>
                <a:gd name="T1" fmla="*/ 11 h 120"/>
                <a:gd name="T2" fmla="*/ 5 w 126"/>
                <a:gd name="T3" fmla="*/ 11 h 120"/>
                <a:gd name="T4" fmla="*/ 10 w 126"/>
                <a:gd name="T5" fmla="*/ 6 h 120"/>
                <a:gd name="T6" fmla="*/ 15 w 126"/>
                <a:gd name="T7" fmla="*/ 2 h 120"/>
                <a:gd name="T8" fmla="*/ 20 w 126"/>
                <a:gd name="T9" fmla="*/ 0 h 120"/>
                <a:gd name="T10" fmla="*/ 27 w 126"/>
                <a:gd name="T11" fmla="*/ 0 h 120"/>
                <a:gd name="T12" fmla="*/ 33 w 126"/>
                <a:gd name="T13" fmla="*/ 0 h 120"/>
                <a:gd name="T14" fmla="*/ 39 w 126"/>
                <a:gd name="T15" fmla="*/ 1 h 120"/>
                <a:gd name="T16" fmla="*/ 46 w 126"/>
                <a:gd name="T17" fmla="*/ 4 h 120"/>
                <a:gd name="T18" fmla="*/ 52 w 126"/>
                <a:gd name="T19" fmla="*/ 8 h 120"/>
                <a:gd name="T20" fmla="*/ 52 w 126"/>
                <a:gd name="T21" fmla="*/ 8 h 120"/>
                <a:gd name="T22" fmla="*/ 57 w 126"/>
                <a:gd name="T23" fmla="*/ 13 h 120"/>
                <a:gd name="T24" fmla="*/ 62 w 126"/>
                <a:gd name="T25" fmla="*/ 19 h 120"/>
                <a:gd name="T26" fmla="*/ 64 w 126"/>
                <a:gd name="T27" fmla="*/ 26 h 120"/>
                <a:gd name="T28" fmla="*/ 66 w 126"/>
                <a:gd name="T29" fmla="*/ 31 h 120"/>
                <a:gd name="T30" fmla="*/ 67 w 126"/>
                <a:gd name="T31" fmla="*/ 38 h 120"/>
                <a:gd name="T32" fmla="*/ 66 w 126"/>
                <a:gd name="T33" fmla="*/ 45 h 120"/>
                <a:gd name="T34" fmla="*/ 65 w 126"/>
                <a:gd name="T35" fmla="*/ 50 h 120"/>
                <a:gd name="T36" fmla="*/ 62 w 126"/>
                <a:gd name="T37" fmla="*/ 56 h 120"/>
                <a:gd name="T38" fmla="*/ 62 w 126"/>
                <a:gd name="T39" fmla="*/ 56 h 120"/>
                <a:gd name="T40" fmla="*/ 57 w 126"/>
                <a:gd name="T41" fmla="*/ 60 h 120"/>
                <a:gd name="T42" fmla="*/ 52 w 126"/>
                <a:gd name="T43" fmla="*/ 64 h 120"/>
                <a:gd name="T44" fmla="*/ 47 w 126"/>
                <a:gd name="T45" fmla="*/ 66 h 120"/>
                <a:gd name="T46" fmla="*/ 40 w 126"/>
                <a:gd name="T47" fmla="*/ 67 h 120"/>
                <a:gd name="T48" fmla="*/ 34 w 126"/>
                <a:gd name="T49" fmla="*/ 67 h 120"/>
                <a:gd name="T50" fmla="*/ 28 w 126"/>
                <a:gd name="T51" fmla="*/ 65 h 120"/>
                <a:gd name="T52" fmla="*/ 21 w 126"/>
                <a:gd name="T53" fmla="*/ 63 h 120"/>
                <a:gd name="T54" fmla="*/ 15 w 126"/>
                <a:gd name="T55" fmla="*/ 58 h 120"/>
                <a:gd name="T56" fmla="*/ 15 w 126"/>
                <a:gd name="T57" fmla="*/ 58 h 120"/>
                <a:gd name="T58" fmla="*/ 10 w 126"/>
                <a:gd name="T59" fmla="*/ 54 h 120"/>
                <a:gd name="T60" fmla="*/ 5 w 126"/>
                <a:gd name="T61" fmla="*/ 48 h 120"/>
                <a:gd name="T62" fmla="*/ 2 w 126"/>
                <a:gd name="T63" fmla="*/ 41 h 120"/>
                <a:gd name="T64" fmla="*/ 0 w 126"/>
                <a:gd name="T65" fmla="*/ 35 h 120"/>
                <a:gd name="T66" fmla="*/ 0 w 126"/>
                <a:gd name="T67" fmla="*/ 29 h 120"/>
                <a:gd name="T68" fmla="*/ 0 w 126"/>
                <a:gd name="T69" fmla="*/ 22 h 120"/>
                <a:gd name="T70" fmla="*/ 2 w 126"/>
                <a:gd name="T71" fmla="*/ 16 h 120"/>
                <a:gd name="T72" fmla="*/ 5 w 126"/>
                <a:gd name="T73" fmla="*/ 11 h 120"/>
                <a:gd name="T74" fmla="*/ 5 w 126"/>
                <a:gd name="T75" fmla="*/ 11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0">
                  <a:moveTo>
                    <a:pt x="10" y="20"/>
                  </a:moveTo>
                  <a:lnTo>
                    <a:pt x="10" y="20"/>
                  </a:lnTo>
                  <a:lnTo>
                    <a:pt x="18" y="10"/>
                  </a:lnTo>
                  <a:lnTo>
                    <a:pt x="28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8"/>
                  </a:lnTo>
                  <a:lnTo>
                    <a:pt x="98" y="14"/>
                  </a:lnTo>
                  <a:lnTo>
                    <a:pt x="108" y="24"/>
                  </a:lnTo>
                  <a:lnTo>
                    <a:pt x="116" y="34"/>
                  </a:lnTo>
                  <a:lnTo>
                    <a:pt x="120" y="46"/>
                  </a:lnTo>
                  <a:lnTo>
                    <a:pt x="124" y="56"/>
                  </a:lnTo>
                  <a:lnTo>
                    <a:pt x="126" y="68"/>
                  </a:lnTo>
                  <a:lnTo>
                    <a:pt x="124" y="80"/>
                  </a:lnTo>
                  <a:lnTo>
                    <a:pt x="122" y="90"/>
                  </a:lnTo>
                  <a:lnTo>
                    <a:pt x="116" y="100"/>
                  </a:lnTo>
                  <a:lnTo>
                    <a:pt x="108" y="108"/>
                  </a:lnTo>
                  <a:lnTo>
                    <a:pt x="98" y="114"/>
                  </a:lnTo>
                  <a:lnTo>
                    <a:pt x="88" y="118"/>
                  </a:lnTo>
                  <a:lnTo>
                    <a:pt x="76" y="120"/>
                  </a:lnTo>
                  <a:lnTo>
                    <a:pt x="64" y="120"/>
                  </a:lnTo>
                  <a:lnTo>
                    <a:pt x="52" y="116"/>
                  </a:lnTo>
                  <a:lnTo>
                    <a:pt x="40" y="112"/>
                  </a:lnTo>
                  <a:lnTo>
                    <a:pt x="28" y="104"/>
                  </a:lnTo>
                  <a:lnTo>
                    <a:pt x="18" y="96"/>
                  </a:lnTo>
                  <a:lnTo>
                    <a:pt x="10" y="86"/>
                  </a:lnTo>
                  <a:lnTo>
                    <a:pt x="4" y="74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4" y="28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110"/>
            <p:cNvSpPr>
              <a:spLocks/>
            </p:cNvSpPr>
            <p:nvPr/>
          </p:nvSpPr>
          <p:spPr bwMode="auto">
            <a:xfrm>
              <a:off x="4534" y="1636"/>
              <a:ext cx="68" cy="68"/>
            </a:xfrm>
            <a:custGeom>
              <a:avLst/>
              <a:gdLst>
                <a:gd name="T0" fmla="*/ 6 w 128"/>
                <a:gd name="T1" fmla="*/ 11 h 122"/>
                <a:gd name="T2" fmla="*/ 6 w 128"/>
                <a:gd name="T3" fmla="*/ 11 h 122"/>
                <a:gd name="T4" fmla="*/ 11 w 128"/>
                <a:gd name="T5" fmla="*/ 7 h 122"/>
                <a:gd name="T6" fmla="*/ 15 w 128"/>
                <a:gd name="T7" fmla="*/ 3 h 122"/>
                <a:gd name="T8" fmla="*/ 21 w 128"/>
                <a:gd name="T9" fmla="*/ 1 h 122"/>
                <a:gd name="T10" fmla="*/ 28 w 128"/>
                <a:gd name="T11" fmla="*/ 0 h 122"/>
                <a:gd name="T12" fmla="*/ 34 w 128"/>
                <a:gd name="T13" fmla="*/ 1 h 122"/>
                <a:gd name="T14" fmla="*/ 40 w 128"/>
                <a:gd name="T15" fmla="*/ 2 h 122"/>
                <a:gd name="T16" fmla="*/ 47 w 128"/>
                <a:gd name="T17" fmla="*/ 4 h 122"/>
                <a:gd name="T18" fmla="*/ 52 w 128"/>
                <a:gd name="T19" fmla="*/ 9 h 122"/>
                <a:gd name="T20" fmla="*/ 52 w 128"/>
                <a:gd name="T21" fmla="*/ 9 h 122"/>
                <a:gd name="T22" fmla="*/ 57 w 128"/>
                <a:gd name="T23" fmla="*/ 14 h 122"/>
                <a:gd name="T24" fmla="*/ 62 w 128"/>
                <a:gd name="T25" fmla="*/ 20 h 122"/>
                <a:gd name="T26" fmla="*/ 65 w 128"/>
                <a:gd name="T27" fmla="*/ 26 h 122"/>
                <a:gd name="T28" fmla="*/ 67 w 128"/>
                <a:gd name="T29" fmla="*/ 32 h 122"/>
                <a:gd name="T30" fmla="*/ 68 w 128"/>
                <a:gd name="T31" fmla="*/ 39 h 122"/>
                <a:gd name="T32" fmla="*/ 67 w 128"/>
                <a:gd name="T33" fmla="*/ 46 h 122"/>
                <a:gd name="T34" fmla="*/ 65 w 128"/>
                <a:gd name="T35" fmla="*/ 51 h 122"/>
                <a:gd name="T36" fmla="*/ 62 w 128"/>
                <a:gd name="T37" fmla="*/ 57 h 122"/>
                <a:gd name="T38" fmla="*/ 62 w 128"/>
                <a:gd name="T39" fmla="*/ 57 h 122"/>
                <a:gd name="T40" fmla="*/ 57 w 128"/>
                <a:gd name="T41" fmla="*/ 61 h 122"/>
                <a:gd name="T42" fmla="*/ 53 w 128"/>
                <a:gd name="T43" fmla="*/ 65 h 122"/>
                <a:gd name="T44" fmla="*/ 47 w 128"/>
                <a:gd name="T45" fmla="*/ 67 h 122"/>
                <a:gd name="T46" fmla="*/ 40 w 128"/>
                <a:gd name="T47" fmla="*/ 68 h 122"/>
                <a:gd name="T48" fmla="*/ 34 w 128"/>
                <a:gd name="T49" fmla="*/ 67 h 122"/>
                <a:gd name="T50" fmla="*/ 28 w 128"/>
                <a:gd name="T51" fmla="*/ 66 h 122"/>
                <a:gd name="T52" fmla="*/ 21 w 128"/>
                <a:gd name="T53" fmla="*/ 64 h 122"/>
                <a:gd name="T54" fmla="*/ 16 w 128"/>
                <a:gd name="T55" fmla="*/ 59 h 122"/>
                <a:gd name="T56" fmla="*/ 16 w 128"/>
                <a:gd name="T57" fmla="*/ 59 h 122"/>
                <a:gd name="T58" fmla="*/ 11 w 128"/>
                <a:gd name="T59" fmla="*/ 54 h 122"/>
                <a:gd name="T60" fmla="*/ 6 w 128"/>
                <a:gd name="T61" fmla="*/ 48 h 122"/>
                <a:gd name="T62" fmla="*/ 3 w 128"/>
                <a:gd name="T63" fmla="*/ 42 h 122"/>
                <a:gd name="T64" fmla="*/ 1 w 128"/>
                <a:gd name="T65" fmla="*/ 36 h 122"/>
                <a:gd name="T66" fmla="*/ 0 w 128"/>
                <a:gd name="T67" fmla="*/ 29 h 122"/>
                <a:gd name="T68" fmla="*/ 1 w 128"/>
                <a:gd name="T69" fmla="*/ 22 h 122"/>
                <a:gd name="T70" fmla="*/ 3 w 128"/>
                <a:gd name="T71" fmla="*/ 17 h 122"/>
                <a:gd name="T72" fmla="*/ 6 w 128"/>
                <a:gd name="T73" fmla="*/ 11 h 122"/>
                <a:gd name="T74" fmla="*/ 6 w 128"/>
                <a:gd name="T75" fmla="*/ 11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8" h="122">
                  <a:moveTo>
                    <a:pt x="12" y="20"/>
                  </a:moveTo>
                  <a:lnTo>
                    <a:pt x="12" y="20"/>
                  </a:lnTo>
                  <a:lnTo>
                    <a:pt x="20" y="12"/>
                  </a:lnTo>
                  <a:lnTo>
                    <a:pt x="28" y="6"/>
                  </a:lnTo>
                  <a:lnTo>
                    <a:pt x="40" y="2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6" y="4"/>
                  </a:lnTo>
                  <a:lnTo>
                    <a:pt x="88" y="8"/>
                  </a:lnTo>
                  <a:lnTo>
                    <a:pt x="98" y="16"/>
                  </a:lnTo>
                  <a:lnTo>
                    <a:pt x="108" y="26"/>
                  </a:lnTo>
                  <a:lnTo>
                    <a:pt x="116" y="36"/>
                  </a:lnTo>
                  <a:lnTo>
                    <a:pt x="122" y="46"/>
                  </a:lnTo>
                  <a:lnTo>
                    <a:pt x="126" y="58"/>
                  </a:lnTo>
                  <a:lnTo>
                    <a:pt x="128" y="70"/>
                  </a:lnTo>
                  <a:lnTo>
                    <a:pt x="126" y="82"/>
                  </a:lnTo>
                  <a:lnTo>
                    <a:pt x="122" y="92"/>
                  </a:lnTo>
                  <a:lnTo>
                    <a:pt x="116" y="102"/>
                  </a:lnTo>
                  <a:lnTo>
                    <a:pt x="108" y="110"/>
                  </a:lnTo>
                  <a:lnTo>
                    <a:pt x="100" y="116"/>
                  </a:lnTo>
                  <a:lnTo>
                    <a:pt x="88" y="120"/>
                  </a:lnTo>
                  <a:lnTo>
                    <a:pt x="76" y="122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4"/>
                  </a:lnTo>
                  <a:lnTo>
                    <a:pt x="30" y="106"/>
                  </a:lnTo>
                  <a:lnTo>
                    <a:pt x="20" y="96"/>
                  </a:lnTo>
                  <a:lnTo>
                    <a:pt x="12" y="86"/>
                  </a:lnTo>
                  <a:lnTo>
                    <a:pt x="6" y="76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6" y="3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111"/>
            <p:cNvSpPr>
              <a:spLocks/>
            </p:cNvSpPr>
            <p:nvPr/>
          </p:nvSpPr>
          <p:spPr bwMode="auto">
            <a:xfrm>
              <a:off x="4670" y="1523"/>
              <a:ext cx="68" cy="67"/>
            </a:xfrm>
            <a:custGeom>
              <a:avLst/>
              <a:gdLst>
                <a:gd name="T0" fmla="*/ 5 w 126"/>
                <a:gd name="T1" fmla="*/ 11 h 120"/>
                <a:gd name="T2" fmla="*/ 5 w 126"/>
                <a:gd name="T3" fmla="*/ 11 h 120"/>
                <a:gd name="T4" fmla="*/ 10 w 126"/>
                <a:gd name="T5" fmla="*/ 7 h 120"/>
                <a:gd name="T6" fmla="*/ 15 w 126"/>
                <a:gd name="T7" fmla="*/ 3 h 120"/>
                <a:gd name="T8" fmla="*/ 22 w 126"/>
                <a:gd name="T9" fmla="*/ 1 h 120"/>
                <a:gd name="T10" fmla="*/ 27 w 126"/>
                <a:gd name="T11" fmla="*/ 0 h 120"/>
                <a:gd name="T12" fmla="*/ 33 w 126"/>
                <a:gd name="T13" fmla="*/ 0 h 120"/>
                <a:gd name="T14" fmla="*/ 40 w 126"/>
                <a:gd name="T15" fmla="*/ 1 h 120"/>
                <a:gd name="T16" fmla="*/ 46 w 126"/>
                <a:gd name="T17" fmla="*/ 4 h 120"/>
                <a:gd name="T18" fmla="*/ 53 w 126"/>
                <a:gd name="T19" fmla="*/ 9 h 120"/>
                <a:gd name="T20" fmla="*/ 53 w 126"/>
                <a:gd name="T21" fmla="*/ 9 h 120"/>
                <a:gd name="T22" fmla="*/ 58 w 126"/>
                <a:gd name="T23" fmla="*/ 13 h 120"/>
                <a:gd name="T24" fmla="*/ 63 w 126"/>
                <a:gd name="T25" fmla="*/ 19 h 120"/>
                <a:gd name="T26" fmla="*/ 66 w 126"/>
                <a:gd name="T27" fmla="*/ 26 h 120"/>
                <a:gd name="T28" fmla="*/ 68 w 126"/>
                <a:gd name="T29" fmla="*/ 32 h 120"/>
                <a:gd name="T30" fmla="*/ 68 w 126"/>
                <a:gd name="T31" fmla="*/ 38 h 120"/>
                <a:gd name="T32" fmla="*/ 68 w 126"/>
                <a:gd name="T33" fmla="*/ 45 h 120"/>
                <a:gd name="T34" fmla="*/ 66 w 126"/>
                <a:gd name="T35" fmla="*/ 51 h 120"/>
                <a:gd name="T36" fmla="*/ 63 w 126"/>
                <a:gd name="T37" fmla="*/ 56 h 120"/>
                <a:gd name="T38" fmla="*/ 63 w 126"/>
                <a:gd name="T39" fmla="*/ 56 h 120"/>
                <a:gd name="T40" fmla="*/ 58 w 126"/>
                <a:gd name="T41" fmla="*/ 61 h 120"/>
                <a:gd name="T42" fmla="*/ 53 w 126"/>
                <a:gd name="T43" fmla="*/ 65 h 120"/>
                <a:gd name="T44" fmla="*/ 47 w 126"/>
                <a:gd name="T45" fmla="*/ 67 h 120"/>
                <a:gd name="T46" fmla="*/ 41 w 126"/>
                <a:gd name="T47" fmla="*/ 67 h 120"/>
                <a:gd name="T48" fmla="*/ 35 w 126"/>
                <a:gd name="T49" fmla="*/ 67 h 120"/>
                <a:gd name="T50" fmla="*/ 28 w 126"/>
                <a:gd name="T51" fmla="*/ 66 h 120"/>
                <a:gd name="T52" fmla="*/ 22 w 126"/>
                <a:gd name="T53" fmla="*/ 63 h 120"/>
                <a:gd name="T54" fmla="*/ 15 w 126"/>
                <a:gd name="T55" fmla="*/ 59 h 120"/>
                <a:gd name="T56" fmla="*/ 15 w 126"/>
                <a:gd name="T57" fmla="*/ 59 h 120"/>
                <a:gd name="T58" fmla="*/ 10 w 126"/>
                <a:gd name="T59" fmla="*/ 54 h 120"/>
                <a:gd name="T60" fmla="*/ 6 w 126"/>
                <a:gd name="T61" fmla="*/ 48 h 120"/>
                <a:gd name="T62" fmla="*/ 3 w 126"/>
                <a:gd name="T63" fmla="*/ 41 h 120"/>
                <a:gd name="T64" fmla="*/ 1 w 126"/>
                <a:gd name="T65" fmla="*/ 36 h 120"/>
                <a:gd name="T66" fmla="*/ 0 w 126"/>
                <a:gd name="T67" fmla="*/ 29 h 120"/>
                <a:gd name="T68" fmla="*/ 1 w 126"/>
                <a:gd name="T69" fmla="*/ 22 h 120"/>
                <a:gd name="T70" fmla="*/ 2 w 126"/>
                <a:gd name="T71" fmla="*/ 17 h 120"/>
                <a:gd name="T72" fmla="*/ 5 w 126"/>
                <a:gd name="T73" fmla="*/ 11 h 120"/>
                <a:gd name="T74" fmla="*/ 5 w 126"/>
                <a:gd name="T75" fmla="*/ 11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0">
                  <a:moveTo>
                    <a:pt x="10" y="20"/>
                  </a:moveTo>
                  <a:lnTo>
                    <a:pt x="10" y="20"/>
                  </a:lnTo>
                  <a:lnTo>
                    <a:pt x="18" y="12"/>
                  </a:lnTo>
                  <a:lnTo>
                    <a:pt x="28" y="6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8"/>
                  </a:lnTo>
                  <a:lnTo>
                    <a:pt x="98" y="16"/>
                  </a:lnTo>
                  <a:lnTo>
                    <a:pt x="108" y="24"/>
                  </a:lnTo>
                  <a:lnTo>
                    <a:pt x="116" y="34"/>
                  </a:lnTo>
                  <a:lnTo>
                    <a:pt x="122" y="46"/>
                  </a:lnTo>
                  <a:lnTo>
                    <a:pt x="126" y="58"/>
                  </a:lnTo>
                  <a:lnTo>
                    <a:pt x="126" y="68"/>
                  </a:lnTo>
                  <a:lnTo>
                    <a:pt x="126" y="80"/>
                  </a:lnTo>
                  <a:lnTo>
                    <a:pt x="122" y="92"/>
                  </a:lnTo>
                  <a:lnTo>
                    <a:pt x="116" y="100"/>
                  </a:lnTo>
                  <a:lnTo>
                    <a:pt x="108" y="110"/>
                  </a:lnTo>
                  <a:lnTo>
                    <a:pt x="98" y="116"/>
                  </a:lnTo>
                  <a:lnTo>
                    <a:pt x="88" y="120"/>
                  </a:lnTo>
                  <a:lnTo>
                    <a:pt x="76" y="120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2"/>
                  </a:lnTo>
                  <a:lnTo>
                    <a:pt x="28" y="106"/>
                  </a:lnTo>
                  <a:lnTo>
                    <a:pt x="18" y="96"/>
                  </a:lnTo>
                  <a:lnTo>
                    <a:pt x="12" y="86"/>
                  </a:lnTo>
                  <a:lnTo>
                    <a:pt x="6" y="74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112"/>
            <p:cNvSpPr>
              <a:spLocks/>
            </p:cNvSpPr>
            <p:nvPr/>
          </p:nvSpPr>
          <p:spPr bwMode="auto">
            <a:xfrm>
              <a:off x="3967" y="1731"/>
              <a:ext cx="348" cy="185"/>
            </a:xfrm>
            <a:custGeom>
              <a:avLst/>
              <a:gdLst>
                <a:gd name="T0" fmla="*/ 13 w 652"/>
                <a:gd name="T1" fmla="*/ 10 h 334"/>
                <a:gd name="T2" fmla="*/ 6 w 652"/>
                <a:gd name="T3" fmla="*/ 13 h 334"/>
                <a:gd name="T4" fmla="*/ 2 w 652"/>
                <a:gd name="T5" fmla="*/ 19 h 334"/>
                <a:gd name="T6" fmla="*/ 0 w 652"/>
                <a:gd name="T7" fmla="*/ 27 h 334"/>
                <a:gd name="T8" fmla="*/ 1 w 652"/>
                <a:gd name="T9" fmla="*/ 34 h 334"/>
                <a:gd name="T10" fmla="*/ 2 w 652"/>
                <a:gd name="T11" fmla="*/ 38 h 334"/>
                <a:gd name="T12" fmla="*/ 7 w 652"/>
                <a:gd name="T13" fmla="*/ 44 h 334"/>
                <a:gd name="T14" fmla="*/ 14 w 652"/>
                <a:gd name="T15" fmla="*/ 48 h 334"/>
                <a:gd name="T16" fmla="*/ 21 w 652"/>
                <a:gd name="T17" fmla="*/ 49 h 334"/>
                <a:gd name="T18" fmla="*/ 25 w 652"/>
                <a:gd name="T19" fmla="*/ 48 h 334"/>
                <a:gd name="T20" fmla="*/ 54 w 652"/>
                <a:gd name="T21" fmla="*/ 41 h 334"/>
                <a:gd name="T22" fmla="*/ 83 w 652"/>
                <a:gd name="T23" fmla="*/ 41 h 334"/>
                <a:gd name="T24" fmla="*/ 112 w 652"/>
                <a:gd name="T25" fmla="*/ 48 h 334"/>
                <a:gd name="T26" fmla="*/ 140 w 652"/>
                <a:gd name="T27" fmla="*/ 59 h 334"/>
                <a:gd name="T28" fmla="*/ 167 w 652"/>
                <a:gd name="T29" fmla="*/ 73 h 334"/>
                <a:gd name="T30" fmla="*/ 219 w 652"/>
                <a:gd name="T31" fmla="*/ 109 h 334"/>
                <a:gd name="T32" fmla="*/ 244 w 652"/>
                <a:gd name="T33" fmla="*/ 129 h 334"/>
                <a:gd name="T34" fmla="*/ 300 w 652"/>
                <a:gd name="T35" fmla="*/ 171 h 334"/>
                <a:gd name="T36" fmla="*/ 318 w 652"/>
                <a:gd name="T37" fmla="*/ 183 h 334"/>
                <a:gd name="T38" fmla="*/ 326 w 652"/>
                <a:gd name="T39" fmla="*/ 185 h 334"/>
                <a:gd name="T40" fmla="*/ 333 w 652"/>
                <a:gd name="T41" fmla="*/ 185 h 334"/>
                <a:gd name="T42" fmla="*/ 339 w 652"/>
                <a:gd name="T43" fmla="*/ 182 h 334"/>
                <a:gd name="T44" fmla="*/ 345 w 652"/>
                <a:gd name="T45" fmla="*/ 175 h 334"/>
                <a:gd name="T46" fmla="*/ 347 w 652"/>
                <a:gd name="T47" fmla="*/ 172 h 334"/>
                <a:gd name="T48" fmla="*/ 348 w 652"/>
                <a:gd name="T49" fmla="*/ 164 h 334"/>
                <a:gd name="T50" fmla="*/ 346 w 652"/>
                <a:gd name="T51" fmla="*/ 157 h 334"/>
                <a:gd name="T52" fmla="*/ 342 w 652"/>
                <a:gd name="T53" fmla="*/ 151 h 334"/>
                <a:gd name="T54" fmla="*/ 338 w 652"/>
                <a:gd name="T55" fmla="*/ 148 h 334"/>
                <a:gd name="T56" fmla="*/ 303 w 652"/>
                <a:gd name="T57" fmla="*/ 124 h 334"/>
                <a:gd name="T58" fmla="*/ 268 w 652"/>
                <a:gd name="T59" fmla="*/ 97 h 334"/>
                <a:gd name="T60" fmla="*/ 211 w 652"/>
                <a:gd name="T61" fmla="*/ 55 h 334"/>
                <a:gd name="T62" fmla="*/ 181 w 652"/>
                <a:gd name="T63" fmla="*/ 35 h 334"/>
                <a:gd name="T64" fmla="*/ 151 w 652"/>
                <a:gd name="T65" fmla="*/ 20 h 334"/>
                <a:gd name="T66" fmla="*/ 118 w 652"/>
                <a:gd name="T67" fmla="*/ 8 h 334"/>
                <a:gd name="T68" fmla="*/ 84 w 652"/>
                <a:gd name="T69" fmla="*/ 1 h 334"/>
                <a:gd name="T70" fmla="*/ 50 w 652"/>
                <a:gd name="T71" fmla="*/ 1 h 334"/>
                <a:gd name="T72" fmla="*/ 13 w 652"/>
                <a:gd name="T73" fmla="*/ 10 h 3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52" h="334">
                  <a:moveTo>
                    <a:pt x="24" y="18"/>
                  </a:moveTo>
                  <a:lnTo>
                    <a:pt x="24" y="18"/>
                  </a:lnTo>
                  <a:lnTo>
                    <a:pt x="18" y="20"/>
                  </a:lnTo>
                  <a:lnTo>
                    <a:pt x="12" y="24"/>
                  </a:lnTo>
                  <a:lnTo>
                    <a:pt x="8" y="30"/>
                  </a:lnTo>
                  <a:lnTo>
                    <a:pt x="4" y="34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18" y="84"/>
                  </a:lnTo>
                  <a:lnTo>
                    <a:pt x="26" y="86"/>
                  </a:lnTo>
                  <a:lnTo>
                    <a:pt x="32" y="88"/>
                  </a:lnTo>
                  <a:lnTo>
                    <a:pt x="40" y="88"/>
                  </a:lnTo>
                  <a:lnTo>
                    <a:pt x="46" y="86"/>
                  </a:lnTo>
                  <a:lnTo>
                    <a:pt x="74" y="78"/>
                  </a:lnTo>
                  <a:lnTo>
                    <a:pt x="102" y="74"/>
                  </a:lnTo>
                  <a:lnTo>
                    <a:pt x="130" y="74"/>
                  </a:lnTo>
                  <a:lnTo>
                    <a:pt x="156" y="74"/>
                  </a:lnTo>
                  <a:lnTo>
                    <a:pt x="184" y="80"/>
                  </a:lnTo>
                  <a:lnTo>
                    <a:pt x="210" y="86"/>
                  </a:lnTo>
                  <a:lnTo>
                    <a:pt x="236" y="94"/>
                  </a:lnTo>
                  <a:lnTo>
                    <a:pt x="262" y="106"/>
                  </a:lnTo>
                  <a:lnTo>
                    <a:pt x="286" y="118"/>
                  </a:lnTo>
                  <a:lnTo>
                    <a:pt x="312" y="132"/>
                  </a:lnTo>
                  <a:lnTo>
                    <a:pt x="362" y="162"/>
                  </a:lnTo>
                  <a:lnTo>
                    <a:pt x="410" y="196"/>
                  </a:lnTo>
                  <a:lnTo>
                    <a:pt x="458" y="232"/>
                  </a:lnTo>
                  <a:lnTo>
                    <a:pt x="526" y="284"/>
                  </a:lnTo>
                  <a:lnTo>
                    <a:pt x="562" y="308"/>
                  </a:lnTo>
                  <a:lnTo>
                    <a:pt x="596" y="330"/>
                  </a:lnTo>
                  <a:lnTo>
                    <a:pt x="604" y="332"/>
                  </a:lnTo>
                  <a:lnTo>
                    <a:pt x="610" y="334"/>
                  </a:lnTo>
                  <a:lnTo>
                    <a:pt x="618" y="334"/>
                  </a:lnTo>
                  <a:lnTo>
                    <a:pt x="624" y="334"/>
                  </a:lnTo>
                  <a:lnTo>
                    <a:pt x="630" y="332"/>
                  </a:lnTo>
                  <a:lnTo>
                    <a:pt x="636" y="328"/>
                  </a:lnTo>
                  <a:lnTo>
                    <a:pt x="642" y="322"/>
                  </a:lnTo>
                  <a:lnTo>
                    <a:pt x="646" y="316"/>
                  </a:lnTo>
                  <a:lnTo>
                    <a:pt x="650" y="310"/>
                  </a:lnTo>
                  <a:lnTo>
                    <a:pt x="650" y="304"/>
                  </a:lnTo>
                  <a:lnTo>
                    <a:pt x="652" y="296"/>
                  </a:lnTo>
                  <a:lnTo>
                    <a:pt x="650" y="290"/>
                  </a:lnTo>
                  <a:lnTo>
                    <a:pt x="648" y="284"/>
                  </a:lnTo>
                  <a:lnTo>
                    <a:pt x="644" y="278"/>
                  </a:lnTo>
                  <a:lnTo>
                    <a:pt x="640" y="272"/>
                  </a:lnTo>
                  <a:lnTo>
                    <a:pt x="634" y="268"/>
                  </a:lnTo>
                  <a:lnTo>
                    <a:pt x="600" y="248"/>
                  </a:lnTo>
                  <a:lnTo>
                    <a:pt x="568" y="224"/>
                  </a:lnTo>
                  <a:lnTo>
                    <a:pt x="502" y="176"/>
                  </a:lnTo>
                  <a:lnTo>
                    <a:pt x="450" y="136"/>
                  </a:lnTo>
                  <a:lnTo>
                    <a:pt x="396" y="100"/>
                  </a:lnTo>
                  <a:lnTo>
                    <a:pt x="368" y="82"/>
                  </a:lnTo>
                  <a:lnTo>
                    <a:pt x="340" y="64"/>
                  </a:lnTo>
                  <a:lnTo>
                    <a:pt x="312" y="50"/>
                  </a:lnTo>
                  <a:lnTo>
                    <a:pt x="282" y="36"/>
                  </a:lnTo>
                  <a:lnTo>
                    <a:pt x="252" y="24"/>
                  </a:lnTo>
                  <a:lnTo>
                    <a:pt x="222" y="14"/>
                  </a:lnTo>
                  <a:lnTo>
                    <a:pt x="190" y="6"/>
                  </a:lnTo>
                  <a:lnTo>
                    <a:pt x="158" y="2"/>
                  </a:lnTo>
                  <a:lnTo>
                    <a:pt x="126" y="0"/>
                  </a:lnTo>
                  <a:lnTo>
                    <a:pt x="94" y="2"/>
                  </a:lnTo>
                  <a:lnTo>
                    <a:pt x="60" y="8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113"/>
            <p:cNvSpPr>
              <a:spLocks/>
            </p:cNvSpPr>
            <p:nvPr/>
          </p:nvSpPr>
          <p:spPr bwMode="auto">
            <a:xfrm>
              <a:off x="4088" y="1604"/>
              <a:ext cx="364" cy="190"/>
            </a:xfrm>
            <a:custGeom>
              <a:avLst/>
              <a:gdLst>
                <a:gd name="T0" fmla="*/ 14 w 682"/>
                <a:gd name="T1" fmla="*/ 9 h 344"/>
                <a:gd name="T2" fmla="*/ 6 w 682"/>
                <a:gd name="T3" fmla="*/ 13 h 344"/>
                <a:gd name="T4" fmla="*/ 2 w 682"/>
                <a:gd name="T5" fmla="*/ 19 h 344"/>
                <a:gd name="T6" fmla="*/ 0 w 682"/>
                <a:gd name="T7" fmla="*/ 27 h 344"/>
                <a:gd name="T8" fmla="*/ 1 w 682"/>
                <a:gd name="T9" fmla="*/ 34 h 344"/>
                <a:gd name="T10" fmla="*/ 2 w 682"/>
                <a:gd name="T11" fmla="*/ 39 h 344"/>
                <a:gd name="T12" fmla="*/ 7 w 682"/>
                <a:gd name="T13" fmla="*/ 44 h 344"/>
                <a:gd name="T14" fmla="*/ 14 w 682"/>
                <a:gd name="T15" fmla="*/ 49 h 344"/>
                <a:gd name="T16" fmla="*/ 22 w 682"/>
                <a:gd name="T17" fmla="*/ 49 h 344"/>
                <a:gd name="T18" fmla="*/ 26 w 682"/>
                <a:gd name="T19" fmla="*/ 48 h 344"/>
                <a:gd name="T20" fmla="*/ 58 w 682"/>
                <a:gd name="T21" fmla="*/ 42 h 344"/>
                <a:gd name="T22" fmla="*/ 88 w 682"/>
                <a:gd name="T23" fmla="*/ 42 h 344"/>
                <a:gd name="T24" fmla="*/ 117 w 682"/>
                <a:gd name="T25" fmla="*/ 48 h 344"/>
                <a:gd name="T26" fmla="*/ 146 w 682"/>
                <a:gd name="T27" fmla="*/ 59 h 344"/>
                <a:gd name="T28" fmla="*/ 174 w 682"/>
                <a:gd name="T29" fmla="*/ 74 h 344"/>
                <a:gd name="T30" fmla="*/ 230 w 682"/>
                <a:gd name="T31" fmla="*/ 112 h 344"/>
                <a:gd name="T32" fmla="*/ 256 w 682"/>
                <a:gd name="T33" fmla="*/ 131 h 344"/>
                <a:gd name="T34" fmla="*/ 314 w 682"/>
                <a:gd name="T35" fmla="*/ 175 h 344"/>
                <a:gd name="T36" fmla="*/ 334 w 682"/>
                <a:gd name="T37" fmla="*/ 187 h 344"/>
                <a:gd name="T38" fmla="*/ 342 w 682"/>
                <a:gd name="T39" fmla="*/ 190 h 344"/>
                <a:gd name="T40" fmla="*/ 349 w 682"/>
                <a:gd name="T41" fmla="*/ 189 h 344"/>
                <a:gd name="T42" fmla="*/ 357 w 682"/>
                <a:gd name="T43" fmla="*/ 186 h 344"/>
                <a:gd name="T44" fmla="*/ 362 w 682"/>
                <a:gd name="T45" fmla="*/ 180 h 344"/>
                <a:gd name="T46" fmla="*/ 363 w 682"/>
                <a:gd name="T47" fmla="*/ 176 h 344"/>
                <a:gd name="T48" fmla="*/ 364 w 682"/>
                <a:gd name="T49" fmla="*/ 168 h 344"/>
                <a:gd name="T50" fmla="*/ 362 w 682"/>
                <a:gd name="T51" fmla="*/ 160 h 344"/>
                <a:gd name="T52" fmla="*/ 358 w 682"/>
                <a:gd name="T53" fmla="*/ 154 h 344"/>
                <a:gd name="T54" fmla="*/ 354 w 682"/>
                <a:gd name="T55" fmla="*/ 151 h 344"/>
                <a:gd name="T56" fmla="*/ 318 w 682"/>
                <a:gd name="T57" fmla="*/ 127 h 344"/>
                <a:gd name="T58" fmla="*/ 281 w 682"/>
                <a:gd name="T59" fmla="*/ 99 h 344"/>
                <a:gd name="T60" fmla="*/ 221 w 682"/>
                <a:gd name="T61" fmla="*/ 55 h 344"/>
                <a:gd name="T62" fmla="*/ 190 w 682"/>
                <a:gd name="T63" fmla="*/ 36 h 344"/>
                <a:gd name="T64" fmla="*/ 158 w 682"/>
                <a:gd name="T65" fmla="*/ 20 h 344"/>
                <a:gd name="T66" fmla="*/ 124 w 682"/>
                <a:gd name="T67" fmla="*/ 8 h 344"/>
                <a:gd name="T68" fmla="*/ 89 w 682"/>
                <a:gd name="T69" fmla="*/ 1 h 344"/>
                <a:gd name="T70" fmla="*/ 52 w 682"/>
                <a:gd name="T71" fmla="*/ 1 h 344"/>
                <a:gd name="T72" fmla="*/ 14 w 682"/>
                <a:gd name="T73" fmla="*/ 9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82" h="344">
                  <a:moveTo>
                    <a:pt x="26" y="16"/>
                  </a:moveTo>
                  <a:lnTo>
                    <a:pt x="26" y="16"/>
                  </a:lnTo>
                  <a:lnTo>
                    <a:pt x="20" y="20"/>
                  </a:lnTo>
                  <a:lnTo>
                    <a:pt x="12" y="24"/>
                  </a:lnTo>
                  <a:lnTo>
                    <a:pt x="8" y="28"/>
                  </a:lnTo>
                  <a:lnTo>
                    <a:pt x="4" y="34"/>
                  </a:lnTo>
                  <a:lnTo>
                    <a:pt x="2" y="42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70"/>
                  </a:lnTo>
                  <a:lnTo>
                    <a:pt x="8" y="76"/>
                  </a:lnTo>
                  <a:lnTo>
                    <a:pt x="14" y="80"/>
                  </a:lnTo>
                  <a:lnTo>
                    <a:pt x="20" y="84"/>
                  </a:lnTo>
                  <a:lnTo>
                    <a:pt x="26" y="88"/>
                  </a:lnTo>
                  <a:lnTo>
                    <a:pt x="34" y="88"/>
                  </a:lnTo>
                  <a:lnTo>
                    <a:pt x="42" y="88"/>
                  </a:lnTo>
                  <a:lnTo>
                    <a:pt x="48" y="86"/>
                  </a:lnTo>
                  <a:lnTo>
                    <a:pt x="78" y="80"/>
                  </a:lnTo>
                  <a:lnTo>
                    <a:pt x="108" y="76"/>
                  </a:lnTo>
                  <a:lnTo>
                    <a:pt x="136" y="74"/>
                  </a:lnTo>
                  <a:lnTo>
                    <a:pt x="164" y="76"/>
                  </a:lnTo>
                  <a:lnTo>
                    <a:pt x="192" y="80"/>
                  </a:lnTo>
                  <a:lnTo>
                    <a:pt x="220" y="86"/>
                  </a:lnTo>
                  <a:lnTo>
                    <a:pt x="246" y="96"/>
                  </a:lnTo>
                  <a:lnTo>
                    <a:pt x="274" y="106"/>
                  </a:lnTo>
                  <a:lnTo>
                    <a:pt x="300" y="120"/>
                  </a:lnTo>
                  <a:lnTo>
                    <a:pt x="326" y="134"/>
                  </a:lnTo>
                  <a:lnTo>
                    <a:pt x="378" y="166"/>
                  </a:lnTo>
                  <a:lnTo>
                    <a:pt x="430" y="202"/>
                  </a:lnTo>
                  <a:lnTo>
                    <a:pt x="480" y="238"/>
                  </a:lnTo>
                  <a:lnTo>
                    <a:pt x="552" y="290"/>
                  </a:lnTo>
                  <a:lnTo>
                    <a:pt x="588" y="316"/>
                  </a:lnTo>
                  <a:lnTo>
                    <a:pt x="626" y="338"/>
                  </a:lnTo>
                  <a:lnTo>
                    <a:pt x="632" y="342"/>
                  </a:lnTo>
                  <a:lnTo>
                    <a:pt x="640" y="344"/>
                  </a:lnTo>
                  <a:lnTo>
                    <a:pt x="646" y="344"/>
                  </a:lnTo>
                  <a:lnTo>
                    <a:pt x="654" y="342"/>
                  </a:lnTo>
                  <a:lnTo>
                    <a:pt x="660" y="340"/>
                  </a:lnTo>
                  <a:lnTo>
                    <a:pt x="668" y="336"/>
                  </a:lnTo>
                  <a:lnTo>
                    <a:pt x="672" y="332"/>
                  </a:lnTo>
                  <a:lnTo>
                    <a:pt x="678" y="326"/>
                  </a:lnTo>
                  <a:lnTo>
                    <a:pt x="680" y="318"/>
                  </a:lnTo>
                  <a:lnTo>
                    <a:pt x="682" y="312"/>
                  </a:lnTo>
                  <a:lnTo>
                    <a:pt x="682" y="304"/>
                  </a:lnTo>
                  <a:lnTo>
                    <a:pt x="682" y="298"/>
                  </a:lnTo>
                  <a:lnTo>
                    <a:pt x="678" y="290"/>
                  </a:lnTo>
                  <a:lnTo>
                    <a:pt x="674" y="284"/>
                  </a:lnTo>
                  <a:lnTo>
                    <a:pt x="670" y="278"/>
                  </a:lnTo>
                  <a:lnTo>
                    <a:pt x="664" y="274"/>
                  </a:lnTo>
                  <a:lnTo>
                    <a:pt x="630" y="254"/>
                  </a:lnTo>
                  <a:lnTo>
                    <a:pt x="596" y="230"/>
                  </a:lnTo>
                  <a:lnTo>
                    <a:pt x="526" y="180"/>
                  </a:lnTo>
                  <a:lnTo>
                    <a:pt x="470" y="140"/>
                  </a:lnTo>
                  <a:lnTo>
                    <a:pt x="414" y="100"/>
                  </a:lnTo>
                  <a:lnTo>
                    <a:pt x="386" y="82"/>
                  </a:lnTo>
                  <a:lnTo>
                    <a:pt x="356" y="66"/>
                  </a:lnTo>
                  <a:lnTo>
                    <a:pt x="326" y="50"/>
                  </a:lnTo>
                  <a:lnTo>
                    <a:pt x="296" y="36"/>
                  </a:lnTo>
                  <a:lnTo>
                    <a:pt x="264" y="24"/>
                  </a:lnTo>
                  <a:lnTo>
                    <a:pt x="232" y="14"/>
                  </a:lnTo>
                  <a:lnTo>
                    <a:pt x="200" y="6"/>
                  </a:lnTo>
                  <a:lnTo>
                    <a:pt x="166" y="2"/>
                  </a:lnTo>
                  <a:lnTo>
                    <a:pt x="132" y="0"/>
                  </a:lnTo>
                  <a:lnTo>
                    <a:pt x="98" y="2"/>
                  </a:lnTo>
                  <a:lnTo>
                    <a:pt x="62" y="6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114"/>
            <p:cNvSpPr>
              <a:spLocks/>
            </p:cNvSpPr>
            <p:nvPr/>
          </p:nvSpPr>
          <p:spPr bwMode="auto">
            <a:xfrm>
              <a:off x="4198" y="1467"/>
              <a:ext cx="386" cy="210"/>
            </a:xfrm>
            <a:custGeom>
              <a:avLst/>
              <a:gdLst>
                <a:gd name="T0" fmla="*/ 15 w 724"/>
                <a:gd name="T1" fmla="*/ 11 h 380"/>
                <a:gd name="T2" fmla="*/ 7 w 724"/>
                <a:gd name="T3" fmla="*/ 15 h 380"/>
                <a:gd name="T4" fmla="*/ 2 w 724"/>
                <a:gd name="T5" fmla="*/ 22 h 380"/>
                <a:gd name="T6" fmla="*/ 0 w 724"/>
                <a:gd name="T7" fmla="*/ 30 h 380"/>
                <a:gd name="T8" fmla="*/ 1 w 724"/>
                <a:gd name="T9" fmla="*/ 39 h 380"/>
                <a:gd name="T10" fmla="*/ 2 w 724"/>
                <a:gd name="T11" fmla="*/ 43 h 380"/>
                <a:gd name="T12" fmla="*/ 7 w 724"/>
                <a:gd name="T13" fmla="*/ 50 h 380"/>
                <a:gd name="T14" fmla="*/ 15 w 724"/>
                <a:gd name="T15" fmla="*/ 54 h 380"/>
                <a:gd name="T16" fmla="*/ 23 w 724"/>
                <a:gd name="T17" fmla="*/ 54 h 380"/>
                <a:gd name="T18" fmla="*/ 28 w 724"/>
                <a:gd name="T19" fmla="*/ 54 h 380"/>
                <a:gd name="T20" fmla="*/ 61 w 724"/>
                <a:gd name="T21" fmla="*/ 46 h 380"/>
                <a:gd name="T22" fmla="*/ 93 w 724"/>
                <a:gd name="T23" fmla="*/ 46 h 380"/>
                <a:gd name="T24" fmla="*/ 124 w 724"/>
                <a:gd name="T25" fmla="*/ 54 h 380"/>
                <a:gd name="T26" fmla="*/ 155 w 724"/>
                <a:gd name="T27" fmla="*/ 66 h 380"/>
                <a:gd name="T28" fmla="*/ 184 w 724"/>
                <a:gd name="T29" fmla="*/ 83 h 380"/>
                <a:gd name="T30" fmla="*/ 242 w 724"/>
                <a:gd name="T31" fmla="*/ 124 h 380"/>
                <a:gd name="T32" fmla="*/ 271 w 724"/>
                <a:gd name="T33" fmla="*/ 146 h 380"/>
                <a:gd name="T34" fmla="*/ 333 w 724"/>
                <a:gd name="T35" fmla="*/ 193 h 380"/>
                <a:gd name="T36" fmla="*/ 353 w 724"/>
                <a:gd name="T37" fmla="*/ 208 h 380"/>
                <a:gd name="T38" fmla="*/ 361 w 724"/>
                <a:gd name="T39" fmla="*/ 210 h 380"/>
                <a:gd name="T40" fmla="*/ 370 w 724"/>
                <a:gd name="T41" fmla="*/ 210 h 380"/>
                <a:gd name="T42" fmla="*/ 376 w 724"/>
                <a:gd name="T43" fmla="*/ 206 h 380"/>
                <a:gd name="T44" fmla="*/ 383 w 724"/>
                <a:gd name="T45" fmla="*/ 199 h 380"/>
                <a:gd name="T46" fmla="*/ 384 w 724"/>
                <a:gd name="T47" fmla="*/ 195 h 380"/>
                <a:gd name="T48" fmla="*/ 386 w 724"/>
                <a:gd name="T49" fmla="*/ 187 h 380"/>
                <a:gd name="T50" fmla="*/ 384 w 724"/>
                <a:gd name="T51" fmla="*/ 178 h 380"/>
                <a:gd name="T52" fmla="*/ 379 w 724"/>
                <a:gd name="T53" fmla="*/ 171 h 380"/>
                <a:gd name="T54" fmla="*/ 375 w 724"/>
                <a:gd name="T55" fmla="*/ 168 h 380"/>
                <a:gd name="T56" fmla="*/ 336 w 724"/>
                <a:gd name="T57" fmla="*/ 141 h 380"/>
                <a:gd name="T58" fmla="*/ 296 w 724"/>
                <a:gd name="T59" fmla="*/ 111 h 380"/>
                <a:gd name="T60" fmla="*/ 235 w 724"/>
                <a:gd name="T61" fmla="*/ 62 h 380"/>
                <a:gd name="T62" fmla="*/ 202 w 724"/>
                <a:gd name="T63" fmla="*/ 41 h 380"/>
                <a:gd name="T64" fmla="*/ 167 w 724"/>
                <a:gd name="T65" fmla="*/ 22 h 380"/>
                <a:gd name="T66" fmla="*/ 131 w 724"/>
                <a:gd name="T67" fmla="*/ 9 h 380"/>
                <a:gd name="T68" fmla="*/ 94 w 724"/>
                <a:gd name="T69" fmla="*/ 1 h 380"/>
                <a:gd name="T70" fmla="*/ 55 w 724"/>
                <a:gd name="T71" fmla="*/ 1 h 380"/>
                <a:gd name="T72" fmla="*/ 15 w 724"/>
                <a:gd name="T73" fmla="*/ 11 h 3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24" h="380">
                  <a:moveTo>
                    <a:pt x="28" y="20"/>
                  </a:moveTo>
                  <a:lnTo>
                    <a:pt x="28" y="20"/>
                  </a:lnTo>
                  <a:lnTo>
                    <a:pt x="20" y="22"/>
                  </a:lnTo>
                  <a:lnTo>
                    <a:pt x="14" y="28"/>
                  </a:lnTo>
                  <a:lnTo>
                    <a:pt x="8" y="32"/>
                  </a:lnTo>
                  <a:lnTo>
                    <a:pt x="4" y="40"/>
                  </a:lnTo>
                  <a:lnTo>
                    <a:pt x="2" y="46"/>
                  </a:lnTo>
                  <a:lnTo>
                    <a:pt x="0" y="54"/>
                  </a:lnTo>
                  <a:lnTo>
                    <a:pt x="0" y="62"/>
                  </a:lnTo>
                  <a:lnTo>
                    <a:pt x="2" y="70"/>
                  </a:lnTo>
                  <a:lnTo>
                    <a:pt x="4" y="78"/>
                  </a:lnTo>
                  <a:lnTo>
                    <a:pt x="10" y="84"/>
                  </a:lnTo>
                  <a:lnTo>
                    <a:pt x="14" y="90"/>
                  </a:lnTo>
                  <a:lnTo>
                    <a:pt x="22" y="94"/>
                  </a:lnTo>
                  <a:lnTo>
                    <a:pt x="28" y="98"/>
                  </a:lnTo>
                  <a:lnTo>
                    <a:pt x="36" y="100"/>
                  </a:lnTo>
                  <a:lnTo>
                    <a:pt x="44" y="98"/>
                  </a:lnTo>
                  <a:lnTo>
                    <a:pt x="52" y="98"/>
                  </a:lnTo>
                  <a:lnTo>
                    <a:pt x="82" y="88"/>
                  </a:lnTo>
                  <a:lnTo>
                    <a:pt x="114" y="84"/>
                  </a:lnTo>
                  <a:lnTo>
                    <a:pt x="144" y="82"/>
                  </a:lnTo>
                  <a:lnTo>
                    <a:pt x="174" y="84"/>
                  </a:lnTo>
                  <a:lnTo>
                    <a:pt x="204" y="90"/>
                  </a:lnTo>
                  <a:lnTo>
                    <a:pt x="232" y="98"/>
                  </a:lnTo>
                  <a:lnTo>
                    <a:pt x="262" y="108"/>
                  </a:lnTo>
                  <a:lnTo>
                    <a:pt x="290" y="120"/>
                  </a:lnTo>
                  <a:lnTo>
                    <a:pt x="318" y="134"/>
                  </a:lnTo>
                  <a:lnTo>
                    <a:pt x="346" y="150"/>
                  </a:lnTo>
                  <a:lnTo>
                    <a:pt x="400" y="184"/>
                  </a:lnTo>
                  <a:lnTo>
                    <a:pt x="454" y="224"/>
                  </a:lnTo>
                  <a:lnTo>
                    <a:pt x="508" y="264"/>
                  </a:lnTo>
                  <a:lnTo>
                    <a:pt x="586" y="322"/>
                  </a:lnTo>
                  <a:lnTo>
                    <a:pt x="624" y="350"/>
                  </a:lnTo>
                  <a:lnTo>
                    <a:pt x="662" y="376"/>
                  </a:lnTo>
                  <a:lnTo>
                    <a:pt x="670" y="378"/>
                  </a:lnTo>
                  <a:lnTo>
                    <a:pt x="678" y="380"/>
                  </a:lnTo>
                  <a:lnTo>
                    <a:pt x="686" y="380"/>
                  </a:lnTo>
                  <a:lnTo>
                    <a:pt x="694" y="380"/>
                  </a:lnTo>
                  <a:lnTo>
                    <a:pt x="700" y="376"/>
                  </a:lnTo>
                  <a:lnTo>
                    <a:pt x="706" y="372"/>
                  </a:lnTo>
                  <a:lnTo>
                    <a:pt x="712" y="368"/>
                  </a:lnTo>
                  <a:lnTo>
                    <a:pt x="718" y="360"/>
                  </a:lnTo>
                  <a:lnTo>
                    <a:pt x="720" y="352"/>
                  </a:lnTo>
                  <a:lnTo>
                    <a:pt x="722" y="346"/>
                  </a:lnTo>
                  <a:lnTo>
                    <a:pt x="724" y="338"/>
                  </a:lnTo>
                  <a:lnTo>
                    <a:pt x="722" y="330"/>
                  </a:lnTo>
                  <a:lnTo>
                    <a:pt x="720" y="322"/>
                  </a:lnTo>
                  <a:lnTo>
                    <a:pt x="716" y="316"/>
                  </a:lnTo>
                  <a:lnTo>
                    <a:pt x="710" y="310"/>
                  </a:lnTo>
                  <a:lnTo>
                    <a:pt x="704" y="304"/>
                  </a:lnTo>
                  <a:lnTo>
                    <a:pt x="668" y="282"/>
                  </a:lnTo>
                  <a:lnTo>
                    <a:pt x="630" y="256"/>
                  </a:lnTo>
                  <a:lnTo>
                    <a:pt x="556" y="200"/>
                  </a:lnTo>
                  <a:lnTo>
                    <a:pt x="498" y="156"/>
                  </a:lnTo>
                  <a:lnTo>
                    <a:pt x="440" y="112"/>
                  </a:lnTo>
                  <a:lnTo>
                    <a:pt x="408" y="92"/>
                  </a:lnTo>
                  <a:lnTo>
                    <a:pt x="378" y="74"/>
                  </a:lnTo>
                  <a:lnTo>
                    <a:pt x="346" y="56"/>
                  </a:lnTo>
                  <a:lnTo>
                    <a:pt x="314" y="40"/>
                  </a:lnTo>
                  <a:lnTo>
                    <a:pt x="280" y="26"/>
                  </a:lnTo>
                  <a:lnTo>
                    <a:pt x="246" y="16"/>
                  </a:lnTo>
                  <a:lnTo>
                    <a:pt x="212" y="8"/>
                  </a:lnTo>
                  <a:lnTo>
                    <a:pt x="176" y="2"/>
                  </a:lnTo>
                  <a:lnTo>
                    <a:pt x="140" y="0"/>
                  </a:lnTo>
                  <a:lnTo>
                    <a:pt x="104" y="2"/>
                  </a:lnTo>
                  <a:lnTo>
                    <a:pt x="66" y="8"/>
                  </a:lnTo>
                  <a:lnTo>
                    <a:pt x="28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115"/>
            <p:cNvSpPr>
              <a:spLocks/>
            </p:cNvSpPr>
            <p:nvPr/>
          </p:nvSpPr>
          <p:spPr bwMode="auto">
            <a:xfrm>
              <a:off x="4315" y="1347"/>
              <a:ext cx="411" cy="225"/>
            </a:xfrm>
            <a:custGeom>
              <a:avLst/>
              <a:gdLst>
                <a:gd name="T0" fmla="*/ 16 w 770"/>
                <a:gd name="T1" fmla="*/ 11 h 406"/>
                <a:gd name="T2" fmla="*/ 9 w 770"/>
                <a:gd name="T3" fmla="*/ 16 h 406"/>
                <a:gd name="T4" fmla="*/ 3 w 770"/>
                <a:gd name="T5" fmla="*/ 23 h 406"/>
                <a:gd name="T6" fmla="*/ 0 w 770"/>
                <a:gd name="T7" fmla="*/ 32 h 406"/>
                <a:gd name="T8" fmla="*/ 1 w 770"/>
                <a:gd name="T9" fmla="*/ 42 h 406"/>
                <a:gd name="T10" fmla="*/ 3 w 770"/>
                <a:gd name="T11" fmla="*/ 47 h 406"/>
                <a:gd name="T12" fmla="*/ 9 w 770"/>
                <a:gd name="T13" fmla="*/ 53 h 406"/>
                <a:gd name="T14" fmla="*/ 17 w 770"/>
                <a:gd name="T15" fmla="*/ 58 h 406"/>
                <a:gd name="T16" fmla="*/ 26 w 770"/>
                <a:gd name="T17" fmla="*/ 59 h 406"/>
                <a:gd name="T18" fmla="*/ 30 w 770"/>
                <a:gd name="T19" fmla="*/ 58 h 406"/>
                <a:gd name="T20" fmla="*/ 65 w 770"/>
                <a:gd name="T21" fmla="*/ 50 h 406"/>
                <a:gd name="T22" fmla="*/ 99 w 770"/>
                <a:gd name="T23" fmla="*/ 50 h 406"/>
                <a:gd name="T24" fmla="*/ 132 w 770"/>
                <a:gd name="T25" fmla="*/ 58 h 406"/>
                <a:gd name="T26" fmla="*/ 165 w 770"/>
                <a:gd name="T27" fmla="*/ 71 h 406"/>
                <a:gd name="T28" fmla="*/ 197 w 770"/>
                <a:gd name="T29" fmla="*/ 89 h 406"/>
                <a:gd name="T30" fmla="*/ 228 w 770"/>
                <a:gd name="T31" fmla="*/ 110 h 406"/>
                <a:gd name="T32" fmla="*/ 289 w 770"/>
                <a:gd name="T33" fmla="*/ 156 h 406"/>
                <a:gd name="T34" fmla="*/ 333 w 770"/>
                <a:gd name="T35" fmla="*/ 191 h 406"/>
                <a:gd name="T36" fmla="*/ 377 w 770"/>
                <a:gd name="T37" fmla="*/ 222 h 406"/>
                <a:gd name="T38" fmla="*/ 381 w 770"/>
                <a:gd name="T39" fmla="*/ 224 h 406"/>
                <a:gd name="T40" fmla="*/ 390 w 770"/>
                <a:gd name="T41" fmla="*/ 225 h 406"/>
                <a:gd name="T42" fmla="*/ 398 w 770"/>
                <a:gd name="T43" fmla="*/ 223 h 406"/>
                <a:gd name="T44" fmla="*/ 406 w 770"/>
                <a:gd name="T45" fmla="*/ 217 h 406"/>
                <a:gd name="T46" fmla="*/ 408 w 770"/>
                <a:gd name="T47" fmla="*/ 213 h 406"/>
                <a:gd name="T48" fmla="*/ 411 w 770"/>
                <a:gd name="T49" fmla="*/ 204 h 406"/>
                <a:gd name="T50" fmla="*/ 411 w 770"/>
                <a:gd name="T51" fmla="*/ 195 h 406"/>
                <a:gd name="T52" fmla="*/ 407 w 770"/>
                <a:gd name="T53" fmla="*/ 186 h 406"/>
                <a:gd name="T54" fmla="*/ 400 w 770"/>
                <a:gd name="T55" fmla="*/ 181 h 406"/>
                <a:gd name="T56" fmla="*/ 380 w 770"/>
                <a:gd name="T57" fmla="*/ 166 h 406"/>
                <a:gd name="T58" fmla="*/ 317 w 770"/>
                <a:gd name="T59" fmla="*/ 117 h 406"/>
                <a:gd name="T60" fmla="*/ 284 w 770"/>
                <a:gd name="T61" fmla="*/ 92 h 406"/>
                <a:gd name="T62" fmla="*/ 233 w 770"/>
                <a:gd name="T63" fmla="*/ 54 h 406"/>
                <a:gd name="T64" fmla="*/ 197 w 770"/>
                <a:gd name="T65" fmla="*/ 33 h 406"/>
                <a:gd name="T66" fmla="*/ 160 w 770"/>
                <a:gd name="T67" fmla="*/ 16 h 406"/>
                <a:gd name="T68" fmla="*/ 121 w 770"/>
                <a:gd name="T69" fmla="*/ 4 h 406"/>
                <a:gd name="T70" fmla="*/ 80 w 770"/>
                <a:gd name="T71" fmla="*/ 0 h 406"/>
                <a:gd name="T72" fmla="*/ 38 w 770"/>
                <a:gd name="T73" fmla="*/ 6 h 406"/>
                <a:gd name="T74" fmla="*/ 16 w 770"/>
                <a:gd name="T75" fmla="*/ 11 h 4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0" h="406">
                  <a:moveTo>
                    <a:pt x="30" y="20"/>
                  </a:moveTo>
                  <a:lnTo>
                    <a:pt x="30" y="20"/>
                  </a:lnTo>
                  <a:lnTo>
                    <a:pt x="22" y="24"/>
                  </a:lnTo>
                  <a:lnTo>
                    <a:pt x="16" y="28"/>
                  </a:lnTo>
                  <a:lnTo>
                    <a:pt x="10" y="34"/>
                  </a:lnTo>
                  <a:lnTo>
                    <a:pt x="6" y="42"/>
                  </a:lnTo>
                  <a:lnTo>
                    <a:pt x="2" y="50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2" y="76"/>
                  </a:lnTo>
                  <a:lnTo>
                    <a:pt x="6" y="84"/>
                  </a:lnTo>
                  <a:lnTo>
                    <a:pt x="10" y="90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2" y="104"/>
                  </a:lnTo>
                  <a:lnTo>
                    <a:pt x="40" y="106"/>
                  </a:lnTo>
                  <a:lnTo>
                    <a:pt x="48" y="106"/>
                  </a:lnTo>
                  <a:lnTo>
                    <a:pt x="56" y="104"/>
                  </a:lnTo>
                  <a:lnTo>
                    <a:pt x="90" y="94"/>
                  </a:lnTo>
                  <a:lnTo>
                    <a:pt x="122" y="90"/>
                  </a:lnTo>
                  <a:lnTo>
                    <a:pt x="154" y="88"/>
                  </a:lnTo>
                  <a:lnTo>
                    <a:pt x="186" y="90"/>
                  </a:lnTo>
                  <a:lnTo>
                    <a:pt x="218" y="96"/>
                  </a:lnTo>
                  <a:lnTo>
                    <a:pt x="248" y="104"/>
                  </a:lnTo>
                  <a:lnTo>
                    <a:pt x="280" y="114"/>
                  </a:lnTo>
                  <a:lnTo>
                    <a:pt x="310" y="128"/>
                  </a:lnTo>
                  <a:lnTo>
                    <a:pt x="340" y="142"/>
                  </a:lnTo>
                  <a:lnTo>
                    <a:pt x="370" y="160"/>
                  </a:lnTo>
                  <a:lnTo>
                    <a:pt x="398" y="178"/>
                  </a:lnTo>
                  <a:lnTo>
                    <a:pt x="428" y="198"/>
                  </a:lnTo>
                  <a:lnTo>
                    <a:pt x="486" y="238"/>
                  </a:lnTo>
                  <a:lnTo>
                    <a:pt x="542" y="282"/>
                  </a:lnTo>
                  <a:lnTo>
                    <a:pt x="624" y="344"/>
                  </a:lnTo>
                  <a:lnTo>
                    <a:pt x="666" y="374"/>
                  </a:lnTo>
                  <a:lnTo>
                    <a:pt x="706" y="400"/>
                  </a:lnTo>
                  <a:lnTo>
                    <a:pt x="714" y="404"/>
                  </a:lnTo>
                  <a:lnTo>
                    <a:pt x="722" y="406"/>
                  </a:lnTo>
                  <a:lnTo>
                    <a:pt x="730" y="406"/>
                  </a:lnTo>
                  <a:lnTo>
                    <a:pt x="738" y="406"/>
                  </a:lnTo>
                  <a:lnTo>
                    <a:pt x="746" y="402"/>
                  </a:lnTo>
                  <a:lnTo>
                    <a:pt x="754" y="398"/>
                  </a:lnTo>
                  <a:lnTo>
                    <a:pt x="760" y="392"/>
                  </a:lnTo>
                  <a:lnTo>
                    <a:pt x="764" y="384"/>
                  </a:lnTo>
                  <a:lnTo>
                    <a:pt x="768" y="376"/>
                  </a:lnTo>
                  <a:lnTo>
                    <a:pt x="770" y="368"/>
                  </a:lnTo>
                  <a:lnTo>
                    <a:pt x="770" y="360"/>
                  </a:lnTo>
                  <a:lnTo>
                    <a:pt x="770" y="352"/>
                  </a:lnTo>
                  <a:lnTo>
                    <a:pt x="766" y="344"/>
                  </a:lnTo>
                  <a:lnTo>
                    <a:pt x="762" y="336"/>
                  </a:lnTo>
                  <a:lnTo>
                    <a:pt x="756" y="330"/>
                  </a:lnTo>
                  <a:lnTo>
                    <a:pt x="750" y="326"/>
                  </a:lnTo>
                  <a:lnTo>
                    <a:pt x="712" y="300"/>
                  </a:lnTo>
                  <a:lnTo>
                    <a:pt x="672" y="272"/>
                  </a:lnTo>
                  <a:lnTo>
                    <a:pt x="594" y="212"/>
                  </a:lnTo>
                  <a:lnTo>
                    <a:pt x="532" y="166"/>
                  </a:lnTo>
                  <a:lnTo>
                    <a:pt x="468" y="120"/>
                  </a:lnTo>
                  <a:lnTo>
                    <a:pt x="436" y="98"/>
                  </a:lnTo>
                  <a:lnTo>
                    <a:pt x="404" y="78"/>
                  </a:lnTo>
                  <a:lnTo>
                    <a:pt x="370" y="60"/>
                  </a:lnTo>
                  <a:lnTo>
                    <a:pt x="334" y="42"/>
                  </a:lnTo>
                  <a:lnTo>
                    <a:pt x="300" y="28"/>
                  </a:lnTo>
                  <a:lnTo>
                    <a:pt x="264" y="16"/>
                  </a:lnTo>
                  <a:lnTo>
                    <a:pt x="226" y="8"/>
                  </a:lnTo>
                  <a:lnTo>
                    <a:pt x="190" y="2"/>
                  </a:lnTo>
                  <a:lnTo>
                    <a:pt x="150" y="0"/>
                  </a:lnTo>
                  <a:lnTo>
                    <a:pt x="112" y="2"/>
                  </a:lnTo>
                  <a:lnTo>
                    <a:pt x="72" y="10"/>
                  </a:lnTo>
                  <a:lnTo>
                    <a:pt x="30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139"/>
          <p:cNvGrpSpPr>
            <a:grpSpLocks/>
          </p:cNvGrpSpPr>
          <p:nvPr/>
        </p:nvGrpSpPr>
        <p:grpSpPr bwMode="auto">
          <a:xfrm>
            <a:off x="927100" y="4349750"/>
            <a:ext cx="2835275" cy="1922463"/>
            <a:chOff x="2918" y="2667"/>
            <a:chExt cx="2177" cy="1476"/>
          </a:xfrm>
        </p:grpSpPr>
        <p:sp>
          <p:nvSpPr>
            <p:cNvPr id="11272" name="Freeform 123"/>
            <p:cNvSpPr>
              <a:spLocks/>
            </p:cNvSpPr>
            <p:nvPr/>
          </p:nvSpPr>
          <p:spPr bwMode="auto">
            <a:xfrm>
              <a:off x="2970" y="2755"/>
              <a:ext cx="2112" cy="1250"/>
            </a:xfrm>
            <a:custGeom>
              <a:avLst/>
              <a:gdLst>
                <a:gd name="T0" fmla="*/ 1 w 3042"/>
                <a:gd name="T1" fmla="*/ 1058 h 1864"/>
                <a:gd name="T2" fmla="*/ 7 w 3042"/>
                <a:gd name="T3" fmla="*/ 1007 h 1864"/>
                <a:gd name="T4" fmla="*/ 21 w 3042"/>
                <a:gd name="T5" fmla="*/ 987 h 1864"/>
                <a:gd name="T6" fmla="*/ 215 w 3042"/>
                <a:gd name="T7" fmla="*/ 811 h 1864"/>
                <a:gd name="T8" fmla="*/ 278 w 3042"/>
                <a:gd name="T9" fmla="*/ 770 h 1864"/>
                <a:gd name="T10" fmla="*/ 483 w 3042"/>
                <a:gd name="T11" fmla="*/ 668 h 1864"/>
                <a:gd name="T12" fmla="*/ 565 w 3042"/>
                <a:gd name="T13" fmla="*/ 582 h 1864"/>
                <a:gd name="T14" fmla="*/ 716 w 3042"/>
                <a:gd name="T15" fmla="*/ 420 h 1864"/>
                <a:gd name="T16" fmla="*/ 812 w 3042"/>
                <a:gd name="T17" fmla="*/ 322 h 1864"/>
                <a:gd name="T18" fmla="*/ 846 w 3042"/>
                <a:gd name="T19" fmla="*/ 288 h 1864"/>
                <a:gd name="T20" fmla="*/ 871 w 3042"/>
                <a:gd name="T21" fmla="*/ 274 h 1864"/>
                <a:gd name="T22" fmla="*/ 932 w 3042"/>
                <a:gd name="T23" fmla="*/ 268 h 1864"/>
                <a:gd name="T24" fmla="*/ 994 w 3042"/>
                <a:gd name="T25" fmla="*/ 287 h 1864"/>
                <a:gd name="T26" fmla="*/ 1072 w 3042"/>
                <a:gd name="T27" fmla="*/ 326 h 1864"/>
                <a:gd name="T28" fmla="*/ 1103 w 3042"/>
                <a:gd name="T29" fmla="*/ 358 h 1864"/>
                <a:gd name="T30" fmla="*/ 1114 w 3042"/>
                <a:gd name="T31" fmla="*/ 376 h 1864"/>
                <a:gd name="T32" fmla="*/ 1126 w 3042"/>
                <a:gd name="T33" fmla="*/ 359 h 1864"/>
                <a:gd name="T34" fmla="*/ 1171 w 3042"/>
                <a:gd name="T35" fmla="*/ 341 h 1864"/>
                <a:gd name="T36" fmla="*/ 1291 w 3042"/>
                <a:gd name="T37" fmla="*/ 271 h 1864"/>
                <a:gd name="T38" fmla="*/ 1314 w 3042"/>
                <a:gd name="T39" fmla="*/ 245 h 1864"/>
                <a:gd name="T40" fmla="*/ 1334 w 3042"/>
                <a:gd name="T41" fmla="*/ 217 h 1864"/>
                <a:gd name="T42" fmla="*/ 1366 w 3042"/>
                <a:gd name="T43" fmla="*/ 204 h 1864"/>
                <a:gd name="T44" fmla="*/ 1402 w 3042"/>
                <a:gd name="T45" fmla="*/ 211 h 1864"/>
                <a:gd name="T46" fmla="*/ 1489 w 3042"/>
                <a:gd name="T47" fmla="*/ 253 h 1864"/>
                <a:gd name="T48" fmla="*/ 1562 w 3042"/>
                <a:gd name="T49" fmla="*/ 319 h 1864"/>
                <a:gd name="T50" fmla="*/ 1633 w 3042"/>
                <a:gd name="T51" fmla="*/ 382 h 1864"/>
                <a:gd name="T52" fmla="*/ 1670 w 3042"/>
                <a:gd name="T53" fmla="*/ 386 h 1864"/>
                <a:gd name="T54" fmla="*/ 1723 w 3042"/>
                <a:gd name="T55" fmla="*/ 372 h 1864"/>
                <a:gd name="T56" fmla="*/ 1779 w 3042"/>
                <a:gd name="T57" fmla="*/ 339 h 1864"/>
                <a:gd name="T58" fmla="*/ 1870 w 3042"/>
                <a:gd name="T59" fmla="*/ 247 h 1864"/>
                <a:gd name="T60" fmla="*/ 1938 w 3042"/>
                <a:gd name="T61" fmla="*/ 161 h 1864"/>
                <a:gd name="T62" fmla="*/ 1973 w 3042"/>
                <a:gd name="T63" fmla="*/ 97 h 1864"/>
                <a:gd name="T64" fmla="*/ 1969 w 3042"/>
                <a:gd name="T65" fmla="*/ 67 h 1864"/>
                <a:gd name="T66" fmla="*/ 1948 w 3042"/>
                <a:gd name="T67" fmla="*/ 55 h 1864"/>
                <a:gd name="T68" fmla="*/ 1877 w 3042"/>
                <a:gd name="T69" fmla="*/ 50 h 1864"/>
                <a:gd name="T70" fmla="*/ 1801 w 3042"/>
                <a:gd name="T71" fmla="*/ 66 h 1864"/>
                <a:gd name="T72" fmla="*/ 1725 w 3042"/>
                <a:gd name="T73" fmla="*/ 107 h 1864"/>
                <a:gd name="T74" fmla="*/ 1658 w 3042"/>
                <a:gd name="T75" fmla="*/ 97 h 1864"/>
                <a:gd name="T76" fmla="*/ 1682 w 3042"/>
                <a:gd name="T77" fmla="*/ 74 h 1864"/>
                <a:gd name="T78" fmla="*/ 1758 w 3042"/>
                <a:gd name="T79" fmla="*/ 28 h 1864"/>
                <a:gd name="T80" fmla="*/ 1838 w 3042"/>
                <a:gd name="T81" fmla="*/ 5 h 1864"/>
                <a:gd name="T82" fmla="*/ 1901 w 3042"/>
                <a:gd name="T83" fmla="*/ 0 h 1864"/>
                <a:gd name="T84" fmla="*/ 1970 w 3042"/>
                <a:gd name="T85" fmla="*/ 11 h 1864"/>
                <a:gd name="T86" fmla="*/ 1986 w 3042"/>
                <a:gd name="T87" fmla="*/ 24 h 1864"/>
                <a:gd name="T88" fmla="*/ 1997 w 3042"/>
                <a:gd name="T89" fmla="*/ 55 h 1864"/>
                <a:gd name="T90" fmla="*/ 2075 w 3042"/>
                <a:gd name="T91" fmla="*/ 479 h 1864"/>
                <a:gd name="T92" fmla="*/ 2108 w 3042"/>
                <a:gd name="T93" fmla="*/ 695 h 1864"/>
                <a:gd name="T94" fmla="*/ 2111 w 3042"/>
                <a:gd name="T95" fmla="*/ 759 h 1864"/>
                <a:gd name="T96" fmla="*/ 2102 w 3042"/>
                <a:gd name="T97" fmla="*/ 797 h 1864"/>
                <a:gd name="T98" fmla="*/ 2011 w 3042"/>
                <a:gd name="T99" fmla="*/ 857 h 1864"/>
                <a:gd name="T100" fmla="*/ 1725 w 3042"/>
                <a:gd name="T101" fmla="*/ 1014 h 1864"/>
                <a:gd name="T102" fmla="*/ 1427 w 3042"/>
                <a:gd name="T103" fmla="*/ 1145 h 1864"/>
                <a:gd name="T104" fmla="*/ 1159 w 3042"/>
                <a:gd name="T105" fmla="*/ 1229 h 1864"/>
                <a:gd name="T106" fmla="*/ 1048 w 3042"/>
                <a:gd name="T107" fmla="*/ 1247 h 1864"/>
                <a:gd name="T108" fmla="*/ 753 w 3042"/>
                <a:gd name="T109" fmla="*/ 1250 h 1864"/>
                <a:gd name="T110" fmla="*/ 292 w 3042"/>
                <a:gd name="T111" fmla="*/ 1239 h 1864"/>
                <a:gd name="T112" fmla="*/ 78 w 3042"/>
                <a:gd name="T113" fmla="*/ 1219 h 1864"/>
                <a:gd name="T114" fmla="*/ 36 w 3042"/>
                <a:gd name="T115" fmla="*/ 1204 h 1864"/>
                <a:gd name="T116" fmla="*/ 18 w 3042"/>
                <a:gd name="T117" fmla="*/ 1166 h 1864"/>
                <a:gd name="T118" fmla="*/ 4 w 3042"/>
                <a:gd name="T119" fmla="*/ 1093 h 18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042" h="1864">
                  <a:moveTo>
                    <a:pt x="6" y="1610"/>
                  </a:moveTo>
                  <a:lnTo>
                    <a:pt x="6" y="1610"/>
                  </a:lnTo>
                  <a:lnTo>
                    <a:pt x="4" y="1594"/>
                  </a:lnTo>
                  <a:lnTo>
                    <a:pt x="2" y="1578"/>
                  </a:lnTo>
                  <a:lnTo>
                    <a:pt x="0" y="1558"/>
                  </a:lnTo>
                  <a:lnTo>
                    <a:pt x="2" y="1536"/>
                  </a:lnTo>
                  <a:lnTo>
                    <a:pt x="6" y="1512"/>
                  </a:lnTo>
                  <a:lnTo>
                    <a:pt x="10" y="1502"/>
                  </a:lnTo>
                  <a:lnTo>
                    <a:pt x="16" y="1490"/>
                  </a:lnTo>
                  <a:lnTo>
                    <a:pt x="22" y="1480"/>
                  </a:lnTo>
                  <a:lnTo>
                    <a:pt x="30" y="1472"/>
                  </a:lnTo>
                  <a:lnTo>
                    <a:pt x="94" y="1408"/>
                  </a:lnTo>
                  <a:lnTo>
                    <a:pt x="198" y="1310"/>
                  </a:lnTo>
                  <a:lnTo>
                    <a:pt x="254" y="1258"/>
                  </a:lnTo>
                  <a:lnTo>
                    <a:pt x="310" y="1210"/>
                  </a:lnTo>
                  <a:lnTo>
                    <a:pt x="358" y="1172"/>
                  </a:lnTo>
                  <a:lnTo>
                    <a:pt x="380" y="1158"/>
                  </a:lnTo>
                  <a:lnTo>
                    <a:pt x="400" y="1148"/>
                  </a:lnTo>
                  <a:lnTo>
                    <a:pt x="678" y="1008"/>
                  </a:lnTo>
                  <a:lnTo>
                    <a:pt x="688" y="1002"/>
                  </a:lnTo>
                  <a:lnTo>
                    <a:pt x="696" y="996"/>
                  </a:lnTo>
                  <a:lnTo>
                    <a:pt x="716" y="978"/>
                  </a:lnTo>
                  <a:lnTo>
                    <a:pt x="748" y="940"/>
                  </a:lnTo>
                  <a:lnTo>
                    <a:pt x="814" y="868"/>
                  </a:lnTo>
                  <a:lnTo>
                    <a:pt x="878" y="796"/>
                  </a:lnTo>
                  <a:lnTo>
                    <a:pt x="956" y="712"/>
                  </a:lnTo>
                  <a:lnTo>
                    <a:pt x="1032" y="626"/>
                  </a:lnTo>
                  <a:lnTo>
                    <a:pt x="1100" y="552"/>
                  </a:lnTo>
                  <a:lnTo>
                    <a:pt x="1134" y="516"/>
                  </a:lnTo>
                  <a:lnTo>
                    <a:pt x="1170" y="480"/>
                  </a:lnTo>
                  <a:lnTo>
                    <a:pt x="1188" y="462"/>
                  </a:lnTo>
                  <a:lnTo>
                    <a:pt x="1208" y="440"/>
                  </a:lnTo>
                  <a:lnTo>
                    <a:pt x="1218" y="430"/>
                  </a:lnTo>
                  <a:lnTo>
                    <a:pt x="1230" y="422"/>
                  </a:lnTo>
                  <a:lnTo>
                    <a:pt x="1242" y="414"/>
                  </a:lnTo>
                  <a:lnTo>
                    <a:pt x="1254" y="408"/>
                  </a:lnTo>
                  <a:lnTo>
                    <a:pt x="1284" y="402"/>
                  </a:lnTo>
                  <a:lnTo>
                    <a:pt x="1312" y="398"/>
                  </a:lnTo>
                  <a:lnTo>
                    <a:pt x="1328" y="398"/>
                  </a:lnTo>
                  <a:lnTo>
                    <a:pt x="1342" y="400"/>
                  </a:lnTo>
                  <a:lnTo>
                    <a:pt x="1356" y="402"/>
                  </a:lnTo>
                  <a:lnTo>
                    <a:pt x="1372" y="406"/>
                  </a:lnTo>
                  <a:lnTo>
                    <a:pt x="1432" y="428"/>
                  </a:lnTo>
                  <a:lnTo>
                    <a:pt x="1462" y="440"/>
                  </a:lnTo>
                  <a:lnTo>
                    <a:pt x="1492" y="452"/>
                  </a:lnTo>
                  <a:lnTo>
                    <a:pt x="1518" y="468"/>
                  </a:lnTo>
                  <a:lnTo>
                    <a:pt x="1544" y="486"/>
                  </a:lnTo>
                  <a:lnTo>
                    <a:pt x="1568" y="508"/>
                  </a:lnTo>
                  <a:lnTo>
                    <a:pt x="1578" y="520"/>
                  </a:lnTo>
                  <a:lnTo>
                    <a:pt x="1588" y="534"/>
                  </a:lnTo>
                  <a:lnTo>
                    <a:pt x="1596" y="548"/>
                  </a:lnTo>
                  <a:lnTo>
                    <a:pt x="1600" y="556"/>
                  </a:lnTo>
                  <a:lnTo>
                    <a:pt x="1604" y="560"/>
                  </a:lnTo>
                  <a:lnTo>
                    <a:pt x="1608" y="554"/>
                  </a:lnTo>
                  <a:lnTo>
                    <a:pt x="1612" y="544"/>
                  </a:lnTo>
                  <a:lnTo>
                    <a:pt x="1622" y="536"/>
                  </a:lnTo>
                  <a:lnTo>
                    <a:pt x="1634" y="528"/>
                  </a:lnTo>
                  <a:lnTo>
                    <a:pt x="1660" y="518"/>
                  </a:lnTo>
                  <a:lnTo>
                    <a:pt x="1686" y="508"/>
                  </a:lnTo>
                  <a:lnTo>
                    <a:pt x="1712" y="494"/>
                  </a:lnTo>
                  <a:lnTo>
                    <a:pt x="1788" y="452"/>
                  </a:lnTo>
                  <a:lnTo>
                    <a:pt x="1860" y="404"/>
                  </a:lnTo>
                  <a:lnTo>
                    <a:pt x="1870" y="396"/>
                  </a:lnTo>
                  <a:lnTo>
                    <a:pt x="1880" y="388"/>
                  </a:lnTo>
                  <a:lnTo>
                    <a:pt x="1892" y="366"/>
                  </a:lnTo>
                  <a:lnTo>
                    <a:pt x="1906" y="342"/>
                  </a:lnTo>
                  <a:lnTo>
                    <a:pt x="1914" y="332"/>
                  </a:lnTo>
                  <a:lnTo>
                    <a:pt x="1922" y="324"/>
                  </a:lnTo>
                  <a:lnTo>
                    <a:pt x="1934" y="314"/>
                  </a:lnTo>
                  <a:lnTo>
                    <a:pt x="1944" y="310"/>
                  </a:lnTo>
                  <a:lnTo>
                    <a:pt x="1956" y="306"/>
                  </a:lnTo>
                  <a:lnTo>
                    <a:pt x="1968" y="304"/>
                  </a:lnTo>
                  <a:lnTo>
                    <a:pt x="1982" y="304"/>
                  </a:lnTo>
                  <a:lnTo>
                    <a:pt x="1994" y="306"/>
                  </a:lnTo>
                  <a:lnTo>
                    <a:pt x="2020" y="314"/>
                  </a:lnTo>
                  <a:lnTo>
                    <a:pt x="2058" y="330"/>
                  </a:lnTo>
                  <a:lnTo>
                    <a:pt x="2092" y="346"/>
                  </a:lnTo>
                  <a:lnTo>
                    <a:pt x="2118" y="362"/>
                  </a:lnTo>
                  <a:lnTo>
                    <a:pt x="2144" y="378"/>
                  </a:lnTo>
                  <a:lnTo>
                    <a:pt x="2168" y="396"/>
                  </a:lnTo>
                  <a:lnTo>
                    <a:pt x="2192" y="418"/>
                  </a:lnTo>
                  <a:lnTo>
                    <a:pt x="2250" y="476"/>
                  </a:lnTo>
                  <a:lnTo>
                    <a:pt x="2306" y="534"/>
                  </a:lnTo>
                  <a:lnTo>
                    <a:pt x="2326" y="552"/>
                  </a:lnTo>
                  <a:lnTo>
                    <a:pt x="2344" y="566"/>
                  </a:lnTo>
                  <a:lnTo>
                    <a:pt x="2352" y="570"/>
                  </a:lnTo>
                  <a:lnTo>
                    <a:pt x="2360" y="574"/>
                  </a:lnTo>
                  <a:lnTo>
                    <a:pt x="2370" y="576"/>
                  </a:lnTo>
                  <a:lnTo>
                    <a:pt x="2380" y="578"/>
                  </a:lnTo>
                  <a:lnTo>
                    <a:pt x="2406" y="576"/>
                  </a:lnTo>
                  <a:lnTo>
                    <a:pt x="2436" y="568"/>
                  </a:lnTo>
                  <a:lnTo>
                    <a:pt x="2460" y="562"/>
                  </a:lnTo>
                  <a:lnTo>
                    <a:pt x="2482" y="554"/>
                  </a:lnTo>
                  <a:lnTo>
                    <a:pt x="2504" y="544"/>
                  </a:lnTo>
                  <a:lnTo>
                    <a:pt x="2524" y="532"/>
                  </a:lnTo>
                  <a:lnTo>
                    <a:pt x="2544" y="520"/>
                  </a:lnTo>
                  <a:lnTo>
                    <a:pt x="2562" y="506"/>
                  </a:lnTo>
                  <a:lnTo>
                    <a:pt x="2598" y="476"/>
                  </a:lnTo>
                  <a:lnTo>
                    <a:pt x="2632" y="442"/>
                  </a:lnTo>
                  <a:lnTo>
                    <a:pt x="2664" y="406"/>
                  </a:lnTo>
                  <a:lnTo>
                    <a:pt x="2694" y="368"/>
                  </a:lnTo>
                  <a:lnTo>
                    <a:pt x="2724" y="328"/>
                  </a:lnTo>
                  <a:lnTo>
                    <a:pt x="2766" y="276"/>
                  </a:lnTo>
                  <a:lnTo>
                    <a:pt x="2792" y="240"/>
                  </a:lnTo>
                  <a:lnTo>
                    <a:pt x="2818" y="200"/>
                  </a:lnTo>
                  <a:lnTo>
                    <a:pt x="2828" y="180"/>
                  </a:lnTo>
                  <a:lnTo>
                    <a:pt x="2836" y="162"/>
                  </a:lnTo>
                  <a:lnTo>
                    <a:pt x="2842" y="144"/>
                  </a:lnTo>
                  <a:lnTo>
                    <a:pt x="2844" y="126"/>
                  </a:lnTo>
                  <a:lnTo>
                    <a:pt x="2842" y="112"/>
                  </a:lnTo>
                  <a:lnTo>
                    <a:pt x="2840" y="106"/>
                  </a:lnTo>
                  <a:lnTo>
                    <a:pt x="2836" y="100"/>
                  </a:lnTo>
                  <a:lnTo>
                    <a:pt x="2830" y="94"/>
                  </a:lnTo>
                  <a:lnTo>
                    <a:pt x="2824" y="90"/>
                  </a:lnTo>
                  <a:lnTo>
                    <a:pt x="2816" y="86"/>
                  </a:lnTo>
                  <a:lnTo>
                    <a:pt x="2806" y="82"/>
                  </a:lnTo>
                  <a:lnTo>
                    <a:pt x="2772" y="76"/>
                  </a:lnTo>
                  <a:lnTo>
                    <a:pt x="2738" y="74"/>
                  </a:lnTo>
                  <a:lnTo>
                    <a:pt x="2704" y="74"/>
                  </a:lnTo>
                  <a:lnTo>
                    <a:pt x="2672" y="78"/>
                  </a:lnTo>
                  <a:lnTo>
                    <a:pt x="2644" y="82"/>
                  </a:lnTo>
                  <a:lnTo>
                    <a:pt x="2618" y="90"/>
                  </a:lnTo>
                  <a:lnTo>
                    <a:pt x="2594" y="98"/>
                  </a:lnTo>
                  <a:lnTo>
                    <a:pt x="2574" y="106"/>
                  </a:lnTo>
                  <a:lnTo>
                    <a:pt x="2532" y="130"/>
                  </a:lnTo>
                  <a:lnTo>
                    <a:pt x="2484" y="160"/>
                  </a:lnTo>
                  <a:lnTo>
                    <a:pt x="2430" y="198"/>
                  </a:lnTo>
                  <a:lnTo>
                    <a:pt x="2388" y="144"/>
                  </a:lnTo>
                  <a:lnTo>
                    <a:pt x="2388" y="142"/>
                  </a:lnTo>
                  <a:lnTo>
                    <a:pt x="2390" y="138"/>
                  </a:lnTo>
                  <a:lnTo>
                    <a:pt x="2396" y="132"/>
                  </a:lnTo>
                  <a:lnTo>
                    <a:pt x="2422" y="110"/>
                  </a:lnTo>
                  <a:lnTo>
                    <a:pt x="2462" y="80"/>
                  </a:lnTo>
                  <a:lnTo>
                    <a:pt x="2496" y="60"/>
                  </a:lnTo>
                  <a:lnTo>
                    <a:pt x="2532" y="42"/>
                  </a:lnTo>
                  <a:lnTo>
                    <a:pt x="2570" y="28"/>
                  </a:lnTo>
                  <a:lnTo>
                    <a:pt x="2608" y="16"/>
                  </a:lnTo>
                  <a:lnTo>
                    <a:pt x="2648" y="8"/>
                  </a:lnTo>
                  <a:lnTo>
                    <a:pt x="2682" y="4"/>
                  </a:lnTo>
                  <a:lnTo>
                    <a:pt x="2712" y="2"/>
                  </a:lnTo>
                  <a:lnTo>
                    <a:pt x="2738" y="0"/>
                  </a:lnTo>
                  <a:lnTo>
                    <a:pt x="2764" y="2"/>
                  </a:lnTo>
                  <a:lnTo>
                    <a:pt x="2788" y="4"/>
                  </a:lnTo>
                  <a:lnTo>
                    <a:pt x="2814" y="8"/>
                  </a:lnTo>
                  <a:lnTo>
                    <a:pt x="2838" y="16"/>
                  </a:lnTo>
                  <a:lnTo>
                    <a:pt x="2846" y="22"/>
                  </a:lnTo>
                  <a:lnTo>
                    <a:pt x="2854" y="28"/>
                  </a:lnTo>
                  <a:lnTo>
                    <a:pt x="2860" y="36"/>
                  </a:lnTo>
                  <a:lnTo>
                    <a:pt x="2864" y="44"/>
                  </a:lnTo>
                  <a:lnTo>
                    <a:pt x="2872" y="64"/>
                  </a:lnTo>
                  <a:lnTo>
                    <a:pt x="2876" y="82"/>
                  </a:lnTo>
                  <a:lnTo>
                    <a:pt x="2922" y="328"/>
                  </a:lnTo>
                  <a:lnTo>
                    <a:pt x="2968" y="592"/>
                  </a:lnTo>
                  <a:lnTo>
                    <a:pt x="2988" y="714"/>
                  </a:lnTo>
                  <a:lnTo>
                    <a:pt x="3012" y="852"/>
                  </a:lnTo>
                  <a:lnTo>
                    <a:pt x="3022" y="920"/>
                  </a:lnTo>
                  <a:lnTo>
                    <a:pt x="3030" y="982"/>
                  </a:lnTo>
                  <a:lnTo>
                    <a:pt x="3036" y="1036"/>
                  </a:lnTo>
                  <a:lnTo>
                    <a:pt x="3038" y="1078"/>
                  </a:lnTo>
                  <a:lnTo>
                    <a:pt x="3038" y="1108"/>
                  </a:lnTo>
                  <a:lnTo>
                    <a:pt x="3040" y="1132"/>
                  </a:lnTo>
                  <a:lnTo>
                    <a:pt x="3042" y="1150"/>
                  </a:lnTo>
                  <a:lnTo>
                    <a:pt x="3040" y="1164"/>
                  </a:lnTo>
                  <a:lnTo>
                    <a:pt x="3036" y="1176"/>
                  </a:lnTo>
                  <a:lnTo>
                    <a:pt x="3028" y="1188"/>
                  </a:lnTo>
                  <a:lnTo>
                    <a:pt x="3014" y="1202"/>
                  </a:lnTo>
                  <a:lnTo>
                    <a:pt x="2992" y="1216"/>
                  </a:lnTo>
                  <a:lnTo>
                    <a:pt x="2896" y="1278"/>
                  </a:lnTo>
                  <a:lnTo>
                    <a:pt x="2798" y="1338"/>
                  </a:lnTo>
                  <a:lnTo>
                    <a:pt x="2696" y="1398"/>
                  </a:lnTo>
                  <a:lnTo>
                    <a:pt x="2590" y="1456"/>
                  </a:lnTo>
                  <a:lnTo>
                    <a:pt x="2484" y="1512"/>
                  </a:lnTo>
                  <a:lnTo>
                    <a:pt x="2376" y="1566"/>
                  </a:lnTo>
                  <a:lnTo>
                    <a:pt x="2268" y="1616"/>
                  </a:lnTo>
                  <a:lnTo>
                    <a:pt x="2162" y="1664"/>
                  </a:lnTo>
                  <a:lnTo>
                    <a:pt x="2056" y="1708"/>
                  </a:lnTo>
                  <a:lnTo>
                    <a:pt x="1954" y="1746"/>
                  </a:lnTo>
                  <a:lnTo>
                    <a:pt x="1856" y="1780"/>
                  </a:lnTo>
                  <a:lnTo>
                    <a:pt x="1760" y="1810"/>
                  </a:lnTo>
                  <a:lnTo>
                    <a:pt x="1670" y="1832"/>
                  </a:lnTo>
                  <a:lnTo>
                    <a:pt x="1628" y="1842"/>
                  </a:lnTo>
                  <a:lnTo>
                    <a:pt x="1586" y="1850"/>
                  </a:lnTo>
                  <a:lnTo>
                    <a:pt x="1548" y="1856"/>
                  </a:lnTo>
                  <a:lnTo>
                    <a:pt x="1510" y="1860"/>
                  </a:lnTo>
                  <a:lnTo>
                    <a:pt x="1474" y="1864"/>
                  </a:lnTo>
                  <a:lnTo>
                    <a:pt x="1440" y="1864"/>
                  </a:lnTo>
                  <a:lnTo>
                    <a:pt x="1084" y="1864"/>
                  </a:lnTo>
                  <a:lnTo>
                    <a:pt x="862" y="1862"/>
                  </a:lnTo>
                  <a:lnTo>
                    <a:pt x="634" y="1856"/>
                  </a:lnTo>
                  <a:lnTo>
                    <a:pt x="524" y="1852"/>
                  </a:lnTo>
                  <a:lnTo>
                    <a:pt x="420" y="1848"/>
                  </a:lnTo>
                  <a:lnTo>
                    <a:pt x="326" y="1842"/>
                  </a:lnTo>
                  <a:lnTo>
                    <a:pt x="240" y="1836"/>
                  </a:lnTo>
                  <a:lnTo>
                    <a:pt x="168" y="1828"/>
                  </a:lnTo>
                  <a:lnTo>
                    <a:pt x="112" y="1818"/>
                  </a:lnTo>
                  <a:lnTo>
                    <a:pt x="90" y="1814"/>
                  </a:lnTo>
                  <a:lnTo>
                    <a:pt x="72" y="1808"/>
                  </a:lnTo>
                  <a:lnTo>
                    <a:pt x="60" y="1802"/>
                  </a:lnTo>
                  <a:lnTo>
                    <a:pt x="52" y="1796"/>
                  </a:lnTo>
                  <a:lnTo>
                    <a:pt x="44" y="1782"/>
                  </a:lnTo>
                  <a:lnTo>
                    <a:pt x="38" y="1768"/>
                  </a:lnTo>
                  <a:lnTo>
                    <a:pt x="26" y="1738"/>
                  </a:lnTo>
                  <a:lnTo>
                    <a:pt x="18" y="1706"/>
                  </a:lnTo>
                  <a:lnTo>
                    <a:pt x="12" y="1676"/>
                  </a:lnTo>
                  <a:lnTo>
                    <a:pt x="8" y="1650"/>
                  </a:lnTo>
                  <a:lnTo>
                    <a:pt x="6" y="1630"/>
                  </a:lnTo>
                  <a:lnTo>
                    <a:pt x="6" y="161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21"/>
            <p:cNvSpPr>
              <a:spLocks/>
            </p:cNvSpPr>
            <p:nvPr/>
          </p:nvSpPr>
          <p:spPr bwMode="auto">
            <a:xfrm>
              <a:off x="4425" y="2770"/>
              <a:ext cx="533" cy="391"/>
            </a:xfrm>
            <a:custGeom>
              <a:avLst/>
              <a:gdLst>
                <a:gd name="T0" fmla="*/ 73 w 770"/>
                <a:gd name="T1" fmla="*/ 216 h 584"/>
                <a:gd name="T2" fmla="*/ 126 w 770"/>
                <a:gd name="T3" fmla="*/ 173 h 584"/>
                <a:gd name="T4" fmla="*/ 194 w 770"/>
                <a:gd name="T5" fmla="*/ 111 h 584"/>
                <a:gd name="T6" fmla="*/ 235 w 770"/>
                <a:gd name="T7" fmla="*/ 78 h 584"/>
                <a:gd name="T8" fmla="*/ 258 w 770"/>
                <a:gd name="T9" fmla="*/ 64 h 584"/>
                <a:gd name="T10" fmla="*/ 335 w 770"/>
                <a:gd name="T11" fmla="*/ 27 h 584"/>
                <a:gd name="T12" fmla="*/ 390 w 770"/>
                <a:gd name="T13" fmla="*/ 7 h 584"/>
                <a:gd name="T14" fmla="*/ 415 w 770"/>
                <a:gd name="T15" fmla="*/ 1 h 584"/>
                <a:gd name="T16" fmla="*/ 437 w 770"/>
                <a:gd name="T17" fmla="*/ 1 h 584"/>
                <a:gd name="T18" fmla="*/ 457 w 770"/>
                <a:gd name="T19" fmla="*/ 5 h 584"/>
                <a:gd name="T20" fmla="*/ 475 w 770"/>
                <a:gd name="T21" fmla="*/ 13 h 584"/>
                <a:gd name="T22" fmla="*/ 501 w 770"/>
                <a:gd name="T23" fmla="*/ 27 h 584"/>
                <a:gd name="T24" fmla="*/ 516 w 770"/>
                <a:gd name="T25" fmla="*/ 37 h 584"/>
                <a:gd name="T26" fmla="*/ 527 w 770"/>
                <a:gd name="T27" fmla="*/ 52 h 584"/>
                <a:gd name="T28" fmla="*/ 533 w 770"/>
                <a:gd name="T29" fmla="*/ 70 h 584"/>
                <a:gd name="T30" fmla="*/ 530 w 770"/>
                <a:gd name="T31" fmla="*/ 94 h 584"/>
                <a:gd name="T32" fmla="*/ 521 w 770"/>
                <a:gd name="T33" fmla="*/ 123 h 584"/>
                <a:gd name="T34" fmla="*/ 511 w 770"/>
                <a:gd name="T35" fmla="*/ 139 h 584"/>
                <a:gd name="T36" fmla="*/ 469 w 770"/>
                <a:gd name="T37" fmla="*/ 202 h 584"/>
                <a:gd name="T38" fmla="*/ 432 w 770"/>
                <a:gd name="T39" fmla="*/ 246 h 584"/>
                <a:gd name="T40" fmla="*/ 399 w 770"/>
                <a:gd name="T41" fmla="*/ 280 h 584"/>
                <a:gd name="T42" fmla="*/ 372 w 770"/>
                <a:gd name="T43" fmla="*/ 305 h 584"/>
                <a:gd name="T44" fmla="*/ 335 w 770"/>
                <a:gd name="T45" fmla="*/ 332 h 584"/>
                <a:gd name="T46" fmla="*/ 285 w 770"/>
                <a:gd name="T47" fmla="*/ 362 h 584"/>
                <a:gd name="T48" fmla="*/ 235 w 770"/>
                <a:gd name="T49" fmla="*/ 384 h 584"/>
                <a:gd name="T50" fmla="*/ 215 w 770"/>
                <a:gd name="T51" fmla="*/ 391 h 584"/>
                <a:gd name="T52" fmla="*/ 201 w 770"/>
                <a:gd name="T53" fmla="*/ 391 h 584"/>
                <a:gd name="T54" fmla="*/ 190 w 770"/>
                <a:gd name="T55" fmla="*/ 387 h 584"/>
                <a:gd name="T56" fmla="*/ 162 w 770"/>
                <a:gd name="T57" fmla="*/ 371 h 584"/>
                <a:gd name="T58" fmla="*/ 119 w 770"/>
                <a:gd name="T59" fmla="*/ 339 h 584"/>
                <a:gd name="T60" fmla="*/ 94 w 770"/>
                <a:gd name="T61" fmla="*/ 323 h 584"/>
                <a:gd name="T62" fmla="*/ 32 w 770"/>
                <a:gd name="T63" fmla="*/ 281 h 584"/>
                <a:gd name="T64" fmla="*/ 6 w 770"/>
                <a:gd name="T65" fmla="*/ 260 h 584"/>
                <a:gd name="T66" fmla="*/ 0 w 770"/>
                <a:gd name="T67" fmla="*/ 252 h 584"/>
                <a:gd name="T68" fmla="*/ 1 w 770"/>
                <a:gd name="T69" fmla="*/ 246 h 584"/>
                <a:gd name="T70" fmla="*/ 8 w 770"/>
                <a:gd name="T71" fmla="*/ 242 h 584"/>
                <a:gd name="T72" fmla="*/ 43 w 770"/>
                <a:gd name="T73" fmla="*/ 228 h 584"/>
                <a:gd name="T74" fmla="*/ 73 w 770"/>
                <a:gd name="T75" fmla="*/ 216 h 5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0" h="584">
                  <a:moveTo>
                    <a:pt x="106" y="322"/>
                  </a:moveTo>
                  <a:lnTo>
                    <a:pt x="106" y="322"/>
                  </a:lnTo>
                  <a:lnTo>
                    <a:pt x="146" y="290"/>
                  </a:lnTo>
                  <a:lnTo>
                    <a:pt x="182" y="258"/>
                  </a:lnTo>
                  <a:lnTo>
                    <a:pt x="248" y="196"/>
                  </a:lnTo>
                  <a:lnTo>
                    <a:pt x="280" y="166"/>
                  </a:lnTo>
                  <a:lnTo>
                    <a:pt x="310" y="138"/>
                  </a:lnTo>
                  <a:lnTo>
                    <a:pt x="340" y="116"/>
                  </a:lnTo>
                  <a:lnTo>
                    <a:pt x="372" y="96"/>
                  </a:lnTo>
                  <a:lnTo>
                    <a:pt x="446" y="58"/>
                  </a:lnTo>
                  <a:lnTo>
                    <a:pt x="484" y="40"/>
                  </a:lnTo>
                  <a:lnTo>
                    <a:pt x="524" y="22"/>
                  </a:lnTo>
                  <a:lnTo>
                    <a:pt x="564" y="10"/>
                  </a:lnTo>
                  <a:lnTo>
                    <a:pt x="582" y="6"/>
                  </a:lnTo>
                  <a:lnTo>
                    <a:pt x="600" y="2"/>
                  </a:lnTo>
                  <a:lnTo>
                    <a:pt x="616" y="0"/>
                  </a:lnTo>
                  <a:lnTo>
                    <a:pt x="632" y="2"/>
                  </a:lnTo>
                  <a:lnTo>
                    <a:pt x="648" y="4"/>
                  </a:lnTo>
                  <a:lnTo>
                    <a:pt x="660" y="8"/>
                  </a:lnTo>
                  <a:lnTo>
                    <a:pt x="686" y="20"/>
                  </a:lnTo>
                  <a:lnTo>
                    <a:pt x="712" y="32"/>
                  </a:lnTo>
                  <a:lnTo>
                    <a:pt x="724" y="40"/>
                  </a:lnTo>
                  <a:lnTo>
                    <a:pt x="736" y="48"/>
                  </a:lnTo>
                  <a:lnTo>
                    <a:pt x="746" y="56"/>
                  </a:lnTo>
                  <a:lnTo>
                    <a:pt x="756" y="66"/>
                  </a:lnTo>
                  <a:lnTo>
                    <a:pt x="762" y="78"/>
                  </a:lnTo>
                  <a:lnTo>
                    <a:pt x="768" y="90"/>
                  </a:lnTo>
                  <a:lnTo>
                    <a:pt x="770" y="104"/>
                  </a:lnTo>
                  <a:lnTo>
                    <a:pt x="770" y="120"/>
                  </a:lnTo>
                  <a:lnTo>
                    <a:pt x="766" y="140"/>
                  </a:lnTo>
                  <a:lnTo>
                    <a:pt x="760" y="160"/>
                  </a:lnTo>
                  <a:lnTo>
                    <a:pt x="752" y="184"/>
                  </a:lnTo>
                  <a:lnTo>
                    <a:pt x="738" y="208"/>
                  </a:lnTo>
                  <a:lnTo>
                    <a:pt x="708" y="258"/>
                  </a:lnTo>
                  <a:lnTo>
                    <a:pt x="678" y="302"/>
                  </a:lnTo>
                  <a:lnTo>
                    <a:pt x="650" y="338"/>
                  </a:lnTo>
                  <a:lnTo>
                    <a:pt x="624" y="368"/>
                  </a:lnTo>
                  <a:lnTo>
                    <a:pt x="600" y="396"/>
                  </a:lnTo>
                  <a:lnTo>
                    <a:pt x="576" y="418"/>
                  </a:lnTo>
                  <a:lnTo>
                    <a:pt x="538" y="456"/>
                  </a:lnTo>
                  <a:lnTo>
                    <a:pt x="514" y="474"/>
                  </a:lnTo>
                  <a:lnTo>
                    <a:pt x="484" y="496"/>
                  </a:lnTo>
                  <a:lnTo>
                    <a:pt x="450" y="520"/>
                  </a:lnTo>
                  <a:lnTo>
                    <a:pt x="412" y="540"/>
                  </a:lnTo>
                  <a:lnTo>
                    <a:pt x="374" y="560"/>
                  </a:lnTo>
                  <a:lnTo>
                    <a:pt x="340" y="574"/>
                  </a:lnTo>
                  <a:lnTo>
                    <a:pt x="324" y="580"/>
                  </a:lnTo>
                  <a:lnTo>
                    <a:pt x="310" y="584"/>
                  </a:lnTo>
                  <a:lnTo>
                    <a:pt x="300" y="584"/>
                  </a:lnTo>
                  <a:lnTo>
                    <a:pt x="290" y="584"/>
                  </a:lnTo>
                  <a:lnTo>
                    <a:pt x="274" y="578"/>
                  </a:lnTo>
                  <a:lnTo>
                    <a:pt x="254" y="568"/>
                  </a:lnTo>
                  <a:lnTo>
                    <a:pt x="234" y="554"/>
                  </a:lnTo>
                  <a:lnTo>
                    <a:pt x="214" y="538"/>
                  </a:lnTo>
                  <a:lnTo>
                    <a:pt x="172" y="506"/>
                  </a:lnTo>
                  <a:lnTo>
                    <a:pt x="136" y="482"/>
                  </a:lnTo>
                  <a:lnTo>
                    <a:pt x="94" y="454"/>
                  </a:lnTo>
                  <a:lnTo>
                    <a:pt x="46" y="420"/>
                  </a:lnTo>
                  <a:lnTo>
                    <a:pt x="24" y="404"/>
                  </a:lnTo>
                  <a:lnTo>
                    <a:pt x="8" y="388"/>
                  </a:lnTo>
                  <a:lnTo>
                    <a:pt x="4" y="382"/>
                  </a:lnTo>
                  <a:lnTo>
                    <a:pt x="0" y="376"/>
                  </a:lnTo>
                  <a:lnTo>
                    <a:pt x="0" y="372"/>
                  </a:lnTo>
                  <a:lnTo>
                    <a:pt x="2" y="368"/>
                  </a:lnTo>
                  <a:lnTo>
                    <a:pt x="12" y="362"/>
                  </a:lnTo>
                  <a:lnTo>
                    <a:pt x="28" y="354"/>
                  </a:lnTo>
                  <a:lnTo>
                    <a:pt x="62" y="340"/>
                  </a:lnTo>
                  <a:lnTo>
                    <a:pt x="106" y="32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22"/>
            <p:cNvSpPr>
              <a:spLocks/>
            </p:cNvSpPr>
            <p:nvPr/>
          </p:nvSpPr>
          <p:spPr bwMode="auto">
            <a:xfrm>
              <a:off x="3831" y="2667"/>
              <a:ext cx="835" cy="505"/>
            </a:xfrm>
            <a:custGeom>
              <a:avLst/>
              <a:gdLst>
                <a:gd name="T0" fmla="*/ 1 w 1202"/>
                <a:gd name="T1" fmla="*/ 356 h 754"/>
                <a:gd name="T2" fmla="*/ 43 w 1202"/>
                <a:gd name="T3" fmla="*/ 309 h 754"/>
                <a:gd name="T4" fmla="*/ 133 w 1202"/>
                <a:gd name="T5" fmla="*/ 200 h 754"/>
                <a:gd name="T6" fmla="*/ 182 w 1202"/>
                <a:gd name="T7" fmla="*/ 145 h 754"/>
                <a:gd name="T8" fmla="*/ 233 w 1202"/>
                <a:gd name="T9" fmla="*/ 94 h 754"/>
                <a:gd name="T10" fmla="*/ 288 w 1202"/>
                <a:gd name="T11" fmla="*/ 51 h 754"/>
                <a:gd name="T12" fmla="*/ 332 w 1202"/>
                <a:gd name="T13" fmla="*/ 25 h 754"/>
                <a:gd name="T14" fmla="*/ 363 w 1202"/>
                <a:gd name="T15" fmla="*/ 13 h 754"/>
                <a:gd name="T16" fmla="*/ 395 w 1202"/>
                <a:gd name="T17" fmla="*/ 5 h 754"/>
                <a:gd name="T18" fmla="*/ 411 w 1202"/>
                <a:gd name="T19" fmla="*/ 3 h 754"/>
                <a:gd name="T20" fmla="*/ 438 w 1202"/>
                <a:gd name="T21" fmla="*/ 0 h 754"/>
                <a:gd name="T22" fmla="*/ 464 w 1202"/>
                <a:gd name="T23" fmla="*/ 3 h 754"/>
                <a:gd name="T24" fmla="*/ 514 w 1202"/>
                <a:gd name="T25" fmla="*/ 16 h 754"/>
                <a:gd name="T26" fmla="*/ 561 w 1202"/>
                <a:gd name="T27" fmla="*/ 39 h 754"/>
                <a:gd name="T28" fmla="*/ 606 w 1202"/>
                <a:gd name="T29" fmla="*/ 64 h 754"/>
                <a:gd name="T30" fmla="*/ 636 w 1202"/>
                <a:gd name="T31" fmla="*/ 82 h 754"/>
                <a:gd name="T32" fmla="*/ 721 w 1202"/>
                <a:gd name="T33" fmla="*/ 129 h 754"/>
                <a:gd name="T34" fmla="*/ 764 w 1202"/>
                <a:gd name="T35" fmla="*/ 157 h 754"/>
                <a:gd name="T36" fmla="*/ 802 w 1202"/>
                <a:gd name="T37" fmla="*/ 189 h 754"/>
                <a:gd name="T38" fmla="*/ 822 w 1202"/>
                <a:gd name="T39" fmla="*/ 214 h 754"/>
                <a:gd name="T40" fmla="*/ 831 w 1202"/>
                <a:gd name="T41" fmla="*/ 232 h 754"/>
                <a:gd name="T42" fmla="*/ 835 w 1202"/>
                <a:gd name="T43" fmla="*/ 249 h 754"/>
                <a:gd name="T44" fmla="*/ 834 w 1202"/>
                <a:gd name="T45" fmla="*/ 268 h 754"/>
                <a:gd name="T46" fmla="*/ 825 w 1202"/>
                <a:gd name="T47" fmla="*/ 287 h 754"/>
                <a:gd name="T48" fmla="*/ 820 w 1202"/>
                <a:gd name="T49" fmla="*/ 296 h 754"/>
                <a:gd name="T50" fmla="*/ 800 w 1202"/>
                <a:gd name="T51" fmla="*/ 316 h 754"/>
                <a:gd name="T52" fmla="*/ 778 w 1202"/>
                <a:gd name="T53" fmla="*/ 334 h 754"/>
                <a:gd name="T54" fmla="*/ 752 w 1202"/>
                <a:gd name="T55" fmla="*/ 347 h 754"/>
                <a:gd name="T56" fmla="*/ 696 w 1202"/>
                <a:gd name="T57" fmla="*/ 368 h 754"/>
                <a:gd name="T58" fmla="*/ 638 w 1202"/>
                <a:gd name="T59" fmla="*/ 386 h 754"/>
                <a:gd name="T60" fmla="*/ 611 w 1202"/>
                <a:gd name="T61" fmla="*/ 395 h 754"/>
                <a:gd name="T62" fmla="*/ 436 w 1202"/>
                <a:gd name="T63" fmla="*/ 466 h 754"/>
                <a:gd name="T64" fmla="*/ 377 w 1202"/>
                <a:gd name="T65" fmla="*/ 488 h 754"/>
                <a:gd name="T66" fmla="*/ 335 w 1202"/>
                <a:gd name="T67" fmla="*/ 501 h 754"/>
                <a:gd name="T68" fmla="*/ 313 w 1202"/>
                <a:gd name="T69" fmla="*/ 505 h 754"/>
                <a:gd name="T70" fmla="*/ 292 w 1202"/>
                <a:gd name="T71" fmla="*/ 505 h 754"/>
                <a:gd name="T72" fmla="*/ 261 w 1202"/>
                <a:gd name="T73" fmla="*/ 498 h 754"/>
                <a:gd name="T74" fmla="*/ 174 w 1202"/>
                <a:gd name="T75" fmla="*/ 478 h 754"/>
                <a:gd name="T76" fmla="*/ 79 w 1202"/>
                <a:gd name="T77" fmla="*/ 451 h 754"/>
                <a:gd name="T78" fmla="*/ 40 w 1202"/>
                <a:gd name="T79" fmla="*/ 438 h 754"/>
                <a:gd name="T80" fmla="*/ 13 w 1202"/>
                <a:gd name="T81" fmla="*/ 425 h 754"/>
                <a:gd name="T82" fmla="*/ 3 w 1202"/>
                <a:gd name="T83" fmla="*/ 415 h 754"/>
                <a:gd name="T84" fmla="*/ 1 w 1202"/>
                <a:gd name="T85" fmla="*/ 411 h 754"/>
                <a:gd name="T86" fmla="*/ 0 w 1202"/>
                <a:gd name="T87" fmla="*/ 372 h 754"/>
                <a:gd name="T88" fmla="*/ 1 w 1202"/>
                <a:gd name="T89" fmla="*/ 356 h 7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2" h="754">
                  <a:moveTo>
                    <a:pt x="2" y="532"/>
                  </a:moveTo>
                  <a:lnTo>
                    <a:pt x="2" y="532"/>
                  </a:lnTo>
                  <a:lnTo>
                    <a:pt x="32" y="498"/>
                  </a:lnTo>
                  <a:lnTo>
                    <a:pt x="62" y="462"/>
                  </a:lnTo>
                  <a:lnTo>
                    <a:pt x="126" y="382"/>
                  </a:lnTo>
                  <a:lnTo>
                    <a:pt x="192" y="298"/>
                  </a:lnTo>
                  <a:lnTo>
                    <a:pt x="226" y="256"/>
                  </a:lnTo>
                  <a:lnTo>
                    <a:pt x="262" y="216"/>
                  </a:lnTo>
                  <a:lnTo>
                    <a:pt x="298" y="178"/>
                  </a:lnTo>
                  <a:lnTo>
                    <a:pt x="336" y="140"/>
                  </a:lnTo>
                  <a:lnTo>
                    <a:pt x="374" y="106"/>
                  </a:lnTo>
                  <a:lnTo>
                    <a:pt x="414" y="76"/>
                  </a:lnTo>
                  <a:lnTo>
                    <a:pt x="456" y="50"/>
                  </a:lnTo>
                  <a:lnTo>
                    <a:pt x="478" y="38"/>
                  </a:lnTo>
                  <a:lnTo>
                    <a:pt x="500" y="28"/>
                  </a:lnTo>
                  <a:lnTo>
                    <a:pt x="522" y="20"/>
                  </a:lnTo>
                  <a:lnTo>
                    <a:pt x="544" y="12"/>
                  </a:lnTo>
                  <a:lnTo>
                    <a:pt x="568" y="8"/>
                  </a:lnTo>
                  <a:lnTo>
                    <a:pt x="592" y="4"/>
                  </a:lnTo>
                  <a:lnTo>
                    <a:pt x="610" y="2"/>
                  </a:lnTo>
                  <a:lnTo>
                    <a:pt x="630" y="0"/>
                  </a:lnTo>
                  <a:lnTo>
                    <a:pt x="648" y="2"/>
                  </a:lnTo>
                  <a:lnTo>
                    <a:pt x="668" y="4"/>
                  </a:lnTo>
                  <a:lnTo>
                    <a:pt x="704" y="12"/>
                  </a:lnTo>
                  <a:lnTo>
                    <a:pt x="740" y="24"/>
                  </a:lnTo>
                  <a:lnTo>
                    <a:pt x="774" y="40"/>
                  </a:lnTo>
                  <a:lnTo>
                    <a:pt x="808" y="58"/>
                  </a:lnTo>
                  <a:lnTo>
                    <a:pt x="840" y="76"/>
                  </a:lnTo>
                  <a:lnTo>
                    <a:pt x="872" y="96"/>
                  </a:lnTo>
                  <a:lnTo>
                    <a:pt x="916" y="122"/>
                  </a:lnTo>
                  <a:lnTo>
                    <a:pt x="972" y="154"/>
                  </a:lnTo>
                  <a:lnTo>
                    <a:pt x="1038" y="192"/>
                  </a:lnTo>
                  <a:lnTo>
                    <a:pt x="1070" y="212"/>
                  </a:lnTo>
                  <a:lnTo>
                    <a:pt x="1100" y="234"/>
                  </a:lnTo>
                  <a:lnTo>
                    <a:pt x="1128" y="258"/>
                  </a:lnTo>
                  <a:lnTo>
                    <a:pt x="1154" y="282"/>
                  </a:lnTo>
                  <a:lnTo>
                    <a:pt x="1174" y="306"/>
                  </a:lnTo>
                  <a:lnTo>
                    <a:pt x="1184" y="320"/>
                  </a:lnTo>
                  <a:lnTo>
                    <a:pt x="1190" y="332"/>
                  </a:lnTo>
                  <a:lnTo>
                    <a:pt x="1196" y="346"/>
                  </a:lnTo>
                  <a:lnTo>
                    <a:pt x="1200" y="360"/>
                  </a:lnTo>
                  <a:lnTo>
                    <a:pt x="1202" y="372"/>
                  </a:lnTo>
                  <a:lnTo>
                    <a:pt x="1202" y="386"/>
                  </a:lnTo>
                  <a:lnTo>
                    <a:pt x="1200" y="400"/>
                  </a:lnTo>
                  <a:lnTo>
                    <a:pt x="1196" y="414"/>
                  </a:lnTo>
                  <a:lnTo>
                    <a:pt x="1188" y="428"/>
                  </a:lnTo>
                  <a:lnTo>
                    <a:pt x="1180" y="442"/>
                  </a:lnTo>
                  <a:lnTo>
                    <a:pt x="1166" y="458"/>
                  </a:lnTo>
                  <a:lnTo>
                    <a:pt x="1152" y="472"/>
                  </a:lnTo>
                  <a:lnTo>
                    <a:pt x="1136" y="486"/>
                  </a:lnTo>
                  <a:lnTo>
                    <a:pt x="1120" y="498"/>
                  </a:lnTo>
                  <a:lnTo>
                    <a:pt x="1102" y="508"/>
                  </a:lnTo>
                  <a:lnTo>
                    <a:pt x="1082" y="518"/>
                  </a:lnTo>
                  <a:lnTo>
                    <a:pt x="1042" y="534"/>
                  </a:lnTo>
                  <a:lnTo>
                    <a:pt x="1002" y="550"/>
                  </a:lnTo>
                  <a:lnTo>
                    <a:pt x="960" y="562"/>
                  </a:lnTo>
                  <a:lnTo>
                    <a:pt x="918" y="576"/>
                  </a:lnTo>
                  <a:lnTo>
                    <a:pt x="880" y="590"/>
                  </a:lnTo>
                  <a:lnTo>
                    <a:pt x="714" y="662"/>
                  </a:lnTo>
                  <a:lnTo>
                    <a:pt x="628" y="696"/>
                  </a:lnTo>
                  <a:lnTo>
                    <a:pt x="542" y="728"/>
                  </a:lnTo>
                  <a:lnTo>
                    <a:pt x="514" y="738"/>
                  </a:lnTo>
                  <a:lnTo>
                    <a:pt x="482" y="748"/>
                  </a:lnTo>
                  <a:lnTo>
                    <a:pt x="466" y="752"/>
                  </a:lnTo>
                  <a:lnTo>
                    <a:pt x="450" y="754"/>
                  </a:lnTo>
                  <a:lnTo>
                    <a:pt x="434" y="754"/>
                  </a:lnTo>
                  <a:lnTo>
                    <a:pt x="420" y="754"/>
                  </a:lnTo>
                  <a:lnTo>
                    <a:pt x="376" y="744"/>
                  </a:lnTo>
                  <a:lnTo>
                    <a:pt x="318" y="732"/>
                  </a:lnTo>
                  <a:lnTo>
                    <a:pt x="250" y="714"/>
                  </a:lnTo>
                  <a:lnTo>
                    <a:pt x="180" y="696"/>
                  </a:lnTo>
                  <a:lnTo>
                    <a:pt x="114" y="674"/>
                  </a:lnTo>
                  <a:lnTo>
                    <a:pt x="84" y="664"/>
                  </a:lnTo>
                  <a:lnTo>
                    <a:pt x="58" y="654"/>
                  </a:lnTo>
                  <a:lnTo>
                    <a:pt x="36" y="644"/>
                  </a:lnTo>
                  <a:lnTo>
                    <a:pt x="18" y="634"/>
                  </a:lnTo>
                  <a:lnTo>
                    <a:pt x="8" y="624"/>
                  </a:lnTo>
                  <a:lnTo>
                    <a:pt x="4" y="620"/>
                  </a:lnTo>
                  <a:lnTo>
                    <a:pt x="2" y="614"/>
                  </a:lnTo>
                  <a:lnTo>
                    <a:pt x="0" y="582"/>
                  </a:lnTo>
                  <a:lnTo>
                    <a:pt x="0" y="556"/>
                  </a:lnTo>
                  <a:lnTo>
                    <a:pt x="2" y="532"/>
                  </a:lnTo>
                  <a:close/>
                </a:path>
              </a:pathLst>
            </a:custGeom>
            <a:solidFill>
              <a:srgbClr val="99C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24"/>
            <p:cNvSpPr>
              <a:spLocks/>
            </p:cNvSpPr>
            <p:nvPr/>
          </p:nvSpPr>
          <p:spPr bwMode="auto">
            <a:xfrm>
              <a:off x="3717" y="2875"/>
              <a:ext cx="1362" cy="1077"/>
            </a:xfrm>
            <a:custGeom>
              <a:avLst/>
              <a:gdLst>
                <a:gd name="T0" fmla="*/ 21 w 1962"/>
                <a:gd name="T1" fmla="*/ 1046 h 1604"/>
                <a:gd name="T2" fmla="*/ 4 w 1962"/>
                <a:gd name="T3" fmla="*/ 940 h 1604"/>
                <a:gd name="T4" fmla="*/ 0 w 1962"/>
                <a:gd name="T5" fmla="*/ 846 h 1604"/>
                <a:gd name="T6" fmla="*/ 3 w 1962"/>
                <a:gd name="T7" fmla="*/ 803 h 1604"/>
                <a:gd name="T8" fmla="*/ 7 w 1962"/>
                <a:gd name="T9" fmla="*/ 728 h 1604"/>
                <a:gd name="T10" fmla="*/ 18 w 1962"/>
                <a:gd name="T11" fmla="*/ 671 h 1604"/>
                <a:gd name="T12" fmla="*/ 46 w 1962"/>
                <a:gd name="T13" fmla="*/ 608 h 1604"/>
                <a:gd name="T14" fmla="*/ 94 w 1962"/>
                <a:gd name="T15" fmla="*/ 545 h 1604"/>
                <a:gd name="T16" fmla="*/ 189 w 1962"/>
                <a:gd name="T17" fmla="*/ 455 h 1604"/>
                <a:gd name="T18" fmla="*/ 336 w 1962"/>
                <a:gd name="T19" fmla="*/ 332 h 1604"/>
                <a:gd name="T20" fmla="*/ 414 w 1962"/>
                <a:gd name="T21" fmla="*/ 275 h 1604"/>
                <a:gd name="T22" fmla="*/ 430 w 1962"/>
                <a:gd name="T23" fmla="*/ 266 h 1604"/>
                <a:gd name="T24" fmla="*/ 519 w 1962"/>
                <a:gd name="T25" fmla="*/ 207 h 1604"/>
                <a:gd name="T26" fmla="*/ 571 w 1962"/>
                <a:gd name="T27" fmla="*/ 181 h 1604"/>
                <a:gd name="T28" fmla="*/ 594 w 1962"/>
                <a:gd name="T29" fmla="*/ 176 h 1604"/>
                <a:gd name="T30" fmla="*/ 657 w 1962"/>
                <a:gd name="T31" fmla="*/ 165 h 1604"/>
                <a:gd name="T32" fmla="*/ 711 w 1962"/>
                <a:gd name="T33" fmla="*/ 164 h 1604"/>
                <a:gd name="T34" fmla="*/ 733 w 1962"/>
                <a:gd name="T35" fmla="*/ 173 h 1604"/>
                <a:gd name="T36" fmla="*/ 755 w 1962"/>
                <a:gd name="T37" fmla="*/ 192 h 1604"/>
                <a:gd name="T38" fmla="*/ 823 w 1962"/>
                <a:gd name="T39" fmla="*/ 262 h 1604"/>
                <a:gd name="T40" fmla="*/ 865 w 1962"/>
                <a:gd name="T41" fmla="*/ 293 h 1604"/>
                <a:gd name="T42" fmla="*/ 889 w 1962"/>
                <a:gd name="T43" fmla="*/ 301 h 1604"/>
                <a:gd name="T44" fmla="*/ 945 w 1962"/>
                <a:gd name="T45" fmla="*/ 308 h 1604"/>
                <a:gd name="T46" fmla="*/ 994 w 1962"/>
                <a:gd name="T47" fmla="*/ 299 h 1604"/>
                <a:gd name="T48" fmla="*/ 1019 w 1962"/>
                <a:gd name="T49" fmla="*/ 286 h 1604"/>
                <a:gd name="T50" fmla="*/ 1080 w 1962"/>
                <a:gd name="T51" fmla="*/ 239 h 1604"/>
                <a:gd name="T52" fmla="*/ 1157 w 1962"/>
                <a:gd name="T53" fmla="*/ 169 h 1604"/>
                <a:gd name="T54" fmla="*/ 1201 w 1962"/>
                <a:gd name="T55" fmla="*/ 113 h 1604"/>
                <a:gd name="T56" fmla="*/ 1223 w 1962"/>
                <a:gd name="T57" fmla="*/ 75 h 1604"/>
                <a:gd name="T58" fmla="*/ 1258 w 1962"/>
                <a:gd name="T59" fmla="*/ 0 h 1604"/>
                <a:gd name="T60" fmla="*/ 1270 w 1962"/>
                <a:gd name="T61" fmla="*/ 28 h 1604"/>
                <a:gd name="T62" fmla="*/ 1297 w 1962"/>
                <a:gd name="T63" fmla="*/ 128 h 1604"/>
                <a:gd name="T64" fmla="*/ 1330 w 1962"/>
                <a:gd name="T65" fmla="*/ 297 h 1604"/>
                <a:gd name="T66" fmla="*/ 1352 w 1962"/>
                <a:gd name="T67" fmla="*/ 442 h 1604"/>
                <a:gd name="T68" fmla="*/ 1362 w 1962"/>
                <a:gd name="T69" fmla="*/ 572 h 1604"/>
                <a:gd name="T70" fmla="*/ 1361 w 1962"/>
                <a:gd name="T71" fmla="*/ 598 h 1604"/>
                <a:gd name="T72" fmla="*/ 1351 w 1962"/>
                <a:gd name="T73" fmla="*/ 634 h 1604"/>
                <a:gd name="T74" fmla="*/ 1320 w 1962"/>
                <a:gd name="T75" fmla="*/ 690 h 1604"/>
                <a:gd name="T76" fmla="*/ 1261 w 1962"/>
                <a:gd name="T77" fmla="*/ 752 h 1604"/>
                <a:gd name="T78" fmla="*/ 1183 w 1962"/>
                <a:gd name="T79" fmla="*/ 807 h 1604"/>
                <a:gd name="T80" fmla="*/ 1094 w 1962"/>
                <a:gd name="T81" fmla="*/ 854 h 1604"/>
                <a:gd name="T82" fmla="*/ 970 w 1962"/>
                <a:gd name="T83" fmla="*/ 906 h 1604"/>
                <a:gd name="T84" fmla="*/ 802 w 1962"/>
                <a:gd name="T85" fmla="*/ 960 h 1604"/>
                <a:gd name="T86" fmla="*/ 698 w 1962"/>
                <a:gd name="T87" fmla="*/ 987 h 160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62" h="1604">
                  <a:moveTo>
                    <a:pt x="44" y="1604"/>
                  </a:moveTo>
                  <a:lnTo>
                    <a:pt x="44" y="1604"/>
                  </a:lnTo>
                  <a:lnTo>
                    <a:pt x="30" y="1558"/>
                  </a:lnTo>
                  <a:lnTo>
                    <a:pt x="20" y="1508"/>
                  </a:lnTo>
                  <a:lnTo>
                    <a:pt x="12" y="1454"/>
                  </a:lnTo>
                  <a:lnTo>
                    <a:pt x="6" y="1400"/>
                  </a:lnTo>
                  <a:lnTo>
                    <a:pt x="2" y="1348"/>
                  </a:lnTo>
                  <a:lnTo>
                    <a:pt x="0" y="1302"/>
                  </a:lnTo>
                  <a:lnTo>
                    <a:pt x="0" y="1260"/>
                  </a:lnTo>
                  <a:lnTo>
                    <a:pt x="2" y="1228"/>
                  </a:lnTo>
                  <a:lnTo>
                    <a:pt x="4" y="1196"/>
                  </a:lnTo>
                  <a:lnTo>
                    <a:pt x="6" y="1156"/>
                  </a:lnTo>
                  <a:lnTo>
                    <a:pt x="8" y="1110"/>
                  </a:lnTo>
                  <a:lnTo>
                    <a:pt x="10" y="1084"/>
                  </a:lnTo>
                  <a:lnTo>
                    <a:pt x="14" y="1056"/>
                  </a:lnTo>
                  <a:lnTo>
                    <a:pt x="18" y="1028"/>
                  </a:lnTo>
                  <a:lnTo>
                    <a:pt x="26" y="1000"/>
                  </a:lnTo>
                  <a:lnTo>
                    <a:pt x="36" y="968"/>
                  </a:lnTo>
                  <a:lnTo>
                    <a:pt x="50" y="938"/>
                  </a:lnTo>
                  <a:lnTo>
                    <a:pt x="66" y="906"/>
                  </a:lnTo>
                  <a:lnTo>
                    <a:pt x="84" y="876"/>
                  </a:lnTo>
                  <a:lnTo>
                    <a:pt x="108" y="844"/>
                  </a:lnTo>
                  <a:lnTo>
                    <a:pt x="136" y="812"/>
                  </a:lnTo>
                  <a:lnTo>
                    <a:pt x="200" y="746"/>
                  </a:lnTo>
                  <a:lnTo>
                    <a:pt x="272" y="678"/>
                  </a:lnTo>
                  <a:lnTo>
                    <a:pt x="346" y="612"/>
                  </a:lnTo>
                  <a:lnTo>
                    <a:pt x="418" y="548"/>
                  </a:lnTo>
                  <a:lnTo>
                    <a:pt x="484" y="494"/>
                  </a:lnTo>
                  <a:lnTo>
                    <a:pt x="540" y="450"/>
                  </a:lnTo>
                  <a:lnTo>
                    <a:pt x="582" y="418"/>
                  </a:lnTo>
                  <a:lnTo>
                    <a:pt x="596" y="410"/>
                  </a:lnTo>
                  <a:lnTo>
                    <a:pt x="604" y="406"/>
                  </a:lnTo>
                  <a:lnTo>
                    <a:pt x="620" y="396"/>
                  </a:lnTo>
                  <a:lnTo>
                    <a:pt x="644" y="380"/>
                  </a:lnTo>
                  <a:lnTo>
                    <a:pt x="710" y="334"/>
                  </a:lnTo>
                  <a:lnTo>
                    <a:pt x="748" y="308"/>
                  </a:lnTo>
                  <a:lnTo>
                    <a:pt x="786" y="286"/>
                  </a:lnTo>
                  <a:lnTo>
                    <a:pt x="804" y="278"/>
                  </a:lnTo>
                  <a:lnTo>
                    <a:pt x="822" y="270"/>
                  </a:lnTo>
                  <a:lnTo>
                    <a:pt x="840" y="264"/>
                  </a:lnTo>
                  <a:lnTo>
                    <a:pt x="856" y="262"/>
                  </a:lnTo>
                  <a:lnTo>
                    <a:pt x="886" y="256"/>
                  </a:lnTo>
                  <a:lnTo>
                    <a:pt x="916" y="252"/>
                  </a:lnTo>
                  <a:lnTo>
                    <a:pt x="946" y="246"/>
                  </a:lnTo>
                  <a:lnTo>
                    <a:pt x="972" y="242"/>
                  </a:lnTo>
                  <a:lnTo>
                    <a:pt x="1000" y="242"/>
                  </a:lnTo>
                  <a:lnTo>
                    <a:pt x="1024" y="244"/>
                  </a:lnTo>
                  <a:lnTo>
                    <a:pt x="1036" y="248"/>
                  </a:lnTo>
                  <a:lnTo>
                    <a:pt x="1046" y="252"/>
                  </a:lnTo>
                  <a:lnTo>
                    <a:pt x="1056" y="258"/>
                  </a:lnTo>
                  <a:lnTo>
                    <a:pt x="1066" y="266"/>
                  </a:lnTo>
                  <a:lnTo>
                    <a:pt x="1088" y="286"/>
                  </a:lnTo>
                  <a:lnTo>
                    <a:pt x="1110" y="310"/>
                  </a:lnTo>
                  <a:lnTo>
                    <a:pt x="1160" y="364"/>
                  </a:lnTo>
                  <a:lnTo>
                    <a:pt x="1186" y="390"/>
                  </a:lnTo>
                  <a:lnTo>
                    <a:pt x="1210" y="412"/>
                  </a:lnTo>
                  <a:lnTo>
                    <a:pt x="1234" y="430"/>
                  </a:lnTo>
                  <a:lnTo>
                    <a:pt x="1246" y="436"/>
                  </a:lnTo>
                  <a:lnTo>
                    <a:pt x="1256" y="442"/>
                  </a:lnTo>
                  <a:lnTo>
                    <a:pt x="1280" y="448"/>
                  </a:lnTo>
                  <a:lnTo>
                    <a:pt x="1306" y="454"/>
                  </a:lnTo>
                  <a:lnTo>
                    <a:pt x="1334" y="458"/>
                  </a:lnTo>
                  <a:lnTo>
                    <a:pt x="1362" y="458"/>
                  </a:lnTo>
                  <a:lnTo>
                    <a:pt x="1392" y="456"/>
                  </a:lnTo>
                  <a:lnTo>
                    <a:pt x="1418" y="450"/>
                  </a:lnTo>
                  <a:lnTo>
                    <a:pt x="1432" y="446"/>
                  </a:lnTo>
                  <a:lnTo>
                    <a:pt x="1444" y="440"/>
                  </a:lnTo>
                  <a:lnTo>
                    <a:pt x="1456" y="434"/>
                  </a:lnTo>
                  <a:lnTo>
                    <a:pt x="1468" y="426"/>
                  </a:lnTo>
                  <a:lnTo>
                    <a:pt x="1522" y="382"/>
                  </a:lnTo>
                  <a:lnTo>
                    <a:pt x="1556" y="356"/>
                  </a:lnTo>
                  <a:lnTo>
                    <a:pt x="1594" y="324"/>
                  </a:lnTo>
                  <a:lnTo>
                    <a:pt x="1630" y="290"/>
                  </a:lnTo>
                  <a:lnTo>
                    <a:pt x="1666" y="252"/>
                  </a:lnTo>
                  <a:lnTo>
                    <a:pt x="1700" y="212"/>
                  </a:lnTo>
                  <a:lnTo>
                    <a:pt x="1716" y="190"/>
                  </a:lnTo>
                  <a:lnTo>
                    <a:pt x="1730" y="168"/>
                  </a:lnTo>
                  <a:lnTo>
                    <a:pt x="1746" y="140"/>
                  </a:lnTo>
                  <a:lnTo>
                    <a:pt x="1762" y="112"/>
                  </a:lnTo>
                  <a:lnTo>
                    <a:pt x="1788" y="56"/>
                  </a:lnTo>
                  <a:lnTo>
                    <a:pt x="1812" y="0"/>
                  </a:lnTo>
                  <a:lnTo>
                    <a:pt x="1818" y="8"/>
                  </a:lnTo>
                  <a:lnTo>
                    <a:pt x="1822" y="20"/>
                  </a:lnTo>
                  <a:lnTo>
                    <a:pt x="1830" y="42"/>
                  </a:lnTo>
                  <a:lnTo>
                    <a:pt x="1842" y="78"/>
                  </a:lnTo>
                  <a:lnTo>
                    <a:pt x="1854" y="126"/>
                  </a:lnTo>
                  <a:lnTo>
                    <a:pt x="1868" y="190"/>
                  </a:lnTo>
                  <a:lnTo>
                    <a:pt x="1884" y="272"/>
                  </a:lnTo>
                  <a:lnTo>
                    <a:pt x="1916" y="442"/>
                  </a:lnTo>
                  <a:lnTo>
                    <a:pt x="1928" y="518"/>
                  </a:lnTo>
                  <a:lnTo>
                    <a:pt x="1938" y="590"/>
                  </a:lnTo>
                  <a:lnTo>
                    <a:pt x="1948" y="658"/>
                  </a:lnTo>
                  <a:lnTo>
                    <a:pt x="1954" y="724"/>
                  </a:lnTo>
                  <a:lnTo>
                    <a:pt x="1958" y="788"/>
                  </a:lnTo>
                  <a:lnTo>
                    <a:pt x="1962" y="852"/>
                  </a:lnTo>
                  <a:lnTo>
                    <a:pt x="1962" y="870"/>
                  </a:lnTo>
                  <a:lnTo>
                    <a:pt x="1960" y="890"/>
                  </a:lnTo>
                  <a:lnTo>
                    <a:pt x="1956" y="908"/>
                  </a:lnTo>
                  <a:lnTo>
                    <a:pt x="1952" y="926"/>
                  </a:lnTo>
                  <a:lnTo>
                    <a:pt x="1946" y="944"/>
                  </a:lnTo>
                  <a:lnTo>
                    <a:pt x="1940" y="962"/>
                  </a:lnTo>
                  <a:lnTo>
                    <a:pt x="1924" y="996"/>
                  </a:lnTo>
                  <a:lnTo>
                    <a:pt x="1902" y="1028"/>
                  </a:lnTo>
                  <a:lnTo>
                    <a:pt x="1876" y="1060"/>
                  </a:lnTo>
                  <a:lnTo>
                    <a:pt x="1848" y="1090"/>
                  </a:lnTo>
                  <a:lnTo>
                    <a:pt x="1816" y="1120"/>
                  </a:lnTo>
                  <a:lnTo>
                    <a:pt x="1782" y="1148"/>
                  </a:lnTo>
                  <a:lnTo>
                    <a:pt x="1744" y="1176"/>
                  </a:lnTo>
                  <a:lnTo>
                    <a:pt x="1704" y="1202"/>
                  </a:lnTo>
                  <a:lnTo>
                    <a:pt x="1664" y="1226"/>
                  </a:lnTo>
                  <a:lnTo>
                    <a:pt x="1620" y="1250"/>
                  </a:lnTo>
                  <a:lnTo>
                    <a:pt x="1576" y="1272"/>
                  </a:lnTo>
                  <a:lnTo>
                    <a:pt x="1532" y="1294"/>
                  </a:lnTo>
                  <a:lnTo>
                    <a:pt x="1488" y="1314"/>
                  </a:lnTo>
                  <a:lnTo>
                    <a:pt x="1398" y="1350"/>
                  </a:lnTo>
                  <a:lnTo>
                    <a:pt x="1310" y="1382"/>
                  </a:lnTo>
                  <a:lnTo>
                    <a:pt x="1228" y="1408"/>
                  </a:lnTo>
                  <a:lnTo>
                    <a:pt x="1156" y="1430"/>
                  </a:lnTo>
                  <a:lnTo>
                    <a:pt x="1094" y="1448"/>
                  </a:lnTo>
                  <a:lnTo>
                    <a:pt x="1046" y="1460"/>
                  </a:lnTo>
                  <a:lnTo>
                    <a:pt x="1006" y="1470"/>
                  </a:lnTo>
                  <a:lnTo>
                    <a:pt x="44" y="1604"/>
                  </a:lnTo>
                  <a:close/>
                </a:path>
              </a:pathLst>
            </a:custGeom>
            <a:solidFill>
              <a:srgbClr val="99C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26"/>
            <p:cNvSpPr>
              <a:spLocks/>
            </p:cNvSpPr>
            <p:nvPr/>
          </p:nvSpPr>
          <p:spPr bwMode="auto">
            <a:xfrm>
              <a:off x="3807" y="3538"/>
              <a:ext cx="87" cy="83"/>
            </a:xfrm>
            <a:custGeom>
              <a:avLst/>
              <a:gdLst>
                <a:gd name="T0" fmla="*/ 7 w 126"/>
                <a:gd name="T1" fmla="*/ 14 h 122"/>
                <a:gd name="T2" fmla="*/ 7 w 126"/>
                <a:gd name="T3" fmla="*/ 14 h 122"/>
                <a:gd name="T4" fmla="*/ 12 w 126"/>
                <a:gd name="T5" fmla="*/ 8 h 122"/>
                <a:gd name="T6" fmla="*/ 19 w 126"/>
                <a:gd name="T7" fmla="*/ 4 h 122"/>
                <a:gd name="T8" fmla="*/ 26 w 126"/>
                <a:gd name="T9" fmla="*/ 1 h 122"/>
                <a:gd name="T10" fmla="*/ 35 w 126"/>
                <a:gd name="T11" fmla="*/ 0 h 122"/>
                <a:gd name="T12" fmla="*/ 43 w 126"/>
                <a:gd name="T13" fmla="*/ 0 h 122"/>
                <a:gd name="T14" fmla="*/ 51 w 126"/>
                <a:gd name="T15" fmla="*/ 3 h 122"/>
                <a:gd name="T16" fmla="*/ 59 w 126"/>
                <a:gd name="T17" fmla="*/ 5 h 122"/>
                <a:gd name="T18" fmla="*/ 68 w 126"/>
                <a:gd name="T19" fmla="*/ 11 h 122"/>
                <a:gd name="T20" fmla="*/ 68 w 126"/>
                <a:gd name="T21" fmla="*/ 11 h 122"/>
                <a:gd name="T22" fmla="*/ 75 w 126"/>
                <a:gd name="T23" fmla="*/ 16 h 122"/>
                <a:gd name="T24" fmla="*/ 80 w 126"/>
                <a:gd name="T25" fmla="*/ 24 h 122"/>
                <a:gd name="T26" fmla="*/ 84 w 126"/>
                <a:gd name="T27" fmla="*/ 31 h 122"/>
                <a:gd name="T28" fmla="*/ 86 w 126"/>
                <a:gd name="T29" fmla="*/ 39 h 122"/>
                <a:gd name="T30" fmla="*/ 87 w 126"/>
                <a:gd name="T31" fmla="*/ 48 h 122"/>
                <a:gd name="T32" fmla="*/ 87 w 126"/>
                <a:gd name="T33" fmla="*/ 54 h 122"/>
                <a:gd name="T34" fmla="*/ 84 w 126"/>
                <a:gd name="T35" fmla="*/ 63 h 122"/>
                <a:gd name="T36" fmla="*/ 80 w 126"/>
                <a:gd name="T37" fmla="*/ 69 h 122"/>
                <a:gd name="T38" fmla="*/ 80 w 126"/>
                <a:gd name="T39" fmla="*/ 69 h 122"/>
                <a:gd name="T40" fmla="*/ 75 w 126"/>
                <a:gd name="T41" fmla="*/ 75 h 122"/>
                <a:gd name="T42" fmla="*/ 68 w 126"/>
                <a:gd name="T43" fmla="*/ 79 h 122"/>
                <a:gd name="T44" fmla="*/ 61 w 126"/>
                <a:gd name="T45" fmla="*/ 82 h 122"/>
                <a:gd name="T46" fmla="*/ 52 w 126"/>
                <a:gd name="T47" fmla="*/ 83 h 122"/>
                <a:gd name="T48" fmla="*/ 44 w 126"/>
                <a:gd name="T49" fmla="*/ 82 h 122"/>
                <a:gd name="T50" fmla="*/ 36 w 126"/>
                <a:gd name="T51" fmla="*/ 80 h 122"/>
                <a:gd name="T52" fmla="*/ 28 w 126"/>
                <a:gd name="T53" fmla="*/ 76 h 122"/>
                <a:gd name="T54" fmla="*/ 19 w 126"/>
                <a:gd name="T55" fmla="*/ 72 h 122"/>
                <a:gd name="T56" fmla="*/ 19 w 126"/>
                <a:gd name="T57" fmla="*/ 72 h 122"/>
                <a:gd name="T58" fmla="*/ 12 w 126"/>
                <a:gd name="T59" fmla="*/ 65 h 122"/>
                <a:gd name="T60" fmla="*/ 7 w 126"/>
                <a:gd name="T61" fmla="*/ 59 h 122"/>
                <a:gd name="T62" fmla="*/ 3 w 126"/>
                <a:gd name="T63" fmla="*/ 52 h 122"/>
                <a:gd name="T64" fmla="*/ 1 w 126"/>
                <a:gd name="T65" fmla="*/ 44 h 122"/>
                <a:gd name="T66" fmla="*/ 0 w 126"/>
                <a:gd name="T67" fmla="*/ 35 h 122"/>
                <a:gd name="T68" fmla="*/ 1 w 126"/>
                <a:gd name="T69" fmla="*/ 27 h 122"/>
                <a:gd name="T70" fmla="*/ 3 w 126"/>
                <a:gd name="T71" fmla="*/ 20 h 122"/>
                <a:gd name="T72" fmla="*/ 7 w 126"/>
                <a:gd name="T73" fmla="*/ 14 h 122"/>
                <a:gd name="T74" fmla="*/ 7 w 126"/>
                <a:gd name="T75" fmla="*/ 14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2">
                  <a:moveTo>
                    <a:pt x="10" y="20"/>
                  </a:moveTo>
                  <a:lnTo>
                    <a:pt x="10" y="20"/>
                  </a:lnTo>
                  <a:lnTo>
                    <a:pt x="18" y="12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4"/>
                  </a:lnTo>
                  <a:lnTo>
                    <a:pt x="86" y="8"/>
                  </a:lnTo>
                  <a:lnTo>
                    <a:pt x="98" y="16"/>
                  </a:lnTo>
                  <a:lnTo>
                    <a:pt x="108" y="24"/>
                  </a:lnTo>
                  <a:lnTo>
                    <a:pt x="116" y="36"/>
                  </a:lnTo>
                  <a:lnTo>
                    <a:pt x="122" y="46"/>
                  </a:lnTo>
                  <a:lnTo>
                    <a:pt x="124" y="58"/>
                  </a:lnTo>
                  <a:lnTo>
                    <a:pt x="126" y="70"/>
                  </a:lnTo>
                  <a:lnTo>
                    <a:pt x="126" y="80"/>
                  </a:lnTo>
                  <a:lnTo>
                    <a:pt x="122" y="92"/>
                  </a:lnTo>
                  <a:lnTo>
                    <a:pt x="116" y="102"/>
                  </a:lnTo>
                  <a:lnTo>
                    <a:pt x="108" y="110"/>
                  </a:lnTo>
                  <a:lnTo>
                    <a:pt x="98" y="116"/>
                  </a:lnTo>
                  <a:lnTo>
                    <a:pt x="88" y="120"/>
                  </a:lnTo>
                  <a:lnTo>
                    <a:pt x="76" y="122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2"/>
                  </a:lnTo>
                  <a:lnTo>
                    <a:pt x="28" y="106"/>
                  </a:lnTo>
                  <a:lnTo>
                    <a:pt x="18" y="96"/>
                  </a:lnTo>
                  <a:lnTo>
                    <a:pt x="10" y="86"/>
                  </a:lnTo>
                  <a:lnTo>
                    <a:pt x="4" y="76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27"/>
            <p:cNvSpPr>
              <a:spLocks/>
            </p:cNvSpPr>
            <p:nvPr/>
          </p:nvSpPr>
          <p:spPr bwMode="auto">
            <a:xfrm>
              <a:off x="3984" y="3401"/>
              <a:ext cx="87" cy="82"/>
            </a:xfrm>
            <a:custGeom>
              <a:avLst/>
              <a:gdLst>
                <a:gd name="T0" fmla="*/ 7 w 126"/>
                <a:gd name="T1" fmla="*/ 14 h 120"/>
                <a:gd name="T2" fmla="*/ 7 w 126"/>
                <a:gd name="T3" fmla="*/ 14 h 120"/>
                <a:gd name="T4" fmla="*/ 12 w 126"/>
                <a:gd name="T5" fmla="*/ 7 h 120"/>
                <a:gd name="T6" fmla="*/ 19 w 126"/>
                <a:gd name="T7" fmla="*/ 3 h 120"/>
                <a:gd name="T8" fmla="*/ 26 w 126"/>
                <a:gd name="T9" fmla="*/ 0 h 120"/>
                <a:gd name="T10" fmla="*/ 35 w 126"/>
                <a:gd name="T11" fmla="*/ 0 h 120"/>
                <a:gd name="T12" fmla="*/ 43 w 126"/>
                <a:gd name="T13" fmla="*/ 0 h 120"/>
                <a:gd name="T14" fmla="*/ 51 w 126"/>
                <a:gd name="T15" fmla="*/ 1 h 120"/>
                <a:gd name="T16" fmla="*/ 59 w 126"/>
                <a:gd name="T17" fmla="*/ 5 h 120"/>
                <a:gd name="T18" fmla="*/ 68 w 126"/>
                <a:gd name="T19" fmla="*/ 10 h 120"/>
                <a:gd name="T20" fmla="*/ 68 w 126"/>
                <a:gd name="T21" fmla="*/ 10 h 120"/>
                <a:gd name="T22" fmla="*/ 75 w 126"/>
                <a:gd name="T23" fmla="*/ 16 h 120"/>
                <a:gd name="T24" fmla="*/ 80 w 126"/>
                <a:gd name="T25" fmla="*/ 23 h 120"/>
                <a:gd name="T26" fmla="*/ 83 w 126"/>
                <a:gd name="T27" fmla="*/ 31 h 120"/>
                <a:gd name="T28" fmla="*/ 86 w 126"/>
                <a:gd name="T29" fmla="*/ 38 h 120"/>
                <a:gd name="T30" fmla="*/ 87 w 126"/>
                <a:gd name="T31" fmla="*/ 46 h 120"/>
                <a:gd name="T32" fmla="*/ 86 w 126"/>
                <a:gd name="T33" fmla="*/ 55 h 120"/>
                <a:gd name="T34" fmla="*/ 84 w 126"/>
                <a:gd name="T35" fmla="*/ 62 h 120"/>
                <a:gd name="T36" fmla="*/ 80 w 126"/>
                <a:gd name="T37" fmla="*/ 68 h 120"/>
                <a:gd name="T38" fmla="*/ 80 w 126"/>
                <a:gd name="T39" fmla="*/ 68 h 120"/>
                <a:gd name="T40" fmla="*/ 75 w 126"/>
                <a:gd name="T41" fmla="*/ 74 h 120"/>
                <a:gd name="T42" fmla="*/ 68 w 126"/>
                <a:gd name="T43" fmla="*/ 78 h 120"/>
                <a:gd name="T44" fmla="*/ 61 w 126"/>
                <a:gd name="T45" fmla="*/ 81 h 120"/>
                <a:gd name="T46" fmla="*/ 52 w 126"/>
                <a:gd name="T47" fmla="*/ 82 h 120"/>
                <a:gd name="T48" fmla="*/ 44 w 126"/>
                <a:gd name="T49" fmla="*/ 82 h 120"/>
                <a:gd name="T50" fmla="*/ 36 w 126"/>
                <a:gd name="T51" fmla="*/ 79 h 120"/>
                <a:gd name="T52" fmla="*/ 28 w 126"/>
                <a:gd name="T53" fmla="*/ 77 h 120"/>
                <a:gd name="T54" fmla="*/ 19 w 126"/>
                <a:gd name="T55" fmla="*/ 71 h 120"/>
                <a:gd name="T56" fmla="*/ 19 w 126"/>
                <a:gd name="T57" fmla="*/ 71 h 120"/>
                <a:gd name="T58" fmla="*/ 12 w 126"/>
                <a:gd name="T59" fmla="*/ 66 h 120"/>
                <a:gd name="T60" fmla="*/ 7 w 126"/>
                <a:gd name="T61" fmla="*/ 59 h 120"/>
                <a:gd name="T62" fmla="*/ 3 w 126"/>
                <a:gd name="T63" fmla="*/ 51 h 120"/>
                <a:gd name="T64" fmla="*/ 0 w 126"/>
                <a:gd name="T65" fmla="*/ 42 h 120"/>
                <a:gd name="T66" fmla="*/ 0 w 126"/>
                <a:gd name="T67" fmla="*/ 36 h 120"/>
                <a:gd name="T68" fmla="*/ 0 w 126"/>
                <a:gd name="T69" fmla="*/ 27 h 120"/>
                <a:gd name="T70" fmla="*/ 3 w 126"/>
                <a:gd name="T71" fmla="*/ 19 h 120"/>
                <a:gd name="T72" fmla="*/ 7 w 126"/>
                <a:gd name="T73" fmla="*/ 14 h 120"/>
                <a:gd name="T74" fmla="*/ 7 w 126"/>
                <a:gd name="T75" fmla="*/ 14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0">
                  <a:moveTo>
                    <a:pt x="10" y="20"/>
                  </a:moveTo>
                  <a:lnTo>
                    <a:pt x="10" y="20"/>
                  </a:lnTo>
                  <a:lnTo>
                    <a:pt x="18" y="10"/>
                  </a:lnTo>
                  <a:lnTo>
                    <a:pt x="28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8"/>
                  </a:lnTo>
                  <a:lnTo>
                    <a:pt x="98" y="14"/>
                  </a:lnTo>
                  <a:lnTo>
                    <a:pt x="108" y="24"/>
                  </a:lnTo>
                  <a:lnTo>
                    <a:pt x="116" y="34"/>
                  </a:lnTo>
                  <a:lnTo>
                    <a:pt x="120" y="46"/>
                  </a:lnTo>
                  <a:lnTo>
                    <a:pt x="124" y="56"/>
                  </a:lnTo>
                  <a:lnTo>
                    <a:pt x="126" y="68"/>
                  </a:lnTo>
                  <a:lnTo>
                    <a:pt x="124" y="80"/>
                  </a:lnTo>
                  <a:lnTo>
                    <a:pt x="122" y="90"/>
                  </a:lnTo>
                  <a:lnTo>
                    <a:pt x="116" y="100"/>
                  </a:lnTo>
                  <a:lnTo>
                    <a:pt x="108" y="108"/>
                  </a:lnTo>
                  <a:lnTo>
                    <a:pt x="98" y="114"/>
                  </a:lnTo>
                  <a:lnTo>
                    <a:pt x="88" y="118"/>
                  </a:lnTo>
                  <a:lnTo>
                    <a:pt x="76" y="120"/>
                  </a:lnTo>
                  <a:lnTo>
                    <a:pt x="64" y="120"/>
                  </a:lnTo>
                  <a:lnTo>
                    <a:pt x="52" y="116"/>
                  </a:lnTo>
                  <a:lnTo>
                    <a:pt x="40" y="112"/>
                  </a:lnTo>
                  <a:lnTo>
                    <a:pt x="28" y="104"/>
                  </a:lnTo>
                  <a:lnTo>
                    <a:pt x="18" y="96"/>
                  </a:lnTo>
                  <a:lnTo>
                    <a:pt x="10" y="86"/>
                  </a:lnTo>
                  <a:lnTo>
                    <a:pt x="4" y="74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40"/>
                  </a:lnTo>
                  <a:lnTo>
                    <a:pt x="4" y="28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128"/>
            <p:cNvSpPr>
              <a:spLocks/>
            </p:cNvSpPr>
            <p:nvPr/>
          </p:nvSpPr>
          <p:spPr bwMode="auto">
            <a:xfrm>
              <a:off x="4161" y="3263"/>
              <a:ext cx="88" cy="83"/>
            </a:xfrm>
            <a:custGeom>
              <a:avLst/>
              <a:gdLst>
                <a:gd name="T0" fmla="*/ 8 w 128"/>
                <a:gd name="T1" fmla="*/ 14 h 122"/>
                <a:gd name="T2" fmla="*/ 8 w 128"/>
                <a:gd name="T3" fmla="*/ 14 h 122"/>
                <a:gd name="T4" fmla="*/ 14 w 128"/>
                <a:gd name="T5" fmla="*/ 8 h 122"/>
                <a:gd name="T6" fmla="*/ 19 w 128"/>
                <a:gd name="T7" fmla="*/ 4 h 122"/>
                <a:gd name="T8" fmla="*/ 28 w 128"/>
                <a:gd name="T9" fmla="*/ 1 h 122"/>
                <a:gd name="T10" fmla="*/ 36 w 128"/>
                <a:gd name="T11" fmla="*/ 0 h 122"/>
                <a:gd name="T12" fmla="*/ 44 w 128"/>
                <a:gd name="T13" fmla="*/ 1 h 122"/>
                <a:gd name="T14" fmla="*/ 52 w 128"/>
                <a:gd name="T15" fmla="*/ 3 h 122"/>
                <a:gd name="T16" fmla="*/ 61 w 128"/>
                <a:gd name="T17" fmla="*/ 5 h 122"/>
                <a:gd name="T18" fmla="*/ 67 w 128"/>
                <a:gd name="T19" fmla="*/ 11 h 122"/>
                <a:gd name="T20" fmla="*/ 67 w 128"/>
                <a:gd name="T21" fmla="*/ 11 h 122"/>
                <a:gd name="T22" fmla="*/ 74 w 128"/>
                <a:gd name="T23" fmla="*/ 18 h 122"/>
                <a:gd name="T24" fmla="*/ 80 w 128"/>
                <a:gd name="T25" fmla="*/ 24 h 122"/>
                <a:gd name="T26" fmla="*/ 84 w 128"/>
                <a:gd name="T27" fmla="*/ 31 h 122"/>
                <a:gd name="T28" fmla="*/ 87 w 128"/>
                <a:gd name="T29" fmla="*/ 39 h 122"/>
                <a:gd name="T30" fmla="*/ 88 w 128"/>
                <a:gd name="T31" fmla="*/ 48 h 122"/>
                <a:gd name="T32" fmla="*/ 87 w 128"/>
                <a:gd name="T33" fmla="*/ 56 h 122"/>
                <a:gd name="T34" fmla="*/ 84 w 128"/>
                <a:gd name="T35" fmla="*/ 63 h 122"/>
                <a:gd name="T36" fmla="*/ 80 w 128"/>
                <a:gd name="T37" fmla="*/ 69 h 122"/>
                <a:gd name="T38" fmla="*/ 80 w 128"/>
                <a:gd name="T39" fmla="*/ 69 h 122"/>
                <a:gd name="T40" fmla="*/ 74 w 128"/>
                <a:gd name="T41" fmla="*/ 75 h 122"/>
                <a:gd name="T42" fmla="*/ 69 w 128"/>
                <a:gd name="T43" fmla="*/ 79 h 122"/>
                <a:gd name="T44" fmla="*/ 61 w 128"/>
                <a:gd name="T45" fmla="*/ 82 h 122"/>
                <a:gd name="T46" fmla="*/ 52 w 128"/>
                <a:gd name="T47" fmla="*/ 83 h 122"/>
                <a:gd name="T48" fmla="*/ 44 w 128"/>
                <a:gd name="T49" fmla="*/ 82 h 122"/>
                <a:gd name="T50" fmla="*/ 36 w 128"/>
                <a:gd name="T51" fmla="*/ 80 h 122"/>
                <a:gd name="T52" fmla="*/ 28 w 128"/>
                <a:gd name="T53" fmla="*/ 78 h 122"/>
                <a:gd name="T54" fmla="*/ 21 w 128"/>
                <a:gd name="T55" fmla="*/ 72 h 122"/>
                <a:gd name="T56" fmla="*/ 21 w 128"/>
                <a:gd name="T57" fmla="*/ 72 h 122"/>
                <a:gd name="T58" fmla="*/ 14 w 128"/>
                <a:gd name="T59" fmla="*/ 65 h 122"/>
                <a:gd name="T60" fmla="*/ 8 w 128"/>
                <a:gd name="T61" fmla="*/ 59 h 122"/>
                <a:gd name="T62" fmla="*/ 4 w 128"/>
                <a:gd name="T63" fmla="*/ 52 h 122"/>
                <a:gd name="T64" fmla="*/ 1 w 128"/>
                <a:gd name="T65" fmla="*/ 44 h 122"/>
                <a:gd name="T66" fmla="*/ 0 w 128"/>
                <a:gd name="T67" fmla="*/ 35 h 122"/>
                <a:gd name="T68" fmla="*/ 1 w 128"/>
                <a:gd name="T69" fmla="*/ 27 h 122"/>
                <a:gd name="T70" fmla="*/ 4 w 128"/>
                <a:gd name="T71" fmla="*/ 20 h 122"/>
                <a:gd name="T72" fmla="*/ 8 w 128"/>
                <a:gd name="T73" fmla="*/ 14 h 122"/>
                <a:gd name="T74" fmla="*/ 8 w 128"/>
                <a:gd name="T75" fmla="*/ 14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8" h="122">
                  <a:moveTo>
                    <a:pt x="12" y="20"/>
                  </a:moveTo>
                  <a:lnTo>
                    <a:pt x="12" y="20"/>
                  </a:lnTo>
                  <a:lnTo>
                    <a:pt x="20" y="12"/>
                  </a:lnTo>
                  <a:lnTo>
                    <a:pt x="28" y="6"/>
                  </a:lnTo>
                  <a:lnTo>
                    <a:pt x="40" y="2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6" y="4"/>
                  </a:lnTo>
                  <a:lnTo>
                    <a:pt x="88" y="8"/>
                  </a:lnTo>
                  <a:lnTo>
                    <a:pt x="98" y="16"/>
                  </a:lnTo>
                  <a:lnTo>
                    <a:pt x="108" y="26"/>
                  </a:lnTo>
                  <a:lnTo>
                    <a:pt x="116" y="36"/>
                  </a:lnTo>
                  <a:lnTo>
                    <a:pt x="122" y="46"/>
                  </a:lnTo>
                  <a:lnTo>
                    <a:pt x="126" y="58"/>
                  </a:lnTo>
                  <a:lnTo>
                    <a:pt x="128" y="70"/>
                  </a:lnTo>
                  <a:lnTo>
                    <a:pt x="126" y="82"/>
                  </a:lnTo>
                  <a:lnTo>
                    <a:pt x="122" y="92"/>
                  </a:lnTo>
                  <a:lnTo>
                    <a:pt x="116" y="102"/>
                  </a:lnTo>
                  <a:lnTo>
                    <a:pt x="108" y="110"/>
                  </a:lnTo>
                  <a:lnTo>
                    <a:pt x="100" y="116"/>
                  </a:lnTo>
                  <a:lnTo>
                    <a:pt x="88" y="120"/>
                  </a:lnTo>
                  <a:lnTo>
                    <a:pt x="76" y="122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4"/>
                  </a:lnTo>
                  <a:lnTo>
                    <a:pt x="30" y="106"/>
                  </a:lnTo>
                  <a:lnTo>
                    <a:pt x="20" y="96"/>
                  </a:lnTo>
                  <a:lnTo>
                    <a:pt x="12" y="86"/>
                  </a:lnTo>
                  <a:lnTo>
                    <a:pt x="6" y="76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6" y="3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129"/>
            <p:cNvSpPr>
              <a:spLocks/>
            </p:cNvSpPr>
            <p:nvPr/>
          </p:nvSpPr>
          <p:spPr bwMode="auto">
            <a:xfrm>
              <a:off x="4338" y="3126"/>
              <a:ext cx="88" cy="81"/>
            </a:xfrm>
            <a:custGeom>
              <a:avLst/>
              <a:gdLst>
                <a:gd name="T0" fmla="*/ 7 w 126"/>
                <a:gd name="T1" fmla="*/ 14 h 120"/>
                <a:gd name="T2" fmla="*/ 7 w 126"/>
                <a:gd name="T3" fmla="*/ 14 h 120"/>
                <a:gd name="T4" fmla="*/ 13 w 126"/>
                <a:gd name="T5" fmla="*/ 8 h 120"/>
                <a:gd name="T6" fmla="*/ 20 w 126"/>
                <a:gd name="T7" fmla="*/ 4 h 120"/>
                <a:gd name="T8" fmla="*/ 28 w 126"/>
                <a:gd name="T9" fmla="*/ 1 h 120"/>
                <a:gd name="T10" fmla="*/ 35 w 126"/>
                <a:gd name="T11" fmla="*/ 0 h 120"/>
                <a:gd name="T12" fmla="*/ 43 w 126"/>
                <a:gd name="T13" fmla="*/ 0 h 120"/>
                <a:gd name="T14" fmla="*/ 52 w 126"/>
                <a:gd name="T15" fmla="*/ 1 h 120"/>
                <a:gd name="T16" fmla="*/ 60 w 126"/>
                <a:gd name="T17" fmla="*/ 5 h 120"/>
                <a:gd name="T18" fmla="*/ 68 w 126"/>
                <a:gd name="T19" fmla="*/ 11 h 120"/>
                <a:gd name="T20" fmla="*/ 68 w 126"/>
                <a:gd name="T21" fmla="*/ 11 h 120"/>
                <a:gd name="T22" fmla="*/ 75 w 126"/>
                <a:gd name="T23" fmla="*/ 16 h 120"/>
                <a:gd name="T24" fmla="*/ 81 w 126"/>
                <a:gd name="T25" fmla="*/ 23 h 120"/>
                <a:gd name="T26" fmla="*/ 85 w 126"/>
                <a:gd name="T27" fmla="*/ 31 h 120"/>
                <a:gd name="T28" fmla="*/ 88 w 126"/>
                <a:gd name="T29" fmla="*/ 39 h 120"/>
                <a:gd name="T30" fmla="*/ 88 w 126"/>
                <a:gd name="T31" fmla="*/ 46 h 120"/>
                <a:gd name="T32" fmla="*/ 88 w 126"/>
                <a:gd name="T33" fmla="*/ 54 h 120"/>
                <a:gd name="T34" fmla="*/ 85 w 126"/>
                <a:gd name="T35" fmla="*/ 62 h 120"/>
                <a:gd name="T36" fmla="*/ 81 w 126"/>
                <a:gd name="T37" fmla="*/ 68 h 120"/>
                <a:gd name="T38" fmla="*/ 81 w 126"/>
                <a:gd name="T39" fmla="*/ 68 h 120"/>
                <a:gd name="T40" fmla="*/ 75 w 126"/>
                <a:gd name="T41" fmla="*/ 74 h 120"/>
                <a:gd name="T42" fmla="*/ 68 w 126"/>
                <a:gd name="T43" fmla="*/ 78 h 120"/>
                <a:gd name="T44" fmla="*/ 61 w 126"/>
                <a:gd name="T45" fmla="*/ 81 h 120"/>
                <a:gd name="T46" fmla="*/ 53 w 126"/>
                <a:gd name="T47" fmla="*/ 81 h 120"/>
                <a:gd name="T48" fmla="*/ 45 w 126"/>
                <a:gd name="T49" fmla="*/ 81 h 120"/>
                <a:gd name="T50" fmla="*/ 36 w 126"/>
                <a:gd name="T51" fmla="*/ 80 h 120"/>
                <a:gd name="T52" fmla="*/ 28 w 126"/>
                <a:gd name="T53" fmla="*/ 76 h 120"/>
                <a:gd name="T54" fmla="*/ 20 w 126"/>
                <a:gd name="T55" fmla="*/ 72 h 120"/>
                <a:gd name="T56" fmla="*/ 20 w 126"/>
                <a:gd name="T57" fmla="*/ 72 h 120"/>
                <a:gd name="T58" fmla="*/ 13 w 126"/>
                <a:gd name="T59" fmla="*/ 65 h 120"/>
                <a:gd name="T60" fmla="*/ 8 w 126"/>
                <a:gd name="T61" fmla="*/ 58 h 120"/>
                <a:gd name="T62" fmla="*/ 4 w 126"/>
                <a:gd name="T63" fmla="*/ 50 h 120"/>
                <a:gd name="T64" fmla="*/ 1 w 126"/>
                <a:gd name="T65" fmla="*/ 43 h 120"/>
                <a:gd name="T66" fmla="*/ 0 w 126"/>
                <a:gd name="T67" fmla="*/ 35 h 120"/>
                <a:gd name="T68" fmla="*/ 1 w 126"/>
                <a:gd name="T69" fmla="*/ 27 h 120"/>
                <a:gd name="T70" fmla="*/ 3 w 126"/>
                <a:gd name="T71" fmla="*/ 20 h 120"/>
                <a:gd name="T72" fmla="*/ 7 w 126"/>
                <a:gd name="T73" fmla="*/ 14 h 120"/>
                <a:gd name="T74" fmla="*/ 7 w 126"/>
                <a:gd name="T75" fmla="*/ 14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0">
                  <a:moveTo>
                    <a:pt x="10" y="20"/>
                  </a:moveTo>
                  <a:lnTo>
                    <a:pt x="10" y="20"/>
                  </a:lnTo>
                  <a:lnTo>
                    <a:pt x="18" y="12"/>
                  </a:lnTo>
                  <a:lnTo>
                    <a:pt x="28" y="6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8"/>
                  </a:lnTo>
                  <a:lnTo>
                    <a:pt x="98" y="16"/>
                  </a:lnTo>
                  <a:lnTo>
                    <a:pt x="108" y="24"/>
                  </a:lnTo>
                  <a:lnTo>
                    <a:pt x="116" y="34"/>
                  </a:lnTo>
                  <a:lnTo>
                    <a:pt x="122" y="46"/>
                  </a:lnTo>
                  <a:lnTo>
                    <a:pt x="126" y="58"/>
                  </a:lnTo>
                  <a:lnTo>
                    <a:pt x="126" y="68"/>
                  </a:lnTo>
                  <a:lnTo>
                    <a:pt x="126" y="80"/>
                  </a:lnTo>
                  <a:lnTo>
                    <a:pt x="122" y="92"/>
                  </a:lnTo>
                  <a:lnTo>
                    <a:pt x="116" y="100"/>
                  </a:lnTo>
                  <a:lnTo>
                    <a:pt x="108" y="110"/>
                  </a:lnTo>
                  <a:lnTo>
                    <a:pt x="98" y="116"/>
                  </a:lnTo>
                  <a:lnTo>
                    <a:pt x="88" y="120"/>
                  </a:lnTo>
                  <a:lnTo>
                    <a:pt x="76" y="120"/>
                  </a:lnTo>
                  <a:lnTo>
                    <a:pt x="64" y="120"/>
                  </a:lnTo>
                  <a:lnTo>
                    <a:pt x="52" y="118"/>
                  </a:lnTo>
                  <a:lnTo>
                    <a:pt x="40" y="112"/>
                  </a:lnTo>
                  <a:lnTo>
                    <a:pt x="28" y="106"/>
                  </a:lnTo>
                  <a:lnTo>
                    <a:pt x="18" y="96"/>
                  </a:lnTo>
                  <a:lnTo>
                    <a:pt x="12" y="86"/>
                  </a:lnTo>
                  <a:lnTo>
                    <a:pt x="6" y="74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130"/>
            <p:cNvSpPr>
              <a:spLocks/>
            </p:cNvSpPr>
            <p:nvPr/>
          </p:nvSpPr>
          <p:spPr bwMode="auto">
            <a:xfrm>
              <a:off x="3423" y="3378"/>
              <a:ext cx="453" cy="225"/>
            </a:xfrm>
            <a:custGeom>
              <a:avLst/>
              <a:gdLst>
                <a:gd name="T0" fmla="*/ 17 w 652"/>
                <a:gd name="T1" fmla="*/ 12 h 334"/>
                <a:gd name="T2" fmla="*/ 8 w 652"/>
                <a:gd name="T3" fmla="*/ 16 h 334"/>
                <a:gd name="T4" fmla="*/ 3 w 652"/>
                <a:gd name="T5" fmla="*/ 23 h 334"/>
                <a:gd name="T6" fmla="*/ 0 w 652"/>
                <a:gd name="T7" fmla="*/ 32 h 334"/>
                <a:gd name="T8" fmla="*/ 1 w 652"/>
                <a:gd name="T9" fmla="*/ 42 h 334"/>
                <a:gd name="T10" fmla="*/ 3 w 652"/>
                <a:gd name="T11" fmla="*/ 46 h 334"/>
                <a:gd name="T12" fmla="*/ 10 w 652"/>
                <a:gd name="T13" fmla="*/ 54 h 334"/>
                <a:gd name="T14" fmla="*/ 18 w 652"/>
                <a:gd name="T15" fmla="*/ 58 h 334"/>
                <a:gd name="T16" fmla="*/ 28 w 652"/>
                <a:gd name="T17" fmla="*/ 59 h 334"/>
                <a:gd name="T18" fmla="*/ 32 w 652"/>
                <a:gd name="T19" fmla="*/ 58 h 334"/>
                <a:gd name="T20" fmla="*/ 71 w 652"/>
                <a:gd name="T21" fmla="*/ 50 h 334"/>
                <a:gd name="T22" fmla="*/ 108 w 652"/>
                <a:gd name="T23" fmla="*/ 50 h 334"/>
                <a:gd name="T24" fmla="*/ 146 w 652"/>
                <a:gd name="T25" fmla="*/ 58 h 334"/>
                <a:gd name="T26" fmla="*/ 182 w 652"/>
                <a:gd name="T27" fmla="*/ 71 h 334"/>
                <a:gd name="T28" fmla="*/ 217 w 652"/>
                <a:gd name="T29" fmla="*/ 89 h 334"/>
                <a:gd name="T30" fmla="*/ 285 w 652"/>
                <a:gd name="T31" fmla="*/ 132 h 334"/>
                <a:gd name="T32" fmla="*/ 318 w 652"/>
                <a:gd name="T33" fmla="*/ 156 h 334"/>
                <a:gd name="T34" fmla="*/ 390 w 652"/>
                <a:gd name="T35" fmla="*/ 207 h 334"/>
                <a:gd name="T36" fmla="*/ 414 w 652"/>
                <a:gd name="T37" fmla="*/ 222 h 334"/>
                <a:gd name="T38" fmla="*/ 424 w 652"/>
                <a:gd name="T39" fmla="*/ 225 h 334"/>
                <a:gd name="T40" fmla="*/ 434 w 652"/>
                <a:gd name="T41" fmla="*/ 225 h 334"/>
                <a:gd name="T42" fmla="*/ 442 w 652"/>
                <a:gd name="T43" fmla="*/ 221 h 334"/>
                <a:gd name="T44" fmla="*/ 449 w 652"/>
                <a:gd name="T45" fmla="*/ 213 h 334"/>
                <a:gd name="T46" fmla="*/ 452 w 652"/>
                <a:gd name="T47" fmla="*/ 209 h 334"/>
                <a:gd name="T48" fmla="*/ 453 w 652"/>
                <a:gd name="T49" fmla="*/ 199 h 334"/>
                <a:gd name="T50" fmla="*/ 450 w 652"/>
                <a:gd name="T51" fmla="*/ 191 h 334"/>
                <a:gd name="T52" fmla="*/ 445 w 652"/>
                <a:gd name="T53" fmla="*/ 183 h 334"/>
                <a:gd name="T54" fmla="*/ 440 w 652"/>
                <a:gd name="T55" fmla="*/ 181 h 334"/>
                <a:gd name="T56" fmla="*/ 395 w 652"/>
                <a:gd name="T57" fmla="*/ 151 h 334"/>
                <a:gd name="T58" fmla="*/ 349 w 652"/>
                <a:gd name="T59" fmla="*/ 119 h 334"/>
                <a:gd name="T60" fmla="*/ 275 w 652"/>
                <a:gd name="T61" fmla="*/ 67 h 334"/>
                <a:gd name="T62" fmla="*/ 236 w 652"/>
                <a:gd name="T63" fmla="*/ 43 h 334"/>
                <a:gd name="T64" fmla="*/ 196 w 652"/>
                <a:gd name="T65" fmla="*/ 24 h 334"/>
                <a:gd name="T66" fmla="*/ 154 w 652"/>
                <a:gd name="T67" fmla="*/ 9 h 334"/>
                <a:gd name="T68" fmla="*/ 110 w 652"/>
                <a:gd name="T69" fmla="*/ 1 h 334"/>
                <a:gd name="T70" fmla="*/ 65 w 652"/>
                <a:gd name="T71" fmla="*/ 1 h 334"/>
                <a:gd name="T72" fmla="*/ 17 w 652"/>
                <a:gd name="T73" fmla="*/ 12 h 3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52" h="334">
                  <a:moveTo>
                    <a:pt x="24" y="18"/>
                  </a:moveTo>
                  <a:lnTo>
                    <a:pt x="24" y="18"/>
                  </a:lnTo>
                  <a:lnTo>
                    <a:pt x="18" y="20"/>
                  </a:lnTo>
                  <a:lnTo>
                    <a:pt x="12" y="24"/>
                  </a:lnTo>
                  <a:lnTo>
                    <a:pt x="8" y="30"/>
                  </a:lnTo>
                  <a:lnTo>
                    <a:pt x="4" y="34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18" y="84"/>
                  </a:lnTo>
                  <a:lnTo>
                    <a:pt x="26" y="86"/>
                  </a:lnTo>
                  <a:lnTo>
                    <a:pt x="32" y="88"/>
                  </a:lnTo>
                  <a:lnTo>
                    <a:pt x="40" y="88"/>
                  </a:lnTo>
                  <a:lnTo>
                    <a:pt x="46" y="86"/>
                  </a:lnTo>
                  <a:lnTo>
                    <a:pt x="74" y="78"/>
                  </a:lnTo>
                  <a:lnTo>
                    <a:pt x="102" y="74"/>
                  </a:lnTo>
                  <a:lnTo>
                    <a:pt x="130" y="74"/>
                  </a:lnTo>
                  <a:lnTo>
                    <a:pt x="156" y="74"/>
                  </a:lnTo>
                  <a:lnTo>
                    <a:pt x="184" y="80"/>
                  </a:lnTo>
                  <a:lnTo>
                    <a:pt x="210" y="86"/>
                  </a:lnTo>
                  <a:lnTo>
                    <a:pt x="236" y="94"/>
                  </a:lnTo>
                  <a:lnTo>
                    <a:pt x="262" y="106"/>
                  </a:lnTo>
                  <a:lnTo>
                    <a:pt x="286" y="118"/>
                  </a:lnTo>
                  <a:lnTo>
                    <a:pt x="312" y="132"/>
                  </a:lnTo>
                  <a:lnTo>
                    <a:pt x="362" y="162"/>
                  </a:lnTo>
                  <a:lnTo>
                    <a:pt x="410" y="196"/>
                  </a:lnTo>
                  <a:lnTo>
                    <a:pt x="458" y="232"/>
                  </a:lnTo>
                  <a:lnTo>
                    <a:pt x="526" y="284"/>
                  </a:lnTo>
                  <a:lnTo>
                    <a:pt x="562" y="308"/>
                  </a:lnTo>
                  <a:lnTo>
                    <a:pt x="596" y="330"/>
                  </a:lnTo>
                  <a:lnTo>
                    <a:pt x="604" y="332"/>
                  </a:lnTo>
                  <a:lnTo>
                    <a:pt x="610" y="334"/>
                  </a:lnTo>
                  <a:lnTo>
                    <a:pt x="618" y="334"/>
                  </a:lnTo>
                  <a:lnTo>
                    <a:pt x="624" y="334"/>
                  </a:lnTo>
                  <a:lnTo>
                    <a:pt x="630" y="332"/>
                  </a:lnTo>
                  <a:lnTo>
                    <a:pt x="636" y="328"/>
                  </a:lnTo>
                  <a:lnTo>
                    <a:pt x="642" y="322"/>
                  </a:lnTo>
                  <a:lnTo>
                    <a:pt x="646" y="316"/>
                  </a:lnTo>
                  <a:lnTo>
                    <a:pt x="650" y="310"/>
                  </a:lnTo>
                  <a:lnTo>
                    <a:pt x="650" y="304"/>
                  </a:lnTo>
                  <a:lnTo>
                    <a:pt x="652" y="296"/>
                  </a:lnTo>
                  <a:lnTo>
                    <a:pt x="650" y="290"/>
                  </a:lnTo>
                  <a:lnTo>
                    <a:pt x="648" y="284"/>
                  </a:lnTo>
                  <a:lnTo>
                    <a:pt x="644" y="278"/>
                  </a:lnTo>
                  <a:lnTo>
                    <a:pt x="640" y="272"/>
                  </a:lnTo>
                  <a:lnTo>
                    <a:pt x="634" y="268"/>
                  </a:lnTo>
                  <a:lnTo>
                    <a:pt x="600" y="248"/>
                  </a:lnTo>
                  <a:lnTo>
                    <a:pt x="568" y="224"/>
                  </a:lnTo>
                  <a:lnTo>
                    <a:pt x="502" y="176"/>
                  </a:lnTo>
                  <a:lnTo>
                    <a:pt x="450" y="136"/>
                  </a:lnTo>
                  <a:lnTo>
                    <a:pt x="396" y="100"/>
                  </a:lnTo>
                  <a:lnTo>
                    <a:pt x="368" y="82"/>
                  </a:lnTo>
                  <a:lnTo>
                    <a:pt x="340" y="64"/>
                  </a:lnTo>
                  <a:lnTo>
                    <a:pt x="312" y="50"/>
                  </a:lnTo>
                  <a:lnTo>
                    <a:pt x="282" y="36"/>
                  </a:lnTo>
                  <a:lnTo>
                    <a:pt x="252" y="24"/>
                  </a:lnTo>
                  <a:lnTo>
                    <a:pt x="222" y="14"/>
                  </a:lnTo>
                  <a:lnTo>
                    <a:pt x="190" y="6"/>
                  </a:lnTo>
                  <a:lnTo>
                    <a:pt x="158" y="2"/>
                  </a:lnTo>
                  <a:lnTo>
                    <a:pt x="126" y="0"/>
                  </a:lnTo>
                  <a:lnTo>
                    <a:pt x="94" y="2"/>
                  </a:lnTo>
                  <a:lnTo>
                    <a:pt x="60" y="8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131"/>
            <p:cNvSpPr>
              <a:spLocks/>
            </p:cNvSpPr>
            <p:nvPr/>
          </p:nvSpPr>
          <p:spPr bwMode="auto">
            <a:xfrm>
              <a:off x="3580" y="3224"/>
              <a:ext cx="474" cy="231"/>
            </a:xfrm>
            <a:custGeom>
              <a:avLst/>
              <a:gdLst>
                <a:gd name="T0" fmla="*/ 18 w 682"/>
                <a:gd name="T1" fmla="*/ 11 h 344"/>
                <a:gd name="T2" fmla="*/ 8 w 682"/>
                <a:gd name="T3" fmla="*/ 16 h 344"/>
                <a:gd name="T4" fmla="*/ 3 w 682"/>
                <a:gd name="T5" fmla="*/ 23 h 344"/>
                <a:gd name="T6" fmla="*/ 0 w 682"/>
                <a:gd name="T7" fmla="*/ 32 h 344"/>
                <a:gd name="T8" fmla="*/ 1 w 682"/>
                <a:gd name="T9" fmla="*/ 42 h 344"/>
                <a:gd name="T10" fmla="*/ 3 w 682"/>
                <a:gd name="T11" fmla="*/ 47 h 344"/>
                <a:gd name="T12" fmla="*/ 10 w 682"/>
                <a:gd name="T13" fmla="*/ 54 h 344"/>
                <a:gd name="T14" fmla="*/ 18 w 682"/>
                <a:gd name="T15" fmla="*/ 59 h 344"/>
                <a:gd name="T16" fmla="*/ 29 w 682"/>
                <a:gd name="T17" fmla="*/ 59 h 344"/>
                <a:gd name="T18" fmla="*/ 33 w 682"/>
                <a:gd name="T19" fmla="*/ 58 h 344"/>
                <a:gd name="T20" fmla="*/ 75 w 682"/>
                <a:gd name="T21" fmla="*/ 51 h 344"/>
                <a:gd name="T22" fmla="*/ 114 w 682"/>
                <a:gd name="T23" fmla="*/ 51 h 344"/>
                <a:gd name="T24" fmla="*/ 153 w 682"/>
                <a:gd name="T25" fmla="*/ 58 h 344"/>
                <a:gd name="T26" fmla="*/ 190 w 682"/>
                <a:gd name="T27" fmla="*/ 71 h 344"/>
                <a:gd name="T28" fmla="*/ 227 w 682"/>
                <a:gd name="T29" fmla="*/ 90 h 344"/>
                <a:gd name="T30" fmla="*/ 299 w 682"/>
                <a:gd name="T31" fmla="*/ 136 h 344"/>
                <a:gd name="T32" fmla="*/ 334 w 682"/>
                <a:gd name="T33" fmla="*/ 160 h 344"/>
                <a:gd name="T34" fmla="*/ 409 w 682"/>
                <a:gd name="T35" fmla="*/ 212 h 344"/>
                <a:gd name="T36" fmla="*/ 435 w 682"/>
                <a:gd name="T37" fmla="*/ 227 h 344"/>
                <a:gd name="T38" fmla="*/ 445 w 682"/>
                <a:gd name="T39" fmla="*/ 231 h 344"/>
                <a:gd name="T40" fmla="*/ 455 w 682"/>
                <a:gd name="T41" fmla="*/ 230 h 344"/>
                <a:gd name="T42" fmla="*/ 464 w 682"/>
                <a:gd name="T43" fmla="*/ 226 h 344"/>
                <a:gd name="T44" fmla="*/ 471 w 682"/>
                <a:gd name="T45" fmla="*/ 219 h 344"/>
                <a:gd name="T46" fmla="*/ 473 w 682"/>
                <a:gd name="T47" fmla="*/ 214 h 344"/>
                <a:gd name="T48" fmla="*/ 474 w 682"/>
                <a:gd name="T49" fmla="*/ 204 h 344"/>
                <a:gd name="T50" fmla="*/ 471 w 682"/>
                <a:gd name="T51" fmla="*/ 195 h 344"/>
                <a:gd name="T52" fmla="*/ 466 w 682"/>
                <a:gd name="T53" fmla="*/ 187 h 344"/>
                <a:gd name="T54" fmla="*/ 461 w 682"/>
                <a:gd name="T55" fmla="*/ 184 h 344"/>
                <a:gd name="T56" fmla="*/ 414 w 682"/>
                <a:gd name="T57" fmla="*/ 154 h 344"/>
                <a:gd name="T58" fmla="*/ 366 w 682"/>
                <a:gd name="T59" fmla="*/ 121 h 344"/>
                <a:gd name="T60" fmla="*/ 288 w 682"/>
                <a:gd name="T61" fmla="*/ 67 h 344"/>
                <a:gd name="T62" fmla="*/ 247 w 682"/>
                <a:gd name="T63" fmla="*/ 44 h 344"/>
                <a:gd name="T64" fmla="*/ 206 w 682"/>
                <a:gd name="T65" fmla="*/ 24 h 344"/>
                <a:gd name="T66" fmla="*/ 161 w 682"/>
                <a:gd name="T67" fmla="*/ 9 h 344"/>
                <a:gd name="T68" fmla="*/ 115 w 682"/>
                <a:gd name="T69" fmla="*/ 1 h 344"/>
                <a:gd name="T70" fmla="*/ 68 w 682"/>
                <a:gd name="T71" fmla="*/ 1 h 344"/>
                <a:gd name="T72" fmla="*/ 18 w 682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82" h="344">
                  <a:moveTo>
                    <a:pt x="26" y="16"/>
                  </a:moveTo>
                  <a:lnTo>
                    <a:pt x="26" y="16"/>
                  </a:lnTo>
                  <a:lnTo>
                    <a:pt x="20" y="20"/>
                  </a:lnTo>
                  <a:lnTo>
                    <a:pt x="12" y="24"/>
                  </a:lnTo>
                  <a:lnTo>
                    <a:pt x="8" y="28"/>
                  </a:lnTo>
                  <a:lnTo>
                    <a:pt x="4" y="34"/>
                  </a:lnTo>
                  <a:lnTo>
                    <a:pt x="2" y="42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70"/>
                  </a:lnTo>
                  <a:lnTo>
                    <a:pt x="8" y="76"/>
                  </a:lnTo>
                  <a:lnTo>
                    <a:pt x="14" y="80"/>
                  </a:lnTo>
                  <a:lnTo>
                    <a:pt x="20" y="84"/>
                  </a:lnTo>
                  <a:lnTo>
                    <a:pt x="26" y="88"/>
                  </a:lnTo>
                  <a:lnTo>
                    <a:pt x="34" y="88"/>
                  </a:lnTo>
                  <a:lnTo>
                    <a:pt x="42" y="88"/>
                  </a:lnTo>
                  <a:lnTo>
                    <a:pt x="48" y="86"/>
                  </a:lnTo>
                  <a:lnTo>
                    <a:pt x="78" y="80"/>
                  </a:lnTo>
                  <a:lnTo>
                    <a:pt x="108" y="76"/>
                  </a:lnTo>
                  <a:lnTo>
                    <a:pt x="136" y="74"/>
                  </a:lnTo>
                  <a:lnTo>
                    <a:pt x="164" y="76"/>
                  </a:lnTo>
                  <a:lnTo>
                    <a:pt x="192" y="80"/>
                  </a:lnTo>
                  <a:lnTo>
                    <a:pt x="220" y="86"/>
                  </a:lnTo>
                  <a:lnTo>
                    <a:pt x="246" y="96"/>
                  </a:lnTo>
                  <a:lnTo>
                    <a:pt x="274" y="106"/>
                  </a:lnTo>
                  <a:lnTo>
                    <a:pt x="300" y="120"/>
                  </a:lnTo>
                  <a:lnTo>
                    <a:pt x="326" y="134"/>
                  </a:lnTo>
                  <a:lnTo>
                    <a:pt x="378" y="166"/>
                  </a:lnTo>
                  <a:lnTo>
                    <a:pt x="430" y="202"/>
                  </a:lnTo>
                  <a:lnTo>
                    <a:pt x="480" y="238"/>
                  </a:lnTo>
                  <a:lnTo>
                    <a:pt x="552" y="290"/>
                  </a:lnTo>
                  <a:lnTo>
                    <a:pt x="588" y="316"/>
                  </a:lnTo>
                  <a:lnTo>
                    <a:pt x="626" y="338"/>
                  </a:lnTo>
                  <a:lnTo>
                    <a:pt x="632" y="342"/>
                  </a:lnTo>
                  <a:lnTo>
                    <a:pt x="640" y="344"/>
                  </a:lnTo>
                  <a:lnTo>
                    <a:pt x="646" y="344"/>
                  </a:lnTo>
                  <a:lnTo>
                    <a:pt x="654" y="342"/>
                  </a:lnTo>
                  <a:lnTo>
                    <a:pt x="660" y="340"/>
                  </a:lnTo>
                  <a:lnTo>
                    <a:pt x="668" y="336"/>
                  </a:lnTo>
                  <a:lnTo>
                    <a:pt x="672" y="332"/>
                  </a:lnTo>
                  <a:lnTo>
                    <a:pt x="678" y="326"/>
                  </a:lnTo>
                  <a:lnTo>
                    <a:pt x="680" y="318"/>
                  </a:lnTo>
                  <a:lnTo>
                    <a:pt x="682" y="312"/>
                  </a:lnTo>
                  <a:lnTo>
                    <a:pt x="682" y="304"/>
                  </a:lnTo>
                  <a:lnTo>
                    <a:pt x="682" y="298"/>
                  </a:lnTo>
                  <a:lnTo>
                    <a:pt x="678" y="290"/>
                  </a:lnTo>
                  <a:lnTo>
                    <a:pt x="674" y="284"/>
                  </a:lnTo>
                  <a:lnTo>
                    <a:pt x="670" y="278"/>
                  </a:lnTo>
                  <a:lnTo>
                    <a:pt x="664" y="274"/>
                  </a:lnTo>
                  <a:lnTo>
                    <a:pt x="630" y="254"/>
                  </a:lnTo>
                  <a:lnTo>
                    <a:pt x="596" y="230"/>
                  </a:lnTo>
                  <a:lnTo>
                    <a:pt x="526" y="180"/>
                  </a:lnTo>
                  <a:lnTo>
                    <a:pt x="470" y="140"/>
                  </a:lnTo>
                  <a:lnTo>
                    <a:pt x="414" y="100"/>
                  </a:lnTo>
                  <a:lnTo>
                    <a:pt x="386" y="82"/>
                  </a:lnTo>
                  <a:lnTo>
                    <a:pt x="356" y="66"/>
                  </a:lnTo>
                  <a:lnTo>
                    <a:pt x="326" y="50"/>
                  </a:lnTo>
                  <a:lnTo>
                    <a:pt x="296" y="36"/>
                  </a:lnTo>
                  <a:lnTo>
                    <a:pt x="264" y="24"/>
                  </a:lnTo>
                  <a:lnTo>
                    <a:pt x="232" y="14"/>
                  </a:lnTo>
                  <a:lnTo>
                    <a:pt x="200" y="6"/>
                  </a:lnTo>
                  <a:lnTo>
                    <a:pt x="166" y="2"/>
                  </a:lnTo>
                  <a:lnTo>
                    <a:pt x="132" y="0"/>
                  </a:lnTo>
                  <a:lnTo>
                    <a:pt x="98" y="2"/>
                  </a:lnTo>
                  <a:lnTo>
                    <a:pt x="62" y="6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132"/>
            <p:cNvSpPr>
              <a:spLocks/>
            </p:cNvSpPr>
            <p:nvPr/>
          </p:nvSpPr>
          <p:spPr bwMode="auto">
            <a:xfrm>
              <a:off x="3723" y="3058"/>
              <a:ext cx="503" cy="255"/>
            </a:xfrm>
            <a:custGeom>
              <a:avLst/>
              <a:gdLst>
                <a:gd name="T0" fmla="*/ 19 w 724"/>
                <a:gd name="T1" fmla="*/ 13 h 380"/>
                <a:gd name="T2" fmla="*/ 10 w 724"/>
                <a:gd name="T3" fmla="*/ 19 h 380"/>
                <a:gd name="T4" fmla="*/ 3 w 724"/>
                <a:gd name="T5" fmla="*/ 27 h 380"/>
                <a:gd name="T6" fmla="*/ 0 w 724"/>
                <a:gd name="T7" fmla="*/ 36 h 380"/>
                <a:gd name="T8" fmla="*/ 1 w 724"/>
                <a:gd name="T9" fmla="*/ 47 h 380"/>
                <a:gd name="T10" fmla="*/ 3 w 724"/>
                <a:gd name="T11" fmla="*/ 52 h 380"/>
                <a:gd name="T12" fmla="*/ 10 w 724"/>
                <a:gd name="T13" fmla="*/ 60 h 380"/>
                <a:gd name="T14" fmla="*/ 19 w 724"/>
                <a:gd name="T15" fmla="*/ 66 h 380"/>
                <a:gd name="T16" fmla="*/ 31 w 724"/>
                <a:gd name="T17" fmla="*/ 66 h 380"/>
                <a:gd name="T18" fmla="*/ 36 w 724"/>
                <a:gd name="T19" fmla="*/ 66 h 380"/>
                <a:gd name="T20" fmla="*/ 79 w 724"/>
                <a:gd name="T21" fmla="*/ 56 h 380"/>
                <a:gd name="T22" fmla="*/ 121 w 724"/>
                <a:gd name="T23" fmla="*/ 56 h 380"/>
                <a:gd name="T24" fmla="*/ 161 w 724"/>
                <a:gd name="T25" fmla="*/ 66 h 380"/>
                <a:gd name="T26" fmla="*/ 201 w 724"/>
                <a:gd name="T27" fmla="*/ 81 h 380"/>
                <a:gd name="T28" fmla="*/ 240 w 724"/>
                <a:gd name="T29" fmla="*/ 101 h 380"/>
                <a:gd name="T30" fmla="*/ 315 w 724"/>
                <a:gd name="T31" fmla="*/ 150 h 380"/>
                <a:gd name="T32" fmla="*/ 353 w 724"/>
                <a:gd name="T33" fmla="*/ 177 h 380"/>
                <a:gd name="T34" fmla="*/ 434 w 724"/>
                <a:gd name="T35" fmla="*/ 235 h 380"/>
                <a:gd name="T36" fmla="*/ 460 w 724"/>
                <a:gd name="T37" fmla="*/ 252 h 380"/>
                <a:gd name="T38" fmla="*/ 471 w 724"/>
                <a:gd name="T39" fmla="*/ 255 h 380"/>
                <a:gd name="T40" fmla="*/ 482 w 724"/>
                <a:gd name="T41" fmla="*/ 255 h 380"/>
                <a:gd name="T42" fmla="*/ 490 w 724"/>
                <a:gd name="T43" fmla="*/ 250 h 380"/>
                <a:gd name="T44" fmla="*/ 499 w 724"/>
                <a:gd name="T45" fmla="*/ 242 h 380"/>
                <a:gd name="T46" fmla="*/ 500 w 724"/>
                <a:gd name="T47" fmla="*/ 236 h 380"/>
                <a:gd name="T48" fmla="*/ 503 w 724"/>
                <a:gd name="T49" fmla="*/ 227 h 380"/>
                <a:gd name="T50" fmla="*/ 500 w 724"/>
                <a:gd name="T51" fmla="*/ 216 h 380"/>
                <a:gd name="T52" fmla="*/ 493 w 724"/>
                <a:gd name="T53" fmla="*/ 208 h 380"/>
                <a:gd name="T54" fmla="*/ 489 w 724"/>
                <a:gd name="T55" fmla="*/ 204 h 380"/>
                <a:gd name="T56" fmla="*/ 438 w 724"/>
                <a:gd name="T57" fmla="*/ 172 h 380"/>
                <a:gd name="T58" fmla="*/ 386 w 724"/>
                <a:gd name="T59" fmla="*/ 134 h 380"/>
                <a:gd name="T60" fmla="*/ 306 w 724"/>
                <a:gd name="T61" fmla="*/ 75 h 380"/>
                <a:gd name="T62" fmla="*/ 263 w 724"/>
                <a:gd name="T63" fmla="*/ 50 h 380"/>
                <a:gd name="T64" fmla="*/ 218 w 724"/>
                <a:gd name="T65" fmla="*/ 27 h 380"/>
                <a:gd name="T66" fmla="*/ 171 w 724"/>
                <a:gd name="T67" fmla="*/ 11 h 380"/>
                <a:gd name="T68" fmla="*/ 122 w 724"/>
                <a:gd name="T69" fmla="*/ 1 h 380"/>
                <a:gd name="T70" fmla="*/ 72 w 724"/>
                <a:gd name="T71" fmla="*/ 1 h 380"/>
                <a:gd name="T72" fmla="*/ 19 w 724"/>
                <a:gd name="T73" fmla="*/ 13 h 38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24" h="380">
                  <a:moveTo>
                    <a:pt x="28" y="20"/>
                  </a:moveTo>
                  <a:lnTo>
                    <a:pt x="28" y="20"/>
                  </a:lnTo>
                  <a:lnTo>
                    <a:pt x="20" y="22"/>
                  </a:lnTo>
                  <a:lnTo>
                    <a:pt x="14" y="28"/>
                  </a:lnTo>
                  <a:lnTo>
                    <a:pt x="8" y="32"/>
                  </a:lnTo>
                  <a:lnTo>
                    <a:pt x="4" y="40"/>
                  </a:lnTo>
                  <a:lnTo>
                    <a:pt x="2" y="46"/>
                  </a:lnTo>
                  <a:lnTo>
                    <a:pt x="0" y="54"/>
                  </a:lnTo>
                  <a:lnTo>
                    <a:pt x="0" y="62"/>
                  </a:lnTo>
                  <a:lnTo>
                    <a:pt x="2" y="70"/>
                  </a:lnTo>
                  <a:lnTo>
                    <a:pt x="4" y="78"/>
                  </a:lnTo>
                  <a:lnTo>
                    <a:pt x="10" y="84"/>
                  </a:lnTo>
                  <a:lnTo>
                    <a:pt x="14" y="90"/>
                  </a:lnTo>
                  <a:lnTo>
                    <a:pt x="22" y="94"/>
                  </a:lnTo>
                  <a:lnTo>
                    <a:pt x="28" y="98"/>
                  </a:lnTo>
                  <a:lnTo>
                    <a:pt x="36" y="100"/>
                  </a:lnTo>
                  <a:lnTo>
                    <a:pt x="44" y="98"/>
                  </a:lnTo>
                  <a:lnTo>
                    <a:pt x="52" y="98"/>
                  </a:lnTo>
                  <a:lnTo>
                    <a:pt x="82" y="88"/>
                  </a:lnTo>
                  <a:lnTo>
                    <a:pt x="114" y="84"/>
                  </a:lnTo>
                  <a:lnTo>
                    <a:pt x="144" y="82"/>
                  </a:lnTo>
                  <a:lnTo>
                    <a:pt x="174" y="84"/>
                  </a:lnTo>
                  <a:lnTo>
                    <a:pt x="204" y="90"/>
                  </a:lnTo>
                  <a:lnTo>
                    <a:pt x="232" y="98"/>
                  </a:lnTo>
                  <a:lnTo>
                    <a:pt x="262" y="108"/>
                  </a:lnTo>
                  <a:lnTo>
                    <a:pt x="290" y="120"/>
                  </a:lnTo>
                  <a:lnTo>
                    <a:pt x="318" y="134"/>
                  </a:lnTo>
                  <a:lnTo>
                    <a:pt x="346" y="150"/>
                  </a:lnTo>
                  <a:lnTo>
                    <a:pt x="400" y="184"/>
                  </a:lnTo>
                  <a:lnTo>
                    <a:pt x="454" y="224"/>
                  </a:lnTo>
                  <a:lnTo>
                    <a:pt x="508" y="264"/>
                  </a:lnTo>
                  <a:lnTo>
                    <a:pt x="586" y="322"/>
                  </a:lnTo>
                  <a:lnTo>
                    <a:pt x="624" y="350"/>
                  </a:lnTo>
                  <a:lnTo>
                    <a:pt x="662" y="376"/>
                  </a:lnTo>
                  <a:lnTo>
                    <a:pt x="670" y="378"/>
                  </a:lnTo>
                  <a:lnTo>
                    <a:pt x="678" y="380"/>
                  </a:lnTo>
                  <a:lnTo>
                    <a:pt x="686" y="380"/>
                  </a:lnTo>
                  <a:lnTo>
                    <a:pt x="694" y="380"/>
                  </a:lnTo>
                  <a:lnTo>
                    <a:pt x="700" y="376"/>
                  </a:lnTo>
                  <a:lnTo>
                    <a:pt x="706" y="372"/>
                  </a:lnTo>
                  <a:lnTo>
                    <a:pt x="712" y="368"/>
                  </a:lnTo>
                  <a:lnTo>
                    <a:pt x="718" y="360"/>
                  </a:lnTo>
                  <a:lnTo>
                    <a:pt x="720" y="352"/>
                  </a:lnTo>
                  <a:lnTo>
                    <a:pt x="722" y="346"/>
                  </a:lnTo>
                  <a:lnTo>
                    <a:pt x="724" y="338"/>
                  </a:lnTo>
                  <a:lnTo>
                    <a:pt x="722" y="330"/>
                  </a:lnTo>
                  <a:lnTo>
                    <a:pt x="720" y="322"/>
                  </a:lnTo>
                  <a:lnTo>
                    <a:pt x="716" y="316"/>
                  </a:lnTo>
                  <a:lnTo>
                    <a:pt x="710" y="310"/>
                  </a:lnTo>
                  <a:lnTo>
                    <a:pt x="704" y="304"/>
                  </a:lnTo>
                  <a:lnTo>
                    <a:pt x="668" y="282"/>
                  </a:lnTo>
                  <a:lnTo>
                    <a:pt x="630" y="256"/>
                  </a:lnTo>
                  <a:lnTo>
                    <a:pt x="556" y="200"/>
                  </a:lnTo>
                  <a:lnTo>
                    <a:pt x="498" y="156"/>
                  </a:lnTo>
                  <a:lnTo>
                    <a:pt x="440" y="112"/>
                  </a:lnTo>
                  <a:lnTo>
                    <a:pt x="408" y="92"/>
                  </a:lnTo>
                  <a:lnTo>
                    <a:pt x="378" y="74"/>
                  </a:lnTo>
                  <a:lnTo>
                    <a:pt x="346" y="56"/>
                  </a:lnTo>
                  <a:lnTo>
                    <a:pt x="314" y="40"/>
                  </a:lnTo>
                  <a:lnTo>
                    <a:pt x="280" y="26"/>
                  </a:lnTo>
                  <a:lnTo>
                    <a:pt x="246" y="16"/>
                  </a:lnTo>
                  <a:lnTo>
                    <a:pt x="212" y="8"/>
                  </a:lnTo>
                  <a:lnTo>
                    <a:pt x="176" y="2"/>
                  </a:lnTo>
                  <a:lnTo>
                    <a:pt x="140" y="0"/>
                  </a:lnTo>
                  <a:lnTo>
                    <a:pt x="104" y="2"/>
                  </a:lnTo>
                  <a:lnTo>
                    <a:pt x="66" y="8"/>
                  </a:lnTo>
                  <a:lnTo>
                    <a:pt x="28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133"/>
            <p:cNvSpPr>
              <a:spLocks/>
            </p:cNvSpPr>
            <p:nvPr/>
          </p:nvSpPr>
          <p:spPr bwMode="auto">
            <a:xfrm>
              <a:off x="3876" y="2913"/>
              <a:ext cx="535" cy="273"/>
            </a:xfrm>
            <a:custGeom>
              <a:avLst/>
              <a:gdLst>
                <a:gd name="T0" fmla="*/ 21 w 770"/>
                <a:gd name="T1" fmla="*/ 13 h 406"/>
                <a:gd name="T2" fmla="*/ 11 w 770"/>
                <a:gd name="T3" fmla="*/ 19 h 406"/>
                <a:gd name="T4" fmla="*/ 4 w 770"/>
                <a:gd name="T5" fmla="*/ 28 h 406"/>
                <a:gd name="T6" fmla="*/ 0 w 770"/>
                <a:gd name="T7" fmla="*/ 39 h 406"/>
                <a:gd name="T8" fmla="*/ 1 w 770"/>
                <a:gd name="T9" fmla="*/ 51 h 406"/>
                <a:gd name="T10" fmla="*/ 4 w 770"/>
                <a:gd name="T11" fmla="*/ 56 h 406"/>
                <a:gd name="T12" fmla="*/ 11 w 770"/>
                <a:gd name="T13" fmla="*/ 65 h 406"/>
                <a:gd name="T14" fmla="*/ 22 w 770"/>
                <a:gd name="T15" fmla="*/ 70 h 406"/>
                <a:gd name="T16" fmla="*/ 33 w 770"/>
                <a:gd name="T17" fmla="*/ 71 h 406"/>
                <a:gd name="T18" fmla="*/ 39 w 770"/>
                <a:gd name="T19" fmla="*/ 70 h 406"/>
                <a:gd name="T20" fmla="*/ 85 w 770"/>
                <a:gd name="T21" fmla="*/ 61 h 406"/>
                <a:gd name="T22" fmla="*/ 129 w 770"/>
                <a:gd name="T23" fmla="*/ 61 h 406"/>
                <a:gd name="T24" fmla="*/ 172 w 770"/>
                <a:gd name="T25" fmla="*/ 70 h 406"/>
                <a:gd name="T26" fmla="*/ 215 w 770"/>
                <a:gd name="T27" fmla="*/ 86 h 406"/>
                <a:gd name="T28" fmla="*/ 257 w 770"/>
                <a:gd name="T29" fmla="*/ 108 h 406"/>
                <a:gd name="T30" fmla="*/ 297 w 770"/>
                <a:gd name="T31" fmla="*/ 133 h 406"/>
                <a:gd name="T32" fmla="*/ 377 w 770"/>
                <a:gd name="T33" fmla="*/ 190 h 406"/>
                <a:gd name="T34" fmla="*/ 434 w 770"/>
                <a:gd name="T35" fmla="*/ 231 h 406"/>
                <a:gd name="T36" fmla="*/ 491 w 770"/>
                <a:gd name="T37" fmla="*/ 269 h 406"/>
                <a:gd name="T38" fmla="*/ 496 w 770"/>
                <a:gd name="T39" fmla="*/ 272 h 406"/>
                <a:gd name="T40" fmla="*/ 507 w 770"/>
                <a:gd name="T41" fmla="*/ 273 h 406"/>
                <a:gd name="T42" fmla="*/ 518 w 770"/>
                <a:gd name="T43" fmla="*/ 270 h 406"/>
                <a:gd name="T44" fmla="*/ 528 w 770"/>
                <a:gd name="T45" fmla="*/ 264 h 406"/>
                <a:gd name="T46" fmla="*/ 531 w 770"/>
                <a:gd name="T47" fmla="*/ 258 h 406"/>
                <a:gd name="T48" fmla="*/ 535 w 770"/>
                <a:gd name="T49" fmla="*/ 247 h 406"/>
                <a:gd name="T50" fmla="*/ 535 w 770"/>
                <a:gd name="T51" fmla="*/ 237 h 406"/>
                <a:gd name="T52" fmla="*/ 529 w 770"/>
                <a:gd name="T53" fmla="*/ 226 h 406"/>
                <a:gd name="T54" fmla="*/ 521 w 770"/>
                <a:gd name="T55" fmla="*/ 219 h 406"/>
                <a:gd name="T56" fmla="*/ 495 w 770"/>
                <a:gd name="T57" fmla="*/ 202 h 406"/>
                <a:gd name="T58" fmla="*/ 413 w 770"/>
                <a:gd name="T59" fmla="*/ 143 h 406"/>
                <a:gd name="T60" fmla="*/ 370 w 770"/>
                <a:gd name="T61" fmla="*/ 112 h 406"/>
                <a:gd name="T62" fmla="*/ 303 w 770"/>
                <a:gd name="T63" fmla="*/ 66 h 406"/>
                <a:gd name="T64" fmla="*/ 257 w 770"/>
                <a:gd name="T65" fmla="*/ 40 h 406"/>
                <a:gd name="T66" fmla="*/ 208 w 770"/>
                <a:gd name="T67" fmla="*/ 19 h 406"/>
                <a:gd name="T68" fmla="*/ 157 w 770"/>
                <a:gd name="T69" fmla="*/ 5 h 406"/>
                <a:gd name="T70" fmla="*/ 104 w 770"/>
                <a:gd name="T71" fmla="*/ 0 h 406"/>
                <a:gd name="T72" fmla="*/ 50 w 770"/>
                <a:gd name="T73" fmla="*/ 7 h 406"/>
                <a:gd name="T74" fmla="*/ 21 w 770"/>
                <a:gd name="T75" fmla="*/ 13 h 4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0" h="406">
                  <a:moveTo>
                    <a:pt x="30" y="20"/>
                  </a:moveTo>
                  <a:lnTo>
                    <a:pt x="30" y="20"/>
                  </a:lnTo>
                  <a:lnTo>
                    <a:pt x="22" y="24"/>
                  </a:lnTo>
                  <a:lnTo>
                    <a:pt x="16" y="28"/>
                  </a:lnTo>
                  <a:lnTo>
                    <a:pt x="10" y="34"/>
                  </a:lnTo>
                  <a:lnTo>
                    <a:pt x="6" y="42"/>
                  </a:lnTo>
                  <a:lnTo>
                    <a:pt x="2" y="50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2" y="76"/>
                  </a:lnTo>
                  <a:lnTo>
                    <a:pt x="6" y="84"/>
                  </a:lnTo>
                  <a:lnTo>
                    <a:pt x="10" y="90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2" y="104"/>
                  </a:lnTo>
                  <a:lnTo>
                    <a:pt x="40" y="106"/>
                  </a:lnTo>
                  <a:lnTo>
                    <a:pt x="48" y="106"/>
                  </a:lnTo>
                  <a:lnTo>
                    <a:pt x="56" y="104"/>
                  </a:lnTo>
                  <a:lnTo>
                    <a:pt x="90" y="94"/>
                  </a:lnTo>
                  <a:lnTo>
                    <a:pt x="122" y="90"/>
                  </a:lnTo>
                  <a:lnTo>
                    <a:pt x="154" y="88"/>
                  </a:lnTo>
                  <a:lnTo>
                    <a:pt x="186" y="90"/>
                  </a:lnTo>
                  <a:lnTo>
                    <a:pt x="218" y="96"/>
                  </a:lnTo>
                  <a:lnTo>
                    <a:pt x="248" y="104"/>
                  </a:lnTo>
                  <a:lnTo>
                    <a:pt x="280" y="114"/>
                  </a:lnTo>
                  <a:lnTo>
                    <a:pt x="310" y="128"/>
                  </a:lnTo>
                  <a:lnTo>
                    <a:pt x="340" y="142"/>
                  </a:lnTo>
                  <a:lnTo>
                    <a:pt x="370" y="160"/>
                  </a:lnTo>
                  <a:lnTo>
                    <a:pt x="398" y="178"/>
                  </a:lnTo>
                  <a:lnTo>
                    <a:pt x="428" y="198"/>
                  </a:lnTo>
                  <a:lnTo>
                    <a:pt x="486" y="238"/>
                  </a:lnTo>
                  <a:lnTo>
                    <a:pt x="542" y="282"/>
                  </a:lnTo>
                  <a:lnTo>
                    <a:pt x="624" y="344"/>
                  </a:lnTo>
                  <a:lnTo>
                    <a:pt x="666" y="374"/>
                  </a:lnTo>
                  <a:lnTo>
                    <a:pt x="706" y="400"/>
                  </a:lnTo>
                  <a:lnTo>
                    <a:pt x="714" y="404"/>
                  </a:lnTo>
                  <a:lnTo>
                    <a:pt x="722" y="406"/>
                  </a:lnTo>
                  <a:lnTo>
                    <a:pt x="730" y="406"/>
                  </a:lnTo>
                  <a:lnTo>
                    <a:pt x="738" y="406"/>
                  </a:lnTo>
                  <a:lnTo>
                    <a:pt x="746" y="402"/>
                  </a:lnTo>
                  <a:lnTo>
                    <a:pt x="754" y="398"/>
                  </a:lnTo>
                  <a:lnTo>
                    <a:pt x="760" y="392"/>
                  </a:lnTo>
                  <a:lnTo>
                    <a:pt x="764" y="384"/>
                  </a:lnTo>
                  <a:lnTo>
                    <a:pt x="768" y="376"/>
                  </a:lnTo>
                  <a:lnTo>
                    <a:pt x="770" y="368"/>
                  </a:lnTo>
                  <a:lnTo>
                    <a:pt x="770" y="360"/>
                  </a:lnTo>
                  <a:lnTo>
                    <a:pt x="770" y="352"/>
                  </a:lnTo>
                  <a:lnTo>
                    <a:pt x="766" y="344"/>
                  </a:lnTo>
                  <a:lnTo>
                    <a:pt x="762" y="336"/>
                  </a:lnTo>
                  <a:lnTo>
                    <a:pt x="756" y="330"/>
                  </a:lnTo>
                  <a:lnTo>
                    <a:pt x="750" y="326"/>
                  </a:lnTo>
                  <a:lnTo>
                    <a:pt x="712" y="300"/>
                  </a:lnTo>
                  <a:lnTo>
                    <a:pt x="672" y="272"/>
                  </a:lnTo>
                  <a:lnTo>
                    <a:pt x="594" y="212"/>
                  </a:lnTo>
                  <a:lnTo>
                    <a:pt x="532" y="166"/>
                  </a:lnTo>
                  <a:lnTo>
                    <a:pt x="468" y="120"/>
                  </a:lnTo>
                  <a:lnTo>
                    <a:pt x="436" y="98"/>
                  </a:lnTo>
                  <a:lnTo>
                    <a:pt x="404" y="78"/>
                  </a:lnTo>
                  <a:lnTo>
                    <a:pt x="370" y="60"/>
                  </a:lnTo>
                  <a:lnTo>
                    <a:pt x="334" y="42"/>
                  </a:lnTo>
                  <a:lnTo>
                    <a:pt x="300" y="28"/>
                  </a:lnTo>
                  <a:lnTo>
                    <a:pt x="264" y="16"/>
                  </a:lnTo>
                  <a:lnTo>
                    <a:pt x="226" y="8"/>
                  </a:lnTo>
                  <a:lnTo>
                    <a:pt x="190" y="2"/>
                  </a:lnTo>
                  <a:lnTo>
                    <a:pt x="150" y="0"/>
                  </a:lnTo>
                  <a:lnTo>
                    <a:pt x="112" y="2"/>
                  </a:lnTo>
                  <a:lnTo>
                    <a:pt x="72" y="10"/>
                  </a:lnTo>
                  <a:lnTo>
                    <a:pt x="30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342F6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125"/>
            <p:cNvSpPr>
              <a:spLocks/>
            </p:cNvSpPr>
            <p:nvPr/>
          </p:nvSpPr>
          <p:spPr bwMode="auto">
            <a:xfrm>
              <a:off x="2918" y="3447"/>
              <a:ext cx="2177" cy="696"/>
            </a:xfrm>
            <a:custGeom>
              <a:avLst/>
              <a:gdLst>
                <a:gd name="T0" fmla="*/ 14 w 3136"/>
                <a:gd name="T1" fmla="*/ 581 h 1038"/>
                <a:gd name="T2" fmla="*/ 50 w 3136"/>
                <a:gd name="T3" fmla="*/ 602 h 1038"/>
                <a:gd name="T4" fmla="*/ 118 w 3136"/>
                <a:gd name="T5" fmla="*/ 626 h 1038"/>
                <a:gd name="T6" fmla="*/ 215 w 3136"/>
                <a:gd name="T7" fmla="*/ 649 h 1038"/>
                <a:gd name="T8" fmla="*/ 340 w 3136"/>
                <a:gd name="T9" fmla="*/ 669 h 1038"/>
                <a:gd name="T10" fmla="*/ 490 w 3136"/>
                <a:gd name="T11" fmla="*/ 683 h 1038"/>
                <a:gd name="T12" fmla="*/ 732 w 3136"/>
                <a:gd name="T13" fmla="*/ 695 h 1038"/>
                <a:gd name="T14" fmla="*/ 927 w 3136"/>
                <a:gd name="T15" fmla="*/ 696 h 1038"/>
                <a:gd name="T16" fmla="*/ 1119 w 3136"/>
                <a:gd name="T17" fmla="*/ 684 h 1038"/>
                <a:gd name="T18" fmla="*/ 1236 w 3136"/>
                <a:gd name="T19" fmla="*/ 665 h 1038"/>
                <a:gd name="T20" fmla="*/ 1315 w 3136"/>
                <a:gd name="T21" fmla="*/ 642 h 1038"/>
                <a:gd name="T22" fmla="*/ 1383 w 3136"/>
                <a:gd name="T23" fmla="*/ 614 h 1038"/>
                <a:gd name="T24" fmla="*/ 1423 w 3136"/>
                <a:gd name="T25" fmla="*/ 589 h 1038"/>
                <a:gd name="T26" fmla="*/ 1591 w 3136"/>
                <a:gd name="T27" fmla="*/ 468 h 1038"/>
                <a:gd name="T28" fmla="*/ 1637 w 3136"/>
                <a:gd name="T29" fmla="*/ 447 h 1038"/>
                <a:gd name="T30" fmla="*/ 1683 w 3136"/>
                <a:gd name="T31" fmla="*/ 437 h 1038"/>
                <a:gd name="T32" fmla="*/ 1744 w 3136"/>
                <a:gd name="T33" fmla="*/ 434 h 1038"/>
                <a:gd name="T34" fmla="*/ 1898 w 3136"/>
                <a:gd name="T35" fmla="*/ 430 h 1038"/>
                <a:gd name="T36" fmla="*/ 1987 w 3136"/>
                <a:gd name="T37" fmla="*/ 413 h 1038"/>
                <a:gd name="T38" fmla="*/ 2031 w 3136"/>
                <a:gd name="T39" fmla="*/ 397 h 1038"/>
                <a:gd name="T40" fmla="*/ 2103 w 3136"/>
                <a:gd name="T41" fmla="*/ 355 h 1038"/>
                <a:gd name="T42" fmla="*/ 2163 w 3136"/>
                <a:gd name="T43" fmla="*/ 307 h 1038"/>
                <a:gd name="T44" fmla="*/ 2177 w 3136"/>
                <a:gd name="T45" fmla="*/ 15 h 1038"/>
                <a:gd name="T46" fmla="*/ 2174 w 3136"/>
                <a:gd name="T47" fmla="*/ 7 h 1038"/>
                <a:gd name="T48" fmla="*/ 2165 w 3136"/>
                <a:gd name="T49" fmla="*/ 0 h 1038"/>
                <a:gd name="T50" fmla="*/ 2162 w 3136"/>
                <a:gd name="T51" fmla="*/ 31 h 1038"/>
                <a:gd name="T52" fmla="*/ 2153 w 3136"/>
                <a:gd name="T53" fmla="*/ 46 h 1038"/>
                <a:gd name="T54" fmla="*/ 2130 w 3136"/>
                <a:gd name="T55" fmla="*/ 62 h 1038"/>
                <a:gd name="T56" fmla="*/ 1976 w 3136"/>
                <a:gd name="T57" fmla="*/ 131 h 1038"/>
                <a:gd name="T58" fmla="*/ 1604 w 3136"/>
                <a:gd name="T59" fmla="*/ 288 h 1038"/>
                <a:gd name="T60" fmla="*/ 1341 w 3136"/>
                <a:gd name="T61" fmla="*/ 392 h 1038"/>
                <a:gd name="T62" fmla="*/ 1281 w 3136"/>
                <a:gd name="T63" fmla="*/ 412 h 1038"/>
                <a:gd name="T64" fmla="*/ 1182 w 3136"/>
                <a:gd name="T65" fmla="*/ 434 h 1038"/>
                <a:gd name="T66" fmla="*/ 955 w 3136"/>
                <a:gd name="T67" fmla="*/ 468 h 1038"/>
                <a:gd name="T68" fmla="*/ 764 w 3136"/>
                <a:gd name="T69" fmla="*/ 480 h 1038"/>
                <a:gd name="T70" fmla="*/ 601 w 3136"/>
                <a:gd name="T71" fmla="*/ 473 h 1038"/>
                <a:gd name="T72" fmla="*/ 310 w 3136"/>
                <a:gd name="T73" fmla="*/ 445 h 1038"/>
                <a:gd name="T74" fmla="*/ 157 w 3136"/>
                <a:gd name="T75" fmla="*/ 422 h 1038"/>
                <a:gd name="T76" fmla="*/ 75 w 3136"/>
                <a:gd name="T77" fmla="*/ 401 h 1038"/>
                <a:gd name="T78" fmla="*/ 57 w 3136"/>
                <a:gd name="T79" fmla="*/ 388 h 1038"/>
                <a:gd name="T80" fmla="*/ 53 w 3136"/>
                <a:gd name="T81" fmla="*/ 371 h 1038"/>
                <a:gd name="T82" fmla="*/ 53 w 3136"/>
                <a:gd name="T83" fmla="*/ 361 h 1038"/>
                <a:gd name="T84" fmla="*/ 49 w 3136"/>
                <a:gd name="T85" fmla="*/ 355 h 1038"/>
                <a:gd name="T86" fmla="*/ 26 w 3136"/>
                <a:gd name="T87" fmla="*/ 361 h 1038"/>
                <a:gd name="T88" fmla="*/ 11 w 3136"/>
                <a:gd name="T89" fmla="*/ 382 h 1038"/>
                <a:gd name="T90" fmla="*/ 7 w 3136"/>
                <a:gd name="T91" fmla="*/ 404 h 1038"/>
                <a:gd name="T92" fmla="*/ 0 w 3136"/>
                <a:gd name="T93" fmla="*/ 481 h 1038"/>
                <a:gd name="T94" fmla="*/ 4 w 3136"/>
                <a:gd name="T95" fmla="*/ 558 h 1038"/>
                <a:gd name="T96" fmla="*/ 8 w 3136"/>
                <a:gd name="T97" fmla="*/ 574 h 103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36" h="1038">
                  <a:moveTo>
                    <a:pt x="12" y="856"/>
                  </a:moveTo>
                  <a:lnTo>
                    <a:pt x="12" y="856"/>
                  </a:lnTo>
                  <a:lnTo>
                    <a:pt x="20" y="866"/>
                  </a:lnTo>
                  <a:lnTo>
                    <a:pt x="32" y="876"/>
                  </a:lnTo>
                  <a:lnTo>
                    <a:pt x="50" y="886"/>
                  </a:lnTo>
                  <a:lnTo>
                    <a:pt x="72" y="898"/>
                  </a:lnTo>
                  <a:lnTo>
                    <a:pt x="100" y="910"/>
                  </a:lnTo>
                  <a:lnTo>
                    <a:pt x="132" y="922"/>
                  </a:lnTo>
                  <a:lnTo>
                    <a:pt x="170" y="934"/>
                  </a:lnTo>
                  <a:lnTo>
                    <a:pt x="212" y="946"/>
                  </a:lnTo>
                  <a:lnTo>
                    <a:pt x="260" y="958"/>
                  </a:lnTo>
                  <a:lnTo>
                    <a:pt x="310" y="968"/>
                  </a:lnTo>
                  <a:lnTo>
                    <a:pt x="366" y="980"/>
                  </a:lnTo>
                  <a:lnTo>
                    <a:pt x="426" y="990"/>
                  </a:lnTo>
                  <a:lnTo>
                    <a:pt x="490" y="998"/>
                  </a:lnTo>
                  <a:lnTo>
                    <a:pt x="558" y="1006"/>
                  </a:lnTo>
                  <a:lnTo>
                    <a:pt x="630" y="1012"/>
                  </a:lnTo>
                  <a:lnTo>
                    <a:pt x="706" y="1018"/>
                  </a:lnTo>
                  <a:lnTo>
                    <a:pt x="872" y="1028"/>
                  </a:lnTo>
                  <a:lnTo>
                    <a:pt x="1054" y="1036"/>
                  </a:lnTo>
                  <a:lnTo>
                    <a:pt x="1146" y="1038"/>
                  </a:lnTo>
                  <a:lnTo>
                    <a:pt x="1242" y="1038"/>
                  </a:lnTo>
                  <a:lnTo>
                    <a:pt x="1336" y="1038"/>
                  </a:lnTo>
                  <a:lnTo>
                    <a:pt x="1430" y="1036"/>
                  </a:lnTo>
                  <a:lnTo>
                    <a:pt x="1522" y="1030"/>
                  </a:lnTo>
                  <a:lnTo>
                    <a:pt x="1612" y="1020"/>
                  </a:lnTo>
                  <a:lnTo>
                    <a:pt x="1698" y="1008"/>
                  </a:lnTo>
                  <a:lnTo>
                    <a:pt x="1740" y="1000"/>
                  </a:lnTo>
                  <a:lnTo>
                    <a:pt x="1780" y="992"/>
                  </a:lnTo>
                  <a:lnTo>
                    <a:pt x="1820" y="982"/>
                  </a:lnTo>
                  <a:lnTo>
                    <a:pt x="1858" y="972"/>
                  </a:lnTo>
                  <a:lnTo>
                    <a:pt x="1894" y="958"/>
                  </a:lnTo>
                  <a:lnTo>
                    <a:pt x="1928" y="946"/>
                  </a:lnTo>
                  <a:lnTo>
                    <a:pt x="1962" y="932"/>
                  </a:lnTo>
                  <a:lnTo>
                    <a:pt x="1992" y="916"/>
                  </a:lnTo>
                  <a:lnTo>
                    <a:pt x="2022" y="898"/>
                  </a:lnTo>
                  <a:lnTo>
                    <a:pt x="2050" y="878"/>
                  </a:lnTo>
                  <a:lnTo>
                    <a:pt x="2212" y="754"/>
                  </a:lnTo>
                  <a:lnTo>
                    <a:pt x="2268" y="714"/>
                  </a:lnTo>
                  <a:lnTo>
                    <a:pt x="2292" y="698"/>
                  </a:lnTo>
                  <a:lnTo>
                    <a:pt x="2316" y="686"/>
                  </a:lnTo>
                  <a:lnTo>
                    <a:pt x="2336" y="674"/>
                  </a:lnTo>
                  <a:lnTo>
                    <a:pt x="2358" y="666"/>
                  </a:lnTo>
                  <a:lnTo>
                    <a:pt x="2378" y="660"/>
                  </a:lnTo>
                  <a:lnTo>
                    <a:pt x="2400" y="654"/>
                  </a:lnTo>
                  <a:lnTo>
                    <a:pt x="2424" y="652"/>
                  </a:lnTo>
                  <a:lnTo>
                    <a:pt x="2450" y="648"/>
                  </a:lnTo>
                  <a:lnTo>
                    <a:pt x="2512" y="648"/>
                  </a:lnTo>
                  <a:lnTo>
                    <a:pt x="2636" y="646"/>
                  </a:lnTo>
                  <a:lnTo>
                    <a:pt x="2688" y="646"/>
                  </a:lnTo>
                  <a:lnTo>
                    <a:pt x="2734" y="642"/>
                  </a:lnTo>
                  <a:lnTo>
                    <a:pt x="2778" y="636"/>
                  </a:lnTo>
                  <a:lnTo>
                    <a:pt x="2820" y="628"/>
                  </a:lnTo>
                  <a:lnTo>
                    <a:pt x="2862" y="616"/>
                  </a:lnTo>
                  <a:lnTo>
                    <a:pt x="2906" y="602"/>
                  </a:lnTo>
                  <a:lnTo>
                    <a:pt x="2926" y="592"/>
                  </a:lnTo>
                  <a:lnTo>
                    <a:pt x="2948" y="582"/>
                  </a:lnTo>
                  <a:lnTo>
                    <a:pt x="2990" y="556"/>
                  </a:lnTo>
                  <a:lnTo>
                    <a:pt x="3030" y="530"/>
                  </a:lnTo>
                  <a:lnTo>
                    <a:pt x="3064" y="502"/>
                  </a:lnTo>
                  <a:lnTo>
                    <a:pt x="3094" y="478"/>
                  </a:lnTo>
                  <a:lnTo>
                    <a:pt x="3116" y="458"/>
                  </a:lnTo>
                  <a:lnTo>
                    <a:pt x="3136" y="440"/>
                  </a:lnTo>
                  <a:lnTo>
                    <a:pt x="3136" y="22"/>
                  </a:lnTo>
                  <a:lnTo>
                    <a:pt x="3136" y="16"/>
                  </a:lnTo>
                  <a:lnTo>
                    <a:pt x="3132" y="10"/>
                  </a:lnTo>
                  <a:lnTo>
                    <a:pt x="3130" y="6"/>
                  </a:lnTo>
                  <a:lnTo>
                    <a:pt x="3124" y="2"/>
                  </a:lnTo>
                  <a:lnTo>
                    <a:pt x="3118" y="0"/>
                  </a:lnTo>
                  <a:lnTo>
                    <a:pt x="3114" y="0"/>
                  </a:lnTo>
                  <a:lnTo>
                    <a:pt x="3114" y="46"/>
                  </a:lnTo>
                  <a:lnTo>
                    <a:pt x="3112" y="50"/>
                  </a:lnTo>
                  <a:lnTo>
                    <a:pt x="3108" y="60"/>
                  </a:lnTo>
                  <a:lnTo>
                    <a:pt x="3102" y="68"/>
                  </a:lnTo>
                  <a:lnTo>
                    <a:pt x="3094" y="76"/>
                  </a:lnTo>
                  <a:lnTo>
                    <a:pt x="3082" y="84"/>
                  </a:lnTo>
                  <a:lnTo>
                    <a:pt x="3068" y="92"/>
                  </a:lnTo>
                  <a:lnTo>
                    <a:pt x="2980" y="134"/>
                  </a:lnTo>
                  <a:lnTo>
                    <a:pt x="2846" y="196"/>
                  </a:lnTo>
                  <a:lnTo>
                    <a:pt x="2680" y="270"/>
                  </a:lnTo>
                  <a:lnTo>
                    <a:pt x="2496" y="350"/>
                  </a:lnTo>
                  <a:lnTo>
                    <a:pt x="2310" y="430"/>
                  </a:lnTo>
                  <a:lnTo>
                    <a:pt x="2138" y="504"/>
                  </a:lnTo>
                  <a:lnTo>
                    <a:pt x="1992" y="562"/>
                  </a:lnTo>
                  <a:lnTo>
                    <a:pt x="1932" y="584"/>
                  </a:lnTo>
                  <a:lnTo>
                    <a:pt x="1888" y="602"/>
                  </a:lnTo>
                  <a:lnTo>
                    <a:pt x="1846" y="614"/>
                  </a:lnTo>
                  <a:lnTo>
                    <a:pt x="1802" y="626"/>
                  </a:lnTo>
                  <a:lnTo>
                    <a:pt x="1752" y="638"/>
                  </a:lnTo>
                  <a:lnTo>
                    <a:pt x="1702" y="648"/>
                  </a:lnTo>
                  <a:lnTo>
                    <a:pt x="1596" y="668"/>
                  </a:lnTo>
                  <a:lnTo>
                    <a:pt x="1486" y="686"/>
                  </a:lnTo>
                  <a:lnTo>
                    <a:pt x="1376" y="698"/>
                  </a:lnTo>
                  <a:lnTo>
                    <a:pt x="1272" y="708"/>
                  </a:lnTo>
                  <a:lnTo>
                    <a:pt x="1178" y="714"/>
                  </a:lnTo>
                  <a:lnTo>
                    <a:pt x="1100" y="716"/>
                  </a:lnTo>
                  <a:lnTo>
                    <a:pt x="1004" y="714"/>
                  </a:lnTo>
                  <a:lnTo>
                    <a:pt x="866" y="706"/>
                  </a:lnTo>
                  <a:lnTo>
                    <a:pt x="702" y="692"/>
                  </a:lnTo>
                  <a:lnTo>
                    <a:pt x="530" y="674"/>
                  </a:lnTo>
                  <a:lnTo>
                    <a:pt x="446" y="664"/>
                  </a:lnTo>
                  <a:lnTo>
                    <a:pt x="366" y="652"/>
                  </a:lnTo>
                  <a:lnTo>
                    <a:pt x="292" y="642"/>
                  </a:lnTo>
                  <a:lnTo>
                    <a:pt x="226" y="630"/>
                  </a:lnTo>
                  <a:lnTo>
                    <a:pt x="168" y="616"/>
                  </a:lnTo>
                  <a:lnTo>
                    <a:pt x="126" y="604"/>
                  </a:lnTo>
                  <a:lnTo>
                    <a:pt x="108" y="598"/>
                  </a:lnTo>
                  <a:lnTo>
                    <a:pt x="96" y="592"/>
                  </a:lnTo>
                  <a:lnTo>
                    <a:pt x="86" y="584"/>
                  </a:lnTo>
                  <a:lnTo>
                    <a:pt x="82" y="578"/>
                  </a:lnTo>
                  <a:lnTo>
                    <a:pt x="78" y="566"/>
                  </a:lnTo>
                  <a:lnTo>
                    <a:pt x="76" y="554"/>
                  </a:lnTo>
                  <a:lnTo>
                    <a:pt x="76" y="544"/>
                  </a:lnTo>
                  <a:lnTo>
                    <a:pt x="76" y="538"/>
                  </a:lnTo>
                  <a:lnTo>
                    <a:pt x="74" y="534"/>
                  </a:lnTo>
                  <a:lnTo>
                    <a:pt x="72" y="532"/>
                  </a:lnTo>
                  <a:lnTo>
                    <a:pt x="70" y="530"/>
                  </a:lnTo>
                  <a:lnTo>
                    <a:pt x="60" y="528"/>
                  </a:lnTo>
                  <a:lnTo>
                    <a:pt x="50" y="530"/>
                  </a:lnTo>
                  <a:lnTo>
                    <a:pt x="38" y="538"/>
                  </a:lnTo>
                  <a:lnTo>
                    <a:pt x="28" y="548"/>
                  </a:lnTo>
                  <a:lnTo>
                    <a:pt x="18" y="562"/>
                  </a:lnTo>
                  <a:lnTo>
                    <a:pt x="16" y="570"/>
                  </a:lnTo>
                  <a:lnTo>
                    <a:pt x="12" y="578"/>
                  </a:lnTo>
                  <a:lnTo>
                    <a:pt x="10" y="602"/>
                  </a:lnTo>
                  <a:lnTo>
                    <a:pt x="6" y="636"/>
                  </a:lnTo>
                  <a:lnTo>
                    <a:pt x="2" y="676"/>
                  </a:lnTo>
                  <a:lnTo>
                    <a:pt x="0" y="718"/>
                  </a:lnTo>
                  <a:lnTo>
                    <a:pt x="0" y="760"/>
                  </a:lnTo>
                  <a:lnTo>
                    <a:pt x="2" y="800"/>
                  </a:lnTo>
                  <a:lnTo>
                    <a:pt x="6" y="832"/>
                  </a:lnTo>
                  <a:lnTo>
                    <a:pt x="8" y="846"/>
                  </a:lnTo>
                  <a:lnTo>
                    <a:pt x="12" y="85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11270" name="Picture 142" descr="strawber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138" y="4306888"/>
            <a:ext cx="1525587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143"/>
          <p:cNvSpPr txBox="1">
            <a:spLocks noChangeArrowheads="1"/>
          </p:cNvSpPr>
          <p:nvPr/>
        </p:nvSpPr>
        <p:spPr bwMode="auto">
          <a:xfrm>
            <a:off x="5119688" y="4810125"/>
            <a:ext cx="1711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Strawberries and cream are always fashionable at Wimbledon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005A50"/>
      </a:dk1>
      <a:lt1>
        <a:srgbClr val="FFFFFF"/>
      </a:lt1>
      <a:dk2>
        <a:srgbClr val="FFFFFF"/>
      </a:dk2>
      <a:lt2>
        <a:srgbClr val="00BCB8"/>
      </a:lt2>
      <a:accent1>
        <a:srgbClr val="006462"/>
      </a:accent1>
      <a:accent2>
        <a:srgbClr val="008080"/>
      </a:accent2>
      <a:accent3>
        <a:srgbClr val="FFFFFF"/>
      </a:accent3>
      <a:accent4>
        <a:srgbClr val="004C43"/>
      </a:accent4>
      <a:accent5>
        <a:srgbClr val="AAB8B7"/>
      </a:accent5>
      <a:accent6>
        <a:srgbClr val="007373"/>
      </a:accent6>
      <a:hlink>
        <a:srgbClr val="00ACA8"/>
      </a:hlink>
      <a:folHlink>
        <a:srgbClr val="00444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CC"/>
        </a:dk1>
        <a:lt1>
          <a:srgbClr val="FFFFFF"/>
        </a:lt1>
        <a:dk2>
          <a:srgbClr val="3366CC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CC"/>
        </a:dk1>
        <a:lt1>
          <a:srgbClr val="FFFFFF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5A50"/>
        </a:dk1>
        <a:lt1>
          <a:srgbClr val="FFFFFF"/>
        </a:lt1>
        <a:dk2>
          <a:srgbClr val="FFFFFF"/>
        </a:dk2>
        <a:lt2>
          <a:srgbClr val="00BCB8"/>
        </a:lt2>
        <a:accent1>
          <a:srgbClr val="006462"/>
        </a:accent1>
        <a:accent2>
          <a:srgbClr val="008080"/>
        </a:accent2>
        <a:accent3>
          <a:srgbClr val="FFFFFF"/>
        </a:accent3>
        <a:accent4>
          <a:srgbClr val="004C43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179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Tennis Clip Art</vt:lpstr>
      <vt:lpstr>Racquet and ball</vt:lpstr>
      <vt:lpstr>Tennis Courts</vt:lpstr>
      <vt:lpstr>Shorts and shoes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Tennis Clip Art</dc:title>
  <dc:creator>Presentation Magazine</dc:creator>
  <cp:lastModifiedBy>Jonty Pearce</cp:lastModifiedBy>
  <cp:revision>55</cp:revision>
  <dcterms:created xsi:type="dcterms:W3CDTF">2005-03-15T10:04:38Z</dcterms:created>
  <dcterms:modified xsi:type="dcterms:W3CDTF">2015-02-22T11:11:16Z</dcterms:modified>
</cp:coreProperties>
</file>