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1" r:id="rId2"/>
    <p:sldId id="273" r:id="rId3"/>
    <p:sldId id="277" r:id="rId4"/>
    <p:sldId id="275" r:id="rId5"/>
    <p:sldId id="276" r:id="rId6"/>
    <p:sldId id="27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463F83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30" autoAdjust="0"/>
  </p:normalViewPr>
  <p:slideViewPr>
    <p:cSldViewPr snapToGrid="0">
      <p:cViewPr>
        <p:scale>
          <a:sx n="75" d="100"/>
          <a:sy n="75" d="100"/>
        </p:scale>
        <p:origin x="-2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CCCF13B-96E0-415B-AD7C-7E412A927E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212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CDA57D8-1337-418B-91B8-AB5CEE62B4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983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33717C-EEE4-498F-9E84-FD62A28F470C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24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AA2C0C-1D73-48B5-9D3F-753385C5138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373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31D466-9E2D-4BE2-9F07-815759681A7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11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269A86-9D92-4A4D-B8B1-48D72B9E345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249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B1C051-BA71-4D30-95F2-526485BF31D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DC9533-B7C4-4C22-B3C5-182F075A008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8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0" y="1936750"/>
            <a:ext cx="9144000" cy="2987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5" name="Freeform 47"/>
          <p:cNvSpPr>
            <a:spLocks/>
          </p:cNvSpPr>
          <p:nvPr/>
        </p:nvSpPr>
        <p:spPr bwMode="auto">
          <a:xfrm>
            <a:off x="7339013" y="3881438"/>
            <a:ext cx="9525" cy="1587"/>
          </a:xfrm>
          <a:custGeom>
            <a:avLst/>
            <a:gdLst>
              <a:gd name="T0" fmla="*/ 0 w 6"/>
              <a:gd name="T1" fmla="*/ 0 h 1587"/>
              <a:gd name="T2" fmla="*/ 0 w 6"/>
              <a:gd name="T3" fmla="*/ 0 h 1587"/>
              <a:gd name="T4" fmla="*/ 15120938 w 6"/>
              <a:gd name="T5" fmla="*/ 0 h 1587"/>
              <a:gd name="T6" fmla="*/ 0 w 6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1587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76263" y="2062163"/>
            <a:ext cx="7920037" cy="16557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76263" y="3754438"/>
            <a:ext cx="7920037" cy="719137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91AD5E-4397-4259-8300-B35CC65CF3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450932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2E740-853A-44FF-9CD0-15A88863FC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41661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437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437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4FE89-F91C-4873-B896-50F62872EA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7114856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85191-946D-4224-96D3-66D937D19F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89497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5B776-7C46-485E-8081-9B92D640C2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662683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68763" cy="4068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57338"/>
            <a:ext cx="4070350" cy="4068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C3506-64F4-4788-9830-7A15CD0DF6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06628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6B75F-9126-4D0D-AD0D-369E58472B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580501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EEB9D-B274-4815-AE67-7212F68182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075898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F91CA-41F7-4A2D-845D-FAFBF3DB6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49697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E2EC4-1749-452C-AEB5-B19BB99E54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0068186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E55EF-7789-4157-B6D8-3E5A9418B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491334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7"/>
          <p:cNvSpPr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91513" cy="406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FBBFA65-CBED-4097-A3BE-6F2A7708A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419475" y="2205038"/>
            <a:ext cx="5197475" cy="4022725"/>
            <a:chOff x="460" y="986"/>
            <a:chExt cx="3274" cy="2534"/>
          </a:xfrm>
        </p:grpSpPr>
        <p:sp>
          <p:nvSpPr>
            <p:cNvPr id="5125" name="Freeform 3"/>
            <p:cNvSpPr>
              <a:spLocks/>
            </p:cNvSpPr>
            <p:nvPr/>
          </p:nvSpPr>
          <p:spPr bwMode="auto">
            <a:xfrm>
              <a:off x="2818" y="1417"/>
              <a:ext cx="876" cy="697"/>
            </a:xfrm>
            <a:custGeom>
              <a:avLst/>
              <a:gdLst>
                <a:gd name="T0" fmla="*/ 1612 w 438"/>
                <a:gd name="T1" fmla="*/ 0 h 348"/>
                <a:gd name="T2" fmla="*/ 1500 w 438"/>
                <a:gd name="T3" fmla="*/ 84 h 348"/>
                <a:gd name="T4" fmla="*/ 1452 w 438"/>
                <a:gd name="T5" fmla="*/ 264 h 348"/>
                <a:gd name="T6" fmla="*/ 300 w 438"/>
                <a:gd name="T7" fmla="*/ 1132 h 348"/>
                <a:gd name="T8" fmla="*/ 116 w 438"/>
                <a:gd name="T9" fmla="*/ 1124 h 348"/>
                <a:gd name="T10" fmla="*/ 0 w 438"/>
                <a:gd name="T11" fmla="*/ 1212 h 348"/>
                <a:gd name="T12" fmla="*/ 368 w 438"/>
                <a:gd name="T13" fmla="*/ 1224 h 348"/>
                <a:gd name="T14" fmla="*/ 1520 w 438"/>
                <a:gd name="T15" fmla="*/ 357 h 348"/>
                <a:gd name="T16" fmla="*/ 1612 w 438"/>
                <a:gd name="T17" fmla="*/ 0 h 3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8" h="348">
                  <a:moveTo>
                    <a:pt x="403" y="0"/>
                  </a:moveTo>
                  <a:cubicBezTo>
                    <a:pt x="375" y="21"/>
                    <a:pt x="375" y="21"/>
                    <a:pt x="375" y="21"/>
                  </a:cubicBezTo>
                  <a:cubicBezTo>
                    <a:pt x="375" y="21"/>
                    <a:pt x="392" y="45"/>
                    <a:pt x="363" y="66"/>
                  </a:cubicBezTo>
                  <a:cubicBezTo>
                    <a:pt x="75" y="282"/>
                    <a:pt x="75" y="282"/>
                    <a:pt x="75" y="282"/>
                  </a:cubicBezTo>
                  <a:cubicBezTo>
                    <a:pt x="46" y="303"/>
                    <a:pt x="29" y="280"/>
                    <a:pt x="29" y="280"/>
                  </a:cubicBezTo>
                  <a:cubicBezTo>
                    <a:pt x="0" y="302"/>
                    <a:pt x="0" y="302"/>
                    <a:pt x="0" y="302"/>
                  </a:cubicBezTo>
                  <a:cubicBezTo>
                    <a:pt x="34" y="348"/>
                    <a:pt x="92" y="305"/>
                    <a:pt x="92" y="305"/>
                  </a:cubicBezTo>
                  <a:cubicBezTo>
                    <a:pt x="380" y="89"/>
                    <a:pt x="380" y="89"/>
                    <a:pt x="380" y="89"/>
                  </a:cubicBezTo>
                  <a:cubicBezTo>
                    <a:pt x="380" y="89"/>
                    <a:pt x="438" y="46"/>
                    <a:pt x="403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Freeform 4"/>
            <p:cNvSpPr>
              <a:spLocks/>
            </p:cNvSpPr>
            <p:nvPr/>
          </p:nvSpPr>
          <p:spPr bwMode="auto">
            <a:xfrm>
              <a:off x="2422" y="986"/>
              <a:ext cx="1312" cy="1136"/>
            </a:xfrm>
            <a:custGeom>
              <a:avLst/>
              <a:gdLst>
                <a:gd name="T0" fmla="*/ 2468 w 656"/>
                <a:gd name="T1" fmla="*/ 256 h 567"/>
                <a:gd name="T2" fmla="*/ 1844 w 656"/>
                <a:gd name="T3" fmla="*/ 144 h 567"/>
                <a:gd name="T4" fmla="*/ 0 w 656"/>
                <a:gd name="T5" fmla="*/ 1529 h 567"/>
                <a:gd name="T6" fmla="*/ 556 w 656"/>
                <a:gd name="T7" fmla="*/ 2276 h 567"/>
                <a:gd name="T8" fmla="*/ 2400 w 656"/>
                <a:gd name="T9" fmla="*/ 892 h 567"/>
                <a:gd name="T10" fmla="*/ 2468 w 656"/>
                <a:gd name="T11" fmla="*/ 256 h 5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56" h="567">
                  <a:moveTo>
                    <a:pt x="617" y="64"/>
                  </a:moveTo>
                  <a:cubicBezTo>
                    <a:pt x="579" y="13"/>
                    <a:pt x="509" y="0"/>
                    <a:pt x="461" y="36"/>
                  </a:cubicBezTo>
                  <a:cubicBezTo>
                    <a:pt x="0" y="381"/>
                    <a:pt x="0" y="381"/>
                    <a:pt x="0" y="381"/>
                  </a:cubicBezTo>
                  <a:cubicBezTo>
                    <a:pt x="139" y="567"/>
                    <a:pt x="139" y="567"/>
                    <a:pt x="139" y="567"/>
                  </a:cubicBezTo>
                  <a:cubicBezTo>
                    <a:pt x="600" y="222"/>
                    <a:pt x="600" y="222"/>
                    <a:pt x="600" y="222"/>
                  </a:cubicBezTo>
                  <a:cubicBezTo>
                    <a:pt x="648" y="186"/>
                    <a:pt x="656" y="116"/>
                    <a:pt x="617" y="64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5"/>
            <p:cNvSpPr>
              <a:spLocks/>
            </p:cNvSpPr>
            <p:nvPr/>
          </p:nvSpPr>
          <p:spPr bwMode="auto">
            <a:xfrm>
              <a:off x="2358" y="1701"/>
              <a:ext cx="406" cy="469"/>
            </a:xfrm>
            <a:custGeom>
              <a:avLst/>
              <a:gdLst>
                <a:gd name="T0" fmla="*/ 684 w 203"/>
                <a:gd name="T1" fmla="*/ 844 h 234"/>
                <a:gd name="T2" fmla="*/ 176 w 203"/>
                <a:gd name="T3" fmla="*/ 643 h 234"/>
                <a:gd name="T4" fmla="*/ 128 w 203"/>
                <a:gd name="T5" fmla="*/ 96 h 234"/>
                <a:gd name="T6" fmla="*/ 636 w 203"/>
                <a:gd name="T7" fmla="*/ 297 h 234"/>
                <a:gd name="T8" fmla="*/ 684 w 203"/>
                <a:gd name="T9" fmla="*/ 844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3" h="234">
                  <a:moveTo>
                    <a:pt x="171" y="210"/>
                  </a:moveTo>
                  <a:cubicBezTo>
                    <a:pt x="139" y="234"/>
                    <a:pt x="82" y="211"/>
                    <a:pt x="44" y="160"/>
                  </a:cubicBezTo>
                  <a:cubicBezTo>
                    <a:pt x="5" y="109"/>
                    <a:pt x="0" y="48"/>
                    <a:pt x="32" y="24"/>
                  </a:cubicBezTo>
                  <a:cubicBezTo>
                    <a:pt x="64" y="0"/>
                    <a:pt x="121" y="22"/>
                    <a:pt x="159" y="74"/>
                  </a:cubicBezTo>
                  <a:cubicBezTo>
                    <a:pt x="197" y="125"/>
                    <a:pt x="203" y="186"/>
                    <a:pt x="171" y="21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6"/>
            <p:cNvSpPr>
              <a:spLocks/>
            </p:cNvSpPr>
            <p:nvPr/>
          </p:nvSpPr>
          <p:spPr bwMode="auto">
            <a:xfrm>
              <a:off x="784" y="1771"/>
              <a:ext cx="1912" cy="1557"/>
            </a:xfrm>
            <a:custGeom>
              <a:avLst/>
              <a:gdLst>
                <a:gd name="T0" fmla="*/ 3668 w 956"/>
                <a:gd name="T1" fmla="*/ 240 h 777"/>
                <a:gd name="T2" fmla="*/ 3344 w 956"/>
                <a:gd name="T3" fmla="*/ 48 h 777"/>
                <a:gd name="T4" fmla="*/ 3344 w 956"/>
                <a:gd name="T5" fmla="*/ 48 h 777"/>
                <a:gd name="T6" fmla="*/ 0 w 956"/>
                <a:gd name="T7" fmla="*/ 2557 h 777"/>
                <a:gd name="T8" fmla="*/ 324 w 956"/>
                <a:gd name="T9" fmla="*/ 2751 h 777"/>
                <a:gd name="T10" fmla="*/ 416 w 956"/>
                <a:gd name="T11" fmla="*/ 3120 h 777"/>
                <a:gd name="T12" fmla="*/ 3760 w 956"/>
                <a:gd name="T13" fmla="*/ 611 h 777"/>
                <a:gd name="T14" fmla="*/ 3760 w 956"/>
                <a:gd name="T15" fmla="*/ 611 h 777"/>
                <a:gd name="T16" fmla="*/ 3668 w 956"/>
                <a:gd name="T17" fmla="*/ 240 h 7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56" h="777">
                  <a:moveTo>
                    <a:pt x="917" y="60"/>
                  </a:moveTo>
                  <a:cubicBezTo>
                    <a:pt x="888" y="22"/>
                    <a:pt x="852" y="0"/>
                    <a:pt x="836" y="12"/>
                  </a:cubicBezTo>
                  <a:cubicBezTo>
                    <a:pt x="836" y="12"/>
                    <a:pt x="836" y="12"/>
                    <a:pt x="836" y="12"/>
                  </a:cubicBezTo>
                  <a:cubicBezTo>
                    <a:pt x="0" y="637"/>
                    <a:pt x="0" y="637"/>
                    <a:pt x="0" y="637"/>
                  </a:cubicBezTo>
                  <a:cubicBezTo>
                    <a:pt x="16" y="625"/>
                    <a:pt x="52" y="647"/>
                    <a:pt x="81" y="685"/>
                  </a:cubicBezTo>
                  <a:cubicBezTo>
                    <a:pt x="110" y="724"/>
                    <a:pt x="120" y="765"/>
                    <a:pt x="104" y="777"/>
                  </a:cubicBezTo>
                  <a:cubicBezTo>
                    <a:pt x="940" y="152"/>
                    <a:pt x="940" y="152"/>
                    <a:pt x="940" y="152"/>
                  </a:cubicBezTo>
                  <a:cubicBezTo>
                    <a:pt x="940" y="152"/>
                    <a:pt x="940" y="152"/>
                    <a:pt x="940" y="152"/>
                  </a:cubicBezTo>
                  <a:cubicBezTo>
                    <a:pt x="956" y="140"/>
                    <a:pt x="946" y="99"/>
                    <a:pt x="917" y="6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7"/>
            <p:cNvSpPr>
              <a:spLocks/>
            </p:cNvSpPr>
            <p:nvPr/>
          </p:nvSpPr>
          <p:spPr bwMode="auto">
            <a:xfrm>
              <a:off x="842" y="2937"/>
              <a:ext cx="298" cy="347"/>
            </a:xfrm>
            <a:custGeom>
              <a:avLst/>
              <a:gdLst>
                <a:gd name="T0" fmla="*/ 440 w 149"/>
                <a:gd name="T1" fmla="*/ 241 h 173"/>
                <a:gd name="T2" fmla="*/ 116 w 149"/>
                <a:gd name="T3" fmla="*/ 48 h 173"/>
                <a:gd name="T4" fmla="*/ 0 w 149"/>
                <a:gd name="T5" fmla="*/ 136 h 173"/>
                <a:gd name="T6" fmla="*/ 324 w 149"/>
                <a:gd name="T7" fmla="*/ 329 h 173"/>
                <a:gd name="T8" fmla="*/ 416 w 149"/>
                <a:gd name="T9" fmla="*/ 696 h 173"/>
                <a:gd name="T10" fmla="*/ 532 w 149"/>
                <a:gd name="T11" fmla="*/ 608 h 173"/>
                <a:gd name="T12" fmla="*/ 440 w 149"/>
                <a:gd name="T13" fmla="*/ 241 h 1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9" h="173">
                  <a:moveTo>
                    <a:pt x="110" y="60"/>
                  </a:moveTo>
                  <a:cubicBezTo>
                    <a:pt x="81" y="22"/>
                    <a:pt x="45" y="0"/>
                    <a:pt x="29" y="1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6" y="22"/>
                    <a:pt x="52" y="43"/>
                    <a:pt x="81" y="82"/>
                  </a:cubicBezTo>
                  <a:cubicBezTo>
                    <a:pt x="109" y="120"/>
                    <a:pt x="120" y="161"/>
                    <a:pt x="104" y="173"/>
                  </a:cubicBezTo>
                  <a:cubicBezTo>
                    <a:pt x="133" y="151"/>
                    <a:pt x="133" y="151"/>
                    <a:pt x="133" y="151"/>
                  </a:cubicBezTo>
                  <a:cubicBezTo>
                    <a:pt x="149" y="140"/>
                    <a:pt x="138" y="99"/>
                    <a:pt x="110" y="6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8"/>
            <p:cNvSpPr>
              <a:spLocks/>
            </p:cNvSpPr>
            <p:nvPr/>
          </p:nvSpPr>
          <p:spPr bwMode="auto">
            <a:xfrm>
              <a:off x="752" y="3023"/>
              <a:ext cx="272" cy="327"/>
            </a:xfrm>
            <a:custGeom>
              <a:avLst/>
              <a:gdLst>
                <a:gd name="T0" fmla="*/ 480 w 136"/>
                <a:gd name="T1" fmla="*/ 612 h 163"/>
                <a:gd name="T2" fmla="*/ 156 w 136"/>
                <a:gd name="T3" fmla="*/ 415 h 163"/>
                <a:gd name="T4" fmla="*/ 64 w 136"/>
                <a:gd name="T5" fmla="*/ 48 h 163"/>
                <a:gd name="T6" fmla="*/ 388 w 136"/>
                <a:gd name="T7" fmla="*/ 241 h 163"/>
                <a:gd name="T8" fmla="*/ 480 w 136"/>
                <a:gd name="T9" fmla="*/ 612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" h="163">
                  <a:moveTo>
                    <a:pt x="120" y="152"/>
                  </a:moveTo>
                  <a:cubicBezTo>
                    <a:pt x="104" y="163"/>
                    <a:pt x="68" y="142"/>
                    <a:pt x="39" y="103"/>
                  </a:cubicBezTo>
                  <a:cubicBezTo>
                    <a:pt x="10" y="65"/>
                    <a:pt x="0" y="24"/>
                    <a:pt x="16" y="12"/>
                  </a:cubicBezTo>
                  <a:cubicBezTo>
                    <a:pt x="32" y="0"/>
                    <a:pt x="68" y="22"/>
                    <a:pt x="97" y="60"/>
                  </a:cubicBezTo>
                  <a:cubicBezTo>
                    <a:pt x="126" y="99"/>
                    <a:pt x="136" y="140"/>
                    <a:pt x="120" y="15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9"/>
            <p:cNvSpPr>
              <a:spLocks/>
            </p:cNvSpPr>
            <p:nvPr/>
          </p:nvSpPr>
          <p:spPr bwMode="auto">
            <a:xfrm>
              <a:off x="460" y="3119"/>
              <a:ext cx="482" cy="401"/>
            </a:xfrm>
            <a:custGeom>
              <a:avLst/>
              <a:gdLst>
                <a:gd name="T0" fmla="*/ 912 w 241"/>
                <a:gd name="T1" fmla="*/ 289 h 200"/>
                <a:gd name="T2" fmla="*/ 872 w 241"/>
                <a:gd name="T3" fmla="*/ 112 h 200"/>
                <a:gd name="T4" fmla="*/ 724 w 241"/>
                <a:gd name="T5" fmla="*/ 40 h 200"/>
                <a:gd name="T6" fmla="*/ 292 w 241"/>
                <a:gd name="T7" fmla="*/ 265 h 200"/>
                <a:gd name="T8" fmla="*/ 96 w 241"/>
                <a:gd name="T9" fmla="*/ 608 h 200"/>
                <a:gd name="T10" fmla="*/ 0 w 241"/>
                <a:gd name="T11" fmla="*/ 680 h 200"/>
                <a:gd name="T12" fmla="*/ 48 w 241"/>
                <a:gd name="T13" fmla="*/ 744 h 200"/>
                <a:gd name="T14" fmla="*/ 96 w 241"/>
                <a:gd name="T15" fmla="*/ 804 h 200"/>
                <a:gd name="T16" fmla="*/ 192 w 241"/>
                <a:gd name="T17" fmla="*/ 732 h 200"/>
                <a:gd name="T18" fmla="*/ 572 w 241"/>
                <a:gd name="T19" fmla="*/ 644 h 200"/>
                <a:gd name="T20" fmla="*/ 912 w 241"/>
                <a:gd name="T21" fmla="*/ 289 h 2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41" h="200">
                  <a:moveTo>
                    <a:pt x="228" y="72"/>
                  </a:moveTo>
                  <a:cubicBezTo>
                    <a:pt x="241" y="63"/>
                    <a:pt x="231" y="46"/>
                    <a:pt x="218" y="28"/>
                  </a:cubicBezTo>
                  <a:cubicBezTo>
                    <a:pt x="205" y="11"/>
                    <a:pt x="194" y="0"/>
                    <a:pt x="181" y="10"/>
                  </a:cubicBezTo>
                  <a:cubicBezTo>
                    <a:pt x="133" y="46"/>
                    <a:pt x="73" y="66"/>
                    <a:pt x="73" y="66"/>
                  </a:cubicBezTo>
                  <a:cubicBezTo>
                    <a:pt x="73" y="66"/>
                    <a:pt x="73" y="115"/>
                    <a:pt x="24" y="151"/>
                  </a:cubicBezTo>
                  <a:cubicBezTo>
                    <a:pt x="16" y="157"/>
                    <a:pt x="8" y="164"/>
                    <a:pt x="0" y="169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24" y="200"/>
                    <a:pt x="24" y="200"/>
                    <a:pt x="24" y="200"/>
                  </a:cubicBezTo>
                  <a:cubicBezTo>
                    <a:pt x="31" y="195"/>
                    <a:pt x="40" y="189"/>
                    <a:pt x="48" y="182"/>
                  </a:cubicBezTo>
                  <a:cubicBezTo>
                    <a:pt x="96" y="147"/>
                    <a:pt x="143" y="160"/>
                    <a:pt x="143" y="160"/>
                  </a:cubicBezTo>
                  <a:cubicBezTo>
                    <a:pt x="143" y="160"/>
                    <a:pt x="180" y="108"/>
                    <a:pt x="228" y="7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10"/>
            <p:cNvSpPr>
              <a:spLocks/>
            </p:cNvSpPr>
            <p:nvPr/>
          </p:nvSpPr>
          <p:spPr bwMode="auto">
            <a:xfrm>
              <a:off x="594" y="3366"/>
              <a:ext cx="52" cy="46"/>
            </a:xfrm>
            <a:custGeom>
              <a:avLst/>
              <a:gdLst>
                <a:gd name="T0" fmla="*/ 72 w 26"/>
                <a:gd name="T1" fmla="*/ 72 h 23"/>
                <a:gd name="T2" fmla="*/ 12 w 26"/>
                <a:gd name="T3" fmla="*/ 76 h 23"/>
                <a:gd name="T4" fmla="*/ 28 w 26"/>
                <a:gd name="T5" fmla="*/ 16 h 23"/>
                <a:gd name="T6" fmla="*/ 92 w 26"/>
                <a:gd name="T7" fmla="*/ 16 h 23"/>
                <a:gd name="T8" fmla="*/ 72 w 26"/>
                <a:gd name="T9" fmla="*/ 72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23">
                  <a:moveTo>
                    <a:pt x="18" y="18"/>
                  </a:moveTo>
                  <a:cubicBezTo>
                    <a:pt x="12" y="22"/>
                    <a:pt x="6" y="23"/>
                    <a:pt x="3" y="19"/>
                  </a:cubicBezTo>
                  <a:cubicBezTo>
                    <a:pt x="0" y="15"/>
                    <a:pt x="2" y="8"/>
                    <a:pt x="7" y="4"/>
                  </a:cubicBezTo>
                  <a:cubicBezTo>
                    <a:pt x="13" y="0"/>
                    <a:pt x="20" y="0"/>
                    <a:pt x="23" y="4"/>
                  </a:cubicBezTo>
                  <a:cubicBezTo>
                    <a:pt x="26" y="8"/>
                    <a:pt x="24" y="14"/>
                    <a:pt x="18" y="1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Line 11"/>
            <p:cNvSpPr>
              <a:spLocks noChangeShapeType="1"/>
            </p:cNvSpPr>
            <p:nvPr/>
          </p:nvSpPr>
          <p:spPr bwMode="auto">
            <a:xfrm flipH="1">
              <a:off x="484" y="3400"/>
              <a:ext cx="120" cy="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3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Business Plan</a:t>
            </a:r>
            <a:endParaRPr lang="en-US" altLang="en-US" smtClean="0"/>
          </a:p>
        </p:txBody>
      </p:sp>
      <p:sp>
        <p:nvSpPr>
          <p:cNvPr id="5124" name="Rectangle 13"/>
          <p:cNvSpPr>
            <a:spLocks noChangeArrowheads="1"/>
          </p:cNvSpPr>
          <p:nvPr/>
        </p:nvSpPr>
        <p:spPr bwMode="auto">
          <a:xfrm>
            <a:off x="228600" y="2833688"/>
            <a:ext cx="26035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</a:rPr>
              <a:t>This clip art could be used as a template or to help illustrate a point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</a:rPr>
              <a:t>We have added in a few titles to show where they could be used</a:t>
            </a:r>
            <a:endParaRPr lang="en-US" altLang="en-US" sz="18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Annual Review</a:t>
            </a:r>
            <a:endParaRPr lang="en-US" altLang="en-US" smtClean="0"/>
          </a:p>
        </p:txBody>
      </p:sp>
      <p:sp>
        <p:nvSpPr>
          <p:cNvPr id="7171" name="Freeform 3"/>
          <p:cNvSpPr>
            <a:spLocks/>
          </p:cNvSpPr>
          <p:nvPr/>
        </p:nvSpPr>
        <p:spPr bwMode="auto">
          <a:xfrm>
            <a:off x="7292975" y="1662113"/>
            <a:ext cx="1382713" cy="4864100"/>
          </a:xfrm>
          <a:custGeom>
            <a:avLst/>
            <a:gdLst>
              <a:gd name="T0" fmla="*/ 2147483646 w 496"/>
              <a:gd name="T1" fmla="*/ 2147483646 h 1844"/>
              <a:gd name="T2" fmla="*/ 2147483646 w 496"/>
              <a:gd name="T3" fmla="*/ 2147483646 h 1844"/>
              <a:gd name="T4" fmla="*/ 2147483646 w 496"/>
              <a:gd name="T5" fmla="*/ 2147483646 h 1844"/>
              <a:gd name="T6" fmla="*/ 2147483646 w 496"/>
              <a:gd name="T7" fmla="*/ 2147483646 h 1844"/>
              <a:gd name="T8" fmla="*/ 2147483646 w 496"/>
              <a:gd name="T9" fmla="*/ 2147483646 h 1844"/>
              <a:gd name="T10" fmla="*/ 2147483646 w 496"/>
              <a:gd name="T11" fmla="*/ 1134150380 h 1844"/>
              <a:gd name="T12" fmla="*/ 2147483646 w 496"/>
              <a:gd name="T13" fmla="*/ 988032183 h 1844"/>
              <a:gd name="T14" fmla="*/ 2147483646 w 496"/>
              <a:gd name="T15" fmla="*/ 988032183 h 1844"/>
              <a:gd name="T16" fmla="*/ 2147483646 w 496"/>
              <a:gd name="T17" fmla="*/ 974117797 h 1844"/>
              <a:gd name="T18" fmla="*/ 2147483646 w 496"/>
              <a:gd name="T19" fmla="*/ 974117797 h 1844"/>
              <a:gd name="T20" fmla="*/ 2147483646 w 496"/>
              <a:gd name="T21" fmla="*/ 974117797 h 1844"/>
              <a:gd name="T22" fmla="*/ 2147483646 w 496"/>
              <a:gd name="T23" fmla="*/ 354857725 h 1844"/>
              <a:gd name="T24" fmla="*/ 2147483646 w 496"/>
              <a:gd name="T25" fmla="*/ 354857725 h 1844"/>
              <a:gd name="T26" fmla="*/ 2147483646 w 496"/>
              <a:gd name="T27" fmla="*/ 306150780 h 1844"/>
              <a:gd name="T28" fmla="*/ 1927315144 w 496"/>
              <a:gd name="T29" fmla="*/ 0 h 1844"/>
              <a:gd name="T30" fmla="*/ 1064686222 w 496"/>
              <a:gd name="T31" fmla="*/ 306150780 h 1844"/>
              <a:gd name="T32" fmla="*/ 1072455620 w 496"/>
              <a:gd name="T33" fmla="*/ 354857725 h 1844"/>
              <a:gd name="T34" fmla="*/ 1064686222 w 496"/>
              <a:gd name="T35" fmla="*/ 354857725 h 1844"/>
              <a:gd name="T36" fmla="*/ 1064686222 w 496"/>
              <a:gd name="T37" fmla="*/ 988032183 h 1844"/>
              <a:gd name="T38" fmla="*/ 1064686222 w 496"/>
              <a:gd name="T39" fmla="*/ 988032183 h 1844"/>
              <a:gd name="T40" fmla="*/ 1189027246 w 496"/>
              <a:gd name="T41" fmla="*/ 1134150380 h 1844"/>
              <a:gd name="T42" fmla="*/ 1189027246 w 496"/>
              <a:gd name="T43" fmla="*/ 2147483646 h 1844"/>
              <a:gd name="T44" fmla="*/ 955886781 w 496"/>
              <a:gd name="T45" fmla="*/ 2147483646 h 1844"/>
              <a:gd name="T46" fmla="*/ 0 w 496"/>
              <a:gd name="T47" fmla="*/ 2147483646 h 1844"/>
              <a:gd name="T48" fmla="*/ 0 w 496"/>
              <a:gd name="T49" fmla="*/ 2147483646 h 1844"/>
              <a:gd name="T50" fmla="*/ 0 w 496"/>
              <a:gd name="T51" fmla="*/ 2147483646 h 1844"/>
              <a:gd name="T52" fmla="*/ 0 w 496"/>
              <a:gd name="T53" fmla="*/ 2147483646 h 1844"/>
              <a:gd name="T54" fmla="*/ 0 w 496"/>
              <a:gd name="T55" fmla="*/ 2147483646 h 1844"/>
              <a:gd name="T56" fmla="*/ 0 w 496"/>
              <a:gd name="T57" fmla="*/ 2147483646 h 1844"/>
              <a:gd name="T58" fmla="*/ 0 w 496"/>
              <a:gd name="T59" fmla="*/ 2147483646 h 1844"/>
              <a:gd name="T60" fmla="*/ 1927315144 w 496"/>
              <a:gd name="T61" fmla="*/ 2147483646 h 1844"/>
              <a:gd name="T62" fmla="*/ 2147483646 w 496"/>
              <a:gd name="T63" fmla="*/ 2147483646 h 1844"/>
              <a:gd name="T64" fmla="*/ 2147483646 w 496"/>
              <a:gd name="T65" fmla="*/ 2147483646 h 1844"/>
              <a:gd name="T66" fmla="*/ 2147483646 w 496"/>
              <a:gd name="T67" fmla="*/ 2147483646 h 1844"/>
              <a:gd name="T68" fmla="*/ 2147483646 w 496"/>
              <a:gd name="T69" fmla="*/ 2147483646 h 1844"/>
              <a:gd name="T70" fmla="*/ 2147483646 w 496"/>
              <a:gd name="T71" fmla="*/ 2147483646 h 184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96" h="1844">
                <a:moveTo>
                  <a:pt x="496" y="701"/>
                </a:moveTo>
                <a:cubicBezTo>
                  <a:pt x="496" y="695"/>
                  <a:pt x="496" y="695"/>
                  <a:pt x="496" y="695"/>
                </a:cubicBezTo>
                <a:cubicBezTo>
                  <a:pt x="496" y="695"/>
                  <a:pt x="496" y="695"/>
                  <a:pt x="496" y="695"/>
                </a:cubicBezTo>
                <a:cubicBezTo>
                  <a:pt x="491" y="593"/>
                  <a:pt x="374" y="495"/>
                  <a:pt x="374" y="495"/>
                </a:cubicBezTo>
                <a:cubicBezTo>
                  <a:pt x="357" y="481"/>
                  <a:pt x="343" y="452"/>
                  <a:pt x="343" y="430"/>
                </a:cubicBezTo>
                <a:cubicBezTo>
                  <a:pt x="343" y="163"/>
                  <a:pt x="343" y="163"/>
                  <a:pt x="343" y="163"/>
                </a:cubicBezTo>
                <a:cubicBezTo>
                  <a:pt x="353" y="157"/>
                  <a:pt x="359" y="150"/>
                  <a:pt x="360" y="142"/>
                </a:cubicBezTo>
                <a:cubicBezTo>
                  <a:pt x="360" y="142"/>
                  <a:pt x="360" y="142"/>
                  <a:pt x="360" y="142"/>
                </a:cubicBezTo>
                <a:cubicBezTo>
                  <a:pt x="360" y="140"/>
                  <a:pt x="360" y="140"/>
                  <a:pt x="360" y="140"/>
                </a:cubicBezTo>
                <a:cubicBezTo>
                  <a:pt x="360" y="140"/>
                  <a:pt x="360" y="140"/>
                  <a:pt x="360" y="140"/>
                </a:cubicBezTo>
                <a:cubicBezTo>
                  <a:pt x="360" y="140"/>
                  <a:pt x="360" y="140"/>
                  <a:pt x="360" y="140"/>
                </a:cubicBezTo>
                <a:cubicBezTo>
                  <a:pt x="360" y="51"/>
                  <a:pt x="360" y="51"/>
                  <a:pt x="360" y="51"/>
                </a:cubicBezTo>
                <a:cubicBezTo>
                  <a:pt x="358" y="51"/>
                  <a:pt x="358" y="51"/>
                  <a:pt x="358" y="51"/>
                </a:cubicBezTo>
                <a:cubicBezTo>
                  <a:pt x="359" y="49"/>
                  <a:pt x="360" y="46"/>
                  <a:pt x="360" y="44"/>
                </a:cubicBezTo>
                <a:cubicBezTo>
                  <a:pt x="360" y="20"/>
                  <a:pt x="310" y="0"/>
                  <a:pt x="248" y="0"/>
                </a:cubicBezTo>
                <a:cubicBezTo>
                  <a:pt x="186" y="0"/>
                  <a:pt x="137" y="20"/>
                  <a:pt x="137" y="44"/>
                </a:cubicBezTo>
                <a:cubicBezTo>
                  <a:pt x="137" y="46"/>
                  <a:pt x="137" y="49"/>
                  <a:pt x="138" y="51"/>
                </a:cubicBezTo>
                <a:cubicBezTo>
                  <a:pt x="137" y="51"/>
                  <a:pt x="137" y="51"/>
                  <a:pt x="137" y="51"/>
                </a:cubicBezTo>
                <a:cubicBezTo>
                  <a:pt x="137" y="142"/>
                  <a:pt x="137" y="142"/>
                  <a:pt x="137" y="142"/>
                </a:cubicBezTo>
                <a:cubicBezTo>
                  <a:pt x="137" y="142"/>
                  <a:pt x="137" y="142"/>
                  <a:pt x="137" y="142"/>
                </a:cubicBezTo>
                <a:cubicBezTo>
                  <a:pt x="137" y="150"/>
                  <a:pt x="143" y="157"/>
                  <a:pt x="153" y="163"/>
                </a:cubicBezTo>
                <a:cubicBezTo>
                  <a:pt x="153" y="430"/>
                  <a:pt x="153" y="430"/>
                  <a:pt x="153" y="430"/>
                </a:cubicBezTo>
                <a:cubicBezTo>
                  <a:pt x="153" y="452"/>
                  <a:pt x="140" y="481"/>
                  <a:pt x="123" y="495"/>
                </a:cubicBezTo>
                <a:cubicBezTo>
                  <a:pt x="123" y="495"/>
                  <a:pt x="5" y="593"/>
                  <a:pt x="0" y="695"/>
                </a:cubicBezTo>
                <a:cubicBezTo>
                  <a:pt x="0" y="695"/>
                  <a:pt x="0" y="695"/>
                  <a:pt x="0" y="695"/>
                </a:cubicBezTo>
                <a:cubicBezTo>
                  <a:pt x="0" y="702"/>
                  <a:pt x="0" y="702"/>
                  <a:pt x="0" y="702"/>
                </a:cubicBezTo>
                <a:cubicBezTo>
                  <a:pt x="0" y="702"/>
                  <a:pt x="0" y="702"/>
                  <a:pt x="0" y="702"/>
                </a:cubicBezTo>
                <a:cubicBezTo>
                  <a:pt x="0" y="702"/>
                  <a:pt x="0" y="702"/>
                  <a:pt x="0" y="702"/>
                </a:cubicBezTo>
                <a:cubicBezTo>
                  <a:pt x="0" y="1751"/>
                  <a:pt x="0" y="1751"/>
                  <a:pt x="0" y="1751"/>
                </a:cubicBezTo>
                <a:cubicBezTo>
                  <a:pt x="0" y="1751"/>
                  <a:pt x="0" y="1751"/>
                  <a:pt x="0" y="1751"/>
                </a:cubicBezTo>
                <a:cubicBezTo>
                  <a:pt x="7" y="1803"/>
                  <a:pt x="116" y="1844"/>
                  <a:pt x="248" y="1844"/>
                </a:cubicBezTo>
                <a:cubicBezTo>
                  <a:pt x="381" y="1844"/>
                  <a:pt x="489" y="1803"/>
                  <a:pt x="496" y="1751"/>
                </a:cubicBezTo>
                <a:cubicBezTo>
                  <a:pt x="496" y="1751"/>
                  <a:pt x="496" y="1751"/>
                  <a:pt x="496" y="1751"/>
                </a:cubicBezTo>
                <a:cubicBezTo>
                  <a:pt x="496" y="702"/>
                  <a:pt x="496" y="702"/>
                  <a:pt x="496" y="702"/>
                </a:cubicBezTo>
                <a:cubicBezTo>
                  <a:pt x="496" y="702"/>
                  <a:pt x="496" y="702"/>
                  <a:pt x="496" y="702"/>
                </a:cubicBezTo>
                <a:cubicBezTo>
                  <a:pt x="496" y="702"/>
                  <a:pt x="496" y="701"/>
                  <a:pt x="496" y="701"/>
                </a:cubicBezTo>
                <a:close/>
              </a:path>
            </a:pathLst>
          </a:custGeom>
          <a:solidFill>
            <a:srgbClr val="FFCC66"/>
          </a:solidFill>
          <a:ln w="381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2" name="Freeform 5"/>
          <p:cNvSpPr>
            <a:spLocks/>
          </p:cNvSpPr>
          <p:nvPr/>
        </p:nvSpPr>
        <p:spPr bwMode="auto">
          <a:xfrm>
            <a:off x="3736975" y="1662113"/>
            <a:ext cx="1382713" cy="4864100"/>
          </a:xfrm>
          <a:custGeom>
            <a:avLst/>
            <a:gdLst>
              <a:gd name="T0" fmla="*/ 2147483646 w 496"/>
              <a:gd name="T1" fmla="*/ 2147483646 h 1844"/>
              <a:gd name="T2" fmla="*/ 2147483646 w 496"/>
              <a:gd name="T3" fmla="*/ 2147483646 h 1844"/>
              <a:gd name="T4" fmla="*/ 2147483646 w 496"/>
              <a:gd name="T5" fmla="*/ 2147483646 h 1844"/>
              <a:gd name="T6" fmla="*/ 2147483646 w 496"/>
              <a:gd name="T7" fmla="*/ 2147483646 h 1844"/>
              <a:gd name="T8" fmla="*/ 2147483646 w 496"/>
              <a:gd name="T9" fmla="*/ 2147483646 h 1844"/>
              <a:gd name="T10" fmla="*/ 2147483646 w 496"/>
              <a:gd name="T11" fmla="*/ 1134150380 h 1844"/>
              <a:gd name="T12" fmla="*/ 2147483646 w 496"/>
              <a:gd name="T13" fmla="*/ 988032183 h 1844"/>
              <a:gd name="T14" fmla="*/ 2147483646 w 496"/>
              <a:gd name="T15" fmla="*/ 988032183 h 1844"/>
              <a:gd name="T16" fmla="*/ 2147483646 w 496"/>
              <a:gd name="T17" fmla="*/ 974117797 h 1844"/>
              <a:gd name="T18" fmla="*/ 2147483646 w 496"/>
              <a:gd name="T19" fmla="*/ 974117797 h 1844"/>
              <a:gd name="T20" fmla="*/ 2147483646 w 496"/>
              <a:gd name="T21" fmla="*/ 974117797 h 1844"/>
              <a:gd name="T22" fmla="*/ 2147483646 w 496"/>
              <a:gd name="T23" fmla="*/ 354857725 h 1844"/>
              <a:gd name="T24" fmla="*/ 2147483646 w 496"/>
              <a:gd name="T25" fmla="*/ 354857725 h 1844"/>
              <a:gd name="T26" fmla="*/ 2147483646 w 496"/>
              <a:gd name="T27" fmla="*/ 306150780 h 1844"/>
              <a:gd name="T28" fmla="*/ 1927315144 w 496"/>
              <a:gd name="T29" fmla="*/ 0 h 1844"/>
              <a:gd name="T30" fmla="*/ 1064686222 w 496"/>
              <a:gd name="T31" fmla="*/ 306150780 h 1844"/>
              <a:gd name="T32" fmla="*/ 1072455620 w 496"/>
              <a:gd name="T33" fmla="*/ 354857725 h 1844"/>
              <a:gd name="T34" fmla="*/ 1064686222 w 496"/>
              <a:gd name="T35" fmla="*/ 354857725 h 1844"/>
              <a:gd name="T36" fmla="*/ 1064686222 w 496"/>
              <a:gd name="T37" fmla="*/ 988032183 h 1844"/>
              <a:gd name="T38" fmla="*/ 1064686222 w 496"/>
              <a:gd name="T39" fmla="*/ 988032183 h 1844"/>
              <a:gd name="T40" fmla="*/ 1189027246 w 496"/>
              <a:gd name="T41" fmla="*/ 1134150380 h 1844"/>
              <a:gd name="T42" fmla="*/ 1189027246 w 496"/>
              <a:gd name="T43" fmla="*/ 2147483646 h 1844"/>
              <a:gd name="T44" fmla="*/ 955886781 w 496"/>
              <a:gd name="T45" fmla="*/ 2147483646 h 1844"/>
              <a:gd name="T46" fmla="*/ 0 w 496"/>
              <a:gd name="T47" fmla="*/ 2147483646 h 1844"/>
              <a:gd name="T48" fmla="*/ 0 w 496"/>
              <a:gd name="T49" fmla="*/ 2147483646 h 1844"/>
              <a:gd name="T50" fmla="*/ 0 w 496"/>
              <a:gd name="T51" fmla="*/ 2147483646 h 1844"/>
              <a:gd name="T52" fmla="*/ 0 w 496"/>
              <a:gd name="T53" fmla="*/ 2147483646 h 1844"/>
              <a:gd name="T54" fmla="*/ 0 w 496"/>
              <a:gd name="T55" fmla="*/ 2147483646 h 1844"/>
              <a:gd name="T56" fmla="*/ 0 w 496"/>
              <a:gd name="T57" fmla="*/ 2147483646 h 1844"/>
              <a:gd name="T58" fmla="*/ 0 w 496"/>
              <a:gd name="T59" fmla="*/ 2147483646 h 1844"/>
              <a:gd name="T60" fmla="*/ 1927315144 w 496"/>
              <a:gd name="T61" fmla="*/ 2147483646 h 1844"/>
              <a:gd name="T62" fmla="*/ 2147483646 w 496"/>
              <a:gd name="T63" fmla="*/ 2147483646 h 1844"/>
              <a:gd name="T64" fmla="*/ 2147483646 w 496"/>
              <a:gd name="T65" fmla="*/ 2147483646 h 1844"/>
              <a:gd name="T66" fmla="*/ 2147483646 w 496"/>
              <a:gd name="T67" fmla="*/ 2147483646 h 1844"/>
              <a:gd name="T68" fmla="*/ 2147483646 w 496"/>
              <a:gd name="T69" fmla="*/ 2147483646 h 1844"/>
              <a:gd name="T70" fmla="*/ 2147483646 w 496"/>
              <a:gd name="T71" fmla="*/ 2147483646 h 184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96" h="1844">
                <a:moveTo>
                  <a:pt x="496" y="701"/>
                </a:moveTo>
                <a:cubicBezTo>
                  <a:pt x="496" y="695"/>
                  <a:pt x="496" y="695"/>
                  <a:pt x="496" y="695"/>
                </a:cubicBezTo>
                <a:cubicBezTo>
                  <a:pt x="496" y="695"/>
                  <a:pt x="496" y="695"/>
                  <a:pt x="496" y="695"/>
                </a:cubicBezTo>
                <a:cubicBezTo>
                  <a:pt x="491" y="593"/>
                  <a:pt x="374" y="495"/>
                  <a:pt x="374" y="495"/>
                </a:cubicBezTo>
                <a:cubicBezTo>
                  <a:pt x="357" y="481"/>
                  <a:pt x="343" y="452"/>
                  <a:pt x="343" y="430"/>
                </a:cubicBezTo>
                <a:cubicBezTo>
                  <a:pt x="343" y="163"/>
                  <a:pt x="343" y="163"/>
                  <a:pt x="343" y="163"/>
                </a:cubicBezTo>
                <a:cubicBezTo>
                  <a:pt x="353" y="157"/>
                  <a:pt x="359" y="150"/>
                  <a:pt x="360" y="142"/>
                </a:cubicBezTo>
                <a:cubicBezTo>
                  <a:pt x="360" y="142"/>
                  <a:pt x="360" y="142"/>
                  <a:pt x="360" y="142"/>
                </a:cubicBezTo>
                <a:cubicBezTo>
                  <a:pt x="360" y="140"/>
                  <a:pt x="360" y="140"/>
                  <a:pt x="360" y="140"/>
                </a:cubicBezTo>
                <a:cubicBezTo>
                  <a:pt x="360" y="140"/>
                  <a:pt x="360" y="140"/>
                  <a:pt x="360" y="140"/>
                </a:cubicBezTo>
                <a:cubicBezTo>
                  <a:pt x="360" y="140"/>
                  <a:pt x="360" y="140"/>
                  <a:pt x="360" y="140"/>
                </a:cubicBezTo>
                <a:cubicBezTo>
                  <a:pt x="360" y="51"/>
                  <a:pt x="360" y="51"/>
                  <a:pt x="360" y="51"/>
                </a:cubicBezTo>
                <a:cubicBezTo>
                  <a:pt x="358" y="51"/>
                  <a:pt x="358" y="51"/>
                  <a:pt x="358" y="51"/>
                </a:cubicBezTo>
                <a:cubicBezTo>
                  <a:pt x="359" y="49"/>
                  <a:pt x="360" y="46"/>
                  <a:pt x="360" y="44"/>
                </a:cubicBezTo>
                <a:cubicBezTo>
                  <a:pt x="360" y="20"/>
                  <a:pt x="310" y="0"/>
                  <a:pt x="248" y="0"/>
                </a:cubicBezTo>
                <a:cubicBezTo>
                  <a:pt x="186" y="0"/>
                  <a:pt x="137" y="20"/>
                  <a:pt x="137" y="44"/>
                </a:cubicBezTo>
                <a:cubicBezTo>
                  <a:pt x="137" y="46"/>
                  <a:pt x="137" y="49"/>
                  <a:pt x="138" y="51"/>
                </a:cubicBezTo>
                <a:cubicBezTo>
                  <a:pt x="137" y="51"/>
                  <a:pt x="137" y="51"/>
                  <a:pt x="137" y="51"/>
                </a:cubicBezTo>
                <a:cubicBezTo>
                  <a:pt x="137" y="142"/>
                  <a:pt x="137" y="142"/>
                  <a:pt x="137" y="142"/>
                </a:cubicBezTo>
                <a:cubicBezTo>
                  <a:pt x="137" y="142"/>
                  <a:pt x="137" y="142"/>
                  <a:pt x="137" y="142"/>
                </a:cubicBezTo>
                <a:cubicBezTo>
                  <a:pt x="137" y="150"/>
                  <a:pt x="143" y="157"/>
                  <a:pt x="153" y="163"/>
                </a:cubicBezTo>
                <a:cubicBezTo>
                  <a:pt x="153" y="430"/>
                  <a:pt x="153" y="430"/>
                  <a:pt x="153" y="430"/>
                </a:cubicBezTo>
                <a:cubicBezTo>
                  <a:pt x="153" y="452"/>
                  <a:pt x="140" y="481"/>
                  <a:pt x="123" y="495"/>
                </a:cubicBezTo>
                <a:cubicBezTo>
                  <a:pt x="123" y="495"/>
                  <a:pt x="5" y="593"/>
                  <a:pt x="0" y="695"/>
                </a:cubicBezTo>
                <a:cubicBezTo>
                  <a:pt x="0" y="695"/>
                  <a:pt x="0" y="695"/>
                  <a:pt x="0" y="695"/>
                </a:cubicBezTo>
                <a:cubicBezTo>
                  <a:pt x="0" y="702"/>
                  <a:pt x="0" y="702"/>
                  <a:pt x="0" y="702"/>
                </a:cubicBezTo>
                <a:cubicBezTo>
                  <a:pt x="0" y="702"/>
                  <a:pt x="0" y="702"/>
                  <a:pt x="0" y="702"/>
                </a:cubicBezTo>
                <a:cubicBezTo>
                  <a:pt x="0" y="702"/>
                  <a:pt x="0" y="702"/>
                  <a:pt x="0" y="702"/>
                </a:cubicBezTo>
                <a:cubicBezTo>
                  <a:pt x="0" y="1751"/>
                  <a:pt x="0" y="1751"/>
                  <a:pt x="0" y="1751"/>
                </a:cubicBezTo>
                <a:cubicBezTo>
                  <a:pt x="0" y="1751"/>
                  <a:pt x="0" y="1751"/>
                  <a:pt x="0" y="1751"/>
                </a:cubicBezTo>
                <a:cubicBezTo>
                  <a:pt x="7" y="1803"/>
                  <a:pt x="116" y="1844"/>
                  <a:pt x="248" y="1844"/>
                </a:cubicBezTo>
                <a:cubicBezTo>
                  <a:pt x="381" y="1844"/>
                  <a:pt x="489" y="1803"/>
                  <a:pt x="496" y="1751"/>
                </a:cubicBezTo>
                <a:cubicBezTo>
                  <a:pt x="496" y="1751"/>
                  <a:pt x="496" y="1751"/>
                  <a:pt x="496" y="1751"/>
                </a:cubicBezTo>
                <a:cubicBezTo>
                  <a:pt x="496" y="702"/>
                  <a:pt x="496" y="702"/>
                  <a:pt x="496" y="702"/>
                </a:cubicBezTo>
                <a:cubicBezTo>
                  <a:pt x="496" y="702"/>
                  <a:pt x="496" y="702"/>
                  <a:pt x="496" y="702"/>
                </a:cubicBezTo>
                <a:cubicBezTo>
                  <a:pt x="496" y="702"/>
                  <a:pt x="496" y="701"/>
                  <a:pt x="496" y="701"/>
                </a:cubicBezTo>
                <a:close/>
              </a:path>
            </a:pathLst>
          </a:custGeom>
          <a:solidFill>
            <a:schemeClr val="bg2"/>
          </a:solidFill>
          <a:ln w="381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3" name="Freeform 6"/>
          <p:cNvSpPr>
            <a:spLocks/>
          </p:cNvSpPr>
          <p:nvPr/>
        </p:nvSpPr>
        <p:spPr bwMode="auto">
          <a:xfrm>
            <a:off x="3810000" y="3781425"/>
            <a:ext cx="1227138" cy="2185988"/>
          </a:xfrm>
          <a:custGeom>
            <a:avLst/>
            <a:gdLst>
              <a:gd name="T0" fmla="*/ 2147483646 w 440"/>
              <a:gd name="T1" fmla="*/ 2147483646 h 829"/>
              <a:gd name="T2" fmla="*/ 2147483646 w 440"/>
              <a:gd name="T3" fmla="*/ 2147483646 h 829"/>
              <a:gd name="T4" fmla="*/ 2147483646 w 440"/>
              <a:gd name="T5" fmla="*/ 2147483646 h 829"/>
              <a:gd name="T6" fmla="*/ 2147483646 w 440"/>
              <a:gd name="T7" fmla="*/ 0 h 829"/>
              <a:gd name="T8" fmla="*/ 0 w 440"/>
              <a:gd name="T9" fmla="*/ 0 h 829"/>
              <a:gd name="T10" fmla="*/ 0 w 440"/>
              <a:gd name="T11" fmla="*/ 2147483646 h 829"/>
              <a:gd name="T12" fmla="*/ 0 w 440"/>
              <a:gd name="T13" fmla="*/ 2147483646 h 829"/>
              <a:gd name="T14" fmla="*/ 0 w 440"/>
              <a:gd name="T15" fmla="*/ 2147483646 h 829"/>
              <a:gd name="T16" fmla="*/ 0 w 440"/>
              <a:gd name="T17" fmla="*/ 2147483646 h 829"/>
              <a:gd name="T18" fmla="*/ 0 w 440"/>
              <a:gd name="T19" fmla="*/ 2147483646 h 829"/>
              <a:gd name="T20" fmla="*/ 1711213263 w 440"/>
              <a:gd name="T21" fmla="*/ 2147483646 h 829"/>
              <a:gd name="T22" fmla="*/ 2147483646 w 440"/>
              <a:gd name="T23" fmla="*/ 2147483646 h 829"/>
              <a:gd name="T24" fmla="*/ 2147483646 w 440"/>
              <a:gd name="T25" fmla="*/ 2147483646 h 829"/>
              <a:gd name="T26" fmla="*/ 2147483646 w 440"/>
              <a:gd name="T27" fmla="*/ 2147483646 h 82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40" h="829">
                <a:moveTo>
                  <a:pt x="440" y="783"/>
                </a:moveTo>
                <a:cubicBezTo>
                  <a:pt x="440" y="783"/>
                  <a:pt x="440" y="783"/>
                  <a:pt x="440" y="783"/>
                </a:cubicBezTo>
                <a:cubicBezTo>
                  <a:pt x="440" y="783"/>
                  <a:pt x="440" y="783"/>
                  <a:pt x="440" y="783"/>
                </a:cubicBezTo>
                <a:cubicBezTo>
                  <a:pt x="440" y="0"/>
                  <a:pt x="440" y="0"/>
                  <a:pt x="44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83"/>
                  <a:pt x="0" y="783"/>
                  <a:pt x="0" y="783"/>
                </a:cubicBezTo>
                <a:cubicBezTo>
                  <a:pt x="0" y="783"/>
                  <a:pt x="0" y="783"/>
                  <a:pt x="0" y="783"/>
                </a:cubicBezTo>
                <a:cubicBezTo>
                  <a:pt x="0" y="783"/>
                  <a:pt x="0" y="783"/>
                  <a:pt x="0" y="783"/>
                </a:cubicBezTo>
                <a:cubicBezTo>
                  <a:pt x="0" y="784"/>
                  <a:pt x="0" y="784"/>
                  <a:pt x="0" y="784"/>
                </a:cubicBezTo>
                <a:cubicBezTo>
                  <a:pt x="0" y="784"/>
                  <a:pt x="0" y="784"/>
                  <a:pt x="0" y="784"/>
                </a:cubicBezTo>
                <a:cubicBezTo>
                  <a:pt x="4" y="809"/>
                  <a:pt x="101" y="829"/>
                  <a:pt x="220" y="829"/>
                </a:cubicBezTo>
                <a:cubicBezTo>
                  <a:pt x="339" y="829"/>
                  <a:pt x="436" y="809"/>
                  <a:pt x="440" y="784"/>
                </a:cubicBezTo>
                <a:cubicBezTo>
                  <a:pt x="440" y="784"/>
                  <a:pt x="440" y="784"/>
                  <a:pt x="440" y="784"/>
                </a:cubicBezTo>
                <a:lnTo>
                  <a:pt x="440" y="783"/>
                </a:ln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3851275" y="3897313"/>
            <a:ext cx="1104900" cy="1960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2011 was a good year for sales</a:t>
            </a:r>
            <a:endParaRPr lang="en-US" altLang="en-US" sz="1800"/>
          </a:p>
        </p:txBody>
      </p:sp>
      <p:sp>
        <p:nvSpPr>
          <p:cNvPr id="7175" name="Freeform 8"/>
          <p:cNvSpPr>
            <a:spLocks/>
          </p:cNvSpPr>
          <p:nvPr/>
        </p:nvSpPr>
        <p:spPr bwMode="auto">
          <a:xfrm>
            <a:off x="5514975" y="1662113"/>
            <a:ext cx="1382713" cy="4864100"/>
          </a:xfrm>
          <a:custGeom>
            <a:avLst/>
            <a:gdLst>
              <a:gd name="T0" fmla="*/ 2147483646 w 496"/>
              <a:gd name="T1" fmla="*/ 2147483646 h 1844"/>
              <a:gd name="T2" fmla="*/ 2147483646 w 496"/>
              <a:gd name="T3" fmla="*/ 2147483646 h 1844"/>
              <a:gd name="T4" fmla="*/ 2147483646 w 496"/>
              <a:gd name="T5" fmla="*/ 2147483646 h 1844"/>
              <a:gd name="T6" fmla="*/ 2147483646 w 496"/>
              <a:gd name="T7" fmla="*/ 2147483646 h 1844"/>
              <a:gd name="T8" fmla="*/ 2147483646 w 496"/>
              <a:gd name="T9" fmla="*/ 2147483646 h 1844"/>
              <a:gd name="T10" fmla="*/ 2147483646 w 496"/>
              <a:gd name="T11" fmla="*/ 1134150380 h 1844"/>
              <a:gd name="T12" fmla="*/ 2147483646 w 496"/>
              <a:gd name="T13" fmla="*/ 988032183 h 1844"/>
              <a:gd name="T14" fmla="*/ 2147483646 w 496"/>
              <a:gd name="T15" fmla="*/ 988032183 h 1844"/>
              <a:gd name="T16" fmla="*/ 2147483646 w 496"/>
              <a:gd name="T17" fmla="*/ 974117797 h 1844"/>
              <a:gd name="T18" fmla="*/ 2147483646 w 496"/>
              <a:gd name="T19" fmla="*/ 974117797 h 1844"/>
              <a:gd name="T20" fmla="*/ 2147483646 w 496"/>
              <a:gd name="T21" fmla="*/ 974117797 h 1844"/>
              <a:gd name="T22" fmla="*/ 2147483646 w 496"/>
              <a:gd name="T23" fmla="*/ 354857725 h 1844"/>
              <a:gd name="T24" fmla="*/ 2147483646 w 496"/>
              <a:gd name="T25" fmla="*/ 354857725 h 1844"/>
              <a:gd name="T26" fmla="*/ 2147483646 w 496"/>
              <a:gd name="T27" fmla="*/ 306150780 h 1844"/>
              <a:gd name="T28" fmla="*/ 1927315144 w 496"/>
              <a:gd name="T29" fmla="*/ 0 h 1844"/>
              <a:gd name="T30" fmla="*/ 1064686222 w 496"/>
              <a:gd name="T31" fmla="*/ 306150780 h 1844"/>
              <a:gd name="T32" fmla="*/ 1072455620 w 496"/>
              <a:gd name="T33" fmla="*/ 354857725 h 1844"/>
              <a:gd name="T34" fmla="*/ 1064686222 w 496"/>
              <a:gd name="T35" fmla="*/ 354857725 h 1844"/>
              <a:gd name="T36" fmla="*/ 1064686222 w 496"/>
              <a:gd name="T37" fmla="*/ 988032183 h 1844"/>
              <a:gd name="T38" fmla="*/ 1064686222 w 496"/>
              <a:gd name="T39" fmla="*/ 988032183 h 1844"/>
              <a:gd name="T40" fmla="*/ 1189027246 w 496"/>
              <a:gd name="T41" fmla="*/ 1134150380 h 1844"/>
              <a:gd name="T42" fmla="*/ 1189027246 w 496"/>
              <a:gd name="T43" fmla="*/ 2147483646 h 1844"/>
              <a:gd name="T44" fmla="*/ 955886781 w 496"/>
              <a:gd name="T45" fmla="*/ 2147483646 h 1844"/>
              <a:gd name="T46" fmla="*/ 0 w 496"/>
              <a:gd name="T47" fmla="*/ 2147483646 h 1844"/>
              <a:gd name="T48" fmla="*/ 0 w 496"/>
              <a:gd name="T49" fmla="*/ 2147483646 h 1844"/>
              <a:gd name="T50" fmla="*/ 0 w 496"/>
              <a:gd name="T51" fmla="*/ 2147483646 h 1844"/>
              <a:gd name="T52" fmla="*/ 0 w 496"/>
              <a:gd name="T53" fmla="*/ 2147483646 h 1844"/>
              <a:gd name="T54" fmla="*/ 0 w 496"/>
              <a:gd name="T55" fmla="*/ 2147483646 h 1844"/>
              <a:gd name="T56" fmla="*/ 0 w 496"/>
              <a:gd name="T57" fmla="*/ 2147483646 h 1844"/>
              <a:gd name="T58" fmla="*/ 0 w 496"/>
              <a:gd name="T59" fmla="*/ 2147483646 h 1844"/>
              <a:gd name="T60" fmla="*/ 1927315144 w 496"/>
              <a:gd name="T61" fmla="*/ 2147483646 h 1844"/>
              <a:gd name="T62" fmla="*/ 2147483646 w 496"/>
              <a:gd name="T63" fmla="*/ 2147483646 h 1844"/>
              <a:gd name="T64" fmla="*/ 2147483646 w 496"/>
              <a:gd name="T65" fmla="*/ 2147483646 h 1844"/>
              <a:gd name="T66" fmla="*/ 2147483646 w 496"/>
              <a:gd name="T67" fmla="*/ 2147483646 h 1844"/>
              <a:gd name="T68" fmla="*/ 2147483646 w 496"/>
              <a:gd name="T69" fmla="*/ 2147483646 h 1844"/>
              <a:gd name="T70" fmla="*/ 2147483646 w 496"/>
              <a:gd name="T71" fmla="*/ 2147483646 h 184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96" h="1844">
                <a:moveTo>
                  <a:pt x="496" y="701"/>
                </a:moveTo>
                <a:cubicBezTo>
                  <a:pt x="496" y="695"/>
                  <a:pt x="496" y="695"/>
                  <a:pt x="496" y="695"/>
                </a:cubicBezTo>
                <a:cubicBezTo>
                  <a:pt x="496" y="695"/>
                  <a:pt x="496" y="695"/>
                  <a:pt x="496" y="695"/>
                </a:cubicBezTo>
                <a:cubicBezTo>
                  <a:pt x="491" y="593"/>
                  <a:pt x="374" y="495"/>
                  <a:pt x="374" y="495"/>
                </a:cubicBezTo>
                <a:cubicBezTo>
                  <a:pt x="357" y="481"/>
                  <a:pt x="343" y="452"/>
                  <a:pt x="343" y="430"/>
                </a:cubicBezTo>
                <a:cubicBezTo>
                  <a:pt x="343" y="163"/>
                  <a:pt x="343" y="163"/>
                  <a:pt x="343" y="163"/>
                </a:cubicBezTo>
                <a:cubicBezTo>
                  <a:pt x="353" y="157"/>
                  <a:pt x="359" y="150"/>
                  <a:pt x="360" y="142"/>
                </a:cubicBezTo>
                <a:cubicBezTo>
                  <a:pt x="360" y="142"/>
                  <a:pt x="360" y="142"/>
                  <a:pt x="360" y="142"/>
                </a:cubicBezTo>
                <a:cubicBezTo>
                  <a:pt x="360" y="140"/>
                  <a:pt x="360" y="140"/>
                  <a:pt x="360" y="140"/>
                </a:cubicBezTo>
                <a:cubicBezTo>
                  <a:pt x="360" y="140"/>
                  <a:pt x="360" y="140"/>
                  <a:pt x="360" y="140"/>
                </a:cubicBezTo>
                <a:cubicBezTo>
                  <a:pt x="360" y="140"/>
                  <a:pt x="360" y="140"/>
                  <a:pt x="360" y="140"/>
                </a:cubicBezTo>
                <a:cubicBezTo>
                  <a:pt x="360" y="51"/>
                  <a:pt x="360" y="51"/>
                  <a:pt x="360" y="51"/>
                </a:cubicBezTo>
                <a:cubicBezTo>
                  <a:pt x="358" y="51"/>
                  <a:pt x="358" y="51"/>
                  <a:pt x="358" y="51"/>
                </a:cubicBezTo>
                <a:cubicBezTo>
                  <a:pt x="359" y="49"/>
                  <a:pt x="360" y="46"/>
                  <a:pt x="360" y="44"/>
                </a:cubicBezTo>
                <a:cubicBezTo>
                  <a:pt x="360" y="20"/>
                  <a:pt x="310" y="0"/>
                  <a:pt x="248" y="0"/>
                </a:cubicBezTo>
                <a:cubicBezTo>
                  <a:pt x="186" y="0"/>
                  <a:pt x="137" y="20"/>
                  <a:pt x="137" y="44"/>
                </a:cubicBezTo>
                <a:cubicBezTo>
                  <a:pt x="137" y="46"/>
                  <a:pt x="137" y="49"/>
                  <a:pt x="138" y="51"/>
                </a:cubicBezTo>
                <a:cubicBezTo>
                  <a:pt x="137" y="51"/>
                  <a:pt x="137" y="51"/>
                  <a:pt x="137" y="51"/>
                </a:cubicBezTo>
                <a:cubicBezTo>
                  <a:pt x="137" y="142"/>
                  <a:pt x="137" y="142"/>
                  <a:pt x="137" y="142"/>
                </a:cubicBezTo>
                <a:cubicBezTo>
                  <a:pt x="137" y="142"/>
                  <a:pt x="137" y="142"/>
                  <a:pt x="137" y="142"/>
                </a:cubicBezTo>
                <a:cubicBezTo>
                  <a:pt x="137" y="150"/>
                  <a:pt x="143" y="157"/>
                  <a:pt x="153" y="163"/>
                </a:cubicBezTo>
                <a:cubicBezTo>
                  <a:pt x="153" y="430"/>
                  <a:pt x="153" y="430"/>
                  <a:pt x="153" y="430"/>
                </a:cubicBezTo>
                <a:cubicBezTo>
                  <a:pt x="153" y="452"/>
                  <a:pt x="140" y="481"/>
                  <a:pt x="123" y="495"/>
                </a:cubicBezTo>
                <a:cubicBezTo>
                  <a:pt x="123" y="495"/>
                  <a:pt x="5" y="593"/>
                  <a:pt x="0" y="695"/>
                </a:cubicBezTo>
                <a:cubicBezTo>
                  <a:pt x="0" y="695"/>
                  <a:pt x="0" y="695"/>
                  <a:pt x="0" y="695"/>
                </a:cubicBezTo>
                <a:cubicBezTo>
                  <a:pt x="0" y="702"/>
                  <a:pt x="0" y="702"/>
                  <a:pt x="0" y="702"/>
                </a:cubicBezTo>
                <a:cubicBezTo>
                  <a:pt x="0" y="702"/>
                  <a:pt x="0" y="702"/>
                  <a:pt x="0" y="702"/>
                </a:cubicBezTo>
                <a:cubicBezTo>
                  <a:pt x="0" y="702"/>
                  <a:pt x="0" y="702"/>
                  <a:pt x="0" y="702"/>
                </a:cubicBezTo>
                <a:cubicBezTo>
                  <a:pt x="0" y="1751"/>
                  <a:pt x="0" y="1751"/>
                  <a:pt x="0" y="1751"/>
                </a:cubicBezTo>
                <a:cubicBezTo>
                  <a:pt x="0" y="1751"/>
                  <a:pt x="0" y="1751"/>
                  <a:pt x="0" y="1751"/>
                </a:cubicBezTo>
                <a:cubicBezTo>
                  <a:pt x="7" y="1803"/>
                  <a:pt x="116" y="1844"/>
                  <a:pt x="248" y="1844"/>
                </a:cubicBezTo>
                <a:cubicBezTo>
                  <a:pt x="381" y="1844"/>
                  <a:pt x="489" y="1803"/>
                  <a:pt x="496" y="1751"/>
                </a:cubicBezTo>
                <a:cubicBezTo>
                  <a:pt x="496" y="1751"/>
                  <a:pt x="496" y="1751"/>
                  <a:pt x="496" y="1751"/>
                </a:cubicBezTo>
                <a:cubicBezTo>
                  <a:pt x="496" y="702"/>
                  <a:pt x="496" y="702"/>
                  <a:pt x="496" y="702"/>
                </a:cubicBezTo>
                <a:cubicBezTo>
                  <a:pt x="496" y="702"/>
                  <a:pt x="496" y="702"/>
                  <a:pt x="496" y="702"/>
                </a:cubicBezTo>
                <a:cubicBezTo>
                  <a:pt x="496" y="702"/>
                  <a:pt x="496" y="701"/>
                  <a:pt x="496" y="701"/>
                </a:cubicBezTo>
                <a:close/>
              </a:path>
            </a:pathLst>
          </a:custGeom>
          <a:solidFill>
            <a:schemeClr val="bg2"/>
          </a:solidFill>
          <a:ln w="381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6" name="Freeform 11"/>
          <p:cNvSpPr>
            <a:spLocks/>
          </p:cNvSpPr>
          <p:nvPr/>
        </p:nvSpPr>
        <p:spPr bwMode="auto">
          <a:xfrm>
            <a:off x="5589588" y="3781425"/>
            <a:ext cx="1227137" cy="2185988"/>
          </a:xfrm>
          <a:custGeom>
            <a:avLst/>
            <a:gdLst>
              <a:gd name="T0" fmla="*/ 2147483646 w 440"/>
              <a:gd name="T1" fmla="*/ 2147483646 h 829"/>
              <a:gd name="T2" fmla="*/ 2147483646 w 440"/>
              <a:gd name="T3" fmla="*/ 2147483646 h 829"/>
              <a:gd name="T4" fmla="*/ 2147483646 w 440"/>
              <a:gd name="T5" fmla="*/ 2147483646 h 829"/>
              <a:gd name="T6" fmla="*/ 2147483646 w 440"/>
              <a:gd name="T7" fmla="*/ 0 h 829"/>
              <a:gd name="T8" fmla="*/ 0 w 440"/>
              <a:gd name="T9" fmla="*/ 0 h 829"/>
              <a:gd name="T10" fmla="*/ 0 w 440"/>
              <a:gd name="T11" fmla="*/ 2147483646 h 829"/>
              <a:gd name="T12" fmla="*/ 0 w 440"/>
              <a:gd name="T13" fmla="*/ 2147483646 h 829"/>
              <a:gd name="T14" fmla="*/ 0 w 440"/>
              <a:gd name="T15" fmla="*/ 2147483646 h 829"/>
              <a:gd name="T16" fmla="*/ 0 w 440"/>
              <a:gd name="T17" fmla="*/ 2147483646 h 829"/>
              <a:gd name="T18" fmla="*/ 0 w 440"/>
              <a:gd name="T19" fmla="*/ 2147483646 h 829"/>
              <a:gd name="T20" fmla="*/ 1711211868 w 440"/>
              <a:gd name="T21" fmla="*/ 2147483646 h 829"/>
              <a:gd name="T22" fmla="*/ 2147483646 w 440"/>
              <a:gd name="T23" fmla="*/ 2147483646 h 829"/>
              <a:gd name="T24" fmla="*/ 2147483646 w 440"/>
              <a:gd name="T25" fmla="*/ 2147483646 h 829"/>
              <a:gd name="T26" fmla="*/ 2147483646 w 440"/>
              <a:gd name="T27" fmla="*/ 2147483646 h 82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40" h="829">
                <a:moveTo>
                  <a:pt x="440" y="783"/>
                </a:moveTo>
                <a:cubicBezTo>
                  <a:pt x="440" y="783"/>
                  <a:pt x="440" y="783"/>
                  <a:pt x="440" y="783"/>
                </a:cubicBezTo>
                <a:cubicBezTo>
                  <a:pt x="440" y="783"/>
                  <a:pt x="440" y="783"/>
                  <a:pt x="440" y="783"/>
                </a:cubicBezTo>
                <a:cubicBezTo>
                  <a:pt x="440" y="0"/>
                  <a:pt x="440" y="0"/>
                  <a:pt x="44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83"/>
                  <a:pt x="0" y="783"/>
                  <a:pt x="0" y="783"/>
                </a:cubicBezTo>
                <a:cubicBezTo>
                  <a:pt x="0" y="783"/>
                  <a:pt x="0" y="783"/>
                  <a:pt x="0" y="783"/>
                </a:cubicBezTo>
                <a:cubicBezTo>
                  <a:pt x="0" y="783"/>
                  <a:pt x="0" y="783"/>
                  <a:pt x="0" y="783"/>
                </a:cubicBezTo>
                <a:cubicBezTo>
                  <a:pt x="0" y="784"/>
                  <a:pt x="0" y="784"/>
                  <a:pt x="0" y="784"/>
                </a:cubicBezTo>
                <a:cubicBezTo>
                  <a:pt x="0" y="784"/>
                  <a:pt x="0" y="784"/>
                  <a:pt x="0" y="784"/>
                </a:cubicBezTo>
                <a:cubicBezTo>
                  <a:pt x="4" y="809"/>
                  <a:pt x="101" y="829"/>
                  <a:pt x="220" y="829"/>
                </a:cubicBezTo>
                <a:cubicBezTo>
                  <a:pt x="339" y="829"/>
                  <a:pt x="436" y="809"/>
                  <a:pt x="440" y="784"/>
                </a:cubicBezTo>
                <a:cubicBezTo>
                  <a:pt x="440" y="784"/>
                  <a:pt x="440" y="784"/>
                  <a:pt x="440" y="784"/>
                </a:cubicBezTo>
                <a:lnTo>
                  <a:pt x="440" y="783"/>
                </a:ln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7" name="Text Box 12"/>
          <p:cNvSpPr txBox="1">
            <a:spLocks noChangeArrowheads="1"/>
          </p:cNvSpPr>
          <p:nvPr/>
        </p:nvSpPr>
        <p:spPr bwMode="auto">
          <a:xfrm>
            <a:off x="5629275" y="3894138"/>
            <a:ext cx="1143000" cy="1960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Your message here</a:t>
            </a:r>
            <a:endParaRPr lang="en-US" altLang="en-US" sz="18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2266950" y="1644650"/>
            <a:ext cx="4683125" cy="4683125"/>
            <a:chOff x="978" y="431"/>
            <a:chExt cx="3627" cy="3627"/>
          </a:xfrm>
        </p:grpSpPr>
        <p:grpSp>
          <p:nvGrpSpPr>
            <p:cNvPr id="9223" name="Group 3"/>
            <p:cNvGrpSpPr>
              <a:grpSpLocks/>
            </p:cNvGrpSpPr>
            <p:nvPr/>
          </p:nvGrpSpPr>
          <p:grpSpPr bwMode="auto">
            <a:xfrm>
              <a:off x="978" y="431"/>
              <a:ext cx="3627" cy="3627"/>
              <a:chOff x="1042" y="511"/>
              <a:chExt cx="3627" cy="3627"/>
            </a:xfrm>
          </p:grpSpPr>
          <p:grpSp>
            <p:nvGrpSpPr>
              <p:cNvPr id="9225" name="Group 4"/>
              <p:cNvGrpSpPr>
                <a:grpSpLocks/>
              </p:cNvGrpSpPr>
              <p:nvPr/>
            </p:nvGrpSpPr>
            <p:grpSpPr bwMode="auto">
              <a:xfrm>
                <a:off x="1135" y="602"/>
                <a:ext cx="3441" cy="3445"/>
                <a:chOff x="1159" y="279"/>
                <a:chExt cx="3441" cy="3445"/>
              </a:xfrm>
            </p:grpSpPr>
            <p:grpSp>
              <p:nvGrpSpPr>
                <p:cNvPr id="9239" name="Group 5"/>
                <p:cNvGrpSpPr>
                  <a:grpSpLocks/>
                </p:cNvGrpSpPr>
                <p:nvPr/>
              </p:nvGrpSpPr>
              <p:grpSpPr bwMode="auto">
                <a:xfrm>
                  <a:off x="2880" y="279"/>
                  <a:ext cx="1720" cy="1722"/>
                  <a:chOff x="2880" y="279"/>
                  <a:chExt cx="1720" cy="1722"/>
                </a:xfrm>
              </p:grpSpPr>
              <p:sp>
                <p:nvSpPr>
                  <p:cNvPr id="9287" name="Line 6"/>
                  <p:cNvSpPr>
                    <a:spLocks noChangeShapeType="1"/>
                  </p:cNvSpPr>
                  <p:nvPr/>
                </p:nvSpPr>
                <p:spPr bwMode="auto">
                  <a:xfrm rot="4680000">
                    <a:off x="4482" y="1576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88" name="Line 7"/>
                  <p:cNvSpPr>
                    <a:spLocks noChangeShapeType="1"/>
                  </p:cNvSpPr>
                  <p:nvPr/>
                </p:nvSpPr>
                <p:spPr bwMode="auto">
                  <a:xfrm rot="4320000">
                    <a:off x="4436" y="1411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89" name="Line 8"/>
                  <p:cNvSpPr>
                    <a:spLocks noChangeShapeType="1"/>
                  </p:cNvSpPr>
                  <p:nvPr/>
                </p:nvSpPr>
                <p:spPr bwMode="auto">
                  <a:xfrm rot="3960000">
                    <a:off x="4375" y="1250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90" name="Line 9"/>
                  <p:cNvSpPr>
                    <a:spLocks noChangeAspect="1" noChangeShapeType="1"/>
                  </p:cNvSpPr>
                  <p:nvPr/>
                </p:nvSpPr>
                <p:spPr bwMode="auto">
                  <a:xfrm rot="3600000">
                    <a:off x="4247" y="1069"/>
                    <a:ext cx="2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91" name="Line 10"/>
                  <p:cNvSpPr>
                    <a:spLocks noChangeShapeType="1"/>
                  </p:cNvSpPr>
                  <p:nvPr/>
                </p:nvSpPr>
                <p:spPr bwMode="auto">
                  <a:xfrm rot="3240000">
                    <a:off x="4204" y="955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92" name="Line 11"/>
                  <p:cNvSpPr>
                    <a:spLocks noChangeShapeType="1"/>
                  </p:cNvSpPr>
                  <p:nvPr/>
                </p:nvSpPr>
                <p:spPr bwMode="auto">
                  <a:xfrm rot="2880000">
                    <a:off x="4097" y="821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93" name="Line 12"/>
                  <p:cNvSpPr>
                    <a:spLocks noChangeShapeType="1"/>
                  </p:cNvSpPr>
                  <p:nvPr/>
                </p:nvSpPr>
                <p:spPr bwMode="auto">
                  <a:xfrm rot="2520000">
                    <a:off x="3975" y="702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94" name="Line 13"/>
                  <p:cNvSpPr>
                    <a:spLocks noChangeShapeType="1"/>
                  </p:cNvSpPr>
                  <p:nvPr/>
                </p:nvSpPr>
                <p:spPr bwMode="auto">
                  <a:xfrm rot="2160000">
                    <a:off x="3842" y="593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95" name="Line 14"/>
                  <p:cNvSpPr>
                    <a:spLocks noChangeAspect="1" noChangeShapeType="1"/>
                  </p:cNvSpPr>
                  <p:nvPr/>
                </p:nvSpPr>
                <p:spPr bwMode="auto">
                  <a:xfrm rot="1800000">
                    <a:off x="3667" y="491"/>
                    <a:ext cx="2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96" name="Line 15"/>
                  <p:cNvSpPr>
                    <a:spLocks noChangeShapeType="1"/>
                  </p:cNvSpPr>
                  <p:nvPr/>
                </p:nvSpPr>
                <p:spPr bwMode="auto">
                  <a:xfrm rot="1440000">
                    <a:off x="3546" y="420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97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880" y="279"/>
                    <a:ext cx="0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98" name="Line 17"/>
                  <p:cNvSpPr>
                    <a:spLocks noChangeShapeType="1"/>
                  </p:cNvSpPr>
                  <p:nvPr/>
                </p:nvSpPr>
                <p:spPr bwMode="auto">
                  <a:xfrm rot="360000">
                    <a:off x="3052" y="289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99" name="Line 18"/>
                  <p:cNvSpPr>
                    <a:spLocks noChangeShapeType="1"/>
                  </p:cNvSpPr>
                  <p:nvPr/>
                </p:nvSpPr>
                <p:spPr bwMode="auto">
                  <a:xfrm rot="720000">
                    <a:off x="3220" y="317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300" name="Line 19"/>
                  <p:cNvSpPr>
                    <a:spLocks noChangeShapeType="1"/>
                  </p:cNvSpPr>
                  <p:nvPr/>
                </p:nvSpPr>
                <p:spPr bwMode="auto">
                  <a:xfrm rot="1080000">
                    <a:off x="3386" y="360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301" name="Line 20"/>
                  <p:cNvSpPr>
                    <a:spLocks noChangeShapeType="1"/>
                  </p:cNvSpPr>
                  <p:nvPr/>
                </p:nvSpPr>
                <p:spPr bwMode="auto">
                  <a:xfrm rot="5040000">
                    <a:off x="4508" y="1745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302" name="Line 2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4459" y="1859"/>
                    <a:ext cx="0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9240" name="Group 22"/>
                <p:cNvGrpSpPr>
                  <a:grpSpLocks/>
                </p:cNvGrpSpPr>
                <p:nvPr/>
              </p:nvGrpSpPr>
              <p:grpSpPr bwMode="auto">
                <a:xfrm>
                  <a:off x="2879" y="2173"/>
                  <a:ext cx="1713" cy="1551"/>
                  <a:chOff x="2879" y="2173"/>
                  <a:chExt cx="1713" cy="1551"/>
                </a:xfrm>
              </p:grpSpPr>
              <p:sp>
                <p:nvSpPr>
                  <p:cNvPr id="9272" name="Line 23"/>
                  <p:cNvSpPr>
                    <a:spLocks noChangeShapeType="1"/>
                  </p:cNvSpPr>
                  <p:nvPr/>
                </p:nvSpPr>
                <p:spPr bwMode="auto">
                  <a:xfrm rot="16920000" flipV="1">
                    <a:off x="4481" y="2257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73" name="Line 24"/>
                  <p:cNvSpPr>
                    <a:spLocks noChangeShapeType="1"/>
                  </p:cNvSpPr>
                  <p:nvPr/>
                </p:nvSpPr>
                <p:spPr bwMode="auto">
                  <a:xfrm rot="17280000" flipV="1">
                    <a:off x="4435" y="2422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74" name="Line 25"/>
                  <p:cNvSpPr>
                    <a:spLocks noChangeShapeType="1"/>
                  </p:cNvSpPr>
                  <p:nvPr/>
                </p:nvSpPr>
                <p:spPr bwMode="auto">
                  <a:xfrm rot="17640000" flipV="1">
                    <a:off x="4374" y="2583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75" name="Line 26"/>
                  <p:cNvSpPr>
                    <a:spLocks noChangeAspect="1" noChangeShapeType="1"/>
                  </p:cNvSpPr>
                  <p:nvPr/>
                </p:nvSpPr>
                <p:spPr bwMode="auto">
                  <a:xfrm rot="18000000" flipV="1">
                    <a:off x="4246" y="2650"/>
                    <a:ext cx="2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76" name="Line 27"/>
                  <p:cNvSpPr>
                    <a:spLocks noChangeShapeType="1"/>
                  </p:cNvSpPr>
                  <p:nvPr/>
                </p:nvSpPr>
                <p:spPr bwMode="auto">
                  <a:xfrm rot="18360000" flipV="1">
                    <a:off x="4203" y="2878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77" name="Line 28"/>
                  <p:cNvSpPr>
                    <a:spLocks noChangeShapeType="1"/>
                  </p:cNvSpPr>
                  <p:nvPr/>
                </p:nvSpPr>
                <p:spPr bwMode="auto">
                  <a:xfrm rot="18720000" flipV="1">
                    <a:off x="4096" y="3012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78" name="Line 29"/>
                  <p:cNvSpPr>
                    <a:spLocks noChangeShapeType="1"/>
                  </p:cNvSpPr>
                  <p:nvPr/>
                </p:nvSpPr>
                <p:spPr bwMode="auto">
                  <a:xfrm rot="19080000" flipV="1">
                    <a:off x="3974" y="3131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79" name="Line 30"/>
                  <p:cNvSpPr>
                    <a:spLocks noChangeShapeType="1"/>
                  </p:cNvSpPr>
                  <p:nvPr/>
                </p:nvSpPr>
                <p:spPr bwMode="auto">
                  <a:xfrm rot="19440000" flipV="1">
                    <a:off x="3841" y="3240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80" name="Line 31"/>
                  <p:cNvSpPr>
                    <a:spLocks noChangeAspect="1" noChangeShapeType="1"/>
                  </p:cNvSpPr>
                  <p:nvPr/>
                </p:nvSpPr>
                <p:spPr bwMode="auto">
                  <a:xfrm rot="19800000" flipV="1">
                    <a:off x="3666" y="3229"/>
                    <a:ext cx="2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81" name="Line 32"/>
                  <p:cNvSpPr>
                    <a:spLocks noChangeShapeType="1"/>
                  </p:cNvSpPr>
                  <p:nvPr/>
                </p:nvSpPr>
                <p:spPr bwMode="auto">
                  <a:xfrm rot="20160000" flipV="1">
                    <a:off x="3545" y="3413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82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79" y="3441"/>
                    <a:ext cx="0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83" name="Line 34"/>
                  <p:cNvSpPr>
                    <a:spLocks noChangeShapeType="1"/>
                  </p:cNvSpPr>
                  <p:nvPr/>
                </p:nvSpPr>
                <p:spPr bwMode="auto">
                  <a:xfrm rot="21240000" flipV="1">
                    <a:off x="3051" y="3544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84" name="Line 35"/>
                  <p:cNvSpPr>
                    <a:spLocks noChangeShapeType="1"/>
                  </p:cNvSpPr>
                  <p:nvPr/>
                </p:nvSpPr>
                <p:spPr bwMode="auto">
                  <a:xfrm rot="20880000" flipV="1">
                    <a:off x="3219" y="3516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85" name="Line 36"/>
                  <p:cNvSpPr>
                    <a:spLocks noChangeShapeType="1"/>
                  </p:cNvSpPr>
                  <p:nvPr/>
                </p:nvSpPr>
                <p:spPr bwMode="auto">
                  <a:xfrm rot="20520000" flipV="1">
                    <a:off x="3385" y="3473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86" name="Line 37"/>
                  <p:cNvSpPr>
                    <a:spLocks noChangeShapeType="1"/>
                  </p:cNvSpPr>
                  <p:nvPr/>
                </p:nvSpPr>
                <p:spPr bwMode="auto">
                  <a:xfrm rot="16560000" flipV="1">
                    <a:off x="4507" y="2088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9241" name="Group 38"/>
                <p:cNvGrpSpPr>
                  <a:grpSpLocks/>
                </p:cNvGrpSpPr>
                <p:nvPr/>
              </p:nvGrpSpPr>
              <p:grpSpPr bwMode="auto">
                <a:xfrm>
                  <a:off x="1159" y="290"/>
                  <a:ext cx="1548" cy="1712"/>
                  <a:chOff x="1159" y="290"/>
                  <a:chExt cx="1548" cy="1712"/>
                </a:xfrm>
              </p:grpSpPr>
              <p:sp>
                <p:nvSpPr>
                  <p:cNvPr id="9257" name="Line 39"/>
                  <p:cNvSpPr>
                    <a:spLocks noChangeShapeType="1"/>
                  </p:cNvSpPr>
                  <p:nvPr/>
                </p:nvSpPr>
                <p:spPr bwMode="auto">
                  <a:xfrm rot="16920000" flipH="1">
                    <a:off x="1277" y="1577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58" name="Line 40"/>
                  <p:cNvSpPr>
                    <a:spLocks noChangeShapeType="1"/>
                  </p:cNvSpPr>
                  <p:nvPr/>
                </p:nvSpPr>
                <p:spPr bwMode="auto">
                  <a:xfrm rot="17280000" flipH="1">
                    <a:off x="1323" y="1412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59" name="Line 41"/>
                  <p:cNvSpPr>
                    <a:spLocks noChangeShapeType="1"/>
                  </p:cNvSpPr>
                  <p:nvPr/>
                </p:nvSpPr>
                <p:spPr bwMode="auto">
                  <a:xfrm rot="17640000" flipH="1">
                    <a:off x="1384" y="1251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60" name="Line 42"/>
                  <p:cNvSpPr>
                    <a:spLocks noChangeAspect="1" noChangeShapeType="1"/>
                  </p:cNvSpPr>
                  <p:nvPr/>
                </p:nvSpPr>
                <p:spPr bwMode="auto">
                  <a:xfrm rot="18000000" flipH="1">
                    <a:off x="1511" y="1070"/>
                    <a:ext cx="2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61" name="Line 43"/>
                  <p:cNvSpPr>
                    <a:spLocks noChangeShapeType="1"/>
                  </p:cNvSpPr>
                  <p:nvPr/>
                </p:nvSpPr>
                <p:spPr bwMode="auto">
                  <a:xfrm rot="18360000" flipH="1">
                    <a:off x="1555" y="956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62" name="Line 44"/>
                  <p:cNvSpPr>
                    <a:spLocks noChangeShapeType="1"/>
                  </p:cNvSpPr>
                  <p:nvPr/>
                </p:nvSpPr>
                <p:spPr bwMode="auto">
                  <a:xfrm rot="18720000" flipH="1">
                    <a:off x="1662" y="822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63" name="Line 45"/>
                  <p:cNvSpPr>
                    <a:spLocks noChangeShapeType="1"/>
                  </p:cNvSpPr>
                  <p:nvPr/>
                </p:nvSpPr>
                <p:spPr bwMode="auto">
                  <a:xfrm rot="19080000" flipH="1">
                    <a:off x="1784" y="703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64" name="Line 46"/>
                  <p:cNvSpPr>
                    <a:spLocks noChangeShapeType="1"/>
                  </p:cNvSpPr>
                  <p:nvPr/>
                </p:nvSpPr>
                <p:spPr bwMode="auto">
                  <a:xfrm rot="19440000" flipH="1">
                    <a:off x="1917" y="594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65" name="Line 47"/>
                  <p:cNvSpPr>
                    <a:spLocks noChangeAspect="1" noChangeShapeType="1"/>
                  </p:cNvSpPr>
                  <p:nvPr/>
                </p:nvSpPr>
                <p:spPr bwMode="auto">
                  <a:xfrm rot="19800000" flipH="1">
                    <a:off x="2090" y="492"/>
                    <a:ext cx="2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66" name="Line 48"/>
                  <p:cNvSpPr>
                    <a:spLocks noChangeShapeType="1"/>
                  </p:cNvSpPr>
                  <p:nvPr/>
                </p:nvSpPr>
                <p:spPr bwMode="auto">
                  <a:xfrm rot="20160000" flipH="1">
                    <a:off x="2213" y="421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67" name="Line 49"/>
                  <p:cNvSpPr>
                    <a:spLocks noChangeShapeType="1"/>
                  </p:cNvSpPr>
                  <p:nvPr/>
                </p:nvSpPr>
                <p:spPr bwMode="auto">
                  <a:xfrm rot="21240000" flipH="1">
                    <a:off x="2707" y="290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68" name="Line 50"/>
                  <p:cNvSpPr>
                    <a:spLocks noChangeShapeType="1"/>
                  </p:cNvSpPr>
                  <p:nvPr/>
                </p:nvSpPr>
                <p:spPr bwMode="auto">
                  <a:xfrm rot="20880000" flipH="1">
                    <a:off x="2539" y="318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69" name="Line 51"/>
                  <p:cNvSpPr>
                    <a:spLocks noChangeShapeType="1"/>
                  </p:cNvSpPr>
                  <p:nvPr/>
                </p:nvSpPr>
                <p:spPr bwMode="auto">
                  <a:xfrm rot="20520000" flipH="1">
                    <a:off x="2373" y="361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70" name="Line 52"/>
                  <p:cNvSpPr>
                    <a:spLocks noChangeShapeType="1"/>
                  </p:cNvSpPr>
                  <p:nvPr/>
                </p:nvSpPr>
                <p:spPr bwMode="auto">
                  <a:xfrm rot="16560000" flipH="1">
                    <a:off x="1251" y="1746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71" name="Line 53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1301" y="1860"/>
                    <a:ext cx="0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9242" name="Group 54"/>
                <p:cNvGrpSpPr>
                  <a:grpSpLocks/>
                </p:cNvGrpSpPr>
                <p:nvPr/>
              </p:nvGrpSpPr>
              <p:grpSpPr bwMode="auto">
                <a:xfrm>
                  <a:off x="1166" y="2173"/>
                  <a:ext cx="1541" cy="1541"/>
                  <a:chOff x="1166" y="2173"/>
                  <a:chExt cx="1541" cy="1541"/>
                </a:xfrm>
              </p:grpSpPr>
              <p:sp>
                <p:nvSpPr>
                  <p:cNvPr id="9243" name="Line 55"/>
                  <p:cNvSpPr>
                    <a:spLocks noChangeShapeType="1"/>
                  </p:cNvSpPr>
                  <p:nvPr/>
                </p:nvSpPr>
                <p:spPr bwMode="auto">
                  <a:xfrm rot="4680000" flipH="1" flipV="1">
                    <a:off x="1277" y="2257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44" name="Line 56"/>
                  <p:cNvSpPr>
                    <a:spLocks noChangeShapeType="1"/>
                  </p:cNvSpPr>
                  <p:nvPr/>
                </p:nvSpPr>
                <p:spPr bwMode="auto">
                  <a:xfrm rot="4320000" flipH="1" flipV="1">
                    <a:off x="1323" y="2422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45" name="Line 57"/>
                  <p:cNvSpPr>
                    <a:spLocks noChangeShapeType="1"/>
                  </p:cNvSpPr>
                  <p:nvPr/>
                </p:nvSpPr>
                <p:spPr bwMode="auto">
                  <a:xfrm rot="3960000" flipH="1" flipV="1">
                    <a:off x="1384" y="2583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46" name="Line 58"/>
                  <p:cNvSpPr>
                    <a:spLocks noChangeAspect="1" noChangeShapeType="1"/>
                  </p:cNvSpPr>
                  <p:nvPr/>
                </p:nvSpPr>
                <p:spPr bwMode="auto">
                  <a:xfrm rot="3600000" flipH="1" flipV="1">
                    <a:off x="1511" y="2650"/>
                    <a:ext cx="2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47" name="Line 59"/>
                  <p:cNvSpPr>
                    <a:spLocks noChangeShapeType="1"/>
                  </p:cNvSpPr>
                  <p:nvPr/>
                </p:nvSpPr>
                <p:spPr bwMode="auto">
                  <a:xfrm rot="3240000" flipH="1" flipV="1">
                    <a:off x="1555" y="2878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48" name="Line 60"/>
                  <p:cNvSpPr>
                    <a:spLocks noChangeShapeType="1"/>
                  </p:cNvSpPr>
                  <p:nvPr/>
                </p:nvSpPr>
                <p:spPr bwMode="auto">
                  <a:xfrm rot="2880000" flipH="1" flipV="1">
                    <a:off x="1662" y="3012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49" name="Line 61"/>
                  <p:cNvSpPr>
                    <a:spLocks noChangeShapeType="1"/>
                  </p:cNvSpPr>
                  <p:nvPr/>
                </p:nvSpPr>
                <p:spPr bwMode="auto">
                  <a:xfrm rot="2520000" flipH="1" flipV="1">
                    <a:off x="1784" y="3131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50" name="Line 62"/>
                  <p:cNvSpPr>
                    <a:spLocks noChangeShapeType="1"/>
                  </p:cNvSpPr>
                  <p:nvPr/>
                </p:nvSpPr>
                <p:spPr bwMode="auto">
                  <a:xfrm rot="2160000" flipH="1" flipV="1">
                    <a:off x="1917" y="3240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51" name="Line 63"/>
                  <p:cNvSpPr>
                    <a:spLocks noChangeAspect="1" noChangeShapeType="1"/>
                  </p:cNvSpPr>
                  <p:nvPr/>
                </p:nvSpPr>
                <p:spPr bwMode="auto">
                  <a:xfrm rot="1800000" flipH="1" flipV="1">
                    <a:off x="2090" y="3229"/>
                    <a:ext cx="2" cy="283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52" name="Line 64"/>
                  <p:cNvSpPr>
                    <a:spLocks noChangeShapeType="1"/>
                  </p:cNvSpPr>
                  <p:nvPr/>
                </p:nvSpPr>
                <p:spPr bwMode="auto">
                  <a:xfrm rot="1440000" flipH="1" flipV="1">
                    <a:off x="2213" y="3413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53" name="Line 65"/>
                  <p:cNvSpPr>
                    <a:spLocks noChangeShapeType="1"/>
                  </p:cNvSpPr>
                  <p:nvPr/>
                </p:nvSpPr>
                <p:spPr bwMode="auto">
                  <a:xfrm rot="360000" flipH="1" flipV="1">
                    <a:off x="2707" y="3544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54" name="Line 66"/>
                  <p:cNvSpPr>
                    <a:spLocks noChangeShapeType="1"/>
                  </p:cNvSpPr>
                  <p:nvPr/>
                </p:nvSpPr>
                <p:spPr bwMode="auto">
                  <a:xfrm rot="720000" flipH="1" flipV="1">
                    <a:off x="2539" y="3516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55" name="Line 67"/>
                  <p:cNvSpPr>
                    <a:spLocks noChangeShapeType="1"/>
                  </p:cNvSpPr>
                  <p:nvPr/>
                </p:nvSpPr>
                <p:spPr bwMode="auto">
                  <a:xfrm rot="1080000" flipH="1" flipV="1">
                    <a:off x="2373" y="3473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56" name="Line 68"/>
                  <p:cNvSpPr>
                    <a:spLocks noChangeShapeType="1"/>
                  </p:cNvSpPr>
                  <p:nvPr/>
                </p:nvSpPr>
                <p:spPr bwMode="auto">
                  <a:xfrm rot="5040000" flipH="1" flipV="1">
                    <a:off x="1251" y="2088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9226" name="Text Box 69"/>
              <p:cNvSpPr txBox="1">
                <a:spLocks noChangeArrowheads="1"/>
              </p:cNvSpPr>
              <p:nvPr/>
            </p:nvSpPr>
            <p:spPr bwMode="auto">
              <a:xfrm>
                <a:off x="2624" y="958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12</a:t>
                </a:r>
                <a:endParaRPr lang="en-US" altLang="en-US" sz="2800"/>
              </a:p>
            </p:txBody>
          </p:sp>
          <p:sp>
            <p:nvSpPr>
              <p:cNvPr id="9227" name="Oval 70"/>
              <p:cNvSpPr>
                <a:spLocks noChangeAspect="1" noChangeArrowheads="1"/>
              </p:cNvSpPr>
              <p:nvPr/>
            </p:nvSpPr>
            <p:spPr bwMode="auto">
              <a:xfrm>
                <a:off x="1042" y="511"/>
                <a:ext cx="3627" cy="362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9228" name="Text Box 71"/>
              <p:cNvSpPr txBox="1">
                <a:spLocks noChangeArrowheads="1"/>
              </p:cNvSpPr>
              <p:nvPr/>
            </p:nvSpPr>
            <p:spPr bwMode="auto">
              <a:xfrm>
                <a:off x="3265" y="1122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1</a:t>
                </a:r>
                <a:endParaRPr lang="en-US" altLang="en-US" sz="2800"/>
              </a:p>
            </p:txBody>
          </p:sp>
          <p:sp>
            <p:nvSpPr>
              <p:cNvPr id="9229" name="Text Box 72"/>
              <p:cNvSpPr txBox="1">
                <a:spLocks noChangeArrowheads="1"/>
              </p:cNvSpPr>
              <p:nvPr/>
            </p:nvSpPr>
            <p:spPr bwMode="auto">
              <a:xfrm>
                <a:off x="3731" y="1570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2</a:t>
                </a:r>
                <a:endParaRPr lang="en-US" altLang="en-US" sz="2800"/>
              </a:p>
            </p:txBody>
          </p:sp>
          <p:sp>
            <p:nvSpPr>
              <p:cNvPr id="9230" name="Text Box 73"/>
              <p:cNvSpPr txBox="1">
                <a:spLocks noChangeArrowheads="1"/>
              </p:cNvSpPr>
              <p:nvPr/>
            </p:nvSpPr>
            <p:spPr bwMode="auto">
              <a:xfrm>
                <a:off x="3889" y="2209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3</a:t>
                </a:r>
                <a:endParaRPr lang="en-US" altLang="en-US" sz="2800"/>
              </a:p>
            </p:txBody>
          </p:sp>
          <p:sp>
            <p:nvSpPr>
              <p:cNvPr id="9231" name="Text Box 74"/>
              <p:cNvSpPr txBox="1">
                <a:spLocks noChangeArrowheads="1"/>
              </p:cNvSpPr>
              <p:nvPr/>
            </p:nvSpPr>
            <p:spPr bwMode="auto">
              <a:xfrm>
                <a:off x="3727" y="2836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4</a:t>
                </a:r>
                <a:endParaRPr lang="en-US" altLang="en-US" sz="2800"/>
              </a:p>
            </p:txBody>
          </p:sp>
          <p:sp>
            <p:nvSpPr>
              <p:cNvPr id="9232" name="Text Box 75"/>
              <p:cNvSpPr txBox="1">
                <a:spLocks noChangeArrowheads="1"/>
              </p:cNvSpPr>
              <p:nvPr/>
            </p:nvSpPr>
            <p:spPr bwMode="auto">
              <a:xfrm>
                <a:off x="3289" y="3283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5</a:t>
                </a:r>
                <a:endParaRPr lang="en-US" altLang="en-US" sz="2800"/>
              </a:p>
            </p:txBody>
          </p:sp>
          <p:sp>
            <p:nvSpPr>
              <p:cNvPr id="9233" name="Text Box 76"/>
              <p:cNvSpPr txBox="1">
                <a:spLocks noChangeArrowheads="1"/>
              </p:cNvSpPr>
              <p:nvPr/>
            </p:nvSpPr>
            <p:spPr bwMode="auto">
              <a:xfrm>
                <a:off x="2624" y="3459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6</a:t>
                </a:r>
                <a:endParaRPr lang="en-US" altLang="en-US" sz="2800"/>
              </a:p>
            </p:txBody>
          </p:sp>
          <p:sp>
            <p:nvSpPr>
              <p:cNvPr id="9234" name="Text Box 77"/>
              <p:cNvSpPr txBox="1">
                <a:spLocks noChangeArrowheads="1"/>
              </p:cNvSpPr>
              <p:nvPr/>
            </p:nvSpPr>
            <p:spPr bwMode="auto">
              <a:xfrm>
                <a:off x="2018" y="3289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7</a:t>
                </a:r>
                <a:endParaRPr lang="en-US" altLang="en-US" sz="2800"/>
              </a:p>
            </p:txBody>
          </p:sp>
          <p:sp>
            <p:nvSpPr>
              <p:cNvPr id="9235" name="Text Box 78"/>
              <p:cNvSpPr txBox="1">
                <a:spLocks noChangeArrowheads="1"/>
              </p:cNvSpPr>
              <p:nvPr/>
            </p:nvSpPr>
            <p:spPr bwMode="auto">
              <a:xfrm>
                <a:off x="1595" y="2848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8</a:t>
                </a:r>
                <a:endParaRPr lang="en-US" altLang="en-US" sz="2800"/>
              </a:p>
            </p:txBody>
          </p:sp>
          <p:sp>
            <p:nvSpPr>
              <p:cNvPr id="9236" name="Text Box 79"/>
              <p:cNvSpPr txBox="1">
                <a:spLocks noChangeArrowheads="1"/>
              </p:cNvSpPr>
              <p:nvPr/>
            </p:nvSpPr>
            <p:spPr bwMode="auto">
              <a:xfrm>
                <a:off x="1433" y="2209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9</a:t>
                </a:r>
                <a:endParaRPr lang="en-US" altLang="en-US" sz="2800"/>
              </a:p>
            </p:txBody>
          </p:sp>
          <p:sp>
            <p:nvSpPr>
              <p:cNvPr id="9237" name="Text Box 80"/>
              <p:cNvSpPr txBox="1">
                <a:spLocks noChangeArrowheads="1"/>
              </p:cNvSpPr>
              <p:nvPr/>
            </p:nvSpPr>
            <p:spPr bwMode="auto">
              <a:xfrm>
                <a:off x="1513" y="1594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10</a:t>
                </a:r>
                <a:endParaRPr lang="en-US" altLang="en-US" sz="2800"/>
              </a:p>
            </p:txBody>
          </p:sp>
          <p:sp>
            <p:nvSpPr>
              <p:cNvPr id="9238" name="Text Box 81"/>
              <p:cNvSpPr txBox="1">
                <a:spLocks noChangeArrowheads="1"/>
              </p:cNvSpPr>
              <p:nvPr/>
            </p:nvSpPr>
            <p:spPr bwMode="auto">
              <a:xfrm>
                <a:off x="2018" y="1078"/>
                <a:ext cx="46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1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/>
                  <a:t>11</a:t>
                </a:r>
                <a:endParaRPr lang="en-US" altLang="en-US" sz="2800"/>
              </a:p>
            </p:txBody>
          </p:sp>
        </p:grpSp>
        <p:sp>
          <p:nvSpPr>
            <p:cNvPr id="9224" name="Oval 82"/>
            <p:cNvSpPr>
              <a:spLocks noChangeArrowheads="1"/>
            </p:cNvSpPr>
            <p:nvPr/>
          </p:nvSpPr>
          <p:spPr bwMode="auto">
            <a:xfrm>
              <a:off x="2663" y="2117"/>
              <a:ext cx="256" cy="2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9219" name="Line 84"/>
          <p:cNvSpPr>
            <a:spLocks noChangeShapeType="1"/>
          </p:cNvSpPr>
          <p:nvPr/>
        </p:nvSpPr>
        <p:spPr bwMode="auto">
          <a:xfrm rot="-3058770">
            <a:off x="5141119" y="3718719"/>
            <a:ext cx="76200" cy="1360488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Text Box 85"/>
          <p:cNvSpPr txBox="1">
            <a:spLocks noChangeArrowheads="1"/>
          </p:cNvSpPr>
          <p:nvPr/>
        </p:nvSpPr>
        <p:spPr bwMode="auto">
          <a:xfrm>
            <a:off x="1782763" y="6491288"/>
            <a:ext cx="5619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You can move the hands to tell the time that you want</a:t>
            </a:r>
            <a:endParaRPr lang="en-US" altLang="en-US" sz="1800"/>
          </a:p>
        </p:txBody>
      </p:sp>
      <p:sp>
        <p:nvSpPr>
          <p:cNvPr id="9221" name="Line 87"/>
          <p:cNvSpPr>
            <a:spLocks noChangeShapeType="1"/>
          </p:cNvSpPr>
          <p:nvPr/>
        </p:nvSpPr>
        <p:spPr bwMode="auto">
          <a:xfrm rot="18541230" flipH="1">
            <a:off x="4053681" y="2840832"/>
            <a:ext cx="1712913" cy="6096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Rectangle 8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Time is ticking away</a:t>
            </a:r>
            <a:endParaRPr lang="en-US" altLang="en-US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6515100" y="1970088"/>
            <a:ext cx="1828800" cy="4349750"/>
            <a:chOff x="4752" y="1241"/>
            <a:chExt cx="1152" cy="2740"/>
          </a:xfrm>
        </p:grpSpPr>
        <p:sp>
          <p:nvSpPr>
            <p:cNvPr id="11268" name="Freeform 3"/>
            <p:cNvSpPr>
              <a:spLocks/>
            </p:cNvSpPr>
            <p:nvPr/>
          </p:nvSpPr>
          <p:spPr bwMode="auto">
            <a:xfrm>
              <a:off x="4752" y="2611"/>
              <a:ext cx="1152" cy="1370"/>
            </a:xfrm>
            <a:custGeom>
              <a:avLst/>
              <a:gdLst>
                <a:gd name="T0" fmla="*/ 1152 w 576"/>
                <a:gd name="T1" fmla="*/ 433 h 684"/>
                <a:gd name="T2" fmla="*/ 0 w 576"/>
                <a:gd name="T3" fmla="*/ 0 h 684"/>
                <a:gd name="T4" fmla="*/ 0 w 576"/>
                <a:gd name="T5" fmla="*/ 2311 h 684"/>
                <a:gd name="T6" fmla="*/ 1152 w 576"/>
                <a:gd name="T7" fmla="*/ 2744 h 684"/>
                <a:gd name="T8" fmla="*/ 2304 w 576"/>
                <a:gd name="T9" fmla="*/ 2311 h 684"/>
                <a:gd name="T10" fmla="*/ 2304 w 576"/>
                <a:gd name="T11" fmla="*/ 0 h 684"/>
                <a:gd name="T12" fmla="*/ 1152 w 576"/>
                <a:gd name="T13" fmla="*/ 433 h 6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76" h="684">
                  <a:moveTo>
                    <a:pt x="288" y="108"/>
                  </a:moveTo>
                  <a:cubicBezTo>
                    <a:pt x="129" y="108"/>
                    <a:pt x="0" y="60"/>
                    <a:pt x="0" y="0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636"/>
                    <a:pt x="129" y="684"/>
                    <a:pt x="288" y="684"/>
                  </a:cubicBezTo>
                  <a:cubicBezTo>
                    <a:pt x="447" y="684"/>
                    <a:pt x="576" y="636"/>
                    <a:pt x="576" y="576"/>
                  </a:cubicBezTo>
                  <a:cubicBezTo>
                    <a:pt x="576" y="0"/>
                    <a:pt x="576" y="0"/>
                    <a:pt x="576" y="0"/>
                  </a:cubicBezTo>
                  <a:cubicBezTo>
                    <a:pt x="576" y="60"/>
                    <a:pt x="447" y="108"/>
                    <a:pt x="288" y="108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69" name="Freeform 4"/>
            <p:cNvSpPr>
              <a:spLocks/>
            </p:cNvSpPr>
            <p:nvPr/>
          </p:nvSpPr>
          <p:spPr bwMode="auto">
            <a:xfrm>
              <a:off x="4752" y="2250"/>
              <a:ext cx="1152" cy="577"/>
            </a:xfrm>
            <a:custGeom>
              <a:avLst/>
              <a:gdLst>
                <a:gd name="T0" fmla="*/ 2216 w 576"/>
                <a:gd name="T1" fmla="*/ 557 h 288"/>
                <a:gd name="T2" fmla="*/ 2220 w 576"/>
                <a:gd name="T3" fmla="*/ 557 h 288"/>
                <a:gd name="T4" fmla="*/ 2216 w 576"/>
                <a:gd name="T5" fmla="*/ 553 h 288"/>
                <a:gd name="T6" fmla="*/ 2128 w 576"/>
                <a:gd name="T7" fmla="*/ 493 h 288"/>
                <a:gd name="T8" fmla="*/ 1660 w 576"/>
                <a:gd name="T9" fmla="*/ 152 h 288"/>
                <a:gd name="T10" fmla="*/ 1152 w 576"/>
                <a:gd name="T11" fmla="*/ 0 h 288"/>
                <a:gd name="T12" fmla="*/ 636 w 576"/>
                <a:gd name="T13" fmla="*/ 160 h 288"/>
                <a:gd name="T14" fmla="*/ 196 w 576"/>
                <a:gd name="T15" fmla="*/ 477 h 288"/>
                <a:gd name="T16" fmla="*/ 0 w 576"/>
                <a:gd name="T17" fmla="*/ 723 h 288"/>
                <a:gd name="T18" fmla="*/ 1152 w 576"/>
                <a:gd name="T19" fmla="*/ 1156 h 288"/>
                <a:gd name="T20" fmla="*/ 2304 w 576"/>
                <a:gd name="T21" fmla="*/ 723 h 288"/>
                <a:gd name="T22" fmla="*/ 2216 w 576"/>
                <a:gd name="T23" fmla="*/ 557 h 28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76" h="288">
                  <a:moveTo>
                    <a:pt x="554" y="139"/>
                  </a:moveTo>
                  <a:cubicBezTo>
                    <a:pt x="555" y="139"/>
                    <a:pt x="555" y="139"/>
                    <a:pt x="555" y="139"/>
                  </a:cubicBezTo>
                  <a:cubicBezTo>
                    <a:pt x="554" y="138"/>
                    <a:pt x="554" y="138"/>
                    <a:pt x="554" y="138"/>
                  </a:cubicBezTo>
                  <a:cubicBezTo>
                    <a:pt x="548" y="133"/>
                    <a:pt x="541" y="128"/>
                    <a:pt x="532" y="123"/>
                  </a:cubicBezTo>
                  <a:cubicBezTo>
                    <a:pt x="415" y="38"/>
                    <a:pt x="415" y="38"/>
                    <a:pt x="415" y="38"/>
                  </a:cubicBezTo>
                  <a:cubicBezTo>
                    <a:pt x="391" y="15"/>
                    <a:pt x="343" y="0"/>
                    <a:pt x="288" y="0"/>
                  </a:cubicBezTo>
                  <a:cubicBezTo>
                    <a:pt x="232" y="0"/>
                    <a:pt x="183" y="16"/>
                    <a:pt x="159" y="40"/>
                  </a:cubicBezTo>
                  <a:cubicBezTo>
                    <a:pt x="49" y="119"/>
                    <a:pt x="49" y="119"/>
                    <a:pt x="49" y="119"/>
                  </a:cubicBezTo>
                  <a:cubicBezTo>
                    <a:pt x="18" y="137"/>
                    <a:pt x="0" y="158"/>
                    <a:pt x="0" y="180"/>
                  </a:cubicBezTo>
                  <a:cubicBezTo>
                    <a:pt x="0" y="240"/>
                    <a:pt x="129" y="288"/>
                    <a:pt x="288" y="288"/>
                  </a:cubicBezTo>
                  <a:cubicBezTo>
                    <a:pt x="447" y="288"/>
                    <a:pt x="576" y="240"/>
                    <a:pt x="576" y="180"/>
                  </a:cubicBezTo>
                  <a:cubicBezTo>
                    <a:pt x="576" y="165"/>
                    <a:pt x="568" y="152"/>
                    <a:pt x="554" y="139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0" name="Freeform 5"/>
            <p:cNvSpPr>
              <a:spLocks/>
            </p:cNvSpPr>
            <p:nvPr/>
          </p:nvSpPr>
          <p:spPr bwMode="auto">
            <a:xfrm>
              <a:off x="5112" y="2034"/>
              <a:ext cx="432" cy="360"/>
            </a:xfrm>
            <a:custGeom>
              <a:avLst/>
              <a:gdLst>
                <a:gd name="T0" fmla="*/ 432 w 216"/>
                <a:gd name="T1" fmla="*/ 144 h 180"/>
                <a:gd name="T2" fmla="*/ 0 w 216"/>
                <a:gd name="T3" fmla="*/ 0 h 180"/>
                <a:gd name="T4" fmla="*/ 0 w 216"/>
                <a:gd name="T5" fmla="*/ 576 h 180"/>
                <a:gd name="T6" fmla="*/ 432 w 216"/>
                <a:gd name="T7" fmla="*/ 720 h 180"/>
                <a:gd name="T8" fmla="*/ 864 w 216"/>
                <a:gd name="T9" fmla="*/ 576 h 180"/>
                <a:gd name="T10" fmla="*/ 864 w 216"/>
                <a:gd name="T11" fmla="*/ 0 h 180"/>
                <a:gd name="T12" fmla="*/ 432 w 216"/>
                <a:gd name="T13" fmla="*/ 144 h 1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6" h="180">
                  <a:moveTo>
                    <a:pt x="108" y="36"/>
                  </a:moveTo>
                  <a:cubicBezTo>
                    <a:pt x="48" y="36"/>
                    <a:pt x="0" y="20"/>
                    <a:pt x="0" y="0"/>
                  </a:cubicBezTo>
                  <a:cubicBezTo>
                    <a:pt x="0" y="144"/>
                    <a:pt x="0" y="144"/>
                    <a:pt x="0" y="144"/>
                  </a:cubicBezTo>
                  <a:cubicBezTo>
                    <a:pt x="0" y="164"/>
                    <a:pt x="48" y="180"/>
                    <a:pt x="108" y="180"/>
                  </a:cubicBezTo>
                  <a:cubicBezTo>
                    <a:pt x="168" y="180"/>
                    <a:pt x="216" y="164"/>
                    <a:pt x="216" y="144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16" y="20"/>
                    <a:pt x="168" y="36"/>
                    <a:pt x="108" y="36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6"/>
            <p:cNvSpPr>
              <a:spLocks/>
            </p:cNvSpPr>
            <p:nvPr/>
          </p:nvSpPr>
          <p:spPr bwMode="auto">
            <a:xfrm>
              <a:off x="5094" y="2178"/>
              <a:ext cx="466" cy="166"/>
            </a:xfrm>
            <a:custGeom>
              <a:avLst/>
              <a:gdLst>
                <a:gd name="T0" fmla="*/ 928 w 233"/>
                <a:gd name="T1" fmla="*/ 52 h 83"/>
                <a:gd name="T2" fmla="*/ 924 w 233"/>
                <a:gd name="T3" fmla="*/ 24 h 83"/>
                <a:gd name="T4" fmla="*/ 900 w 233"/>
                <a:gd name="T5" fmla="*/ 0 h 83"/>
                <a:gd name="T6" fmla="*/ 900 w 233"/>
                <a:gd name="T7" fmla="*/ 52 h 83"/>
                <a:gd name="T8" fmla="*/ 904 w 233"/>
                <a:gd name="T9" fmla="*/ 56 h 83"/>
                <a:gd name="T10" fmla="*/ 468 w 233"/>
                <a:gd name="T11" fmla="*/ 232 h 83"/>
                <a:gd name="T12" fmla="*/ 36 w 233"/>
                <a:gd name="T13" fmla="*/ 228 h 83"/>
                <a:gd name="T14" fmla="*/ 36 w 233"/>
                <a:gd name="T15" fmla="*/ 208 h 83"/>
                <a:gd name="T16" fmla="*/ 28 w 233"/>
                <a:gd name="T17" fmla="*/ 168 h 83"/>
                <a:gd name="T18" fmla="*/ 0 w 233"/>
                <a:gd name="T19" fmla="*/ 232 h 83"/>
                <a:gd name="T20" fmla="*/ 8 w 233"/>
                <a:gd name="T21" fmla="*/ 260 h 83"/>
                <a:gd name="T22" fmla="*/ 472 w 233"/>
                <a:gd name="T23" fmla="*/ 284 h 83"/>
                <a:gd name="T24" fmla="*/ 792 w 233"/>
                <a:gd name="T25" fmla="*/ 188 h 83"/>
                <a:gd name="T26" fmla="*/ 928 w 233"/>
                <a:gd name="T27" fmla="*/ 52 h 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3" h="83">
                  <a:moveTo>
                    <a:pt x="232" y="13"/>
                  </a:moveTo>
                  <a:cubicBezTo>
                    <a:pt x="232" y="11"/>
                    <a:pt x="232" y="8"/>
                    <a:pt x="231" y="6"/>
                  </a:cubicBezTo>
                  <a:cubicBezTo>
                    <a:pt x="229" y="4"/>
                    <a:pt x="228" y="2"/>
                    <a:pt x="225" y="0"/>
                  </a:cubicBezTo>
                  <a:cubicBezTo>
                    <a:pt x="225" y="13"/>
                    <a:pt x="225" y="13"/>
                    <a:pt x="225" y="13"/>
                  </a:cubicBezTo>
                  <a:cubicBezTo>
                    <a:pt x="225" y="14"/>
                    <a:pt x="226" y="14"/>
                    <a:pt x="226" y="14"/>
                  </a:cubicBezTo>
                  <a:cubicBezTo>
                    <a:pt x="220" y="25"/>
                    <a:pt x="180" y="46"/>
                    <a:pt x="117" y="58"/>
                  </a:cubicBezTo>
                  <a:cubicBezTo>
                    <a:pt x="54" y="70"/>
                    <a:pt x="16" y="65"/>
                    <a:pt x="9" y="57"/>
                  </a:cubicBezTo>
                  <a:cubicBezTo>
                    <a:pt x="9" y="57"/>
                    <a:pt x="9" y="53"/>
                    <a:pt x="9" y="52"/>
                  </a:cubicBezTo>
                  <a:cubicBezTo>
                    <a:pt x="7" y="42"/>
                    <a:pt x="7" y="42"/>
                    <a:pt x="7" y="42"/>
                  </a:cubicBezTo>
                  <a:cubicBezTo>
                    <a:pt x="0" y="50"/>
                    <a:pt x="0" y="53"/>
                    <a:pt x="0" y="58"/>
                  </a:cubicBezTo>
                  <a:cubicBezTo>
                    <a:pt x="0" y="60"/>
                    <a:pt x="1" y="63"/>
                    <a:pt x="2" y="65"/>
                  </a:cubicBezTo>
                  <a:cubicBezTo>
                    <a:pt x="11" y="83"/>
                    <a:pt x="68" y="80"/>
                    <a:pt x="118" y="71"/>
                  </a:cubicBezTo>
                  <a:cubicBezTo>
                    <a:pt x="148" y="65"/>
                    <a:pt x="176" y="57"/>
                    <a:pt x="198" y="47"/>
                  </a:cubicBezTo>
                  <a:cubicBezTo>
                    <a:pt x="229" y="33"/>
                    <a:pt x="233" y="23"/>
                    <a:pt x="232" y="13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7"/>
            <p:cNvSpPr>
              <a:spLocks/>
            </p:cNvSpPr>
            <p:nvPr/>
          </p:nvSpPr>
          <p:spPr bwMode="auto">
            <a:xfrm>
              <a:off x="5094" y="2180"/>
              <a:ext cx="466" cy="166"/>
            </a:xfrm>
            <a:custGeom>
              <a:avLst/>
              <a:gdLst>
                <a:gd name="T0" fmla="*/ 928 w 233"/>
                <a:gd name="T1" fmla="*/ 52 h 83"/>
                <a:gd name="T2" fmla="*/ 920 w 233"/>
                <a:gd name="T3" fmla="*/ 20 h 83"/>
                <a:gd name="T4" fmla="*/ 900 w 233"/>
                <a:gd name="T5" fmla="*/ 0 h 83"/>
                <a:gd name="T6" fmla="*/ 900 w 233"/>
                <a:gd name="T7" fmla="*/ 52 h 83"/>
                <a:gd name="T8" fmla="*/ 904 w 233"/>
                <a:gd name="T9" fmla="*/ 56 h 83"/>
                <a:gd name="T10" fmla="*/ 468 w 233"/>
                <a:gd name="T11" fmla="*/ 232 h 83"/>
                <a:gd name="T12" fmla="*/ 36 w 233"/>
                <a:gd name="T13" fmla="*/ 228 h 83"/>
                <a:gd name="T14" fmla="*/ 36 w 233"/>
                <a:gd name="T15" fmla="*/ 208 h 83"/>
                <a:gd name="T16" fmla="*/ 24 w 233"/>
                <a:gd name="T17" fmla="*/ 164 h 83"/>
                <a:gd name="T18" fmla="*/ 0 w 233"/>
                <a:gd name="T19" fmla="*/ 232 h 83"/>
                <a:gd name="T20" fmla="*/ 8 w 233"/>
                <a:gd name="T21" fmla="*/ 260 h 83"/>
                <a:gd name="T22" fmla="*/ 468 w 233"/>
                <a:gd name="T23" fmla="*/ 284 h 83"/>
                <a:gd name="T24" fmla="*/ 788 w 233"/>
                <a:gd name="T25" fmla="*/ 188 h 83"/>
                <a:gd name="T26" fmla="*/ 928 w 233"/>
                <a:gd name="T27" fmla="*/ 52 h 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3" h="83">
                  <a:moveTo>
                    <a:pt x="232" y="13"/>
                  </a:moveTo>
                  <a:cubicBezTo>
                    <a:pt x="232" y="11"/>
                    <a:pt x="232" y="8"/>
                    <a:pt x="230" y="5"/>
                  </a:cubicBezTo>
                  <a:cubicBezTo>
                    <a:pt x="229" y="3"/>
                    <a:pt x="227" y="2"/>
                    <a:pt x="225" y="0"/>
                  </a:cubicBezTo>
                  <a:cubicBezTo>
                    <a:pt x="225" y="13"/>
                    <a:pt x="225" y="13"/>
                    <a:pt x="225" y="13"/>
                  </a:cubicBezTo>
                  <a:cubicBezTo>
                    <a:pt x="225" y="14"/>
                    <a:pt x="226" y="14"/>
                    <a:pt x="226" y="14"/>
                  </a:cubicBezTo>
                  <a:cubicBezTo>
                    <a:pt x="220" y="25"/>
                    <a:pt x="180" y="46"/>
                    <a:pt x="117" y="58"/>
                  </a:cubicBezTo>
                  <a:cubicBezTo>
                    <a:pt x="54" y="70"/>
                    <a:pt x="15" y="65"/>
                    <a:pt x="9" y="57"/>
                  </a:cubicBezTo>
                  <a:cubicBezTo>
                    <a:pt x="9" y="57"/>
                    <a:pt x="9" y="52"/>
                    <a:pt x="9" y="52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0" y="50"/>
                    <a:pt x="0" y="53"/>
                    <a:pt x="0" y="58"/>
                  </a:cubicBezTo>
                  <a:cubicBezTo>
                    <a:pt x="0" y="60"/>
                    <a:pt x="0" y="63"/>
                    <a:pt x="2" y="65"/>
                  </a:cubicBezTo>
                  <a:cubicBezTo>
                    <a:pt x="11" y="83"/>
                    <a:pt x="68" y="80"/>
                    <a:pt x="117" y="71"/>
                  </a:cubicBezTo>
                  <a:cubicBezTo>
                    <a:pt x="148" y="65"/>
                    <a:pt x="176" y="57"/>
                    <a:pt x="197" y="47"/>
                  </a:cubicBezTo>
                  <a:cubicBezTo>
                    <a:pt x="229" y="33"/>
                    <a:pt x="233" y="22"/>
                    <a:pt x="232" y="13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8"/>
            <p:cNvSpPr>
              <a:spLocks/>
            </p:cNvSpPr>
            <p:nvPr/>
          </p:nvSpPr>
          <p:spPr bwMode="auto">
            <a:xfrm>
              <a:off x="5096" y="2052"/>
              <a:ext cx="466" cy="166"/>
            </a:xfrm>
            <a:custGeom>
              <a:avLst/>
              <a:gdLst>
                <a:gd name="T0" fmla="*/ 932 w 233"/>
                <a:gd name="T1" fmla="*/ 52 h 83"/>
                <a:gd name="T2" fmla="*/ 924 w 233"/>
                <a:gd name="T3" fmla="*/ 20 h 83"/>
                <a:gd name="T4" fmla="*/ 904 w 233"/>
                <a:gd name="T5" fmla="*/ 0 h 83"/>
                <a:gd name="T6" fmla="*/ 904 w 233"/>
                <a:gd name="T7" fmla="*/ 52 h 83"/>
                <a:gd name="T8" fmla="*/ 904 w 233"/>
                <a:gd name="T9" fmla="*/ 56 h 83"/>
                <a:gd name="T10" fmla="*/ 472 w 233"/>
                <a:gd name="T11" fmla="*/ 232 h 83"/>
                <a:gd name="T12" fmla="*/ 28 w 233"/>
                <a:gd name="T13" fmla="*/ 224 h 83"/>
                <a:gd name="T14" fmla="*/ 28 w 233"/>
                <a:gd name="T15" fmla="*/ 224 h 83"/>
                <a:gd name="T16" fmla="*/ 28 w 233"/>
                <a:gd name="T17" fmla="*/ 164 h 83"/>
                <a:gd name="T18" fmla="*/ 0 w 233"/>
                <a:gd name="T19" fmla="*/ 232 h 83"/>
                <a:gd name="T20" fmla="*/ 8 w 233"/>
                <a:gd name="T21" fmla="*/ 260 h 83"/>
                <a:gd name="T22" fmla="*/ 472 w 233"/>
                <a:gd name="T23" fmla="*/ 284 h 83"/>
                <a:gd name="T24" fmla="*/ 792 w 233"/>
                <a:gd name="T25" fmla="*/ 188 h 83"/>
                <a:gd name="T26" fmla="*/ 932 w 233"/>
                <a:gd name="T27" fmla="*/ 52 h 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3" h="83">
                  <a:moveTo>
                    <a:pt x="233" y="13"/>
                  </a:moveTo>
                  <a:cubicBezTo>
                    <a:pt x="233" y="11"/>
                    <a:pt x="232" y="8"/>
                    <a:pt x="231" y="5"/>
                  </a:cubicBezTo>
                  <a:cubicBezTo>
                    <a:pt x="230" y="3"/>
                    <a:pt x="228" y="1"/>
                    <a:pt x="226" y="0"/>
                  </a:cubicBezTo>
                  <a:cubicBezTo>
                    <a:pt x="226" y="13"/>
                    <a:pt x="226" y="13"/>
                    <a:pt x="226" y="13"/>
                  </a:cubicBezTo>
                  <a:cubicBezTo>
                    <a:pt x="226" y="14"/>
                    <a:pt x="226" y="14"/>
                    <a:pt x="226" y="14"/>
                  </a:cubicBezTo>
                  <a:cubicBezTo>
                    <a:pt x="221" y="25"/>
                    <a:pt x="181" y="46"/>
                    <a:pt x="118" y="58"/>
                  </a:cubicBezTo>
                  <a:cubicBezTo>
                    <a:pt x="55" y="70"/>
                    <a:pt x="14" y="65"/>
                    <a:pt x="7" y="56"/>
                  </a:cubicBezTo>
                  <a:cubicBezTo>
                    <a:pt x="7" y="56"/>
                    <a:pt x="7" y="56"/>
                    <a:pt x="7" y="56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1" y="47"/>
                    <a:pt x="0" y="53"/>
                    <a:pt x="0" y="58"/>
                  </a:cubicBezTo>
                  <a:cubicBezTo>
                    <a:pt x="1" y="60"/>
                    <a:pt x="1" y="63"/>
                    <a:pt x="2" y="65"/>
                  </a:cubicBezTo>
                  <a:cubicBezTo>
                    <a:pt x="12" y="83"/>
                    <a:pt x="69" y="80"/>
                    <a:pt x="118" y="71"/>
                  </a:cubicBezTo>
                  <a:cubicBezTo>
                    <a:pt x="148" y="65"/>
                    <a:pt x="177" y="57"/>
                    <a:pt x="198" y="47"/>
                  </a:cubicBezTo>
                  <a:cubicBezTo>
                    <a:pt x="229" y="33"/>
                    <a:pt x="233" y="22"/>
                    <a:pt x="233" y="13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Oval 9"/>
            <p:cNvSpPr>
              <a:spLocks noChangeArrowheads="1"/>
            </p:cNvSpPr>
            <p:nvPr/>
          </p:nvSpPr>
          <p:spPr bwMode="auto">
            <a:xfrm>
              <a:off x="5112" y="1934"/>
              <a:ext cx="432" cy="17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1275" name="Freeform 10"/>
            <p:cNvSpPr>
              <a:spLocks/>
            </p:cNvSpPr>
            <p:nvPr/>
          </p:nvSpPr>
          <p:spPr bwMode="auto">
            <a:xfrm>
              <a:off x="5184" y="2827"/>
              <a:ext cx="720" cy="937"/>
            </a:xfrm>
            <a:custGeom>
              <a:avLst/>
              <a:gdLst>
                <a:gd name="T0" fmla="*/ 288 w 360"/>
                <a:gd name="T1" fmla="*/ 432 h 468"/>
                <a:gd name="T2" fmla="*/ 0 w 360"/>
                <a:gd name="T3" fmla="*/ 420 h 468"/>
                <a:gd name="T4" fmla="*/ 0 w 360"/>
                <a:gd name="T5" fmla="*/ 1864 h 468"/>
                <a:gd name="T6" fmla="*/ 288 w 360"/>
                <a:gd name="T7" fmla="*/ 1876 h 468"/>
                <a:gd name="T8" fmla="*/ 1440 w 360"/>
                <a:gd name="T9" fmla="*/ 1444 h 468"/>
                <a:gd name="T10" fmla="*/ 1440 w 360"/>
                <a:gd name="T11" fmla="*/ 0 h 468"/>
                <a:gd name="T12" fmla="*/ 288 w 360"/>
                <a:gd name="T13" fmla="*/ 432 h 4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0" h="468">
                  <a:moveTo>
                    <a:pt x="72" y="108"/>
                  </a:moveTo>
                  <a:cubicBezTo>
                    <a:pt x="47" y="108"/>
                    <a:pt x="23" y="107"/>
                    <a:pt x="0" y="105"/>
                  </a:cubicBezTo>
                  <a:cubicBezTo>
                    <a:pt x="0" y="465"/>
                    <a:pt x="0" y="465"/>
                    <a:pt x="0" y="465"/>
                  </a:cubicBezTo>
                  <a:cubicBezTo>
                    <a:pt x="23" y="467"/>
                    <a:pt x="47" y="468"/>
                    <a:pt x="72" y="468"/>
                  </a:cubicBezTo>
                  <a:cubicBezTo>
                    <a:pt x="231" y="468"/>
                    <a:pt x="360" y="420"/>
                    <a:pt x="360" y="360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360" y="60"/>
                    <a:pt x="231" y="108"/>
                    <a:pt x="72" y="108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11"/>
            <p:cNvSpPr>
              <a:spLocks/>
            </p:cNvSpPr>
            <p:nvPr/>
          </p:nvSpPr>
          <p:spPr bwMode="auto">
            <a:xfrm>
              <a:off x="5014" y="1335"/>
              <a:ext cx="648" cy="563"/>
            </a:xfrm>
            <a:custGeom>
              <a:avLst/>
              <a:gdLst>
                <a:gd name="T0" fmla="*/ 1292 w 324"/>
                <a:gd name="T1" fmla="*/ 924 h 281"/>
                <a:gd name="T2" fmla="*/ 1152 w 324"/>
                <a:gd name="T3" fmla="*/ 0 h 281"/>
                <a:gd name="T4" fmla="*/ 648 w 324"/>
                <a:gd name="T5" fmla="*/ 188 h 281"/>
                <a:gd name="T6" fmla="*/ 144 w 324"/>
                <a:gd name="T7" fmla="*/ 0 h 281"/>
                <a:gd name="T8" fmla="*/ 0 w 324"/>
                <a:gd name="T9" fmla="*/ 924 h 281"/>
                <a:gd name="T10" fmla="*/ 0 w 324"/>
                <a:gd name="T11" fmla="*/ 940 h 281"/>
                <a:gd name="T12" fmla="*/ 648 w 324"/>
                <a:gd name="T13" fmla="*/ 1128 h 281"/>
                <a:gd name="T14" fmla="*/ 1296 w 324"/>
                <a:gd name="T15" fmla="*/ 940 h 281"/>
                <a:gd name="T16" fmla="*/ 1292 w 324"/>
                <a:gd name="T17" fmla="*/ 924 h 2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24" h="281">
                  <a:moveTo>
                    <a:pt x="323" y="230"/>
                  </a:moveTo>
                  <a:cubicBezTo>
                    <a:pt x="288" y="0"/>
                    <a:pt x="288" y="0"/>
                    <a:pt x="288" y="0"/>
                  </a:cubicBezTo>
                  <a:cubicBezTo>
                    <a:pt x="288" y="26"/>
                    <a:pt x="231" y="47"/>
                    <a:pt x="162" y="47"/>
                  </a:cubicBezTo>
                  <a:cubicBezTo>
                    <a:pt x="92" y="47"/>
                    <a:pt x="36" y="26"/>
                    <a:pt x="36" y="0"/>
                  </a:cubicBezTo>
                  <a:cubicBezTo>
                    <a:pt x="0" y="230"/>
                    <a:pt x="0" y="230"/>
                    <a:pt x="0" y="230"/>
                  </a:cubicBezTo>
                  <a:cubicBezTo>
                    <a:pt x="0" y="232"/>
                    <a:pt x="0" y="233"/>
                    <a:pt x="0" y="234"/>
                  </a:cubicBezTo>
                  <a:cubicBezTo>
                    <a:pt x="0" y="260"/>
                    <a:pt x="72" y="281"/>
                    <a:pt x="162" y="281"/>
                  </a:cubicBezTo>
                  <a:cubicBezTo>
                    <a:pt x="251" y="281"/>
                    <a:pt x="324" y="260"/>
                    <a:pt x="324" y="234"/>
                  </a:cubicBezTo>
                  <a:cubicBezTo>
                    <a:pt x="324" y="233"/>
                    <a:pt x="323" y="232"/>
                    <a:pt x="323" y="230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Oval 12"/>
            <p:cNvSpPr>
              <a:spLocks noChangeArrowheads="1"/>
            </p:cNvSpPr>
            <p:nvPr/>
          </p:nvSpPr>
          <p:spPr bwMode="auto">
            <a:xfrm>
              <a:off x="5086" y="1241"/>
              <a:ext cx="504" cy="188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1278" name="Line 13"/>
            <p:cNvSpPr>
              <a:spLocks noChangeShapeType="1"/>
            </p:cNvSpPr>
            <p:nvPr/>
          </p:nvSpPr>
          <p:spPr bwMode="auto">
            <a:xfrm>
              <a:off x="5338" y="1429"/>
              <a:ext cx="1" cy="4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Line 14"/>
            <p:cNvSpPr>
              <a:spLocks noChangeShapeType="1"/>
            </p:cNvSpPr>
            <p:nvPr/>
          </p:nvSpPr>
          <p:spPr bwMode="auto">
            <a:xfrm flipH="1">
              <a:off x="5138" y="1417"/>
              <a:ext cx="56" cy="4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Line 15"/>
            <p:cNvSpPr>
              <a:spLocks noChangeShapeType="1"/>
            </p:cNvSpPr>
            <p:nvPr/>
          </p:nvSpPr>
          <p:spPr bwMode="auto">
            <a:xfrm flipH="1">
              <a:off x="5060" y="1389"/>
              <a:ext cx="68" cy="4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Line 16"/>
            <p:cNvSpPr>
              <a:spLocks noChangeShapeType="1"/>
            </p:cNvSpPr>
            <p:nvPr/>
          </p:nvSpPr>
          <p:spPr bwMode="auto">
            <a:xfrm flipH="1">
              <a:off x="5232" y="1427"/>
              <a:ext cx="36" cy="4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Line 17"/>
            <p:cNvSpPr>
              <a:spLocks noChangeShapeType="1"/>
            </p:cNvSpPr>
            <p:nvPr/>
          </p:nvSpPr>
          <p:spPr bwMode="auto">
            <a:xfrm>
              <a:off x="5484" y="1413"/>
              <a:ext cx="62" cy="4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Line 18"/>
            <p:cNvSpPr>
              <a:spLocks noChangeShapeType="1"/>
            </p:cNvSpPr>
            <p:nvPr/>
          </p:nvSpPr>
          <p:spPr bwMode="auto">
            <a:xfrm>
              <a:off x="5412" y="1425"/>
              <a:ext cx="34" cy="4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Line 19"/>
            <p:cNvSpPr>
              <a:spLocks noChangeShapeType="1"/>
            </p:cNvSpPr>
            <p:nvPr/>
          </p:nvSpPr>
          <p:spPr bwMode="auto">
            <a:xfrm>
              <a:off x="5546" y="1389"/>
              <a:ext cx="82" cy="4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67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We all make mistakes</a:t>
            </a:r>
            <a:endParaRPr lang="en-US" altLang="en-US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5178425" y="2952750"/>
            <a:ext cx="3324225" cy="3324225"/>
            <a:chOff x="1430" y="1532"/>
            <a:chExt cx="2094" cy="2094"/>
          </a:xfrm>
        </p:grpSpPr>
        <p:sp>
          <p:nvSpPr>
            <p:cNvPr id="13316" name="Oval 4"/>
            <p:cNvSpPr>
              <a:spLocks noChangeArrowheads="1"/>
            </p:cNvSpPr>
            <p:nvPr/>
          </p:nvSpPr>
          <p:spPr bwMode="auto">
            <a:xfrm>
              <a:off x="1853" y="1956"/>
              <a:ext cx="1247" cy="124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17" name="Oval 5"/>
            <p:cNvSpPr>
              <a:spLocks noChangeArrowheads="1"/>
            </p:cNvSpPr>
            <p:nvPr/>
          </p:nvSpPr>
          <p:spPr bwMode="auto">
            <a:xfrm>
              <a:off x="2372" y="1692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18" name="Oval 6"/>
            <p:cNvSpPr>
              <a:spLocks noChangeArrowheads="1"/>
            </p:cNvSpPr>
            <p:nvPr/>
          </p:nvSpPr>
          <p:spPr bwMode="auto">
            <a:xfrm>
              <a:off x="2665" y="1753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19" name="Oval 7"/>
            <p:cNvSpPr>
              <a:spLocks noChangeArrowheads="1"/>
            </p:cNvSpPr>
            <p:nvPr/>
          </p:nvSpPr>
          <p:spPr bwMode="auto">
            <a:xfrm>
              <a:off x="2925" y="1921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20" name="Oval 8"/>
            <p:cNvSpPr>
              <a:spLocks noChangeArrowheads="1"/>
            </p:cNvSpPr>
            <p:nvPr/>
          </p:nvSpPr>
          <p:spPr bwMode="auto">
            <a:xfrm>
              <a:off x="3091" y="2162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21" name="Oval 9"/>
            <p:cNvSpPr>
              <a:spLocks noChangeArrowheads="1"/>
            </p:cNvSpPr>
            <p:nvPr/>
          </p:nvSpPr>
          <p:spPr bwMode="auto">
            <a:xfrm>
              <a:off x="3158" y="2466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22" name="Oval 10"/>
            <p:cNvSpPr>
              <a:spLocks noChangeArrowheads="1"/>
            </p:cNvSpPr>
            <p:nvPr/>
          </p:nvSpPr>
          <p:spPr bwMode="auto">
            <a:xfrm>
              <a:off x="3097" y="2780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23" name="Oval 11"/>
            <p:cNvSpPr>
              <a:spLocks noChangeArrowheads="1"/>
            </p:cNvSpPr>
            <p:nvPr/>
          </p:nvSpPr>
          <p:spPr bwMode="auto">
            <a:xfrm>
              <a:off x="2928" y="3029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24" name="Oval 12"/>
            <p:cNvSpPr>
              <a:spLocks noChangeArrowheads="1"/>
            </p:cNvSpPr>
            <p:nvPr/>
          </p:nvSpPr>
          <p:spPr bwMode="auto">
            <a:xfrm>
              <a:off x="2666" y="3203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25" name="Oval 13"/>
            <p:cNvSpPr>
              <a:spLocks noChangeArrowheads="1"/>
            </p:cNvSpPr>
            <p:nvPr/>
          </p:nvSpPr>
          <p:spPr bwMode="auto">
            <a:xfrm>
              <a:off x="2372" y="3257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26" name="Oval 14"/>
            <p:cNvSpPr>
              <a:spLocks noChangeArrowheads="1"/>
            </p:cNvSpPr>
            <p:nvPr/>
          </p:nvSpPr>
          <p:spPr bwMode="auto">
            <a:xfrm>
              <a:off x="2079" y="3199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27" name="Oval 15"/>
            <p:cNvSpPr>
              <a:spLocks noChangeArrowheads="1"/>
            </p:cNvSpPr>
            <p:nvPr/>
          </p:nvSpPr>
          <p:spPr bwMode="auto">
            <a:xfrm>
              <a:off x="1650" y="2770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28" name="Oval 16"/>
            <p:cNvSpPr>
              <a:spLocks noChangeArrowheads="1"/>
            </p:cNvSpPr>
            <p:nvPr/>
          </p:nvSpPr>
          <p:spPr bwMode="auto">
            <a:xfrm>
              <a:off x="1815" y="3023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29" name="Oval 17"/>
            <p:cNvSpPr>
              <a:spLocks noChangeArrowheads="1"/>
            </p:cNvSpPr>
            <p:nvPr/>
          </p:nvSpPr>
          <p:spPr bwMode="auto">
            <a:xfrm>
              <a:off x="1593" y="2462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30" name="Oval 18"/>
            <p:cNvSpPr>
              <a:spLocks noChangeArrowheads="1"/>
            </p:cNvSpPr>
            <p:nvPr/>
          </p:nvSpPr>
          <p:spPr bwMode="auto">
            <a:xfrm>
              <a:off x="1658" y="2164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31" name="Oval 19"/>
            <p:cNvSpPr>
              <a:spLocks noChangeArrowheads="1"/>
            </p:cNvSpPr>
            <p:nvPr/>
          </p:nvSpPr>
          <p:spPr bwMode="auto">
            <a:xfrm>
              <a:off x="1822" y="1922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32" name="Oval 20"/>
            <p:cNvSpPr>
              <a:spLocks noChangeArrowheads="1"/>
            </p:cNvSpPr>
            <p:nvPr/>
          </p:nvSpPr>
          <p:spPr bwMode="auto">
            <a:xfrm>
              <a:off x="2081" y="1751"/>
              <a:ext cx="204" cy="20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33" name="Oval 21"/>
            <p:cNvSpPr>
              <a:spLocks noChangeArrowheads="1"/>
            </p:cNvSpPr>
            <p:nvPr/>
          </p:nvSpPr>
          <p:spPr bwMode="auto">
            <a:xfrm>
              <a:off x="2416" y="1532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34" name="Oval 22"/>
            <p:cNvSpPr>
              <a:spLocks noChangeArrowheads="1"/>
            </p:cNvSpPr>
            <p:nvPr/>
          </p:nvSpPr>
          <p:spPr bwMode="auto">
            <a:xfrm>
              <a:off x="2788" y="1601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35" name="Oval 23"/>
            <p:cNvSpPr>
              <a:spLocks noChangeArrowheads="1"/>
            </p:cNvSpPr>
            <p:nvPr/>
          </p:nvSpPr>
          <p:spPr bwMode="auto">
            <a:xfrm>
              <a:off x="3114" y="1815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36" name="Oval 24"/>
            <p:cNvSpPr>
              <a:spLocks noChangeArrowheads="1"/>
            </p:cNvSpPr>
            <p:nvPr/>
          </p:nvSpPr>
          <p:spPr bwMode="auto">
            <a:xfrm>
              <a:off x="3328" y="2128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37" name="Oval 25"/>
            <p:cNvSpPr>
              <a:spLocks noChangeArrowheads="1"/>
            </p:cNvSpPr>
            <p:nvPr/>
          </p:nvSpPr>
          <p:spPr bwMode="auto">
            <a:xfrm>
              <a:off x="3411" y="2515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38" name="Oval 26"/>
            <p:cNvSpPr>
              <a:spLocks noChangeArrowheads="1"/>
            </p:cNvSpPr>
            <p:nvPr/>
          </p:nvSpPr>
          <p:spPr bwMode="auto">
            <a:xfrm>
              <a:off x="3335" y="2902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39" name="Oval 27"/>
            <p:cNvSpPr>
              <a:spLocks noChangeArrowheads="1"/>
            </p:cNvSpPr>
            <p:nvPr/>
          </p:nvSpPr>
          <p:spPr bwMode="auto">
            <a:xfrm>
              <a:off x="3121" y="3222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40" name="Oval 28"/>
            <p:cNvSpPr>
              <a:spLocks noChangeArrowheads="1"/>
            </p:cNvSpPr>
            <p:nvPr/>
          </p:nvSpPr>
          <p:spPr bwMode="auto">
            <a:xfrm>
              <a:off x="2789" y="3440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41" name="Oval 29"/>
            <p:cNvSpPr>
              <a:spLocks noChangeArrowheads="1"/>
            </p:cNvSpPr>
            <p:nvPr/>
          </p:nvSpPr>
          <p:spPr bwMode="auto">
            <a:xfrm>
              <a:off x="2417" y="3513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42" name="Oval 30"/>
            <p:cNvSpPr>
              <a:spLocks noChangeArrowheads="1"/>
            </p:cNvSpPr>
            <p:nvPr/>
          </p:nvSpPr>
          <p:spPr bwMode="auto">
            <a:xfrm>
              <a:off x="2044" y="3438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43" name="Oval 31"/>
            <p:cNvSpPr>
              <a:spLocks noChangeArrowheads="1"/>
            </p:cNvSpPr>
            <p:nvPr/>
          </p:nvSpPr>
          <p:spPr bwMode="auto">
            <a:xfrm>
              <a:off x="1504" y="2899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44" name="Oval 32"/>
            <p:cNvSpPr>
              <a:spLocks noChangeArrowheads="1"/>
            </p:cNvSpPr>
            <p:nvPr/>
          </p:nvSpPr>
          <p:spPr bwMode="auto">
            <a:xfrm>
              <a:off x="1716" y="3219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45" name="Oval 33"/>
            <p:cNvSpPr>
              <a:spLocks noChangeArrowheads="1"/>
            </p:cNvSpPr>
            <p:nvPr/>
          </p:nvSpPr>
          <p:spPr bwMode="auto">
            <a:xfrm>
              <a:off x="1430" y="2511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46" name="Oval 34"/>
            <p:cNvSpPr>
              <a:spLocks noChangeArrowheads="1"/>
            </p:cNvSpPr>
            <p:nvPr/>
          </p:nvSpPr>
          <p:spPr bwMode="auto">
            <a:xfrm>
              <a:off x="1510" y="2131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47" name="Oval 35"/>
            <p:cNvSpPr>
              <a:spLocks noChangeArrowheads="1"/>
            </p:cNvSpPr>
            <p:nvPr/>
          </p:nvSpPr>
          <p:spPr bwMode="auto">
            <a:xfrm>
              <a:off x="1720" y="1822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13348" name="Oval 36"/>
            <p:cNvSpPr>
              <a:spLocks noChangeArrowheads="1"/>
            </p:cNvSpPr>
            <p:nvPr/>
          </p:nvSpPr>
          <p:spPr bwMode="auto">
            <a:xfrm>
              <a:off x="2048" y="1604"/>
              <a:ext cx="113" cy="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B3CCE6"/>
      </a:dk1>
      <a:lt1>
        <a:srgbClr val="FFFFFF"/>
      </a:lt1>
      <a:dk2>
        <a:srgbClr val="6698CC"/>
      </a:dk2>
      <a:lt2>
        <a:srgbClr val="FFFFFF"/>
      </a:lt2>
      <a:accent1>
        <a:srgbClr val="336599"/>
      </a:accent1>
      <a:accent2>
        <a:srgbClr val="2E4C6B"/>
      </a:accent2>
      <a:accent3>
        <a:srgbClr val="B8CAE2"/>
      </a:accent3>
      <a:accent4>
        <a:srgbClr val="DADADA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FF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DBA6"/>
        </a:lt1>
        <a:dk2>
          <a:srgbClr val="000000"/>
        </a:dk2>
        <a:lt2>
          <a:srgbClr val="CC7A00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</TotalTime>
  <Words>237</Words>
  <Application>Microsoft Office PowerPoint</Application>
  <PresentationFormat>On-screen Show (4:3)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Default Design</vt:lpstr>
      <vt:lpstr>Business Plan</vt:lpstr>
      <vt:lpstr>Annual Review</vt:lpstr>
      <vt:lpstr>Time is ticking away</vt:lpstr>
      <vt:lpstr>We all make mistakes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Large Clip Art</dc:title>
  <dc:creator>Presentation Magazine</dc:creator>
  <cp:lastModifiedBy>Jonty Pearce</cp:lastModifiedBy>
  <cp:revision>49</cp:revision>
  <dcterms:created xsi:type="dcterms:W3CDTF">2005-03-15T10:04:38Z</dcterms:created>
  <dcterms:modified xsi:type="dcterms:W3CDTF">2015-02-22T11:11:16Z</dcterms:modified>
</cp:coreProperties>
</file>