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983"/>
    <a:srgbClr val="FFFF99"/>
    <a:srgbClr val="FFFF66"/>
    <a:srgbClr val="FFFFCC"/>
    <a:srgbClr val="FF9393"/>
    <a:srgbClr val="00BCB8"/>
    <a:srgbClr val="00DFDA"/>
    <a:srgbClr val="1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580" y="-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399905-8690-45A4-8654-E3B49990F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6693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A3BA41-CF0A-46DA-849F-E02AAA1EBBF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738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9DBC76-BAF8-41BB-9C87-AB1591BE566C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271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9AAA7B-98E9-4567-B20C-FC93238B7D6B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9564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33AE3-794D-4F50-9995-CD14E76F99EC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0185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3F0F60-0FAA-47CE-AE8E-993076FF0A31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7509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4A298A-1BD2-436F-9D39-E0F5B45F5531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5590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58C938-B9DF-4576-858B-537E0DAF1742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703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FFC5CA-4E9C-4436-B808-0DF407E3DC8E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3482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8AF0D-31D0-432E-ACB3-CB98166B865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3948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270B4B-31DF-4868-B7BB-96304C40184B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8311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59DE20-CBB2-43BB-990B-DBD81919642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59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2AA5B1-E081-4EEF-9FA1-944EC4F2A206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2942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A69429-151C-443F-949D-B11D1169D41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8546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1A43CE-C037-46A0-8570-03852E8D8804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5283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F72DDB-4BB4-4BC3-A3BE-003A058FF942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9564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215FCE-6409-4683-B0F8-FA68F4630059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242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81525-FAC8-45E8-B6C5-EEF31370F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67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428A4-9932-4351-9123-46770F8012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94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40B05-D141-4674-BB76-30668E3902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53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A9085-94FC-44D7-BE4C-21974CD982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42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7990A-DC8B-4D68-B1F0-5E671E9998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31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95B3B-F842-4CE2-847D-AA65702E9A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2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BC005-49B6-46F5-B57F-586ADD901B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85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D1748-7144-481F-A9B3-8DCFDB053B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38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3A48C-343C-4476-A97D-CCB7B228DD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1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28044-6F10-4BDE-B591-F37322C635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19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F1C86-FE64-4142-9CBF-039AE6491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79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5A7740C-5D4D-40EB-80F0-1B8E84F369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7"/>
          <p:cNvSpPr>
            <a:spLocks/>
          </p:cNvSpPr>
          <p:nvPr/>
        </p:nvSpPr>
        <p:spPr bwMode="auto">
          <a:xfrm>
            <a:off x="2868613" y="242888"/>
            <a:ext cx="1803400" cy="1695450"/>
          </a:xfrm>
          <a:custGeom>
            <a:avLst/>
            <a:gdLst>
              <a:gd name="T0" fmla="*/ 1464812 w 1502"/>
              <a:gd name="T1" fmla="*/ 1690647 h 1412"/>
              <a:gd name="T2" fmla="*/ 905302 w 1502"/>
              <a:gd name="T3" fmla="*/ 1404870 h 1412"/>
              <a:gd name="T4" fmla="*/ 350594 w 1502"/>
              <a:gd name="T5" fmla="*/ 1695450 h 1412"/>
              <a:gd name="T6" fmla="*/ 453852 w 1502"/>
              <a:gd name="T7" fmla="*/ 1083071 h 1412"/>
              <a:gd name="T8" fmla="*/ 0 w 1502"/>
              <a:gd name="T9" fmla="*/ 653205 h 1412"/>
              <a:gd name="T10" fmla="*/ 621945 w 1502"/>
              <a:gd name="T11" fmla="*/ 559547 h 1412"/>
              <a:gd name="T12" fmla="*/ 898098 w 1502"/>
              <a:gd name="T13" fmla="*/ 0 h 1412"/>
              <a:gd name="T14" fmla="*/ 1179054 w 1502"/>
              <a:gd name="T15" fmla="*/ 557145 h 1412"/>
              <a:gd name="T16" fmla="*/ 1803400 w 1502"/>
              <a:gd name="T17" fmla="*/ 641197 h 1412"/>
              <a:gd name="T18" fmla="*/ 1354351 w 1502"/>
              <a:gd name="T19" fmla="*/ 1078268 h 1412"/>
              <a:gd name="T20" fmla="*/ 1464812 w 1502"/>
              <a:gd name="T21" fmla="*/ 1690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3399FF"/>
          </a:solidFill>
          <a:ln w="38100" cmpd="sng">
            <a:solidFill>
              <a:srgbClr val="0000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5" name="Freeform 8"/>
          <p:cNvSpPr>
            <a:spLocks/>
          </p:cNvSpPr>
          <p:nvPr/>
        </p:nvSpPr>
        <p:spPr bwMode="auto">
          <a:xfrm>
            <a:off x="508000" y="379413"/>
            <a:ext cx="1612900" cy="1420812"/>
          </a:xfrm>
          <a:custGeom>
            <a:avLst/>
            <a:gdLst>
              <a:gd name="T0" fmla="*/ 805248 w 1342"/>
              <a:gd name="T1" fmla="*/ 0 h 1182"/>
              <a:gd name="T2" fmla="*/ 995142 w 1342"/>
              <a:gd name="T3" fmla="*/ 543322 h 1182"/>
              <a:gd name="T4" fmla="*/ 1612900 w 1342"/>
              <a:gd name="T5" fmla="*/ 540918 h 1182"/>
              <a:gd name="T6" fmla="*/ 1112925 w 1342"/>
              <a:gd name="T7" fmla="*/ 877490 h 1182"/>
              <a:gd name="T8" fmla="*/ 1305223 w 1342"/>
              <a:gd name="T9" fmla="*/ 1420812 h 1182"/>
              <a:gd name="T10" fmla="*/ 805248 w 1342"/>
              <a:gd name="T11" fmla="*/ 1084241 h 1182"/>
              <a:gd name="T12" fmla="*/ 307677 w 1342"/>
              <a:gd name="T13" fmla="*/ 1420812 h 1182"/>
              <a:gd name="T14" fmla="*/ 499975 w 1342"/>
              <a:gd name="T15" fmla="*/ 877490 h 1182"/>
              <a:gd name="T16" fmla="*/ 0 w 1342"/>
              <a:gd name="T17" fmla="*/ 540918 h 1182"/>
              <a:gd name="T18" fmla="*/ 617758 w 1342"/>
              <a:gd name="T19" fmla="*/ 543322 h 1182"/>
              <a:gd name="T20" fmla="*/ 805248 w 1342"/>
              <a:gd name="T21" fmla="*/ 0 h 118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42" h="1182">
                <a:moveTo>
                  <a:pt x="670" y="0"/>
                </a:moveTo>
                <a:lnTo>
                  <a:pt x="828" y="452"/>
                </a:lnTo>
                <a:lnTo>
                  <a:pt x="1342" y="450"/>
                </a:lnTo>
                <a:lnTo>
                  <a:pt x="926" y="730"/>
                </a:lnTo>
                <a:lnTo>
                  <a:pt x="1086" y="1182"/>
                </a:lnTo>
                <a:lnTo>
                  <a:pt x="670" y="902"/>
                </a:lnTo>
                <a:lnTo>
                  <a:pt x="256" y="1182"/>
                </a:lnTo>
                <a:lnTo>
                  <a:pt x="416" y="730"/>
                </a:lnTo>
                <a:lnTo>
                  <a:pt x="0" y="450"/>
                </a:lnTo>
                <a:lnTo>
                  <a:pt x="514" y="452"/>
                </a:lnTo>
                <a:lnTo>
                  <a:pt x="67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9"/>
          <p:cNvSpPr>
            <a:spLocks/>
          </p:cNvSpPr>
          <p:nvPr/>
        </p:nvSpPr>
        <p:spPr bwMode="auto">
          <a:xfrm>
            <a:off x="7346950" y="409575"/>
            <a:ext cx="1179513" cy="1362075"/>
          </a:xfrm>
          <a:custGeom>
            <a:avLst/>
            <a:gdLst>
              <a:gd name="T0" fmla="*/ 588555 w 982"/>
              <a:gd name="T1" fmla="*/ 0 h 1134"/>
              <a:gd name="T2" fmla="*/ 725485 w 982"/>
              <a:gd name="T3" fmla="*/ 444416 h 1134"/>
              <a:gd name="T4" fmla="*/ 1179513 w 982"/>
              <a:gd name="T5" fmla="*/ 341119 h 1134"/>
              <a:gd name="T6" fmla="*/ 862414 w 982"/>
              <a:gd name="T7" fmla="*/ 679836 h 1134"/>
              <a:gd name="T8" fmla="*/ 1179513 w 982"/>
              <a:gd name="T9" fmla="*/ 1020956 h 1134"/>
              <a:gd name="T10" fmla="*/ 725485 w 982"/>
              <a:gd name="T11" fmla="*/ 915257 h 1134"/>
              <a:gd name="T12" fmla="*/ 588555 w 982"/>
              <a:gd name="T13" fmla="*/ 1362075 h 1134"/>
              <a:gd name="T14" fmla="*/ 454028 w 982"/>
              <a:gd name="T15" fmla="*/ 915257 h 1134"/>
              <a:gd name="T16" fmla="*/ 0 w 982"/>
              <a:gd name="T17" fmla="*/ 1020956 h 1134"/>
              <a:gd name="T18" fmla="*/ 317099 w 982"/>
              <a:gd name="T19" fmla="*/ 679836 h 1134"/>
              <a:gd name="T20" fmla="*/ 0 w 982"/>
              <a:gd name="T21" fmla="*/ 341119 h 1134"/>
              <a:gd name="T22" fmla="*/ 454028 w 982"/>
              <a:gd name="T23" fmla="*/ 444416 h 1134"/>
              <a:gd name="T24" fmla="*/ 588555 w 982"/>
              <a:gd name="T25" fmla="*/ 0 h 11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2" h="1134">
                <a:moveTo>
                  <a:pt x="490" y="0"/>
                </a:moveTo>
                <a:lnTo>
                  <a:pt x="604" y="370"/>
                </a:lnTo>
                <a:lnTo>
                  <a:pt x="982" y="284"/>
                </a:lnTo>
                <a:lnTo>
                  <a:pt x="718" y="566"/>
                </a:lnTo>
                <a:lnTo>
                  <a:pt x="982" y="850"/>
                </a:lnTo>
                <a:lnTo>
                  <a:pt x="604" y="762"/>
                </a:lnTo>
                <a:lnTo>
                  <a:pt x="490" y="1134"/>
                </a:lnTo>
                <a:lnTo>
                  <a:pt x="378" y="762"/>
                </a:lnTo>
                <a:lnTo>
                  <a:pt x="0" y="850"/>
                </a:lnTo>
                <a:lnTo>
                  <a:pt x="264" y="566"/>
                </a:lnTo>
                <a:lnTo>
                  <a:pt x="0" y="284"/>
                </a:lnTo>
                <a:lnTo>
                  <a:pt x="378" y="370"/>
                </a:lnTo>
                <a:lnTo>
                  <a:pt x="490" y="0"/>
                </a:lnTo>
                <a:close/>
              </a:path>
            </a:pathLst>
          </a:custGeom>
          <a:gradFill rotWithShape="1">
            <a:gsLst>
              <a:gs pos="0">
                <a:srgbClr val="FF9393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10"/>
          <p:cNvSpPr>
            <a:spLocks/>
          </p:cNvSpPr>
          <p:nvPr/>
        </p:nvSpPr>
        <p:spPr bwMode="auto">
          <a:xfrm>
            <a:off x="5419725" y="409575"/>
            <a:ext cx="1179513" cy="1362075"/>
          </a:xfrm>
          <a:custGeom>
            <a:avLst/>
            <a:gdLst>
              <a:gd name="T0" fmla="*/ 588555 w 982"/>
              <a:gd name="T1" fmla="*/ 0 h 1134"/>
              <a:gd name="T2" fmla="*/ 787944 w 982"/>
              <a:gd name="T3" fmla="*/ 338717 h 1134"/>
              <a:gd name="T4" fmla="*/ 1179513 w 982"/>
              <a:gd name="T5" fmla="*/ 341119 h 1134"/>
              <a:gd name="T6" fmla="*/ 984929 w 982"/>
              <a:gd name="T7" fmla="*/ 679836 h 1134"/>
              <a:gd name="T8" fmla="*/ 1179513 w 982"/>
              <a:gd name="T9" fmla="*/ 1020956 h 1134"/>
              <a:gd name="T10" fmla="*/ 787944 w 982"/>
              <a:gd name="T11" fmla="*/ 1023358 h 1134"/>
              <a:gd name="T12" fmla="*/ 588555 w 982"/>
              <a:gd name="T13" fmla="*/ 1362075 h 1134"/>
              <a:gd name="T14" fmla="*/ 391569 w 982"/>
              <a:gd name="T15" fmla="*/ 1023358 h 1134"/>
              <a:gd name="T16" fmla="*/ 0 w 982"/>
              <a:gd name="T17" fmla="*/ 1020956 h 1134"/>
              <a:gd name="T18" fmla="*/ 194584 w 982"/>
              <a:gd name="T19" fmla="*/ 679836 h 1134"/>
              <a:gd name="T20" fmla="*/ 0 w 982"/>
              <a:gd name="T21" fmla="*/ 341119 h 1134"/>
              <a:gd name="T22" fmla="*/ 391569 w 982"/>
              <a:gd name="T23" fmla="*/ 338717 h 1134"/>
              <a:gd name="T24" fmla="*/ 588555 w 982"/>
              <a:gd name="T25" fmla="*/ 0 h 11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2" h="1134">
                <a:moveTo>
                  <a:pt x="490" y="0"/>
                </a:moveTo>
                <a:lnTo>
                  <a:pt x="656" y="282"/>
                </a:lnTo>
                <a:lnTo>
                  <a:pt x="982" y="284"/>
                </a:lnTo>
                <a:lnTo>
                  <a:pt x="820" y="566"/>
                </a:lnTo>
                <a:lnTo>
                  <a:pt x="982" y="850"/>
                </a:lnTo>
                <a:lnTo>
                  <a:pt x="656" y="852"/>
                </a:lnTo>
                <a:lnTo>
                  <a:pt x="490" y="1134"/>
                </a:lnTo>
                <a:lnTo>
                  <a:pt x="326" y="852"/>
                </a:lnTo>
                <a:lnTo>
                  <a:pt x="0" y="850"/>
                </a:lnTo>
                <a:lnTo>
                  <a:pt x="162" y="566"/>
                </a:lnTo>
                <a:lnTo>
                  <a:pt x="0" y="284"/>
                </a:lnTo>
                <a:lnTo>
                  <a:pt x="326" y="282"/>
                </a:lnTo>
                <a:lnTo>
                  <a:pt x="490" y="0"/>
                </a:lnTo>
                <a:close/>
              </a:path>
            </a:pathLst>
          </a:custGeom>
          <a:solidFill>
            <a:srgbClr val="FFFF00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11"/>
          <p:cNvSpPr>
            <a:spLocks/>
          </p:cNvSpPr>
          <p:nvPr/>
        </p:nvSpPr>
        <p:spPr bwMode="auto">
          <a:xfrm>
            <a:off x="2841625" y="5083175"/>
            <a:ext cx="1328738" cy="1295400"/>
          </a:xfrm>
          <a:custGeom>
            <a:avLst/>
            <a:gdLst>
              <a:gd name="T0" fmla="*/ 663168 w 1106"/>
              <a:gd name="T1" fmla="*/ 0 h 1078"/>
              <a:gd name="T2" fmla="*/ 869807 w 1106"/>
              <a:gd name="T3" fmla="*/ 249947 h 1078"/>
              <a:gd name="T4" fmla="*/ 1196585 w 1106"/>
              <a:gd name="T5" fmla="*/ 254754 h 1078"/>
              <a:gd name="T6" fmla="*/ 1129307 w 1106"/>
              <a:gd name="T7" fmla="*/ 574398 h 1078"/>
              <a:gd name="T8" fmla="*/ 1328738 w 1106"/>
              <a:gd name="T9" fmla="*/ 831555 h 1078"/>
              <a:gd name="T10" fmla="*/ 1038001 w 1106"/>
              <a:gd name="T11" fmla="*/ 978159 h 1078"/>
              <a:gd name="T12" fmla="*/ 958710 w 1106"/>
              <a:gd name="T13" fmla="*/ 1295400 h 1078"/>
              <a:gd name="T14" fmla="*/ 663168 w 1106"/>
              <a:gd name="T15" fmla="*/ 1158410 h 1078"/>
              <a:gd name="T16" fmla="*/ 367626 w 1106"/>
              <a:gd name="T17" fmla="*/ 1295400 h 1078"/>
              <a:gd name="T18" fmla="*/ 290737 w 1106"/>
              <a:gd name="T19" fmla="*/ 978159 h 1078"/>
              <a:gd name="T20" fmla="*/ 0 w 1106"/>
              <a:gd name="T21" fmla="*/ 831555 h 1078"/>
              <a:gd name="T22" fmla="*/ 199431 w 1106"/>
              <a:gd name="T23" fmla="*/ 574398 h 1078"/>
              <a:gd name="T24" fmla="*/ 132153 w 1106"/>
              <a:gd name="T25" fmla="*/ 254754 h 1078"/>
              <a:gd name="T26" fmla="*/ 456528 w 1106"/>
              <a:gd name="T27" fmla="*/ 249947 h 1078"/>
              <a:gd name="T28" fmla="*/ 663168 w 1106"/>
              <a:gd name="T29" fmla="*/ 0 h 10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06" h="1078">
                <a:moveTo>
                  <a:pt x="552" y="0"/>
                </a:moveTo>
                <a:lnTo>
                  <a:pt x="724" y="208"/>
                </a:lnTo>
                <a:lnTo>
                  <a:pt x="996" y="212"/>
                </a:lnTo>
                <a:lnTo>
                  <a:pt x="940" y="478"/>
                </a:lnTo>
                <a:lnTo>
                  <a:pt x="1106" y="692"/>
                </a:lnTo>
                <a:lnTo>
                  <a:pt x="864" y="814"/>
                </a:lnTo>
                <a:lnTo>
                  <a:pt x="798" y="1078"/>
                </a:lnTo>
                <a:lnTo>
                  <a:pt x="552" y="964"/>
                </a:lnTo>
                <a:lnTo>
                  <a:pt x="306" y="1078"/>
                </a:lnTo>
                <a:lnTo>
                  <a:pt x="242" y="814"/>
                </a:lnTo>
                <a:lnTo>
                  <a:pt x="0" y="692"/>
                </a:lnTo>
                <a:lnTo>
                  <a:pt x="166" y="478"/>
                </a:lnTo>
                <a:lnTo>
                  <a:pt x="110" y="212"/>
                </a:lnTo>
                <a:lnTo>
                  <a:pt x="380" y="208"/>
                </a:lnTo>
                <a:lnTo>
                  <a:pt x="552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12"/>
          <p:cNvSpPr>
            <a:spLocks/>
          </p:cNvSpPr>
          <p:nvPr/>
        </p:nvSpPr>
        <p:spPr bwMode="auto">
          <a:xfrm>
            <a:off x="5032375" y="5176838"/>
            <a:ext cx="1362075" cy="1362075"/>
          </a:xfrm>
          <a:custGeom>
            <a:avLst/>
            <a:gdLst>
              <a:gd name="T0" fmla="*/ 682239 w 1134"/>
              <a:gd name="T1" fmla="*/ 0 h 1134"/>
              <a:gd name="T2" fmla="*/ 811960 w 1134"/>
              <a:gd name="T3" fmla="*/ 367544 h 1134"/>
              <a:gd name="T4" fmla="*/ 1162688 w 1134"/>
              <a:gd name="T5" fmla="*/ 199387 h 1134"/>
              <a:gd name="T6" fmla="*/ 996933 w 1134"/>
              <a:gd name="T7" fmla="*/ 552517 h 1134"/>
              <a:gd name="T8" fmla="*/ 1362075 w 1134"/>
              <a:gd name="T9" fmla="*/ 682239 h 1134"/>
              <a:gd name="T10" fmla="*/ 996933 w 1134"/>
              <a:gd name="T11" fmla="*/ 811960 h 1134"/>
              <a:gd name="T12" fmla="*/ 1162688 w 1134"/>
              <a:gd name="T13" fmla="*/ 1162688 h 1134"/>
              <a:gd name="T14" fmla="*/ 811960 w 1134"/>
              <a:gd name="T15" fmla="*/ 996933 h 1134"/>
              <a:gd name="T16" fmla="*/ 682239 w 1134"/>
              <a:gd name="T17" fmla="*/ 1362075 h 1134"/>
              <a:gd name="T18" fmla="*/ 552517 w 1134"/>
              <a:gd name="T19" fmla="*/ 996933 h 1134"/>
              <a:gd name="T20" fmla="*/ 199387 w 1134"/>
              <a:gd name="T21" fmla="*/ 1162688 h 1134"/>
              <a:gd name="T22" fmla="*/ 367544 w 1134"/>
              <a:gd name="T23" fmla="*/ 811960 h 1134"/>
              <a:gd name="T24" fmla="*/ 0 w 1134"/>
              <a:gd name="T25" fmla="*/ 682239 h 1134"/>
              <a:gd name="T26" fmla="*/ 367544 w 1134"/>
              <a:gd name="T27" fmla="*/ 552517 h 1134"/>
              <a:gd name="T28" fmla="*/ 199387 w 1134"/>
              <a:gd name="T29" fmla="*/ 199387 h 1134"/>
              <a:gd name="T30" fmla="*/ 552517 w 1134"/>
              <a:gd name="T31" fmla="*/ 367544 h 1134"/>
              <a:gd name="T32" fmla="*/ 682239 w 1134"/>
              <a:gd name="T33" fmla="*/ 0 h 1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4" h="1134">
                <a:moveTo>
                  <a:pt x="568" y="0"/>
                </a:moveTo>
                <a:lnTo>
                  <a:pt x="676" y="306"/>
                </a:lnTo>
                <a:lnTo>
                  <a:pt x="968" y="166"/>
                </a:lnTo>
                <a:lnTo>
                  <a:pt x="830" y="460"/>
                </a:lnTo>
                <a:lnTo>
                  <a:pt x="1134" y="568"/>
                </a:lnTo>
                <a:lnTo>
                  <a:pt x="830" y="676"/>
                </a:lnTo>
                <a:lnTo>
                  <a:pt x="968" y="968"/>
                </a:lnTo>
                <a:lnTo>
                  <a:pt x="676" y="830"/>
                </a:lnTo>
                <a:lnTo>
                  <a:pt x="568" y="1134"/>
                </a:lnTo>
                <a:lnTo>
                  <a:pt x="460" y="830"/>
                </a:lnTo>
                <a:lnTo>
                  <a:pt x="166" y="968"/>
                </a:lnTo>
                <a:lnTo>
                  <a:pt x="306" y="676"/>
                </a:lnTo>
                <a:lnTo>
                  <a:pt x="0" y="568"/>
                </a:lnTo>
                <a:lnTo>
                  <a:pt x="306" y="460"/>
                </a:lnTo>
                <a:lnTo>
                  <a:pt x="166" y="166"/>
                </a:lnTo>
                <a:lnTo>
                  <a:pt x="460" y="306"/>
                </a:lnTo>
                <a:lnTo>
                  <a:pt x="568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13"/>
          <p:cNvSpPr>
            <a:spLocks/>
          </p:cNvSpPr>
          <p:nvPr/>
        </p:nvSpPr>
        <p:spPr bwMode="auto">
          <a:xfrm>
            <a:off x="650875" y="5140325"/>
            <a:ext cx="1328738" cy="1295400"/>
          </a:xfrm>
          <a:custGeom>
            <a:avLst/>
            <a:gdLst>
              <a:gd name="T0" fmla="*/ 663168 w 1106"/>
              <a:gd name="T1" fmla="*/ 0 h 1078"/>
              <a:gd name="T2" fmla="*/ 812140 w 1106"/>
              <a:gd name="T3" fmla="*/ 374921 h 1078"/>
              <a:gd name="T4" fmla="*/ 1196585 w 1106"/>
              <a:gd name="T5" fmla="*/ 254754 h 1078"/>
              <a:gd name="T6" fmla="*/ 997154 w 1106"/>
              <a:gd name="T7" fmla="*/ 605642 h 1078"/>
              <a:gd name="T8" fmla="*/ 1328738 w 1106"/>
              <a:gd name="T9" fmla="*/ 831555 h 1078"/>
              <a:gd name="T10" fmla="*/ 929876 w 1106"/>
              <a:gd name="T11" fmla="*/ 894042 h 1078"/>
              <a:gd name="T12" fmla="*/ 958710 w 1106"/>
              <a:gd name="T13" fmla="*/ 1295400 h 1078"/>
              <a:gd name="T14" fmla="*/ 663168 w 1106"/>
              <a:gd name="T15" fmla="*/ 1021419 h 1078"/>
              <a:gd name="T16" fmla="*/ 367626 w 1106"/>
              <a:gd name="T17" fmla="*/ 1295400 h 1078"/>
              <a:gd name="T18" fmla="*/ 398862 w 1106"/>
              <a:gd name="T19" fmla="*/ 894042 h 1078"/>
              <a:gd name="T20" fmla="*/ 0 w 1106"/>
              <a:gd name="T21" fmla="*/ 831555 h 1078"/>
              <a:gd name="T22" fmla="*/ 331584 w 1106"/>
              <a:gd name="T23" fmla="*/ 605642 h 1078"/>
              <a:gd name="T24" fmla="*/ 132153 w 1106"/>
              <a:gd name="T25" fmla="*/ 254754 h 1078"/>
              <a:gd name="T26" fmla="*/ 516598 w 1106"/>
              <a:gd name="T27" fmla="*/ 374921 h 1078"/>
              <a:gd name="T28" fmla="*/ 663168 w 1106"/>
              <a:gd name="T29" fmla="*/ 0 h 10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06" h="1078">
                <a:moveTo>
                  <a:pt x="552" y="0"/>
                </a:moveTo>
                <a:lnTo>
                  <a:pt x="676" y="312"/>
                </a:lnTo>
                <a:lnTo>
                  <a:pt x="996" y="212"/>
                </a:lnTo>
                <a:lnTo>
                  <a:pt x="830" y="504"/>
                </a:lnTo>
                <a:lnTo>
                  <a:pt x="1106" y="692"/>
                </a:lnTo>
                <a:lnTo>
                  <a:pt x="774" y="744"/>
                </a:lnTo>
                <a:lnTo>
                  <a:pt x="798" y="1078"/>
                </a:lnTo>
                <a:lnTo>
                  <a:pt x="552" y="850"/>
                </a:lnTo>
                <a:lnTo>
                  <a:pt x="306" y="1078"/>
                </a:lnTo>
                <a:lnTo>
                  <a:pt x="332" y="744"/>
                </a:lnTo>
                <a:lnTo>
                  <a:pt x="0" y="692"/>
                </a:lnTo>
                <a:lnTo>
                  <a:pt x="276" y="504"/>
                </a:lnTo>
                <a:lnTo>
                  <a:pt x="110" y="212"/>
                </a:lnTo>
                <a:lnTo>
                  <a:pt x="430" y="312"/>
                </a:lnTo>
                <a:lnTo>
                  <a:pt x="552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rgbClr val="00BCB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14"/>
          <p:cNvSpPr>
            <a:spLocks/>
          </p:cNvSpPr>
          <p:nvPr/>
        </p:nvSpPr>
        <p:spPr bwMode="auto">
          <a:xfrm>
            <a:off x="7256463" y="5110163"/>
            <a:ext cx="1362075" cy="1362075"/>
          </a:xfrm>
          <a:custGeom>
            <a:avLst/>
            <a:gdLst>
              <a:gd name="T0" fmla="*/ 679836 w 1134"/>
              <a:gd name="T1" fmla="*/ 0 h 1134"/>
              <a:gd name="T2" fmla="*/ 881625 w 1134"/>
              <a:gd name="T3" fmla="*/ 194582 h 1134"/>
              <a:gd name="T4" fmla="*/ 1162688 w 1134"/>
              <a:gd name="T5" fmla="*/ 199387 h 1134"/>
              <a:gd name="T6" fmla="*/ 1165091 w 1134"/>
              <a:gd name="T7" fmla="*/ 478047 h 1134"/>
              <a:gd name="T8" fmla="*/ 1362075 w 1134"/>
              <a:gd name="T9" fmla="*/ 679836 h 1134"/>
              <a:gd name="T10" fmla="*/ 1165091 w 1134"/>
              <a:gd name="T11" fmla="*/ 881625 h 1134"/>
              <a:gd name="T12" fmla="*/ 1162688 w 1134"/>
              <a:gd name="T13" fmla="*/ 1162688 h 1134"/>
              <a:gd name="T14" fmla="*/ 881625 w 1134"/>
              <a:gd name="T15" fmla="*/ 1165091 h 1134"/>
              <a:gd name="T16" fmla="*/ 679836 w 1134"/>
              <a:gd name="T17" fmla="*/ 1362075 h 1134"/>
              <a:gd name="T18" fmla="*/ 478047 w 1134"/>
              <a:gd name="T19" fmla="*/ 1165091 h 1134"/>
              <a:gd name="T20" fmla="*/ 199387 w 1134"/>
              <a:gd name="T21" fmla="*/ 1162688 h 1134"/>
              <a:gd name="T22" fmla="*/ 194582 w 1134"/>
              <a:gd name="T23" fmla="*/ 881625 h 1134"/>
              <a:gd name="T24" fmla="*/ 0 w 1134"/>
              <a:gd name="T25" fmla="*/ 679836 h 1134"/>
              <a:gd name="T26" fmla="*/ 194582 w 1134"/>
              <a:gd name="T27" fmla="*/ 478047 h 1134"/>
              <a:gd name="T28" fmla="*/ 199387 w 1134"/>
              <a:gd name="T29" fmla="*/ 199387 h 1134"/>
              <a:gd name="T30" fmla="*/ 478047 w 1134"/>
              <a:gd name="T31" fmla="*/ 194582 h 1134"/>
              <a:gd name="T32" fmla="*/ 679836 w 1134"/>
              <a:gd name="T33" fmla="*/ 0 h 1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4" h="1134">
                <a:moveTo>
                  <a:pt x="566" y="0"/>
                </a:moveTo>
                <a:lnTo>
                  <a:pt x="734" y="162"/>
                </a:lnTo>
                <a:lnTo>
                  <a:pt x="968" y="166"/>
                </a:lnTo>
                <a:lnTo>
                  <a:pt x="970" y="398"/>
                </a:lnTo>
                <a:lnTo>
                  <a:pt x="1134" y="566"/>
                </a:lnTo>
                <a:lnTo>
                  <a:pt x="970" y="734"/>
                </a:lnTo>
                <a:lnTo>
                  <a:pt x="968" y="968"/>
                </a:lnTo>
                <a:lnTo>
                  <a:pt x="734" y="970"/>
                </a:lnTo>
                <a:lnTo>
                  <a:pt x="566" y="1134"/>
                </a:lnTo>
                <a:lnTo>
                  <a:pt x="398" y="970"/>
                </a:lnTo>
                <a:lnTo>
                  <a:pt x="166" y="968"/>
                </a:lnTo>
                <a:lnTo>
                  <a:pt x="162" y="734"/>
                </a:lnTo>
                <a:lnTo>
                  <a:pt x="0" y="566"/>
                </a:lnTo>
                <a:lnTo>
                  <a:pt x="162" y="398"/>
                </a:lnTo>
                <a:lnTo>
                  <a:pt x="166" y="166"/>
                </a:lnTo>
                <a:lnTo>
                  <a:pt x="398" y="162"/>
                </a:lnTo>
                <a:lnTo>
                  <a:pt x="566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FF99"/>
              </a:gs>
            </a:gsLst>
            <a:lin ang="2700000" scaled="1"/>
          </a:gradFill>
          <a:ln w="38100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98500" y="28289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mtClean="0"/>
              <a:t>Star Clip Art</a:t>
            </a:r>
            <a:br>
              <a:rPr lang="en-GB" altLang="en-US" smtClean="0"/>
            </a:br>
            <a:r>
              <a:rPr lang="en-GB" altLang="en-US" sz="4000" smtClean="0"/>
              <a:t>Can be coloured in, magnified and cut out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2"/>
          <p:cNvSpPr>
            <a:spLocks/>
          </p:cNvSpPr>
          <p:nvPr/>
        </p:nvSpPr>
        <p:spPr bwMode="auto">
          <a:xfrm>
            <a:off x="1501775" y="249238"/>
            <a:ext cx="6302375" cy="6302375"/>
          </a:xfrm>
          <a:custGeom>
            <a:avLst/>
            <a:gdLst>
              <a:gd name="T0" fmla="*/ 3156745 w 1134"/>
              <a:gd name="T1" fmla="*/ 0 h 1134"/>
              <a:gd name="T2" fmla="*/ 3756971 w 1134"/>
              <a:gd name="T3" fmla="*/ 1700641 h 1134"/>
              <a:gd name="T4" fmla="*/ 5379805 w 1134"/>
              <a:gd name="T5" fmla="*/ 922570 h 1134"/>
              <a:gd name="T6" fmla="*/ 4612849 w 1134"/>
              <a:gd name="T7" fmla="*/ 2556519 h 1134"/>
              <a:gd name="T8" fmla="*/ 6302375 w 1134"/>
              <a:gd name="T9" fmla="*/ 3156745 h 1134"/>
              <a:gd name="T10" fmla="*/ 4612849 w 1134"/>
              <a:gd name="T11" fmla="*/ 3756971 h 1134"/>
              <a:gd name="T12" fmla="*/ 5379805 w 1134"/>
              <a:gd name="T13" fmla="*/ 5379805 h 1134"/>
              <a:gd name="T14" fmla="*/ 3756971 w 1134"/>
              <a:gd name="T15" fmla="*/ 4612849 h 1134"/>
              <a:gd name="T16" fmla="*/ 3156745 w 1134"/>
              <a:gd name="T17" fmla="*/ 6302375 h 1134"/>
              <a:gd name="T18" fmla="*/ 2556519 w 1134"/>
              <a:gd name="T19" fmla="*/ 4612849 h 1134"/>
              <a:gd name="T20" fmla="*/ 922570 w 1134"/>
              <a:gd name="T21" fmla="*/ 5379805 h 1134"/>
              <a:gd name="T22" fmla="*/ 1700641 w 1134"/>
              <a:gd name="T23" fmla="*/ 3756971 h 1134"/>
              <a:gd name="T24" fmla="*/ 0 w 1134"/>
              <a:gd name="T25" fmla="*/ 3156745 h 1134"/>
              <a:gd name="T26" fmla="*/ 1700641 w 1134"/>
              <a:gd name="T27" fmla="*/ 2556519 h 1134"/>
              <a:gd name="T28" fmla="*/ 922570 w 1134"/>
              <a:gd name="T29" fmla="*/ 922570 h 1134"/>
              <a:gd name="T30" fmla="*/ 2556519 w 1134"/>
              <a:gd name="T31" fmla="*/ 1700641 h 1134"/>
              <a:gd name="T32" fmla="*/ 3156745 w 1134"/>
              <a:gd name="T33" fmla="*/ 0 h 1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4" h="1134">
                <a:moveTo>
                  <a:pt x="568" y="0"/>
                </a:moveTo>
                <a:lnTo>
                  <a:pt x="676" y="306"/>
                </a:lnTo>
                <a:lnTo>
                  <a:pt x="968" y="166"/>
                </a:lnTo>
                <a:lnTo>
                  <a:pt x="830" y="460"/>
                </a:lnTo>
                <a:lnTo>
                  <a:pt x="1134" y="568"/>
                </a:lnTo>
                <a:lnTo>
                  <a:pt x="830" y="676"/>
                </a:lnTo>
                <a:lnTo>
                  <a:pt x="968" y="968"/>
                </a:lnTo>
                <a:lnTo>
                  <a:pt x="676" y="830"/>
                </a:lnTo>
                <a:lnTo>
                  <a:pt x="568" y="1134"/>
                </a:lnTo>
                <a:lnTo>
                  <a:pt x="460" y="830"/>
                </a:lnTo>
                <a:lnTo>
                  <a:pt x="166" y="968"/>
                </a:lnTo>
                <a:lnTo>
                  <a:pt x="306" y="676"/>
                </a:lnTo>
                <a:lnTo>
                  <a:pt x="0" y="568"/>
                </a:lnTo>
                <a:lnTo>
                  <a:pt x="306" y="460"/>
                </a:lnTo>
                <a:lnTo>
                  <a:pt x="166" y="166"/>
                </a:lnTo>
                <a:lnTo>
                  <a:pt x="460" y="306"/>
                </a:lnTo>
                <a:lnTo>
                  <a:pt x="568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auto">
          <a:xfrm>
            <a:off x="1795463" y="703263"/>
            <a:ext cx="5705475" cy="5705475"/>
          </a:xfrm>
          <a:custGeom>
            <a:avLst/>
            <a:gdLst>
              <a:gd name="T0" fmla="*/ 2847706 w 1134"/>
              <a:gd name="T1" fmla="*/ 0 h 1134"/>
              <a:gd name="T2" fmla="*/ 3692962 w 1134"/>
              <a:gd name="T3" fmla="*/ 815068 h 1134"/>
              <a:gd name="T4" fmla="*/ 4870282 w 1134"/>
              <a:gd name="T5" fmla="*/ 835193 h 1134"/>
              <a:gd name="T6" fmla="*/ 4880345 w 1134"/>
              <a:gd name="T7" fmla="*/ 2002451 h 1134"/>
              <a:gd name="T8" fmla="*/ 5705475 w 1134"/>
              <a:gd name="T9" fmla="*/ 2847706 h 1134"/>
              <a:gd name="T10" fmla="*/ 4880345 w 1134"/>
              <a:gd name="T11" fmla="*/ 3692962 h 1134"/>
              <a:gd name="T12" fmla="*/ 4870282 w 1134"/>
              <a:gd name="T13" fmla="*/ 4870282 h 1134"/>
              <a:gd name="T14" fmla="*/ 3692962 w 1134"/>
              <a:gd name="T15" fmla="*/ 4880345 h 1134"/>
              <a:gd name="T16" fmla="*/ 2847706 w 1134"/>
              <a:gd name="T17" fmla="*/ 5705475 h 1134"/>
              <a:gd name="T18" fmla="*/ 2002451 w 1134"/>
              <a:gd name="T19" fmla="*/ 4880345 h 1134"/>
              <a:gd name="T20" fmla="*/ 835193 w 1134"/>
              <a:gd name="T21" fmla="*/ 4870282 h 1134"/>
              <a:gd name="T22" fmla="*/ 815068 w 1134"/>
              <a:gd name="T23" fmla="*/ 3692962 h 1134"/>
              <a:gd name="T24" fmla="*/ 0 w 1134"/>
              <a:gd name="T25" fmla="*/ 2847706 h 1134"/>
              <a:gd name="T26" fmla="*/ 815068 w 1134"/>
              <a:gd name="T27" fmla="*/ 2002451 h 1134"/>
              <a:gd name="T28" fmla="*/ 835193 w 1134"/>
              <a:gd name="T29" fmla="*/ 835193 h 1134"/>
              <a:gd name="T30" fmla="*/ 2002451 w 1134"/>
              <a:gd name="T31" fmla="*/ 815068 h 1134"/>
              <a:gd name="T32" fmla="*/ 2847706 w 1134"/>
              <a:gd name="T33" fmla="*/ 0 h 1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4" h="1134">
                <a:moveTo>
                  <a:pt x="566" y="0"/>
                </a:moveTo>
                <a:lnTo>
                  <a:pt x="734" y="162"/>
                </a:lnTo>
                <a:lnTo>
                  <a:pt x="968" y="166"/>
                </a:lnTo>
                <a:lnTo>
                  <a:pt x="970" y="398"/>
                </a:lnTo>
                <a:lnTo>
                  <a:pt x="1134" y="566"/>
                </a:lnTo>
                <a:lnTo>
                  <a:pt x="970" y="734"/>
                </a:lnTo>
                <a:lnTo>
                  <a:pt x="968" y="968"/>
                </a:lnTo>
                <a:lnTo>
                  <a:pt x="734" y="970"/>
                </a:lnTo>
                <a:lnTo>
                  <a:pt x="566" y="1134"/>
                </a:lnTo>
                <a:lnTo>
                  <a:pt x="398" y="970"/>
                </a:lnTo>
                <a:lnTo>
                  <a:pt x="166" y="968"/>
                </a:lnTo>
                <a:lnTo>
                  <a:pt x="162" y="734"/>
                </a:lnTo>
                <a:lnTo>
                  <a:pt x="0" y="566"/>
                </a:lnTo>
                <a:lnTo>
                  <a:pt x="162" y="398"/>
                </a:lnTo>
                <a:lnTo>
                  <a:pt x="166" y="166"/>
                </a:lnTo>
                <a:lnTo>
                  <a:pt x="398" y="162"/>
                </a:lnTo>
                <a:lnTo>
                  <a:pt x="566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>
            <a:off x="1568450" y="504825"/>
            <a:ext cx="5889625" cy="5881688"/>
          </a:xfrm>
          <a:custGeom>
            <a:avLst/>
            <a:gdLst>
              <a:gd name="T0" fmla="*/ 5135925 w 2188"/>
              <a:gd name="T1" fmla="*/ 2231170 h 2188"/>
              <a:gd name="T2" fmla="*/ 3652752 w 2188"/>
              <a:gd name="T3" fmla="*/ 2231170 h 2188"/>
              <a:gd name="T4" fmla="*/ 3652752 w 2188"/>
              <a:gd name="T5" fmla="*/ 752684 h 2188"/>
              <a:gd name="T6" fmla="*/ 2944813 w 2188"/>
              <a:gd name="T7" fmla="*/ 0 h 2188"/>
              <a:gd name="T8" fmla="*/ 2234181 w 2188"/>
              <a:gd name="T9" fmla="*/ 752684 h 2188"/>
              <a:gd name="T10" fmla="*/ 2234181 w 2188"/>
              <a:gd name="T11" fmla="*/ 2231170 h 2188"/>
              <a:gd name="T12" fmla="*/ 753700 w 2188"/>
              <a:gd name="T13" fmla="*/ 2231170 h 2188"/>
              <a:gd name="T14" fmla="*/ 0 w 2188"/>
              <a:gd name="T15" fmla="*/ 2940844 h 2188"/>
              <a:gd name="T16" fmla="*/ 753700 w 2188"/>
              <a:gd name="T17" fmla="*/ 3650518 h 2188"/>
              <a:gd name="T18" fmla="*/ 2234181 w 2188"/>
              <a:gd name="T19" fmla="*/ 3650518 h 2188"/>
              <a:gd name="T20" fmla="*/ 2234181 w 2188"/>
              <a:gd name="T21" fmla="*/ 5129004 h 2188"/>
              <a:gd name="T22" fmla="*/ 2944813 w 2188"/>
              <a:gd name="T23" fmla="*/ 5881688 h 2188"/>
              <a:gd name="T24" fmla="*/ 3652752 w 2188"/>
              <a:gd name="T25" fmla="*/ 5129004 h 2188"/>
              <a:gd name="T26" fmla="*/ 3652752 w 2188"/>
              <a:gd name="T27" fmla="*/ 3650518 h 2188"/>
              <a:gd name="T28" fmla="*/ 5135925 w 2188"/>
              <a:gd name="T29" fmla="*/ 3650518 h 2188"/>
              <a:gd name="T30" fmla="*/ 5889625 w 2188"/>
              <a:gd name="T31" fmla="*/ 2940844 h 2188"/>
              <a:gd name="T32" fmla="*/ 5135925 w 2188"/>
              <a:gd name="T33" fmla="*/ 2231170 h 21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88" h="2188">
                <a:moveTo>
                  <a:pt x="1908" y="830"/>
                </a:moveTo>
                <a:cubicBezTo>
                  <a:pt x="1357" y="830"/>
                  <a:pt x="1357" y="830"/>
                  <a:pt x="1357" y="830"/>
                </a:cubicBezTo>
                <a:cubicBezTo>
                  <a:pt x="1357" y="280"/>
                  <a:pt x="1357" y="280"/>
                  <a:pt x="1357" y="280"/>
                </a:cubicBezTo>
                <a:cubicBezTo>
                  <a:pt x="1357" y="126"/>
                  <a:pt x="1239" y="0"/>
                  <a:pt x="1094" y="0"/>
                </a:cubicBezTo>
                <a:cubicBezTo>
                  <a:pt x="949" y="0"/>
                  <a:pt x="830" y="126"/>
                  <a:pt x="830" y="280"/>
                </a:cubicBezTo>
                <a:cubicBezTo>
                  <a:pt x="830" y="830"/>
                  <a:pt x="830" y="830"/>
                  <a:pt x="830" y="830"/>
                </a:cubicBezTo>
                <a:cubicBezTo>
                  <a:pt x="280" y="830"/>
                  <a:pt x="280" y="830"/>
                  <a:pt x="280" y="830"/>
                </a:cubicBezTo>
                <a:cubicBezTo>
                  <a:pt x="126" y="830"/>
                  <a:pt x="0" y="949"/>
                  <a:pt x="0" y="1094"/>
                </a:cubicBezTo>
                <a:cubicBezTo>
                  <a:pt x="0" y="1239"/>
                  <a:pt x="126" y="1358"/>
                  <a:pt x="280" y="1358"/>
                </a:cubicBezTo>
                <a:cubicBezTo>
                  <a:pt x="830" y="1358"/>
                  <a:pt x="830" y="1358"/>
                  <a:pt x="830" y="1358"/>
                </a:cubicBezTo>
                <a:cubicBezTo>
                  <a:pt x="830" y="1908"/>
                  <a:pt x="830" y="1908"/>
                  <a:pt x="830" y="1908"/>
                </a:cubicBezTo>
                <a:cubicBezTo>
                  <a:pt x="830" y="2062"/>
                  <a:pt x="949" y="2188"/>
                  <a:pt x="1094" y="2188"/>
                </a:cubicBezTo>
                <a:cubicBezTo>
                  <a:pt x="1239" y="2188"/>
                  <a:pt x="1357" y="2062"/>
                  <a:pt x="1357" y="1908"/>
                </a:cubicBezTo>
                <a:cubicBezTo>
                  <a:pt x="1357" y="1358"/>
                  <a:pt x="1357" y="1358"/>
                  <a:pt x="1357" y="1358"/>
                </a:cubicBezTo>
                <a:cubicBezTo>
                  <a:pt x="1908" y="1358"/>
                  <a:pt x="1908" y="1358"/>
                  <a:pt x="1908" y="1358"/>
                </a:cubicBezTo>
                <a:cubicBezTo>
                  <a:pt x="2062" y="1358"/>
                  <a:pt x="2188" y="1239"/>
                  <a:pt x="2188" y="1094"/>
                </a:cubicBezTo>
                <a:cubicBezTo>
                  <a:pt x="2188" y="949"/>
                  <a:pt x="2062" y="830"/>
                  <a:pt x="1908" y="830"/>
                </a:cubicBez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1836738" y="250825"/>
            <a:ext cx="5489575" cy="6215063"/>
          </a:xfrm>
          <a:custGeom>
            <a:avLst/>
            <a:gdLst>
              <a:gd name="T0" fmla="*/ 5311727 w 3704"/>
              <a:gd name="T1" fmla="*/ 2050941 h 4194"/>
              <a:gd name="T2" fmla="*/ 5418436 w 3704"/>
              <a:gd name="T3" fmla="*/ 1959064 h 4194"/>
              <a:gd name="T4" fmla="*/ 5477718 w 3704"/>
              <a:gd name="T5" fmla="*/ 1834585 h 4194"/>
              <a:gd name="T6" fmla="*/ 5486611 w 3704"/>
              <a:gd name="T7" fmla="*/ 1698250 h 4194"/>
              <a:gd name="T8" fmla="*/ 5442149 w 3704"/>
              <a:gd name="T9" fmla="*/ 1564880 h 4194"/>
              <a:gd name="T10" fmla="*/ 5385830 w 3704"/>
              <a:gd name="T11" fmla="*/ 1484858 h 4194"/>
              <a:gd name="T12" fmla="*/ 5276157 w 3704"/>
              <a:gd name="T13" fmla="*/ 1401872 h 4194"/>
              <a:gd name="T14" fmla="*/ 5145736 w 3704"/>
              <a:gd name="T15" fmla="*/ 1366306 h 4194"/>
              <a:gd name="T16" fmla="*/ 5009385 w 3704"/>
              <a:gd name="T17" fmla="*/ 1384089 h 4194"/>
              <a:gd name="T18" fmla="*/ 3112340 w 3704"/>
              <a:gd name="T19" fmla="*/ 355655 h 4194"/>
              <a:gd name="T20" fmla="*/ 3097519 w 3704"/>
              <a:gd name="T21" fmla="*/ 251922 h 4194"/>
              <a:gd name="T22" fmla="*/ 3029344 w 3704"/>
              <a:gd name="T23" fmla="*/ 130407 h 4194"/>
              <a:gd name="T24" fmla="*/ 2925600 w 3704"/>
              <a:gd name="T25" fmla="*/ 44457 h 4194"/>
              <a:gd name="T26" fmla="*/ 2792214 w 3704"/>
              <a:gd name="T27" fmla="*/ 2964 h 4194"/>
              <a:gd name="T28" fmla="*/ 2694397 w 3704"/>
              <a:gd name="T29" fmla="*/ 2964 h 4194"/>
              <a:gd name="T30" fmla="*/ 2561011 w 3704"/>
              <a:gd name="T31" fmla="*/ 44457 h 4194"/>
              <a:gd name="T32" fmla="*/ 2457267 w 3704"/>
              <a:gd name="T33" fmla="*/ 130407 h 4194"/>
              <a:gd name="T34" fmla="*/ 2392056 w 3704"/>
              <a:gd name="T35" fmla="*/ 251922 h 4194"/>
              <a:gd name="T36" fmla="*/ 2374271 w 3704"/>
              <a:gd name="T37" fmla="*/ 2468835 h 4194"/>
              <a:gd name="T38" fmla="*/ 480190 w 3704"/>
              <a:gd name="T39" fmla="*/ 1384089 h 4194"/>
              <a:gd name="T40" fmla="*/ 340875 w 3704"/>
              <a:gd name="T41" fmla="*/ 1366306 h 4194"/>
              <a:gd name="T42" fmla="*/ 210453 w 3704"/>
              <a:gd name="T43" fmla="*/ 1401872 h 4194"/>
              <a:gd name="T44" fmla="*/ 100781 w 3704"/>
              <a:gd name="T45" fmla="*/ 1484858 h 4194"/>
              <a:gd name="T46" fmla="*/ 47426 w 3704"/>
              <a:gd name="T47" fmla="*/ 1564880 h 4194"/>
              <a:gd name="T48" fmla="*/ 0 w 3704"/>
              <a:gd name="T49" fmla="*/ 1698250 h 4194"/>
              <a:gd name="T50" fmla="*/ 11857 w 3704"/>
              <a:gd name="T51" fmla="*/ 1834585 h 4194"/>
              <a:gd name="T52" fmla="*/ 71139 w 3704"/>
              <a:gd name="T53" fmla="*/ 1959064 h 4194"/>
              <a:gd name="T54" fmla="*/ 174884 w 3704"/>
              <a:gd name="T55" fmla="*/ 2050941 h 4194"/>
              <a:gd name="T56" fmla="*/ 145243 w 3704"/>
              <a:gd name="T57" fmla="*/ 4184868 h 4194"/>
              <a:gd name="T58" fmla="*/ 50390 w 3704"/>
              <a:gd name="T59" fmla="*/ 4285637 h 4194"/>
              <a:gd name="T60" fmla="*/ 2964 w 3704"/>
              <a:gd name="T61" fmla="*/ 4413080 h 4194"/>
              <a:gd name="T62" fmla="*/ 5928 w 3704"/>
              <a:gd name="T63" fmla="*/ 4552378 h 4194"/>
              <a:gd name="T64" fmla="*/ 59283 w 3704"/>
              <a:gd name="T65" fmla="*/ 4673893 h 4194"/>
              <a:gd name="T66" fmla="*/ 124494 w 3704"/>
              <a:gd name="T67" fmla="*/ 4756879 h 4194"/>
              <a:gd name="T68" fmla="*/ 243059 w 3704"/>
              <a:gd name="T69" fmla="*/ 4828010 h 4194"/>
              <a:gd name="T70" fmla="*/ 376445 w 3704"/>
              <a:gd name="T71" fmla="*/ 4848757 h 4194"/>
              <a:gd name="T72" fmla="*/ 512795 w 3704"/>
              <a:gd name="T73" fmla="*/ 4819119 h 4194"/>
              <a:gd name="T74" fmla="*/ 2374271 w 3704"/>
              <a:gd name="T75" fmla="*/ 5859408 h 4194"/>
              <a:gd name="T76" fmla="*/ 2403912 w 3704"/>
              <a:gd name="T77" fmla="*/ 5998706 h 4194"/>
              <a:gd name="T78" fmla="*/ 2480980 w 3704"/>
              <a:gd name="T79" fmla="*/ 6111330 h 4194"/>
              <a:gd name="T80" fmla="*/ 2593617 w 3704"/>
              <a:gd name="T81" fmla="*/ 6188389 h 4194"/>
              <a:gd name="T82" fmla="*/ 2729967 w 3704"/>
              <a:gd name="T83" fmla="*/ 6215063 h 4194"/>
              <a:gd name="T84" fmla="*/ 2827783 w 3704"/>
              <a:gd name="T85" fmla="*/ 6209135 h 4194"/>
              <a:gd name="T86" fmla="*/ 2955241 w 3704"/>
              <a:gd name="T87" fmla="*/ 6155787 h 4194"/>
              <a:gd name="T88" fmla="*/ 3050093 w 3704"/>
              <a:gd name="T89" fmla="*/ 6057982 h 4194"/>
              <a:gd name="T90" fmla="*/ 3103448 w 3704"/>
              <a:gd name="T91" fmla="*/ 5930539 h 4194"/>
              <a:gd name="T92" fmla="*/ 4944174 w 3704"/>
              <a:gd name="T93" fmla="*/ 4801336 h 4194"/>
              <a:gd name="T94" fmla="*/ 5041991 w 3704"/>
              <a:gd name="T95" fmla="*/ 4842829 h 4194"/>
              <a:gd name="T96" fmla="*/ 5178341 w 3704"/>
              <a:gd name="T97" fmla="*/ 4845793 h 4194"/>
              <a:gd name="T98" fmla="*/ 5305799 w 3704"/>
              <a:gd name="T99" fmla="*/ 4798372 h 4194"/>
              <a:gd name="T100" fmla="*/ 5409543 w 3704"/>
              <a:gd name="T101" fmla="*/ 4703531 h 4194"/>
              <a:gd name="T102" fmla="*/ 5456970 w 3704"/>
              <a:gd name="T103" fmla="*/ 4617581 h 4194"/>
              <a:gd name="T104" fmla="*/ 5489575 w 3704"/>
              <a:gd name="T105" fmla="*/ 4484211 h 4194"/>
              <a:gd name="T106" fmla="*/ 5465862 w 3704"/>
              <a:gd name="T107" fmla="*/ 4347877 h 4194"/>
              <a:gd name="T108" fmla="*/ 5394723 w 3704"/>
              <a:gd name="T109" fmla="*/ 4232289 h 4194"/>
              <a:gd name="T110" fmla="*/ 5311727 w 3704"/>
              <a:gd name="T111" fmla="*/ 4164122 h 419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704" h="4194">
                <a:moveTo>
                  <a:pt x="3584" y="2810"/>
                </a:moveTo>
                <a:lnTo>
                  <a:pt x="2348" y="2098"/>
                </a:lnTo>
                <a:lnTo>
                  <a:pt x="3584" y="1384"/>
                </a:lnTo>
                <a:lnTo>
                  <a:pt x="3604" y="1370"/>
                </a:lnTo>
                <a:lnTo>
                  <a:pt x="3624" y="1356"/>
                </a:lnTo>
                <a:lnTo>
                  <a:pt x="3640" y="1340"/>
                </a:lnTo>
                <a:lnTo>
                  <a:pt x="3656" y="1322"/>
                </a:lnTo>
                <a:lnTo>
                  <a:pt x="3668" y="1302"/>
                </a:lnTo>
                <a:lnTo>
                  <a:pt x="3680" y="1282"/>
                </a:lnTo>
                <a:lnTo>
                  <a:pt x="3688" y="1260"/>
                </a:lnTo>
                <a:lnTo>
                  <a:pt x="3696" y="1238"/>
                </a:lnTo>
                <a:lnTo>
                  <a:pt x="3700" y="1216"/>
                </a:lnTo>
                <a:lnTo>
                  <a:pt x="3704" y="1192"/>
                </a:lnTo>
                <a:lnTo>
                  <a:pt x="3704" y="1170"/>
                </a:lnTo>
                <a:lnTo>
                  <a:pt x="3702" y="1146"/>
                </a:lnTo>
                <a:lnTo>
                  <a:pt x="3698" y="1124"/>
                </a:lnTo>
                <a:lnTo>
                  <a:pt x="3692" y="1100"/>
                </a:lnTo>
                <a:lnTo>
                  <a:pt x="3682" y="1078"/>
                </a:lnTo>
                <a:lnTo>
                  <a:pt x="3672" y="1056"/>
                </a:lnTo>
                <a:lnTo>
                  <a:pt x="3664" y="1042"/>
                </a:lnTo>
                <a:lnTo>
                  <a:pt x="3650" y="1020"/>
                </a:lnTo>
                <a:lnTo>
                  <a:pt x="3634" y="1002"/>
                </a:lnTo>
                <a:lnTo>
                  <a:pt x="3618" y="986"/>
                </a:lnTo>
                <a:lnTo>
                  <a:pt x="3600" y="970"/>
                </a:lnTo>
                <a:lnTo>
                  <a:pt x="3580" y="958"/>
                </a:lnTo>
                <a:lnTo>
                  <a:pt x="3560" y="946"/>
                </a:lnTo>
                <a:lnTo>
                  <a:pt x="3540" y="936"/>
                </a:lnTo>
                <a:lnTo>
                  <a:pt x="3518" y="930"/>
                </a:lnTo>
                <a:lnTo>
                  <a:pt x="3494" y="926"/>
                </a:lnTo>
                <a:lnTo>
                  <a:pt x="3472" y="922"/>
                </a:lnTo>
                <a:lnTo>
                  <a:pt x="3448" y="922"/>
                </a:lnTo>
                <a:lnTo>
                  <a:pt x="3426" y="924"/>
                </a:lnTo>
                <a:lnTo>
                  <a:pt x="3402" y="928"/>
                </a:lnTo>
                <a:lnTo>
                  <a:pt x="3380" y="934"/>
                </a:lnTo>
                <a:lnTo>
                  <a:pt x="3358" y="942"/>
                </a:lnTo>
                <a:lnTo>
                  <a:pt x="3336" y="954"/>
                </a:lnTo>
                <a:lnTo>
                  <a:pt x="2100" y="1666"/>
                </a:lnTo>
                <a:lnTo>
                  <a:pt x="2100" y="240"/>
                </a:lnTo>
                <a:lnTo>
                  <a:pt x="2098" y="216"/>
                </a:lnTo>
                <a:lnTo>
                  <a:pt x="2094" y="192"/>
                </a:lnTo>
                <a:lnTo>
                  <a:pt x="2090" y="170"/>
                </a:lnTo>
                <a:lnTo>
                  <a:pt x="2080" y="148"/>
                </a:lnTo>
                <a:lnTo>
                  <a:pt x="2070" y="126"/>
                </a:lnTo>
                <a:lnTo>
                  <a:pt x="2058" y="106"/>
                </a:lnTo>
                <a:lnTo>
                  <a:pt x="2044" y="88"/>
                </a:lnTo>
                <a:lnTo>
                  <a:pt x="2030" y="70"/>
                </a:lnTo>
                <a:lnTo>
                  <a:pt x="2012" y="56"/>
                </a:lnTo>
                <a:lnTo>
                  <a:pt x="1994" y="42"/>
                </a:lnTo>
                <a:lnTo>
                  <a:pt x="1974" y="30"/>
                </a:lnTo>
                <a:lnTo>
                  <a:pt x="1954" y="20"/>
                </a:lnTo>
                <a:lnTo>
                  <a:pt x="1932" y="12"/>
                </a:lnTo>
                <a:lnTo>
                  <a:pt x="1908" y="6"/>
                </a:lnTo>
                <a:lnTo>
                  <a:pt x="1884" y="2"/>
                </a:lnTo>
                <a:lnTo>
                  <a:pt x="1860" y="0"/>
                </a:lnTo>
                <a:lnTo>
                  <a:pt x="1842" y="0"/>
                </a:lnTo>
                <a:lnTo>
                  <a:pt x="1818" y="2"/>
                </a:lnTo>
                <a:lnTo>
                  <a:pt x="1794" y="6"/>
                </a:lnTo>
                <a:lnTo>
                  <a:pt x="1772" y="12"/>
                </a:lnTo>
                <a:lnTo>
                  <a:pt x="1750" y="20"/>
                </a:lnTo>
                <a:lnTo>
                  <a:pt x="1728" y="30"/>
                </a:lnTo>
                <a:lnTo>
                  <a:pt x="1708" y="42"/>
                </a:lnTo>
                <a:lnTo>
                  <a:pt x="1690" y="56"/>
                </a:lnTo>
                <a:lnTo>
                  <a:pt x="1674" y="70"/>
                </a:lnTo>
                <a:lnTo>
                  <a:pt x="1658" y="88"/>
                </a:lnTo>
                <a:lnTo>
                  <a:pt x="1644" y="106"/>
                </a:lnTo>
                <a:lnTo>
                  <a:pt x="1632" y="126"/>
                </a:lnTo>
                <a:lnTo>
                  <a:pt x="1622" y="148"/>
                </a:lnTo>
                <a:lnTo>
                  <a:pt x="1614" y="170"/>
                </a:lnTo>
                <a:lnTo>
                  <a:pt x="1608" y="192"/>
                </a:lnTo>
                <a:lnTo>
                  <a:pt x="1604" y="216"/>
                </a:lnTo>
                <a:lnTo>
                  <a:pt x="1602" y="240"/>
                </a:lnTo>
                <a:lnTo>
                  <a:pt x="1602" y="1666"/>
                </a:lnTo>
                <a:lnTo>
                  <a:pt x="368" y="954"/>
                </a:lnTo>
                <a:lnTo>
                  <a:pt x="346" y="942"/>
                </a:lnTo>
                <a:lnTo>
                  <a:pt x="324" y="934"/>
                </a:lnTo>
                <a:lnTo>
                  <a:pt x="300" y="928"/>
                </a:lnTo>
                <a:lnTo>
                  <a:pt x="278" y="924"/>
                </a:lnTo>
                <a:lnTo>
                  <a:pt x="254" y="922"/>
                </a:lnTo>
                <a:lnTo>
                  <a:pt x="230" y="922"/>
                </a:lnTo>
                <a:lnTo>
                  <a:pt x="208" y="926"/>
                </a:lnTo>
                <a:lnTo>
                  <a:pt x="186" y="930"/>
                </a:lnTo>
                <a:lnTo>
                  <a:pt x="164" y="936"/>
                </a:lnTo>
                <a:lnTo>
                  <a:pt x="142" y="946"/>
                </a:lnTo>
                <a:lnTo>
                  <a:pt x="122" y="958"/>
                </a:lnTo>
                <a:lnTo>
                  <a:pt x="102" y="970"/>
                </a:lnTo>
                <a:lnTo>
                  <a:pt x="84" y="986"/>
                </a:lnTo>
                <a:lnTo>
                  <a:pt x="68" y="1002"/>
                </a:lnTo>
                <a:lnTo>
                  <a:pt x="52" y="1020"/>
                </a:lnTo>
                <a:lnTo>
                  <a:pt x="40" y="1042"/>
                </a:lnTo>
                <a:lnTo>
                  <a:pt x="32" y="1056"/>
                </a:lnTo>
                <a:lnTo>
                  <a:pt x="20" y="1078"/>
                </a:lnTo>
                <a:lnTo>
                  <a:pt x="12" y="1100"/>
                </a:lnTo>
                <a:lnTo>
                  <a:pt x="4" y="1124"/>
                </a:lnTo>
                <a:lnTo>
                  <a:pt x="0" y="1146"/>
                </a:lnTo>
                <a:lnTo>
                  <a:pt x="0" y="1170"/>
                </a:lnTo>
                <a:lnTo>
                  <a:pt x="0" y="1192"/>
                </a:lnTo>
                <a:lnTo>
                  <a:pt x="2" y="1216"/>
                </a:lnTo>
                <a:lnTo>
                  <a:pt x="8" y="1238"/>
                </a:lnTo>
                <a:lnTo>
                  <a:pt x="14" y="1260"/>
                </a:lnTo>
                <a:lnTo>
                  <a:pt x="24" y="1282"/>
                </a:lnTo>
                <a:lnTo>
                  <a:pt x="34" y="1302"/>
                </a:lnTo>
                <a:lnTo>
                  <a:pt x="48" y="1322"/>
                </a:lnTo>
                <a:lnTo>
                  <a:pt x="62" y="1340"/>
                </a:lnTo>
                <a:lnTo>
                  <a:pt x="80" y="1356"/>
                </a:lnTo>
                <a:lnTo>
                  <a:pt x="98" y="1370"/>
                </a:lnTo>
                <a:lnTo>
                  <a:pt x="118" y="1384"/>
                </a:lnTo>
                <a:lnTo>
                  <a:pt x="1354" y="2098"/>
                </a:lnTo>
                <a:lnTo>
                  <a:pt x="118" y="2810"/>
                </a:lnTo>
                <a:lnTo>
                  <a:pt x="98" y="2824"/>
                </a:lnTo>
                <a:lnTo>
                  <a:pt x="80" y="2838"/>
                </a:lnTo>
                <a:lnTo>
                  <a:pt x="62" y="2856"/>
                </a:lnTo>
                <a:lnTo>
                  <a:pt x="48" y="2874"/>
                </a:lnTo>
                <a:lnTo>
                  <a:pt x="34" y="2892"/>
                </a:lnTo>
                <a:lnTo>
                  <a:pt x="24" y="2914"/>
                </a:lnTo>
                <a:lnTo>
                  <a:pt x="14" y="2934"/>
                </a:lnTo>
                <a:lnTo>
                  <a:pt x="8" y="2956"/>
                </a:lnTo>
                <a:lnTo>
                  <a:pt x="2" y="2978"/>
                </a:lnTo>
                <a:lnTo>
                  <a:pt x="0" y="3002"/>
                </a:lnTo>
                <a:lnTo>
                  <a:pt x="0" y="3026"/>
                </a:lnTo>
                <a:lnTo>
                  <a:pt x="0" y="3048"/>
                </a:lnTo>
                <a:lnTo>
                  <a:pt x="4" y="3072"/>
                </a:lnTo>
                <a:lnTo>
                  <a:pt x="12" y="3094"/>
                </a:lnTo>
                <a:lnTo>
                  <a:pt x="20" y="3116"/>
                </a:lnTo>
                <a:lnTo>
                  <a:pt x="32" y="3138"/>
                </a:lnTo>
                <a:lnTo>
                  <a:pt x="40" y="3154"/>
                </a:lnTo>
                <a:lnTo>
                  <a:pt x="52" y="3174"/>
                </a:lnTo>
                <a:lnTo>
                  <a:pt x="68" y="3192"/>
                </a:lnTo>
                <a:lnTo>
                  <a:pt x="84" y="3210"/>
                </a:lnTo>
                <a:lnTo>
                  <a:pt x="102" y="3224"/>
                </a:lnTo>
                <a:lnTo>
                  <a:pt x="122" y="3238"/>
                </a:lnTo>
                <a:lnTo>
                  <a:pt x="142" y="3248"/>
                </a:lnTo>
                <a:lnTo>
                  <a:pt x="164" y="3258"/>
                </a:lnTo>
                <a:lnTo>
                  <a:pt x="186" y="3264"/>
                </a:lnTo>
                <a:lnTo>
                  <a:pt x="208" y="3270"/>
                </a:lnTo>
                <a:lnTo>
                  <a:pt x="230" y="3272"/>
                </a:lnTo>
                <a:lnTo>
                  <a:pt x="254" y="3272"/>
                </a:lnTo>
                <a:lnTo>
                  <a:pt x="278" y="3272"/>
                </a:lnTo>
                <a:lnTo>
                  <a:pt x="300" y="3268"/>
                </a:lnTo>
                <a:lnTo>
                  <a:pt x="324" y="3260"/>
                </a:lnTo>
                <a:lnTo>
                  <a:pt x="346" y="3252"/>
                </a:lnTo>
                <a:lnTo>
                  <a:pt x="368" y="3240"/>
                </a:lnTo>
                <a:lnTo>
                  <a:pt x="1602" y="2528"/>
                </a:lnTo>
                <a:lnTo>
                  <a:pt x="1602" y="3954"/>
                </a:lnTo>
                <a:lnTo>
                  <a:pt x="1604" y="3978"/>
                </a:lnTo>
                <a:lnTo>
                  <a:pt x="1608" y="4002"/>
                </a:lnTo>
                <a:lnTo>
                  <a:pt x="1614" y="4026"/>
                </a:lnTo>
                <a:lnTo>
                  <a:pt x="1622" y="4048"/>
                </a:lnTo>
                <a:lnTo>
                  <a:pt x="1632" y="4068"/>
                </a:lnTo>
                <a:lnTo>
                  <a:pt x="1644" y="4088"/>
                </a:lnTo>
                <a:lnTo>
                  <a:pt x="1658" y="4106"/>
                </a:lnTo>
                <a:lnTo>
                  <a:pt x="1674" y="4124"/>
                </a:lnTo>
                <a:lnTo>
                  <a:pt x="1690" y="4140"/>
                </a:lnTo>
                <a:lnTo>
                  <a:pt x="1708" y="4154"/>
                </a:lnTo>
                <a:lnTo>
                  <a:pt x="1728" y="4166"/>
                </a:lnTo>
                <a:lnTo>
                  <a:pt x="1750" y="4176"/>
                </a:lnTo>
                <a:lnTo>
                  <a:pt x="1772" y="4184"/>
                </a:lnTo>
                <a:lnTo>
                  <a:pt x="1794" y="4190"/>
                </a:lnTo>
                <a:lnTo>
                  <a:pt x="1818" y="4194"/>
                </a:lnTo>
                <a:lnTo>
                  <a:pt x="1842" y="4194"/>
                </a:lnTo>
                <a:lnTo>
                  <a:pt x="1860" y="4194"/>
                </a:lnTo>
                <a:lnTo>
                  <a:pt x="1884" y="4194"/>
                </a:lnTo>
                <a:lnTo>
                  <a:pt x="1908" y="4190"/>
                </a:lnTo>
                <a:lnTo>
                  <a:pt x="1932" y="4184"/>
                </a:lnTo>
                <a:lnTo>
                  <a:pt x="1954" y="4176"/>
                </a:lnTo>
                <a:lnTo>
                  <a:pt x="1974" y="4166"/>
                </a:lnTo>
                <a:lnTo>
                  <a:pt x="1994" y="4154"/>
                </a:lnTo>
                <a:lnTo>
                  <a:pt x="2012" y="4140"/>
                </a:lnTo>
                <a:lnTo>
                  <a:pt x="2030" y="4124"/>
                </a:lnTo>
                <a:lnTo>
                  <a:pt x="2044" y="4106"/>
                </a:lnTo>
                <a:lnTo>
                  <a:pt x="2058" y="4088"/>
                </a:lnTo>
                <a:lnTo>
                  <a:pt x="2070" y="4068"/>
                </a:lnTo>
                <a:lnTo>
                  <a:pt x="2080" y="4048"/>
                </a:lnTo>
                <a:lnTo>
                  <a:pt x="2090" y="4026"/>
                </a:lnTo>
                <a:lnTo>
                  <a:pt x="2094" y="4002"/>
                </a:lnTo>
                <a:lnTo>
                  <a:pt x="2098" y="3978"/>
                </a:lnTo>
                <a:lnTo>
                  <a:pt x="2100" y="3954"/>
                </a:lnTo>
                <a:lnTo>
                  <a:pt x="2100" y="2528"/>
                </a:lnTo>
                <a:lnTo>
                  <a:pt x="3336" y="3240"/>
                </a:lnTo>
                <a:lnTo>
                  <a:pt x="3358" y="3252"/>
                </a:lnTo>
                <a:lnTo>
                  <a:pt x="3380" y="3260"/>
                </a:lnTo>
                <a:lnTo>
                  <a:pt x="3402" y="3268"/>
                </a:lnTo>
                <a:lnTo>
                  <a:pt x="3426" y="3272"/>
                </a:lnTo>
                <a:lnTo>
                  <a:pt x="3448" y="3272"/>
                </a:lnTo>
                <a:lnTo>
                  <a:pt x="3472" y="3272"/>
                </a:lnTo>
                <a:lnTo>
                  <a:pt x="3494" y="3270"/>
                </a:lnTo>
                <a:lnTo>
                  <a:pt x="3518" y="3264"/>
                </a:lnTo>
                <a:lnTo>
                  <a:pt x="3540" y="3258"/>
                </a:lnTo>
                <a:lnTo>
                  <a:pt x="3560" y="3248"/>
                </a:lnTo>
                <a:lnTo>
                  <a:pt x="3580" y="3238"/>
                </a:lnTo>
                <a:lnTo>
                  <a:pt x="3600" y="3224"/>
                </a:lnTo>
                <a:lnTo>
                  <a:pt x="3618" y="3210"/>
                </a:lnTo>
                <a:lnTo>
                  <a:pt x="3634" y="3192"/>
                </a:lnTo>
                <a:lnTo>
                  <a:pt x="3650" y="3174"/>
                </a:lnTo>
                <a:lnTo>
                  <a:pt x="3664" y="3154"/>
                </a:lnTo>
                <a:lnTo>
                  <a:pt x="3672" y="3138"/>
                </a:lnTo>
                <a:lnTo>
                  <a:pt x="3682" y="3116"/>
                </a:lnTo>
                <a:lnTo>
                  <a:pt x="3692" y="3094"/>
                </a:lnTo>
                <a:lnTo>
                  <a:pt x="3698" y="3072"/>
                </a:lnTo>
                <a:lnTo>
                  <a:pt x="3702" y="3048"/>
                </a:lnTo>
                <a:lnTo>
                  <a:pt x="3704" y="3026"/>
                </a:lnTo>
                <a:lnTo>
                  <a:pt x="3704" y="3002"/>
                </a:lnTo>
                <a:lnTo>
                  <a:pt x="3700" y="2978"/>
                </a:lnTo>
                <a:lnTo>
                  <a:pt x="3696" y="2956"/>
                </a:lnTo>
                <a:lnTo>
                  <a:pt x="3688" y="2934"/>
                </a:lnTo>
                <a:lnTo>
                  <a:pt x="3680" y="2914"/>
                </a:lnTo>
                <a:lnTo>
                  <a:pt x="3668" y="2892"/>
                </a:lnTo>
                <a:lnTo>
                  <a:pt x="3656" y="2874"/>
                </a:lnTo>
                <a:lnTo>
                  <a:pt x="3640" y="2856"/>
                </a:lnTo>
                <a:lnTo>
                  <a:pt x="3624" y="2838"/>
                </a:lnTo>
                <a:lnTo>
                  <a:pt x="3604" y="2824"/>
                </a:lnTo>
                <a:lnTo>
                  <a:pt x="3584" y="281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auto">
          <a:xfrm>
            <a:off x="1365250" y="177800"/>
            <a:ext cx="6451600" cy="6451600"/>
          </a:xfrm>
          <a:custGeom>
            <a:avLst/>
            <a:gdLst>
              <a:gd name="T0" fmla="*/ 5517121 w 4888"/>
              <a:gd name="T1" fmla="*/ 1491471 h 4888"/>
              <a:gd name="T2" fmla="*/ 5606873 w 4888"/>
              <a:gd name="T3" fmla="*/ 1309326 h 4888"/>
              <a:gd name="T4" fmla="*/ 5604234 w 4888"/>
              <a:gd name="T5" fmla="*/ 1113983 h 4888"/>
              <a:gd name="T6" fmla="*/ 5506562 w 4888"/>
              <a:gd name="T7" fmla="*/ 945038 h 4888"/>
              <a:gd name="T8" fmla="*/ 5374573 w 4888"/>
              <a:gd name="T9" fmla="*/ 857926 h 4888"/>
              <a:gd name="T10" fmla="*/ 5181870 w 4888"/>
              <a:gd name="T11" fmla="*/ 836807 h 4888"/>
              <a:gd name="T12" fmla="*/ 4994446 w 4888"/>
              <a:gd name="T13" fmla="*/ 908081 h 4888"/>
              <a:gd name="T14" fmla="*/ 3621766 w 4888"/>
              <a:gd name="T15" fmla="*/ 422363 h 4888"/>
              <a:gd name="T16" fmla="*/ 3574250 w 4888"/>
              <a:gd name="T17" fmla="*/ 221741 h 4888"/>
              <a:gd name="T18" fmla="*/ 3447541 w 4888"/>
              <a:gd name="T19" fmla="*/ 71274 h 4888"/>
              <a:gd name="T20" fmla="*/ 3265397 w 4888"/>
              <a:gd name="T21" fmla="*/ 2640 h 4888"/>
              <a:gd name="T22" fmla="*/ 3107010 w 4888"/>
              <a:gd name="T23" fmla="*/ 18478 h 4888"/>
              <a:gd name="T24" fmla="*/ 2945984 w 4888"/>
              <a:gd name="T25" fmla="*/ 124069 h 4888"/>
              <a:gd name="T26" fmla="*/ 2848313 w 4888"/>
              <a:gd name="T27" fmla="*/ 295654 h 4888"/>
              <a:gd name="T28" fmla="*/ 1523148 w 4888"/>
              <a:gd name="T29" fmla="*/ 963516 h 4888"/>
              <a:gd name="T30" fmla="*/ 1385880 w 4888"/>
              <a:gd name="T31" fmla="*/ 868485 h 4888"/>
              <a:gd name="T32" fmla="*/ 1190537 w 4888"/>
              <a:gd name="T33" fmla="*/ 834168 h 4888"/>
              <a:gd name="T34" fmla="*/ 1005753 w 4888"/>
              <a:gd name="T35" fmla="*/ 894882 h 4888"/>
              <a:gd name="T36" fmla="*/ 894882 w 4888"/>
              <a:gd name="T37" fmla="*/ 1005753 h 4888"/>
              <a:gd name="T38" fmla="*/ 834168 w 4888"/>
              <a:gd name="T39" fmla="*/ 1190537 h 4888"/>
              <a:gd name="T40" fmla="*/ 868485 w 4888"/>
              <a:gd name="T41" fmla="*/ 1385880 h 4888"/>
              <a:gd name="T42" fmla="*/ 2270203 w 4888"/>
              <a:gd name="T43" fmla="*/ 2829834 h 4888"/>
              <a:gd name="T44" fmla="*/ 295654 w 4888"/>
              <a:gd name="T45" fmla="*/ 2845673 h 4888"/>
              <a:gd name="T46" fmla="*/ 124069 w 4888"/>
              <a:gd name="T47" fmla="*/ 2945984 h 4888"/>
              <a:gd name="T48" fmla="*/ 18478 w 4888"/>
              <a:gd name="T49" fmla="*/ 3107010 h 4888"/>
              <a:gd name="T50" fmla="*/ 2640 w 4888"/>
              <a:gd name="T51" fmla="*/ 3265397 h 4888"/>
              <a:gd name="T52" fmla="*/ 71274 w 4888"/>
              <a:gd name="T53" fmla="*/ 3444901 h 4888"/>
              <a:gd name="T54" fmla="*/ 221741 w 4888"/>
              <a:gd name="T55" fmla="*/ 3574250 h 4888"/>
              <a:gd name="T56" fmla="*/ 422363 w 4888"/>
              <a:gd name="T57" fmla="*/ 3621766 h 4888"/>
              <a:gd name="T58" fmla="*/ 908081 w 4888"/>
              <a:gd name="T59" fmla="*/ 4991807 h 4888"/>
              <a:gd name="T60" fmla="*/ 836807 w 4888"/>
              <a:gd name="T61" fmla="*/ 5181870 h 4888"/>
              <a:gd name="T62" fmla="*/ 857926 w 4888"/>
              <a:gd name="T63" fmla="*/ 5374573 h 4888"/>
              <a:gd name="T64" fmla="*/ 945038 w 4888"/>
              <a:gd name="T65" fmla="*/ 5506562 h 4888"/>
              <a:gd name="T66" fmla="*/ 1113983 w 4888"/>
              <a:gd name="T67" fmla="*/ 5604234 h 4888"/>
              <a:gd name="T68" fmla="*/ 1309326 w 4888"/>
              <a:gd name="T69" fmla="*/ 5606873 h 4888"/>
              <a:gd name="T70" fmla="*/ 1491471 w 4888"/>
              <a:gd name="T71" fmla="*/ 5517121 h 4888"/>
              <a:gd name="T72" fmla="*/ 2832474 w 4888"/>
              <a:gd name="T73" fmla="*/ 6071473 h 4888"/>
              <a:gd name="T74" fmla="*/ 2898468 w 4888"/>
              <a:gd name="T75" fmla="*/ 6264176 h 4888"/>
              <a:gd name="T76" fmla="*/ 3035736 w 4888"/>
              <a:gd name="T77" fmla="*/ 6398805 h 4888"/>
              <a:gd name="T78" fmla="*/ 3225800 w 4888"/>
              <a:gd name="T79" fmla="*/ 6451600 h 4888"/>
              <a:gd name="T80" fmla="*/ 3378907 w 4888"/>
              <a:gd name="T81" fmla="*/ 6417283 h 4888"/>
              <a:gd name="T82" fmla="*/ 3529374 w 4888"/>
              <a:gd name="T83" fmla="*/ 6295854 h 4888"/>
              <a:gd name="T84" fmla="*/ 3613846 w 4888"/>
              <a:gd name="T85" fmla="*/ 6113709 h 4888"/>
              <a:gd name="T86" fmla="*/ 4928452 w 4888"/>
              <a:gd name="T87" fmla="*/ 5488084 h 4888"/>
              <a:gd name="T88" fmla="*/ 5102677 w 4888"/>
              <a:gd name="T89" fmla="*/ 5596314 h 4888"/>
              <a:gd name="T90" fmla="*/ 5298020 w 4888"/>
              <a:gd name="T91" fmla="*/ 5612153 h 4888"/>
              <a:gd name="T92" fmla="*/ 5477525 w 4888"/>
              <a:gd name="T93" fmla="*/ 5532960 h 4888"/>
              <a:gd name="T94" fmla="*/ 5575196 w 4888"/>
              <a:gd name="T95" fmla="*/ 5408891 h 4888"/>
              <a:gd name="T96" fmla="*/ 5617432 w 4888"/>
              <a:gd name="T97" fmla="*/ 5221467 h 4888"/>
              <a:gd name="T98" fmla="*/ 5564637 w 4888"/>
              <a:gd name="T99" fmla="*/ 5028764 h 4888"/>
              <a:gd name="T100" fmla="*/ 6029237 w 4888"/>
              <a:gd name="T101" fmla="*/ 3621766 h 4888"/>
              <a:gd name="T102" fmla="*/ 6192902 w 4888"/>
              <a:gd name="T103" fmla="*/ 3590088 h 4888"/>
              <a:gd name="T104" fmla="*/ 6353928 w 4888"/>
              <a:gd name="T105" fmla="*/ 3476578 h 4888"/>
              <a:gd name="T106" fmla="*/ 6443681 w 4888"/>
              <a:gd name="T107" fmla="*/ 3304993 h 4888"/>
              <a:gd name="T108" fmla="*/ 6443681 w 4888"/>
              <a:gd name="T109" fmla="*/ 3146607 h 4888"/>
              <a:gd name="T110" fmla="*/ 6353928 w 4888"/>
              <a:gd name="T111" fmla="*/ 2972382 h 4888"/>
              <a:gd name="T112" fmla="*/ 6192902 w 4888"/>
              <a:gd name="T113" fmla="*/ 2861512 h 4888"/>
              <a:gd name="T114" fmla="*/ 6029237 w 4888"/>
              <a:gd name="T115" fmla="*/ 2829834 h 488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888" h="4888">
                <a:moveTo>
                  <a:pt x="4568" y="2144"/>
                </a:moveTo>
                <a:lnTo>
                  <a:pt x="3168" y="2144"/>
                </a:lnTo>
                <a:lnTo>
                  <a:pt x="4158" y="1154"/>
                </a:lnTo>
                <a:lnTo>
                  <a:pt x="4180" y="1130"/>
                </a:lnTo>
                <a:lnTo>
                  <a:pt x="4198" y="1104"/>
                </a:lnTo>
                <a:lnTo>
                  <a:pt x="4216" y="1076"/>
                </a:lnTo>
                <a:lnTo>
                  <a:pt x="4228" y="1050"/>
                </a:lnTo>
                <a:lnTo>
                  <a:pt x="4240" y="1020"/>
                </a:lnTo>
                <a:lnTo>
                  <a:pt x="4248" y="992"/>
                </a:lnTo>
                <a:lnTo>
                  <a:pt x="4252" y="962"/>
                </a:lnTo>
                <a:lnTo>
                  <a:pt x="4256" y="932"/>
                </a:lnTo>
                <a:lnTo>
                  <a:pt x="4254" y="902"/>
                </a:lnTo>
                <a:lnTo>
                  <a:pt x="4252" y="872"/>
                </a:lnTo>
                <a:lnTo>
                  <a:pt x="4246" y="844"/>
                </a:lnTo>
                <a:lnTo>
                  <a:pt x="4236" y="816"/>
                </a:lnTo>
                <a:lnTo>
                  <a:pt x="4224" y="788"/>
                </a:lnTo>
                <a:lnTo>
                  <a:pt x="4210" y="762"/>
                </a:lnTo>
                <a:lnTo>
                  <a:pt x="4192" y="738"/>
                </a:lnTo>
                <a:lnTo>
                  <a:pt x="4172" y="716"/>
                </a:lnTo>
                <a:lnTo>
                  <a:pt x="4150" y="694"/>
                </a:lnTo>
                <a:lnTo>
                  <a:pt x="4124" y="678"/>
                </a:lnTo>
                <a:lnTo>
                  <a:pt x="4098" y="662"/>
                </a:lnTo>
                <a:lnTo>
                  <a:pt x="4072" y="650"/>
                </a:lnTo>
                <a:lnTo>
                  <a:pt x="4044" y="642"/>
                </a:lnTo>
                <a:lnTo>
                  <a:pt x="4014" y="636"/>
                </a:lnTo>
                <a:lnTo>
                  <a:pt x="3986" y="632"/>
                </a:lnTo>
                <a:lnTo>
                  <a:pt x="3956" y="632"/>
                </a:lnTo>
                <a:lnTo>
                  <a:pt x="3926" y="634"/>
                </a:lnTo>
                <a:lnTo>
                  <a:pt x="3896" y="640"/>
                </a:lnTo>
                <a:lnTo>
                  <a:pt x="3866" y="648"/>
                </a:lnTo>
                <a:lnTo>
                  <a:pt x="3838" y="658"/>
                </a:lnTo>
                <a:lnTo>
                  <a:pt x="3810" y="672"/>
                </a:lnTo>
                <a:lnTo>
                  <a:pt x="3784" y="688"/>
                </a:lnTo>
                <a:lnTo>
                  <a:pt x="3758" y="708"/>
                </a:lnTo>
                <a:lnTo>
                  <a:pt x="3734" y="730"/>
                </a:lnTo>
                <a:lnTo>
                  <a:pt x="2744" y="1720"/>
                </a:lnTo>
                <a:lnTo>
                  <a:pt x="2744" y="320"/>
                </a:lnTo>
                <a:lnTo>
                  <a:pt x="2742" y="286"/>
                </a:lnTo>
                <a:lnTo>
                  <a:pt x="2738" y="256"/>
                </a:lnTo>
                <a:lnTo>
                  <a:pt x="2730" y="224"/>
                </a:lnTo>
                <a:lnTo>
                  <a:pt x="2720" y="196"/>
                </a:lnTo>
                <a:lnTo>
                  <a:pt x="2708" y="168"/>
                </a:lnTo>
                <a:lnTo>
                  <a:pt x="2692" y="140"/>
                </a:lnTo>
                <a:lnTo>
                  <a:pt x="2674" y="116"/>
                </a:lnTo>
                <a:lnTo>
                  <a:pt x="2656" y="94"/>
                </a:lnTo>
                <a:lnTo>
                  <a:pt x="2634" y="72"/>
                </a:lnTo>
                <a:lnTo>
                  <a:pt x="2612" y="54"/>
                </a:lnTo>
                <a:lnTo>
                  <a:pt x="2586" y="38"/>
                </a:lnTo>
                <a:lnTo>
                  <a:pt x="2560" y="24"/>
                </a:lnTo>
                <a:lnTo>
                  <a:pt x="2532" y="14"/>
                </a:lnTo>
                <a:lnTo>
                  <a:pt x="2504" y="6"/>
                </a:lnTo>
                <a:lnTo>
                  <a:pt x="2474" y="2"/>
                </a:lnTo>
                <a:lnTo>
                  <a:pt x="2444" y="0"/>
                </a:lnTo>
                <a:lnTo>
                  <a:pt x="2414" y="2"/>
                </a:lnTo>
                <a:lnTo>
                  <a:pt x="2384" y="6"/>
                </a:lnTo>
                <a:lnTo>
                  <a:pt x="2354" y="14"/>
                </a:lnTo>
                <a:lnTo>
                  <a:pt x="2328" y="24"/>
                </a:lnTo>
                <a:lnTo>
                  <a:pt x="2300" y="38"/>
                </a:lnTo>
                <a:lnTo>
                  <a:pt x="2276" y="54"/>
                </a:lnTo>
                <a:lnTo>
                  <a:pt x="2254" y="72"/>
                </a:lnTo>
                <a:lnTo>
                  <a:pt x="2232" y="94"/>
                </a:lnTo>
                <a:lnTo>
                  <a:pt x="2212" y="116"/>
                </a:lnTo>
                <a:lnTo>
                  <a:pt x="2196" y="140"/>
                </a:lnTo>
                <a:lnTo>
                  <a:pt x="2180" y="168"/>
                </a:lnTo>
                <a:lnTo>
                  <a:pt x="2168" y="196"/>
                </a:lnTo>
                <a:lnTo>
                  <a:pt x="2158" y="224"/>
                </a:lnTo>
                <a:lnTo>
                  <a:pt x="2150" y="256"/>
                </a:lnTo>
                <a:lnTo>
                  <a:pt x="2146" y="286"/>
                </a:lnTo>
                <a:lnTo>
                  <a:pt x="2144" y="320"/>
                </a:lnTo>
                <a:lnTo>
                  <a:pt x="2144" y="1720"/>
                </a:lnTo>
                <a:lnTo>
                  <a:pt x="1154" y="730"/>
                </a:lnTo>
                <a:lnTo>
                  <a:pt x="1130" y="708"/>
                </a:lnTo>
                <a:lnTo>
                  <a:pt x="1104" y="688"/>
                </a:lnTo>
                <a:lnTo>
                  <a:pt x="1078" y="672"/>
                </a:lnTo>
                <a:lnTo>
                  <a:pt x="1050" y="658"/>
                </a:lnTo>
                <a:lnTo>
                  <a:pt x="1020" y="648"/>
                </a:lnTo>
                <a:lnTo>
                  <a:pt x="992" y="640"/>
                </a:lnTo>
                <a:lnTo>
                  <a:pt x="962" y="634"/>
                </a:lnTo>
                <a:lnTo>
                  <a:pt x="932" y="632"/>
                </a:lnTo>
                <a:lnTo>
                  <a:pt x="902" y="632"/>
                </a:lnTo>
                <a:lnTo>
                  <a:pt x="872" y="636"/>
                </a:lnTo>
                <a:lnTo>
                  <a:pt x="844" y="642"/>
                </a:lnTo>
                <a:lnTo>
                  <a:pt x="816" y="650"/>
                </a:lnTo>
                <a:lnTo>
                  <a:pt x="788" y="662"/>
                </a:lnTo>
                <a:lnTo>
                  <a:pt x="762" y="678"/>
                </a:lnTo>
                <a:lnTo>
                  <a:pt x="738" y="694"/>
                </a:lnTo>
                <a:lnTo>
                  <a:pt x="716" y="716"/>
                </a:lnTo>
                <a:lnTo>
                  <a:pt x="696" y="738"/>
                </a:lnTo>
                <a:lnTo>
                  <a:pt x="678" y="762"/>
                </a:lnTo>
                <a:lnTo>
                  <a:pt x="662" y="788"/>
                </a:lnTo>
                <a:lnTo>
                  <a:pt x="650" y="816"/>
                </a:lnTo>
                <a:lnTo>
                  <a:pt x="642" y="844"/>
                </a:lnTo>
                <a:lnTo>
                  <a:pt x="636" y="872"/>
                </a:lnTo>
                <a:lnTo>
                  <a:pt x="632" y="902"/>
                </a:lnTo>
                <a:lnTo>
                  <a:pt x="632" y="932"/>
                </a:lnTo>
                <a:lnTo>
                  <a:pt x="634" y="962"/>
                </a:lnTo>
                <a:lnTo>
                  <a:pt x="640" y="992"/>
                </a:lnTo>
                <a:lnTo>
                  <a:pt x="648" y="1020"/>
                </a:lnTo>
                <a:lnTo>
                  <a:pt x="658" y="1050"/>
                </a:lnTo>
                <a:lnTo>
                  <a:pt x="672" y="1076"/>
                </a:lnTo>
                <a:lnTo>
                  <a:pt x="688" y="1104"/>
                </a:lnTo>
                <a:lnTo>
                  <a:pt x="708" y="1130"/>
                </a:lnTo>
                <a:lnTo>
                  <a:pt x="730" y="1154"/>
                </a:lnTo>
                <a:lnTo>
                  <a:pt x="1720" y="2144"/>
                </a:lnTo>
                <a:lnTo>
                  <a:pt x="320" y="2144"/>
                </a:lnTo>
                <a:lnTo>
                  <a:pt x="288" y="2144"/>
                </a:lnTo>
                <a:lnTo>
                  <a:pt x="256" y="2150"/>
                </a:lnTo>
                <a:lnTo>
                  <a:pt x="224" y="2156"/>
                </a:lnTo>
                <a:lnTo>
                  <a:pt x="196" y="2168"/>
                </a:lnTo>
                <a:lnTo>
                  <a:pt x="168" y="2180"/>
                </a:lnTo>
                <a:lnTo>
                  <a:pt x="142" y="2194"/>
                </a:lnTo>
                <a:lnTo>
                  <a:pt x="116" y="2212"/>
                </a:lnTo>
                <a:lnTo>
                  <a:pt x="94" y="2232"/>
                </a:lnTo>
                <a:lnTo>
                  <a:pt x="72" y="2252"/>
                </a:lnTo>
                <a:lnTo>
                  <a:pt x="54" y="2276"/>
                </a:lnTo>
                <a:lnTo>
                  <a:pt x="38" y="2300"/>
                </a:lnTo>
                <a:lnTo>
                  <a:pt x="24" y="2326"/>
                </a:lnTo>
                <a:lnTo>
                  <a:pt x="14" y="2354"/>
                </a:lnTo>
                <a:lnTo>
                  <a:pt x="6" y="2384"/>
                </a:lnTo>
                <a:lnTo>
                  <a:pt x="2" y="2412"/>
                </a:lnTo>
                <a:lnTo>
                  <a:pt x="0" y="2444"/>
                </a:lnTo>
                <a:lnTo>
                  <a:pt x="2" y="2474"/>
                </a:lnTo>
                <a:lnTo>
                  <a:pt x="6" y="2504"/>
                </a:lnTo>
                <a:lnTo>
                  <a:pt x="14" y="2532"/>
                </a:lnTo>
                <a:lnTo>
                  <a:pt x="24" y="2560"/>
                </a:lnTo>
                <a:lnTo>
                  <a:pt x="38" y="2586"/>
                </a:lnTo>
                <a:lnTo>
                  <a:pt x="54" y="2610"/>
                </a:lnTo>
                <a:lnTo>
                  <a:pt x="72" y="2634"/>
                </a:lnTo>
                <a:lnTo>
                  <a:pt x="94" y="2656"/>
                </a:lnTo>
                <a:lnTo>
                  <a:pt x="116" y="2674"/>
                </a:lnTo>
                <a:lnTo>
                  <a:pt x="142" y="2692"/>
                </a:lnTo>
                <a:lnTo>
                  <a:pt x="168" y="2708"/>
                </a:lnTo>
                <a:lnTo>
                  <a:pt x="196" y="2720"/>
                </a:lnTo>
                <a:lnTo>
                  <a:pt x="224" y="2730"/>
                </a:lnTo>
                <a:lnTo>
                  <a:pt x="256" y="2738"/>
                </a:lnTo>
                <a:lnTo>
                  <a:pt x="288" y="2742"/>
                </a:lnTo>
                <a:lnTo>
                  <a:pt x="320" y="2744"/>
                </a:lnTo>
                <a:lnTo>
                  <a:pt x="1720" y="2744"/>
                </a:lnTo>
                <a:lnTo>
                  <a:pt x="730" y="3734"/>
                </a:lnTo>
                <a:lnTo>
                  <a:pt x="708" y="3758"/>
                </a:lnTo>
                <a:lnTo>
                  <a:pt x="688" y="3782"/>
                </a:lnTo>
                <a:lnTo>
                  <a:pt x="672" y="3810"/>
                </a:lnTo>
                <a:lnTo>
                  <a:pt x="658" y="3838"/>
                </a:lnTo>
                <a:lnTo>
                  <a:pt x="648" y="3866"/>
                </a:lnTo>
                <a:lnTo>
                  <a:pt x="640" y="3896"/>
                </a:lnTo>
                <a:lnTo>
                  <a:pt x="634" y="3926"/>
                </a:lnTo>
                <a:lnTo>
                  <a:pt x="632" y="3956"/>
                </a:lnTo>
                <a:lnTo>
                  <a:pt x="632" y="3986"/>
                </a:lnTo>
                <a:lnTo>
                  <a:pt x="636" y="4014"/>
                </a:lnTo>
                <a:lnTo>
                  <a:pt x="642" y="4044"/>
                </a:lnTo>
                <a:lnTo>
                  <a:pt x="650" y="4072"/>
                </a:lnTo>
                <a:lnTo>
                  <a:pt x="662" y="4098"/>
                </a:lnTo>
                <a:lnTo>
                  <a:pt x="678" y="4124"/>
                </a:lnTo>
                <a:lnTo>
                  <a:pt x="696" y="4148"/>
                </a:lnTo>
                <a:lnTo>
                  <a:pt x="716" y="4172"/>
                </a:lnTo>
                <a:lnTo>
                  <a:pt x="738" y="4192"/>
                </a:lnTo>
                <a:lnTo>
                  <a:pt x="762" y="4210"/>
                </a:lnTo>
                <a:lnTo>
                  <a:pt x="788" y="4224"/>
                </a:lnTo>
                <a:lnTo>
                  <a:pt x="816" y="4236"/>
                </a:lnTo>
                <a:lnTo>
                  <a:pt x="844" y="4246"/>
                </a:lnTo>
                <a:lnTo>
                  <a:pt x="872" y="4252"/>
                </a:lnTo>
                <a:lnTo>
                  <a:pt x="902" y="4254"/>
                </a:lnTo>
                <a:lnTo>
                  <a:pt x="932" y="4254"/>
                </a:lnTo>
                <a:lnTo>
                  <a:pt x="962" y="4252"/>
                </a:lnTo>
                <a:lnTo>
                  <a:pt x="992" y="4248"/>
                </a:lnTo>
                <a:lnTo>
                  <a:pt x="1020" y="4240"/>
                </a:lnTo>
                <a:lnTo>
                  <a:pt x="1050" y="4228"/>
                </a:lnTo>
                <a:lnTo>
                  <a:pt x="1078" y="4214"/>
                </a:lnTo>
                <a:lnTo>
                  <a:pt x="1104" y="4198"/>
                </a:lnTo>
                <a:lnTo>
                  <a:pt x="1130" y="4180"/>
                </a:lnTo>
                <a:lnTo>
                  <a:pt x="1154" y="4158"/>
                </a:lnTo>
                <a:lnTo>
                  <a:pt x="2144" y="3168"/>
                </a:lnTo>
                <a:lnTo>
                  <a:pt x="2144" y="4568"/>
                </a:lnTo>
                <a:lnTo>
                  <a:pt x="2146" y="4600"/>
                </a:lnTo>
                <a:lnTo>
                  <a:pt x="2150" y="4632"/>
                </a:lnTo>
                <a:lnTo>
                  <a:pt x="2158" y="4662"/>
                </a:lnTo>
                <a:lnTo>
                  <a:pt x="2168" y="4692"/>
                </a:lnTo>
                <a:lnTo>
                  <a:pt x="2180" y="4720"/>
                </a:lnTo>
                <a:lnTo>
                  <a:pt x="2196" y="4746"/>
                </a:lnTo>
                <a:lnTo>
                  <a:pt x="2212" y="4770"/>
                </a:lnTo>
                <a:lnTo>
                  <a:pt x="2232" y="4794"/>
                </a:lnTo>
                <a:lnTo>
                  <a:pt x="2254" y="4814"/>
                </a:lnTo>
                <a:lnTo>
                  <a:pt x="2276" y="4832"/>
                </a:lnTo>
                <a:lnTo>
                  <a:pt x="2300" y="4848"/>
                </a:lnTo>
                <a:lnTo>
                  <a:pt x="2328" y="4862"/>
                </a:lnTo>
                <a:lnTo>
                  <a:pt x="2354" y="4872"/>
                </a:lnTo>
                <a:lnTo>
                  <a:pt x="2384" y="4880"/>
                </a:lnTo>
                <a:lnTo>
                  <a:pt x="2414" y="4886"/>
                </a:lnTo>
                <a:lnTo>
                  <a:pt x="2444" y="4888"/>
                </a:lnTo>
                <a:lnTo>
                  <a:pt x="2474" y="4886"/>
                </a:lnTo>
                <a:lnTo>
                  <a:pt x="2504" y="4880"/>
                </a:lnTo>
                <a:lnTo>
                  <a:pt x="2532" y="4872"/>
                </a:lnTo>
                <a:lnTo>
                  <a:pt x="2560" y="4862"/>
                </a:lnTo>
                <a:lnTo>
                  <a:pt x="2586" y="4848"/>
                </a:lnTo>
                <a:lnTo>
                  <a:pt x="2612" y="4832"/>
                </a:lnTo>
                <a:lnTo>
                  <a:pt x="2634" y="4814"/>
                </a:lnTo>
                <a:lnTo>
                  <a:pt x="2656" y="4794"/>
                </a:lnTo>
                <a:lnTo>
                  <a:pt x="2674" y="4770"/>
                </a:lnTo>
                <a:lnTo>
                  <a:pt x="2692" y="4746"/>
                </a:lnTo>
                <a:lnTo>
                  <a:pt x="2708" y="4720"/>
                </a:lnTo>
                <a:lnTo>
                  <a:pt x="2720" y="4692"/>
                </a:lnTo>
                <a:lnTo>
                  <a:pt x="2730" y="4662"/>
                </a:lnTo>
                <a:lnTo>
                  <a:pt x="2738" y="4632"/>
                </a:lnTo>
                <a:lnTo>
                  <a:pt x="2742" y="4600"/>
                </a:lnTo>
                <a:lnTo>
                  <a:pt x="2744" y="4568"/>
                </a:lnTo>
                <a:lnTo>
                  <a:pt x="2744" y="3168"/>
                </a:lnTo>
                <a:lnTo>
                  <a:pt x="3734" y="4158"/>
                </a:lnTo>
                <a:lnTo>
                  <a:pt x="3758" y="4180"/>
                </a:lnTo>
                <a:lnTo>
                  <a:pt x="3784" y="4198"/>
                </a:lnTo>
                <a:lnTo>
                  <a:pt x="3810" y="4214"/>
                </a:lnTo>
                <a:lnTo>
                  <a:pt x="3838" y="4228"/>
                </a:lnTo>
                <a:lnTo>
                  <a:pt x="3866" y="4240"/>
                </a:lnTo>
                <a:lnTo>
                  <a:pt x="3896" y="4248"/>
                </a:lnTo>
                <a:lnTo>
                  <a:pt x="3926" y="4252"/>
                </a:lnTo>
                <a:lnTo>
                  <a:pt x="3956" y="4254"/>
                </a:lnTo>
                <a:lnTo>
                  <a:pt x="3986" y="4254"/>
                </a:lnTo>
                <a:lnTo>
                  <a:pt x="4014" y="4252"/>
                </a:lnTo>
                <a:lnTo>
                  <a:pt x="4044" y="4246"/>
                </a:lnTo>
                <a:lnTo>
                  <a:pt x="4072" y="4236"/>
                </a:lnTo>
                <a:lnTo>
                  <a:pt x="4098" y="4224"/>
                </a:lnTo>
                <a:lnTo>
                  <a:pt x="4124" y="4210"/>
                </a:lnTo>
                <a:lnTo>
                  <a:pt x="4150" y="4192"/>
                </a:lnTo>
                <a:lnTo>
                  <a:pt x="4172" y="4172"/>
                </a:lnTo>
                <a:lnTo>
                  <a:pt x="4192" y="4148"/>
                </a:lnTo>
                <a:lnTo>
                  <a:pt x="4210" y="4124"/>
                </a:lnTo>
                <a:lnTo>
                  <a:pt x="4224" y="4098"/>
                </a:lnTo>
                <a:lnTo>
                  <a:pt x="4236" y="4072"/>
                </a:lnTo>
                <a:lnTo>
                  <a:pt x="4246" y="4044"/>
                </a:lnTo>
                <a:lnTo>
                  <a:pt x="4252" y="4014"/>
                </a:lnTo>
                <a:lnTo>
                  <a:pt x="4254" y="3984"/>
                </a:lnTo>
                <a:lnTo>
                  <a:pt x="4256" y="3956"/>
                </a:lnTo>
                <a:lnTo>
                  <a:pt x="4252" y="3926"/>
                </a:lnTo>
                <a:lnTo>
                  <a:pt x="4248" y="3896"/>
                </a:lnTo>
                <a:lnTo>
                  <a:pt x="4240" y="3866"/>
                </a:lnTo>
                <a:lnTo>
                  <a:pt x="4228" y="3838"/>
                </a:lnTo>
                <a:lnTo>
                  <a:pt x="4216" y="3810"/>
                </a:lnTo>
                <a:lnTo>
                  <a:pt x="4198" y="3782"/>
                </a:lnTo>
                <a:lnTo>
                  <a:pt x="4180" y="3758"/>
                </a:lnTo>
                <a:lnTo>
                  <a:pt x="4158" y="3734"/>
                </a:lnTo>
                <a:lnTo>
                  <a:pt x="3168" y="2744"/>
                </a:lnTo>
                <a:lnTo>
                  <a:pt x="4568" y="2744"/>
                </a:lnTo>
                <a:lnTo>
                  <a:pt x="4600" y="2742"/>
                </a:lnTo>
                <a:lnTo>
                  <a:pt x="4632" y="2738"/>
                </a:lnTo>
                <a:lnTo>
                  <a:pt x="4662" y="2730"/>
                </a:lnTo>
                <a:lnTo>
                  <a:pt x="4692" y="2720"/>
                </a:lnTo>
                <a:lnTo>
                  <a:pt x="4720" y="2708"/>
                </a:lnTo>
                <a:lnTo>
                  <a:pt x="4746" y="2692"/>
                </a:lnTo>
                <a:lnTo>
                  <a:pt x="4770" y="2674"/>
                </a:lnTo>
                <a:lnTo>
                  <a:pt x="4794" y="2656"/>
                </a:lnTo>
                <a:lnTo>
                  <a:pt x="4814" y="2634"/>
                </a:lnTo>
                <a:lnTo>
                  <a:pt x="4832" y="2610"/>
                </a:lnTo>
                <a:lnTo>
                  <a:pt x="4848" y="2586"/>
                </a:lnTo>
                <a:lnTo>
                  <a:pt x="4862" y="2560"/>
                </a:lnTo>
                <a:lnTo>
                  <a:pt x="4874" y="2532"/>
                </a:lnTo>
                <a:lnTo>
                  <a:pt x="4882" y="2504"/>
                </a:lnTo>
                <a:lnTo>
                  <a:pt x="4886" y="2474"/>
                </a:lnTo>
                <a:lnTo>
                  <a:pt x="4888" y="2444"/>
                </a:lnTo>
                <a:lnTo>
                  <a:pt x="4886" y="2412"/>
                </a:lnTo>
                <a:lnTo>
                  <a:pt x="4882" y="2384"/>
                </a:lnTo>
                <a:lnTo>
                  <a:pt x="4874" y="2354"/>
                </a:lnTo>
                <a:lnTo>
                  <a:pt x="4862" y="2326"/>
                </a:lnTo>
                <a:lnTo>
                  <a:pt x="4848" y="2300"/>
                </a:lnTo>
                <a:lnTo>
                  <a:pt x="4832" y="2276"/>
                </a:lnTo>
                <a:lnTo>
                  <a:pt x="4814" y="2252"/>
                </a:lnTo>
                <a:lnTo>
                  <a:pt x="4794" y="2232"/>
                </a:lnTo>
                <a:lnTo>
                  <a:pt x="4770" y="2212"/>
                </a:lnTo>
                <a:lnTo>
                  <a:pt x="4746" y="2194"/>
                </a:lnTo>
                <a:lnTo>
                  <a:pt x="4720" y="2180"/>
                </a:lnTo>
                <a:lnTo>
                  <a:pt x="4692" y="2168"/>
                </a:lnTo>
                <a:lnTo>
                  <a:pt x="4662" y="2156"/>
                </a:lnTo>
                <a:lnTo>
                  <a:pt x="4632" y="2150"/>
                </a:lnTo>
                <a:lnTo>
                  <a:pt x="4600" y="2144"/>
                </a:lnTo>
                <a:lnTo>
                  <a:pt x="4568" y="214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1851025" y="442913"/>
            <a:ext cx="5391150" cy="5981700"/>
          </a:xfrm>
          <a:custGeom>
            <a:avLst/>
            <a:gdLst>
              <a:gd name="T0" fmla="*/ 3254787 w 2468"/>
              <a:gd name="T1" fmla="*/ 3049837 h 2738"/>
              <a:gd name="T2" fmla="*/ 4482431 w 2468"/>
              <a:gd name="T3" fmla="*/ 2293932 h 2738"/>
              <a:gd name="T4" fmla="*/ 4779512 w 2468"/>
              <a:gd name="T5" fmla="*/ 2385689 h 2738"/>
              <a:gd name="T6" fmla="*/ 5094069 w 2468"/>
              <a:gd name="T7" fmla="*/ 2307040 h 2738"/>
              <a:gd name="T8" fmla="*/ 5329986 w 2468"/>
              <a:gd name="T9" fmla="*/ 2053615 h 2738"/>
              <a:gd name="T10" fmla="*/ 5378043 w 2468"/>
              <a:gd name="T11" fmla="*/ 1664739 h 2738"/>
              <a:gd name="T12" fmla="*/ 5203290 w 2468"/>
              <a:gd name="T13" fmla="*/ 1358881 h 2738"/>
              <a:gd name="T14" fmla="*/ 4845045 w 2468"/>
              <a:gd name="T15" fmla="*/ 1201583 h 2738"/>
              <a:gd name="T16" fmla="*/ 4504275 w 2468"/>
              <a:gd name="T17" fmla="*/ 1275863 h 2738"/>
              <a:gd name="T18" fmla="*/ 4277096 w 2468"/>
              <a:gd name="T19" fmla="*/ 1503071 h 2738"/>
              <a:gd name="T20" fmla="*/ 4202825 w 2468"/>
              <a:gd name="T21" fmla="*/ 1808929 h 2738"/>
              <a:gd name="T22" fmla="*/ 2944599 w 2468"/>
              <a:gd name="T23" fmla="*/ 2490554 h 2738"/>
              <a:gd name="T24" fmla="*/ 3093140 w 2468"/>
              <a:gd name="T25" fmla="*/ 1074871 h 2738"/>
              <a:gd name="T26" fmla="*/ 3320319 w 2468"/>
              <a:gd name="T27" fmla="*/ 751536 h 2738"/>
              <a:gd name="T28" fmla="*/ 3289737 w 2468"/>
              <a:gd name="T29" fmla="*/ 353921 h 2738"/>
              <a:gd name="T30" fmla="*/ 3058189 w 2468"/>
              <a:gd name="T31" fmla="*/ 87388 h 2738"/>
              <a:gd name="T32" fmla="*/ 2673731 w 2468"/>
              <a:gd name="T33" fmla="*/ 4369 h 2738"/>
              <a:gd name="T34" fmla="*/ 2354805 w 2468"/>
              <a:gd name="T35" fmla="*/ 148559 h 2738"/>
              <a:gd name="T36" fmla="*/ 2158208 w 2468"/>
              <a:gd name="T37" fmla="*/ 493741 h 2738"/>
              <a:gd name="T38" fmla="*/ 2228109 w 2468"/>
              <a:gd name="T39" fmla="*/ 886987 h 2738"/>
              <a:gd name="T40" fmla="*/ 2429076 w 2468"/>
              <a:gd name="T41" fmla="*/ 1096718 h 2738"/>
              <a:gd name="T42" fmla="*/ 2363543 w 2468"/>
              <a:gd name="T43" fmla="*/ 2494924 h 2738"/>
              <a:gd name="T44" fmla="*/ 1232013 w 2468"/>
              <a:gd name="T45" fmla="*/ 1760866 h 2738"/>
              <a:gd name="T46" fmla="*/ 1122792 w 2468"/>
              <a:gd name="T47" fmla="*/ 1468116 h 2738"/>
              <a:gd name="T48" fmla="*/ 795129 w 2468"/>
              <a:gd name="T49" fmla="*/ 1240908 h 2738"/>
              <a:gd name="T50" fmla="*/ 401933 w 2468"/>
              <a:gd name="T51" fmla="*/ 1271494 h 2738"/>
              <a:gd name="T52" fmla="*/ 135434 w 2468"/>
              <a:gd name="T53" fmla="*/ 1498702 h 2738"/>
              <a:gd name="T54" fmla="*/ 52426 w 2468"/>
              <a:gd name="T55" fmla="*/ 1883209 h 2738"/>
              <a:gd name="T56" fmla="*/ 196598 w 2468"/>
              <a:gd name="T57" fmla="*/ 2206544 h 2738"/>
              <a:gd name="T58" fmla="*/ 541736 w 2468"/>
              <a:gd name="T59" fmla="*/ 2398797 h 2738"/>
              <a:gd name="T60" fmla="*/ 934932 w 2468"/>
              <a:gd name="T61" fmla="*/ 2328887 h 2738"/>
              <a:gd name="T62" fmla="*/ 2066462 w 2468"/>
              <a:gd name="T63" fmla="*/ 2988665 h 2738"/>
              <a:gd name="T64" fmla="*/ 869399 w 2468"/>
              <a:gd name="T65" fmla="*/ 3665921 h 2738"/>
              <a:gd name="T66" fmla="*/ 567949 w 2468"/>
              <a:gd name="T67" fmla="*/ 3600380 h 2738"/>
              <a:gd name="T68" fmla="*/ 301450 w 2468"/>
              <a:gd name="T69" fmla="*/ 3674660 h 2738"/>
              <a:gd name="T70" fmla="*/ 39320 w 2468"/>
              <a:gd name="T71" fmla="*/ 3980518 h 2738"/>
              <a:gd name="T72" fmla="*/ 30582 w 2468"/>
              <a:gd name="T73" fmla="*/ 4378133 h 2738"/>
              <a:gd name="T74" fmla="*/ 235917 w 2468"/>
              <a:gd name="T75" fmla="*/ 4666512 h 2738"/>
              <a:gd name="T76" fmla="*/ 607269 w 2468"/>
              <a:gd name="T77" fmla="*/ 4788856 h 2738"/>
              <a:gd name="T78" fmla="*/ 930563 w 2468"/>
              <a:gd name="T79" fmla="*/ 4683990 h 2738"/>
              <a:gd name="T80" fmla="*/ 1135899 w 2468"/>
              <a:gd name="T81" fmla="*/ 4439304 h 2738"/>
              <a:gd name="T82" fmla="*/ 1188325 w 2468"/>
              <a:gd name="T83" fmla="*/ 4129077 h 2738"/>
              <a:gd name="T84" fmla="*/ 2494608 w 2468"/>
              <a:gd name="T85" fmla="*/ 3582903 h 2738"/>
              <a:gd name="T86" fmla="*/ 2271797 w 2468"/>
              <a:gd name="T87" fmla="*/ 4941784 h 2738"/>
              <a:gd name="T88" fmla="*/ 2079568 w 2468"/>
              <a:gd name="T89" fmla="*/ 5286966 h 2738"/>
              <a:gd name="T90" fmla="*/ 2149470 w 2468"/>
              <a:gd name="T91" fmla="*/ 5684581 h 2738"/>
              <a:gd name="T92" fmla="*/ 2402863 w 2468"/>
              <a:gd name="T93" fmla="*/ 5920528 h 2738"/>
              <a:gd name="T94" fmla="*/ 2791690 w 2468"/>
              <a:gd name="T95" fmla="*/ 5968592 h 2738"/>
              <a:gd name="T96" fmla="*/ 3097508 w 2468"/>
              <a:gd name="T97" fmla="*/ 5793816 h 2738"/>
              <a:gd name="T98" fmla="*/ 3259156 w 2468"/>
              <a:gd name="T99" fmla="*/ 5431156 h 2738"/>
              <a:gd name="T100" fmla="*/ 3180516 w 2468"/>
              <a:gd name="T101" fmla="*/ 5094713 h 2738"/>
              <a:gd name="T102" fmla="*/ 2927124 w 2468"/>
              <a:gd name="T103" fmla="*/ 4854396 h 2738"/>
              <a:gd name="T104" fmla="*/ 3062558 w 2468"/>
              <a:gd name="T105" fmla="*/ 3447452 h 2738"/>
              <a:gd name="T106" fmla="*/ 4211563 w 2468"/>
              <a:gd name="T107" fmla="*/ 4338808 h 2738"/>
              <a:gd name="T108" fmla="*/ 4377579 w 2468"/>
              <a:gd name="T109" fmla="*/ 4614080 h 2738"/>
              <a:gd name="T110" fmla="*/ 4740193 w 2468"/>
              <a:gd name="T111" fmla="*/ 4771378 h 2738"/>
              <a:gd name="T112" fmla="*/ 5076593 w 2468"/>
              <a:gd name="T113" fmla="*/ 4692729 h 2738"/>
              <a:gd name="T114" fmla="*/ 5338724 w 2468"/>
              <a:gd name="T115" fmla="*/ 4391241 h 2738"/>
              <a:gd name="T116" fmla="*/ 5347462 w 2468"/>
              <a:gd name="T117" fmla="*/ 3993626 h 2738"/>
              <a:gd name="T118" fmla="*/ 5142126 w 2468"/>
              <a:gd name="T119" fmla="*/ 3705246 h 2738"/>
              <a:gd name="T120" fmla="*/ 4770775 w 2468"/>
              <a:gd name="T121" fmla="*/ 3582903 h 273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468" h="2738">
                <a:moveTo>
                  <a:pt x="2054" y="1676"/>
                </a:moveTo>
                <a:lnTo>
                  <a:pt x="2054" y="1676"/>
                </a:lnTo>
                <a:lnTo>
                  <a:pt x="2026" y="1696"/>
                </a:lnTo>
                <a:lnTo>
                  <a:pt x="2000" y="1718"/>
                </a:lnTo>
                <a:lnTo>
                  <a:pt x="1486" y="1418"/>
                </a:lnTo>
                <a:lnTo>
                  <a:pt x="1490" y="1396"/>
                </a:lnTo>
                <a:lnTo>
                  <a:pt x="1490" y="1374"/>
                </a:lnTo>
                <a:lnTo>
                  <a:pt x="1488" y="1352"/>
                </a:lnTo>
                <a:lnTo>
                  <a:pt x="1486" y="1330"/>
                </a:lnTo>
                <a:lnTo>
                  <a:pt x="2018" y="1026"/>
                </a:lnTo>
                <a:lnTo>
                  <a:pt x="2034" y="1040"/>
                </a:lnTo>
                <a:lnTo>
                  <a:pt x="2052" y="1050"/>
                </a:lnTo>
                <a:lnTo>
                  <a:pt x="2070" y="1062"/>
                </a:lnTo>
                <a:lnTo>
                  <a:pt x="2088" y="1070"/>
                </a:lnTo>
                <a:lnTo>
                  <a:pt x="2108" y="1078"/>
                </a:lnTo>
                <a:lnTo>
                  <a:pt x="2128" y="1084"/>
                </a:lnTo>
                <a:lnTo>
                  <a:pt x="2148" y="1088"/>
                </a:lnTo>
                <a:lnTo>
                  <a:pt x="2168" y="1090"/>
                </a:lnTo>
                <a:lnTo>
                  <a:pt x="2188" y="1092"/>
                </a:lnTo>
                <a:lnTo>
                  <a:pt x="2210" y="1092"/>
                </a:lnTo>
                <a:lnTo>
                  <a:pt x="2230" y="1090"/>
                </a:lnTo>
                <a:lnTo>
                  <a:pt x="2252" y="1088"/>
                </a:lnTo>
                <a:lnTo>
                  <a:pt x="2272" y="1082"/>
                </a:lnTo>
                <a:lnTo>
                  <a:pt x="2292" y="1076"/>
                </a:lnTo>
                <a:lnTo>
                  <a:pt x="2312" y="1066"/>
                </a:lnTo>
                <a:lnTo>
                  <a:pt x="2332" y="1056"/>
                </a:lnTo>
                <a:lnTo>
                  <a:pt x="2356" y="1042"/>
                </a:lnTo>
                <a:lnTo>
                  <a:pt x="2376" y="1024"/>
                </a:lnTo>
                <a:lnTo>
                  <a:pt x="2396" y="1006"/>
                </a:lnTo>
                <a:lnTo>
                  <a:pt x="2414" y="986"/>
                </a:lnTo>
                <a:lnTo>
                  <a:pt x="2428" y="964"/>
                </a:lnTo>
                <a:lnTo>
                  <a:pt x="2440" y="940"/>
                </a:lnTo>
                <a:lnTo>
                  <a:pt x="2452" y="916"/>
                </a:lnTo>
                <a:lnTo>
                  <a:pt x="2460" y="892"/>
                </a:lnTo>
                <a:lnTo>
                  <a:pt x="2464" y="866"/>
                </a:lnTo>
                <a:lnTo>
                  <a:pt x="2468" y="840"/>
                </a:lnTo>
                <a:lnTo>
                  <a:pt x="2468" y="814"/>
                </a:lnTo>
                <a:lnTo>
                  <a:pt x="2466" y="788"/>
                </a:lnTo>
                <a:lnTo>
                  <a:pt x="2462" y="762"/>
                </a:lnTo>
                <a:lnTo>
                  <a:pt x="2456" y="736"/>
                </a:lnTo>
                <a:lnTo>
                  <a:pt x="2446" y="710"/>
                </a:lnTo>
                <a:lnTo>
                  <a:pt x="2432" y="686"/>
                </a:lnTo>
                <a:lnTo>
                  <a:pt x="2418" y="662"/>
                </a:lnTo>
                <a:lnTo>
                  <a:pt x="2400" y="640"/>
                </a:lnTo>
                <a:lnTo>
                  <a:pt x="2382" y="622"/>
                </a:lnTo>
                <a:lnTo>
                  <a:pt x="2362" y="604"/>
                </a:lnTo>
                <a:lnTo>
                  <a:pt x="2340" y="590"/>
                </a:lnTo>
                <a:lnTo>
                  <a:pt x="2318" y="576"/>
                </a:lnTo>
                <a:lnTo>
                  <a:pt x="2294" y="566"/>
                </a:lnTo>
                <a:lnTo>
                  <a:pt x="2268" y="558"/>
                </a:lnTo>
                <a:lnTo>
                  <a:pt x="2242" y="552"/>
                </a:lnTo>
                <a:lnTo>
                  <a:pt x="2218" y="550"/>
                </a:lnTo>
                <a:lnTo>
                  <a:pt x="2190" y="548"/>
                </a:lnTo>
                <a:lnTo>
                  <a:pt x="2164" y="550"/>
                </a:lnTo>
                <a:lnTo>
                  <a:pt x="2138" y="554"/>
                </a:lnTo>
                <a:lnTo>
                  <a:pt x="2112" y="562"/>
                </a:lnTo>
                <a:lnTo>
                  <a:pt x="2086" y="572"/>
                </a:lnTo>
                <a:lnTo>
                  <a:pt x="2062" y="584"/>
                </a:lnTo>
                <a:lnTo>
                  <a:pt x="2044" y="596"/>
                </a:lnTo>
                <a:lnTo>
                  <a:pt x="2026" y="608"/>
                </a:lnTo>
                <a:lnTo>
                  <a:pt x="2010" y="622"/>
                </a:lnTo>
                <a:lnTo>
                  <a:pt x="1996" y="638"/>
                </a:lnTo>
                <a:lnTo>
                  <a:pt x="1982" y="654"/>
                </a:lnTo>
                <a:lnTo>
                  <a:pt x="1970" y="670"/>
                </a:lnTo>
                <a:lnTo>
                  <a:pt x="1958" y="688"/>
                </a:lnTo>
                <a:lnTo>
                  <a:pt x="1950" y="708"/>
                </a:lnTo>
                <a:lnTo>
                  <a:pt x="1942" y="726"/>
                </a:lnTo>
                <a:lnTo>
                  <a:pt x="1936" y="746"/>
                </a:lnTo>
                <a:lnTo>
                  <a:pt x="1930" y="766"/>
                </a:lnTo>
                <a:lnTo>
                  <a:pt x="1928" y="786"/>
                </a:lnTo>
                <a:lnTo>
                  <a:pt x="1926" y="806"/>
                </a:lnTo>
                <a:lnTo>
                  <a:pt x="1924" y="828"/>
                </a:lnTo>
                <a:lnTo>
                  <a:pt x="1926" y="848"/>
                </a:lnTo>
                <a:lnTo>
                  <a:pt x="1930" y="868"/>
                </a:lnTo>
                <a:lnTo>
                  <a:pt x="1396" y="1172"/>
                </a:lnTo>
                <a:lnTo>
                  <a:pt x="1380" y="1160"/>
                </a:lnTo>
                <a:lnTo>
                  <a:pt x="1364" y="1150"/>
                </a:lnTo>
                <a:lnTo>
                  <a:pt x="1348" y="1140"/>
                </a:lnTo>
                <a:lnTo>
                  <a:pt x="1330" y="1130"/>
                </a:lnTo>
                <a:lnTo>
                  <a:pt x="1332" y="532"/>
                </a:lnTo>
                <a:lnTo>
                  <a:pt x="1362" y="522"/>
                </a:lnTo>
                <a:lnTo>
                  <a:pt x="1392" y="508"/>
                </a:lnTo>
                <a:lnTo>
                  <a:pt x="1416" y="492"/>
                </a:lnTo>
                <a:lnTo>
                  <a:pt x="1436" y="476"/>
                </a:lnTo>
                <a:lnTo>
                  <a:pt x="1456" y="456"/>
                </a:lnTo>
                <a:lnTo>
                  <a:pt x="1474" y="436"/>
                </a:lnTo>
                <a:lnTo>
                  <a:pt x="1488" y="414"/>
                </a:lnTo>
                <a:lnTo>
                  <a:pt x="1500" y="392"/>
                </a:lnTo>
                <a:lnTo>
                  <a:pt x="1512" y="368"/>
                </a:lnTo>
                <a:lnTo>
                  <a:pt x="1520" y="344"/>
                </a:lnTo>
                <a:lnTo>
                  <a:pt x="1526" y="318"/>
                </a:lnTo>
                <a:lnTo>
                  <a:pt x="1528" y="292"/>
                </a:lnTo>
                <a:lnTo>
                  <a:pt x="1528" y="266"/>
                </a:lnTo>
                <a:lnTo>
                  <a:pt x="1528" y="240"/>
                </a:lnTo>
                <a:lnTo>
                  <a:pt x="1522" y="212"/>
                </a:lnTo>
                <a:lnTo>
                  <a:pt x="1516" y="186"/>
                </a:lnTo>
                <a:lnTo>
                  <a:pt x="1506" y="162"/>
                </a:lnTo>
                <a:lnTo>
                  <a:pt x="1494" y="136"/>
                </a:lnTo>
                <a:lnTo>
                  <a:pt x="1478" y="114"/>
                </a:lnTo>
                <a:lnTo>
                  <a:pt x="1462" y="92"/>
                </a:lnTo>
                <a:lnTo>
                  <a:pt x="1442" y="72"/>
                </a:lnTo>
                <a:lnTo>
                  <a:pt x="1422" y="56"/>
                </a:lnTo>
                <a:lnTo>
                  <a:pt x="1400" y="40"/>
                </a:lnTo>
                <a:lnTo>
                  <a:pt x="1378" y="28"/>
                </a:lnTo>
                <a:lnTo>
                  <a:pt x="1354" y="18"/>
                </a:lnTo>
                <a:lnTo>
                  <a:pt x="1328" y="10"/>
                </a:lnTo>
                <a:lnTo>
                  <a:pt x="1304" y="4"/>
                </a:lnTo>
                <a:lnTo>
                  <a:pt x="1278" y="0"/>
                </a:lnTo>
                <a:lnTo>
                  <a:pt x="1250" y="0"/>
                </a:lnTo>
                <a:lnTo>
                  <a:pt x="1224" y="2"/>
                </a:lnTo>
                <a:lnTo>
                  <a:pt x="1198" y="6"/>
                </a:lnTo>
                <a:lnTo>
                  <a:pt x="1172" y="12"/>
                </a:lnTo>
                <a:lnTo>
                  <a:pt x="1146" y="22"/>
                </a:lnTo>
                <a:lnTo>
                  <a:pt x="1122" y="36"/>
                </a:lnTo>
                <a:lnTo>
                  <a:pt x="1098" y="50"/>
                </a:lnTo>
                <a:lnTo>
                  <a:pt x="1078" y="68"/>
                </a:lnTo>
                <a:lnTo>
                  <a:pt x="1058" y="86"/>
                </a:lnTo>
                <a:lnTo>
                  <a:pt x="1040" y="106"/>
                </a:lnTo>
                <a:lnTo>
                  <a:pt x="1026" y="128"/>
                </a:lnTo>
                <a:lnTo>
                  <a:pt x="1014" y="150"/>
                </a:lnTo>
                <a:lnTo>
                  <a:pt x="1002" y="174"/>
                </a:lnTo>
                <a:lnTo>
                  <a:pt x="994" y="200"/>
                </a:lnTo>
                <a:lnTo>
                  <a:pt x="988" y="226"/>
                </a:lnTo>
                <a:lnTo>
                  <a:pt x="986" y="252"/>
                </a:lnTo>
                <a:lnTo>
                  <a:pt x="984" y="278"/>
                </a:lnTo>
                <a:lnTo>
                  <a:pt x="986" y="304"/>
                </a:lnTo>
                <a:lnTo>
                  <a:pt x="992" y="330"/>
                </a:lnTo>
                <a:lnTo>
                  <a:pt x="998" y="356"/>
                </a:lnTo>
                <a:lnTo>
                  <a:pt x="1008" y="382"/>
                </a:lnTo>
                <a:lnTo>
                  <a:pt x="1020" y="406"/>
                </a:lnTo>
                <a:lnTo>
                  <a:pt x="1034" y="426"/>
                </a:lnTo>
                <a:lnTo>
                  <a:pt x="1046" y="444"/>
                </a:lnTo>
                <a:lnTo>
                  <a:pt x="1062" y="460"/>
                </a:lnTo>
                <a:lnTo>
                  <a:pt x="1078" y="476"/>
                </a:lnTo>
                <a:lnTo>
                  <a:pt x="1094" y="490"/>
                </a:lnTo>
                <a:lnTo>
                  <a:pt x="1112" y="502"/>
                </a:lnTo>
                <a:lnTo>
                  <a:pt x="1132" y="512"/>
                </a:lnTo>
                <a:lnTo>
                  <a:pt x="1152" y="522"/>
                </a:lnTo>
                <a:lnTo>
                  <a:pt x="1148" y="1116"/>
                </a:lnTo>
                <a:lnTo>
                  <a:pt x="1116" y="1126"/>
                </a:lnTo>
                <a:lnTo>
                  <a:pt x="1098" y="1134"/>
                </a:lnTo>
                <a:lnTo>
                  <a:pt x="1082" y="1142"/>
                </a:lnTo>
                <a:lnTo>
                  <a:pt x="1054" y="1160"/>
                </a:lnTo>
                <a:lnTo>
                  <a:pt x="562" y="872"/>
                </a:lnTo>
                <a:lnTo>
                  <a:pt x="564" y="850"/>
                </a:lnTo>
                <a:lnTo>
                  <a:pt x="566" y="828"/>
                </a:lnTo>
                <a:lnTo>
                  <a:pt x="564" y="806"/>
                </a:lnTo>
                <a:lnTo>
                  <a:pt x="562" y="782"/>
                </a:lnTo>
                <a:lnTo>
                  <a:pt x="556" y="760"/>
                </a:lnTo>
                <a:lnTo>
                  <a:pt x="550" y="738"/>
                </a:lnTo>
                <a:lnTo>
                  <a:pt x="540" y="716"/>
                </a:lnTo>
                <a:lnTo>
                  <a:pt x="530" y="694"/>
                </a:lnTo>
                <a:lnTo>
                  <a:pt x="514" y="672"/>
                </a:lnTo>
                <a:lnTo>
                  <a:pt x="498" y="650"/>
                </a:lnTo>
                <a:lnTo>
                  <a:pt x="478" y="630"/>
                </a:lnTo>
                <a:lnTo>
                  <a:pt x="458" y="614"/>
                </a:lnTo>
                <a:lnTo>
                  <a:pt x="436" y="598"/>
                </a:lnTo>
                <a:lnTo>
                  <a:pt x="414" y="586"/>
                </a:lnTo>
                <a:lnTo>
                  <a:pt x="390" y="576"/>
                </a:lnTo>
                <a:lnTo>
                  <a:pt x="364" y="568"/>
                </a:lnTo>
                <a:lnTo>
                  <a:pt x="340" y="562"/>
                </a:lnTo>
                <a:lnTo>
                  <a:pt x="314" y="558"/>
                </a:lnTo>
                <a:lnTo>
                  <a:pt x="288" y="558"/>
                </a:lnTo>
                <a:lnTo>
                  <a:pt x="260" y="560"/>
                </a:lnTo>
                <a:lnTo>
                  <a:pt x="234" y="564"/>
                </a:lnTo>
                <a:lnTo>
                  <a:pt x="208" y="572"/>
                </a:lnTo>
                <a:lnTo>
                  <a:pt x="184" y="582"/>
                </a:lnTo>
                <a:lnTo>
                  <a:pt x="158" y="594"/>
                </a:lnTo>
                <a:lnTo>
                  <a:pt x="134" y="608"/>
                </a:lnTo>
                <a:lnTo>
                  <a:pt x="114" y="626"/>
                </a:lnTo>
                <a:lnTo>
                  <a:pt x="94" y="644"/>
                </a:lnTo>
                <a:lnTo>
                  <a:pt x="78" y="664"/>
                </a:lnTo>
                <a:lnTo>
                  <a:pt x="62" y="686"/>
                </a:lnTo>
                <a:lnTo>
                  <a:pt x="50" y="710"/>
                </a:lnTo>
                <a:lnTo>
                  <a:pt x="38" y="734"/>
                </a:lnTo>
                <a:lnTo>
                  <a:pt x="30" y="758"/>
                </a:lnTo>
                <a:lnTo>
                  <a:pt x="26" y="784"/>
                </a:lnTo>
                <a:lnTo>
                  <a:pt x="22" y="810"/>
                </a:lnTo>
                <a:lnTo>
                  <a:pt x="22" y="836"/>
                </a:lnTo>
                <a:lnTo>
                  <a:pt x="24" y="862"/>
                </a:lnTo>
                <a:lnTo>
                  <a:pt x="28" y="888"/>
                </a:lnTo>
                <a:lnTo>
                  <a:pt x="34" y="914"/>
                </a:lnTo>
                <a:lnTo>
                  <a:pt x="44" y="940"/>
                </a:lnTo>
                <a:lnTo>
                  <a:pt x="58" y="964"/>
                </a:lnTo>
                <a:lnTo>
                  <a:pt x="72" y="988"/>
                </a:lnTo>
                <a:lnTo>
                  <a:pt x="90" y="1010"/>
                </a:lnTo>
                <a:lnTo>
                  <a:pt x="108" y="1028"/>
                </a:lnTo>
                <a:lnTo>
                  <a:pt x="128" y="1046"/>
                </a:lnTo>
                <a:lnTo>
                  <a:pt x="150" y="1060"/>
                </a:lnTo>
                <a:lnTo>
                  <a:pt x="172" y="1074"/>
                </a:lnTo>
                <a:lnTo>
                  <a:pt x="196" y="1084"/>
                </a:lnTo>
                <a:lnTo>
                  <a:pt x="222" y="1092"/>
                </a:lnTo>
                <a:lnTo>
                  <a:pt x="248" y="1098"/>
                </a:lnTo>
                <a:lnTo>
                  <a:pt x="274" y="1102"/>
                </a:lnTo>
                <a:lnTo>
                  <a:pt x="300" y="1102"/>
                </a:lnTo>
                <a:lnTo>
                  <a:pt x="326" y="1100"/>
                </a:lnTo>
                <a:lnTo>
                  <a:pt x="352" y="1096"/>
                </a:lnTo>
                <a:lnTo>
                  <a:pt x="378" y="1088"/>
                </a:lnTo>
                <a:lnTo>
                  <a:pt x="404" y="1078"/>
                </a:lnTo>
                <a:lnTo>
                  <a:pt x="428" y="1066"/>
                </a:lnTo>
                <a:lnTo>
                  <a:pt x="452" y="1050"/>
                </a:lnTo>
                <a:lnTo>
                  <a:pt x="476" y="1032"/>
                </a:lnTo>
                <a:lnTo>
                  <a:pt x="954" y="1312"/>
                </a:lnTo>
                <a:lnTo>
                  <a:pt x="948" y="1340"/>
                </a:lnTo>
                <a:lnTo>
                  <a:pt x="946" y="1368"/>
                </a:lnTo>
                <a:lnTo>
                  <a:pt x="946" y="1398"/>
                </a:lnTo>
                <a:lnTo>
                  <a:pt x="950" y="1428"/>
                </a:lnTo>
                <a:lnTo>
                  <a:pt x="450" y="1714"/>
                </a:lnTo>
                <a:lnTo>
                  <a:pt x="434" y="1700"/>
                </a:lnTo>
                <a:lnTo>
                  <a:pt x="416" y="1688"/>
                </a:lnTo>
                <a:lnTo>
                  <a:pt x="398" y="1678"/>
                </a:lnTo>
                <a:lnTo>
                  <a:pt x="380" y="1670"/>
                </a:lnTo>
                <a:lnTo>
                  <a:pt x="360" y="1662"/>
                </a:lnTo>
                <a:lnTo>
                  <a:pt x="342" y="1656"/>
                </a:lnTo>
                <a:lnTo>
                  <a:pt x="322" y="1652"/>
                </a:lnTo>
                <a:lnTo>
                  <a:pt x="300" y="1648"/>
                </a:lnTo>
                <a:lnTo>
                  <a:pt x="280" y="1648"/>
                </a:lnTo>
                <a:lnTo>
                  <a:pt x="260" y="1648"/>
                </a:lnTo>
                <a:lnTo>
                  <a:pt x="238" y="1650"/>
                </a:lnTo>
                <a:lnTo>
                  <a:pt x="218" y="1652"/>
                </a:lnTo>
                <a:lnTo>
                  <a:pt x="198" y="1658"/>
                </a:lnTo>
                <a:lnTo>
                  <a:pt x="178" y="1664"/>
                </a:lnTo>
                <a:lnTo>
                  <a:pt x="158" y="1672"/>
                </a:lnTo>
                <a:lnTo>
                  <a:pt x="138" y="1682"/>
                </a:lnTo>
                <a:lnTo>
                  <a:pt x="114" y="1698"/>
                </a:lnTo>
                <a:lnTo>
                  <a:pt x="94" y="1714"/>
                </a:lnTo>
                <a:lnTo>
                  <a:pt x="74" y="1734"/>
                </a:lnTo>
                <a:lnTo>
                  <a:pt x="56" y="1754"/>
                </a:lnTo>
                <a:lnTo>
                  <a:pt x="42" y="1776"/>
                </a:lnTo>
                <a:lnTo>
                  <a:pt x="30" y="1798"/>
                </a:lnTo>
                <a:lnTo>
                  <a:pt x="18" y="1822"/>
                </a:lnTo>
                <a:lnTo>
                  <a:pt x="10" y="1848"/>
                </a:lnTo>
                <a:lnTo>
                  <a:pt x="4" y="1872"/>
                </a:lnTo>
                <a:lnTo>
                  <a:pt x="2" y="1898"/>
                </a:lnTo>
                <a:lnTo>
                  <a:pt x="0" y="1926"/>
                </a:lnTo>
                <a:lnTo>
                  <a:pt x="2" y="1952"/>
                </a:lnTo>
                <a:lnTo>
                  <a:pt x="8" y="1978"/>
                </a:lnTo>
                <a:lnTo>
                  <a:pt x="14" y="2004"/>
                </a:lnTo>
                <a:lnTo>
                  <a:pt x="24" y="2030"/>
                </a:lnTo>
                <a:lnTo>
                  <a:pt x="36" y="2054"/>
                </a:lnTo>
                <a:lnTo>
                  <a:pt x="52" y="2078"/>
                </a:lnTo>
                <a:lnTo>
                  <a:pt x="68" y="2098"/>
                </a:lnTo>
                <a:lnTo>
                  <a:pt x="88" y="2118"/>
                </a:lnTo>
                <a:lnTo>
                  <a:pt x="108" y="2136"/>
                </a:lnTo>
                <a:lnTo>
                  <a:pt x="130" y="2150"/>
                </a:lnTo>
                <a:lnTo>
                  <a:pt x="152" y="2164"/>
                </a:lnTo>
                <a:lnTo>
                  <a:pt x="176" y="2174"/>
                </a:lnTo>
                <a:lnTo>
                  <a:pt x="202" y="2182"/>
                </a:lnTo>
                <a:lnTo>
                  <a:pt x="226" y="2188"/>
                </a:lnTo>
                <a:lnTo>
                  <a:pt x="252" y="2190"/>
                </a:lnTo>
                <a:lnTo>
                  <a:pt x="278" y="2192"/>
                </a:lnTo>
                <a:lnTo>
                  <a:pt x="306" y="2190"/>
                </a:lnTo>
                <a:lnTo>
                  <a:pt x="332" y="2184"/>
                </a:lnTo>
                <a:lnTo>
                  <a:pt x="358" y="2178"/>
                </a:lnTo>
                <a:lnTo>
                  <a:pt x="382" y="2168"/>
                </a:lnTo>
                <a:lnTo>
                  <a:pt x="408" y="2156"/>
                </a:lnTo>
                <a:lnTo>
                  <a:pt x="426" y="2144"/>
                </a:lnTo>
                <a:lnTo>
                  <a:pt x="444" y="2130"/>
                </a:lnTo>
                <a:lnTo>
                  <a:pt x="460" y="2116"/>
                </a:lnTo>
                <a:lnTo>
                  <a:pt x="474" y="2102"/>
                </a:lnTo>
                <a:lnTo>
                  <a:pt x="488" y="2086"/>
                </a:lnTo>
                <a:lnTo>
                  <a:pt x="500" y="2068"/>
                </a:lnTo>
                <a:lnTo>
                  <a:pt x="512" y="2050"/>
                </a:lnTo>
                <a:lnTo>
                  <a:pt x="520" y="2032"/>
                </a:lnTo>
                <a:lnTo>
                  <a:pt x="528" y="2012"/>
                </a:lnTo>
                <a:lnTo>
                  <a:pt x="534" y="1994"/>
                </a:lnTo>
                <a:lnTo>
                  <a:pt x="540" y="1974"/>
                </a:lnTo>
                <a:lnTo>
                  <a:pt x="542" y="1952"/>
                </a:lnTo>
                <a:lnTo>
                  <a:pt x="544" y="1932"/>
                </a:lnTo>
                <a:lnTo>
                  <a:pt x="544" y="1912"/>
                </a:lnTo>
                <a:lnTo>
                  <a:pt x="544" y="1890"/>
                </a:lnTo>
                <a:lnTo>
                  <a:pt x="540" y="1870"/>
                </a:lnTo>
                <a:lnTo>
                  <a:pt x="1040" y="1584"/>
                </a:lnTo>
                <a:lnTo>
                  <a:pt x="1064" y="1602"/>
                </a:lnTo>
                <a:lnTo>
                  <a:pt x="1088" y="1618"/>
                </a:lnTo>
                <a:lnTo>
                  <a:pt x="1114" y="1630"/>
                </a:lnTo>
                <a:lnTo>
                  <a:pt x="1142" y="1640"/>
                </a:lnTo>
                <a:lnTo>
                  <a:pt x="1138" y="2206"/>
                </a:lnTo>
                <a:lnTo>
                  <a:pt x="1112" y="2218"/>
                </a:lnTo>
                <a:lnTo>
                  <a:pt x="1084" y="2230"/>
                </a:lnTo>
                <a:lnTo>
                  <a:pt x="1062" y="2246"/>
                </a:lnTo>
                <a:lnTo>
                  <a:pt x="1040" y="2262"/>
                </a:lnTo>
                <a:lnTo>
                  <a:pt x="1020" y="2282"/>
                </a:lnTo>
                <a:lnTo>
                  <a:pt x="1004" y="2302"/>
                </a:lnTo>
                <a:lnTo>
                  <a:pt x="988" y="2324"/>
                </a:lnTo>
                <a:lnTo>
                  <a:pt x="976" y="2346"/>
                </a:lnTo>
                <a:lnTo>
                  <a:pt x="966" y="2370"/>
                </a:lnTo>
                <a:lnTo>
                  <a:pt x="958" y="2394"/>
                </a:lnTo>
                <a:lnTo>
                  <a:pt x="952" y="2420"/>
                </a:lnTo>
                <a:lnTo>
                  <a:pt x="948" y="2446"/>
                </a:lnTo>
                <a:lnTo>
                  <a:pt x="948" y="2472"/>
                </a:lnTo>
                <a:lnTo>
                  <a:pt x="950" y="2498"/>
                </a:lnTo>
                <a:lnTo>
                  <a:pt x="954" y="2526"/>
                </a:lnTo>
                <a:lnTo>
                  <a:pt x="962" y="2550"/>
                </a:lnTo>
                <a:lnTo>
                  <a:pt x="972" y="2576"/>
                </a:lnTo>
                <a:lnTo>
                  <a:pt x="984" y="2602"/>
                </a:lnTo>
                <a:lnTo>
                  <a:pt x="998" y="2624"/>
                </a:lnTo>
                <a:lnTo>
                  <a:pt x="1016" y="2646"/>
                </a:lnTo>
                <a:lnTo>
                  <a:pt x="1034" y="2666"/>
                </a:lnTo>
                <a:lnTo>
                  <a:pt x="1054" y="2682"/>
                </a:lnTo>
                <a:lnTo>
                  <a:pt x="1076" y="2698"/>
                </a:lnTo>
                <a:lnTo>
                  <a:pt x="1100" y="2710"/>
                </a:lnTo>
                <a:lnTo>
                  <a:pt x="1124" y="2720"/>
                </a:lnTo>
                <a:lnTo>
                  <a:pt x="1148" y="2728"/>
                </a:lnTo>
                <a:lnTo>
                  <a:pt x="1174" y="2734"/>
                </a:lnTo>
                <a:lnTo>
                  <a:pt x="1200" y="2738"/>
                </a:lnTo>
                <a:lnTo>
                  <a:pt x="1226" y="2738"/>
                </a:lnTo>
                <a:lnTo>
                  <a:pt x="1252" y="2736"/>
                </a:lnTo>
                <a:lnTo>
                  <a:pt x="1278" y="2732"/>
                </a:lnTo>
                <a:lnTo>
                  <a:pt x="1304" y="2726"/>
                </a:lnTo>
                <a:lnTo>
                  <a:pt x="1330" y="2716"/>
                </a:lnTo>
                <a:lnTo>
                  <a:pt x="1354" y="2702"/>
                </a:lnTo>
                <a:lnTo>
                  <a:pt x="1378" y="2688"/>
                </a:lnTo>
                <a:lnTo>
                  <a:pt x="1400" y="2670"/>
                </a:lnTo>
                <a:lnTo>
                  <a:pt x="1418" y="2652"/>
                </a:lnTo>
                <a:lnTo>
                  <a:pt x="1436" y="2632"/>
                </a:lnTo>
                <a:lnTo>
                  <a:pt x="1452" y="2610"/>
                </a:lnTo>
                <a:lnTo>
                  <a:pt x="1464" y="2586"/>
                </a:lnTo>
                <a:lnTo>
                  <a:pt x="1474" y="2562"/>
                </a:lnTo>
                <a:lnTo>
                  <a:pt x="1482" y="2538"/>
                </a:lnTo>
                <a:lnTo>
                  <a:pt x="1488" y="2512"/>
                </a:lnTo>
                <a:lnTo>
                  <a:pt x="1492" y="2486"/>
                </a:lnTo>
                <a:lnTo>
                  <a:pt x="1492" y="2460"/>
                </a:lnTo>
                <a:lnTo>
                  <a:pt x="1490" y="2434"/>
                </a:lnTo>
                <a:lnTo>
                  <a:pt x="1486" y="2408"/>
                </a:lnTo>
                <a:lnTo>
                  <a:pt x="1478" y="2382"/>
                </a:lnTo>
                <a:lnTo>
                  <a:pt x="1468" y="2356"/>
                </a:lnTo>
                <a:lnTo>
                  <a:pt x="1456" y="2332"/>
                </a:lnTo>
                <a:lnTo>
                  <a:pt x="1444" y="2312"/>
                </a:lnTo>
                <a:lnTo>
                  <a:pt x="1428" y="2292"/>
                </a:lnTo>
                <a:lnTo>
                  <a:pt x="1414" y="2276"/>
                </a:lnTo>
                <a:lnTo>
                  <a:pt x="1396" y="2260"/>
                </a:lnTo>
                <a:lnTo>
                  <a:pt x="1378" y="2246"/>
                </a:lnTo>
                <a:lnTo>
                  <a:pt x="1360" y="2234"/>
                </a:lnTo>
                <a:lnTo>
                  <a:pt x="1340" y="2222"/>
                </a:lnTo>
                <a:lnTo>
                  <a:pt x="1320" y="2214"/>
                </a:lnTo>
                <a:lnTo>
                  <a:pt x="1322" y="1630"/>
                </a:lnTo>
                <a:lnTo>
                  <a:pt x="1352" y="1614"/>
                </a:lnTo>
                <a:lnTo>
                  <a:pt x="1378" y="1598"/>
                </a:lnTo>
                <a:lnTo>
                  <a:pt x="1402" y="1578"/>
                </a:lnTo>
                <a:lnTo>
                  <a:pt x="1920" y="1880"/>
                </a:lnTo>
                <a:lnTo>
                  <a:pt x="1918" y="1902"/>
                </a:lnTo>
                <a:lnTo>
                  <a:pt x="1918" y="1922"/>
                </a:lnTo>
                <a:lnTo>
                  <a:pt x="1920" y="1944"/>
                </a:lnTo>
                <a:lnTo>
                  <a:pt x="1922" y="1966"/>
                </a:lnTo>
                <a:lnTo>
                  <a:pt x="1928" y="1986"/>
                </a:lnTo>
                <a:lnTo>
                  <a:pt x="1934" y="2008"/>
                </a:lnTo>
                <a:lnTo>
                  <a:pt x="1944" y="2028"/>
                </a:lnTo>
                <a:lnTo>
                  <a:pt x="1954" y="2048"/>
                </a:lnTo>
                <a:lnTo>
                  <a:pt x="1968" y="2072"/>
                </a:lnTo>
                <a:lnTo>
                  <a:pt x="1986" y="2092"/>
                </a:lnTo>
                <a:lnTo>
                  <a:pt x="2004" y="2112"/>
                </a:lnTo>
                <a:lnTo>
                  <a:pt x="2024" y="2128"/>
                </a:lnTo>
                <a:lnTo>
                  <a:pt x="2046" y="2144"/>
                </a:lnTo>
                <a:lnTo>
                  <a:pt x="2070" y="2156"/>
                </a:lnTo>
                <a:lnTo>
                  <a:pt x="2094" y="2168"/>
                </a:lnTo>
                <a:lnTo>
                  <a:pt x="2118" y="2176"/>
                </a:lnTo>
                <a:lnTo>
                  <a:pt x="2144" y="2180"/>
                </a:lnTo>
                <a:lnTo>
                  <a:pt x="2170" y="2184"/>
                </a:lnTo>
                <a:lnTo>
                  <a:pt x="2196" y="2184"/>
                </a:lnTo>
                <a:lnTo>
                  <a:pt x="2222" y="2182"/>
                </a:lnTo>
                <a:lnTo>
                  <a:pt x="2248" y="2178"/>
                </a:lnTo>
                <a:lnTo>
                  <a:pt x="2274" y="2172"/>
                </a:lnTo>
                <a:lnTo>
                  <a:pt x="2300" y="2162"/>
                </a:lnTo>
                <a:lnTo>
                  <a:pt x="2324" y="2148"/>
                </a:lnTo>
                <a:lnTo>
                  <a:pt x="2348" y="2134"/>
                </a:lnTo>
                <a:lnTo>
                  <a:pt x="2370" y="2116"/>
                </a:lnTo>
                <a:lnTo>
                  <a:pt x="2388" y="2098"/>
                </a:lnTo>
                <a:lnTo>
                  <a:pt x="2406" y="2078"/>
                </a:lnTo>
                <a:lnTo>
                  <a:pt x="2420" y="2056"/>
                </a:lnTo>
                <a:lnTo>
                  <a:pt x="2434" y="2034"/>
                </a:lnTo>
                <a:lnTo>
                  <a:pt x="2444" y="2010"/>
                </a:lnTo>
                <a:lnTo>
                  <a:pt x="2452" y="1984"/>
                </a:lnTo>
                <a:lnTo>
                  <a:pt x="2458" y="1958"/>
                </a:lnTo>
                <a:lnTo>
                  <a:pt x="2460" y="1932"/>
                </a:lnTo>
                <a:lnTo>
                  <a:pt x="2462" y="1906"/>
                </a:lnTo>
                <a:lnTo>
                  <a:pt x="2460" y="1880"/>
                </a:lnTo>
                <a:lnTo>
                  <a:pt x="2456" y="1854"/>
                </a:lnTo>
                <a:lnTo>
                  <a:pt x="2448" y="1828"/>
                </a:lnTo>
                <a:lnTo>
                  <a:pt x="2438" y="1802"/>
                </a:lnTo>
                <a:lnTo>
                  <a:pt x="2426" y="1778"/>
                </a:lnTo>
                <a:lnTo>
                  <a:pt x="2410" y="1754"/>
                </a:lnTo>
                <a:lnTo>
                  <a:pt x="2394" y="1732"/>
                </a:lnTo>
                <a:lnTo>
                  <a:pt x="2374" y="1714"/>
                </a:lnTo>
                <a:lnTo>
                  <a:pt x="2354" y="1696"/>
                </a:lnTo>
                <a:lnTo>
                  <a:pt x="2332" y="1682"/>
                </a:lnTo>
                <a:lnTo>
                  <a:pt x="2310" y="1668"/>
                </a:lnTo>
                <a:lnTo>
                  <a:pt x="2286" y="1658"/>
                </a:lnTo>
                <a:lnTo>
                  <a:pt x="2262" y="1650"/>
                </a:lnTo>
                <a:lnTo>
                  <a:pt x="2236" y="1644"/>
                </a:lnTo>
                <a:lnTo>
                  <a:pt x="2210" y="1642"/>
                </a:lnTo>
                <a:lnTo>
                  <a:pt x="2184" y="1640"/>
                </a:lnTo>
                <a:lnTo>
                  <a:pt x="2158" y="1642"/>
                </a:lnTo>
                <a:lnTo>
                  <a:pt x="2132" y="1648"/>
                </a:lnTo>
                <a:lnTo>
                  <a:pt x="2106" y="1654"/>
                </a:lnTo>
                <a:lnTo>
                  <a:pt x="2080" y="1664"/>
                </a:lnTo>
                <a:lnTo>
                  <a:pt x="2054" y="1676"/>
                </a:lnTo>
                <a:close/>
              </a:path>
            </a:pathLst>
          </a:custGeom>
          <a:solidFill>
            <a:srgbClr val="FFFFFF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"/>
          <p:cNvSpPr>
            <a:spLocks/>
          </p:cNvSpPr>
          <p:nvPr/>
        </p:nvSpPr>
        <p:spPr bwMode="auto">
          <a:xfrm>
            <a:off x="1371600" y="595313"/>
            <a:ext cx="6354763" cy="5597525"/>
          </a:xfrm>
          <a:custGeom>
            <a:avLst/>
            <a:gdLst>
              <a:gd name="T0" fmla="*/ 3172646 w 1342"/>
              <a:gd name="T1" fmla="*/ 0 h 1182"/>
              <a:gd name="T2" fmla="*/ 3920822 w 1342"/>
              <a:gd name="T3" fmla="*/ 2140509 h 1182"/>
              <a:gd name="T4" fmla="*/ 6354763 w 1342"/>
              <a:gd name="T5" fmla="*/ 2131037 h 1182"/>
              <a:gd name="T6" fmla="*/ 4384881 w 1342"/>
              <a:gd name="T7" fmla="*/ 3457016 h 1182"/>
              <a:gd name="T8" fmla="*/ 5142528 w 1342"/>
              <a:gd name="T9" fmla="*/ 5597525 h 1182"/>
              <a:gd name="T10" fmla="*/ 3172646 w 1342"/>
              <a:gd name="T11" fmla="*/ 4271546 h 1182"/>
              <a:gd name="T12" fmla="*/ 1212235 w 1342"/>
              <a:gd name="T13" fmla="*/ 5597525 h 1182"/>
              <a:gd name="T14" fmla="*/ 1969882 w 1342"/>
              <a:gd name="T15" fmla="*/ 3457016 h 1182"/>
              <a:gd name="T16" fmla="*/ 0 w 1342"/>
              <a:gd name="T17" fmla="*/ 2131037 h 1182"/>
              <a:gd name="T18" fmla="*/ 2433941 w 1342"/>
              <a:gd name="T19" fmla="*/ 2140509 h 1182"/>
              <a:gd name="T20" fmla="*/ 3172646 w 1342"/>
              <a:gd name="T21" fmla="*/ 0 h 118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42" h="1182">
                <a:moveTo>
                  <a:pt x="670" y="0"/>
                </a:moveTo>
                <a:lnTo>
                  <a:pt x="828" y="452"/>
                </a:lnTo>
                <a:lnTo>
                  <a:pt x="1342" y="450"/>
                </a:lnTo>
                <a:lnTo>
                  <a:pt x="926" y="730"/>
                </a:lnTo>
                <a:lnTo>
                  <a:pt x="1086" y="1182"/>
                </a:lnTo>
                <a:lnTo>
                  <a:pt x="670" y="902"/>
                </a:lnTo>
                <a:lnTo>
                  <a:pt x="256" y="1182"/>
                </a:lnTo>
                <a:lnTo>
                  <a:pt x="416" y="730"/>
                </a:lnTo>
                <a:lnTo>
                  <a:pt x="0" y="450"/>
                </a:lnTo>
                <a:lnTo>
                  <a:pt x="514" y="452"/>
                </a:lnTo>
                <a:lnTo>
                  <a:pt x="67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9"/>
          <p:cNvSpPr>
            <a:spLocks/>
          </p:cNvSpPr>
          <p:nvPr/>
        </p:nvSpPr>
        <p:spPr bwMode="auto">
          <a:xfrm>
            <a:off x="3571875" y="762000"/>
            <a:ext cx="419100" cy="1063625"/>
          </a:xfrm>
          <a:custGeom>
            <a:avLst/>
            <a:gdLst>
              <a:gd name="T0" fmla="*/ 419100 w 264"/>
              <a:gd name="T1" fmla="*/ 584200 h 670"/>
              <a:gd name="T2" fmla="*/ 358775 w 264"/>
              <a:gd name="T3" fmla="*/ 1063625 h 670"/>
              <a:gd name="T4" fmla="*/ 0 w 264"/>
              <a:gd name="T5" fmla="*/ 482600 h 670"/>
              <a:gd name="T6" fmla="*/ 57150 w 264"/>
              <a:gd name="T7" fmla="*/ 0 h 670"/>
              <a:gd name="T8" fmla="*/ 419100 w 264"/>
              <a:gd name="T9" fmla="*/ 584200 h 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4" h="670">
                <a:moveTo>
                  <a:pt x="264" y="368"/>
                </a:moveTo>
                <a:lnTo>
                  <a:pt x="226" y="670"/>
                </a:lnTo>
                <a:lnTo>
                  <a:pt x="0" y="304"/>
                </a:lnTo>
                <a:lnTo>
                  <a:pt x="36" y="0"/>
                </a:lnTo>
                <a:lnTo>
                  <a:pt x="264" y="368"/>
                </a:lnTo>
                <a:close/>
              </a:path>
            </a:pathLst>
          </a:cu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10"/>
          <p:cNvSpPr>
            <a:spLocks/>
          </p:cNvSpPr>
          <p:nvPr/>
        </p:nvSpPr>
        <p:spPr bwMode="auto">
          <a:xfrm>
            <a:off x="5156200" y="1609725"/>
            <a:ext cx="920750" cy="641350"/>
          </a:xfrm>
          <a:custGeom>
            <a:avLst/>
            <a:gdLst>
              <a:gd name="T0" fmla="*/ 920750 w 580"/>
              <a:gd name="T1" fmla="*/ 0 h 404"/>
              <a:gd name="T2" fmla="*/ 863600 w 580"/>
              <a:gd name="T3" fmla="*/ 482600 h 404"/>
              <a:gd name="T4" fmla="*/ 0 w 580"/>
              <a:gd name="T5" fmla="*/ 641350 h 404"/>
              <a:gd name="T6" fmla="*/ 57150 w 580"/>
              <a:gd name="T7" fmla="*/ 161925 h 404"/>
              <a:gd name="T8" fmla="*/ 920750 w 580"/>
              <a:gd name="T9" fmla="*/ 0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0" h="404">
                <a:moveTo>
                  <a:pt x="580" y="0"/>
                </a:moveTo>
                <a:lnTo>
                  <a:pt x="544" y="304"/>
                </a:lnTo>
                <a:lnTo>
                  <a:pt x="0" y="404"/>
                </a:lnTo>
                <a:lnTo>
                  <a:pt x="36" y="102"/>
                </a:lnTo>
                <a:lnTo>
                  <a:pt x="580" y="0"/>
                </a:lnTo>
                <a:close/>
              </a:path>
            </a:pathLst>
          </a:custGeom>
          <a:solidFill>
            <a:srgbClr val="B4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1"/>
          <p:cNvSpPr>
            <a:spLocks/>
          </p:cNvSpPr>
          <p:nvPr/>
        </p:nvSpPr>
        <p:spPr bwMode="auto">
          <a:xfrm>
            <a:off x="3429000" y="1822450"/>
            <a:ext cx="984250" cy="492125"/>
          </a:xfrm>
          <a:custGeom>
            <a:avLst/>
            <a:gdLst>
              <a:gd name="T0" fmla="*/ 984250 w 620"/>
              <a:gd name="T1" fmla="*/ 12700 h 310"/>
              <a:gd name="T2" fmla="*/ 927100 w 620"/>
              <a:gd name="T3" fmla="*/ 492125 h 310"/>
              <a:gd name="T4" fmla="*/ 0 w 620"/>
              <a:gd name="T5" fmla="*/ 479425 h 310"/>
              <a:gd name="T6" fmla="*/ 60325 w 620"/>
              <a:gd name="T7" fmla="*/ 0 h 310"/>
              <a:gd name="T8" fmla="*/ 984250 w 620"/>
              <a:gd name="T9" fmla="*/ 12700 h 3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0" h="310">
                <a:moveTo>
                  <a:pt x="620" y="8"/>
                </a:moveTo>
                <a:lnTo>
                  <a:pt x="584" y="310"/>
                </a:lnTo>
                <a:lnTo>
                  <a:pt x="0" y="302"/>
                </a:lnTo>
                <a:lnTo>
                  <a:pt x="38" y="0"/>
                </a:lnTo>
                <a:lnTo>
                  <a:pt x="620" y="8"/>
                </a:lnTo>
                <a:close/>
              </a:path>
            </a:pathLst>
          </a:custGeom>
          <a:solidFill>
            <a:srgbClr val="A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2"/>
          <p:cNvSpPr>
            <a:spLocks/>
          </p:cNvSpPr>
          <p:nvPr/>
        </p:nvSpPr>
        <p:spPr bwMode="auto">
          <a:xfrm>
            <a:off x="4943475" y="1771650"/>
            <a:ext cx="269875" cy="1054100"/>
          </a:xfrm>
          <a:custGeom>
            <a:avLst/>
            <a:gdLst>
              <a:gd name="T0" fmla="*/ 269875 w 170"/>
              <a:gd name="T1" fmla="*/ 0 h 664"/>
              <a:gd name="T2" fmla="*/ 212725 w 170"/>
              <a:gd name="T3" fmla="*/ 479425 h 664"/>
              <a:gd name="T4" fmla="*/ 0 w 170"/>
              <a:gd name="T5" fmla="*/ 1054100 h 664"/>
              <a:gd name="T6" fmla="*/ 57150 w 170"/>
              <a:gd name="T7" fmla="*/ 574675 h 664"/>
              <a:gd name="T8" fmla="*/ 269875 w 170"/>
              <a:gd name="T9" fmla="*/ 0 h 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664">
                <a:moveTo>
                  <a:pt x="170" y="0"/>
                </a:moveTo>
                <a:lnTo>
                  <a:pt x="134" y="302"/>
                </a:lnTo>
                <a:lnTo>
                  <a:pt x="0" y="664"/>
                </a:lnTo>
                <a:lnTo>
                  <a:pt x="36" y="362"/>
                </a:lnTo>
                <a:lnTo>
                  <a:pt x="170" y="0"/>
                </a:lnTo>
                <a:close/>
              </a:path>
            </a:pathLst>
          </a:custGeom>
          <a:solidFill>
            <a:srgbClr val="9A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3"/>
          <p:cNvSpPr>
            <a:spLocks/>
          </p:cNvSpPr>
          <p:nvPr/>
        </p:nvSpPr>
        <p:spPr bwMode="auto">
          <a:xfrm>
            <a:off x="4356100" y="1835150"/>
            <a:ext cx="644525" cy="990600"/>
          </a:xfrm>
          <a:custGeom>
            <a:avLst/>
            <a:gdLst>
              <a:gd name="T0" fmla="*/ 644525 w 406"/>
              <a:gd name="T1" fmla="*/ 511175 h 624"/>
              <a:gd name="T2" fmla="*/ 587375 w 406"/>
              <a:gd name="T3" fmla="*/ 990600 h 624"/>
              <a:gd name="T4" fmla="*/ 0 w 406"/>
              <a:gd name="T5" fmla="*/ 479425 h 624"/>
              <a:gd name="T6" fmla="*/ 57150 w 406"/>
              <a:gd name="T7" fmla="*/ 0 h 624"/>
              <a:gd name="T8" fmla="*/ 644525 w 406"/>
              <a:gd name="T9" fmla="*/ 511175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6" h="624">
                <a:moveTo>
                  <a:pt x="406" y="322"/>
                </a:moveTo>
                <a:lnTo>
                  <a:pt x="370" y="624"/>
                </a:lnTo>
                <a:lnTo>
                  <a:pt x="0" y="302"/>
                </a:lnTo>
                <a:lnTo>
                  <a:pt x="36" y="0"/>
                </a:lnTo>
                <a:lnTo>
                  <a:pt x="406" y="322"/>
                </a:lnTo>
                <a:close/>
              </a:path>
            </a:pathLst>
          </a:custGeom>
          <a:solidFill>
            <a:srgbClr val="85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4"/>
          <p:cNvSpPr>
            <a:spLocks/>
          </p:cNvSpPr>
          <p:nvPr/>
        </p:nvSpPr>
        <p:spPr bwMode="auto">
          <a:xfrm>
            <a:off x="3489325" y="631825"/>
            <a:ext cx="2587625" cy="1714500"/>
          </a:xfrm>
          <a:custGeom>
            <a:avLst/>
            <a:gdLst>
              <a:gd name="T0" fmla="*/ 139700 w 1630"/>
              <a:gd name="T1" fmla="*/ 130175 h 1080"/>
              <a:gd name="T2" fmla="*/ 1038225 w 1630"/>
              <a:gd name="T3" fmla="*/ 346075 h 1080"/>
              <a:gd name="T4" fmla="*/ 1743075 w 1630"/>
              <a:gd name="T5" fmla="*/ 0 h 1080"/>
              <a:gd name="T6" fmla="*/ 1793875 w 1630"/>
              <a:gd name="T7" fmla="*/ 609600 h 1080"/>
              <a:gd name="T8" fmla="*/ 2587625 w 1630"/>
              <a:gd name="T9" fmla="*/ 977900 h 1080"/>
              <a:gd name="T10" fmla="*/ 1724025 w 1630"/>
              <a:gd name="T11" fmla="*/ 1139825 h 1080"/>
              <a:gd name="T12" fmla="*/ 1511300 w 1630"/>
              <a:gd name="T13" fmla="*/ 1714500 h 1080"/>
              <a:gd name="T14" fmla="*/ 923925 w 1630"/>
              <a:gd name="T15" fmla="*/ 1203325 h 1080"/>
              <a:gd name="T16" fmla="*/ 0 w 1630"/>
              <a:gd name="T17" fmla="*/ 1190625 h 1080"/>
              <a:gd name="T18" fmla="*/ 501650 w 1630"/>
              <a:gd name="T19" fmla="*/ 714375 h 1080"/>
              <a:gd name="T20" fmla="*/ 139700 w 1630"/>
              <a:gd name="T21" fmla="*/ 130175 h 10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30" h="1080">
                <a:moveTo>
                  <a:pt x="88" y="82"/>
                </a:moveTo>
                <a:lnTo>
                  <a:pt x="654" y="218"/>
                </a:lnTo>
                <a:lnTo>
                  <a:pt x="1098" y="0"/>
                </a:lnTo>
                <a:lnTo>
                  <a:pt x="1130" y="384"/>
                </a:lnTo>
                <a:lnTo>
                  <a:pt x="1630" y="616"/>
                </a:lnTo>
                <a:lnTo>
                  <a:pt x="1086" y="718"/>
                </a:lnTo>
                <a:lnTo>
                  <a:pt x="952" y="1080"/>
                </a:lnTo>
                <a:lnTo>
                  <a:pt x="582" y="758"/>
                </a:lnTo>
                <a:lnTo>
                  <a:pt x="0" y="750"/>
                </a:lnTo>
                <a:lnTo>
                  <a:pt x="316" y="450"/>
                </a:lnTo>
                <a:lnTo>
                  <a:pt x="88" y="82"/>
                </a:lnTo>
                <a:close/>
              </a:path>
            </a:pathLst>
          </a:custGeom>
          <a:solidFill>
            <a:srgbClr val="E8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5"/>
          <p:cNvSpPr>
            <a:spLocks/>
          </p:cNvSpPr>
          <p:nvPr/>
        </p:nvSpPr>
        <p:spPr bwMode="auto">
          <a:xfrm>
            <a:off x="3546475" y="4070350"/>
            <a:ext cx="415925" cy="930275"/>
          </a:xfrm>
          <a:custGeom>
            <a:avLst/>
            <a:gdLst>
              <a:gd name="T0" fmla="*/ 390525 w 262"/>
              <a:gd name="T1" fmla="*/ 365125 h 586"/>
              <a:gd name="T2" fmla="*/ 415925 w 262"/>
              <a:gd name="T3" fmla="*/ 930275 h 586"/>
              <a:gd name="T4" fmla="*/ 25400 w 262"/>
              <a:gd name="T5" fmla="*/ 568325 h 586"/>
              <a:gd name="T6" fmla="*/ 0 w 262"/>
              <a:gd name="T7" fmla="*/ 0 h 586"/>
              <a:gd name="T8" fmla="*/ 390525 w 262"/>
              <a:gd name="T9" fmla="*/ 365125 h 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2" h="586">
                <a:moveTo>
                  <a:pt x="246" y="230"/>
                </a:moveTo>
                <a:lnTo>
                  <a:pt x="262" y="586"/>
                </a:lnTo>
                <a:lnTo>
                  <a:pt x="16" y="358"/>
                </a:lnTo>
                <a:lnTo>
                  <a:pt x="0" y="0"/>
                </a:lnTo>
                <a:lnTo>
                  <a:pt x="246" y="230"/>
                </a:lnTo>
                <a:close/>
              </a:path>
            </a:pathLst>
          </a:custGeom>
          <a:solidFill>
            <a:srgbClr val="0050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6"/>
          <p:cNvSpPr>
            <a:spLocks/>
          </p:cNvSpPr>
          <p:nvPr/>
        </p:nvSpPr>
        <p:spPr bwMode="auto">
          <a:xfrm>
            <a:off x="5184775" y="4406900"/>
            <a:ext cx="879475" cy="762000"/>
          </a:xfrm>
          <a:custGeom>
            <a:avLst/>
            <a:gdLst>
              <a:gd name="T0" fmla="*/ 854075 w 554"/>
              <a:gd name="T1" fmla="*/ 0 h 480"/>
              <a:gd name="T2" fmla="*/ 879475 w 554"/>
              <a:gd name="T3" fmla="*/ 568325 h 480"/>
              <a:gd name="T4" fmla="*/ 25400 w 554"/>
              <a:gd name="T5" fmla="*/ 762000 h 480"/>
              <a:gd name="T6" fmla="*/ 0 w 554"/>
              <a:gd name="T7" fmla="*/ 196850 h 480"/>
              <a:gd name="T8" fmla="*/ 854075 w 554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4" h="480">
                <a:moveTo>
                  <a:pt x="538" y="0"/>
                </a:moveTo>
                <a:lnTo>
                  <a:pt x="554" y="358"/>
                </a:lnTo>
                <a:lnTo>
                  <a:pt x="16" y="480"/>
                </a:lnTo>
                <a:lnTo>
                  <a:pt x="0" y="124"/>
                </a:lnTo>
                <a:lnTo>
                  <a:pt x="538" y="0"/>
                </a:lnTo>
                <a:close/>
              </a:path>
            </a:pathLst>
          </a:custGeom>
          <a:solidFill>
            <a:srgbClr val="008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7"/>
          <p:cNvSpPr>
            <a:spLocks/>
          </p:cNvSpPr>
          <p:nvPr/>
        </p:nvSpPr>
        <p:spPr bwMode="auto">
          <a:xfrm>
            <a:off x="3463925" y="4727575"/>
            <a:ext cx="949325" cy="650875"/>
          </a:xfrm>
          <a:custGeom>
            <a:avLst/>
            <a:gdLst>
              <a:gd name="T0" fmla="*/ 923925 w 598"/>
              <a:gd name="T1" fmla="*/ 0 h 410"/>
              <a:gd name="T2" fmla="*/ 949325 w 598"/>
              <a:gd name="T3" fmla="*/ 568325 h 410"/>
              <a:gd name="T4" fmla="*/ 25400 w 598"/>
              <a:gd name="T5" fmla="*/ 650875 h 410"/>
              <a:gd name="T6" fmla="*/ 0 w 598"/>
              <a:gd name="T7" fmla="*/ 82550 h 410"/>
              <a:gd name="T8" fmla="*/ 923925 w 598"/>
              <a:gd name="T9" fmla="*/ 0 h 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8" h="410">
                <a:moveTo>
                  <a:pt x="582" y="0"/>
                </a:moveTo>
                <a:lnTo>
                  <a:pt x="598" y="358"/>
                </a:lnTo>
                <a:lnTo>
                  <a:pt x="16" y="410"/>
                </a:lnTo>
                <a:lnTo>
                  <a:pt x="0" y="52"/>
                </a:lnTo>
                <a:lnTo>
                  <a:pt x="582" y="0"/>
                </a:lnTo>
                <a:close/>
              </a:path>
            </a:pathLst>
          </a:custGeom>
          <a:solidFill>
            <a:srgbClr val="007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8"/>
          <p:cNvSpPr>
            <a:spLocks/>
          </p:cNvSpPr>
          <p:nvPr/>
        </p:nvSpPr>
        <p:spPr bwMode="auto">
          <a:xfrm>
            <a:off x="5003800" y="4603750"/>
            <a:ext cx="206375" cy="981075"/>
          </a:xfrm>
          <a:custGeom>
            <a:avLst/>
            <a:gdLst>
              <a:gd name="T0" fmla="*/ 180975 w 130"/>
              <a:gd name="T1" fmla="*/ 0 h 618"/>
              <a:gd name="T2" fmla="*/ 206375 w 130"/>
              <a:gd name="T3" fmla="*/ 565150 h 618"/>
              <a:gd name="T4" fmla="*/ 25400 w 130"/>
              <a:gd name="T5" fmla="*/ 981075 h 618"/>
              <a:gd name="T6" fmla="*/ 0 w 130"/>
              <a:gd name="T7" fmla="*/ 412750 h 618"/>
              <a:gd name="T8" fmla="*/ 180975 w 130"/>
              <a:gd name="T9" fmla="*/ 0 h 6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" h="618">
                <a:moveTo>
                  <a:pt x="114" y="0"/>
                </a:moveTo>
                <a:lnTo>
                  <a:pt x="130" y="356"/>
                </a:lnTo>
                <a:lnTo>
                  <a:pt x="16" y="618"/>
                </a:lnTo>
                <a:lnTo>
                  <a:pt x="0" y="260"/>
                </a:lnTo>
                <a:lnTo>
                  <a:pt x="114" y="0"/>
                </a:lnTo>
                <a:close/>
              </a:path>
            </a:pathLst>
          </a:custGeom>
          <a:solidFill>
            <a:srgbClr val="006C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9"/>
          <p:cNvSpPr>
            <a:spLocks/>
          </p:cNvSpPr>
          <p:nvPr/>
        </p:nvSpPr>
        <p:spPr bwMode="auto">
          <a:xfrm>
            <a:off x="4387850" y="4727575"/>
            <a:ext cx="641350" cy="857250"/>
          </a:xfrm>
          <a:custGeom>
            <a:avLst/>
            <a:gdLst>
              <a:gd name="T0" fmla="*/ 615950 w 404"/>
              <a:gd name="T1" fmla="*/ 288925 h 540"/>
              <a:gd name="T2" fmla="*/ 641350 w 404"/>
              <a:gd name="T3" fmla="*/ 857250 h 540"/>
              <a:gd name="T4" fmla="*/ 25400 w 404"/>
              <a:gd name="T5" fmla="*/ 568325 h 540"/>
              <a:gd name="T6" fmla="*/ 0 w 404"/>
              <a:gd name="T7" fmla="*/ 0 h 540"/>
              <a:gd name="T8" fmla="*/ 615950 w 404"/>
              <a:gd name="T9" fmla="*/ 288925 h 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4" h="540">
                <a:moveTo>
                  <a:pt x="388" y="182"/>
                </a:moveTo>
                <a:lnTo>
                  <a:pt x="404" y="540"/>
                </a:lnTo>
                <a:lnTo>
                  <a:pt x="16" y="358"/>
                </a:lnTo>
                <a:lnTo>
                  <a:pt x="0" y="0"/>
                </a:lnTo>
                <a:lnTo>
                  <a:pt x="388" y="182"/>
                </a:lnTo>
                <a:close/>
              </a:path>
            </a:pathLst>
          </a:custGeom>
          <a:solidFill>
            <a:srgbClr val="0056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20"/>
          <p:cNvSpPr>
            <a:spLocks/>
          </p:cNvSpPr>
          <p:nvPr/>
        </p:nvSpPr>
        <p:spPr bwMode="auto">
          <a:xfrm>
            <a:off x="3463925" y="3822700"/>
            <a:ext cx="2574925" cy="1193800"/>
          </a:xfrm>
          <a:custGeom>
            <a:avLst/>
            <a:gdLst>
              <a:gd name="T0" fmla="*/ 82550 w 1622"/>
              <a:gd name="T1" fmla="*/ 247650 h 752"/>
              <a:gd name="T2" fmla="*/ 990600 w 1622"/>
              <a:gd name="T3" fmla="*/ 307975 h 752"/>
              <a:gd name="T4" fmla="*/ 1673225 w 1622"/>
              <a:gd name="T5" fmla="*/ 0 h 752"/>
              <a:gd name="T6" fmla="*/ 1762125 w 1622"/>
              <a:gd name="T7" fmla="*/ 409575 h 752"/>
              <a:gd name="T8" fmla="*/ 2574925 w 1622"/>
              <a:gd name="T9" fmla="*/ 584200 h 752"/>
              <a:gd name="T10" fmla="*/ 1720850 w 1622"/>
              <a:gd name="T11" fmla="*/ 781050 h 752"/>
              <a:gd name="T12" fmla="*/ 1539875 w 1622"/>
              <a:gd name="T13" fmla="*/ 1193800 h 752"/>
              <a:gd name="T14" fmla="*/ 923925 w 1622"/>
              <a:gd name="T15" fmla="*/ 904875 h 752"/>
              <a:gd name="T16" fmla="*/ 0 w 1622"/>
              <a:gd name="T17" fmla="*/ 987425 h 752"/>
              <a:gd name="T18" fmla="*/ 473075 w 1622"/>
              <a:gd name="T19" fmla="*/ 612775 h 752"/>
              <a:gd name="T20" fmla="*/ 82550 w 1622"/>
              <a:gd name="T21" fmla="*/ 247650 h 7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22" h="752">
                <a:moveTo>
                  <a:pt x="52" y="156"/>
                </a:moveTo>
                <a:lnTo>
                  <a:pt x="624" y="194"/>
                </a:lnTo>
                <a:lnTo>
                  <a:pt x="1054" y="0"/>
                </a:lnTo>
                <a:lnTo>
                  <a:pt x="1110" y="258"/>
                </a:lnTo>
                <a:lnTo>
                  <a:pt x="1622" y="368"/>
                </a:lnTo>
                <a:lnTo>
                  <a:pt x="1084" y="492"/>
                </a:lnTo>
                <a:lnTo>
                  <a:pt x="970" y="752"/>
                </a:lnTo>
                <a:lnTo>
                  <a:pt x="582" y="570"/>
                </a:lnTo>
                <a:lnTo>
                  <a:pt x="0" y="622"/>
                </a:lnTo>
                <a:lnTo>
                  <a:pt x="298" y="386"/>
                </a:lnTo>
                <a:lnTo>
                  <a:pt x="52" y="156"/>
                </a:lnTo>
                <a:close/>
              </a:path>
            </a:pathLst>
          </a:custGeom>
          <a:solidFill>
            <a:srgbClr val="007E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35"/>
          <p:cNvSpPr>
            <a:spLocks/>
          </p:cNvSpPr>
          <p:nvPr/>
        </p:nvSpPr>
        <p:spPr bwMode="auto">
          <a:xfrm>
            <a:off x="6348413" y="2287588"/>
            <a:ext cx="419100" cy="1063625"/>
          </a:xfrm>
          <a:custGeom>
            <a:avLst/>
            <a:gdLst>
              <a:gd name="T0" fmla="*/ 419100 w 264"/>
              <a:gd name="T1" fmla="*/ 584200 h 670"/>
              <a:gd name="T2" fmla="*/ 358775 w 264"/>
              <a:gd name="T3" fmla="*/ 1063625 h 670"/>
              <a:gd name="T4" fmla="*/ 0 w 264"/>
              <a:gd name="T5" fmla="*/ 482600 h 670"/>
              <a:gd name="T6" fmla="*/ 57150 w 264"/>
              <a:gd name="T7" fmla="*/ 0 h 670"/>
              <a:gd name="T8" fmla="*/ 419100 w 264"/>
              <a:gd name="T9" fmla="*/ 584200 h 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4" h="670">
                <a:moveTo>
                  <a:pt x="264" y="368"/>
                </a:moveTo>
                <a:lnTo>
                  <a:pt x="226" y="670"/>
                </a:lnTo>
                <a:lnTo>
                  <a:pt x="0" y="304"/>
                </a:lnTo>
                <a:lnTo>
                  <a:pt x="36" y="0"/>
                </a:lnTo>
                <a:lnTo>
                  <a:pt x="264" y="36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3" name="Freeform 36"/>
          <p:cNvSpPr>
            <a:spLocks/>
          </p:cNvSpPr>
          <p:nvPr/>
        </p:nvSpPr>
        <p:spPr bwMode="auto">
          <a:xfrm>
            <a:off x="7932738" y="3135313"/>
            <a:ext cx="920750" cy="641350"/>
          </a:xfrm>
          <a:custGeom>
            <a:avLst/>
            <a:gdLst>
              <a:gd name="T0" fmla="*/ 920750 w 580"/>
              <a:gd name="T1" fmla="*/ 0 h 404"/>
              <a:gd name="T2" fmla="*/ 863600 w 580"/>
              <a:gd name="T3" fmla="*/ 482600 h 404"/>
              <a:gd name="T4" fmla="*/ 0 w 580"/>
              <a:gd name="T5" fmla="*/ 641350 h 404"/>
              <a:gd name="T6" fmla="*/ 57150 w 580"/>
              <a:gd name="T7" fmla="*/ 161925 h 404"/>
              <a:gd name="T8" fmla="*/ 920750 w 580"/>
              <a:gd name="T9" fmla="*/ 0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0" h="404">
                <a:moveTo>
                  <a:pt x="580" y="0"/>
                </a:moveTo>
                <a:lnTo>
                  <a:pt x="544" y="304"/>
                </a:lnTo>
                <a:lnTo>
                  <a:pt x="0" y="404"/>
                </a:lnTo>
                <a:lnTo>
                  <a:pt x="36" y="102"/>
                </a:lnTo>
                <a:lnTo>
                  <a:pt x="58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4" name="Freeform 37"/>
          <p:cNvSpPr>
            <a:spLocks/>
          </p:cNvSpPr>
          <p:nvPr/>
        </p:nvSpPr>
        <p:spPr bwMode="auto">
          <a:xfrm>
            <a:off x="6205538" y="3348038"/>
            <a:ext cx="984250" cy="492125"/>
          </a:xfrm>
          <a:custGeom>
            <a:avLst/>
            <a:gdLst>
              <a:gd name="T0" fmla="*/ 984250 w 620"/>
              <a:gd name="T1" fmla="*/ 12700 h 310"/>
              <a:gd name="T2" fmla="*/ 927100 w 620"/>
              <a:gd name="T3" fmla="*/ 492125 h 310"/>
              <a:gd name="T4" fmla="*/ 0 w 620"/>
              <a:gd name="T5" fmla="*/ 479425 h 310"/>
              <a:gd name="T6" fmla="*/ 60325 w 620"/>
              <a:gd name="T7" fmla="*/ 0 h 310"/>
              <a:gd name="T8" fmla="*/ 984250 w 620"/>
              <a:gd name="T9" fmla="*/ 12700 h 3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0" h="310">
                <a:moveTo>
                  <a:pt x="620" y="8"/>
                </a:moveTo>
                <a:lnTo>
                  <a:pt x="584" y="310"/>
                </a:lnTo>
                <a:lnTo>
                  <a:pt x="0" y="302"/>
                </a:lnTo>
                <a:lnTo>
                  <a:pt x="38" y="0"/>
                </a:lnTo>
                <a:lnTo>
                  <a:pt x="620" y="8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5" name="Freeform 38"/>
          <p:cNvSpPr>
            <a:spLocks/>
          </p:cNvSpPr>
          <p:nvPr/>
        </p:nvSpPr>
        <p:spPr bwMode="auto">
          <a:xfrm>
            <a:off x="7720013" y="3297238"/>
            <a:ext cx="269875" cy="1054100"/>
          </a:xfrm>
          <a:custGeom>
            <a:avLst/>
            <a:gdLst>
              <a:gd name="T0" fmla="*/ 269875 w 170"/>
              <a:gd name="T1" fmla="*/ 0 h 664"/>
              <a:gd name="T2" fmla="*/ 212725 w 170"/>
              <a:gd name="T3" fmla="*/ 479425 h 664"/>
              <a:gd name="T4" fmla="*/ 0 w 170"/>
              <a:gd name="T5" fmla="*/ 1054100 h 664"/>
              <a:gd name="T6" fmla="*/ 57150 w 170"/>
              <a:gd name="T7" fmla="*/ 574675 h 664"/>
              <a:gd name="T8" fmla="*/ 269875 w 170"/>
              <a:gd name="T9" fmla="*/ 0 h 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" h="664">
                <a:moveTo>
                  <a:pt x="170" y="0"/>
                </a:moveTo>
                <a:lnTo>
                  <a:pt x="134" y="302"/>
                </a:lnTo>
                <a:lnTo>
                  <a:pt x="0" y="664"/>
                </a:lnTo>
                <a:lnTo>
                  <a:pt x="36" y="362"/>
                </a:lnTo>
                <a:lnTo>
                  <a:pt x="170" y="0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6" name="Freeform 39"/>
          <p:cNvSpPr>
            <a:spLocks/>
          </p:cNvSpPr>
          <p:nvPr/>
        </p:nvSpPr>
        <p:spPr bwMode="auto">
          <a:xfrm>
            <a:off x="7132638" y="3360738"/>
            <a:ext cx="644525" cy="990600"/>
          </a:xfrm>
          <a:custGeom>
            <a:avLst/>
            <a:gdLst>
              <a:gd name="T0" fmla="*/ 644525 w 406"/>
              <a:gd name="T1" fmla="*/ 511175 h 624"/>
              <a:gd name="T2" fmla="*/ 587375 w 406"/>
              <a:gd name="T3" fmla="*/ 990600 h 624"/>
              <a:gd name="T4" fmla="*/ 0 w 406"/>
              <a:gd name="T5" fmla="*/ 479425 h 624"/>
              <a:gd name="T6" fmla="*/ 57150 w 406"/>
              <a:gd name="T7" fmla="*/ 0 h 624"/>
              <a:gd name="T8" fmla="*/ 644525 w 406"/>
              <a:gd name="T9" fmla="*/ 511175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6" h="624">
                <a:moveTo>
                  <a:pt x="406" y="322"/>
                </a:moveTo>
                <a:lnTo>
                  <a:pt x="370" y="624"/>
                </a:lnTo>
                <a:lnTo>
                  <a:pt x="0" y="302"/>
                </a:lnTo>
                <a:lnTo>
                  <a:pt x="36" y="0"/>
                </a:lnTo>
                <a:lnTo>
                  <a:pt x="406" y="322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7" name="Freeform 40"/>
          <p:cNvSpPr>
            <a:spLocks/>
          </p:cNvSpPr>
          <p:nvPr/>
        </p:nvSpPr>
        <p:spPr bwMode="auto">
          <a:xfrm>
            <a:off x="6265863" y="2157413"/>
            <a:ext cx="2587625" cy="1714500"/>
          </a:xfrm>
          <a:custGeom>
            <a:avLst/>
            <a:gdLst>
              <a:gd name="T0" fmla="*/ 139700 w 1630"/>
              <a:gd name="T1" fmla="*/ 130175 h 1080"/>
              <a:gd name="T2" fmla="*/ 1038225 w 1630"/>
              <a:gd name="T3" fmla="*/ 346075 h 1080"/>
              <a:gd name="T4" fmla="*/ 1743075 w 1630"/>
              <a:gd name="T5" fmla="*/ 0 h 1080"/>
              <a:gd name="T6" fmla="*/ 1793875 w 1630"/>
              <a:gd name="T7" fmla="*/ 609600 h 1080"/>
              <a:gd name="T8" fmla="*/ 2587625 w 1630"/>
              <a:gd name="T9" fmla="*/ 977900 h 1080"/>
              <a:gd name="T10" fmla="*/ 1724025 w 1630"/>
              <a:gd name="T11" fmla="*/ 1139825 h 1080"/>
              <a:gd name="T12" fmla="*/ 1511300 w 1630"/>
              <a:gd name="T13" fmla="*/ 1714500 h 1080"/>
              <a:gd name="T14" fmla="*/ 923925 w 1630"/>
              <a:gd name="T15" fmla="*/ 1203325 h 1080"/>
              <a:gd name="T16" fmla="*/ 0 w 1630"/>
              <a:gd name="T17" fmla="*/ 1190625 h 1080"/>
              <a:gd name="T18" fmla="*/ 501650 w 1630"/>
              <a:gd name="T19" fmla="*/ 714375 h 1080"/>
              <a:gd name="T20" fmla="*/ 139700 w 1630"/>
              <a:gd name="T21" fmla="*/ 130175 h 10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30" h="1080">
                <a:moveTo>
                  <a:pt x="88" y="82"/>
                </a:moveTo>
                <a:lnTo>
                  <a:pt x="654" y="218"/>
                </a:lnTo>
                <a:lnTo>
                  <a:pt x="1098" y="0"/>
                </a:lnTo>
                <a:lnTo>
                  <a:pt x="1130" y="384"/>
                </a:lnTo>
                <a:lnTo>
                  <a:pt x="1630" y="616"/>
                </a:lnTo>
                <a:lnTo>
                  <a:pt x="1086" y="718"/>
                </a:lnTo>
                <a:lnTo>
                  <a:pt x="952" y="1080"/>
                </a:lnTo>
                <a:lnTo>
                  <a:pt x="582" y="758"/>
                </a:lnTo>
                <a:lnTo>
                  <a:pt x="0" y="750"/>
                </a:lnTo>
                <a:lnTo>
                  <a:pt x="316" y="450"/>
                </a:lnTo>
                <a:lnTo>
                  <a:pt x="88" y="82"/>
                </a:lnTo>
                <a:close/>
              </a:path>
            </a:pathLst>
          </a:custGeom>
          <a:solidFill>
            <a:schemeClr val="hlink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8" name="Freeform 41"/>
          <p:cNvSpPr>
            <a:spLocks/>
          </p:cNvSpPr>
          <p:nvPr/>
        </p:nvSpPr>
        <p:spPr bwMode="auto">
          <a:xfrm>
            <a:off x="6283325" y="5008563"/>
            <a:ext cx="415925" cy="930275"/>
          </a:xfrm>
          <a:custGeom>
            <a:avLst/>
            <a:gdLst>
              <a:gd name="T0" fmla="*/ 390525 w 262"/>
              <a:gd name="T1" fmla="*/ 365125 h 586"/>
              <a:gd name="T2" fmla="*/ 415925 w 262"/>
              <a:gd name="T3" fmla="*/ 930275 h 586"/>
              <a:gd name="T4" fmla="*/ 25400 w 262"/>
              <a:gd name="T5" fmla="*/ 568325 h 586"/>
              <a:gd name="T6" fmla="*/ 0 w 262"/>
              <a:gd name="T7" fmla="*/ 0 h 586"/>
              <a:gd name="T8" fmla="*/ 390525 w 262"/>
              <a:gd name="T9" fmla="*/ 365125 h 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2" h="586">
                <a:moveTo>
                  <a:pt x="246" y="230"/>
                </a:moveTo>
                <a:lnTo>
                  <a:pt x="262" y="586"/>
                </a:lnTo>
                <a:lnTo>
                  <a:pt x="16" y="358"/>
                </a:lnTo>
                <a:lnTo>
                  <a:pt x="0" y="0"/>
                </a:lnTo>
                <a:lnTo>
                  <a:pt x="246" y="230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9" name="Freeform 42"/>
          <p:cNvSpPr>
            <a:spLocks/>
          </p:cNvSpPr>
          <p:nvPr/>
        </p:nvSpPr>
        <p:spPr bwMode="auto">
          <a:xfrm>
            <a:off x="7921625" y="5345113"/>
            <a:ext cx="879475" cy="762000"/>
          </a:xfrm>
          <a:custGeom>
            <a:avLst/>
            <a:gdLst>
              <a:gd name="T0" fmla="*/ 854075 w 554"/>
              <a:gd name="T1" fmla="*/ 0 h 480"/>
              <a:gd name="T2" fmla="*/ 879475 w 554"/>
              <a:gd name="T3" fmla="*/ 568325 h 480"/>
              <a:gd name="T4" fmla="*/ 25400 w 554"/>
              <a:gd name="T5" fmla="*/ 762000 h 480"/>
              <a:gd name="T6" fmla="*/ 0 w 554"/>
              <a:gd name="T7" fmla="*/ 196850 h 480"/>
              <a:gd name="T8" fmla="*/ 854075 w 554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4" h="480">
                <a:moveTo>
                  <a:pt x="538" y="0"/>
                </a:moveTo>
                <a:lnTo>
                  <a:pt x="554" y="358"/>
                </a:lnTo>
                <a:lnTo>
                  <a:pt x="16" y="480"/>
                </a:lnTo>
                <a:lnTo>
                  <a:pt x="0" y="124"/>
                </a:lnTo>
                <a:lnTo>
                  <a:pt x="538" y="0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0" name="Freeform 43"/>
          <p:cNvSpPr>
            <a:spLocks/>
          </p:cNvSpPr>
          <p:nvPr/>
        </p:nvSpPr>
        <p:spPr bwMode="auto">
          <a:xfrm>
            <a:off x="6200775" y="5665788"/>
            <a:ext cx="949325" cy="650875"/>
          </a:xfrm>
          <a:custGeom>
            <a:avLst/>
            <a:gdLst>
              <a:gd name="T0" fmla="*/ 923925 w 598"/>
              <a:gd name="T1" fmla="*/ 0 h 410"/>
              <a:gd name="T2" fmla="*/ 949325 w 598"/>
              <a:gd name="T3" fmla="*/ 568325 h 410"/>
              <a:gd name="T4" fmla="*/ 25400 w 598"/>
              <a:gd name="T5" fmla="*/ 650875 h 410"/>
              <a:gd name="T6" fmla="*/ 0 w 598"/>
              <a:gd name="T7" fmla="*/ 82550 h 410"/>
              <a:gd name="T8" fmla="*/ 923925 w 598"/>
              <a:gd name="T9" fmla="*/ 0 h 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8" h="410">
                <a:moveTo>
                  <a:pt x="582" y="0"/>
                </a:moveTo>
                <a:lnTo>
                  <a:pt x="598" y="358"/>
                </a:lnTo>
                <a:lnTo>
                  <a:pt x="16" y="410"/>
                </a:lnTo>
                <a:lnTo>
                  <a:pt x="0" y="52"/>
                </a:lnTo>
                <a:lnTo>
                  <a:pt x="582" y="0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1" name="Freeform 44"/>
          <p:cNvSpPr>
            <a:spLocks/>
          </p:cNvSpPr>
          <p:nvPr/>
        </p:nvSpPr>
        <p:spPr bwMode="auto">
          <a:xfrm>
            <a:off x="7740650" y="5541963"/>
            <a:ext cx="206375" cy="981075"/>
          </a:xfrm>
          <a:custGeom>
            <a:avLst/>
            <a:gdLst>
              <a:gd name="T0" fmla="*/ 180975 w 130"/>
              <a:gd name="T1" fmla="*/ 0 h 618"/>
              <a:gd name="T2" fmla="*/ 206375 w 130"/>
              <a:gd name="T3" fmla="*/ 565150 h 618"/>
              <a:gd name="T4" fmla="*/ 25400 w 130"/>
              <a:gd name="T5" fmla="*/ 981075 h 618"/>
              <a:gd name="T6" fmla="*/ 0 w 130"/>
              <a:gd name="T7" fmla="*/ 412750 h 618"/>
              <a:gd name="T8" fmla="*/ 180975 w 130"/>
              <a:gd name="T9" fmla="*/ 0 h 6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" h="618">
                <a:moveTo>
                  <a:pt x="114" y="0"/>
                </a:moveTo>
                <a:lnTo>
                  <a:pt x="130" y="356"/>
                </a:lnTo>
                <a:lnTo>
                  <a:pt x="16" y="618"/>
                </a:lnTo>
                <a:lnTo>
                  <a:pt x="0" y="260"/>
                </a:lnTo>
                <a:lnTo>
                  <a:pt x="114" y="0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2" name="Freeform 45"/>
          <p:cNvSpPr>
            <a:spLocks/>
          </p:cNvSpPr>
          <p:nvPr/>
        </p:nvSpPr>
        <p:spPr bwMode="auto">
          <a:xfrm>
            <a:off x="7124700" y="5665788"/>
            <a:ext cx="641350" cy="857250"/>
          </a:xfrm>
          <a:custGeom>
            <a:avLst/>
            <a:gdLst>
              <a:gd name="T0" fmla="*/ 615950 w 404"/>
              <a:gd name="T1" fmla="*/ 288925 h 540"/>
              <a:gd name="T2" fmla="*/ 641350 w 404"/>
              <a:gd name="T3" fmla="*/ 857250 h 540"/>
              <a:gd name="T4" fmla="*/ 25400 w 404"/>
              <a:gd name="T5" fmla="*/ 568325 h 540"/>
              <a:gd name="T6" fmla="*/ 0 w 404"/>
              <a:gd name="T7" fmla="*/ 0 h 540"/>
              <a:gd name="T8" fmla="*/ 615950 w 404"/>
              <a:gd name="T9" fmla="*/ 288925 h 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4" h="540">
                <a:moveTo>
                  <a:pt x="388" y="182"/>
                </a:moveTo>
                <a:lnTo>
                  <a:pt x="404" y="540"/>
                </a:lnTo>
                <a:lnTo>
                  <a:pt x="16" y="358"/>
                </a:lnTo>
                <a:lnTo>
                  <a:pt x="0" y="0"/>
                </a:lnTo>
                <a:lnTo>
                  <a:pt x="388" y="182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3" name="Freeform 46"/>
          <p:cNvSpPr>
            <a:spLocks/>
          </p:cNvSpPr>
          <p:nvPr/>
        </p:nvSpPr>
        <p:spPr bwMode="auto">
          <a:xfrm>
            <a:off x="6200775" y="4760913"/>
            <a:ext cx="2574925" cy="1193800"/>
          </a:xfrm>
          <a:custGeom>
            <a:avLst/>
            <a:gdLst>
              <a:gd name="T0" fmla="*/ 82550 w 1622"/>
              <a:gd name="T1" fmla="*/ 247650 h 752"/>
              <a:gd name="T2" fmla="*/ 990600 w 1622"/>
              <a:gd name="T3" fmla="*/ 307975 h 752"/>
              <a:gd name="T4" fmla="*/ 1673225 w 1622"/>
              <a:gd name="T5" fmla="*/ 0 h 752"/>
              <a:gd name="T6" fmla="*/ 1762125 w 1622"/>
              <a:gd name="T7" fmla="*/ 409575 h 752"/>
              <a:gd name="T8" fmla="*/ 2574925 w 1622"/>
              <a:gd name="T9" fmla="*/ 584200 h 752"/>
              <a:gd name="T10" fmla="*/ 1720850 w 1622"/>
              <a:gd name="T11" fmla="*/ 781050 h 752"/>
              <a:gd name="T12" fmla="*/ 1539875 w 1622"/>
              <a:gd name="T13" fmla="*/ 1193800 h 752"/>
              <a:gd name="T14" fmla="*/ 923925 w 1622"/>
              <a:gd name="T15" fmla="*/ 904875 h 752"/>
              <a:gd name="T16" fmla="*/ 0 w 1622"/>
              <a:gd name="T17" fmla="*/ 987425 h 752"/>
              <a:gd name="T18" fmla="*/ 473075 w 1622"/>
              <a:gd name="T19" fmla="*/ 612775 h 752"/>
              <a:gd name="T20" fmla="*/ 82550 w 1622"/>
              <a:gd name="T21" fmla="*/ 247650 h 7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22" h="752">
                <a:moveTo>
                  <a:pt x="52" y="156"/>
                </a:moveTo>
                <a:lnTo>
                  <a:pt x="624" y="194"/>
                </a:lnTo>
                <a:lnTo>
                  <a:pt x="1054" y="0"/>
                </a:lnTo>
                <a:lnTo>
                  <a:pt x="1110" y="258"/>
                </a:lnTo>
                <a:lnTo>
                  <a:pt x="1622" y="368"/>
                </a:lnTo>
                <a:lnTo>
                  <a:pt x="1084" y="492"/>
                </a:lnTo>
                <a:lnTo>
                  <a:pt x="970" y="752"/>
                </a:lnTo>
                <a:lnTo>
                  <a:pt x="582" y="570"/>
                </a:lnTo>
                <a:lnTo>
                  <a:pt x="0" y="622"/>
                </a:lnTo>
                <a:lnTo>
                  <a:pt x="298" y="386"/>
                </a:lnTo>
                <a:lnTo>
                  <a:pt x="52" y="156"/>
                </a:lnTo>
                <a:close/>
              </a:path>
            </a:pathLst>
          </a:custGeom>
          <a:solidFill>
            <a:srgbClr val="FFFF99"/>
          </a:solidFill>
          <a:ln w="127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4" name="Freeform 47"/>
          <p:cNvSpPr>
            <a:spLocks/>
          </p:cNvSpPr>
          <p:nvPr/>
        </p:nvSpPr>
        <p:spPr bwMode="auto">
          <a:xfrm>
            <a:off x="304800" y="3529013"/>
            <a:ext cx="2622550" cy="2619375"/>
          </a:xfrm>
          <a:custGeom>
            <a:avLst/>
            <a:gdLst>
              <a:gd name="T0" fmla="*/ 1583306 w 2468"/>
              <a:gd name="T1" fmla="*/ 1335518 h 2738"/>
              <a:gd name="T2" fmla="*/ 2180499 w 2468"/>
              <a:gd name="T3" fmla="*/ 1004508 h 2738"/>
              <a:gd name="T4" fmla="*/ 2325016 w 2468"/>
              <a:gd name="T5" fmla="*/ 1044689 h 2738"/>
              <a:gd name="T6" fmla="*/ 2478033 w 2468"/>
              <a:gd name="T7" fmla="*/ 1010248 h 2738"/>
              <a:gd name="T8" fmla="*/ 2592797 w 2468"/>
              <a:gd name="T9" fmla="*/ 899274 h 2738"/>
              <a:gd name="T10" fmla="*/ 2616174 w 2468"/>
              <a:gd name="T11" fmla="*/ 728986 h 2738"/>
              <a:gd name="T12" fmla="*/ 2531165 w 2468"/>
              <a:gd name="T13" fmla="*/ 595052 h 2738"/>
              <a:gd name="T14" fmla="*/ 2356895 w 2468"/>
              <a:gd name="T15" fmla="*/ 526171 h 2738"/>
              <a:gd name="T16" fmla="*/ 2191126 w 2468"/>
              <a:gd name="T17" fmla="*/ 558698 h 2738"/>
              <a:gd name="T18" fmla="*/ 2080613 w 2468"/>
              <a:gd name="T19" fmla="*/ 658192 h 2738"/>
              <a:gd name="T20" fmla="*/ 2044484 w 2468"/>
              <a:gd name="T21" fmla="*/ 792127 h 2738"/>
              <a:gd name="T22" fmla="*/ 1432414 w 2468"/>
              <a:gd name="T23" fmla="*/ 1090609 h 2738"/>
              <a:gd name="T24" fmla="*/ 1504672 w 2468"/>
              <a:gd name="T25" fmla="*/ 470684 h 2738"/>
              <a:gd name="T26" fmla="*/ 1615185 w 2468"/>
              <a:gd name="T27" fmla="*/ 329096 h 2738"/>
              <a:gd name="T28" fmla="*/ 1600308 w 2468"/>
              <a:gd name="T29" fmla="*/ 154981 h 2738"/>
              <a:gd name="T30" fmla="*/ 1487670 w 2468"/>
              <a:gd name="T31" fmla="*/ 38267 h 2738"/>
              <a:gd name="T32" fmla="*/ 1300649 w 2468"/>
              <a:gd name="T33" fmla="*/ 1913 h 2738"/>
              <a:gd name="T34" fmla="*/ 1145506 w 2468"/>
              <a:gd name="T35" fmla="*/ 65054 h 2738"/>
              <a:gd name="T36" fmla="*/ 1049870 w 2468"/>
              <a:gd name="T37" fmla="*/ 216208 h 2738"/>
              <a:gd name="T38" fmla="*/ 1083874 w 2468"/>
              <a:gd name="T39" fmla="*/ 388410 h 2738"/>
              <a:gd name="T40" fmla="*/ 1181635 w 2468"/>
              <a:gd name="T41" fmla="*/ 480251 h 2738"/>
              <a:gd name="T42" fmla="*/ 1149757 w 2468"/>
              <a:gd name="T43" fmla="*/ 1092522 h 2738"/>
              <a:gd name="T44" fmla="*/ 599319 w 2468"/>
              <a:gd name="T45" fmla="*/ 771080 h 2738"/>
              <a:gd name="T46" fmla="*/ 546187 w 2468"/>
              <a:gd name="T47" fmla="*/ 642885 h 2738"/>
              <a:gd name="T48" fmla="*/ 386794 w 2468"/>
              <a:gd name="T49" fmla="*/ 543391 h 2738"/>
              <a:gd name="T50" fmla="*/ 195522 w 2468"/>
              <a:gd name="T51" fmla="*/ 556785 h 2738"/>
              <a:gd name="T52" fmla="*/ 65883 w 2468"/>
              <a:gd name="T53" fmla="*/ 656279 h 2738"/>
              <a:gd name="T54" fmla="*/ 25503 w 2468"/>
              <a:gd name="T55" fmla="*/ 824653 h 2738"/>
              <a:gd name="T56" fmla="*/ 95636 w 2468"/>
              <a:gd name="T57" fmla="*/ 966241 h 2738"/>
              <a:gd name="T58" fmla="*/ 263530 w 2468"/>
              <a:gd name="T59" fmla="*/ 1050429 h 2738"/>
              <a:gd name="T60" fmla="*/ 454802 w 2468"/>
              <a:gd name="T61" fmla="*/ 1019815 h 2738"/>
              <a:gd name="T62" fmla="*/ 1005240 w 2468"/>
              <a:gd name="T63" fmla="*/ 1308731 h 2738"/>
              <a:gd name="T64" fmla="*/ 422923 w 2468"/>
              <a:gd name="T65" fmla="*/ 1605300 h 2738"/>
              <a:gd name="T66" fmla="*/ 276282 w 2468"/>
              <a:gd name="T67" fmla="*/ 1576600 h 2738"/>
              <a:gd name="T68" fmla="*/ 146642 w 2468"/>
              <a:gd name="T69" fmla="*/ 1609127 h 2738"/>
              <a:gd name="T70" fmla="*/ 19127 w 2468"/>
              <a:gd name="T71" fmla="*/ 1743061 h 2738"/>
              <a:gd name="T72" fmla="*/ 14877 w 2468"/>
              <a:gd name="T73" fmla="*/ 1917176 h 2738"/>
              <a:gd name="T74" fmla="*/ 114763 w 2468"/>
              <a:gd name="T75" fmla="*/ 2043457 h 2738"/>
              <a:gd name="T76" fmla="*/ 295409 w 2468"/>
              <a:gd name="T77" fmla="*/ 2097031 h 2738"/>
              <a:gd name="T78" fmla="*/ 452677 w 2468"/>
              <a:gd name="T79" fmla="*/ 2051110 h 2738"/>
              <a:gd name="T80" fmla="*/ 552563 w 2468"/>
              <a:gd name="T81" fmla="*/ 1943963 h 2738"/>
              <a:gd name="T82" fmla="*/ 578066 w 2468"/>
              <a:gd name="T83" fmla="*/ 1808115 h 2738"/>
              <a:gd name="T84" fmla="*/ 1213514 w 2468"/>
              <a:gd name="T85" fmla="*/ 1568946 h 2738"/>
              <a:gd name="T86" fmla="*/ 1105126 w 2468"/>
              <a:gd name="T87" fmla="*/ 2163998 h 2738"/>
              <a:gd name="T88" fmla="*/ 1011616 w 2468"/>
              <a:gd name="T89" fmla="*/ 2315152 h 2738"/>
              <a:gd name="T90" fmla="*/ 1045620 w 2468"/>
              <a:gd name="T91" fmla="*/ 2489267 h 2738"/>
              <a:gd name="T92" fmla="*/ 1168884 w 2468"/>
              <a:gd name="T93" fmla="*/ 2592588 h 2738"/>
              <a:gd name="T94" fmla="*/ 1358030 w 2468"/>
              <a:gd name="T95" fmla="*/ 2613635 h 2738"/>
              <a:gd name="T96" fmla="*/ 1506797 w 2468"/>
              <a:gd name="T97" fmla="*/ 2537101 h 2738"/>
              <a:gd name="T98" fmla="*/ 1585431 w 2468"/>
              <a:gd name="T99" fmla="*/ 2378293 h 2738"/>
              <a:gd name="T100" fmla="*/ 1547177 w 2468"/>
              <a:gd name="T101" fmla="*/ 2230965 h 2738"/>
              <a:gd name="T102" fmla="*/ 1423913 w 2468"/>
              <a:gd name="T103" fmla="*/ 2125731 h 2738"/>
              <a:gd name="T104" fmla="*/ 1489795 w 2468"/>
              <a:gd name="T105" fmla="*/ 1509632 h 2738"/>
              <a:gd name="T106" fmla="*/ 2048734 w 2468"/>
              <a:gd name="T107" fmla="*/ 1899956 h 2738"/>
              <a:gd name="T108" fmla="*/ 2129494 w 2468"/>
              <a:gd name="T109" fmla="*/ 2020497 h 2738"/>
              <a:gd name="T110" fmla="*/ 2305889 w 2468"/>
              <a:gd name="T111" fmla="*/ 2089377 h 2738"/>
              <a:gd name="T112" fmla="*/ 2469532 w 2468"/>
              <a:gd name="T113" fmla="*/ 2054937 h 2738"/>
              <a:gd name="T114" fmla="*/ 2597047 w 2468"/>
              <a:gd name="T115" fmla="*/ 1922916 h 2738"/>
              <a:gd name="T116" fmla="*/ 2601298 w 2468"/>
              <a:gd name="T117" fmla="*/ 1748801 h 2738"/>
              <a:gd name="T118" fmla="*/ 2501411 w 2468"/>
              <a:gd name="T119" fmla="*/ 1622520 h 2738"/>
              <a:gd name="T120" fmla="*/ 2320765 w 2468"/>
              <a:gd name="T121" fmla="*/ 1568946 h 273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468" h="2738">
                <a:moveTo>
                  <a:pt x="2054" y="1676"/>
                </a:moveTo>
                <a:lnTo>
                  <a:pt x="2054" y="1676"/>
                </a:lnTo>
                <a:lnTo>
                  <a:pt x="2026" y="1696"/>
                </a:lnTo>
                <a:lnTo>
                  <a:pt x="2000" y="1718"/>
                </a:lnTo>
                <a:lnTo>
                  <a:pt x="1486" y="1418"/>
                </a:lnTo>
                <a:lnTo>
                  <a:pt x="1490" y="1396"/>
                </a:lnTo>
                <a:lnTo>
                  <a:pt x="1490" y="1374"/>
                </a:lnTo>
                <a:lnTo>
                  <a:pt x="1488" y="1352"/>
                </a:lnTo>
                <a:lnTo>
                  <a:pt x="1486" y="1330"/>
                </a:lnTo>
                <a:lnTo>
                  <a:pt x="2018" y="1026"/>
                </a:lnTo>
                <a:lnTo>
                  <a:pt x="2034" y="1040"/>
                </a:lnTo>
                <a:lnTo>
                  <a:pt x="2052" y="1050"/>
                </a:lnTo>
                <a:lnTo>
                  <a:pt x="2070" y="1062"/>
                </a:lnTo>
                <a:lnTo>
                  <a:pt x="2088" y="1070"/>
                </a:lnTo>
                <a:lnTo>
                  <a:pt x="2108" y="1078"/>
                </a:lnTo>
                <a:lnTo>
                  <a:pt x="2128" y="1084"/>
                </a:lnTo>
                <a:lnTo>
                  <a:pt x="2148" y="1088"/>
                </a:lnTo>
                <a:lnTo>
                  <a:pt x="2168" y="1090"/>
                </a:lnTo>
                <a:lnTo>
                  <a:pt x="2188" y="1092"/>
                </a:lnTo>
                <a:lnTo>
                  <a:pt x="2210" y="1092"/>
                </a:lnTo>
                <a:lnTo>
                  <a:pt x="2230" y="1090"/>
                </a:lnTo>
                <a:lnTo>
                  <a:pt x="2252" y="1088"/>
                </a:lnTo>
                <a:lnTo>
                  <a:pt x="2272" y="1082"/>
                </a:lnTo>
                <a:lnTo>
                  <a:pt x="2292" y="1076"/>
                </a:lnTo>
                <a:lnTo>
                  <a:pt x="2312" y="1066"/>
                </a:lnTo>
                <a:lnTo>
                  <a:pt x="2332" y="1056"/>
                </a:lnTo>
                <a:lnTo>
                  <a:pt x="2356" y="1042"/>
                </a:lnTo>
                <a:lnTo>
                  <a:pt x="2376" y="1024"/>
                </a:lnTo>
                <a:lnTo>
                  <a:pt x="2396" y="1006"/>
                </a:lnTo>
                <a:lnTo>
                  <a:pt x="2414" y="986"/>
                </a:lnTo>
                <a:lnTo>
                  <a:pt x="2428" y="964"/>
                </a:lnTo>
                <a:lnTo>
                  <a:pt x="2440" y="940"/>
                </a:lnTo>
                <a:lnTo>
                  <a:pt x="2452" y="916"/>
                </a:lnTo>
                <a:lnTo>
                  <a:pt x="2460" y="892"/>
                </a:lnTo>
                <a:lnTo>
                  <a:pt x="2464" y="866"/>
                </a:lnTo>
                <a:lnTo>
                  <a:pt x="2468" y="840"/>
                </a:lnTo>
                <a:lnTo>
                  <a:pt x="2468" y="814"/>
                </a:lnTo>
                <a:lnTo>
                  <a:pt x="2466" y="788"/>
                </a:lnTo>
                <a:lnTo>
                  <a:pt x="2462" y="762"/>
                </a:lnTo>
                <a:lnTo>
                  <a:pt x="2456" y="736"/>
                </a:lnTo>
                <a:lnTo>
                  <a:pt x="2446" y="710"/>
                </a:lnTo>
                <a:lnTo>
                  <a:pt x="2432" y="686"/>
                </a:lnTo>
                <a:lnTo>
                  <a:pt x="2418" y="662"/>
                </a:lnTo>
                <a:lnTo>
                  <a:pt x="2400" y="640"/>
                </a:lnTo>
                <a:lnTo>
                  <a:pt x="2382" y="622"/>
                </a:lnTo>
                <a:lnTo>
                  <a:pt x="2362" y="604"/>
                </a:lnTo>
                <a:lnTo>
                  <a:pt x="2340" y="590"/>
                </a:lnTo>
                <a:lnTo>
                  <a:pt x="2318" y="576"/>
                </a:lnTo>
                <a:lnTo>
                  <a:pt x="2294" y="566"/>
                </a:lnTo>
                <a:lnTo>
                  <a:pt x="2268" y="558"/>
                </a:lnTo>
                <a:lnTo>
                  <a:pt x="2242" y="552"/>
                </a:lnTo>
                <a:lnTo>
                  <a:pt x="2218" y="550"/>
                </a:lnTo>
                <a:lnTo>
                  <a:pt x="2190" y="548"/>
                </a:lnTo>
                <a:lnTo>
                  <a:pt x="2164" y="550"/>
                </a:lnTo>
                <a:lnTo>
                  <a:pt x="2138" y="554"/>
                </a:lnTo>
                <a:lnTo>
                  <a:pt x="2112" y="562"/>
                </a:lnTo>
                <a:lnTo>
                  <a:pt x="2086" y="572"/>
                </a:lnTo>
                <a:lnTo>
                  <a:pt x="2062" y="584"/>
                </a:lnTo>
                <a:lnTo>
                  <a:pt x="2044" y="596"/>
                </a:lnTo>
                <a:lnTo>
                  <a:pt x="2026" y="608"/>
                </a:lnTo>
                <a:lnTo>
                  <a:pt x="2010" y="622"/>
                </a:lnTo>
                <a:lnTo>
                  <a:pt x="1996" y="638"/>
                </a:lnTo>
                <a:lnTo>
                  <a:pt x="1982" y="654"/>
                </a:lnTo>
                <a:lnTo>
                  <a:pt x="1970" y="670"/>
                </a:lnTo>
                <a:lnTo>
                  <a:pt x="1958" y="688"/>
                </a:lnTo>
                <a:lnTo>
                  <a:pt x="1950" y="708"/>
                </a:lnTo>
                <a:lnTo>
                  <a:pt x="1942" y="726"/>
                </a:lnTo>
                <a:lnTo>
                  <a:pt x="1936" y="746"/>
                </a:lnTo>
                <a:lnTo>
                  <a:pt x="1930" y="766"/>
                </a:lnTo>
                <a:lnTo>
                  <a:pt x="1928" y="786"/>
                </a:lnTo>
                <a:lnTo>
                  <a:pt x="1926" y="806"/>
                </a:lnTo>
                <a:lnTo>
                  <a:pt x="1924" y="828"/>
                </a:lnTo>
                <a:lnTo>
                  <a:pt x="1926" y="848"/>
                </a:lnTo>
                <a:lnTo>
                  <a:pt x="1930" y="868"/>
                </a:lnTo>
                <a:lnTo>
                  <a:pt x="1396" y="1172"/>
                </a:lnTo>
                <a:lnTo>
                  <a:pt x="1380" y="1160"/>
                </a:lnTo>
                <a:lnTo>
                  <a:pt x="1364" y="1150"/>
                </a:lnTo>
                <a:lnTo>
                  <a:pt x="1348" y="1140"/>
                </a:lnTo>
                <a:lnTo>
                  <a:pt x="1330" y="1130"/>
                </a:lnTo>
                <a:lnTo>
                  <a:pt x="1332" y="532"/>
                </a:lnTo>
                <a:lnTo>
                  <a:pt x="1362" y="522"/>
                </a:lnTo>
                <a:lnTo>
                  <a:pt x="1392" y="508"/>
                </a:lnTo>
                <a:lnTo>
                  <a:pt x="1416" y="492"/>
                </a:lnTo>
                <a:lnTo>
                  <a:pt x="1436" y="476"/>
                </a:lnTo>
                <a:lnTo>
                  <a:pt x="1456" y="456"/>
                </a:lnTo>
                <a:lnTo>
                  <a:pt x="1474" y="436"/>
                </a:lnTo>
                <a:lnTo>
                  <a:pt x="1488" y="414"/>
                </a:lnTo>
                <a:lnTo>
                  <a:pt x="1500" y="392"/>
                </a:lnTo>
                <a:lnTo>
                  <a:pt x="1512" y="368"/>
                </a:lnTo>
                <a:lnTo>
                  <a:pt x="1520" y="344"/>
                </a:lnTo>
                <a:lnTo>
                  <a:pt x="1526" y="318"/>
                </a:lnTo>
                <a:lnTo>
                  <a:pt x="1528" y="292"/>
                </a:lnTo>
                <a:lnTo>
                  <a:pt x="1528" y="266"/>
                </a:lnTo>
                <a:lnTo>
                  <a:pt x="1528" y="240"/>
                </a:lnTo>
                <a:lnTo>
                  <a:pt x="1522" y="212"/>
                </a:lnTo>
                <a:lnTo>
                  <a:pt x="1516" y="186"/>
                </a:lnTo>
                <a:lnTo>
                  <a:pt x="1506" y="162"/>
                </a:lnTo>
                <a:lnTo>
                  <a:pt x="1494" y="136"/>
                </a:lnTo>
                <a:lnTo>
                  <a:pt x="1478" y="114"/>
                </a:lnTo>
                <a:lnTo>
                  <a:pt x="1462" y="92"/>
                </a:lnTo>
                <a:lnTo>
                  <a:pt x="1442" y="72"/>
                </a:lnTo>
                <a:lnTo>
                  <a:pt x="1422" y="56"/>
                </a:lnTo>
                <a:lnTo>
                  <a:pt x="1400" y="40"/>
                </a:lnTo>
                <a:lnTo>
                  <a:pt x="1378" y="28"/>
                </a:lnTo>
                <a:lnTo>
                  <a:pt x="1354" y="18"/>
                </a:lnTo>
                <a:lnTo>
                  <a:pt x="1328" y="10"/>
                </a:lnTo>
                <a:lnTo>
                  <a:pt x="1304" y="4"/>
                </a:lnTo>
                <a:lnTo>
                  <a:pt x="1278" y="0"/>
                </a:lnTo>
                <a:lnTo>
                  <a:pt x="1250" y="0"/>
                </a:lnTo>
                <a:lnTo>
                  <a:pt x="1224" y="2"/>
                </a:lnTo>
                <a:lnTo>
                  <a:pt x="1198" y="6"/>
                </a:lnTo>
                <a:lnTo>
                  <a:pt x="1172" y="12"/>
                </a:lnTo>
                <a:lnTo>
                  <a:pt x="1146" y="22"/>
                </a:lnTo>
                <a:lnTo>
                  <a:pt x="1122" y="36"/>
                </a:lnTo>
                <a:lnTo>
                  <a:pt x="1098" y="50"/>
                </a:lnTo>
                <a:lnTo>
                  <a:pt x="1078" y="68"/>
                </a:lnTo>
                <a:lnTo>
                  <a:pt x="1058" y="86"/>
                </a:lnTo>
                <a:lnTo>
                  <a:pt x="1040" y="106"/>
                </a:lnTo>
                <a:lnTo>
                  <a:pt x="1026" y="128"/>
                </a:lnTo>
                <a:lnTo>
                  <a:pt x="1014" y="150"/>
                </a:lnTo>
                <a:lnTo>
                  <a:pt x="1002" y="174"/>
                </a:lnTo>
                <a:lnTo>
                  <a:pt x="994" y="200"/>
                </a:lnTo>
                <a:lnTo>
                  <a:pt x="988" y="226"/>
                </a:lnTo>
                <a:lnTo>
                  <a:pt x="986" y="252"/>
                </a:lnTo>
                <a:lnTo>
                  <a:pt x="984" y="278"/>
                </a:lnTo>
                <a:lnTo>
                  <a:pt x="986" y="304"/>
                </a:lnTo>
                <a:lnTo>
                  <a:pt x="992" y="330"/>
                </a:lnTo>
                <a:lnTo>
                  <a:pt x="998" y="356"/>
                </a:lnTo>
                <a:lnTo>
                  <a:pt x="1008" y="382"/>
                </a:lnTo>
                <a:lnTo>
                  <a:pt x="1020" y="406"/>
                </a:lnTo>
                <a:lnTo>
                  <a:pt x="1034" y="426"/>
                </a:lnTo>
                <a:lnTo>
                  <a:pt x="1046" y="444"/>
                </a:lnTo>
                <a:lnTo>
                  <a:pt x="1062" y="460"/>
                </a:lnTo>
                <a:lnTo>
                  <a:pt x="1078" y="476"/>
                </a:lnTo>
                <a:lnTo>
                  <a:pt x="1094" y="490"/>
                </a:lnTo>
                <a:lnTo>
                  <a:pt x="1112" y="502"/>
                </a:lnTo>
                <a:lnTo>
                  <a:pt x="1132" y="512"/>
                </a:lnTo>
                <a:lnTo>
                  <a:pt x="1152" y="522"/>
                </a:lnTo>
                <a:lnTo>
                  <a:pt x="1148" y="1116"/>
                </a:lnTo>
                <a:lnTo>
                  <a:pt x="1116" y="1126"/>
                </a:lnTo>
                <a:lnTo>
                  <a:pt x="1098" y="1134"/>
                </a:lnTo>
                <a:lnTo>
                  <a:pt x="1082" y="1142"/>
                </a:lnTo>
                <a:lnTo>
                  <a:pt x="1054" y="1160"/>
                </a:lnTo>
                <a:lnTo>
                  <a:pt x="562" y="872"/>
                </a:lnTo>
                <a:lnTo>
                  <a:pt x="564" y="850"/>
                </a:lnTo>
                <a:lnTo>
                  <a:pt x="566" y="828"/>
                </a:lnTo>
                <a:lnTo>
                  <a:pt x="564" y="806"/>
                </a:lnTo>
                <a:lnTo>
                  <a:pt x="562" y="782"/>
                </a:lnTo>
                <a:lnTo>
                  <a:pt x="556" y="760"/>
                </a:lnTo>
                <a:lnTo>
                  <a:pt x="550" y="738"/>
                </a:lnTo>
                <a:lnTo>
                  <a:pt x="540" y="716"/>
                </a:lnTo>
                <a:lnTo>
                  <a:pt x="530" y="694"/>
                </a:lnTo>
                <a:lnTo>
                  <a:pt x="514" y="672"/>
                </a:lnTo>
                <a:lnTo>
                  <a:pt x="498" y="650"/>
                </a:lnTo>
                <a:lnTo>
                  <a:pt x="478" y="630"/>
                </a:lnTo>
                <a:lnTo>
                  <a:pt x="458" y="614"/>
                </a:lnTo>
                <a:lnTo>
                  <a:pt x="436" y="598"/>
                </a:lnTo>
                <a:lnTo>
                  <a:pt x="414" y="586"/>
                </a:lnTo>
                <a:lnTo>
                  <a:pt x="390" y="576"/>
                </a:lnTo>
                <a:lnTo>
                  <a:pt x="364" y="568"/>
                </a:lnTo>
                <a:lnTo>
                  <a:pt x="340" y="562"/>
                </a:lnTo>
                <a:lnTo>
                  <a:pt x="314" y="558"/>
                </a:lnTo>
                <a:lnTo>
                  <a:pt x="288" y="558"/>
                </a:lnTo>
                <a:lnTo>
                  <a:pt x="260" y="560"/>
                </a:lnTo>
                <a:lnTo>
                  <a:pt x="234" y="564"/>
                </a:lnTo>
                <a:lnTo>
                  <a:pt x="208" y="572"/>
                </a:lnTo>
                <a:lnTo>
                  <a:pt x="184" y="582"/>
                </a:lnTo>
                <a:lnTo>
                  <a:pt x="158" y="594"/>
                </a:lnTo>
                <a:lnTo>
                  <a:pt x="134" y="608"/>
                </a:lnTo>
                <a:lnTo>
                  <a:pt x="114" y="626"/>
                </a:lnTo>
                <a:lnTo>
                  <a:pt x="94" y="644"/>
                </a:lnTo>
                <a:lnTo>
                  <a:pt x="78" y="664"/>
                </a:lnTo>
                <a:lnTo>
                  <a:pt x="62" y="686"/>
                </a:lnTo>
                <a:lnTo>
                  <a:pt x="50" y="710"/>
                </a:lnTo>
                <a:lnTo>
                  <a:pt x="38" y="734"/>
                </a:lnTo>
                <a:lnTo>
                  <a:pt x="30" y="758"/>
                </a:lnTo>
                <a:lnTo>
                  <a:pt x="26" y="784"/>
                </a:lnTo>
                <a:lnTo>
                  <a:pt x="22" y="810"/>
                </a:lnTo>
                <a:lnTo>
                  <a:pt x="22" y="836"/>
                </a:lnTo>
                <a:lnTo>
                  <a:pt x="24" y="862"/>
                </a:lnTo>
                <a:lnTo>
                  <a:pt x="28" y="888"/>
                </a:lnTo>
                <a:lnTo>
                  <a:pt x="34" y="914"/>
                </a:lnTo>
                <a:lnTo>
                  <a:pt x="44" y="940"/>
                </a:lnTo>
                <a:lnTo>
                  <a:pt x="58" y="964"/>
                </a:lnTo>
                <a:lnTo>
                  <a:pt x="72" y="988"/>
                </a:lnTo>
                <a:lnTo>
                  <a:pt x="90" y="1010"/>
                </a:lnTo>
                <a:lnTo>
                  <a:pt x="108" y="1028"/>
                </a:lnTo>
                <a:lnTo>
                  <a:pt x="128" y="1046"/>
                </a:lnTo>
                <a:lnTo>
                  <a:pt x="150" y="1060"/>
                </a:lnTo>
                <a:lnTo>
                  <a:pt x="172" y="1074"/>
                </a:lnTo>
                <a:lnTo>
                  <a:pt x="196" y="1084"/>
                </a:lnTo>
                <a:lnTo>
                  <a:pt x="222" y="1092"/>
                </a:lnTo>
                <a:lnTo>
                  <a:pt x="248" y="1098"/>
                </a:lnTo>
                <a:lnTo>
                  <a:pt x="274" y="1102"/>
                </a:lnTo>
                <a:lnTo>
                  <a:pt x="300" y="1102"/>
                </a:lnTo>
                <a:lnTo>
                  <a:pt x="326" y="1100"/>
                </a:lnTo>
                <a:lnTo>
                  <a:pt x="352" y="1096"/>
                </a:lnTo>
                <a:lnTo>
                  <a:pt x="378" y="1088"/>
                </a:lnTo>
                <a:lnTo>
                  <a:pt x="404" y="1078"/>
                </a:lnTo>
                <a:lnTo>
                  <a:pt x="428" y="1066"/>
                </a:lnTo>
                <a:lnTo>
                  <a:pt x="452" y="1050"/>
                </a:lnTo>
                <a:lnTo>
                  <a:pt x="476" y="1032"/>
                </a:lnTo>
                <a:lnTo>
                  <a:pt x="954" y="1312"/>
                </a:lnTo>
                <a:lnTo>
                  <a:pt x="948" y="1340"/>
                </a:lnTo>
                <a:lnTo>
                  <a:pt x="946" y="1368"/>
                </a:lnTo>
                <a:lnTo>
                  <a:pt x="946" y="1398"/>
                </a:lnTo>
                <a:lnTo>
                  <a:pt x="950" y="1428"/>
                </a:lnTo>
                <a:lnTo>
                  <a:pt x="450" y="1714"/>
                </a:lnTo>
                <a:lnTo>
                  <a:pt x="434" y="1700"/>
                </a:lnTo>
                <a:lnTo>
                  <a:pt x="416" y="1688"/>
                </a:lnTo>
                <a:lnTo>
                  <a:pt x="398" y="1678"/>
                </a:lnTo>
                <a:lnTo>
                  <a:pt x="380" y="1670"/>
                </a:lnTo>
                <a:lnTo>
                  <a:pt x="360" y="1662"/>
                </a:lnTo>
                <a:lnTo>
                  <a:pt x="342" y="1656"/>
                </a:lnTo>
                <a:lnTo>
                  <a:pt x="322" y="1652"/>
                </a:lnTo>
                <a:lnTo>
                  <a:pt x="300" y="1648"/>
                </a:lnTo>
                <a:lnTo>
                  <a:pt x="280" y="1648"/>
                </a:lnTo>
                <a:lnTo>
                  <a:pt x="260" y="1648"/>
                </a:lnTo>
                <a:lnTo>
                  <a:pt x="238" y="1650"/>
                </a:lnTo>
                <a:lnTo>
                  <a:pt x="218" y="1652"/>
                </a:lnTo>
                <a:lnTo>
                  <a:pt x="198" y="1658"/>
                </a:lnTo>
                <a:lnTo>
                  <a:pt x="178" y="1664"/>
                </a:lnTo>
                <a:lnTo>
                  <a:pt x="158" y="1672"/>
                </a:lnTo>
                <a:lnTo>
                  <a:pt x="138" y="1682"/>
                </a:lnTo>
                <a:lnTo>
                  <a:pt x="114" y="1698"/>
                </a:lnTo>
                <a:lnTo>
                  <a:pt x="94" y="1714"/>
                </a:lnTo>
                <a:lnTo>
                  <a:pt x="74" y="1734"/>
                </a:lnTo>
                <a:lnTo>
                  <a:pt x="56" y="1754"/>
                </a:lnTo>
                <a:lnTo>
                  <a:pt x="42" y="1776"/>
                </a:lnTo>
                <a:lnTo>
                  <a:pt x="30" y="1798"/>
                </a:lnTo>
                <a:lnTo>
                  <a:pt x="18" y="1822"/>
                </a:lnTo>
                <a:lnTo>
                  <a:pt x="10" y="1848"/>
                </a:lnTo>
                <a:lnTo>
                  <a:pt x="4" y="1872"/>
                </a:lnTo>
                <a:lnTo>
                  <a:pt x="2" y="1898"/>
                </a:lnTo>
                <a:lnTo>
                  <a:pt x="0" y="1926"/>
                </a:lnTo>
                <a:lnTo>
                  <a:pt x="2" y="1952"/>
                </a:lnTo>
                <a:lnTo>
                  <a:pt x="8" y="1978"/>
                </a:lnTo>
                <a:lnTo>
                  <a:pt x="14" y="2004"/>
                </a:lnTo>
                <a:lnTo>
                  <a:pt x="24" y="2030"/>
                </a:lnTo>
                <a:lnTo>
                  <a:pt x="36" y="2054"/>
                </a:lnTo>
                <a:lnTo>
                  <a:pt x="52" y="2078"/>
                </a:lnTo>
                <a:lnTo>
                  <a:pt x="68" y="2098"/>
                </a:lnTo>
                <a:lnTo>
                  <a:pt x="88" y="2118"/>
                </a:lnTo>
                <a:lnTo>
                  <a:pt x="108" y="2136"/>
                </a:lnTo>
                <a:lnTo>
                  <a:pt x="130" y="2150"/>
                </a:lnTo>
                <a:lnTo>
                  <a:pt x="152" y="2164"/>
                </a:lnTo>
                <a:lnTo>
                  <a:pt x="176" y="2174"/>
                </a:lnTo>
                <a:lnTo>
                  <a:pt x="202" y="2182"/>
                </a:lnTo>
                <a:lnTo>
                  <a:pt x="226" y="2188"/>
                </a:lnTo>
                <a:lnTo>
                  <a:pt x="252" y="2190"/>
                </a:lnTo>
                <a:lnTo>
                  <a:pt x="278" y="2192"/>
                </a:lnTo>
                <a:lnTo>
                  <a:pt x="306" y="2190"/>
                </a:lnTo>
                <a:lnTo>
                  <a:pt x="332" y="2184"/>
                </a:lnTo>
                <a:lnTo>
                  <a:pt x="358" y="2178"/>
                </a:lnTo>
                <a:lnTo>
                  <a:pt x="382" y="2168"/>
                </a:lnTo>
                <a:lnTo>
                  <a:pt x="408" y="2156"/>
                </a:lnTo>
                <a:lnTo>
                  <a:pt x="426" y="2144"/>
                </a:lnTo>
                <a:lnTo>
                  <a:pt x="444" y="2130"/>
                </a:lnTo>
                <a:lnTo>
                  <a:pt x="460" y="2116"/>
                </a:lnTo>
                <a:lnTo>
                  <a:pt x="474" y="2102"/>
                </a:lnTo>
                <a:lnTo>
                  <a:pt x="488" y="2086"/>
                </a:lnTo>
                <a:lnTo>
                  <a:pt x="500" y="2068"/>
                </a:lnTo>
                <a:lnTo>
                  <a:pt x="512" y="2050"/>
                </a:lnTo>
                <a:lnTo>
                  <a:pt x="520" y="2032"/>
                </a:lnTo>
                <a:lnTo>
                  <a:pt x="528" y="2012"/>
                </a:lnTo>
                <a:lnTo>
                  <a:pt x="534" y="1994"/>
                </a:lnTo>
                <a:lnTo>
                  <a:pt x="540" y="1974"/>
                </a:lnTo>
                <a:lnTo>
                  <a:pt x="542" y="1952"/>
                </a:lnTo>
                <a:lnTo>
                  <a:pt x="544" y="1932"/>
                </a:lnTo>
                <a:lnTo>
                  <a:pt x="544" y="1912"/>
                </a:lnTo>
                <a:lnTo>
                  <a:pt x="544" y="1890"/>
                </a:lnTo>
                <a:lnTo>
                  <a:pt x="540" y="1870"/>
                </a:lnTo>
                <a:lnTo>
                  <a:pt x="1040" y="1584"/>
                </a:lnTo>
                <a:lnTo>
                  <a:pt x="1064" y="1602"/>
                </a:lnTo>
                <a:lnTo>
                  <a:pt x="1088" y="1618"/>
                </a:lnTo>
                <a:lnTo>
                  <a:pt x="1114" y="1630"/>
                </a:lnTo>
                <a:lnTo>
                  <a:pt x="1142" y="1640"/>
                </a:lnTo>
                <a:lnTo>
                  <a:pt x="1138" y="2206"/>
                </a:lnTo>
                <a:lnTo>
                  <a:pt x="1112" y="2218"/>
                </a:lnTo>
                <a:lnTo>
                  <a:pt x="1084" y="2230"/>
                </a:lnTo>
                <a:lnTo>
                  <a:pt x="1062" y="2246"/>
                </a:lnTo>
                <a:lnTo>
                  <a:pt x="1040" y="2262"/>
                </a:lnTo>
                <a:lnTo>
                  <a:pt x="1020" y="2282"/>
                </a:lnTo>
                <a:lnTo>
                  <a:pt x="1004" y="2302"/>
                </a:lnTo>
                <a:lnTo>
                  <a:pt x="988" y="2324"/>
                </a:lnTo>
                <a:lnTo>
                  <a:pt x="976" y="2346"/>
                </a:lnTo>
                <a:lnTo>
                  <a:pt x="966" y="2370"/>
                </a:lnTo>
                <a:lnTo>
                  <a:pt x="958" y="2394"/>
                </a:lnTo>
                <a:lnTo>
                  <a:pt x="952" y="2420"/>
                </a:lnTo>
                <a:lnTo>
                  <a:pt x="948" y="2446"/>
                </a:lnTo>
                <a:lnTo>
                  <a:pt x="948" y="2472"/>
                </a:lnTo>
                <a:lnTo>
                  <a:pt x="950" y="2498"/>
                </a:lnTo>
                <a:lnTo>
                  <a:pt x="954" y="2526"/>
                </a:lnTo>
                <a:lnTo>
                  <a:pt x="962" y="2550"/>
                </a:lnTo>
                <a:lnTo>
                  <a:pt x="972" y="2576"/>
                </a:lnTo>
                <a:lnTo>
                  <a:pt x="984" y="2602"/>
                </a:lnTo>
                <a:lnTo>
                  <a:pt x="998" y="2624"/>
                </a:lnTo>
                <a:lnTo>
                  <a:pt x="1016" y="2646"/>
                </a:lnTo>
                <a:lnTo>
                  <a:pt x="1034" y="2666"/>
                </a:lnTo>
                <a:lnTo>
                  <a:pt x="1054" y="2682"/>
                </a:lnTo>
                <a:lnTo>
                  <a:pt x="1076" y="2698"/>
                </a:lnTo>
                <a:lnTo>
                  <a:pt x="1100" y="2710"/>
                </a:lnTo>
                <a:lnTo>
                  <a:pt x="1124" y="2720"/>
                </a:lnTo>
                <a:lnTo>
                  <a:pt x="1148" y="2728"/>
                </a:lnTo>
                <a:lnTo>
                  <a:pt x="1174" y="2734"/>
                </a:lnTo>
                <a:lnTo>
                  <a:pt x="1200" y="2738"/>
                </a:lnTo>
                <a:lnTo>
                  <a:pt x="1226" y="2738"/>
                </a:lnTo>
                <a:lnTo>
                  <a:pt x="1252" y="2736"/>
                </a:lnTo>
                <a:lnTo>
                  <a:pt x="1278" y="2732"/>
                </a:lnTo>
                <a:lnTo>
                  <a:pt x="1304" y="2726"/>
                </a:lnTo>
                <a:lnTo>
                  <a:pt x="1330" y="2716"/>
                </a:lnTo>
                <a:lnTo>
                  <a:pt x="1354" y="2702"/>
                </a:lnTo>
                <a:lnTo>
                  <a:pt x="1378" y="2688"/>
                </a:lnTo>
                <a:lnTo>
                  <a:pt x="1400" y="2670"/>
                </a:lnTo>
                <a:lnTo>
                  <a:pt x="1418" y="2652"/>
                </a:lnTo>
                <a:lnTo>
                  <a:pt x="1436" y="2632"/>
                </a:lnTo>
                <a:lnTo>
                  <a:pt x="1452" y="2610"/>
                </a:lnTo>
                <a:lnTo>
                  <a:pt x="1464" y="2586"/>
                </a:lnTo>
                <a:lnTo>
                  <a:pt x="1474" y="2562"/>
                </a:lnTo>
                <a:lnTo>
                  <a:pt x="1482" y="2538"/>
                </a:lnTo>
                <a:lnTo>
                  <a:pt x="1488" y="2512"/>
                </a:lnTo>
                <a:lnTo>
                  <a:pt x="1492" y="2486"/>
                </a:lnTo>
                <a:lnTo>
                  <a:pt x="1492" y="2460"/>
                </a:lnTo>
                <a:lnTo>
                  <a:pt x="1490" y="2434"/>
                </a:lnTo>
                <a:lnTo>
                  <a:pt x="1486" y="2408"/>
                </a:lnTo>
                <a:lnTo>
                  <a:pt x="1478" y="2382"/>
                </a:lnTo>
                <a:lnTo>
                  <a:pt x="1468" y="2356"/>
                </a:lnTo>
                <a:lnTo>
                  <a:pt x="1456" y="2332"/>
                </a:lnTo>
                <a:lnTo>
                  <a:pt x="1444" y="2312"/>
                </a:lnTo>
                <a:lnTo>
                  <a:pt x="1428" y="2292"/>
                </a:lnTo>
                <a:lnTo>
                  <a:pt x="1414" y="2276"/>
                </a:lnTo>
                <a:lnTo>
                  <a:pt x="1396" y="2260"/>
                </a:lnTo>
                <a:lnTo>
                  <a:pt x="1378" y="2246"/>
                </a:lnTo>
                <a:lnTo>
                  <a:pt x="1360" y="2234"/>
                </a:lnTo>
                <a:lnTo>
                  <a:pt x="1340" y="2222"/>
                </a:lnTo>
                <a:lnTo>
                  <a:pt x="1320" y="2214"/>
                </a:lnTo>
                <a:lnTo>
                  <a:pt x="1322" y="1630"/>
                </a:lnTo>
                <a:lnTo>
                  <a:pt x="1352" y="1614"/>
                </a:lnTo>
                <a:lnTo>
                  <a:pt x="1378" y="1598"/>
                </a:lnTo>
                <a:lnTo>
                  <a:pt x="1402" y="1578"/>
                </a:lnTo>
                <a:lnTo>
                  <a:pt x="1920" y="1880"/>
                </a:lnTo>
                <a:lnTo>
                  <a:pt x="1918" y="1902"/>
                </a:lnTo>
                <a:lnTo>
                  <a:pt x="1918" y="1922"/>
                </a:lnTo>
                <a:lnTo>
                  <a:pt x="1920" y="1944"/>
                </a:lnTo>
                <a:lnTo>
                  <a:pt x="1922" y="1966"/>
                </a:lnTo>
                <a:lnTo>
                  <a:pt x="1928" y="1986"/>
                </a:lnTo>
                <a:lnTo>
                  <a:pt x="1934" y="2008"/>
                </a:lnTo>
                <a:lnTo>
                  <a:pt x="1944" y="2028"/>
                </a:lnTo>
                <a:lnTo>
                  <a:pt x="1954" y="2048"/>
                </a:lnTo>
                <a:lnTo>
                  <a:pt x="1968" y="2072"/>
                </a:lnTo>
                <a:lnTo>
                  <a:pt x="1986" y="2092"/>
                </a:lnTo>
                <a:lnTo>
                  <a:pt x="2004" y="2112"/>
                </a:lnTo>
                <a:lnTo>
                  <a:pt x="2024" y="2128"/>
                </a:lnTo>
                <a:lnTo>
                  <a:pt x="2046" y="2144"/>
                </a:lnTo>
                <a:lnTo>
                  <a:pt x="2070" y="2156"/>
                </a:lnTo>
                <a:lnTo>
                  <a:pt x="2094" y="2168"/>
                </a:lnTo>
                <a:lnTo>
                  <a:pt x="2118" y="2176"/>
                </a:lnTo>
                <a:lnTo>
                  <a:pt x="2144" y="2180"/>
                </a:lnTo>
                <a:lnTo>
                  <a:pt x="2170" y="2184"/>
                </a:lnTo>
                <a:lnTo>
                  <a:pt x="2196" y="2184"/>
                </a:lnTo>
                <a:lnTo>
                  <a:pt x="2222" y="2182"/>
                </a:lnTo>
                <a:lnTo>
                  <a:pt x="2248" y="2178"/>
                </a:lnTo>
                <a:lnTo>
                  <a:pt x="2274" y="2172"/>
                </a:lnTo>
                <a:lnTo>
                  <a:pt x="2300" y="2162"/>
                </a:lnTo>
                <a:lnTo>
                  <a:pt x="2324" y="2148"/>
                </a:lnTo>
                <a:lnTo>
                  <a:pt x="2348" y="2134"/>
                </a:lnTo>
                <a:lnTo>
                  <a:pt x="2370" y="2116"/>
                </a:lnTo>
                <a:lnTo>
                  <a:pt x="2388" y="2098"/>
                </a:lnTo>
                <a:lnTo>
                  <a:pt x="2406" y="2078"/>
                </a:lnTo>
                <a:lnTo>
                  <a:pt x="2420" y="2056"/>
                </a:lnTo>
                <a:lnTo>
                  <a:pt x="2434" y="2034"/>
                </a:lnTo>
                <a:lnTo>
                  <a:pt x="2444" y="2010"/>
                </a:lnTo>
                <a:lnTo>
                  <a:pt x="2452" y="1984"/>
                </a:lnTo>
                <a:lnTo>
                  <a:pt x="2458" y="1958"/>
                </a:lnTo>
                <a:lnTo>
                  <a:pt x="2460" y="1932"/>
                </a:lnTo>
                <a:lnTo>
                  <a:pt x="2462" y="1906"/>
                </a:lnTo>
                <a:lnTo>
                  <a:pt x="2460" y="1880"/>
                </a:lnTo>
                <a:lnTo>
                  <a:pt x="2456" y="1854"/>
                </a:lnTo>
                <a:lnTo>
                  <a:pt x="2448" y="1828"/>
                </a:lnTo>
                <a:lnTo>
                  <a:pt x="2438" y="1802"/>
                </a:lnTo>
                <a:lnTo>
                  <a:pt x="2426" y="1778"/>
                </a:lnTo>
                <a:lnTo>
                  <a:pt x="2410" y="1754"/>
                </a:lnTo>
                <a:lnTo>
                  <a:pt x="2394" y="1732"/>
                </a:lnTo>
                <a:lnTo>
                  <a:pt x="2374" y="1714"/>
                </a:lnTo>
                <a:lnTo>
                  <a:pt x="2354" y="1696"/>
                </a:lnTo>
                <a:lnTo>
                  <a:pt x="2332" y="1682"/>
                </a:lnTo>
                <a:lnTo>
                  <a:pt x="2310" y="1668"/>
                </a:lnTo>
                <a:lnTo>
                  <a:pt x="2286" y="1658"/>
                </a:lnTo>
                <a:lnTo>
                  <a:pt x="2262" y="1650"/>
                </a:lnTo>
                <a:lnTo>
                  <a:pt x="2236" y="1644"/>
                </a:lnTo>
                <a:lnTo>
                  <a:pt x="2210" y="1642"/>
                </a:lnTo>
                <a:lnTo>
                  <a:pt x="2184" y="1640"/>
                </a:lnTo>
                <a:lnTo>
                  <a:pt x="2158" y="1642"/>
                </a:lnTo>
                <a:lnTo>
                  <a:pt x="2132" y="1648"/>
                </a:lnTo>
                <a:lnTo>
                  <a:pt x="2106" y="1654"/>
                </a:lnTo>
                <a:lnTo>
                  <a:pt x="2080" y="1664"/>
                </a:lnTo>
                <a:lnTo>
                  <a:pt x="2054" y="1676"/>
                </a:lnTo>
                <a:close/>
              </a:path>
            </a:pathLst>
          </a:custGeom>
          <a:solidFill>
            <a:srgbClr val="FFFFFF"/>
          </a:solidFill>
          <a:ln w="1270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95" name="Freeform 48"/>
          <p:cNvSpPr>
            <a:spLocks/>
          </p:cNvSpPr>
          <p:nvPr/>
        </p:nvSpPr>
        <p:spPr bwMode="auto">
          <a:xfrm>
            <a:off x="501650" y="649288"/>
            <a:ext cx="2428875" cy="2555875"/>
          </a:xfrm>
          <a:custGeom>
            <a:avLst/>
            <a:gdLst>
              <a:gd name="T0" fmla="*/ 2428875 w 4586"/>
              <a:gd name="T1" fmla="*/ 1277380 h 4586"/>
              <a:gd name="T2" fmla="*/ 1432115 w 4586"/>
              <a:gd name="T3" fmla="*/ 1047764 h 4586"/>
              <a:gd name="T4" fmla="*/ 1213908 w 4586"/>
              <a:gd name="T5" fmla="*/ 0 h 4586"/>
              <a:gd name="T6" fmla="*/ 1213908 w 4586"/>
              <a:gd name="T7" fmla="*/ 0 h 4586"/>
              <a:gd name="T8" fmla="*/ 995701 w 4586"/>
              <a:gd name="T9" fmla="*/ 1047764 h 4586"/>
              <a:gd name="T10" fmla="*/ 0 w 4586"/>
              <a:gd name="T11" fmla="*/ 1277380 h 4586"/>
              <a:gd name="T12" fmla="*/ 0 w 4586"/>
              <a:gd name="T13" fmla="*/ 1277380 h 4586"/>
              <a:gd name="T14" fmla="*/ 995701 w 4586"/>
              <a:gd name="T15" fmla="*/ 1508111 h 4586"/>
              <a:gd name="T16" fmla="*/ 1213908 w 4586"/>
              <a:gd name="T17" fmla="*/ 2555875 h 4586"/>
              <a:gd name="T18" fmla="*/ 1213908 w 4586"/>
              <a:gd name="T19" fmla="*/ 2555875 h 4586"/>
              <a:gd name="T20" fmla="*/ 1432115 w 4586"/>
              <a:gd name="T21" fmla="*/ 1508111 h 4586"/>
              <a:gd name="T22" fmla="*/ 2428875 w 4586"/>
              <a:gd name="T23" fmla="*/ 1277380 h 4586"/>
              <a:gd name="T24" fmla="*/ 2428875 w 4586"/>
              <a:gd name="T25" fmla="*/ 1277380 h 45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586" h="4586">
                <a:moveTo>
                  <a:pt x="4586" y="2292"/>
                </a:moveTo>
                <a:lnTo>
                  <a:pt x="2704" y="1880"/>
                </a:lnTo>
                <a:lnTo>
                  <a:pt x="2292" y="0"/>
                </a:lnTo>
                <a:lnTo>
                  <a:pt x="1880" y="1880"/>
                </a:lnTo>
                <a:lnTo>
                  <a:pt x="0" y="2292"/>
                </a:lnTo>
                <a:lnTo>
                  <a:pt x="1880" y="2706"/>
                </a:lnTo>
                <a:lnTo>
                  <a:pt x="2292" y="4586"/>
                </a:lnTo>
                <a:lnTo>
                  <a:pt x="2704" y="2706"/>
                </a:lnTo>
                <a:lnTo>
                  <a:pt x="4586" y="229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0"/>
          <p:cNvSpPr>
            <a:spLocks noChangeArrowheads="1"/>
          </p:cNvSpPr>
          <p:nvPr/>
        </p:nvSpPr>
        <p:spPr bwMode="auto">
          <a:xfrm>
            <a:off x="584200" y="1155700"/>
            <a:ext cx="1800225" cy="180022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7"/>
          <p:cNvSpPr>
            <a:spLocks/>
          </p:cNvSpPr>
          <p:nvPr/>
        </p:nvSpPr>
        <p:spPr bwMode="auto">
          <a:xfrm>
            <a:off x="835025" y="1406525"/>
            <a:ext cx="1300163" cy="1298575"/>
          </a:xfrm>
          <a:custGeom>
            <a:avLst/>
            <a:gdLst>
              <a:gd name="T0" fmla="*/ 1133780 w 2188"/>
              <a:gd name="T1" fmla="*/ 492604 h 2188"/>
              <a:gd name="T2" fmla="*/ 806363 w 2188"/>
              <a:gd name="T3" fmla="*/ 492604 h 2188"/>
              <a:gd name="T4" fmla="*/ 806363 w 2188"/>
              <a:gd name="T5" fmla="*/ 166180 h 2188"/>
              <a:gd name="T6" fmla="*/ 650082 w 2188"/>
              <a:gd name="T7" fmla="*/ 0 h 2188"/>
              <a:gd name="T8" fmla="*/ 493206 w 2188"/>
              <a:gd name="T9" fmla="*/ 166180 h 2188"/>
              <a:gd name="T10" fmla="*/ 493206 w 2188"/>
              <a:gd name="T11" fmla="*/ 492604 h 2188"/>
              <a:gd name="T12" fmla="*/ 166383 w 2188"/>
              <a:gd name="T13" fmla="*/ 492604 h 2188"/>
              <a:gd name="T14" fmla="*/ 0 w 2188"/>
              <a:gd name="T15" fmla="*/ 649288 h 2188"/>
              <a:gd name="T16" fmla="*/ 166383 w 2188"/>
              <a:gd name="T17" fmla="*/ 805971 h 2188"/>
              <a:gd name="T18" fmla="*/ 493206 w 2188"/>
              <a:gd name="T19" fmla="*/ 805971 h 2188"/>
              <a:gd name="T20" fmla="*/ 493206 w 2188"/>
              <a:gd name="T21" fmla="*/ 1132395 h 2188"/>
              <a:gd name="T22" fmla="*/ 650082 w 2188"/>
              <a:gd name="T23" fmla="*/ 1298575 h 2188"/>
              <a:gd name="T24" fmla="*/ 806363 w 2188"/>
              <a:gd name="T25" fmla="*/ 1132395 h 2188"/>
              <a:gd name="T26" fmla="*/ 806363 w 2188"/>
              <a:gd name="T27" fmla="*/ 805971 h 2188"/>
              <a:gd name="T28" fmla="*/ 1133780 w 2188"/>
              <a:gd name="T29" fmla="*/ 805971 h 2188"/>
              <a:gd name="T30" fmla="*/ 1300163 w 2188"/>
              <a:gd name="T31" fmla="*/ 649288 h 2188"/>
              <a:gd name="T32" fmla="*/ 1133780 w 2188"/>
              <a:gd name="T33" fmla="*/ 492604 h 21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88" h="2188">
                <a:moveTo>
                  <a:pt x="1908" y="830"/>
                </a:moveTo>
                <a:cubicBezTo>
                  <a:pt x="1357" y="830"/>
                  <a:pt x="1357" y="830"/>
                  <a:pt x="1357" y="830"/>
                </a:cubicBezTo>
                <a:cubicBezTo>
                  <a:pt x="1357" y="280"/>
                  <a:pt x="1357" y="280"/>
                  <a:pt x="1357" y="280"/>
                </a:cubicBezTo>
                <a:cubicBezTo>
                  <a:pt x="1357" y="126"/>
                  <a:pt x="1239" y="0"/>
                  <a:pt x="1094" y="0"/>
                </a:cubicBezTo>
                <a:cubicBezTo>
                  <a:pt x="949" y="0"/>
                  <a:pt x="830" y="126"/>
                  <a:pt x="830" y="280"/>
                </a:cubicBezTo>
                <a:cubicBezTo>
                  <a:pt x="830" y="830"/>
                  <a:pt x="830" y="830"/>
                  <a:pt x="830" y="830"/>
                </a:cubicBezTo>
                <a:cubicBezTo>
                  <a:pt x="280" y="830"/>
                  <a:pt x="280" y="830"/>
                  <a:pt x="280" y="830"/>
                </a:cubicBezTo>
                <a:cubicBezTo>
                  <a:pt x="126" y="830"/>
                  <a:pt x="0" y="949"/>
                  <a:pt x="0" y="1094"/>
                </a:cubicBezTo>
                <a:cubicBezTo>
                  <a:pt x="0" y="1239"/>
                  <a:pt x="126" y="1358"/>
                  <a:pt x="280" y="1358"/>
                </a:cubicBezTo>
                <a:cubicBezTo>
                  <a:pt x="830" y="1358"/>
                  <a:pt x="830" y="1358"/>
                  <a:pt x="830" y="1358"/>
                </a:cubicBezTo>
                <a:cubicBezTo>
                  <a:pt x="830" y="1908"/>
                  <a:pt x="830" y="1908"/>
                  <a:pt x="830" y="1908"/>
                </a:cubicBezTo>
                <a:cubicBezTo>
                  <a:pt x="830" y="2062"/>
                  <a:pt x="949" y="2188"/>
                  <a:pt x="1094" y="2188"/>
                </a:cubicBezTo>
                <a:cubicBezTo>
                  <a:pt x="1239" y="2188"/>
                  <a:pt x="1357" y="2062"/>
                  <a:pt x="1357" y="1908"/>
                </a:cubicBezTo>
                <a:cubicBezTo>
                  <a:pt x="1357" y="1358"/>
                  <a:pt x="1357" y="1358"/>
                  <a:pt x="1357" y="1358"/>
                </a:cubicBezTo>
                <a:cubicBezTo>
                  <a:pt x="1908" y="1358"/>
                  <a:pt x="1908" y="1358"/>
                  <a:pt x="1908" y="1358"/>
                </a:cubicBezTo>
                <a:cubicBezTo>
                  <a:pt x="2062" y="1358"/>
                  <a:pt x="2188" y="1239"/>
                  <a:pt x="2188" y="1094"/>
                </a:cubicBezTo>
                <a:cubicBezTo>
                  <a:pt x="2188" y="949"/>
                  <a:pt x="2062" y="830"/>
                  <a:pt x="1908" y="830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Freeform 11"/>
          <p:cNvSpPr>
            <a:spLocks/>
          </p:cNvSpPr>
          <p:nvPr/>
        </p:nvSpPr>
        <p:spPr bwMode="auto">
          <a:xfrm>
            <a:off x="5102225" y="1401763"/>
            <a:ext cx="1308100" cy="1308100"/>
          </a:xfrm>
          <a:custGeom>
            <a:avLst/>
            <a:gdLst>
              <a:gd name="T0" fmla="*/ 731089 w 4194"/>
              <a:gd name="T1" fmla="*/ 74856 h 4194"/>
              <a:gd name="T2" fmla="*/ 729841 w 4194"/>
              <a:gd name="T3" fmla="*/ 59884 h 4194"/>
              <a:gd name="T4" fmla="*/ 722356 w 4194"/>
              <a:gd name="T5" fmla="*/ 39299 h 4194"/>
              <a:gd name="T6" fmla="*/ 709256 w 4194"/>
              <a:gd name="T7" fmla="*/ 21833 h 4194"/>
              <a:gd name="T8" fmla="*/ 691790 w 4194"/>
              <a:gd name="T9" fmla="*/ 9357 h 4194"/>
              <a:gd name="T10" fmla="*/ 671204 w 4194"/>
              <a:gd name="T11" fmla="*/ 1871 h 4194"/>
              <a:gd name="T12" fmla="*/ 651243 w 4194"/>
              <a:gd name="T13" fmla="*/ 0 h 4194"/>
              <a:gd name="T14" fmla="*/ 636272 w 4194"/>
              <a:gd name="T15" fmla="*/ 1871 h 4194"/>
              <a:gd name="T16" fmla="*/ 615687 w 4194"/>
              <a:gd name="T17" fmla="*/ 9357 h 4194"/>
              <a:gd name="T18" fmla="*/ 598220 w 4194"/>
              <a:gd name="T19" fmla="*/ 21833 h 4194"/>
              <a:gd name="T20" fmla="*/ 585121 w 4194"/>
              <a:gd name="T21" fmla="*/ 39299 h 4194"/>
              <a:gd name="T22" fmla="*/ 577635 w 4194"/>
              <a:gd name="T23" fmla="*/ 59884 h 4194"/>
              <a:gd name="T24" fmla="*/ 576387 w 4194"/>
              <a:gd name="T25" fmla="*/ 576387 h 4194"/>
              <a:gd name="T26" fmla="*/ 66746 w 4194"/>
              <a:gd name="T27" fmla="*/ 577011 h 4194"/>
              <a:gd name="T28" fmla="*/ 45537 w 4194"/>
              <a:gd name="T29" fmla="*/ 582625 h 4194"/>
              <a:gd name="T30" fmla="*/ 26823 w 4194"/>
              <a:gd name="T31" fmla="*/ 593854 h 4194"/>
              <a:gd name="T32" fmla="*/ 12476 w 4194"/>
              <a:gd name="T33" fmla="*/ 609449 h 4194"/>
              <a:gd name="T34" fmla="*/ 3119 w 4194"/>
              <a:gd name="T35" fmla="*/ 629410 h 4194"/>
              <a:gd name="T36" fmla="*/ 0 w 4194"/>
              <a:gd name="T37" fmla="*/ 651243 h 4194"/>
              <a:gd name="T38" fmla="*/ 0 w 4194"/>
              <a:gd name="T39" fmla="*/ 664343 h 4194"/>
              <a:gd name="T40" fmla="*/ 5614 w 4194"/>
              <a:gd name="T41" fmla="*/ 686175 h 4194"/>
              <a:gd name="T42" fmla="*/ 16842 w 4194"/>
              <a:gd name="T43" fmla="*/ 704266 h 4194"/>
              <a:gd name="T44" fmla="*/ 33061 w 4194"/>
              <a:gd name="T45" fmla="*/ 718613 h 4194"/>
              <a:gd name="T46" fmla="*/ 52399 w 4194"/>
              <a:gd name="T47" fmla="*/ 727970 h 4194"/>
              <a:gd name="T48" fmla="*/ 74856 w 4194"/>
              <a:gd name="T49" fmla="*/ 731713 h 4194"/>
              <a:gd name="T50" fmla="*/ 576387 w 4194"/>
              <a:gd name="T51" fmla="*/ 1233244 h 4194"/>
              <a:gd name="T52" fmla="*/ 579506 w 4194"/>
              <a:gd name="T53" fmla="*/ 1255701 h 4194"/>
              <a:gd name="T54" fmla="*/ 588863 w 4194"/>
              <a:gd name="T55" fmla="*/ 1275039 h 4194"/>
              <a:gd name="T56" fmla="*/ 603834 w 4194"/>
              <a:gd name="T57" fmla="*/ 1291258 h 4194"/>
              <a:gd name="T58" fmla="*/ 621925 w 4194"/>
              <a:gd name="T59" fmla="*/ 1302486 h 4194"/>
              <a:gd name="T60" fmla="*/ 643757 w 4194"/>
              <a:gd name="T61" fmla="*/ 1308100 h 4194"/>
              <a:gd name="T62" fmla="*/ 656233 w 4194"/>
              <a:gd name="T63" fmla="*/ 1308100 h 4194"/>
              <a:gd name="T64" fmla="*/ 678690 w 4194"/>
              <a:gd name="T65" fmla="*/ 1304981 h 4194"/>
              <a:gd name="T66" fmla="*/ 698028 w 4194"/>
              <a:gd name="T67" fmla="*/ 1295624 h 4194"/>
              <a:gd name="T68" fmla="*/ 714246 w 4194"/>
              <a:gd name="T69" fmla="*/ 1280653 h 4194"/>
              <a:gd name="T70" fmla="*/ 725475 w 4194"/>
              <a:gd name="T71" fmla="*/ 1262563 h 4194"/>
              <a:gd name="T72" fmla="*/ 731089 w 4194"/>
              <a:gd name="T73" fmla="*/ 1240730 h 4194"/>
              <a:gd name="T74" fmla="*/ 1233244 w 4194"/>
              <a:gd name="T75" fmla="*/ 731713 h 4194"/>
              <a:gd name="T76" fmla="*/ 1248216 w 4194"/>
              <a:gd name="T77" fmla="*/ 729841 h 4194"/>
              <a:gd name="T78" fmla="*/ 1268801 w 4194"/>
              <a:gd name="T79" fmla="*/ 722356 h 4194"/>
              <a:gd name="T80" fmla="*/ 1285643 w 4194"/>
              <a:gd name="T81" fmla="*/ 709880 h 4194"/>
              <a:gd name="T82" fmla="*/ 1298743 w 4194"/>
              <a:gd name="T83" fmla="*/ 692413 h 4194"/>
              <a:gd name="T84" fmla="*/ 1306229 w 4194"/>
              <a:gd name="T85" fmla="*/ 671828 h 4194"/>
              <a:gd name="T86" fmla="*/ 1308100 w 4194"/>
              <a:gd name="T87" fmla="*/ 651243 h 4194"/>
              <a:gd name="T88" fmla="*/ 1306229 w 4194"/>
              <a:gd name="T89" fmla="*/ 636272 h 4194"/>
              <a:gd name="T90" fmla="*/ 1298743 w 4194"/>
              <a:gd name="T91" fmla="*/ 615687 h 4194"/>
              <a:gd name="T92" fmla="*/ 1285643 w 4194"/>
              <a:gd name="T93" fmla="*/ 598844 h 4194"/>
              <a:gd name="T94" fmla="*/ 1268801 w 4194"/>
              <a:gd name="T95" fmla="*/ 585744 h 4194"/>
              <a:gd name="T96" fmla="*/ 1248216 w 4194"/>
              <a:gd name="T97" fmla="*/ 578259 h 4194"/>
              <a:gd name="T98" fmla="*/ 1233244 w 4194"/>
              <a:gd name="T99" fmla="*/ 576387 h 41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194" h="4194">
                <a:moveTo>
                  <a:pt x="3954" y="1848"/>
                </a:moveTo>
                <a:lnTo>
                  <a:pt x="2344" y="1848"/>
                </a:lnTo>
                <a:lnTo>
                  <a:pt x="2344" y="240"/>
                </a:lnTo>
                <a:lnTo>
                  <a:pt x="2344" y="216"/>
                </a:lnTo>
                <a:lnTo>
                  <a:pt x="2340" y="192"/>
                </a:lnTo>
                <a:lnTo>
                  <a:pt x="2334" y="170"/>
                </a:lnTo>
                <a:lnTo>
                  <a:pt x="2326" y="148"/>
                </a:lnTo>
                <a:lnTo>
                  <a:pt x="2316" y="126"/>
                </a:lnTo>
                <a:lnTo>
                  <a:pt x="2304" y="106"/>
                </a:lnTo>
                <a:lnTo>
                  <a:pt x="2290" y="88"/>
                </a:lnTo>
                <a:lnTo>
                  <a:pt x="2274" y="70"/>
                </a:lnTo>
                <a:lnTo>
                  <a:pt x="2258" y="56"/>
                </a:lnTo>
                <a:lnTo>
                  <a:pt x="2238" y="42"/>
                </a:lnTo>
                <a:lnTo>
                  <a:pt x="2218" y="30"/>
                </a:lnTo>
                <a:lnTo>
                  <a:pt x="2198" y="20"/>
                </a:lnTo>
                <a:lnTo>
                  <a:pt x="2176" y="12"/>
                </a:lnTo>
                <a:lnTo>
                  <a:pt x="2152" y="6"/>
                </a:lnTo>
                <a:lnTo>
                  <a:pt x="2130" y="2"/>
                </a:lnTo>
                <a:lnTo>
                  <a:pt x="2104" y="0"/>
                </a:lnTo>
                <a:lnTo>
                  <a:pt x="2088" y="0"/>
                </a:lnTo>
                <a:lnTo>
                  <a:pt x="2064" y="2"/>
                </a:lnTo>
                <a:lnTo>
                  <a:pt x="2040" y="6"/>
                </a:lnTo>
                <a:lnTo>
                  <a:pt x="2016" y="12"/>
                </a:lnTo>
                <a:lnTo>
                  <a:pt x="1994" y="20"/>
                </a:lnTo>
                <a:lnTo>
                  <a:pt x="1974" y="30"/>
                </a:lnTo>
                <a:lnTo>
                  <a:pt x="1954" y="42"/>
                </a:lnTo>
                <a:lnTo>
                  <a:pt x="1936" y="56"/>
                </a:lnTo>
                <a:lnTo>
                  <a:pt x="1918" y="70"/>
                </a:lnTo>
                <a:lnTo>
                  <a:pt x="1902" y="88"/>
                </a:lnTo>
                <a:lnTo>
                  <a:pt x="1888" y="106"/>
                </a:lnTo>
                <a:lnTo>
                  <a:pt x="1876" y="126"/>
                </a:lnTo>
                <a:lnTo>
                  <a:pt x="1866" y="148"/>
                </a:lnTo>
                <a:lnTo>
                  <a:pt x="1858" y="170"/>
                </a:lnTo>
                <a:lnTo>
                  <a:pt x="1852" y="192"/>
                </a:lnTo>
                <a:lnTo>
                  <a:pt x="1848" y="216"/>
                </a:lnTo>
                <a:lnTo>
                  <a:pt x="1848" y="240"/>
                </a:lnTo>
                <a:lnTo>
                  <a:pt x="1848" y="1848"/>
                </a:lnTo>
                <a:lnTo>
                  <a:pt x="240" y="1848"/>
                </a:lnTo>
                <a:lnTo>
                  <a:pt x="214" y="1850"/>
                </a:lnTo>
                <a:lnTo>
                  <a:pt x="190" y="1854"/>
                </a:lnTo>
                <a:lnTo>
                  <a:pt x="168" y="1860"/>
                </a:lnTo>
                <a:lnTo>
                  <a:pt x="146" y="1868"/>
                </a:lnTo>
                <a:lnTo>
                  <a:pt x="124" y="1878"/>
                </a:lnTo>
                <a:lnTo>
                  <a:pt x="106" y="1890"/>
                </a:lnTo>
                <a:lnTo>
                  <a:pt x="86" y="1904"/>
                </a:lnTo>
                <a:lnTo>
                  <a:pt x="70" y="1920"/>
                </a:lnTo>
                <a:lnTo>
                  <a:pt x="54" y="1936"/>
                </a:lnTo>
                <a:lnTo>
                  <a:pt x="40" y="1954"/>
                </a:lnTo>
                <a:lnTo>
                  <a:pt x="28" y="1974"/>
                </a:lnTo>
                <a:lnTo>
                  <a:pt x="18" y="1996"/>
                </a:lnTo>
                <a:lnTo>
                  <a:pt x="10" y="2018"/>
                </a:lnTo>
                <a:lnTo>
                  <a:pt x="4" y="2040"/>
                </a:lnTo>
                <a:lnTo>
                  <a:pt x="0" y="2064"/>
                </a:lnTo>
                <a:lnTo>
                  <a:pt x="0" y="2088"/>
                </a:lnTo>
                <a:lnTo>
                  <a:pt x="0" y="2106"/>
                </a:lnTo>
                <a:lnTo>
                  <a:pt x="0" y="2130"/>
                </a:lnTo>
                <a:lnTo>
                  <a:pt x="4" y="2154"/>
                </a:lnTo>
                <a:lnTo>
                  <a:pt x="10" y="2176"/>
                </a:lnTo>
                <a:lnTo>
                  <a:pt x="18" y="2200"/>
                </a:lnTo>
                <a:lnTo>
                  <a:pt x="28" y="2220"/>
                </a:lnTo>
                <a:lnTo>
                  <a:pt x="40" y="2240"/>
                </a:lnTo>
                <a:lnTo>
                  <a:pt x="54" y="2258"/>
                </a:lnTo>
                <a:lnTo>
                  <a:pt x="70" y="2276"/>
                </a:lnTo>
                <a:lnTo>
                  <a:pt x="86" y="2290"/>
                </a:lnTo>
                <a:lnTo>
                  <a:pt x="106" y="2304"/>
                </a:lnTo>
                <a:lnTo>
                  <a:pt x="124" y="2316"/>
                </a:lnTo>
                <a:lnTo>
                  <a:pt x="146" y="2326"/>
                </a:lnTo>
                <a:lnTo>
                  <a:pt x="168" y="2334"/>
                </a:lnTo>
                <a:lnTo>
                  <a:pt x="190" y="2340"/>
                </a:lnTo>
                <a:lnTo>
                  <a:pt x="214" y="2344"/>
                </a:lnTo>
                <a:lnTo>
                  <a:pt x="240" y="2346"/>
                </a:lnTo>
                <a:lnTo>
                  <a:pt x="1848" y="2346"/>
                </a:lnTo>
                <a:lnTo>
                  <a:pt x="1848" y="3954"/>
                </a:lnTo>
                <a:lnTo>
                  <a:pt x="1848" y="3978"/>
                </a:lnTo>
                <a:lnTo>
                  <a:pt x="1852" y="4002"/>
                </a:lnTo>
                <a:lnTo>
                  <a:pt x="1858" y="4026"/>
                </a:lnTo>
                <a:lnTo>
                  <a:pt x="1866" y="4048"/>
                </a:lnTo>
                <a:lnTo>
                  <a:pt x="1876" y="4068"/>
                </a:lnTo>
                <a:lnTo>
                  <a:pt x="1888" y="4088"/>
                </a:lnTo>
                <a:lnTo>
                  <a:pt x="1902" y="4106"/>
                </a:lnTo>
                <a:lnTo>
                  <a:pt x="1918" y="4124"/>
                </a:lnTo>
                <a:lnTo>
                  <a:pt x="1936" y="4140"/>
                </a:lnTo>
                <a:lnTo>
                  <a:pt x="1954" y="4154"/>
                </a:lnTo>
                <a:lnTo>
                  <a:pt x="1974" y="4166"/>
                </a:lnTo>
                <a:lnTo>
                  <a:pt x="1994" y="4176"/>
                </a:lnTo>
                <a:lnTo>
                  <a:pt x="2016" y="4184"/>
                </a:lnTo>
                <a:lnTo>
                  <a:pt x="2040" y="4190"/>
                </a:lnTo>
                <a:lnTo>
                  <a:pt x="2064" y="4194"/>
                </a:lnTo>
                <a:lnTo>
                  <a:pt x="2088" y="4194"/>
                </a:lnTo>
                <a:lnTo>
                  <a:pt x="2104" y="4194"/>
                </a:lnTo>
                <a:lnTo>
                  <a:pt x="2130" y="4194"/>
                </a:lnTo>
                <a:lnTo>
                  <a:pt x="2152" y="4190"/>
                </a:lnTo>
                <a:lnTo>
                  <a:pt x="2176" y="4184"/>
                </a:lnTo>
                <a:lnTo>
                  <a:pt x="2198" y="4176"/>
                </a:lnTo>
                <a:lnTo>
                  <a:pt x="2218" y="4166"/>
                </a:lnTo>
                <a:lnTo>
                  <a:pt x="2238" y="4154"/>
                </a:lnTo>
                <a:lnTo>
                  <a:pt x="2258" y="4140"/>
                </a:lnTo>
                <a:lnTo>
                  <a:pt x="2274" y="4124"/>
                </a:lnTo>
                <a:lnTo>
                  <a:pt x="2290" y="4106"/>
                </a:lnTo>
                <a:lnTo>
                  <a:pt x="2304" y="4088"/>
                </a:lnTo>
                <a:lnTo>
                  <a:pt x="2316" y="4068"/>
                </a:lnTo>
                <a:lnTo>
                  <a:pt x="2326" y="4048"/>
                </a:lnTo>
                <a:lnTo>
                  <a:pt x="2334" y="4026"/>
                </a:lnTo>
                <a:lnTo>
                  <a:pt x="2340" y="4002"/>
                </a:lnTo>
                <a:lnTo>
                  <a:pt x="2344" y="3978"/>
                </a:lnTo>
                <a:lnTo>
                  <a:pt x="2344" y="3954"/>
                </a:lnTo>
                <a:lnTo>
                  <a:pt x="2344" y="2346"/>
                </a:lnTo>
                <a:lnTo>
                  <a:pt x="3954" y="2346"/>
                </a:lnTo>
                <a:lnTo>
                  <a:pt x="3978" y="2344"/>
                </a:lnTo>
                <a:lnTo>
                  <a:pt x="4002" y="2340"/>
                </a:lnTo>
                <a:lnTo>
                  <a:pt x="4024" y="2334"/>
                </a:lnTo>
                <a:lnTo>
                  <a:pt x="4046" y="2326"/>
                </a:lnTo>
                <a:lnTo>
                  <a:pt x="4068" y="2316"/>
                </a:lnTo>
                <a:lnTo>
                  <a:pt x="4088" y="2304"/>
                </a:lnTo>
                <a:lnTo>
                  <a:pt x="4106" y="2290"/>
                </a:lnTo>
                <a:lnTo>
                  <a:pt x="4122" y="2276"/>
                </a:lnTo>
                <a:lnTo>
                  <a:pt x="4138" y="2258"/>
                </a:lnTo>
                <a:lnTo>
                  <a:pt x="4152" y="2240"/>
                </a:lnTo>
                <a:lnTo>
                  <a:pt x="4164" y="2220"/>
                </a:lnTo>
                <a:lnTo>
                  <a:pt x="4174" y="2200"/>
                </a:lnTo>
                <a:lnTo>
                  <a:pt x="4182" y="2176"/>
                </a:lnTo>
                <a:lnTo>
                  <a:pt x="4188" y="2154"/>
                </a:lnTo>
                <a:lnTo>
                  <a:pt x="4192" y="2130"/>
                </a:lnTo>
                <a:lnTo>
                  <a:pt x="4194" y="2106"/>
                </a:lnTo>
                <a:lnTo>
                  <a:pt x="4194" y="2088"/>
                </a:lnTo>
                <a:lnTo>
                  <a:pt x="4192" y="2064"/>
                </a:lnTo>
                <a:lnTo>
                  <a:pt x="4188" y="2040"/>
                </a:lnTo>
                <a:lnTo>
                  <a:pt x="4182" y="2018"/>
                </a:lnTo>
                <a:lnTo>
                  <a:pt x="4174" y="1996"/>
                </a:lnTo>
                <a:lnTo>
                  <a:pt x="4164" y="1974"/>
                </a:lnTo>
                <a:lnTo>
                  <a:pt x="4152" y="1954"/>
                </a:lnTo>
                <a:lnTo>
                  <a:pt x="4138" y="1936"/>
                </a:lnTo>
                <a:lnTo>
                  <a:pt x="4122" y="1920"/>
                </a:lnTo>
                <a:lnTo>
                  <a:pt x="4106" y="1904"/>
                </a:lnTo>
                <a:lnTo>
                  <a:pt x="4088" y="1890"/>
                </a:lnTo>
                <a:lnTo>
                  <a:pt x="4068" y="1878"/>
                </a:lnTo>
                <a:lnTo>
                  <a:pt x="4046" y="1868"/>
                </a:lnTo>
                <a:lnTo>
                  <a:pt x="4024" y="1860"/>
                </a:lnTo>
                <a:lnTo>
                  <a:pt x="4002" y="1854"/>
                </a:lnTo>
                <a:lnTo>
                  <a:pt x="3978" y="1850"/>
                </a:lnTo>
                <a:lnTo>
                  <a:pt x="3954" y="184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1" name="Freeform 15"/>
          <p:cNvSpPr>
            <a:spLocks/>
          </p:cNvSpPr>
          <p:nvPr/>
        </p:nvSpPr>
        <p:spPr bwMode="auto">
          <a:xfrm>
            <a:off x="7094538" y="1190625"/>
            <a:ext cx="1527175" cy="1728788"/>
          </a:xfrm>
          <a:custGeom>
            <a:avLst/>
            <a:gdLst>
              <a:gd name="T0" fmla="*/ 1477698 w 3704"/>
              <a:gd name="T1" fmla="*/ 570492 h 4194"/>
              <a:gd name="T2" fmla="*/ 1507384 w 3704"/>
              <a:gd name="T3" fmla="*/ 544935 h 4194"/>
              <a:gd name="T4" fmla="*/ 1523877 w 3704"/>
              <a:gd name="T5" fmla="*/ 510310 h 4194"/>
              <a:gd name="T6" fmla="*/ 1526350 w 3704"/>
              <a:gd name="T7" fmla="*/ 472387 h 4194"/>
              <a:gd name="T8" fmla="*/ 1513981 w 3704"/>
              <a:gd name="T9" fmla="*/ 435289 h 4194"/>
              <a:gd name="T10" fmla="*/ 1498314 w 3704"/>
              <a:gd name="T11" fmla="*/ 413029 h 4194"/>
              <a:gd name="T12" fmla="*/ 1467803 w 3704"/>
              <a:gd name="T13" fmla="*/ 389946 h 4194"/>
              <a:gd name="T14" fmla="*/ 1431520 w 3704"/>
              <a:gd name="T15" fmla="*/ 380053 h 4194"/>
              <a:gd name="T16" fmla="*/ 1393588 w 3704"/>
              <a:gd name="T17" fmla="*/ 385000 h 4194"/>
              <a:gd name="T18" fmla="*/ 865839 w 3704"/>
              <a:gd name="T19" fmla="*/ 98929 h 4194"/>
              <a:gd name="T20" fmla="*/ 861716 w 3704"/>
              <a:gd name="T21" fmla="*/ 70075 h 4194"/>
              <a:gd name="T22" fmla="*/ 842750 w 3704"/>
              <a:gd name="T23" fmla="*/ 36274 h 4194"/>
              <a:gd name="T24" fmla="*/ 813889 w 3704"/>
              <a:gd name="T25" fmla="*/ 12366 h 4194"/>
              <a:gd name="T26" fmla="*/ 776781 w 3704"/>
              <a:gd name="T27" fmla="*/ 824 h 4194"/>
              <a:gd name="T28" fmla="*/ 749569 w 3704"/>
              <a:gd name="T29" fmla="*/ 824 h 4194"/>
              <a:gd name="T30" fmla="*/ 712462 w 3704"/>
              <a:gd name="T31" fmla="*/ 12366 h 4194"/>
              <a:gd name="T32" fmla="*/ 683600 w 3704"/>
              <a:gd name="T33" fmla="*/ 36274 h 4194"/>
              <a:gd name="T34" fmla="*/ 665459 w 3704"/>
              <a:gd name="T35" fmla="*/ 70075 h 4194"/>
              <a:gd name="T36" fmla="*/ 660511 w 3704"/>
              <a:gd name="T37" fmla="*/ 686734 h 4194"/>
              <a:gd name="T38" fmla="*/ 133587 w 3704"/>
              <a:gd name="T39" fmla="*/ 385000 h 4194"/>
              <a:gd name="T40" fmla="*/ 94830 w 3704"/>
              <a:gd name="T41" fmla="*/ 380053 h 4194"/>
              <a:gd name="T42" fmla="*/ 58547 w 3704"/>
              <a:gd name="T43" fmla="*/ 389946 h 4194"/>
              <a:gd name="T44" fmla="*/ 28037 w 3704"/>
              <a:gd name="T45" fmla="*/ 413029 h 4194"/>
              <a:gd name="T46" fmla="*/ 13194 w 3704"/>
              <a:gd name="T47" fmla="*/ 435289 h 4194"/>
              <a:gd name="T48" fmla="*/ 0 w 3704"/>
              <a:gd name="T49" fmla="*/ 472387 h 4194"/>
              <a:gd name="T50" fmla="*/ 3298 w 3704"/>
              <a:gd name="T51" fmla="*/ 510310 h 4194"/>
              <a:gd name="T52" fmla="*/ 19791 w 3704"/>
              <a:gd name="T53" fmla="*/ 544935 h 4194"/>
              <a:gd name="T54" fmla="*/ 48652 w 3704"/>
              <a:gd name="T55" fmla="*/ 570492 h 4194"/>
              <a:gd name="T56" fmla="*/ 40406 w 3704"/>
              <a:gd name="T57" fmla="*/ 1164067 h 4194"/>
              <a:gd name="T58" fmla="*/ 14018 w 3704"/>
              <a:gd name="T59" fmla="*/ 1192097 h 4194"/>
              <a:gd name="T60" fmla="*/ 825 w 3704"/>
              <a:gd name="T61" fmla="*/ 1227547 h 4194"/>
              <a:gd name="T62" fmla="*/ 1649 w 3704"/>
              <a:gd name="T63" fmla="*/ 1266294 h 4194"/>
              <a:gd name="T64" fmla="*/ 16492 w 3704"/>
              <a:gd name="T65" fmla="*/ 1300095 h 4194"/>
              <a:gd name="T66" fmla="*/ 34634 w 3704"/>
              <a:gd name="T67" fmla="*/ 1323178 h 4194"/>
              <a:gd name="T68" fmla="*/ 67618 w 3704"/>
              <a:gd name="T69" fmla="*/ 1342964 h 4194"/>
              <a:gd name="T70" fmla="*/ 104725 w 3704"/>
              <a:gd name="T71" fmla="*/ 1348735 h 4194"/>
              <a:gd name="T72" fmla="*/ 142657 w 3704"/>
              <a:gd name="T73" fmla="*/ 1340491 h 4194"/>
              <a:gd name="T74" fmla="*/ 660511 w 3704"/>
              <a:gd name="T75" fmla="*/ 1629859 h 4194"/>
              <a:gd name="T76" fmla="*/ 668758 w 3704"/>
              <a:gd name="T77" fmla="*/ 1668606 h 4194"/>
              <a:gd name="T78" fmla="*/ 690197 w 3704"/>
              <a:gd name="T79" fmla="*/ 1699934 h 4194"/>
              <a:gd name="T80" fmla="*/ 721532 w 3704"/>
              <a:gd name="T81" fmla="*/ 1721368 h 4194"/>
              <a:gd name="T82" fmla="*/ 759464 w 3704"/>
              <a:gd name="T83" fmla="*/ 1728788 h 4194"/>
              <a:gd name="T84" fmla="*/ 786677 w 3704"/>
              <a:gd name="T85" fmla="*/ 1727139 h 4194"/>
              <a:gd name="T86" fmla="*/ 822135 w 3704"/>
              <a:gd name="T87" fmla="*/ 1712300 h 4194"/>
              <a:gd name="T88" fmla="*/ 848522 w 3704"/>
              <a:gd name="T89" fmla="*/ 1685094 h 4194"/>
              <a:gd name="T90" fmla="*/ 863365 w 3704"/>
              <a:gd name="T91" fmla="*/ 1649645 h 4194"/>
              <a:gd name="T92" fmla="*/ 1375447 w 3704"/>
              <a:gd name="T93" fmla="*/ 1335544 h 4194"/>
              <a:gd name="T94" fmla="*/ 1402659 w 3704"/>
              <a:gd name="T95" fmla="*/ 1347086 h 4194"/>
              <a:gd name="T96" fmla="*/ 1440591 w 3704"/>
              <a:gd name="T97" fmla="*/ 1347911 h 4194"/>
              <a:gd name="T98" fmla="*/ 1476049 w 3704"/>
              <a:gd name="T99" fmla="*/ 1334720 h 4194"/>
              <a:gd name="T100" fmla="*/ 1504911 w 3704"/>
              <a:gd name="T101" fmla="*/ 1308339 h 4194"/>
              <a:gd name="T102" fmla="*/ 1518104 w 3704"/>
              <a:gd name="T103" fmla="*/ 1284431 h 4194"/>
              <a:gd name="T104" fmla="*/ 1527175 w 3704"/>
              <a:gd name="T105" fmla="*/ 1247332 h 4194"/>
              <a:gd name="T106" fmla="*/ 1520578 w 3704"/>
              <a:gd name="T107" fmla="*/ 1209410 h 4194"/>
              <a:gd name="T108" fmla="*/ 1500788 w 3704"/>
              <a:gd name="T109" fmla="*/ 1177258 h 4194"/>
              <a:gd name="T110" fmla="*/ 1477698 w 3704"/>
              <a:gd name="T111" fmla="*/ 1158296 h 419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704" h="4194">
                <a:moveTo>
                  <a:pt x="3584" y="2810"/>
                </a:moveTo>
                <a:lnTo>
                  <a:pt x="2348" y="2098"/>
                </a:lnTo>
                <a:lnTo>
                  <a:pt x="3584" y="1384"/>
                </a:lnTo>
                <a:lnTo>
                  <a:pt x="3604" y="1370"/>
                </a:lnTo>
                <a:lnTo>
                  <a:pt x="3624" y="1356"/>
                </a:lnTo>
                <a:lnTo>
                  <a:pt x="3640" y="1340"/>
                </a:lnTo>
                <a:lnTo>
                  <a:pt x="3656" y="1322"/>
                </a:lnTo>
                <a:lnTo>
                  <a:pt x="3668" y="1302"/>
                </a:lnTo>
                <a:lnTo>
                  <a:pt x="3680" y="1282"/>
                </a:lnTo>
                <a:lnTo>
                  <a:pt x="3688" y="1260"/>
                </a:lnTo>
                <a:lnTo>
                  <a:pt x="3696" y="1238"/>
                </a:lnTo>
                <a:lnTo>
                  <a:pt x="3700" y="1216"/>
                </a:lnTo>
                <a:lnTo>
                  <a:pt x="3704" y="1192"/>
                </a:lnTo>
                <a:lnTo>
                  <a:pt x="3704" y="1170"/>
                </a:lnTo>
                <a:lnTo>
                  <a:pt x="3702" y="1146"/>
                </a:lnTo>
                <a:lnTo>
                  <a:pt x="3698" y="1124"/>
                </a:lnTo>
                <a:lnTo>
                  <a:pt x="3692" y="1100"/>
                </a:lnTo>
                <a:lnTo>
                  <a:pt x="3682" y="1078"/>
                </a:lnTo>
                <a:lnTo>
                  <a:pt x="3672" y="1056"/>
                </a:lnTo>
                <a:lnTo>
                  <a:pt x="3664" y="1042"/>
                </a:lnTo>
                <a:lnTo>
                  <a:pt x="3650" y="1020"/>
                </a:lnTo>
                <a:lnTo>
                  <a:pt x="3634" y="1002"/>
                </a:lnTo>
                <a:lnTo>
                  <a:pt x="3618" y="986"/>
                </a:lnTo>
                <a:lnTo>
                  <a:pt x="3600" y="970"/>
                </a:lnTo>
                <a:lnTo>
                  <a:pt x="3580" y="958"/>
                </a:lnTo>
                <a:lnTo>
                  <a:pt x="3560" y="946"/>
                </a:lnTo>
                <a:lnTo>
                  <a:pt x="3540" y="936"/>
                </a:lnTo>
                <a:lnTo>
                  <a:pt x="3518" y="930"/>
                </a:lnTo>
                <a:lnTo>
                  <a:pt x="3494" y="926"/>
                </a:lnTo>
                <a:lnTo>
                  <a:pt x="3472" y="922"/>
                </a:lnTo>
                <a:lnTo>
                  <a:pt x="3448" y="922"/>
                </a:lnTo>
                <a:lnTo>
                  <a:pt x="3426" y="924"/>
                </a:lnTo>
                <a:lnTo>
                  <a:pt x="3402" y="928"/>
                </a:lnTo>
                <a:lnTo>
                  <a:pt x="3380" y="934"/>
                </a:lnTo>
                <a:lnTo>
                  <a:pt x="3358" y="942"/>
                </a:lnTo>
                <a:lnTo>
                  <a:pt x="3336" y="954"/>
                </a:lnTo>
                <a:lnTo>
                  <a:pt x="2100" y="1666"/>
                </a:lnTo>
                <a:lnTo>
                  <a:pt x="2100" y="240"/>
                </a:lnTo>
                <a:lnTo>
                  <a:pt x="2098" y="216"/>
                </a:lnTo>
                <a:lnTo>
                  <a:pt x="2094" y="192"/>
                </a:lnTo>
                <a:lnTo>
                  <a:pt x="2090" y="170"/>
                </a:lnTo>
                <a:lnTo>
                  <a:pt x="2080" y="148"/>
                </a:lnTo>
                <a:lnTo>
                  <a:pt x="2070" y="126"/>
                </a:lnTo>
                <a:lnTo>
                  <a:pt x="2058" y="106"/>
                </a:lnTo>
                <a:lnTo>
                  <a:pt x="2044" y="88"/>
                </a:lnTo>
                <a:lnTo>
                  <a:pt x="2030" y="70"/>
                </a:lnTo>
                <a:lnTo>
                  <a:pt x="2012" y="56"/>
                </a:lnTo>
                <a:lnTo>
                  <a:pt x="1994" y="42"/>
                </a:lnTo>
                <a:lnTo>
                  <a:pt x="1974" y="30"/>
                </a:lnTo>
                <a:lnTo>
                  <a:pt x="1954" y="20"/>
                </a:lnTo>
                <a:lnTo>
                  <a:pt x="1932" y="12"/>
                </a:lnTo>
                <a:lnTo>
                  <a:pt x="1908" y="6"/>
                </a:lnTo>
                <a:lnTo>
                  <a:pt x="1884" y="2"/>
                </a:lnTo>
                <a:lnTo>
                  <a:pt x="1860" y="0"/>
                </a:lnTo>
                <a:lnTo>
                  <a:pt x="1842" y="0"/>
                </a:lnTo>
                <a:lnTo>
                  <a:pt x="1818" y="2"/>
                </a:lnTo>
                <a:lnTo>
                  <a:pt x="1794" y="6"/>
                </a:lnTo>
                <a:lnTo>
                  <a:pt x="1772" y="12"/>
                </a:lnTo>
                <a:lnTo>
                  <a:pt x="1750" y="20"/>
                </a:lnTo>
                <a:lnTo>
                  <a:pt x="1728" y="30"/>
                </a:lnTo>
                <a:lnTo>
                  <a:pt x="1708" y="42"/>
                </a:lnTo>
                <a:lnTo>
                  <a:pt x="1690" y="56"/>
                </a:lnTo>
                <a:lnTo>
                  <a:pt x="1674" y="70"/>
                </a:lnTo>
                <a:lnTo>
                  <a:pt x="1658" y="88"/>
                </a:lnTo>
                <a:lnTo>
                  <a:pt x="1644" y="106"/>
                </a:lnTo>
                <a:lnTo>
                  <a:pt x="1632" y="126"/>
                </a:lnTo>
                <a:lnTo>
                  <a:pt x="1622" y="148"/>
                </a:lnTo>
                <a:lnTo>
                  <a:pt x="1614" y="170"/>
                </a:lnTo>
                <a:lnTo>
                  <a:pt x="1608" y="192"/>
                </a:lnTo>
                <a:lnTo>
                  <a:pt x="1604" y="216"/>
                </a:lnTo>
                <a:lnTo>
                  <a:pt x="1602" y="240"/>
                </a:lnTo>
                <a:lnTo>
                  <a:pt x="1602" y="1666"/>
                </a:lnTo>
                <a:lnTo>
                  <a:pt x="368" y="954"/>
                </a:lnTo>
                <a:lnTo>
                  <a:pt x="346" y="942"/>
                </a:lnTo>
                <a:lnTo>
                  <a:pt x="324" y="934"/>
                </a:lnTo>
                <a:lnTo>
                  <a:pt x="300" y="928"/>
                </a:lnTo>
                <a:lnTo>
                  <a:pt x="278" y="924"/>
                </a:lnTo>
                <a:lnTo>
                  <a:pt x="254" y="922"/>
                </a:lnTo>
                <a:lnTo>
                  <a:pt x="230" y="922"/>
                </a:lnTo>
                <a:lnTo>
                  <a:pt x="208" y="926"/>
                </a:lnTo>
                <a:lnTo>
                  <a:pt x="186" y="930"/>
                </a:lnTo>
                <a:lnTo>
                  <a:pt x="164" y="936"/>
                </a:lnTo>
                <a:lnTo>
                  <a:pt x="142" y="946"/>
                </a:lnTo>
                <a:lnTo>
                  <a:pt x="122" y="958"/>
                </a:lnTo>
                <a:lnTo>
                  <a:pt x="102" y="970"/>
                </a:lnTo>
                <a:lnTo>
                  <a:pt x="84" y="986"/>
                </a:lnTo>
                <a:lnTo>
                  <a:pt x="68" y="1002"/>
                </a:lnTo>
                <a:lnTo>
                  <a:pt x="52" y="1020"/>
                </a:lnTo>
                <a:lnTo>
                  <a:pt x="40" y="1042"/>
                </a:lnTo>
                <a:lnTo>
                  <a:pt x="32" y="1056"/>
                </a:lnTo>
                <a:lnTo>
                  <a:pt x="20" y="1078"/>
                </a:lnTo>
                <a:lnTo>
                  <a:pt x="12" y="1100"/>
                </a:lnTo>
                <a:lnTo>
                  <a:pt x="4" y="1124"/>
                </a:lnTo>
                <a:lnTo>
                  <a:pt x="0" y="1146"/>
                </a:lnTo>
                <a:lnTo>
                  <a:pt x="0" y="1170"/>
                </a:lnTo>
                <a:lnTo>
                  <a:pt x="0" y="1192"/>
                </a:lnTo>
                <a:lnTo>
                  <a:pt x="2" y="1216"/>
                </a:lnTo>
                <a:lnTo>
                  <a:pt x="8" y="1238"/>
                </a:lnTo>
                <a:lnTo>
                  <a:pt x="14" y="1260"/>
                </a:lnTo>
                <a:lnTo>
                  <a:pt x="24" y="1282"/>
                </a:lnTo>
                <a:lnTo>
                  <a:pt x="34" y="1302"/>
                </a:lnTo>
                <a:lnTo>
                  <a:pt x="48" y="1322"/>
                </a:lnTo>
                <a:lnTo>
                  <a:pt x="62" y="1340"/>
                </a:lnTo>
                <a:lnTo>
                  <a:pt x="80" y="1356"/>
                </a:lnTo>
                <a:lnTo>
                  <a:pt x="98" y="1370"/>
                </a:lnTo>
                <a:lnTo>
                  <a:pt x="118" y="1384"/>
                </a:lnTo>
                <a:lnTo>
                  <a:pt x="1354" y="2098"/>
                </a:lnTo>
                <a:lnTo>
                  <a:pt x="118" y="2810"/>
                </a:lnTo>
                <a:lnTo>
                  <a:pt x="98" y="2824"/>
                </a:lnTo>
                <a:lnTo>
                  <a:pt x="80" y="2838"/>
                </a:lnTo>
                <a:lnTo>
                  <a:pt x="62" y="2856"/>
                </a:lnTo>
                <a:lnTo>
                  <a:pt x="48" y="2874"/>
                </a:lnTo>
                <a:lnTo>
                  <a:pt x="34" y="2892"/>
                </a:lnTo>
                <a:lnTo>
                  <a:pt x="24" y="2914"/>
                </a:lnTo>
                <a:lnTo>
                  <a:pt x="14" y="2934"/>
                </a:lnTo>
                <a:lnTo>
                  <a:pt x="8" y="2956"/>
                </a:lnTo>
                <a:lnTo>
                  <a:pt x="2" y="2978"/>
                </a:lnTo>
                <a:lnTo>
                  <a:pt x="0" y="3002"/>
                </a:lnTo>
                <a:lnTo>
                  <a:pt x="0" y="3026"/>
                </a:lnTo>
                <a:lnTo>
                  <a:pt x="0" y="3048"/>
                </a:lnTo>
                <a:lnTo>
                  <a:pt x="4" y="3072"/>
                </a:lnTo>
                <a:lnTo>
                  <a:pt x="12" y="3094"/>
                </a:lnTo>
                <a:lnTo>
                  <a:pt x="20" y="3116"/>
                </a:lnTo>
                <a:lnTo>
                  <a:pt x="32" y="3138"/>
                </a:lnTo>
                <a:lnTo>
                  <a:pt x="40" y="3154"/>
                </a:lnTo>
                <a:lnTo>
                  <a:pt x="52" y="3174"/>
                </a:lnTo>
                <a:lnTo>
                  <a:pt x="68" y="3192"/>
                </a:lnTo>
                <a:lnTo>
                  <a:pt x="84" y="3210"/>
                </a:lnTo>
                <a:lnTo>
                  <a:pt x="102" y="3224"/>
                </a:lnTo>
                <a:lnTo>
                  <a:pt x="122" y="3238"/>
                </a:lnTo>
                <a:lnTo>
                  <a:pt x="142" y="3248"/>
                </a:lnTo>
                <a:lnTo>
                  <a:pt x="164" y="3258"/>
                </a:lnTo>
                <a:lnTo>
                  <a:pt x="186" y="3264"/>
                </a:lnTo>
                <a:lnTo>
                  <a:pt x="208" y="3270"/>
                </a:lnTo>
                <a:lnTo>
                  <a:pt x="230" y="3272"/>
                </a:lnTo>
                <a:lnTo>
                  <a:pt x="254" y="3272"/>
                </a:lnTo>
                <a:lnTo>
                  <a:pt x="278" y="3272"/>
                </a:lnTo>
                <a:lnTo>
                  <a:pt x="300" y="3268"/>
                </a:lnTo>
                <a:lnTo>
                  <a:pt x="324" y="3260"/>
                </a:lnTo>
                <a:lnTo>
                  <a:pt x="346" y="3252"/>
                </a:lnTo>
                <a:lnTo>
                  <a:pt x="368" y="3240"/>
                </a:lnTo>
                <a:lnTo>
                  <a:pt x="1602" y="2528"/>
                </a:lnTo>
                <a:lnTo>
                  <a:pt x="1602" y="3954"/>
                </a:lnTo>
                <a:lnTo>
                  <a:pt x="1604" y="3978"/>
                </a:lnTo>
                <a:lnTo>
                  <a:pt x="1608" y="4002"/>
                </a:lnTo>
                <a:lnTo>
                  <a:pt x="1614" y="4026"/>
                </a:lnTo>
                <a:lnTo>
                  <a:pt x="1622" y="4048"/>
                </a:lnTo>
                <a:lnTo>
                  <a:pt x="1632" y="4068"/>
                </a:lnTo>
                <a:lnTo>
                  <a:pt x="1644" y="4088"/>
                </a:lnTo>
                <a:lnTo>
                  <a:pt x="1658" y="4106"/>
                </a:lnTo>
                <a:lnTo>
                  <a:pt x="1674" y="4124"/>
                </a:lnTo>
                <a:lnTo>
                  <a:pt x="1690" y="4140"/>
                </a:lnTo>
                <a:lnTo>
                  <a:pt x="1708" y="4154"/>
                </a:lnTo>
                <a:lnTo>
                  <a:pt x="1728" y="4166"/>
                </a:lnTo>
                <a:lnTo>
                  <a:pt x="1750" y="4176"/>
                </a:lnTo>
                <a:lnTo>
                  <a:pt x="1772" y="4184"/>
                </a:lnTo>
                <a:lnTo>
                  <a:pt x="1794" y="4190"/>
                </a:lnTo>
                <a:lnTo>
                  <a:pt x="1818" y="4194"/>
                </a:lnTo>
                <a:lnTo>
                  <a:pt x="1842" y="4194"/>
                </a:lnTo>
                <a:lnTo>
                  <a:pt x="1860" y="4194"/>
                </a:lnTo>
                <a:lnTo>
                  <a:pt x="1884" y="4194"/>
                </a:lnTo>
                <a:lnTo>
                  <a:pt x="1908" y="4190"/>
                </a:lnTo>
                <a:lnTo>
                  <a:pt x="1932" y="4184"/>
                </a:lnTo>
                <a:lnTo>
                  <a:pt x="1954" y="4176"/>
                </a:lnTo>
                <a:lnTo>
                  <a:pt x="1974" y="4166"/>
                </a:lnTo>
                <a:lnTo>
                  <a:pt x="1994" y="4154"/>
                </a:lnTo>
                <a:lnTo>
                  <a:pt x="2012" y="4140"/>
                </a:lnTo>
                <a:lnTo>
                  <a:pt x="2030" y="4124"/>
                </a:lnTo>
                <a:lnTo>
                  <a:pt x="2044" y="4106"/>
                </a:lnTo>
                <a:lnTo>
                  <a:pt x="2058" y="4088"/>
                </a:lnTo>
                <a:lnTo>
                  <a:pt x="2070" y="4068"/>
                </a:lnTo>
                <a:lnTo>
                  <a:pt x="2080" y="4048"/>
                </a:lnTo>
                <a:lnTo>
                  <a:pt x="2090" y="4026"/>
                </a:lnTo>
                <a:lnTo>
                  <a:pt x="2094" y="4002"/>
                </a:lnTo>
                <a:lnTo>
                  <a:pt x="2098" y="3978"/>
                </a:lnTo>
                <a:lnTo>
                  <a:pt x="2100" y="3954"/>
                </a:lnTo>
                <a:lnTo>
                  <a:pt x="2100" y="2528"/>
                </a:lnTo>
                <a:lnTo>
                  <a:pt x="3336" y="3240"/>
                </a:lnTo>
                <a:lnTo>
                  <a:pt x="3358" y="3252"/>
                </a:lnTo>
                <a:lnTo>
                  <a:pt x="3380" y="3260"/>
                </a:lnTo>
                <a:lnTo>
                  <a:pt x="3402" y="3268"/>
                </a:lnTo>
                <a:lnTo>
                  <a:pt x="3426" y="3272"/>
                </a:lnTo>
                <a:lnTo>
                  <a:pt x="3448" y="3272"/>
                </a:lnTo>
                <a:lnTo>
                  <a:pt x="3472" y="3272"/>
                </a:lnTo>
                <a:lnTo>
                  <a:pt x="3494" y="3270"/>
                </a:lnTo>
                <a:lnTo>
                  <a:pt x="3518" y="3264"/>
                </a:lnTo>
                <a:lnTo>
                  <a:pt x="3540" y="3258"/>
                </a:lnTo>
                <a:lnTo>
                  <a:pt x="3560" y="3248"/>
                </a:lnTo>
                <a:lnTo>
                  <a:pt x="3580" y="3238"/>
                </a:lnTo>
                <a:lnTo>
                  <a:pt x="3600" y="3224"/>
                </a:lnTo>
                <a:lnTo>
                  <a:pt x="3618" y="3210"/>
                </a:lnTo>
                <a:lnTo>
                  <a:pt x="3634" y="3192"/>
                </a:lnTo>
                <a:lnTo>
                  <a:pt x="3650" y="3174"/>
                </a:lnTo>
                <a:lnTo>
                  <a:pt x="3664" y="3154"/>
                </a:lnTo>
                <a:lnTo>
                  <a:pt x="3672" y="3138"/>
                </a:lnTo>
                <a:lnTo>
                  <a:pt x="3682" y="3116"/>
                </a:lnTo>
                <a:lnTo>
                  <a:pt x="3692" y="3094"/>
                </a:lnTo>
                <a:lnTo>
                  <a:pt x="3698" y="3072"/>
                </a:lnTo>
                <a:lnTo>
                  <a:pt x="3702" y="3048"/>
                </a:lnTo>
                <a:lnTo>
                  <a:pt x="3704" y="3026"/>
                </a:lnTo>
                <a:lnTo>
                  <a:pt x="3704" y="3002"/>
                </a:lnTo>
                <a:lnTo>
                  <a:pt x="3700" y="2978"/>
                </a:lnTo>
                <a:lnTo>
                  <a:pt x="3696" y="2956"/>
                </a:lnTo>
                <a:lnTo>
                  <a:pt x="3688" y="2934"/>
                </a:lnTo>
                <a:lnTo>
                  <a:pt x="3680" y="2914"/>
                </a:lnTo>
                <a:lnTo>
                  <a:pt x="3668" y="2892"/>
                </a:lnTo>
                <a:lnTo>
                  <a:pt x="3656" y="2874"/>
                </a:lnTo>
                <a:lnTo>
                  <a:pt x="3640" y="2856"/>
                </a:lnTo>
                <a:lnTo>
                  <a:pt x="3624" y="2838"/>
                </a:lnTo>
                <a:lnTo>
                  <a:pt x="3604" y="2824"/>
                </a:lnTo>
                <a:lnTo>
                  <a:pt x="3584" y="281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20"/>
          <p:cNvSpPr>
            <a:spLocks/>
          </p:cNvSpPr>
          <p:nvPr/>
        </p:nvSpPr>
        <p:spPr bwMode="auto">
          <a:xfrm>
            <a:off x="836613" y="4040188"/>
            <a:ext cx="1885950" cy="1885950"/>
          </a:xfrm>
          <a:custGeom>
            <a:avLst/>
            <a:gdLst>
              <a:gd name="T0" fmla="*/ 1852592 w 4636"/>
              <a:gd name="T1" fmla="*/ 737945 h 4636"/>
              <a:gd name="T2" fmla="*/ 1833065 w 4636"/>
              <a:gd name="T3" fmla="*/ 665534 h 4636"/>
              <a:gd name="T4" fmla="*/ 1741941 w 4636"/>
              <a:gd name="T5" fmla="*/ 558137 h 4636"/>
              <a:gd name="T6" fmla="*/ 1763095 w 4636"/>
              <a:gd name="T7" fmla="*/ 478403 h 4636"/>
              <a:gd name="T8" fmla="*/ 1700447 w 4636"/>
              <a:gd name="T9" fmla="*/ 437723 h 4636"/>
              <a:gd name="T10" fmla="*/ 1628849 w 4636"/>
              <a:gd name="T11" fmla="*/ 335208 h 4636"/>
              <a:gd name="T12" fmla="*/ 1598745 w 4636"/>
              <a:gd name="T13" fmla="*/ 266864 h 4636"/>
              <a:gd name="T14" fmla="*/ 1516571 w 4636"/>
              <a:gd name="T15" fmla="*/ 275000 h 4636"/>
              <a:gd name="T16" fmla="*/ 1438464 w 4636"/>
              <a:gd name="T17" fmla="*/ 148891 h 4636"/>
              <a:gd name="T18" fmla="*/ 1370121 w 4636"/>
              <a:gd name="T19" fmla="*/ 117974 h 4636"/>
              <a:gd name="T20" fmla="*/ 1236689 w 4636"/>
              <a:gd name="T21" fmla="*/ 99261 h 4636"/>
              <a:gd name="T22" fmla="*/ 1188685 w 4636"/>
              <a:gd name="T23" fmla="*/ 32544 h 4636"/>
              <a:gd name="T24" fmla="*/ 1117088 w 4636"/>
              <a:gd name="T25" fmla="*/ 54512 h 4636"/>
              <a:gd name="T26" fmla="*/ 995046 w 4636"/>
              <a:gd name="T27" fmla="*/ 23595 h 4636"/>
              <a:gd name="T28" fmla="*/ 921821 w 4636"/>
              <a:gd name="T29" fmla="*/ 2441 h 4636"/>
              <a:gd name="T30" fmla="*/ 876259 w 4636"/>
              <a:gd name="T31" fmla="*/ 436909 h 4636"/>
              <a:gd name="T32" fmla="*/ 725741 w 4636"/>
              <a:gd name="T33" fmla="*/ 30104 h 4636"/>
              <a:gd name="T34" fmla="*/ 658211 w 4636"/>
              <a:gd name="T35" fmla="*/ 62648 h 4636"/>
              <a:gd name="T36" fmla="*/ 549187 w 4636"/>
              <a:gd name="T37" fmla="*/ 134246 h 4636"/>
              <a:gd name="T38" fmla="*/ 470267 w 4636"/>
              <a:gd name="T39" fmla="*/ 126923 h 4636"/>
              <a:gd name="T40" fmla="*/ 439350 w 4636"/>
              <a:gd name="T41" fmla="*/ 197707 h 4636"/>
              <a:gd name="T42" fmla="*/ 323004 w 4636"/>
              <a:gd name="T43" fmla="*/ 256287 h 4636"/>
              <a:gd name="T44" fmla="*/ 261169 w 4636"/>
              <a:gd name="T45" fmla="*/ 298595 h 4636"/>
              <a:gd name="T46" fmla="*/ 215607 w 4636"/>
              <a:gd name="T47" fmla="*/ 445859 h 4636"/>
              <a:gd name="T48" fmla="*/ 139127 w 4636"/>
              <a:gd name="T49" fmla="*/ 454808 h 4636"/>
              <a:gd name="T50" fmla="*/ 121228 w 4636"/>
              <a:gd name="T51" fmla="*/ 528033 h 4636"/>
              <a:gd name="T52" fmla="*/ 86243 w 4636"/>
              <a:gd name="T53" fmla="*/ 650075 h 4636"/>
              <a:gd name="T54" fmla="*/ 31731 w 4636"/>
              <a:gd name="T55" fmla="*/ 700519 h 4636"/>
              <a:gd name="T56" fmla="*/ 65089 w 4636"/>
              <a:gd name="T57" fmla="*/ 775371 h 4636"/>
              <a:gd name="T58" fmla="*/ 14645 w 4636"/>
              <a:gd name="T59" fmla="*/ 899854 h 4636"/>
              <a:gd name="T60" fmla="*/ 8136 w 4636"/>
              <a:gd name="T61" fmla="*/ 975519 h 4636"/>
              <a:gd name="T62" fmla="*/ 78107 w 4636"/>
              <a:gd name="T63" fmla="*/ 1105697 h 4636"/>
              <a:gd name="T64" fmla="*/ 29290 w 4636"/>
              <a:gd name="T65" fmla="*/ 1172413 h 4636"/>
              <a:gd name="T66" fmla="*/ 74039 w 4636"/>
              <a:gd name="T67" fmla="*/ 1232620 h 4636"/>
              <a:gd name="T68" fmla="*/ 126110 w 4636"/>
              <a:gd name="T69" fmla="*/ 1346526 h 4636"/>
              <a:gd name="T70" fmla="*/ 130991 w 4636"/>
              <a:gd name="T71" fmla="*/ 1421378 h 4636"/>
              <a:gd name="T72" fmla="*/ 209912 w 4636"/>
              <a:gd name="T73" fmla="*/ 1442532 h 4636"/>
              <a:gd name="T74" fmla="*/ 257101 w 4636"/>
              <a:gd name="T75" fmla="*/ 1575151 h 4636"/>
              <a:gd name="T76" fmla="*/ 310799 w 4636"/>
              <a:gd name="T77" fmla="*/ 1628849 h 4636"/>
              <a:gd name="T78" fmla="*/ 443418 w 4636"/>
              <a:gd name="T79" fmla="*/ 1676038 h 4636"/>
              <a:gd name="T80" fmla="*/ 464572 w 4636"/>
              <a:gd name="T81" fmla="*/ 1754959 h 4636"/>
              <a:gd name="T82" fmla="*/ 539424 w 4636"/>
              <a:gd name="T83" fmla="*/ 1759027 h 4636"/>
              <a:gd name="T84" fmla="*/ 652516 w 4636"/>
              <a:gd name="T85" fmla="*/ 1811911 h 4636"/>
              <a:gd name="T86" fmla="*/ 713537 w 4636"/>
              <a:gd name="T87" fmla="*/ 1855846 h 4636"/>
              <a:gd name="T88" fmla="*/ 780253 w 4636"/>
              <a:gd name="T89" fmla="*/ 1807843 h 4636"/>
              <a:gd name="T90" fmla="*/ 910431 w 4636"/>
              <a:gd name="T91" fmla="*/ 1877814 h 4636"/>
              <a:gd name="T92" fmla="*/ 986096 w 4636"/>
              <a:gd name="T93" fmla="*/ 1871305 h 4636"/>
              <a:gd name="T94" fmla="*/ 1110579 w 4636"/>
              <a:gd name="T95" fmla="*/ 1820048 h 4636"/>
              <a:gd name="T96" fmla="*/ 1185431 w 4636"/>
              <a:gd name="T97" fmla="*/ 1854219 h 4636"/>
              <a:gd name="T98" fmla="*/ 1235875 w 4636"/>
              <a:gd name="T99" fmla="*/ 1799707 h 4636"/>
              <a:gd name="T100" fmla="*/ 1357917 w 4636"/>
              <a:gd name="T101" fmla="*/ 1764722 h 4636"/>
              <a:gd name="T102" fmla="*/ 1431142 w 4636"/>
              <a:gd name="T103" fmla="*/ 1746823 h 4636"/>
              <a:gd name="T104" fmla="*/ 1253774 w 4636"/>
              <a:gd name="T105" fmla="*/ 1347340 h 4636"/>
              <a:gd name="T106" fmla="*/ 1587355 w 4636"/>
              <a:gd name="T107" fmla="*/ 1624781 h 4636"/>
              <a:gd name="T108" fmla="*/ 1629663 w 4636"/>
              <a:gd name="T109" fmla="*/ 1562946 h 4636"/>
              <a:gd name="T110" fmla="*/ 1688243 w 4636"/>
              <a:gd name="T111" fmla="*/ 1446600 h 4636"/>
              <a:gd name="T112" fmla="*/ 1760654 w 4636"/>
              <a:gd name="T113" fmla="*/ 1413242 h 4636"/>
              <a:gd name="T114" fmla="*/ 1751704 w 4636"/>
              <a:gd name="T115" fmla="*/ 1336763 h 4636"/>
              <a:gd name="T116" fmla="*/ 1823302 w 4636"/>
              <a:gd name="T117" fmla="*/ 1227739 h 4636"/>
              <a:gd name="T118" fmla="*/ 1855846 w 4636"/>
              <a:gd name="T119" fmla="*/ 1159395 h 4636"/>
              <a:gd name="T120" fmla="*/ 1820861 w 4636"/>
              <a:gd name="T121" fmla="*/ 1009691 h 4636"/>
              <a:gd name="T122" fmla="*/ 1883509 w 4636"/>
              <a:gd name="T123" fmla="*/ 963315 h 4636"/>
              <a:gd name="T124" fmla="*/ 1862355 w 4636"/>
              <a:gd name="T125" fmla="*/ 890904 h 46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636" h="4636">
                <a:moveTo>
                  <a:pt x="4476" y="2154"/>
                </a:moveTo>
                <a:lnTo>
                  <a:pt x="3560" y="2154"/>
                </a:lnTo>
                <a:lnTo>
                  <a:pt x="4446" y="1918"/>
                </a:lnTo>
                <a:lnTo>
                  <a:pt x="4460" y="1912"/>
                </a:lnTo>
                <a:lnTo>
                  <a:pt x="4476" y="1906"/>
                </a:lnTo>
                <a:lnTo>
                  <a:pt x="4490" y="1898"/>
                </a:lnTo>
                <a:lnTo>
                  <a:pt x="4502" y="1888"/>
                </a:lnTo>
                <a:lnTo>
                  <a:pt x="4514" y="1878"/>
                </a:lnTo>
                <a:lnTo>
                  <a:pt x="4524" y="1868"/>
                </a:lnTo>
                <a:lnTo>
                  <a:pt x="4534" y="1856"/>
                </a:lnTo>
                <a:lnTo>
                  <a:pt x="4542" y="1842"/>
                </a:lnTo>
                <a:lnTo>
                  <a:pt x="4550" y="1828"/>
                </a:lnTo>
                <a:lnTo>
                  <a:pt x="4554" y="1814"/>
                </a:lnTo>
                <a:lnTo>
                  <a:pt x="4560" y="1800"/>
                </a:lnTo>
                <a:lnTo>
                  <a:pt x="4562" y="1784"/>
                </a:lnTo>
                <a:lnTo>
                  <a:pt x="4564" y="1768"/>
                </a:lnTo>
                <a:lnTo>
                  <a:pt x="4564" y="1754"/>
                </a:lnTo>
                <a:lnTo>
                  <a:pt x="4562" y="1738"/>
                </a:lnTo>
                <a:lnTo>
                  <a:pt x="4558" y="1722"/>
                </a:lnTo>
                <a:lnTo>
                  <a:pt x="4556" y="1714"/>
                </a:lnTo>
                <a:lnTo>
                  <a:pt x="4552" y="1698"/>
                </a:lnTo>
                <a:lnTo>
                  <a:pt x="4544" y="1684"/>
                </a:lnTo>
                <a:lnTo>
                  <a:pt x="4538" y="1670"/>
                </a:lnTo>
                <a:lnTo>
                  <a:pt x="4528" y="1658"/>
                </a:lnTo>
                <a:lnTo>
                  <a:pt x="4518" y="1646"/>
                </a:lnTo>
                <a:lnTo>
                  <a:pt x="4506" y="1636"/>
                </a:lnTo>
                <a:lnTo>
                  <a:pt x="4494" y="1626"/>
                </a:lnTo>
                <a:lnTo>
                  <a:pt x="4482" y="1618"/>
                </a:lnTo>
                <a:lnTo>
                  <a:pt x="4468" y="1610"/>
                </a:lnTo>
                <a:lnTo>
                  <a:pt x="4454" y="1604"/>
                </a:lnTo>
                <a:lnTo>
                  <a:pt x="4438" y="1600"/>
                </a:lnTo>
                <a:lnTo>
                  <a:pt x="4424" y="1598"/>
                </a:lnTo>
                <a:lnTo>
                  <a:pt x="4408" y="1596"/>
                </a:lnTo>
                <a:lnTo>
                  <a:pt x="4392" y="1596"/>
                </a:lnTo>
                <a:lnTo>
                  <a:pt x="4376" y="1598"/>
                </a:lnTo>
                <a:lnTo>
                  <a:pt x="4360" y="1602"/>
                </a:lnTo>
                <a:lnTo>
                  <a:pt x="3476" y="1838"/>
                </a:lnTo>
                <a:lnTo>
                  <a:pt x="4268" y="1380"/>
                </a:lnTo>
                <a:lnTo>
                  <a:pt x="4282" y="1372"/>
                </a:lnTo>
                <a:lnTo>
                  <a:pt x="4296" y="1362"/>
                </a:lnTo>
                <a:lnTo>
                  <a:pt x="4306" y="1350"/>
                </a:lnTo>
                <a:lnTo>
                  <a:pt x="4316" y="1338"/>
                </a:lnTo>
                <a:lnTo>
                  <a:pt x="4326" y="1326"/>
                </a:lnTo>
                <a:lnTo>
                  <a:pt x="4332" y="1312"/>
                </a:lnTo>
                <a:lnTo>
                  <a:pt x="4338" y="1298"/>
                </a:lnTo>
                <a:lnTo>
                  <a:pt x="4344" y="1284"/>
                </a:lnTo>
                <a:lnTo>
                  <a:pt x="4346" y="1268"/>
                </a:lnTo>
                <a:lnTo>
                  <a:pt x="4348" y="1252"/>
                </a:lnTo>
                <a:lnTo>
                  <a:pt x="4348" y="1238"/>
                </a:lnTo>
                <a:lnTo>
                  <a:pt x="4348" y="1222"/>
                </a:lnTo>
                <a:lnTo>
                  <a:pt x="4344" y="1206"/>
                </a:lnTo>
                <a:lnTo>
                  <a:pt x="4340" y="1192"/>
                </a:lnTo>
                <a:lnTo>
                  <a:pt x="4334" y="1176"/>
                </a:lnTo>
                <a:lnTo>
                  <a:pt x="4328" y="1162"/>
                </a:lnTo>
                <a:lnTo>
                  <a:pt x="4324" y="1156"/>
                </a:lnTo>
                <a:lnTo>
                  <a:pt x="4314" y="1142"/>
                </a:lnTo>
                <a:lnTo>
                  <a:pt x="4304" y="1130"/>
                </a:lnTo>
                <a:lnTo>
                  <a:pt x="4294" y="1118"/>
                </a:lnTo>
                <a:lnTo>
                  <a:pt x="4282" y="1108"/>
                </a:lnTo>
                <a:lnTo>
                  <a:pt x="4270" y="1100"/>
                </a:lnTo>
                <a:lnTo>
                  <a:pt x="4256" y="1092"/>
                </a:lnTo>
                <a:lnTo>
                  <a:pt x="4242" y="1086"/>
                </a:lnTo>
                <a:lnTo>
                  <a:pt x="4226" y="1082"/>
                </a:lnTo>
                <a:lnTo>
                  <a:pt x="4212" y="1078"/>
                </a:lnTo>
                <a:lnTo>
                  <a:pt x="4196" y="1076"/>
                </a:lnTo>
                <a:lnTo>
                  <a:pt x="4180" y="1076"/>
                </a:lnTo>
                <a:lnTo>
                  <a:pt x="4166" y="1076"/>
                </a:lnTo>
                <a:lnTo>
                  <a:pt x="4150" y="1080"/>
                </a:lnTo>
                <a:lnTo>
                  <a:pt x="4134" y="1084"/>
                </a:lnTo>
                <a:lnTo>
                  <a:pt x="4120" y="1090"/>
                </a:lnTo>
                <a:lnTo>
                  <a:pt x="4106" y="1096"/>
                </a:lnTo>
                <a:lnTo>
                  <a:pt x="3312" y="1554"/>
                </a:lnTo>
                <a:lnTo>
                  <a:pt x="3960" y="908"/>
                </a:lnTo>
                <a:lnTo>
                  <a:pt x="3970" y="896"/>
                </a:lnTo>
                <a:lnTo>
                  <a:pt x="3980" y="882"/>
                </a:lnTo>
                <a:lnTo>
                  <a:pt x="3988" y="868"/>
                </a:lnTo>
                <a:lnTo>
                  <a:pt x="3994" y="854"/>
                </a:lnTo>
                <a:lnTo>
                  <a:pt x="4000" y="840"/>
                </a:lnTo>
                <a:lnTo>
                  <a:pt x="4004" y="824"/>
                </a:lnTo>
                <a:lnTo>
                  <a:pt x="4006" y="810"/>
                </a:lnTo>
                <a:lnTo>
                  <a:pt x="4006" y="794"/>
                </a:lnTo>
                <a:lnTo>
                  <a:pt x="4006" y="778"/>
                </a:lnTo>
                <a:lnTo>
                  <a:pt x="4004" y="764"/>
                </a:lnTo>
                <a:lnTo>
                  <a:pt x="4000" y="748"/>
                </a:lnTo>
                <a:lnTo>
                  <a:pt x="3994" y="734"/>
                </a:lnTo>
                <a:lnTo>
                  <a:pt x="3988" y="720"/>
                </a:lnTo>
                <a:lnTo>
                  <a:pt x="3980" y="706"/>
                </a:lnTo>
                <a:lnTo>
                  <a:pt x="3970" y="694"/>
                </a:lnTo>
                <a:lnTo>
                  <a:pt x="3960" y="682"/>
                </a:lnTo>
                <a:lnTo>
                  <a:pt x="3954" y="676"/>
                </a:lnTo>
                <a:lnTo>
                  <a:pt x="3942" y="664"/>
                </a:lnTo>
                <a:lnTo>
                  <a:pt x="3930" y="656"/>
                </a:lnTo>
                <a:lnTo>
                  <a:pt x="3916" y="648"/>
                </a:lnTo>
                <a:lnTo>
                  <a:pt x="3902" y="640"/>
                </a:lnTo>
                <a:lnTo>
                  <a:pt x="3888" y="636"/>
                </a:lnTo>
                <a:lnTo>
                  <a:pt x="3872" y="632"/>
                </a:lnTo>
                <a:lnTo>
                  <a:pt x="3856" y="630"/>
                </a:lnTo>
                <a:lnTo>
                  <a:pt x="3842" y="630"/>
                </a:lnTo>
                <a:lnTo>
                  <a:pt x="3826" y="630"/>
                </a:lnTo>
                <a:lnTo>
                  <a:pt x="3810" y="632"/>
                </a:lnTo>
                <a:lnTo>
                  <a:pt x="3796" y="636"/>
                </a:lnTo>
                <a:lnTo>
                  <a:pt x="3782" y="640"/>
                </a:lnTo>
                <a:lnTo>
                  <a:pt x="3768" y="648"/>
                </a:lnTo>
                <a:lnTo>
                  <a:pt x="3754" y="656"/>
                </a:lnTo>
                <a:lnTo>
                  <a:pt x="3740" y="664"/>
                </a:lnTo>
                <a:lnTo>
                  <a:pt x="3728" y="676"/>
                </a:lnTo>
                <a:lnTo>
                  <a:pt x="3082" y="1324"/>
                </a:lnTo>
                <a:lnTo>
                  <a:pt x="3538" y="530"/>
                </a:lnTo>
                <a:lnTo>
                  <a:pt x="3546" y="516"/>
                </a:lnTo>
                <a:lnTo>
                  <a:pt x="3552" y="502"/>
                </a:lnTo>
                <a:lnTo>
                  <a:pt x="3556" y="486"/>
                </a:lnTo>
                <a:lnTo>
                  <a:pt x="3558" y="470"/>
                </a:lnTo>
                <a:lnTo>
                  <a:pt x="3560" y="454"/>
                </a:lnTo>
                <a:lnTo>
                  <a:pt x="3560" y="440"/>
                </a:lnTo>
                <a:lnTo>
                  <a:pt x="3558" y="424"/>
                </a:lnTo>
                <a:lnTo>
                  <a:pt x="3554" y="410"/>
                </a:lnTo>
                <a:lnTo>
                  <a:pt x="3550" y="394"/>
                </a:lnTo>
                <a:lnTo>
                  <a:pt x="3544" y="380"/>
                </a:lnTo>
                <a:lnTo>
                  <a:pt x="3536" y="366"/>
                </a:lnTo>
                <a:lnTo>
                  <a:pt x="3528" y="354"/>
                </a:lnTo>
                <a:lnTo>
                  <a:pt x="3518" y="342"/>
                </a:lnTo>
                <a:lnTo>
                  <a:pt x="3506" y="330"/>
                </a:lnTo>
                <a:lnTo>
                  <a:pt x="3494" y="320"/>
                </a:lnTo>
                <a:lnTo>
                  <a:pt x="3480" y="312"/>
                </a:lnTo>
                <a:lnTo>
                  <a:pt x="3474" y="308"/>
                </a:lnTo>
                <a:lnTo>
                  <a:pt x="3460" y="300"/>
                </a:lnTo>
                <a:lnTo>
                  <a:pt x="3444" y="296"/>
                </a:lnTo>
                <a:lnTo>
                  <a:pt x="3430" y="290"/>
                </a:lnTo>
                <a:lnTo>
                  <a:pt x="3414" y="288"/>
                </a:lnTo>
                <a:lnTo>
                  <a:pt x="3398" y="288"/>
                </a:lnTo>
                <a:lnTo>
                  <a:pt x="3382" y="288"/>
                </a:lnTo>
                <a:lnTo>
                  <a:pt x="3368" y="290"/>
                </a:lnTo>
                <a:lnTo>
                  <a:pt x="3352" y="292"/>
                </a:lnTo>
                <a:lnTo>
                  <a:pt x="3338" y="298"/>
                </a:lnTo>
                <a:lnTo>
                  <a:pt x="3324" y="304"/>
                </a:lnTo>
                <a:lnTo>
                  <a:pt x="3310" y="310"/>
                </a:lnTo>
                <a:lnTo>
                  <a:pt x="3298" y="320"/>
                </a:lnTo>
                <a:lnTo>
                  <a:pt x="3286" y="330"/>
                </a:lnTo>
                <a:lnTo>
                  <a:pt x="3274" y="340"/>
                </a:lnTo>
                <a:lnTo>
                  <a:pt x="3264" y="354"/>
                </a:lnTo>
                <a:lnTo>
                  <a:pt x="3256" y="366"/>
                </a:lnTo>
                <a:lnTo>
                  <a:pt x="2798" y="1160"/>
                </a:lnTo>
                <a:lnTo>
                  <a:pt x="3034" y="276"/>
                </a:lnTo>
                <a:lnTo>
                  <a:pt x="3038" y="260"/>
                </a:lnTo>
                <a:lnTo>
                  <a:pt x="3040" y="244"/>
                </a:lnTo>
                <a:lnTo>
                  <a:pt x="3040" y="228"/>
                </a:lnTo>
                <a:lnTo>
                  <a:pt x="3038" y="212"/>
                </a:lnTo>
                <a:lnTo>
                  <a:pt x="3036" y="196"/>
                </a:lnTo>
                <a:lnTo>
                  <a:pt x="3032" y="182"/>
                </a:lnTo>
                <a:lnTo>
                  <a:pt x="3026" y="168"/>
                </a:lnTo>
                <a:lnTo>
                  <a:pt x="3018" y="154"/>
                </a:lnTo>
                <a:lnTo>
                  <a:pt x="3010" y="142"/>
                </a:lnTo>
                <a:lnTo>
                  <a:pt x="3000" y="130"/>
                </a:lnTo>
                <a:lnTo>
                  <a:pt x="2990" y="118"/>
                </a:lnTo>
                <a:lnTo>
                  <a:pt x="2978" y="108"/>
                </a:lnTo>
                <a:lnTo>
                  <a:pt x="2966" y="98"/>
                </a:lnTo>
                <a:lnTo>
                  <a:pt x="2952" y="90"/>
                </a:lnTo>
                <a:lnTo>
                  <a:pt x="2938" y="84"/>
                </a:lnTo>
                <a:lnTo>
                  <a:pt x="2922" y="80"/>
                </a:lnTo>
                <a:lnTo>
                  <a:pt x="2914" y="78"/>
                </a:lnTo>
                <a:lnTo>
                  <a:pt x="2898" y="74"/>
                </a:lnTo>
                <a:lnTo>
                  <a:pt x="2882" y="72"/>
                </a:lnTo>
                <a:lnTo>
                  <a:pt x="2866" y="72"/>
                </a:lnTo>
                <a:lnTo>
                  <a:pt x="2852" y="74"/>
                </a:lnTo>
                <a:lnTo>
                  <a:pt x="2836" y="76"/>
                </a:lnTo>
                <a:lnTo>
                  <a:pt x="2822" y="80"/>
                </a:lnTo>
                <a:lnTo>
                  <a:pt x="2806" y="86"/>
                </a:lnTo>
                <a:lnTo>
                  <a:pt x="2794" y="94"/>
                </a:lnTo>
                <a:lnTo>
                  <a:pt x="2780" y="102"/>
                </a:lnTo>
                <a:lnTo>
                  <a:pt x="2768" y="112"/>
                </a:lnTo>
                <a:lnTo>
                  <a:pt x="2758" y="122"/>
                </a:lnTo>
                <a:lnTo>
                  <a:pt x="2746" y="134"/>
                </a:lnTo>
                <a:lnTo>
                  <a:pt x="2738" y="146"/>
                </a:lnTo>
                <a:lnTo>
                  <a:pt x="2730" y="160"/>
                </a:lnTo>
                <a:lnTo>
                  <a:pt x="2724" y="176"/>
                </a:lnTo>
                <a:lnTo>
                  <a:pt x="2718" y="190"/>
                </a:lnTo>
                <a:lnTo>
                  <a:pt x="2482" y="1074"/>
                </a:lnTo>
                <a:lnTo>
                  <a:pt x="2482" y="160"/>
                </a:lnTo>
                <a:lnTo>
                  <a:pt x="2480" y="144"/>
                </a:lnTo>
                <a:lnTo>
                  <a:pt x="2478" y="128"/>
                </a:lnTo>
                <a:lnTo>
                  <a:pt x="2474" y="112"/>
                </a:lnTo>
                <a:lnTo>
                  <a:pt x="2470" y="98"/>
                </a:lnTo>
                <a:lnTo>
                  <a:pt x="2462" y="84"/>
                </a:lnTo>
                <a:lnTo>
                  <a:pt x="2454" y="70"/>
                </a:lnTo>
                <a:lnTo>
                  <a:pt x="2446" y="58"/>
                </a:lnTo>
                <a:lnTo>
                  <a:pt x="2434" y="46"/>
                </a:lnTo>
                <a:lnTo>
                  <a:pt x="2424" y="36"/>
                </a:lnTo>
                <a:lnTo>
                  <a:pt x="2410" y="26"/>
                </a:lnTo>
                <a:lnTo>
                  <a:pt x="2398" y="18"/>
                </a:lnTo>
                <a:lnTo>
                  <a:pt x="2384" y="12"/>
                </a:lnTo>
                <a:lnTo>
                  <a:pt x="2370" y="6"/>
                </a:lnTo>
                <a:lnTo>
                  <a:pt x="2354" y="2"/>
                </a:lnTo>
                <a:lnTo>
                  <a:pt x="2338" y="0"/>
                </a:lnTo>
                <a:lnTo>
                  <a:pt x="2322" y="0"/>
                </a:lnTo>
                <a:lnTo>
                  <a:pt x="2314" y="0"/>
                </a:lnTo>
                <a:lnTo>
                  <a:pt x="2298" y="0"/>
                </a:lnTo>
                <a:lnTo>
                  <a:pt x="2282" y="2"/>
                </a:lnTo>
                <a:lnTo>
                  <a:pt x="2266" y="6"/>
                </a:lnTo>
                <a:lnTo>
                  <a:pt x="2252" y="12"/>
                </a:lnTo>
                <a:lnTo>
                  <a:pt x="2238" y="18"/>
                </a:lnTo>
                <a:lnTo>
                  <a:pt x="2226" y="26"/>
                </a:lnTo>
                <a:lnTo>
                  <a:pt x="2212" y="36"/>
                </a:lnTo>
                <a:lnTo>
                  <a:pt x="2202" y="46"/>
                </a:lnTo>
                <a:lnTo>
                  <a:pt x="2192" y="58"/>
                </a:lnTo>
                <a:lnTo>
                  <a:pt x="2182" y="70"/>
                </a:lnTo>
                <a:lnTo>
                  <a:pt x="2174" y="84"/>
                </a:lnTo>
                <a:lnTo>
                  <a:pt x="2168" y="98"/>
                </a:lnTo>
                <a:lnTo>
                  <a:pt x="2162" y="112"/>
                </a:lnTo>
                <a:lnTo>
                  <a:pt x="2158" y="128"/>
                </a:lnTo>
                <a:lnTo>
                  <a:pt x="2156" y="144"/>
                </a:lnTo>
                <a:lnTo>
                  <a:pt x="2154" y="160"/>
                </a:lnTo>
                <a:lnTo>
                  <a:pt x="2154" y="1074"/>
                </a:lnTo>
                <a:lnTo>
                  <a:pt x="1918" y="190"/>
                </a:lnTo>
                <a:lnTo>
                  <a:pt x="1912" y="176"/>
                </a:lnTo>
                <a:lnTo>
                  <a:pt x="1906" y="160"/>
                </a:lnTo>
                <a:lnTo>
                  <a:pt x="1898" y="146"/>
                </a:lnTo>
                <a:lnTo>
                  <a:pt x="1890" y="134"/>
                </a:lnTo>
                <a:lnTo>
                  <a:pt x="1880" y="122"/>
                </a:lnTo>
                <a:lnTo>
                  <a:pt x="1868" y="112"/>
                </a:lnTo>
                <a:lnTo>
                  <a:pt x="1856" y="102"/>
                </a:lnTo>
                <a:lnTo>
                  <a:pt x="1842" y="94"/>
                </a:lnTo>
                <a:lnTo>
                  <a:pt x="1830" y="86"/>
                </a:lnTo>
                <a:lnTo>
                  <a:pt x="1814" y="80"/>
                </a:lnTo>
                <a:lnTo>
                  <a:pt x="1800" y="76"/>
                </a:lnTo>
                <a:lnTo>
                  <a:pt x="1784" y="74"/>
                </a:lnTo>
                <a:lnTo>
                  <a:pt x="1770" y="72"/>
                </a:lnTo>
                <a:lnTo>
                  <a:pt x="1754" y="72"/>
                </a:lnTo>
                <a:lnTo>
                  <a:pt x="1738" y="74"/>
                </a:lnTo>
                <a:lnTo>
                  <a:pt x="1722" y="78"/>
                </a:lnTo>
                <a:lnTo>
                  <a:pt x="1714" y="80"/>
                </a:lnTo>
                <a:lnTo>
                  <a:pt x="1700" y="84"/>
                </a:lnTo>
                <a:lnTo>
                  <a:pt x="1684" y="90"/>
                </a:lnTo>
                <a:lnTo>
                  <a:pt x="1670" y="98"/>
                </a:lnTo>
                <a:lnTo>
                  <a:pt x="1658" y="108"/>
                </a:lnTo>
                <a:lnTo>
                  <a:pt x="1646" y="118"/>
                </a:lnTo>
                <a:lnTo>
                  <a:pt x="1636" y="130"/>
                </a:lnTo>
                <a:lnTo>
                  <a:pt x="1626" y="142"/>
                </a:lnTo>
                <a:lnTo>
                  <a:pt x="1618" y="154"/>
                </a:lnTo>
                <a:lnTo>
                  <a:pt x="1610" y="168"/>
                </a:lnTo>
                <a:lnTo>
                  <a:pt x="1604" y="182"/>
                </a:lnTo>
                <a:lnTo>
                  <a:pt x="1600" y="196"/>
                </a:lnTo>
                <a:lnTo>
                  <a:pt x="1598" y="212"/>
                </a:lnTo>
                <a:lnTo>
                  <a:pt x="1596" y="228"/>
                </a:lnTo>
                <a:lnTo>
                  <a:pt x="1596" y="244"/>
                </a:lnTo>
                <a:lnTo>
                  <a:pt x="1598" y="260"/>
                </a:lnTo>
                <a:lnTo>
                  <a:pt x="1602" y="276"/>
                </a:lnTo>
                <a:lnTo>
                  <a:pt x="1838" y="1160"/>
                </a:lnTo>
                <a:lnTo>
                  <a:pt x="1380" y="366"/>
                </a:lnTo>
                <a:lnTo>
                  <a:pt x="1372" y="354"/>
                </a:lnTo>
                <a:lnTo>
                  <a:pt x="1362" y="340"/>
                </a:lnTo>
                <a:lnTo>
                  <a:pt x="1350" y="330"/>
                </a:lnTo>
                <a:lnTo>
                  <a:pt x="1338" y="320"/>
                </a:lnTo>
                <a:lnTo>
                  <a:pt x="1326" y="310"/>
                </a:lnTo>
                <a:lnTo>
                  <a:pt x="1312" y="304"/>
                </a:lnTo>
                <a:lnTo>
                  <a:pt x="1298" y="298"/>
                </a:lnTo>
                <a:lnTo>
                  <a:pt x="1284" y="292"/>
                </a:lnTo>
                <a:lnTo>
                  <a:pt x="1268" y="290"/>
                </a:lnTo>
                <a:lnTo>
                  <a:pt x="1254" y="288"/>
                </a:lnTo>
                <a:lnTo>
                  <a:pt x="1238" y="288"/>
                </a:lnTo>
                <a:lnTo>
                  <a:pt x="1222" y="288"/>
                </a:lnTo>
                <a:lnTo>
                  <a:pt x="1206" y="290"/>
                </a:lnTo>
                <a:lnTo>
                  <a:pt x="1192" y="296"/>
                </a:lnTo>
                <a:lnTo>
                  <a:pt x="1176" y="300"/>
                </a:lnTo>
                <a:lnTo>
                  <a:pt x="1162" y="308"/>
                </a:lnTo>
                <a:lnTo>
                  <a:pt x="1156" y="312"/>
                </a:lnTo>
                <a:lnTo>
                  <a:pt x="1142" y="320"/>
                </a:lnTo>
                <a:lnTo>
                  <a:pt x="1130" y="330"/>
                </a:lnTo>
                <a:lnTo>
                  <a:pt x="1118" y="342"/>
                </a:lnTo>
                <a:lnTo>
                  <a:pt x="1108" y="354"/>
                </a:lnTo>
                <a:lnTo>
                  <a:pt x="1100" y="366"/>
                </a:lnTo>
                <a:lnTo>
                  <a:pt x="1092" y="380"/>
                </a:lnTo>
                <a:lnTo>
                  <a:pt x="1086" y="394"/>
                </a:lnTo>
                <a:lnTo>
                  <a:pt x="1082" y="410"/>
                </a:lnTo>
                <a:lnTo>
                  <a:pt x="1078" y="424"/>
                </a:lnTo>
                <a:lnTo>
                  <a:pt x="1076" y="440"/>
                </a:lnTo>
                <a:lnTo>
                  <a:pt x="1076" y="454"/>
                </a:lnTo>
                <a:lnTo>
                  <a:pt x="1078" y="470"/>
                </a:lnTo>
                <a:lnTo>
                  <a:pt x="1080" y="486"/>
                </a:lnTo>
                <a:lnTo>
                  <a:pt x="1084" y="502"/>
                </a:lnTo>
                <a:lnTo>
                  <a:pt x="1090" y="516"/>
                </a:lnTo>
                <a:lnTo>
                  <a:pt x="1098" y="530"/>
                </a:lnTo>
                <a:lnTo>
                  <a:pt x="1554" y="1324"/>
                </a:lnTo>
                <a:lnTo>
                  <a:pt x="908" y="676"/>
                </a:lnTo>
                <a:lnTo>
                  <a:pt x="896" y="664"/>
                </a:lnTo>
                <a:lnTo>
                  <a:pt x="882" y="656"/>
                </a:lnTo>
                <a:lnTo>
                  <a:pt x="870" y="648"/>
                </a:lnTo>
                <a:lnTo>
                  <a:pt x="854" y="640"/>
                </a:lnTo>
                <a:lnTo>
                  <a:pt x="840" y="636"/>
                </a:lnTo>
                <a:lnTo>
                  <a:pt x="826" y="632"/>
                </a:lnTo>
                <a:lnTo>
                  <a:pt x="810" y="630"/>
                </a:lnTo>
                <a:lnTo>
                  <a:pt x="794" y="630"/>
                </a:lnTo>
                <a:lnTo>
                  <a:pt x="780" y="630"/>
                </a:lnTo>
                <a:lnTo>
                  <a:pt x="764" y="632"/>
                </a:lnTo>
                <a:lnTo>
                  <a:pt x="748" y="636"/>
                </a:lnTo>
                <a:lnTo>
                  <a:pt x="734" y="640"/>
                </a:lnTo>
                <a:lnTo>
                  <a:pt x="720" y="648"/>
                </a:lnTo>
                <a:lnTo>
                  <a:pt x="706" y="656"/>
                </a:lnTo>
                <a:lnTo>
                  <a:pt x="694" y="664"/>
                </a:lnTo>
                <a:lnTo>
                  <a:pt x="682" y="676"/>
                </a:lnTo>
                <a:lnTo>
                  <a:pt x="676" y="682"/>
                </a:lnTo>
                <a:lnTo>
                  <a:pt x="666" y="694"/>
                </a:lnTo>
                <a:lnTo>
                  <a:pt x="656" y="706"/>
                </a:lnTo>
                <a:lnTo>
                  <a:pt x="648" y="720"/>
                </a:lnTo>
                <a:lnTo>
                  <a:pt x="642" y="734"/>
                </a:lnTo>
                <a:lnTo>
                  <a:pt x="636" y="748"/>
                </a:lnTo>
                <a:lnTo>
                  <a:pt x="632" y="764"/>
                </a:lnTo>
                <a:lnTo>
                  <a:pt x="630" y="778"/>
                </a:lnTo>
                <a:lnTo>
                  <a:pt x="630" y="794"/>
                </a:lnTo>
                <a:lnTo>
                  <a:pt x="630" y="810"/>
                </a:lnTo>
                <a:lnTo>
                  <a:pt x="632" y="824"/>
                </a:lnTo>
                <a:lnTo>
                  <a:pt x="636" y="840"/>
                </a:lnTo>
                <a:lnTo>
                  <a:pt x="642" y="854"/>
                </a:lnTo>
                <a:lnTo>
                  <a:pt x="648" y="868"/>
                </a:lnTo>
                <a:lnTo>
                  <a:pt x="656" y="882"/>
                </a:lnTo>
                <a:lnTo>
                  <a:pt x="666" y="896"/>
                </a:lnTo>
                <a:lnTo>
                  <a:pt x="676" y="908"/>
                </a:lnTo>
                <a:lnTo>
                  <a:pt x="1324" y="1554"/>
                </a:lnTo>
                <a:lnTo>
                  <a:pt x="530" y="1096"/>
                </a:lnTo>
                <a:lnTo>
                  <a:pt x="516" y="1090"/>
                </a:lnTo>
                <a:lnTo>
                  <a:pt x="502" y="1084"/>
                </a:lnTo>
                <a:lnTo>
                  <a:pt x="486" y="1080"/>
                </a:lnTo>
                <a:lnTo>
                  <a:pt x="470" y="1076"/>
                </a:lnTo>
                <a:lnTo>
                  <a:pt x="456" y="1076"/>
                </a:lnTo>
                <a:lnTo>
                  <a:pt x="440" y="1076"/>
                </a:lnTo>
                <a:lnTo>
                  <a:pt x="424" y="1078"/>
                </a:lnTo>
                <a:lnTo>
                  <a:pt x="410" y="1082"/>
                </a:lnTo>
                <a:lnTo>
                  <a:pt x="394" y="1086"/>
                </a:lnTo>
                <a:lnTo>
                  <a:pt x="380" y="1092"/>
                </a:lnTo>
                <a:lnTo>
                  <a:pt x="368" y="1100"/>
                </a:lnTo>
                <a:lnTo>
                  <a:pt x="354" y="1108"/>
                </a:lnTo>
                <a:lnTo>
                  <a:pt x="342" y="1118"/>
                </a:lnTo>
                <a:lnTo>
                  <a:pt x="332" y="1130"/>
                </a:lnTo>
                <a:lnTo>
                  <a:pt x="322" y="1142"/>
                </a:lnTo>
                <a:lnTo>
                  <a:pt x="312" y="1156"/>
                </a:lnTo>
                <a:lnTo>
                  <a:pt x="308" y="1162"/>
                </a:lnTo>
                <a:lnTo>
                  <a:pt x="302" y="1176"/>
                </a:lnTo>
                <a:lnTo>
                  <a:pt x="296" y="1192"/>
                </a:lnTo>
                <a:lnTo>
                  <a:pt x="292" y="1206"/>
                </a:lnTo>
                <a:lnTo>
                  <a:pt x="288" y="1222"/>
                </a:lnTo>
                <a:lnTo>
                  <a:pt x="288" y="1238"/>
                </a:lnTo>
                <a:lnTo>
                  <a:pt x="288" y="1252"/>
                </a:lnTo>
                <a:lnTo>
                  <a:pt x="290" y="1268"/>
                </a:lnTo>
                <a:lnTo>
                  <a:pt x="292" y="1284"/>
                </a:lnTo>
                <a:lnTo>
                  <a:pt x="298" y="1298"/>
                </a:lnTo>
                <a:lnTo>
                  <a:pt x="304" y="1312"/>
                </a:lnTo>
                <a:lnTo>
                  <a:pt x="310" y="1326"/>
                </a:lnTo>
                <a:lnTo>
                  <a:pt x="320" y="1338"/>
                </a:lnTo>
                <a:lnTo>
                  <a:pt x="330" y="1350"/>
                </a:lnTo>
                <a:lnTo>
                  <a:pt x="342" y="1362"/>
                </a:lnTo>
                <a:lnTo>
                  <a:pt x="354" y="1372"/>
                </a:lnTo>
                <a:lnTo>
                  <a:pt x="368" y="1380"/>
                </a:lnTo>
                <a:lnTo>
                  <a:pt x="1160" y="1838"/>
                </a:lnTo>
                <a:lnTo>
                  <a:pt x="276" y="1602"/>
                </a:lnTo>
                <a:lnTo>
                  <a:pt x="260" y="1598"/>
                </a:lnTo>
                <a:lnTo>
                  <a:pt x="244" y="1596"/>
                </a:lnTo>
                <a:lnTo>
                  <a:pt x="228" y="1596"/>
                </a:lnTo>
                <a:lnTo>
                  <a:pt x="212" y="1598"/>
                </a:lnTo>
                <a:lnTo>
                  <a:pt x="198" y="1600"/>
                </a:lnTo>
                <a:lnTo>
                  <a:pt x="182" y="1604"/>
                </a:lnTo>
                <a:lnTo>
                  <a:pt x="168" y="1610"/>
                </a:lnTo>
                <a:lnTo>
                  <a:pt x="154" y="1618"/>
                </a:lnTo>
                <a:lnTo>
                  <a:pt x="142" y="1626"/>
                </a:lnTo>
                <a:lnTo>
                  <a:pt x="130" y="1636"/>
                </a:lnTo>
                <a:lnTo>
                  <a:pt x="118" y="1646"/>
                </a:lnTo>
                <a:lnTo>
                  <a:pt x="108" y="1658"/>
                </a:lnTo>
                <a:lnTo>
                  <a:pt x="100" y="1670"/>
                </a:lnTo>
                <a:lnTo>
                  <a:pt x="92" y="1684"/>
                </a:lnTo>
                <a:lnTo>
                  <a:pt x="84" y="1698"/>
                </a:lnTo>
                <a:lnTo>
                  <a:pt x="80" y="1714"/>
                </a:lnTo>
                <a:lnTo>
                  <a:pt x="78" y="1722"/>
                </a:lnTo>
                <a:lnTo>
                  <a:pt x="74" y="1738"/>
                </a:lnTo>
                <a:lnTo>
                  <a:pt x="72" y="1754"/>
                </a:lnTo>
                <a:lnTo>
                  <a:pt x="72" y="1768"/>
                </a:lnTo>
                <a:lnTo>
                  <a:pt x="74" y="1784"/>
                </a:lnTo>
                <a:lnTo>
                  <a:pt x="76" y="1800"/>
                </a:lnTo>
                <a:lnTo>
                  <a:pt x="82" y="1814"/>
                </a:lnTo>
                <a:lnTo>
                  <a:pt x="88" y="1828"/>
                </a:lnTo>
                <a:lnTo>
                  <a:pt x="94" y="1842"/>
                </a:lnTo>
                <a:lnTo>
                  <a:pt x="102" y="1856"/>
                </a:lnTo>
                <a:lnTo>
                  <a:pt x="112" y="1868"/>
                </a:lnTo>
                <a:lnTo>
                  <a:pt x="122" y="1878"/>
                </a:lnTo>
                <a:lnTo>
                  <a:pt x="134" y="1888"/>
                </a:lnTo>
                <a:lnTo>
                  <a:pt x="148" y="1898"/>
                </a:lnTo>
                <a:lnTo>
                  <a:pt x="160" y="1906"/>
                </a:lnTo>
                <a:lnTo>
                  <a:pt x="176" y="1912"/>
                </a:lnTo>
                <a:lnTo>
                  <a:pt x="192" y="1918"/>
                </a:lnTo>
                <a:lnTo>
                  <a:pt x="1076" y="2154"/>
                </a:lnTo>
                <a:lnTo>
                  <a:pt x="160" y="2154"/>
                </a:lnTo>
                <a:lnTo>
                  <a:pt x="144" y="2154"/>
                </a:lnTo>
                <a:lnTo>
                  <a:pt x="128" y="2158"/>
                </a:lnTo>
                <a:lnTo>
                  <a:pt x="112" y="2162"/>
                </a:lnTo>
                <a:lnTo>
                  <a:pt x="98" y="2166"/>
                </a:lnTo>
                <a:lnTo>
                  <a:pt x="84" y="2174"/>
                </a:lnTo>
                <a:lnTo>
                  <a:pt x="70" y="2182"/>
                </a:lnTo>
                <a:lnTo>
                  <a:pt x="58" y="2190"/>
                </a:lnTo>
                <a:lnTo>
                  <a:pt x="46" y="2202"/>
                </a:lnTo>
                <a:lnTo>
                  <a:pt x="36" y="2212"/>
                </a:lnTo>
                <a:lnTo>
                  <a:pt x="28" y="2224"/>
                </a:lnTo>
                <a:lnTo>
                  <a:pt x="20" y="2238"/>
                </a:lnTo>
                <a:lnTo>
                  <a:pt x="12" y="2252"/>
                </a:lnTo>
                <a:lnTo>
                  <a:pt x="8" y="2266"/>
                </a:lnTo>
                <a:lnTo>
                  <a:pt x="4" y="2282"/>
                </a:lnTo>
                <a:lnTo>
                  <a:pt x="0" y="2298"/>
                </a:lnTo>
                <a:lnTo>
                  <a:pt x="0" y="2314"/>
                </a:lnTo>
                <a:lnTo>
                  <a:pt x="0" y="2322"/>
                </a:lnTo>
                <a:lnTo>
                  <a:pt x="0" y="2338"/>
                </a:lnTo>
                <a:lnTo>
                  <a:pt x="4" y="2354"/>
                </a:lnTo>
                <a:lnTo>
                  <a:pt x="8" y="2368"/>
                </a:lnTo>
                <a:lnTo>
                  <a:pt x="12" y="2384"/>
                </a:lnTo>
                <a:lnTo>
                  <a:pt x="20" y="2398"/>
                </a:lnTo>
                <a:lnTo>
                  <a:pt x="28" y="2410"/>
                </a:lnTo>
                <a:lnTo>
                  <a:pt x="36" y="2422"/>
                </a:lnTo>
                <a:lnTo>
                  <a:pt x="46" y="2434"/>
                </a:lnTo>
                <a:lnTo>
                  <a:pt x="58" y="2444"/>
                </a:lnTo>
                <a:lnTo>
                  <a:pt x="70" y="2454"/>
                </a:lnTo>
                <a:lnTo>
                  <a:pt x="84" y="2462"/>
                </a:lnTo>
                <a:lnTo>
                  <a:pt x="98" y="2468"/>
                </a:lnTo>
                <a:lnTo>
                  <a:pt x="112" y="2474"/>
                </a:lnTo>
                <a:lnTo>
                  <a:pt x="128" y="2478"/>
                </a:lnTo>
                <a:lnTo>
                  <a:pt x="144" y="2480"/>
                </a:lnTo>
                <a:lnTo>
                  <a:pt x="160" y="2482"/>
                </a:lnTo>
                <a:lnTo>
                  <a:pt x="1076" y="2482"/>
                </a:lnTo>
                <a:lnTo>
                  <a:pt x="192" y="2718"/>
                </a:lnTo>
                <a:lnTo>
                  <a:pt x="176" y="2724"/>
                </a:lnTo>
                <a:lnTo>
                  <a:pt x="160" y="2730"/>
                </a:lnTo>
                <a:lnTo>
                  <a:pt x="148" y="2738"/>
                </a:lnTo>
                <a:lnTo>
                  <a:pt x="134" y="2746"/>
                </a:lnTo>
                <a:lnTo>
                  <a:pt x="122" y="2756"/>
                </a:lnTo>
                <a:lnTo>
                  <a:pt x="112" y="2768"/>
                </a:lnTo>
                <a:lnTo>
                  <a:pt x="102" y="2780"/>
                </a:lnTo>
                <a:lnTo>
                  <a:pt x="94" y="2792"/>
                </a:lnTo>
                <a:lnTo>
                  <a:pt x="88" y="2806"/>
                </a:lnTo>
                <a:lnTo>
                  <a:pt x="82" y="2820"/>
                </a:lnTo>
                <a:lnTo>
                  <a:pt x="76" y="2836"/>
                </a:lnTo>
                <a:lnTo>
                  <a:pt x="74" y="2850"/>
                </a:lnTo>
                <a:lnTo>
                  <a:pt x="72" y="2866"/>
                </a:lnTo>
                <a:lnTo>
                  <a:pt x="72" y="2882"/>
                </a:lnTo>
                <a:lnTo>
                  <a:pt x="74" y="2898"/>
                </a:lnTo>
                <a:lnTo>
                  <a:pt x="78" y="2914"/>
                </a:lnTo>
                <a:lnTo>
                  <a:pt x="80" y="2922"/>
                </a:lnTo>
                <a:lnTo>
                  <a:pt x="84" y="2936"/>
                </a:lnTo>
                <a:lnTo>
                  <a:pt x="92" y="2952"/>
                </a:lnTo>
                <a:lnTo>
                  <a:pt x="100" y="2966"/>
                </a:lnTo>
                <a:lnTo>
                  <a:pt x="108" y="2978"/>
                </a:lnTo>
                <a:lnTo>
                  <a:pt x="118" y="2990"/>
                </a:lnTo>
                <a:lnTo>
                  <a:pt x="130" y="3000"/>
                </a:lnTo>
                <a:lnTo>
                  <a:pt x="142" y="3010"/>
                </a:lnTo>
                <a:lnTo>
                  <a:pt x="154" y="3018"/>
                </a:lnTo>
                <a:lnTo>
                  <a:pt x="168" y="3026"/>
                </a:lnTo>
                <a:lnTo>
                  <a:pt x="182" y="3030"/>
                </a:lnTo>
                <a:lnTo>
                  <a:pt x="198" y="3036"/>
                </a:lnTo>
                <a:lnTo>
                  <a:pt x="212" y="3038"/>
                </a:lnTo>
                <a:lnTo>
                  <a:pt x="228" y="3040"/>
                </a:lnTo>
                <a:lnTo>
                  <a:pt x="244" y="3040"/>
                </a:lnTo>
                <a:lnTo>
                  <a:pt x="260" y="3038"/>
                </a:lnTo>
                <a:lnTo>
                  <a:pt x="276" y="3034"/>
                </a:lnTo>
                <a:lnTo>
                  <a:pt x="1160" y="2798"/>
                </a:lnTo>
                <a:lnTo>
                  <a:pt x="368" y="3256"/>
                </a:lnTo>
                <a:lnTo>
                  <a:pt x="354" y="3264"/>
                </a:lnTo>
                <a:lnTo>
                  <a:pt x="342" y="3274"/>
                </a:lnTo>
                <a:lnTo>
                  <a:pt x="330" y="3286"/>
                </a:lnTo>
                <a:lnTo>
                  <a:pt x="320" y="3298"/>
                </a:lnTo>
                <a:lnTo>
                  <a:pt x="310" y="3310"/>
                </a:lnTo>
                <a:lnTo>
                  <a:pt x="304" y="3324"/>
                </a:lnTo>
                <a:lnTo>
                  <a:pt x="298" y="3338"/>
                </a:lnTo>
                <a:lnTo>
                  <a:pt x="292" y="3352"/>
                </a:lnTo>
                <a:lnTo>
                  <a:pt x="290" y="3368"/>
                </a:lnTo>
                <a:lnTo>
                  <a:pt x="288" y="3382"/>
                </a:lnTo>
                <a:lnTo>
                  <a:pt x="288" y="3398"/>
                </a:lnTo>
                <a:lnTo>
                  <a:pt x="288" y="3414"/>
                </a:lnTo>
                <a:lnTo>
                  <a:pt x="292" y="3428"/>
                </a:lnTo>
                <a:lnTo>
                  <a:pt x="296" y="3444"/>
                </a:lnTo>
                <a:lnTo>
                  <a:pt x="302" y="3460"/>
                </a:lnTo>
                <a:lnTo>
                  <a:pt x="308" y="3474"/>
                </a:lnTo>
                <a:lnTo>
                  <a:pt x="312" y="3480"/>
                </a:lnTo>
                <a:lnTo>
                  <a:pt x="322" y="3494"/>
                </a:lnTo>
                <a:lnTo>
                  <a:pt x="332" y="3506"/>
                </a:lnTo>
                <a:lnTo>
                  <a:pt x="342" y="3518"/>
                </a:lnTo>
                <a:lnTo>
                  <a:pt x="354" y="3528"/>
                </a:lnTo>
                <a:lnTo>
                  <a:pt x="368" y="3536"/>
                </a:lnTo>
                <a:lnTo>
                  <a:pt x="380" y="3544"/>
                </a:lnTo>
                <a:lnTo>
                  <a:pt x="394" y="3550"/>
                </a:lnTo>
                <a:lnTo>
                  <a:pt x="410" y="3554"/>
                </a:lnTo>
                <a:lnTo>
                  <a:pt x="424" y="3558"/>
                </a:lnTo>
                <a:lnTo>
                  <a:pt x="440" y="3560"/>
                </a:lnTo>
                <a:lnTo>
                  <a:pt x="456" y="3560"/>
                </a:lnTo>
                <a:lnTo>
                  <a:pt x="470" y="3558"/>
                </a:lnTo>
                <a:lnTo>
                  <a:pt x="486" y="3556"/>
                </a:lnTo>
                <a:lnTo>
                  <a:pt x="502" y="3552"/>
                </a:lnTo>
                <a:lnTo>
                  <a:pt x="516" y="3546"/>
                </a:lnTo>
                <a:lnTo>
                  <a:pt x="530" y="3538"/>
                </a:lnTo>
                <a:lnTo>
                  <a:pt x="1324" y="3080"/>
                </a:lnTo>
                <a:lnTo>
                  <a:pt x="676" y="3728"/>
                </a:lnTo>
                <a:lnTo>
                  <a:pt x="666" y="3740"/>
                </a:lnTo>
                <a:lnTo>
                  <a:pt x="656" y="3754"/>
                </a:lnTo>
                <a:lnTo>
                  <a:pt x="648" y="3766"/>
                </a:lnTo>
                <a:lnTo>
                  <a:pt x="642" y="3780"/>
                </a:lnTo>
                <a:lnTo>
                  <a:pt x="636" y="3796"/>
                </a:lnTo>
                <a:lnTo>
                  <a:pt x="632" y="3810"/>
                </a:lnTo>
                <a:lnTo>
                  <a:pt x="630" y="3826"/>
                </a:lnTo>
                <a:lnTo>
                  <a:pt x="630" y="3842"/>
                </a:lnTo>
                <a:lnTo>
                  <a:pt x="630" y="3856"/>
                </a:lnTo>
                <a:lnTo>
                  <a:pt x="632" y="3872"/>
                </a:lnTo>
                <a:lnTo>
                  <a:pt x="636" y="3886"/>
                </a:lnTo>
                <a:lnTo>
                  <a:pt x="642" y="3902"/>
                </a:lnTo>
                <a:lnTo>
                  <a:pt x="648" y="3916"/>
                </a:lnTo>
                <a:lnTo>
                  <a:pt x="656" y="3930"/>
                </a:lnTo>
                <a:lnTo>
                  <a:pt x="666" y="3942"/>
                </a:lnTo>
                <a:lnTo>
                  <a:pt x="676" y="3954"/>
                </a:lnTo>
                <a:lnTo>
                  <a:pt x="682" y="3960"/>
                </a:lnTo>
                <a:lnTo>
                  <a:pt x="694" y="3970"/>
                </a:lnTo>
                <a:lnTo>
                  <a:pt x="706" y="3980"/>
                </a:lnTo>
                <a:lnTo>
                  <a:pt x="720" y="3988"/>
                </a:lnTo>
                <a:lnTo>
                  <a:pt x="734" y="3994"/>
                </a:lnTo>
                <a:lnTo>
                  <a:pt x="748" y="4000"/>
                </a:lnTo>
                <a:lnTo>
                  <a:pt x="764" y="4004"/>
                </a:lnTo>
                <a:lnTo>
                  <a:pt x="780" y="4006"/>
                </a:lnTo>
                <a:lnTo>
                  <a:pt x="794" y="4006"/>
                </a:lnTo>
                <a:lnTo>
                  <a:pt x="810" y="4006"/>
                </a:lnTo>
                <a:lnTo>
                  <a:pt x="826" y="4004"/>
                </a:lnTo>
                <a:lnTo>
                  <a:pt x="840" y="4000"/>
                </a:lnTo>
                <a:lnTo>
                  <a:pt x="854" y="3994"/>
                </a:lnTo>
                <a:lnTo>
                  <a:pt x="870" y="3988"/>
                </a:lnTo>
                <a:lnTo>
                  <a:pt x="882" y="3980"/>
                </a:lnTo>
                <a:lnTo>
                  <a:pt x="896" y="3970"/>
                </a:lnTo>
                <a:lnTo>
                  <a:pt x="908" y="3960"/>
                </a:lnTo>
                <a:lnTo>
                  <a:pt x="1554" y="3312"/>
                </a:lnTo>
                <a:lnTo>
                  <a:pt x="1098" y="4104"/>
                </a:lnTo>
                <a:lnTo>
                  <a:pt x="1090" y="4120"/>
                </a:lnTo>
                <a:lnTo>
                  <a:pt x="1084" y="4134"/>
                </a:lnTo>
                <a:lnTo>
                  <a:pt x="1080" y="4150"/>
                </a:lnTo>
                <a:lnTo>
                  <a:pt x="1078" y="4166"/>
                </a:lnTo>
                <a:lnTo>
                  <a:pt x="1076" y="4180"/>
                </a:lnTo>
                <a:lnTo>
                  <a:pt x="1076" y="4196"/>
                </a:lnTo>
                <a:lnTo>
                  <a:pt x="1078" y="4212"/>
                </a:lnTo>
                <a:lnTo>
                  <a:pt x="1082" y="4226"/>
                </a:lnTo>
                <a:lnTo>
                  <a:pt x="1086" y="4240"/>
                </a:lnTo>
                <a:lnTo>
                  <a:pt x="1092" y="4256"/>
                </a:lnTo>
                <a:lnTo>
                  <a:pt x="1100" y="4268"/>
                </a:lnTo>
                <a:lnTo>
                  <a:pt x="1108" y="4282"/>
                </a:lnTo>
                <a:lnTo>
                  <a:pt x="1118" y="4294"/>
                </a:lnTo>
                <a:lnTo>
                  <a:pt x="1130" y="4304"/>
                </a:lnTo>
                <a:lnTo>
                  <a:pt x="1142" y="4314"/>
                </a:lnTo>
                <a:lnTo>
                  <a:pt x="1156" y="4324"/>
                </a:lnTo>
                <a:lnTo>
                  <a:pt x="1162" y="4328"/>
                </a:lnTo>
                <a:lnTo>
                  <a:pt x="1176" y="4334"/>
                </a:lnTo>
                <a:lnTo>
                  <a:pt x="1192" y="4340"/>
                </a:lnTo>
                <a:lnTo>
                  <a:pt x="1206" y="4344"/>
                </a:lnTo>
                <a:lnTo>
                  <a:pt x="1222" y="4348"/>
                </a:lnTo>
                <a:lnTo>
                  <a:pt x="1238" y="4348"/>
                </a:lnTo>
                <a:lnTo>
                  <a:pt x="1254" y="4348"/>
                </a:lnTo>
                <a:lnTo>
                  <a:pt x="1268" y="4346"/>
                </a:lnTo>
                <a:lnTo>
                  <a:pt x="1284" y="4342"/>
                </a:lnTo>
                <a:lnTo>
                  <a:pt x="1298" y="4338"/>
                </a:lnTo>
                <a:lnTo>
                  <a:pt x="1312" y="4332"/>
                </a:lnTo>
                <a:lnTo>
                  <a:pt x="1326" y="4324"/>
                </a:lnTo>
                <a:lnTo>
                  <a:pt x="1338" y="4316"/>
                </a:lnTo>
                <a:lnTo>
                  <a:pt x="1350" y="4306"/>
                </a:lnTo>
                <a:lnTo>
                  <a:pt x="1362" y="4294"/>
                </a:lnTo>
                <a:lnTo>
                  <a:pt x="1372" y="4282"/>
                </a:lnTo>
                <a:lnTo>
                  <a:pt x="1380" y="4268"/>
                </a:lnTo>
                <a:lnTo>
                  <a:pt x="1838" y="3476"/>
                </a:lnTo>
                <a:lnTo>
                  <a:pt x="1602" y="4360"/>
                </a:lnTo>
                <a:lnTo>
                  <a:pt x="1598" y="4376"/>
                </a:lnTo>
                <a:lnTo>
                  <a:pt x="1596" y="4392"/>
                </a:lnTo>
                <a:lnTo>
                  <a:pt x="1596" y="4408"/>
                </a:lnTo>
                <a:lnTo>
                  <a:pt x="1598" y="4424"/>
                </a:lnTo>
                <a:lnTo>
                  <a:pt x="1600" y="4438"/>
                </a:lnTo>
                <a:lnTo>
                  <a:pt x="1604" y="4454"/>
                </a:lnTo>
                <a:lnTo>
                  <a:pt x="1610" y="4468"/>
                </a:lnTo>
                <a:lnTo>
                  <a:pt x="1618" y="4482"/>
                </a:lnTo>
                <a:lnTo>
                  <a:pt x="1626" y="4494"/>
                </a:lnTo>
                <a:lnTo>
                  <a:pt x="1636" y="4506"/>
                </a:lnTo>
                <a:lnTo>
                  <a:pt x="1646" y="4518"/>
                </a:lnTo>
                <a:lnTo>
                  <a:pt x="1658" y="4528"/>
                </a:lnTo>
                <a:lnTo>
                  <a:pt x="1670" y="4536"/>
                </a:lnTo>
                <a:lnTo>
                  <a:pt x="1684" y="4544"/>
                </a:lnTo>
                <a:lnTo>
                  <a:pt x="1700" y="4550"/>
                </a:lnTo>
                <a:lnTo>
                  <a:pt x="1714" y="4556"/>
                </a:lnTo>
                <a:lnTo>
                  <a:pt x="1722" y="4558"/>
                </a:lnTo>
                <a:lnTo>
                  <a:pt x="1738" y="4562"/>
                </a:lnTo>
                <a:lnTo>
                  <a:pt x="1754" y="4562"/>
                </a:lnTo>
                <a:lnTo>
                  <a:pt x="1770" y="4564"/>
                </a:lnTo>
                <a:lnTo>
                  <a:pt x="1784" y="4562"/>
                </a:lnTo>
                <a:lnTo>
                  <a:pt x="1800" y="4558"/>
                </a:lnTo>
                <a:lnTo>
                  <a:pt x="1814" y="4554"/>
                </a:lnTo>
                <a:lnTo>
                  <a:pt x="1830" y="4548"/>
                </a:lnTo>
                <a:lnTo>
                  <a:pt x="1842" y="4542"/>
                </a:lnTo>
                <a:lnTo>
                  <a:pt x="1856" y="4534"/>
                </a:lnTo>
                <a:lnTo>
                  <a:pt x="1868" y="4524"/>
                </a:lnTo>
                <a:lnTo>
                  <a:pt x="1880" y="4514"/>
                </a:lnTo>
                <a:lnTo>
                  <a:pt x="1890" y="4502"/>
                </a:lnTo>
                <a:lnTo>
                  <a:pt x="1898" y="4488"/>
                </a:lnTo>
                <a:lnTo>
                  <a:pt x="1906" y="4474"/>
                </a:lnTo>
                <a:lnTo>
                  <a:pt x="1912" y="4460"/>
                </a:lnTo>
                <a:lnTo>
                  <a:pt x="1918" y="4444"/>
                </a:lnTo>
                <a:lnTo>
                  <a:pt x="2154" y="3560"/>
                </a:lnTo>
                <a:lnTo>
                  <a:pt x="2154" y="4476"/>
                </a:lnTo>
                <a:lnTo>
                  <a:pt x="2156" y="4492"/>
                </a:lnTo>
                <a:lnTo>
                  <a:pt x="2158" y="4508"/>
                </a:lnTo>
                <a:lnTo>
                  <a:pt x="2162" y="4524"/>
                </a:lnTo>
                <a:lnTo>
                  <a:pt x="2168" y="4538"/>
                </a:lnTo>
                <a:lnTo>
                  <a:pt x="2174" y="4552"/>
                </a:lnTo>
                <a:lnTo>
                  <a:pt x="2182" y="4566"/>
                </a:lnTo>
                <a:lnTo>
                  <a:pt x="2192" y="4578"/>
                </a:lnTo>
                <a:lnTo>
                  <a:pt x="2202" y="4588"/>
                </a:lnTo>
                <a:lnTo>
                  <a:pt x="2212" y="4600"/>
                </a:lnTo>
                <a:lnTo>
                  <a:pt x="2226" y="4608"/>
                </a:lnTo>
                <a:lnTo>
                  <a:pt x="2238" y="4616"/>
                </a:lnTo>
                <a:lnTo>
                  <a:pt x="2252" y="4624"/>
                </a:lnTo>
                <a:lnTo>
                  <a:pt x="2266" y="4628"/>
                </a:lnTo>
                <a:lnTo>
                  <a:pt x="2282" y="4632"/>
                </a:lnTo>
                <a:lnTo>
                  <a:pt x="2298" y="4636"/>
                </a:lnTo>
                <a:lnTo>
                  <a:pt x="2314" y="4636"/>
                </a:lnTo>
                <a:lnTo>
                  <a:pt x="2322" y="4636"/>
                </a:lnTo>
                <a:lnTo>
                  <a:pt x="2338" y="4636"/>
                </a:lnTo>
                <a:lnTo>
                  <a:pt x="2354" y="4632"/>
                </a:lnTo>
                <a:lnTo>
                  <a:pt x="2370" y="4628"/>
                </a:lnTo>
                <a:lnTo>
                  <a:pt x="2384" y="4624"/>
                </a:lnTo>
                <a:lnTo>
                  <a:pt x="2398" y="4616"/>
                </a:lnTo>
                <a:lnTo>
                  <a:pt x="2410" y="4608"/>
                </a:lnTo>
                <a:lnTo>
                  <a:pt x="2424" y="4600"/>
                </a:lnTo>
                <a:lnTo>
                  <a:pt x="2434" y="4588"/>
                </a:lnTo>
                <a:lnTo>
                  <a:pt x="2446" y="4578"/>
                </a:lnTo>
                <a:lnTo>
                  <a:pt x="2454" y="4566"/>
                </a:lnTo>
                <a:lnTo>
                  <a:pt x="2462" y="4552"/>
                </a:lnTo>
                <a:lnTo>
                  <a:pt x="2470" y="4538"/>
                </a:lnTo>
                <a:lnTo>
                  <a:pt x="2474" y="4524"/>
                </a:lnTo>
                <a:lnTo>
                  <a:pt x="2478" y="4508"/>
                </a:lnTo>
                <a:lnTo>
                  <a:pt x="2480" y="4492"/>
                </a:lnTo>
                <a:lnTo>
                  <a:pt x="2482" y="4476"/>
                </a:lnTo>
                <a:lnTo>
                  <a:pt x="2482" y="3560"/>
                </a:lnTo>
                <a:lnTo>
                  <a:pt x="2718" y="4444"/>
                </a:lnTo>
                <a:lnTo>
                  <a:pt x="2724" y="4460"/>
                </a:lnTo>
                <a:lnTo>
                  <a:pt x="2730" y="4474"/>
                </a:lnTo>
                <a:lnTo>
                  <a:pt x="2738" y="4488"/>
                </a:lnTo>
                <a:lnTo>
                  <a:pt x="2746" y="4502"/>
                </a:lnTo>
                <a:lnTo>
                  <a:pt x="2758" y="4514"/>
                </a:lnTo>
                <a:lnTo>
                  <a:pt x="2768" y="4524"/>
                </a:lnTo>
                <a:lnTo>
                  <a:pt x="2780" y="4534"/>
                </a:lnTo>
                <a:lnTo>
                  <a:pt x="2794" y="4542"/>
                </a:lnTo>
                <a:lnTo>
                  <a:pt x="2806" y="4548"/>
                </a:lnTo>
                <a:lnTo>
                  <a:pt x="2822" y="4554"/>
                </a:lnTo>
                <a:lnTo>
                  <a:pt x="2836" y="4558"/>
                </a:lnTo>
                <a:lnTo>
                  <a:pt x="2852" y="4562"/>
                </a:lnTo>
                <a:lnTo>
                  <a:pt x="2866" y="4564"/>
                </a:lnTo>
                <a:lnTo>
                  <a:pt x="2882" y="4562"/>
                </a:lnTo>
                <a:lnTo>
                  <a:pt x="2898" y="4562"/>
                </a:lnTo>
                <a:lnTo>
                  <a:pt x="2914" y="4558"/>
                </a:lnTo>
                <a:lnTo>
                  <a:pt x="2922" y="4556"/>
                </a:lnTo>
                <a:lnTo>
                  <a:pt x="2938" y="4550"/>
                </a:lnTo>
                <a:lnTo>
                  <a:pt x="2952" y="4544"/>
                </a:lnTo>
                <a:lnTo>
                  <a:pt x="2966" y="4536"/>
                </a:lnTo>
                <a:lnTo>
                  <a:pt x="2978" y="4528"/>
                </a:lnTo>
                <a:lnTo>
                  <a:pt x="2990" y="4518"/>
                </a:lnTo>
                <a:lnTo>
                  <a:pt x="3000" y="4506"/>
                </a:lnTo>
                <a:lnTo>
                  <a:pt x="3010" y="4494"/>
                </a:lnTo>
                <a:lnTo>
                  <a:pt x="3018" y="4482"/>
                </a:lnTo>
                <a:lnTo>
                  <a:pt x="3026" y="4468"/>
                </a:lnTo>
                <a:lnTo>
                  <a:pt x="3032" y="4454"/>
                </a:lnTo>
                <a:lnTo>
                  <a:pt x="3036" y="4438"/>
                </a:lnTo>
                <a:lnTo>
                  <a:pt x="3038" y="4424"/>
                </a:lnTo>
                <a:lnTo>
                  <a:pt x="3040" y="4408"/>
                </a:lnTo>
                <a:lnTo>
                  <a:pt x="3040" y="4392"/>
                </a:lnTo>
                <a:lnTo>
                  <a:pt x="3038" y="4376"/>
                </a:lnTo>
                <a:lnTo>
                  <a:pt x="3034" y="4360"/>
                </a:lnTo>
                <a:lnTo>
                  <a:pt x="2798" y="3476"/>
                </a:lnTo>
                <a:lnTo>
                  <a:pt x="3256" y="4268"/>
                </a:lnTo>
                <a:lnTo>
                  <a:pt x="3264" y="4282"/>
                </a:lnTo>
                <a:lnTo>
                  <a:pt x="3274" y="4294"/>
                </a:lnTo>
                <a:lnTo>
                  <a:pt x="3286" y="4306"/>
                </a:lnTo>
                <a:lnTo>
                  <a:pt x="3298" y="4316"/>
                </a:lnTo>
                <a:lnTo>
                  <a:pt x="3310" y="4324"/>
                </a:lnTo>
                <a:lnTo>
                  <a:pt x="3324" y="4332"/>
                </a:lnTo>
                <a:lnTo>
                  <a:pt x="3338" y="4338"/>
                </a:lnTo>
                <a:lnTo>
                  <a:pt x="3352" y="4342"/>
                </a:lnTo>
                <a:lnTo>
                  <a:pt x="3368" y="4346"/>
                </a:lnTo>
                <a:lnTo>
                  <a:pt x="3382" y="4348"/>
                </a:lnTo>
                <a:lnTo>
                  <a:pt x="3398" y="4348"/>
                </a:lnTo>
                <a:lnTo>
                  <a:pt x="3414" y="4348"/>
                </a:lnTo>
                <a:lnTo>
                  <a:pt x="3430" y="4344"/>
                </a:lnTo>
                <a:lnTo>
                  <a:pt x="3444" y="4340"/>
                </a:lnTo>
                <a:lnTo>
                  <a:pt x="3460" y="4334"/>
                </a:lnTo>
                <a:lnTo>
                  <a:pt x="3474" y="4328"/>
                </a:lnTo>
                <a:lnTo>
                  <a:pt x="3480" y="4324"/>
                </a:lnTo>
                <a:lnTo>
                  <a:pt x="3494" y="4314"/>
                </a:lnTo>
                <a:lnTo>
                  <a:pt x="3506" y="4304"/>
                </a:lnTo>
                <a:lnTo>
                  <a:pt x="3518" y="4294"/>
                </a:lnTo>
                <a:lnTo>
                  <a:pt x="3528" y="4282"/>
                </a:lnTo>
                <a:lnTo>
                  <a:pt x="3536" y="4268"/>
                </a:lnTo>
                <a:lnTo>
                  <a:pt x="3544" y="4256"/>
                </a:lnTo>
                <a:lnTo>
                  <a:pt x="3550" y="4240"/>
                </a:lnTo>
                <a:lnTo>
                  <a:pt x="3554" y="4226"/>
                </a:lnTo>
                <a:lnTo>
                  <a:pt x="3558" y="4212"/>
                </a:lnTo>
                <a:lnTo>
                  <a:pt x="3560" y="4196"/>
                </a:lnTo>
                <a:lnTo>
                  <a:pt x="3560" y="4180"/>
                </a:lnTo>
                <a:lnTo>
                  <a:pt x="3558" y="4166"/>
                </a:lnTo>
                <a:lnTo>
                  <a:pt x="3556" y="4150"/>
                </a:lnTo>
                <a:lnTo>
                  <a:pt x="3552" y="4134"/>
                </a:lnTo>
                <a:lnTo>
                  <a:pt x="3546" y="4120"/>
                </a:lnTo>
                <a:lnTo>
                  <a:pt x="3538" y="4104"/>
                </a:lnTo>
                <a:lnTo>
                  <a:pt x="3082" y="3312"/>
                </a:lnTo>
                <a:lnTo>
                  <a:pt x="3728" y="3960"/>
                </a:lnTo>
                <a:lnTo>
                  <a:pt x="3740" y="3970"/>
                </a:lnTo>
                <a:lnTo>
                  <a:pt x="3754" y="3980"/>
                </a:lnTo>
                <a:lnTo>
                  <a:pt x="3768" y="3988"/>
                </a:lnTo>
                <a:lnTo>
                  <a:pt x="3782" y="3994"/>
                </a:lnTo>
                <a:lnTo>
                  <a:pt x="3796" y="4000"/>
                </a:lnTo>
                <a:lnTo>
                  <a:pt x="3810" y="4004"/>
                </a:lnTo>
                <a:lnTo>
                  <a:pt x="3826" y="4006"/>
                </a:lnTo>
                <a:lnTo>
                  <a:pt x="3842" y="4006"/>
                </a:lnTo>
                <a:lnTo>
                  <a:pt x="3856" y="4006"/>
                </a:lnTo>
                <a:lnTo>
                  <a:pt x="3872" y="4004"/>
                </a:lnTo>
                <a:lnTo>
                  <a:pt x="3888" y="4000"/>
                </a:lnTo>
                <a:lnTo>
                  <a:pt x="3902" y="3994"/>
                </a:lnTo>
                <a:lnTo>
                  <a:pt x="3916" y="3988"/>
                </a:lnTo>
                <a:lnTo>
                  <a:pt x="3930" y="3980"/>
                </a:lnTo>
                <a:lnTo>
                  <a:pt x="3942" y="3970"/>
                </a:lnTo>
                <a:lnTo>
                  <a:pt x="3954" y="3960"/>
                </a:lnTo>
                <a:lnTo>
                  <a:pt x="3960" y="3954"/>
                </a:lnTo>
                <a:lnTo>
                  <a:pt x="3970" y="3942"/>
                </a:lnTo>
                <a:lnTo>
                  <a:pt x="3980" y="3930"/>
                </a:lnTo>
                <a:lnTo>
                  <a:pt x="3988" y="3916"/>
                </a:lnTo>
                <a:lnTo>
                  <a:pt x="3994" y="3902"/>
                </a:lnTo>
                <a:lnTo>
                  <a:pt x="4000" y="3886"/>
                </a:lnTo>
                <a:lnTo>
                  <a:pt x="4004" y="3872"/>
                </a:lnTo>
                <a:lnTo>
                  <a:pt x="4006" y="3856"/>
                </a:lnTo>
                <a:lnTo>
                  <a:pt x="4006" y="3842"/>
                </a:lnTo>
                <a:lnTo>
                  <a:pt x="4006" y="3826"/>
                </a:lnTo>
                <a:lnTo>
                  <a:pt x="4004" y="3810"/>
                </a:lnTo>
                <a:lnTo>
                  <a:pt x="4000" y="3796"/>
                </a:lnTo>
                <a:lnTo>
                  <a:pt x="3994" y="3780"/>
                </a:lnTo>
                <a:lnTo>
                  <a:pt x="3988" y="3766"/>
                </a:lnTo>
                <a:lnTo>
                  <a:pt x="3980" y="3754"/>
                </a:lnTo>
                <a:lnTo>
                  <a:pt x="3970" y="3740"/>
                </a:lnTo>
                <a:lnTo>
                  <a:pt x="3960" y="3728"/>
                </a:lnTo>
                <a:lnTo>
                  <a:pt x="3312" y="3080"/>
                </a:lnTo>
                <a:lnTo>
                  <a:pt x="4106" y="3538"/>
                </a:lnTo>
                <a:lnTo>
                  <a:pt x="4120" y="3546"/>
                </a:lnTo>
                <a:lnTo>
                  <a:pt x="4134" y="3552"/>
                </a:lnTo>
                <a:lnTo>
                  <a:pt x="4150" y="3556"/>
                </a:lnTo>
                <a:lnTo>
                  <a:pt x="4166" y="3558"/>
                </a:lnTo>
                <a:lnTo>
                  <a:pt x="4180" y="3560"/>
                </a:lnTo>
                <a:lnTo>
                  <a:pt x="4196" y="3560"/>
                </a:lnTo>
                <a:lnTo>
                  <a:pt x="4212" y="3558"/>
                </a:lnTo>
                <a:lnTo>
                  <a:pt x="4226" y="3554"/>
                </a:lnTo>
                <a:lnTo>
                  <a:pt x="4242" y="3550"/>
                </a:lnTo>
                <a:lnTo>
                  <a:pt x="4256" y="3544"/>
                </a:lnTo>
                <a:lnTo>
                  <a:pt x="4270" y="3536"/>
                </a:lnTo>
                <a:lnTo>
                  <a:pt x="4282" y="3528"/>
                </a:lnTo>
                <a:lnTo>
                  <a:pt x="4294" y="3518"/>
                </a:lnTo>
                <a:lnTo>
                  <a:pt x="4304" y="3506"/>
                </a:lnTo>
                <a:lnTo>
                  <a:pt x="4314" y="3494"/>
                </a:lnTo>
                <a:lnTo>
                  <a:pt x="4324" y="3480"/>
                </a:lnTo>
                <a:lnTo>
                  <a:pt x="4328" y="3474"/>
                </a:lnTo>
                <a:lnTo>
                  <a:pt x="4334" y="3460"/>
                </a:lnTo>
                <a:lnTo>
                  <a:pt x="4340" y="3444"/>
                </a:lnTo>
                <a:lnTo>
                  <a:pt x="4344" y="3428"/>
                </a:lnTo>
                <a:lnTo>
                  <a:pt x="4348" y="3414"/>
                </a:lnTo>
                <a:lnTo>
                  <a:pt x="4348" y="3398"/>
                </a:lnTo>
                <a:lnTo>
                  <a:pt x="4348" y="3382"/>
                </a:lnTo>
                <a:lnTo>
                  <a:pt x="4346" y="3368"/>
                </a:lnTo>
                <a:lnTo>
                  <a:pt x="4344" y="3352"/>
                </a:lnTo>
                <a:lnTo>
                  <a:pt x="4338" y="3338"/>
                </a:lnTo>
                <a:lnTo>
                  <a:pt x="4332" y="3324"/>
                </a:lnTo>
                <a:lnTo>
                  <a:pt x="4326" y="3310"/>
                </a:lnTo>
                <a:lnTo>
                  <a:pt x="4316" y="3298"/>
                </a:lnTo>
                <a:lnTo>
                  <a:pt x="4306" y="3286"/>
                </a:lnTo>
                <a:lnTo>
                  <a:pt x="4296" y="3274"/>
                </a:lnTo>
                <a:lnTo>
                  <a:pt x="4282" y="3264"/>
                </a:lnTo>
                <a:lnTo>
                  <a:pt x="4268" y="3256"/>
                </a:lnTo>
                <a:lnTo>
                  <a:pt x="3476" y="2798"/>
                </a:lnTo>
                <a:lnTo>
                  <a:pt x="4360" y="3034"/>
                </a:lnTo>
                <a:lnTo>
                  <a:pt x="4376" y="3038"/>
                </a:lnTo>
                <a:lnTo>
                  <a:pt x="4392" y="3040"/>
                </a:lnTo>
                <a:lnTo>
                  <a:pt x="4408" y="3040"/>
                </a:lnTo>
                <a:lnTo>
                  <a:pt x="4424" y="3038"/>
                </a:lnTo>
                <a:lnTo>
                  <a:pt x="4438" y="3036"/>
                </a:lnTo>
                <a:lnTo>
                  <a:pt x="4454" y="3030"/>
                </a:lnTo>
                <a:lnTo>
                  <a:pt x="4468" y="3026"/>
                </a:lnTo>
                <a:lnTo>
                  <a:pt x="4482" y="3018"/>
                </a:lnTo>
                <a:lnTo>
                  <a:pt x="4494" y="3010"/>
                </a:lnTo>
                <a:lnTo>
                  <a:pt x="4506" y="3000"/>
                </a:lnTo>
                <a:lnTo>
                  <a:pt x="4518" y="2990"/>
                </a:lnTo>
                <a:lnTo>
                  <a:pt x="4528" y="2978"/>
                </a:lnTo>
                <a:lnTo>
                  <a:pt x="4538" y="2966"/>
                </a:lnTo>
                <a:lnTo>
                  <a:pt x="4544" y="2952"/>
                </a:lnTo>
                <a:lnTo>
                  <a:pt x="4552" y="2936"/>
                </a:lnTo>
                <a:lnTo>
                  <a:pt x="4556" y="2922"/>
                </a:lnTo>
                <a:lnTo>
                  <a:pt x="4558" y="2914"/>
                </a:lnTo>
                <a:lnTo>
                  <a:pt x="4562" y="2898"/>
                </a:lnTo>
                <a:lnTo>
                  <a:pt x="4564" y="2882"/>
                </a:lnTo>
                <a:lnTo>
                  <a:pt x="4564" y="2866"/>
                </a:lnTo>
                <a:lnTo>
                  <a:pt x="4562" y="2850"/>
                </a:lnTo>
                <a:lnTo>
                  <a:pt x="4560" y="2836"/>
                </a:lnTo>
                <a:lnTo>
                  <a:pt x="4554" y="2820"/>
                </a:lnTo>
                <a:lnTo>
                  <a:pt x="4550" y="2806"/>
                </a:lnTo>
                <a:lnTo>
                  <a:pt x="4542" y="2792"/>
                </a:lnTo>
                <a:lnTo>
                  <a:pt x="4534" y="2780"/>
                </a:lnTo>
                <a:lnTo>
                  <a:pt x="4524" y="2768"/>
                </a:lnTo>
                <a:lnTo>
                  <a:pt x="4514" y="2756"/>
                </a:lnTo>
                <a:lnTo>
                  <a:pt x="4502" y="2746"/>
                </a:lnTo>
                <a:lnTo>
                  <a:pt x="4490" y="2738"/>
                </a:lnTo>
                <a:lnTo>
                  <a:pt x="4476" y="2730"/>
                </a:lnTo>
                <a:lnTo>
                  <a:pt x="4460" y="2724"/>
                </a:lnTo>
                <a:lnTo>
                  <a:pt x="4446" y="2718"/>
                </a:lnTo>
                <a:lnTo>
                  <a:pt x="3560" y="2482"/>
                </a:lnTo>
                <a:lnTo>
                  <a:pt x="4476" y="2482"/>
                </a:lnTo>
                <a:lnTo>
                  <a:pt x="4492" y="2480"/>
                </a:lnTo>
                <a:lnTo>
                  <a:pt x="4508" y="2478"/>
                </a:lnTo>
                <a:lnTo>
                  <a:pt x="4524" y="2474"/>
                </a:lnTo>
                <a:lnTo>
                  <a:pt x="4538" y="2468"/>
                </a:lnTo>
                <a:lnTo>
                  <a:pt x="4552" y="2462"/>
                </a:lnTo>
                <a:lnTo>
                  <a:pt x="4566" y="2454"/>
                </a:lnTo>
                <a:lnTo>
                  <a:pt x="4578" y="2444"/>
                </a:lnTo>
                <a:lnTo>
                  <a:pt x="4590" y="2434"/>
                </a:lnTo>
                <a:lnTo>
                  <a:pt x="4600" y="2422"/>
                </a:lnTo>
                <a:lnTo>
                  <a:pt x="4608" y="2410"/>
                </a:lnTo>
                <a:lnTo>
                  <a:pt x="4616" y="2398"/>
                </a:lnTo>
                <a:lnTo>
                  <a:pt x="4624" y="2384"/>
                </a:lnTo>
                <a:lnTo>
                  <a:pt x="4630" y="2368"/>
                </a:lnTo>
                <a:lnTo>
                  <a:pt x="4632" y="2354"/>
                </a:lnTo>
                <a:lnTo>
                  <a:pt x="4636" y="2338"/>
                </a:lnTo>
                <a:lnTo>
                  <a:pt x="4636" y="2322"/>
                </a:lnTo>
                <a:lnTo>
                  <a:pt x="4636" y="2314"/>
                </a:lnTo>
                <a:lnTo>
                  <a:pt x="4636" y="2298"/>
                </a:lnTo>
                <a:lnTo>
                  <a:pt x="4632" y="2282"/>
                </a:lnTo>
                <a:lnTo>
                  <a:pt x="4630" y="2266"/>
                </a:lnTo>
                <a:lnTo>
                  <a:pt x="4624" y="2252"/>
                </a:lnTo>
                <a:lnTo>
                  <a:pt x="4616" y="2238"/>
                </a:lnTo>
                <a:lnTo>
                  <a:pt x="4608" y="2224"/>
                </a:lnTo>
                <a:lnTo>
                  <a:pt x="4600" y="2212"/>
                </a:lnTo>
                <a:lnTo>
                  <a:pt x="4590" y="2202"/>
                </a:lnTo>
                <a:lnTo>
                  <a:pt x="4578" y="2190"/>
                </a:lnTo>
                <a:lnTo>
                  <a:pt x="4566" y="2182"/>
                </a:lnTo>
                <a:lnTo>
                  <a:pt x="4552" y="2174"/>
                </a:lnTo>
                <a:lnTo>
                  <a:pt x="4538" y="2166"/>
                </a:lnTo>
                <a:lnTo>
                  <a:pt x="4524" y="2162"/>
                </a:lnTo>
                <a:lnTo>
                  <a:pt x="4508" y="2158"/>
                </a:lnTo>
                <a:lnTo>
                  <a:pt x="4492" y="2154"/>
                </a:lnTo>
                <a:lnTo>
                  <a:pt x="4476" y="2154"/>
                </a:lnTo>
                <a:close/>
              </a:path>
            </a:pathLst>
          </a:custGeom>
          <a:solidFill>
            <a:srgbClr val="FFFF66"/>
          </a:solidFill>
          <a:ln w="12700">
            <a:solidFill>
              <a:srgbClr val="00BCB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Freeform 24"/>
          <p:cNvSpPr>
            <a:spLocks/>
          </p:cNvSpPr>
          <p:nvPr/>
        </p:nvSpPr>
        <p:spPr bwMode="auto">
          <a:xfrm>
            <a:off x="3563938" y="3898900"/>
            <a:ext cx="2165350" cy="2165350"/>
          </a:xfrm>
          <a:custGeom>
            <a:avLst/>
            <a:gdLst>
              <a:gd name="T0" fmla="*/ 2143865 w 4636"/>
              <a:gd name="T1" fmla="*/ 1028495 h 4636"/>
              <a:gd name="T2" fmla="*/ 2042977 w 4636"/>
              <a:gd name="T3" fmla="*/ 767868 h 4636"/>
              <a:gd name="T4" fmla="*/ 2085948 w 4636"/>
              <a:gd name="T5" fmla="*/ 720226 h 4636"/>
              <a:gd name="T6" fmla="*/ 2079409 w 4636"/>
              <a:gd name="T7" fmla="*/ 659507 h 4636"/>
              <a:gd name="T8" fmla="*/ 2021492 w 4636"/>
              <a:gd name="T9" fmla="*/ 621207 h 4636"/>
              <a:gd name="T10" fmla="*/ 1858950 w 4636"/>
              <a:gd name="T11" fmla="*/ 411958 h 4636"/>
              <a:gd name="T12" fmla="*/ 1866423 w 4636"/>
              <a:gd name="T13" fmla="*/ 342832 h 4636"/>
              <a:gd name="T14" fmla="*/ 1822518 w 4636"/>
              <a:gd name="T15" fmla="*/ 299861 h 4636"/>
              <a:gd name="T16" fmla="*/ 1753392 w 4636"/>
              <a:gd name="T17" fmla="*/ 306400 h 4636"/>
              <a:gd name="T18" fmla="*/ 1544143 w 4636"/>
              <a:gd name="T19" fmla="*/ 143858 h 4636"/>
              <a:gd name="T20" fmla="*/ 1505843 w 4636"/>
              <a:gd name="T21" fmla="*/ 85941 h 4636"/>
              <a:gd name="T22" fmla="*/ 1445124 w 4636"/>
              <a:gd name="T23" fmla="*/ 79402 h 4636"/>
              <a:gd name="T24" fmla="*/ 1159275 w 4636"/>
              <a:gd name="T25" fmla="*/ 698741 h 4636"/>
              <a:gd name="T26" fmla="*/ 1137790 w 4636"/>
              <a:gd name="T27" fmla="*/ 21485 h 4636"/>
              <a:gd name="T28" fmla="*/ 1080807 w 4636"/>
              <a:gd name="T29" fmla="*/ 0 h 4636"/>
              <a:gd name="T30" fmla="*/ 1019153 w 4636"/>
              <a:gd name="T31" fmla="*/ 32695 h 4636"/>
              <a:gd name="T32" fmla="*/ 764131 w 4636"/>
              <a:gd name="T33" fmla="*/ 114900 h 4636"/>
              <a:gd name="T34" fmla="*/ 706214 w 4636"/>
              <a:gd name="T35" fmla="*/ 76600 h 4636"/>
              <a:gd name="T36" fmla="*/ 647363 w 4636"/>
              <a:gd name="T37" fmla="*/ 94349 h 4636"/>
              <a:gd name="T38" fmla="*/ 621207 w 4636"/>
              <a:gd name="T39" fmla="*/ 158805 h 4636"/>
              <a:gd name="T40" fmla="*/ 399814 w 4636"/>
              <a:gd name="T41" fmla="*/ 299861 h 4636"/>
              <a:gd name="T42" fmla="*/ 329753 w 4636"/>
              <a:gd name="T43" fmla="*/ 306400 h 4636"/>
              <a:gd name="T44" fmla="*/ 295190 w 4636"/>
              <a:gd name="T45" fmla="*/ 356844 h 4636"/>
              <a:gd name="T46" fmla="*/ 315741 w 4636"/>
              <a:gd name="T47" fmla="*/ 424102 h 4636"/>
              <a:gd name="T48" fmla="*/ 130780 w 4636"/>
              <a:gd name="T49" fmla="*/ 624009 h 4636"/>
              <a:gd name="T50" fmla="*/ 82205 w 4636"/>
              <a:gd name="T51" fmla="*/ 669783 h 4636"/>
              <a:gd name="T52" fmla="*/ 85007 w 4636"/>
              <a:gd name="T53" fmla="*/ 733304 h 4636"/>
              <a:gd name="T54" fmla="*/ 74732 w 4636"/>
              <a:gd name="T55" fmla="*/ 1006075 h 4636"/>
              <a:gd name="T56" fmla="*/ 13078 w 4636"/>
              <a:gd name="T57" fmla="*/ 1039704 h 4636"/>
              <a:gd name="T58" fmla="*/ 1868 w 4636"/>
              <a:gd name="T59" fmla="*/ 1099490 h 4636"/>
              <a:gd name="T60" fmla="*/ 45773 w 4636"/>
              <a:gd name="T61" fmla="*/ 1152736 h 4636"/>
              <a:gd name="T62" fmla="*/ 102756 w 4636"/>
              <a:gd name="T63" fmla="*/ 1409626 h 4636"/>
              <a:gd name="T64" fmla="*/ 76600 w 4636"/>
              <a:gd name="T65" fmla="*/ 1474082 h 4636"/>
              <a:gd name="T66" fmla="*/ 105558 w 4636"/>
              <a:gd name="T67" fmla="*/ 1528263 h 4636"/>
              <a:gd name="T68" fmla="*/ 173751 w 4636"/>
              <a:gd name="T69" fmla="*/ 1541341 h 4636"/>
              <a:gd name="T70" fmla="*/ 295190 w 4636"/>
              <a:gd name="T71" fmla="*/ 1779548 h 4636"/>
              <a:gd name="T72" fmla="*/ 315741 w 4636"/>
              <a:gd name="T73" fmla="*/ 1846806 h 4636"/>
              <a:gd name="T74" fmla="*/ 370856 w 4636"/>
              <a:gd name="T75" fmla="*/ 1871094 h 4636"/>
              <a:gd name="T76" fmla="*/ 626812 w 4636"/>
              <a:gd name="T77" fmla="*/ 1985060 h 4636"/>
              <a:gd name="T78" fmla="*/ 629614 w 4636"/>
              <a:gd name="T79" fmla="*/ 2048582 h 4636"/>
              <a:gd name="T80" fmla="*/ 677256 w 4636"/>
              <a:gd name="T81" fmla="*/ 2085948 h 4636"/>
              <a:gd name="T82" fmla="*/ 745448 w 4636"/>
              <a:gd name="T83" fmla="*/ 2072870 h 4636"/>
              <a:gd name="T84" fmla="*/ 1007943 w 4636"/>
              <a:gd name="T85" fmla="*/ 2105565 h 4636"/>
              <a:gd name="T86" fmla="*/ 1051848 w 4636"/>
              <a:gd name="T87" fmla="*/ 2159745 h 4636"/>
              <a:gd name="T88" fmla="*/ 1113502 w 4636"/>
              <a:gd name="T89" fmla="*/ 2159745 h 4636"/>
              <a:gd name="T90" fmla="*/ 1157407 w 4636"/>
              <a:gd name="T91" fmla="*/ 2105565 h 4636"/>
              <a:gd name="T92" fmla="*/ 1419902 w 4636"/>
              <a:gd name="T93" fmla="*/ 2072870 h 4636"/>
              <a:gd name="T94" fmla="*/ 1488094 w 4636"/>
              <a:gd name="T95" fmla="*/ 2085948 h 4636"/>
              <a:gd name="T96" fmla="*/ 1535736 w 4636"/>
              <a:gd name="T97" fmla="*/ 2048582 h 4636"/>
              <a:gd name="T98" fmla="*/ 1300331 w 4636"/>
              <a:gd name="T99" fmla="*/ 1408692 h 4636"/>
              <a:gd name="T100" fmla="*/ 1794494 w 4636"/>
              <a:gd name="T101" fmla="*/ 1871094 h 4636"/>
              <a:gd name="T102" fmla="*/ 1849609 w 4636"/>
              <a:gd name="T103" fmla="*/ 1846806 h 4636"/>
              <a:gd name="T104" fmla="*/ 1870160 w 4636"/>
              <a:gd name="T105" fmla="*/ 1779548 h 4636"/>
              <a:gd name="T106" fmla="*/ 1992533 w 4636"/>
              <a:gd name="T107" fmla="*/ 1541341 h 4636"/>
              <a:gd name="T108" fmla="*/ 2060726 w 4636"/>
              <a:gd name="T109" fmla="*/ 1528263 h 4636"/>
              <a:gd name="T110" fmla="*/ 2089684 w 4636"/>
              <a:gd name="T111" fmla="*/ 1474082 h 4636"/>
              <a:gd name="T112" fmla="*/ 2062594 w 4636"/>
              <a:gd name="T113" fmla="*/ 1409626 h 4636"/>
              <a:gd name="T114" fmla="*/ 2119577 w 4636"/>
              <a:gd name="T115" fmla="*/ 1152736 h 4636"/>
              <a:gd name="T116" fmla="*/ 2164416 w 4636"/>
              <a:gd name="T117" fmla="*/ 1099490 h 46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636" h="4636">
                <a:moveTo>
                  <a:pt x="4636" y="2314"/>
                </a:moveTo>
                <a:lnTo>
                  <a:pt x="4636" y="2314"/>
                </a:lnTo>
                <a:lnTo>
                  <a:pt x="4636" y="2298"/>
                </a:lnTo>
                <a:lnTo>
                  <a:pt x="4634" y="2282"/>
                </a:lnTo>
                <a:lnTo>
                  <a:pt x="4630" y="2266"/>
                </a:lnTo>
                <a:lnTo>
                  <a:pt x="4624" y="2252"/>
                </a:lnTo>
                <a:lnTo>
                  <a:pt x="4618" y="2238"/>
                </a:lnTo>
                <a:lnTo>
                  <a:pt x="4610" y="2226"/>
                </a:lnTo>
                <a:lnTo>
                  <a:pt x="4600" y="2212"/>
                </a:lnTo>
                <a:lnTo>
                  <a:pt x="4590" y="2202"/>
                </a:lnTo>
                <a:lnTo>
                  <a:pt x="4578" y="2190"/>
                </a:lnTo>
                <a:lnTo>
                  <a:pt x="4566" y="2182"/>
                </a:lnTo>
                <a:lnTo>
                  <a:pt x="4552" y="2174"/>
                </a:lnTo>
                <a:lnTo>
                  <a:pt x="4538" y="2166"/>
                </a:lnTo>
                <a:lnTo>
                  <a:pt x="4524" y="2162"/>
                </a:lnTo>
                <a:lnTo>
                  <a:pt x="4508" y="2158"/>
                </a:lnTo>
                <a:lnTo>
                  <a:pt x="4492" y="2156"/>
                </a:lnTo>
                <a:lnTo>
                  <a:pt x="4476" y="2154"/>
                </a:lnTo>
                <a:lnTo>
                  <a:pt x="3142" y="2154"/>
                </a:lnTo>
                <a:lnTo>
                  <a:pt x="4374" y="1644"/>
                </a:lnTo>
                <a:lnTo>
                  <a:pt x="4390" y="1636"/>
                </a:lnTo>
                <a:lnTo>
                  <a:pt x="4404" y="1628"/>
                </a:lnTo>
                <a:lnTo>
                  <a:pt x="4416" y="1618"/>
                </a:lnTo>
                <a:lnTo>
                  <a:pt x="4428" y="1608"/>
                </a:lnTo>
                <a:lnTo>
                  <a:pt x="4438" y="1596"/>
                </a:lnTo>
                <a:lnTo>
                  <a:pt x="4446" y="1584"/>
                </a:lnTo>
                <a:lnTo>
                  <a:pt x="4454" y="1570"/>
                </a:lnTo>
                <a:lnTo>
                  <a:pt x="4462" y="1556"/>
                </a:lnTo>
                <a:lnTo>
                  <a:pt x="4466" y="1542"/>
                </a:lnTo>
                <a:lnTo>
                  <a:pt x="4470" y="1528"/>
                </a:lnTo>
                <a:lnTo>
                  <a:pt x="4472" y="1512"/>
                </a:lnTo>
                <a:lnTo>
                  <a:pt x="4474" y="1496"/>
                </a:lnTo>
                <a:lnTo>
                  <a:pt x="4474" y="1480"/>
                </a:lnTo>
                <a:lnTo>
                  <a:pt x="4470" y="1466"/>
                </a:lnTo>
                <a:lnTo>
                  <a:pt x="4468" y="1450"/>
                </a:lnTo>
                <a:lnTo>
                  <a:pt x="4462" y="1434"/>
                </a:lnTo>
                <a:lnTo>
                  <a:pt x="4458" y="1428"/>
                </a:lnTo>
                <a:lnTo>
                  <a:pt x="4452" y="1412"/>
                </a:lnTo>
                <a:lnTo>
                  <a:pt x="4444" y="1400"/>
                </a:lnTo>
                <a:lnTo>
                  <a:pt x="4434" y="1386"/>
                </a:lnTo>
                <a:lnTo>
                  <a:pt x="4424" y="1374"/>
                </a:lnTo>
                <a:lnTo>
                  <a:pt x="4412" y="1364"/>
                </a:lnTo>
                <a:lnTo>
                  <a:pt x="4400" y="1356"/>
                </a:lnTo>
                <a:lnTo>
                  <a:pt x="4386" y="1348"/>
                </a:lnTo>
                <a:lnTo>
                  <a:pt x="4372" y="1342"/>
                </a:lnTo>
                <a:lnTo>
                  <a:pt x="4358" y="1336"/>
                </a:lnTo>
                <a:lnTo>
                  <a:pt x="4342" y="1332"/>
                </a:lnTo>
                <a:lnTo>
                  <a:pt x="4328" y="1330"/>
                </a:lnTo>
                <a:lnTo>
                  <a:pt x="4312" y="1328"/>
                </a:lnTo>
                <a:lnTo>
                  <a:pt x="4296" y="1330"/>
                </a:lnTo>
                <a:lnTo>
                  <a:pt x="4280" y="1332"/>
                </a:lnTo>
                <a:lnTo>
                  <a:pt x="4266" y="1336"/>
                </a:lnTo>
                <a:lnTo>
                  <a:pt x="4250" y="1340"/>
                </a:lnTo>
                <a:lnTo>
                  <a:pt x="3016" y="1852"/>
                </a:lnTo>
                <a:lnTo>
                  <a:pt x="3960" y="908"/>
                </a:lnTo>
                <a:lnTo>
                  <a:pt x="3972" y="896"/>
                </a:lnTo>
                <a:lnTo>
                  <a:pt x="3980" y="882"/>
                </a:lnTo>
                <a:lnTo>
                  <a:pt x="3988" y="868"/>
                </a:lnTo>
                <a:lnTo>
                  <a:pt x="3996" y="854"/>
                </a:lnTo>
                <a:lnTo>
                  <a:pt x="4000" y="840"/>
                </a:lnTo>
                <a:lnTo>
                  <a:pt x="4004" y="826"/>
                </a:lnTo>
                <a:lnTo>
                  <a:pt x="4006" y="810"/>
                </a:lnTo>
                <a:lnTo>
                  <a:pt x="4006" y="794"/>
                </a:lnTo>
                <a:lnTo>
                  <a:pt x="4006" y="780"/>
                </a:lnTo>
                <a:lnTo>
                  <a:pt x="4004" y="764"/>
                </a:lnTo>
                <a:lnTo>
                  <a:pt x="4000" y="748"/>
                </a:lnTo>
                <a:lnTo>
                  <a:pt x="3996" y="734"/>
                </a:lnTo>
                <a:lnTo>
                  <a:pt x="3988" y="720"/>
                </a:lnTo>
                <a:lnTo>
                  <a:pt x="3980" y="706"/>
                </a:lnTo>
                <a:lnTo>
                  <a:pt x="3972" y="694"/>
                </a:lnTo>
                <a:lnTo>
                  <a:pt x="3960" y="682"/>
                </a:lnTo>
                <a:lnTo>
                  <a:pt x="3956" y="676"/>
                </a:lnTo>
                <a:lnTo>
                  <a:pt x="3942" y="666"/>
                </a:lnTo>
                <a:lnTo>
                  <a:pt x="3930" y="656"/>
                </a:lnTo>
                <a:lnTo>
                  <a:pt x="3916" y="648"/>
                </a:lnTo>
                <a:lnTo>
                  <a:pt x="3902" y="642"/>
                </a:lnTo>
                <a:lnTo>
                  <a:pt x="3888" y="636"/>
                </a:lnTo>
                <a:lnTo>
                  <a:pt x="3872" y="632"/>
                </a:lnTo>
                <a:lnTo>
                  <a:pt x="3858" y="630"/>
                </a:lnTo>
                <a:lnTo>
                  <a:pt x="3842" y="630"/>
                </a:lnTo>
                <a:lnTo>
                  <a:pt x="3826" y="630"/>
                </a:lnTo>
                <a:lnTo>
                  <a:pt x="3812" y="632"/>
                </a:lnTo>
                <a:lnTo>
                  <a:pt x="3796" y="636"/>
                </a:lnTo>
                <a:lnTo>
                  <a:pt x="3782" y="642"/>
                </a:lnTo>
                <a:lnTo>
                  <a:pt x="3768" y="648"/>
                </a:lnTo>
                <a:lnTo>
                  <a:pt x="3754" y="656"/>
                </a:lnTo>
                <a:lnTo>
                  <a:pt x="3740" y="666"/>
                </a:lnTo>
                <a:lnTo>
                  <a:pt x="3728" y="676"/>
                </a:lnTo>
                <a:lnTo>
                  <a:pt x="2784" y="1620"/>
                </a:lnTo>
                <a:lnTo>
                  <a:pt x="3296" y="386"/>
                </a:lnTo>
                <a:lnTo>
                  <a:pt x="3300" y="372"/>
                </a:lnTo>
                <a:lnTo>
                  <a:pt x="3304" y="356"/>
                </a:lnTo>
                <a:lnTo>
                  <a:pt x="3306" y="340"/>
                </a:lnTo>
                <a:lnTo>
                  <a:pt x="3308" y="324"/>
                </a:lnTo>
                <a:lnTo>
                  <a:pt x="3306" y="308"/>
                </a:lnTo>
                <a:lnTo>
                  <a:pt x="3304" y="294"/>
                </a:lnTo>
                <a:lnTo>
                  <a:pt x="3300" y="278"/>
                </a:lnTo>
                <a:lnTo>
                  <a:pt x="3296" y="264"/>
                </a:lnTo>
                <a:lnTo>
                  <a:pt x="3288" y="250"/>
                </a:lnTo>
                <a:lnTo>
                  <a:pt x="3280" y="238"/>
                </a:lnTo>
                <a:lnTo>
                  <a:pt x="3272" y="224"/>
                </a:lnTo>
                <a:lnTo>
                  <a:pt x="3262" y="214"/>
                </a:lnTo>
                <a:lnTo>
                  <a:pt x="3250" y="202"/>
                </a:lnTo>
                <a:lnTo>
                  <a:pt x="3238" y="192"/>
                </a:lnTo>
                <a:lnTo>
                  <a:pt x="3224" y="184"/>
                </a:lnTo>
                <a:lnTo>
                  <a:pt x="3208" y="178"/>
                </a:lnTo>
                <a:lnTo>
                  <a:pt x="3202" y="174"/>
                </a:lnTo>
                <a:lnTo>
                  <a:pt x="3186" y="170"/>
                </a:lnTo>
                <a:lnTo>
                  <a:pt x="3172" y="166"/>
                </a:lnTo>
                <a:lnTo>
                  <a:pt x="3156" y="164"/>
                </a:lnTo>
                <a:lnTo>
                  <a:pt x="3140" y="162"/>
                </a:lnTo>
                <a:lnTo>
                  <a:pt x="3124" y="164"/>
                </a:lnTo>
                <a:lnTo>
                  <a:pt x="3110" y="166"/>
                </a:lnTo>
                <a:lnTo>
                  <a:pt x="3094" y="170"/>
                </a:lnTo>
                <a:lnTo>
                  <a:pt x="3080" y="176"/>
                </a:lnTo>
                <a:lnTo>
                  <a:pt x="3066" y="182"/>
                </a:lnTo>
                <a:lnTo>
                  <a:pt x="3052" y="190"/>
                </a:lnTo>
                <a:lnTo>
                  <a:pt x="3040" y="198"/>
                </a:lnTo>
                <a:lnTo>
                  <a:pt x="3028" y="208"/>
                </a:lnTo>
                <a:lnTo>
                  <a:pt x="3018" y="220"/>
                </a:lnTo>
                <a:lnTo>
                  <a:pt x="3008" y="232"/>
                </a:lnTo>
                <a:lnTo>
                  <a:pt x="3000" y="246"/>
                </a:lnTo>
                <a:lnTo>
                  <a:pt x="2994" y="262"/>
                </a:lnTo>
                <a:lnTo>
                  <a:pt x="2482" y="1496"/>
                </a:lnTo>
                <a:lnTo>
                  <a:pt x="2482" y="160"/>
                </a:lnTo>
                <a:lnTo>
                  <a:pt x="2482" y="144"/>
                </a:lnTo>
                <a:lnTo>
                  <a:pt x="2478" y="128"/>
                </a:lnTo>
                <a:lnTo>
                  <a:pt x="2474" y="112"/>
                </a:lnTo>
                <a:lnTo>
                  <a:pt x="2470" y="98"/>
                </a:lnTo>
                <a:lnTo>
                  <a:pt x="2462" y="84"/>
                </a:lnTo>
                <a:lnTo>
                  <a:pt x="2454" y="70"/>
                </a:lnTo>
                <a:lnTo>
                  <a:pt x="2446" y="58"/>
                </a:lnTo>
                <a:lnTo>
                  <a:pt x="2436" y="46"/>
                </a:lnTo>
                <a:lnTo>
                  <a:pt x="2424" y="36"/>
                </a:lnTo>
                <a:lnTo>
                  <a:pt x="2412" y="28"/>
                </a:lnTo>
                <a:lnTo>
                  <a:pt x="2398" y="20"/>
                </a:lnTo>
                <a:lnTo>
                  <a:pt x="2384" y="12"/>
                </a:lnTo>
                <a:lnTo>
                  <a:pt x="2370" y="6"/>
                </a:lnTo>
                <a:lnTo>
                  <a:pt x="2354" y="4"/>
                </a:lnTo>
                <a:lnTo>
                  <a:pt x="2338" y="0"/>
                </a:lnTo>
                <a:lnTo>
                  <a:pt x="2322" y="0"/>
                </a:lnTo>
                <a:lnTo>
                  <a:pt x="2314" y="0"/>
                </a:lnTo>
                <a:lnTo>
                  <a:pt x="2298" y="0"/>
                </a:lnTo>
                <a:lnTo>
                  <a:pt x="2282" y="4"/>
                </a:lnTo>
                <a:lnTo>
                  <a:pt x="2268" y="6"/>
                </a:lnTo>
                <a:lnTo>
                  <a:pt x="2252" y="12"/>
                </a:lnTo>
                <a:lnTo>
                  <a:pt x="2238" y="20"/>
                </a:lnTo>
                <a:lnTo>
                  <a:pt x="2226" y="28"/>
                </a:lnTo>
                <a:lnTo>
                  <a:pt x="2214" y="36"/>
                </a:lnTo>
                <a:lnTo>
                  <a:pt x="2202" y="46"/>
                </a:lnTo>
                <a:lnTo>
                  <a:pt x="2192" y="58"/>
                </a:lnTo>
                <a:lnTo>
                  <a:pt x="2182" y="70"/>
                </a:lnTo>
                <a:lnTo>
                  <a:pt x="2174" y="84"/>
                </a:lnTo>
                <a:lnTo>
                  <a:pt x="2168" y="98"/>
                </a:lnTo>
                <a:lnTo>
                  <a:pt x="2162" y="112"/>
                </a:lnTo>
                <a:lnTo>
                  <a:pt x="2158" y="128"/>
                </a:lnTo>
                <a:lnTo>
                  <a:pt x="2156" y="144"/>
                </a:lnTo>
                <a:lnTo>
                  <a:pt x="2154" y="160"/>
                </a:lnTo>
                <a:lnTo>
                  <a:pt x="2154" y="1496"/>
                </a:lnTo>
                <a:lnTo>
                  <a:pt x="1644" y="262"/>
                </a:lnTo>
                <a:lnTo>
                  <a:pt x="1636" y="246"/>
                </a:lnTo>
                <a:lnTo>
                  <a:pt x="1628" y="232"/>
                </a:lnTo>
                <a:lnTo>
                  <a:pt x="1618" y="220"/>
                </a:lnTo>
                <a:lnTo>
                  <a:pt x="1608" y="208"/>
                </a:lnTo>
                <a:lnTo>
                  <a:pt x="1596" y="198"/>
                </a:lnTo>
                <a:lnTo>
                  <a:pt x="1584" y="190"/>
                </a:lnTo>
                <a:lnTo>
                  <a:pt x="1570" y="182"/>
                </a:lnTo>
                <a:lnTo>
                  <a:pt x="1558" y="176"/>
                </a:lnTo>
                <a:lnTo>
                  <a:pt x="1542" y="170"/>
                </a:lnTo>
                <a:lnTo>
                  <a:pt x="1528" y="166"/>
                </a:lnTo>
                <a:lnTo>
                  <a:pt x="1512" y="164"/>
                </a:lnTo>
                <a:lnTo>
                  <a:pt x="1496" y="162"/>
                </a:lnTo>
                <a:lnTo>
                  <a:pt x="1482" y="164"/>
                </a:lnTo>
                <a:lnTo>
                  <a:pt x="1466" y="166"/>
                </a:lnTo>
                <a:lnTo>
                  <a:pt x="1450" y="170"/>
                </a:lnTo>
                <a:lnTo>
                  <a:pt x="1434" y="174"/>
                </a:lnTo>
                <a:lnTo>
                  <a:pt x="1428" y="178"/>
                </a:lnTo>
                <a:lnTo>
                  <a:pt x="1414" y="184"/>
                </a:lnTo>
                <a:lnTo>
                  <a:pt x="1400" y="192"/>
                </a:lnTo>
                <a:lnTo>
                  <a:pt x="1386" y="202"/>
                </a:lnTo>
                <a:lnTo>
                  <a:pt x="1376" y="214"/>
                </a:lnTo>
                <a:lnTo>
                  <a:pt x="1366" y="224"/>
                </a:lnTo>
                <a:lnTo>
                  <a:pt x="1356" y="238"/>
                </a:lnTo>
                <a:lnTo>
                  <a:pt x="1348" y="250"/>
                </a:lnTo>
                <a:lnTo>
                  <a:pt x="1342" y="264"/>
                </a:lnTo>
                <a:lnTo>
                  <a:pt x="1336" y="278"/>
                </a:lnTo>
                <a:lnTo>
                  <a:pt x="1332" y="294"/>
                </a:lnTo>
                <a:lnTo>
                  <a:pt x="1330" y="308"/>
                </a:lnTo>
                <a:lnTo>
                  <a:pt x="1330" y="324"/>
                </a:lnTo>
                <a:lnTo>
                  <a:pt x="1330" y="340"/>
                </a:lnTo>
                <a:lnTo>
                  <a:pt x="1332" y="356"/>
                </a:lnTo>
                <a:lnTo>
                  <a:pt x="1336" y="372"/>
                </a:lnTo>
                <a:lnTo>
                  <a:pt x="1342" y="386"/>
                </a:lnTo>
                <a:lnTo>
                  <a:pt x="1852" y="1620"/>
                </a:lnTo>
                <a:lnTo>
                  <a:pt x="908" y="676"/>
                </a:lnTo>
                <a:lnTo>
                  <a:pt x="896" y="666"/>
                </a:lnTo>
                <a:lnTo>
                  <a:pt x="884" y="656"/>
                </a:lnTo>
                <a:lnTo>
                  <a:pt x="870" y="648"/>
                </a:lnTo>
                <a:lnTo>
                  <a:pt x="856" y="642"/>
                </a:lnTo>
                <a:lnTo>
                  <a:pt x="840" y="636"/>
                </a:lnTo>
                <a:lnTo>
                  <a:pt x="826" y="632"/>
                </a:lnTo>
                <a:lnTo>
                  <a:pt x="810" y="630"/>
                </a:lnTo>
                <a:lnTo>
                  <a:pt x="794" y="630"/>
                </a:lnTo>
                <a:lnTo>
                  <a:pt x="780" y="630"/>
                </a:lnTo>
                <a:lnTo>
                  <a:pt x="764" y="632"/>
                </a:lnTo>
                <a:lnTo>
                  <a:pt x="750" y="636"/>
                </a:lnTo>
                <a:lnTo>
                  <a:pt x="734" y="642"/>
                </a:lnTo>
                <a:lnTo>
                  <a:pt x="720" y="648"/>
                </a:lnTo>
                <a:lnTo>
                  <a:pt x="706" y="656"/>
                </a:lnTo>
                <a:lnTo>
                  <a:pt x="694" y="666"/>
                </a:lnTo>
                <a:lnTo>
                  <a:pt x="682" y="676"/>
                </a:lnTo>
                <a:lnTo>
                  <a:pt x="676" y="682"/>
                </a:lnTo>
                <a:lnTo>
                  <a:pt x="666" y="694"/>
                </a:lnTo>
                <a:lnTo>
                  <a:pt x="656" y="706"/>
                </a:lnTo>
                <a:lnTo>
                  <a:pt x="648" y="720"/>
                </a:lnTo>
                <a:lnTo>
                  <a:pt x="642" y="734"/>
                </a:lnTo>
                <a:lnTo>
                  <a:pt x="636" y="748"/>
                </a:lnTo>
                <a:lnTo>
                  <a:pt x="632" y="764"/>
                </a:lnTo>
                <a:lnTo>
                  <a:pt x="630" y="780"/>
                </a:lnTo>
                <a:lnTo>
                  <a:pt x="630" y="794"/>
                </a:lnTo>
                <a:lnTo>
                  <a:pt x="630" y="810"/>
                </a:lnTo>
                <a:lnTo>
                  <a:pt x="632" y="826"/>
                </a:lnTo>
                <a:lnTo>
                  <a:pt x="636" y="840"/>
                </a:lnTo>
                <a:lnTo>
                  <a:pt x="642" y="854"/>
                </a:lnTo>
                <a:lnTo>
                  <a:pt x="648" y="868"/>
                </a:lnTo>
                <a:lnTo>
                  <a:pt x="656" y="882"/>
                </a:lnTo>
                <a:lnTo>
                  <a:pt x="666" y="896"/>
                </a:lnTo>
                <a:lnTo>
                  <a:pt x="676" y="908"/>
                </a:lnTo>
                <a:lnTo>
                  <a:pt x="1622" y="1852"/>
                </a:lnTo>
                <a:lnTo>
                  <a:pt x="388" y="1340"/>
                </a:lnTo>
                <a:lnTo>
                  <a:pt x="372" y="1336"/>
                </a:lnTo>
                <a:lnTo>
                  <a:pt x="356" y="1332"/>
                </a:lnTo>
                <a:lnTo>
                  <a:pt x="340" y="1330"/>
                </a:lnTo>
                <a:lnTo>
                  <a:pt x="324" y="1328"/>
                </a:lnTo>
                <a:lnTo>
                  <a:pt x="310" y="1330"/>
                </a:lnTo>
                <a:lnTo>
                  <a:pt x="294" y="1332"/>
                </a:lnTo>
                <a:lnTo>
                  <a:pt x="280" y="1336"/>
                </a:lnTo>
                <a:lnTo>
                  <a:pt x="264" y="1342"/>
                </a:lnTo>
                <a:lnTo>
                  <a:pt x="250" y="1348"/>
                </a:lnTo>
                <a:lnTo>
                  <a:pt x="238" y="1356"/>
                </a:lnTo>
                <a:lnTo>
                  <a:pt x="226" y="1364"/>
                </a:lnTo>
                <a:lnTo>
                  <a:pt x="214" y="1374"/>
                </a:lnTo>
                <a:lnTo>
                  <a:pt x="202" y="1386"/>
                </a:lnTo>
                <a:lnTo>
                  <a:pt x="194" y="1400"/>
                </a:lnTo>
                <a:lnTo>
                  <a:pt x="186" y="1412"/>
                </a:lnTo>
                <a:lnTo>
                  <a:pt x="178" y="1428"/>
                </a:lnTo>
                <a:lnTo>
                  <a:pt x="176" y="1434"/>
                </a:lnTo>
                <a:lnTo>
                  <a:pt x="170" y="1450"/>
                </a:lnTo>
                <a:lnTo>
                  <a:pt x="166" y="1466"/>
                </a:lnTo>
                <a:lnTo>
                  <a:pt x="164" y="1480"/>
                </a:lnTo>
                <a:lnTo>
                  <a:pt x="164" y="1496"/>
                </a:lnTo>
                <a:lnTo>
                  <a:pt x="164" y="1512"/>
                </a:lnTo>
                <a:lnTo>
                  <a:pt x="166" y="1528"/>
                </a:lnTo>
                <a:lnTo>
                  <a:pt x="170" y="1542"/>
                </a:lnTo>
                <a:lnTo>
                  <a:pt x="176" y="1556"/>
                </a:lnTo>
                <a:lnTo>
                  <a:pt x="182" y="1570"/>
                </a:lnTo>
                <a:lnTo>
                  <a:pt x="190" y="1584"/>
                </a:lnTo>
                <a:lnTo>
                  <a:pt x="200" y="1596"/>
                </a:lnTo>
                <a:lnTo>
                  <a:pt x="210" y="1608"/>
                </a:lnTo>
                <a:lnTo>
                  <a:pt x="220" y="1618"/>
                </a:lnTo>
                <a:lnTo>
                  <a:pt x="234" y="1628"/>
                </a:lnTo>
                <a:lnTo>
                  <a:pt x="248" y="1636"/>
                </a:lnTo>
                <a:lnTo>
                  <a:pt x="262" y="1644"/>
                </a:lnTo>
                <a:lnTo>
                  <a:pt x="1496" y="2154"/>
                </a:lnTo>
                <a:lnTo>
                  <a:pt x="160" y="2154"/>
                </a:lnTo>
                <a:lnTo>
                  <a:pt x="144" y="2156"/>
                </a:lnTo>
                <a:lnTo>
                  <a:pt x="128" y="2158"/>
                </a:lnTo>
                <a:lnTo>
                  <a:pt x="112" y="2162"/>
                </a:lnTo>
                <a:lnTo>
                  <a:pt x="98" y="2166"/>
                </a:lnTo>
                <a:lnTo>
                  <a:pt x="84" y="2174"/>
                </a:lnTo>
                <a:lnTo>
                  <a:pt x="70" y="2182"/>
                </a:lnTo>
                <a:lnTo>
                  <a:pt x="58" y="2190"/>
                </a:lnTo>
                <a:lnTo>
                  <a:pt x="48" y="2202"/>
                </a:lnTo>
                <a:lnTo>
                  <a:pt x="36" y="2212"/>
                </a:lnTo>
                <a:lnTo>
                  <a:pt x="28" y="2226"/>
                </a:lnTo>
                <a:lnTo>
                  <a:pt x="20" y="2238"/>
                </a:lnTo>
                <a:lnTo>
                  <a:pt x="12" y="2252"/>
                </a:lnTo>
                <a:lnTo>
                  <a:pt x="8" y="2266"/>
                </a:lnTo>
                <a:lnTo>
                  <a:pt x="4" y="2282"/>
                </a:lnTo>
                <a:lnTo>
                  <a:pt x="2" y="2298"/>
                </a:lnTo>
                <a:lnTo>
                  <a:pt x="0" y="2314"/>
                </a:lnTo>
                <a:lnTo>
                  <a:pt x="0" y="2322"/>
                </a:lnTo>
                <a:lnTo>
                  <a:pt x="2" y="2338"/>
                </a:lnTo>
                <a:lnTo>
                  <a:pt x="4" y="2354"/>
                </a:lnTo>
                <a:lnTo>
                  <a:pt x="8" y="2370"/>
                </a:lnTo>
                <a:lnTo>
                  <a:pt x="12" y="2384"/>
                </a:lnTo>
                <a:lnTo>
                  <a:pt x="20" y="2398"/>
                </a:lnTo>
                <a:lnTo>
                  <a:pt x="28" y="2410"/>
                </a:lnTo>
                <a:lnTo>
                  <a:pt x="36" y="2424"/>
                </a:lnTo>
                <a:lnTo>
                  <a:pt x="48" y="2434"/>
                </a:lnTo>
                <a:lnTo>
                  <a:pt x="58" y="2444"/>
                </a:lnTo>
                <a:lnTo>
                  <a:pt x="70" y="2454"/>
                </a:lnTo>
                <a:lnTo>
                  <a:pt x="84" y="2462"/>
                </a:lnTo>
                <a:lnTo>
                  <a:pt x="98" y="2468"/>
                </a:lnTo>
                <a:lnTo>
                  <a:pt x="112" y="2474"/>
                </a:lnTo>
                <a:lnTo>
                  <a:pt x="128" y="2478"/>
                </a:lnTo>
                <a:lnTo>
                  <a:pt x="144" y="2480"/>
                </a:lnTo>
                <a:lnTo>
                  <a:pt x="160" y="2482"/>
                </a:lnTo>
                <a:lnTo>
                  <a:pt x="1496" y="2482"/>
                </a:lnTo>
                <a:lnTo>
                  <a:pt x="262" y="2992"/>
                </a:lnTo>
                <a:lnTo>
                  <a:pt x="248" y="3000"/>
                </a:lnTo>
                <a:lnTo>
                  <a:pt x="234" y="3008"/>
                </a:lnTo>
                <a:lnTo>
                  <a:pt x="220" y="3018"/>
                </a:lnTo>
                <a:lnTo>
                  <a:pt x="210" y="3028"/>
                </a:lnTo>
                <a:lnTo>
                  <a:pt x="200" y="3040"/>
                </a:lnTo>
                <a:lnTo>
                  <a:pt x="190" y="3052"/>
                </a:lnTo>
                <a:lnTo>
                  <a:pt x="182" y="3066"/>
                </a:lnTo>
                <a:lnTo>
                  <a:pt x="176" y="3080"/>
                </a:lnTo>
                <a:lnTo>
                  <a:pt x="170" y="3094"/>
                </a:lnTo>
                <a:lnTo>
                  <a:pt x="166" y="3108"/>
                </a:lnTo>
                <a:lnTo>
                  <a:pt x="164" y="3124"/>
                </a:lnTo>
                <a:lnTo>
                  <a:pt x="164" y="3140"/>
                </a:lnTo>
                <a:lnTo>
                  <a:pt x="164" y="3156"/>
                </a:lnTo>
                <a:lnTo>
                  <a:pt x="166" y="3170"/>
                </a:lnTo>
                <a:lnTo>
                  <a:pt x="170" y="3186"/>
                </a:lnTo>
                <a:lnTo>
                  <a:pt x="176" y="3202"/>
                </a:lnTo>
                <a:lnTo>
                  <a:pt x="178" y="3208"/>
                </a:lnTo>
                <a:lnTo>
                  <a:pt x="186" y="3224"/>
                </a:lnTo>
                <a:lnTo>
                  <a:pt x="194" y="3236"/>
                </a:lnTo>
                <a:lnTo>
                  <a:pt x="202" y="3250"/>
                </a:lnTo>
                <a:lnTo>
                  <a:pt x="214" y="3260"/>
                </a:lnTo>
                <a:lnTo>
                  <a:pt x="226" y="3272"/>
                </a:lnTo>
                <a:lnTo>
                  <a:pt x="238" y="3280"/>
                </a:lnTo>
                <a:lnTo>
                  <a:pt x="250" y="3288"/>
                </a:lnTo>
                <a:lnTo>
                  <a:pt x="264" y="3294"/>
                </a:lnTo>
                <a:lnTo>
                  <a:pt x="280" y="3300"/>
                </a:lnTo>
                <a:lnTo>
                  <a:pt x="294" y="3304"/>
                </a:lnTo>
                <a:lnTo>
                  <a:pt x="310" y="3306"/>
                </a:lnTo>
                <a:lnTo>
                  <a:pt x="324" y="3308"/>
                </a:lnTo>
                <a:lnTo>
                  <a:pt x="340" y="3306"/>
                </a:lnTo>
                <a:lnTo>
                  <a:pt x="356" y="3304"/>
                </a:lnTo>
                <a:lnTo>
                  <a:pt x="372" y="3300"/>
                </a:lnTo>
                <a:lnTo>
                  <a:pt x="388" y="3296"/>
                </a:lnTo>
                <a:lnTo>
                  <a:pt x="1622" y="2784"/>
                </a:lnTo>
                <a:lnTo>
                  <a:pt x="676" y="3728"/>
                </a:lnTo>
                <a:lnTo>
                  <a:pt x="666" y="3740"/>
                </a:lnTo>
                <a:lnTo>
                  <a:pt x="656" y="3754"/>
                </a:lnTo>
                <a:lnTo>
                  <a:pt x="648" y="3766"/>
                </a:lnTo>
                <a:lnTo>
                  <a:pt x="642" y="3782"/>
                </a:lnTo>
                <a:lnTo>
                  <a:pt x="636" y="3796"/>
                </a:lnTo>
                <a:lnTo>
                  <a:pt x="632" y="3810"/>
                </a:lnTo>
                <a:lnTo>
                  <a:pt x="630" y="3826"/>
                </a:lnTo>
                <a:lnTo>
                  <a:pt x="630" y="3842"/>
                </a:lnTo>
                <a:lnTo>
                  <a:pt x="630" y="3856"/>
                </a:lnTo>
                <a:lnTo>
                  <a:pt x="632" y="3872"/>
                </a:lnTo>
                <a:lnTo>
                  <a:pt x="636" y="3888"/>
                </a:lnTo>
                <a:lnTo>
                  <a:pt x="642" y="3902"/>
                </a:lnTo>
                <a:lnTo>
                  <a:pt x="648" y="3916"/>
                </a:lnTo>
                <a:lnTo>
                  <a:pt x="656" y="3930"/>
                </a:lnTo>
                <a:lnTo>
                  <a:pt x="666" y="3942"/>
                </a:lnTo>
                <a:lnTo>
                  <a:pt x="676" y="3954"/>
                </a:lnTo>
                <a:lnTo>
                  <a:pt x="682" y="3960"/>
                </a:lnTo>
                <a:lnTo>
                  <a:pt x="694" y="3970"/>
                </a:lnTo>
                <a:lnTo>
                  <a:pt x="706" y="3980"/>
                </a:lnTo>
                <a:lnTo>
                  <a:pt x="720" y="3988"/>
                </a:lnTo>
                <a:lnTo>
                  <a:pt x="734" y="3994"/>
                </a:lnTo>
                <a:lnTo>
                  <a:pt x="750" y="4000"/>
                </a:lnTo>
                <a:lnTo>
                  <a:pt x="764" y="4004"/>
                </a:lnTo>
                <a:lnTo>
                  <a:pt x="780" y="4006"/>
                </a:lnTo>
                <a:lnTo>
                  <a:pt x="794" y="4006"/>
                </a:lnTo>
                <a:lnTo>
                  <a:pt x="810" y="4006"/>
                </a:lnTo>
                <a:lnTo>
                  <a:pt x="826" y="4004"/>
                </a:lnTo>
                <a:lnTo>
                  <a:pt x="840" y="4000"/>
                </a:lnTo>
                <a:lnTo>
                  <a:pt x="856" y="3994"/>
                </a:lnTo>
                <a:lnTo>
                  <a:pt x="870" y="3988"/>
                </a:lnTo>
                <a:lnTo>
                  <a:pt x="884" y="3980"/>
                </a:lnTo>
                <a:lnTo>
                  <a:pt x="896" y="3970"/>
                </a:lnTo>
                <a:lnTo>
                  <a:pt x="908" y="3960"/>
                </a:lnTo>
                <a:lnTo>
                  <a:pt x="1852" y="3016"/>
                </a:lnTo>
                <a:lnTo>
                  <a:pt x="1342" y="4250"/>
                </a:lnTo>
                <a:lnTo>
                  <a:pt x="1336" y="4264"/>
                </a:lnTo>
                <a:lnTo>
                  <a:pt x="1332" y="4280"/>
                </a:lnTo>
                <a:lnTo>
                  <a:pt x="1330" y="4296"/>
                </a:lnTo>
                <a:lnTo>
                  <a:pt x="1330" y="4312"/>
                </a:lnTo>
                <a:lnTo>
                  <a:pt x="1330" y="4326"/>
                </a:lnTo>
                <a:lnTo>
                  <a:pt x="1332" y="4342"/>
                </a:lnTo>
                <a:lnTo>
                  <a:pt x="1336" y="4358"/>
                </a:lnTo>
                <a:lnTo>
                  <a:pt x="1342" y="4372"/>
                </a:lnTo>
                <a:lnTo>
                  <a:pt x="1348" y="4386"/>
                </a:lnTo>
                <a:lnTo>
                  <a:pt x="1356" y="4398"/>
                </a:lnTo>
                <a:lnTo>
                  <a:pt x="1366" y="4412"/>
                </a:lnTo>
                <a:lnTo>
                  <a:pt x="1376" y="4422"/>
                </a:lnTo>
                <a:lnTo>
                  <a:pt x="1386" y="4434"/>
                </a:lnTo>
                <a:lnTo>
                  <a:pt x="1400" y="4442"/>
                </a:lnTo>
                <a:lnTo>
                  <a:pt x="1414" y="4452"/>
                </a:lnTo>
                <a:lnTo>
                  <a:pt x="1428" y="4458"/>
                </a:lnTo>
                <a:lnTo>
                  <a:pt x="1434" y="4462"/>
                </a:lnTo>
                <a:lnTo>
                  <a:pt x="1450" y="4466"/>
                </a:lnTo>
                <a:lnTo>
                  <a:pt x="1466" y="4470"/>
                </a:lnTo>
                <a:lnTo>
                  <a:pt x="1482" y="4472"/>
                </a:lnTo>
                <a:lnTo>
                  <a:pt x="1496" y="4474"/>
                </a:lnTo>
                <a:lnTo>
                  <a:pt x="1512" y="4472"/>
                </a:lnTo>
                <a:lnTo>
                  <a:pt x="1528" y="4470"/>
                </a:lnTo>
                <a:lnTo>
                  <a:pt x="1542" y="4466"/>
                </a:lnTo>
                <a:lnTo>
                  <a:pt x="1558" y="4460"/>
                </a:lnTo>
                <a:lnTo>
                  <a:pt x="1570" y="4454"/>
                </a:lnTo>
                <a:lnTo>
                  <a:pt x="1584" y="4446"/>
                </a:lnTo>
                <a:lnTo>
                  <a:pt x="1596" y="4438"/>
                </a:lnTo>
                <a:lnTo>
                  <a:pt x="1608" y="4428"/>
                </a:lnTo>
                <a:lnTo>
                  <a:pt x="1618" y="4416"/>
                </a:lnTo>
                <a:lnTo>
                  <a:pt x="1628" y="4402"/>
                </a:lnTo>
                <a:lnTo>
                  <a:pt x="1636" y="4390"/>
                </a:lnTo>
                <a:lnTo>
                  <a:pt x="1644" y="4374"/>
                </a:lnTo>
                <a:lnTo>
                  <a:pt x="2154" y="3140"/>
                </a:lnTo>
                <a:lnTo>
                  <a:pt x="2154" y="4476"/>
                </a:lnTo>
                <a:lnTo>
                  <a:pt x="2156" y="4492"/>
                </a:lnTo>
                <a:lnTo>
                  <a:pt x="2158" y="4508"/>
                </a:lnTo>
                <a:lnTo>
                  <a:pt x="2162" y="4524"/>
                </a:lnTo>
                <a:lnTo>
                  <a:pt x="2168" y="4538"/>
                </a:lnTo>
                <a:lnTo>
                  <a:pt x="2174" y="4552"/>
                </a:lnTo>
                <a:lnTo>
                  <a:pt x="2182" y="4566"/>
                </a:lnTo>
                <a:lnTo>
                  <a:pt x="2192" y="4578"/>
                </a:lnTo>
                <a:lnTo>
                  <a:pt x="2202" y="4590"/>
                </a:lnTo>
                <a:lnTo>
                  <a:pt x="2214" y="4600"/>
                </a:lnTo>
                <a:lnTo>
                  <a:pt x="2226" y="4608"/>
                </a:lnTo>
                <a:lnTo>
                  <a:pt x="2238" y="4616"/>
                </a:lnTo>
                <a:lnTo>
                  <a:pt x="2252" y="4624"/>
                </a:lnTo>
                <a:lnTo>
                  <a:pt x="2268" y="4628"/>
                </a:lnTo>
                <a:lnTo>
                  <a:pt x="2282" y="4632"/>
                </a:lnTo>
                <a:lnTo>
                  <a:pt x="2298" y="4636"/>
                </a:lnTo>
                <a:lnTo>
                  <a:pt x="2314" y="4636"/>
                </a:lnTo>
                <a:lnTo>
                  <a:pt x="2322" y="4636"/>
                </a:lnTo>
                <a:lnTo>
                  <a:pt x="2338" y="4636"/>
                </a:lnTo>
                <a:lnTo>
                  <a:pt x="2354" y="4632"/>
                </a:lnTo>
                <a:lnTo>
                  <a:pt x="2370" y="4628"/>
                </a:lnTo>
                <a:lnTo>
                  <a:pt x="2384" y="4624"/>
                </a:lnTo>
                <a:lnTo>
                  <a:pt x="2398" y="4616"/>
                </a:lnTo>
                <a:lnTo>
                  <a:pt x="2412" y="4608"/>
                </a:lnTo>
                <a:lnTo>
                  <a:pt x="2424" y="4600"/>
                </a:lnTo>
                <a:lnTo>
                  <a:pt x="2436" y="4590"/>
                </a:lnTo>
                <a:lnTo>
                  <a:pt x="2446" y="4578"/>
                </a:lnTo>
                <a:lnTo>
                  <a:pt x="2454" y="4566"/>
                </a:lnTo>
                <a:lnTo>
                  <a:pt x="2462" y="4552"/>
                </a:lnTo>
                <a:lnTo>
                  <a:pt x="2470" y="4538"/>
                </a:lnTo>
                <a:lnTo>
                  <a:pt x="2474" y="4524"/>
                </a:lnTo>
                <a:lnTo>
                  <a:pt x="2478" y="4508"/>
                </a:lnTo>
                <a:lnTo>
                  <a:pt x="2482" y="4492"/>
                </a:lnTo>
                <a:lnTo>
                  <a:pt x="2482" y="4476"/>
                </a:lnTo>
                <a:lnTo>
                  <a:pt x="2482" y="3140"/>
                </a:lnTo>
                <a:lnTo>
                  <a:pt x="2994" y="4374"/>
                </a:lnTo>
                <a:lnTo>
                  <a:pt x="3000" y="4390"/>
                </a:lnTo>
                <a:lnTo>
                  <a:pt x="3008" y="4402"/>
                </a:lnTo>
                <a:lnTo>
                  <a:pt x="3018" y="4416"/>
                </a:lnTo>
                <a:lnTo>
                  <a:pt x="3028" y="4428"/>
                </a:lnTo>
                <a:lnTo>
                  <a:pt x="3040" y="4438"/>
                </a:lnTo>
                <a:lnTo>
                  <a:pt x="3052" y="4446"/>
                </a:lnTo>
                <a:lnTo>
                  <a:pt x="3066" y="4454"/>
                </a:lnTo>
                <a:lnTo>
                  <a:pt x="3080" y="4460"/>
                </a:lnTo>
                <a:lnTo>
                  <a:pt x="3094" y="4466"/>
                </a:lnTo>
                <a:lnTo>
                  <a:pt x="3110" y="4470"/>
                </a:lnTo>
                <a:lnTo>
                  <a:pt x="3124" y="4472"/>
                </a:lnTo>
                <a:lnTo>
                  <a:pt x="3140" y="4474"/>
                </a:lnTo>
                <a:lnTo>
                  <a:pt x="3156" y="4472"/>
                </a:lnTo>
                <a:lnTo>
                  <a:pt x="3172" y="4470"/>
                </a:lnTo>
                <a:lnTo>
                  <a:pt x="3186" y="4466"/>
                </a:lnTo>
                <a:lnTo>
                  <a:pt x="3202" y="4462"/>
                </a:lnTo>
                <a:lnTo>
                  <a:pt x="3208" y="4458"/>
                </a:lnTo>
                <a:lnTo>
                  <a:pt x="3224" y="4452"/>
                </a:lnTo>
                <a:lnTo>
                  <a:pt x="3238" y="4442"/>
                </a:lnTo>
                <a:lnTo>
                  <a:pt x="3250" y="4434"/>
                </a:lnTo>
                <a:lnTo>
                  <a:pt x="3262" y="4422"/>
                </a:lnTo>
                <a:lnTo>
                  <a:pt x="3272" y="4412"/>
                </a:lnTo>
                <a:lnTo>
                  <a:pt x="3280" y="4398"/>
                </a:lnTo>
                <a:lnTo>
                  <a:pt x="3288" y="4386"/>
                </a:lnTo>
                <a:lnTo>
                  <a:pt x="3296" y="4372"/>
                </a:lnTo>
                <a:lnTo>
                  <a:pt x="3300" y="4358"/>
                </a:lnTo>
                <a:lnTo>
                  <a:pt x="3304" y="4342"/>
                </a:lnTo>
                <a:lnTo>
                  <a:pt x="3306" y="4326"/>
                </a:lnTo>
                <a:lnTo>
                  <a:pt x="3308" y="4312"/>
                </a:lnTo>
                <a:lnTo>
                  <a:pt x="3306" y="4296"/>
                </a:lnTo>
                <a:lnTo>
                  <a:pt x="3304" y="4280"/>
                </a:lnTo>
                <a:lnTo>
                  <a:pt x="3300" y="4264"/>
                </a:lnTo>
                <a:lnTo>
                  <a:pt x="3296" y="4250"/>
                </a:lnTo>
                <a:lnTo>
                  <a:pt x="2784" y="3016"/>
                </a:lnTo>
                <a:lnTo>
                  <a:pt x="3728" y="3960"/>
                </a:lnTo>
                <a:lnTo>
                  <a:pt x="3740" y="3970"/>
                </a:lnTo>
                <a:lnTo>
                  <a:pt x="3754" y="3980"/>
                </a:lnTo>
                <a:lnTo>
                  <a:pt x="3768" y="3988"/>
                </a:lnTo>
                <a:lnTo>
                  <a:pt x="3782" y="3994"/>
                </a:lnTo>
                <a:lnTo>
                  <a:pt x="3796" y="4000"/>
                </a:lnTo>
                <a:lnTo>
                  <a:pt x="3812" y="4004"/>
                </a:lnTo>
                <a:lnTo>
                  <a:pt x="3826" y="4006"/>
                </a:lnTo>
                <a:lnTo>
                  <a:pt x="3842" y="4006"/>
                </a:lnTo>
                <a:lnTo>
                  <a:pt x="3858" y="4006"/>
                </a:lnTo>
                <a:lnTo>
                  <a:pt x="3872" y="4004"/>
                </a:lnTo>
                <a:lnTo>
                  <a:pt x="3888" y="4000"/>
                </a:lnTo>
                <a:lnTo>
                  <a:pt x="3902" y="3994"/>
                </a:lnTo>
                <a:lnTo>
                  <a:pt x="3916" y="3988"/>
                </a:lnTo>
                <a:lnTo>
                  <a:pt x="3930" y="3980"/>
                </a:lnTo>
                <a:lnTo>
                  <a:pt x="3942" y="3970"/>
                </a:lnTo>
                <a:lnTo>
                  <a:pt x="3956" y="3960"/>
                </a:lnTo>
                <a:lnTo>
                  <a:pt x="3960" y="3954"/>
                </a:lnTo>
                <a:lnTo>
                  <a:pt x="3972" y="3942"/>
                </a:lnTo>
                <a:lnTo>
                  <a:pt x="3980" y="3930"/>
                </a:lnTo>
                <a:lnTo>
                  <a:pt x="3988" y="3916"/>
                </a:lnTo>
                <a:lnTo>
                  <a:pt x="3996" y="3902"/>
                </a:lnTo>
                <a:lnTo>
                  <a:pt x="4000" y="3888"/>
                </a:lnTo>
                <a:lnTo>
                  <a:pt x="4004" y="3872"/>
                </a:lnTo>
                <a:lnTo>
                  <a:pt x="4006" y="3856"/>
                </a:lnTo>
                <a:lnTo>
                  <a:pt x="4006" y="3842"/>
                </a:lnTo>
                <a:lnTo>
                  <a:pt x="4006" y="3826"/>
                </a:lnTo>
                <a:lnTo>
                  <a:pt x="4004" y="3810"/>
                </a:lnTo>
                <a:lnTo>
                  <a:pt x="4000" y="3796"/>
                </a:lnTo>
                <a:lnTo>
                  <a:pt x="3996" y="3782"/>
                </a:lnTo>
                <a:lnTo>
                  <a:pt x="3988" y="3766"/>
                </a:lnTo>
                <a:lnTo>
                  <a:pt x="3980" y="3754"/>
                </a:lnTo>
                <a:lnTo>
                  <a:pt x="3972" y="3740"/>
                </a:lnTo>
                <a:lnTo>
                  <a:pt x="3960" y="3728"/>
                </a:lnTo>
                <a:lnTo>
                  <a:pt x="3016" y="2784"/>
                </a:lnTo>
                <a:lnTo>
                  <a:pt x="4250" y="3296"/>
                </a:lnTo>
                <a:lnTo>
                  <a:pt x="4266" y="3300"/>
                </a:lnTo>
                <a:lnTo>
                  <a:pt x="4280" y="3304"/>
                </a:lnTo>
                <a:lnTo>
                  <a:pt x="4296" y="3306"/>
                </a:lnTo>
                <a:lnTo>
                  <a:pt x="4312" y="3308"/>
                </a:lnTo>
                <a:lnTo>
                  <a:pt x="4328" y="3306"/>
                </a:lnTo>
                <a:lnTo>
                  <a:pt x="4342" y="3304"/>
                </a:lnTo>
                <a:lnTo>
                  <a:pt x="4358" y="3300"/>
                </a:lnTo>
                <a:lnTo>
                  <a:pt x="4372" y="3294"/>
                </a:lnTo>
                <a:lnTo>
                  <a:pt x="4386" y="3288"/>
                </a:lnTo>
                <a:lnTo>
                  <a:pt x="4400" y="3280"/>
                </a:lnTo>
                <a:lnTo>
                  <a:pt x="4412" y="3272"/>
                </a:lnTo>
                <a:lnTo>
                  <a:pt x="4424" y="3260"/>
                </a:lnTo>
                <a:lnTo>
                  <a:pt x="4434" y="3250"/>
                </a:lnTo>
                <a:lnTo>
                  <a:pt x="4444" y="3236"/>
                </a:lnTo>
                <a:lnTo>
                  <a:pt x="4452" y="3224"/>
                </a:lnTo>
                <a:lnTo>
                  <a:pt x="4458" y="3208"/>
                </a:lnTo>
                <a:lnTo>
                  <a:pt x="4462" y="3202"/>
                </a:lnTo>
                <a:lnTo>
                  <a:pt x="4468" y="3186"/>
                </a:lnTo>
                <a:lnTo>
                  <a:pt x="4470" y="3170"/>
                </a:lnTo>
                <a:lnTo>
                  <a:pt x="4474" y="3156"/>
                </a:lnTo>
                <a:lnTo>
                  <a:pt x="4474" y="3140"/>
                </a:lnTo>
                <a:lnTo>
                  <a:pt x="4472" y="3124"/>
                </a:lnTo>
                <a:lnTo>
                  <a:pt x="4470" y="3108"/>
                </a:lnTo>
                <a:lnTo>
                  <a:pt x="4466" y="3094"/>
                </a:lnTo>
                <a:lnTo>
                  <a:pt x="4462" y="3080"/>
                </a:lnTo>
                <a:lnTo>
                  <a:pt x="4454" y="3066"/>
                </a:lnTo>
                <a:lnTo>
                  <a:pt x="4446" y="3052"/>
                </a:lnTo>
                <a:lnTo>
                  <a:pt x="4438" y="3040"/>
                </a:lnTo>
                <a:lnTo>
                  <a:pt x="4428" y="3028"/>
                </a:lnTo>
                <a:lnTo>
                  <a:pt x="4416" y="3018"/>
                </a:lnTo>
                <a:lnTo>
                  <a:pt x="4404" y="3008"/>
                </a:lnTo>
                <a:lnTo>
                  <a:pt x="4390" y="3000"/>
                </a:lnTo>
                <a:lnTo>
                  <a:pt x="4374" y="2992"/>
                </a:lnTo>
                <a:lnTo>
                  <a:pt x="3142" y="2482"/>
                </a:lnTo>
                <a:lnTo>
                  <a:pt x="4476" y="2482"/>
                </a:lnTo>
                <a:lnTo>
                  <a:pt x="4492" y="2480"/>
                </a:lnTo>
                <a:lnTo>
                  <a:pt x="4508" y="2478"/>
                </a:lnTo>
                <a:lnTo>
                  <a:pt x="4524" y="2474"/>
                </a:lnTo>
                <a:lnTo>
                  <a:pt x="4538" y="2468"/>
                </a:lnTo>
                <a:lnTo>
                  <a:pt x="4552" y="2462"/>
                </a:lnTo>
                <a:lnTo>
                  <a:pt x="4566" y="2454"/>
                </a:lnTo>
                <a:lnTo>
                  <a:pt x="4578" y="2444"/>
                </a:lnTo>
                <a:lnTo>
                  <a:pt x="4590" y="2434"/>
                </a:lnTo>
                <a:lnTo>
                  <a:pt x="4600" y="2424"/>
                </a:lnTo>
                <a:lnTo>
                  <a:pt x="4610" y="2410"/>
                </a:lnTo>
                <a:lnTo>
                  <a:pt x="4618" y="2398"/>
                </a:lnTo>
                <a:lnTo>
                  <a:pt x="4624" y="2384"/>
                </a:lnTo>
                <a:lnTo>
                  <a:pt x="4630" y="2370"/>
                </a:lnTo>
                <a:lnTo>
                  <a:pt x="4634" y="2354"/>
                </a:lnTo>
                <a:lnTo>
                  <a:pt x="4636" y="2338"/>
                </a:lnTo>
                <a:lnTo>
                  <a:pt x="4636" y="2322"/>
                </a:lnTo>
                <a:lnTo>
                  <a:pt x="4636" y="231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4" name="Freeform 28"/>
          <p:cNvSpPr>
            <a:spLocks/>
          </p:cNvSpPr>
          <p:nvPr/>
        </p:nvSpPr>
        <p:spPr bwMode="auto">
          <a:xfrm>
            <a:off x="6572250" y="4100513"/>
            <a:ext cx="1765300" cy="1765300"/>
          </a:xfrm>
          <a:custGeom>
            <a:avLst/>
            <a:gdLst>
              <a:gd name="T0" fmla="*/ 1509606 w 4888"/>
              <a:gd name="T1" fmla="*/ 408099 h 4888"/>
              <a:gd name="T2" fmla="*/ 1534164 w 4888"/>
              <a:gd name="T3" fmla="*/ 358261 h 4888"/>
              <a:gd name="T4" fmla="*/ 1533442 w 4888"/>
              <a:gd name="T5" fmla="*/ 304810 h 4888"/>
              <a:gd name="T6" fmla="*/ 1506717 w 4888"/>
              <a:gd name="T7" fmla="*/ 258583 h 4888"/>
              <a:gd name="T8" fmla="*/ 1470602 w 4888"/>
              <a:gd name="T9" fmla="*/ 234747 h 4888"/>
              <a:gd name="T10" fmla="*/ 1417874 w 4888"/>
              <a:gd name="T11" fmla="*/ 228969 h 4888"/>
              <a:gd name="T12" fmla="*/ 1366591 w 4888"/>
              <a:gd name="T13" fmla="*/ 248471 h 4888"/>
              <a:gd name="T14" fmla="*/ 990995 w 4888"/>
              <a:gd name="T15" fmla="*/ 115568 h 4888"/>
              <a:gd name="T16" fmla="*/ 977994 w 4888"/>
              <a:gd name="T17" fmla="*/ 60673 h 4888"/>
              <a:gd name="T18" fmla="*/ 943323 w 4888"/>
              <a:gd name="T19" fmla="*/ 19502 h 4888"/>
              <a:gd name="T20" fmla="*/ 893484 w 4888"/>
              <a:gd name="T21" fmla="*/ 722 h 4888"/>
              <a:gd name="T22" fmla="*/ 850147 w 4888"/>
              <a:gd name="T23" fmla="*/ 5056 h 4888"/>
              <a:gd name="T24" fmla="*/ 806086 w 4888"/>
              <a:gd name="T25" fmla="*/ 33948 h 4888"/>
              <a:gd name="T26" fmla="*/ 779361 w 4888"/>
              <a:gd name="T27" fmla="*/ 80898 h 4888"/>
              <a:gd name="T28" fmla="*/ 416767 w 4888"/>
              <a:gd name="T29" fmla="*/ 263639 h 4888"/>
              <a:gd name="T30" fmla="*/ 379207 w 4888"/>
              <a:gd name="T31" fmla="*/ 237637 h 4888"/>
              <a:gd name="T32" fmla="*/ 325757 w 4888"/>
              <a:gd name="T33" fmla="*/ 228247 h 4888"/>
              <a:gd name="T34" fmla="*/ 275196 w 4888"/>
              <a:gd name="T35" fmla="*/ 244860 h 4888"/>
              <a:gd name="T36" fmla="*/ 244860 w 4888"/>
              <a:gd name="T37" fmla="*/ 275196 h 4888"/>
              <a:gd name="T38" fmla="*/ 228247 w 4888"/>
              <a:gd name="T39" fmla="*/ 325757 h 4888"/>
              <a:gd name="T40" fmla="*/ 237637 w 4888"/>
              <a:gd name="T41" fmla="*/ 379207 h 4888"/>
              <a:gd name="T42" fmla="*/ 621178 w 4888"/>
              <a:gd name="T43" fmla="*/ 774305 h 4888"/>
              <a:gd name="T44" fmla="*/ 80898 w 4888"/>
              <a:gd name="T45" fmla="*/ 778639 h 4888"/>
              <a:gd name="T46" fmla="*/ 33948 w 4888"/>
              <a:gd name="T47" fmla="*/ 806086 h 4888"/>
              <a:gd name="T48" fmla="*/ 5056 w 4888"/>
              <a:gd name="T49" fmla="*/ 850147 h 4888"/>
              <a:gd name="T50" fmla="*/ 722 w 4888"/>
              <a:gd name="T51" fmla="*/ 893484 h 4888"/>
              <a:gd name="T52" fmla="*/ 19502 w 4888"/>
              <a:gd name="T53" fmla="*/ 942601 h 4888"/>
              <a:gd name="T54" fmla="*/ 60673 w 4888"/>
              <a:gd name="T55" fmla="*/ 977994 h 4888"/>
              <a:gd name="T56" fmla="*/ 115568 w 4888"/>
              <a:gd name="T57" fmla="*/ 990995 h 4888"/>
              <a:gd name="T58" fmla="*/ 248471 w 4888"/>
              <a:gd name="T59" fmla="*/ 1365868 h 4888"/>
              <a:gd name="T60" fmla="*/ 228969 w 4888"/>
              <a:gd name="T61" fmla="*/ 1417874 h 4888"/>
              <a:gd name="T62" fmla="*/ 234747 w 4888"/>
              <a:gd name="T63" fmla="*/ 1470602 h 4888"/>
              <a:gd name="T64" fmla="*/ 258583 w 4888"/>
              <a:gd name="T65" fmla="*/ 1506717 h 4888"/>
              <a:gd name="T66" fmla="*/ 304810 w 4888"/>
              <a:gd name="T67" fmla="*/ 1533442 h 4888"/>
              <a:gd name="T68" fmla="*/ 358261 w 4888"/>
              <a:gd name="T69" fmla="*/ 1534164 h 4888"/>
              <a:gd name="T70" fmla="*/ 408099 w 4888"/>
              <a:gd name="T71" fmla="*/ 1509606 h 4888"/>
              <a:gd name="T72" fmla="*/ 775027 w 4888"/>
              <a:gd name="T73" fmla="*/ 1661289 h 4888"/>
              <a:gd name="T74" fmla="*/ 793085 w 4888"/>
              <a:gd name="T75" fmla="*/ 1714017 h 4888"/>
              <a:gd name="T76" fmla="*/ 830644 w 4888"/>
              <a:gd name="T77" fmla="*/ 1750854 h 4888"/>
              <a:gd name="T78" fmla="*/ 882650 w 4888"/>
              <a:gd name="T79" fmla="*/ 1765300 h 4888"/>
              <a:gd name="T80" fmla="*/ 924543 w 4888"/>
              <a:gd name="T81" fmla="*/ 1755910 h 4888"/>
              <a:gd name="T82" fmla="*/ 965714 w 4888"/>
              <a:gd name="T83" fmla="*/ 1722684 h 4888"/>
              <a:gd name="T84" fmla="*/ 988828 w 4888"/>
              <a:gd name="T85" fmla="*/ 1672846 h 4888"/>
              <a:gd name="T86" fmla="*/ 1348533 w 4888"/>
              <a:gd name="T87" fmla="*/ 1501661 h 4888"/>
              <a:gd name="T88" fmla="*/ 1396205 w 4888"/>
              <a:gd name="T89" fmla="*/ 1531275 h 4888"/>
              <a:gd name="T90" fmla="*/ 1449655 w 4888"/>
              <a:gd name="T91" fmla="*/ 1535609 h 4888"/>
              <a:gd name="T92" fmla="*/ 1498771 w 4888"/>
              <a:gd name="T93" fmla="*/ 1513940 h 4888"/>
              <a:gd name="T94" fmla="*/ 1525497 w 4888"/>
              <a:gd name="T95" fmla="*/ 1479992 h 4888"/>
              <a:gd name="T96" fmla="*/ 1537053 w 4888"/>
              <a:gd name="T97" fmla="*/ 1428708 h 4888"/>
              <a:gd name="T98" fmla="*/ 1522607 w 4888"/>
              <a:gd name="T99" fmla="*/ 1375981 h 4888"/>
              <a:gd name="T100" fmla="*/ 1649732 w 4888"/>
              <a:gd name="T101" fmla="*/ 990995 h 4888"/>
              <a:gd name="T102" fmla="*/ 1694515 w 4888"/>
              <a:gd name="T103" fmla="*/ 982327 h 4888"/>
              <a:gd name="T104" fmla="*/ 1738575 w 4888"/>
              <a:gd name="T105" fmla="*/ 951268 h 4888"/>
              <a:gd name="T106" fmla="*/ 1763133 w 4888"/>
              <a:gd name="T107" fmla="*/ 904319 h 4888"/>
              <a:gd name="T108" fmla="*/ 1763133 w 4888"/>
              <a:gd name="T109" fmla="*/ 860981 h 4888"/>
              <a:gd name="T110" fmla="*/ 1738575 w 4888"/>
              <a:gd name="T111" fmla="*/ 813309 h 4888"/>
              <a:gd name="T112" fmla="*/ 1694515 w 4888"/>
              <a:gd name="T113" fmla="*/ 782973 h 4888"/>
              <a:gd name="T114" fmla="*/ 1649732 w 4888"/>
              <a:gd name="T115" fmla="*/ 774305 h 488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888" h="4888">
                <a:moveTo>
                  <a:pt x="4568" y="2144"/>
                </a:moveTo>
                <a:lnTo>
                  <a:pt x="3168" y="2144"/>
                </a:lnTo>
                <a:lnTo>
                  <a:pt x="4158" y="1154"/>
                </a:lnTo>
                <a:lnTo>
                  <a:pt x="4180" y="1130"/>
                </a:lnTo>
                <a:lnTo>
                  <a:pt x="4198" y="1104"/>
                </a:lnTo>
                <a:lnTo>
                  <a:pt x="4216" y="1076"/>
                </a:lnTo>
                <a:lnTo>
                  <a:pt x="4228" y="1050"/>
                </a:lnTo>
                <a:lnTo>
                  <a:pt x="4240" y="1020"/>
                </a:lnTo>
                <a:lnTo>
                  <a:pt x="4248" y="992"/>
                </a:lnTo>
                <a:lnTo>
                  <a:pt x="4252" y="962"/>
                </a:lnTo>
                <a:lnTo>
                  <a:pt x="4256" y="932"/>
                </a:lnTo>
                <a:lnTo>
                  <a:pt x="4254" y="902"/>
                </a:lnTo>
                <a:lnTo>
                  <a:pt x="4252" y="872"/>
                </a:lnTo>
                <a:lnTo>
                  <a:pt x="4246" y="844"/>
                </a:lnTo>
                <a:lnTo>
                  <a:pt x="4236" y="816"/>
                </a:lnTo>
                <a:lnTo>
                  <a:pt x="4224" y="788"/>
                </a:lnTo>
                <a:lnTo>
                  <a:pt x="4210" y="762"/>
                </a:lnTo>
                <a:lnTo>
                  <a:pt x="4192" y="738"/>
                </a:lnTo>
                <a:lnTo>
                  <a:pt x="4172" y="716"/>
                </a:lnTo>
                <a:lnTo>
                  <a:pt x="4150" y="694"/>
                </a:lnTo>
                <a:lnTo>
                  <a:pt x="4124" y="678"/>
                </a:lnTo>
                <a:lnTo>
                  <a:pt x="4098" y="662"/>
                </a:lnTo>
                <a:lnTo>
                  <a:pt x="4072" y="650"/>
                </a:lnTo>
                <a:lnTo>
                  <a:pt x="4044" y="642"/>
                </a:lnTo>
                <a:lnTo>
                  <a:pt x="4014" y="636"/>
                </a:lnTo>
                <a:lnTo>
                  <a:pt x="3986" y="632"/>
                </a:lnTo>
                <a:lnTo>
                  <a:pt x="3956" y="632"/>
                </a:lnTo>
                <a:lnTo>
                  <a:pt x="3926" y="634"/>
                </a:lnTo>
                <a:lnTo>
                  <a:pt x="3896" y="640"/>
                </a:lnTo>
                <a:lnTo>
                  <a:pt x="3866" y="648"/>
                </a:lnTo>
                <a:lnTo>
                  <a:pt x="3838" y="658"/>
                </a:lnTo>
                <a:lnTo>
                  <a:pt x="3810" y="672"/>
                </a:lnTo>
                <a:lnTo>
                  <a:pt x="3784" y="688"/>
                </a:lnTo>
                <a:lnTo>
                  <a:pt x="3758" y="708"/>
                </a:lnTo>
                <a:lnTo>
                  <a:pt x="3734" y="730"/>
                </a:lnTo>
                <a:lnTo>
                  <a:pt x="2744" y="1720"/>
                </a:lnTo>
                <a:lnTo>
                  <a:pt x="2744" y="320"/>
                </a:lnTo>
                <a:lnTo>
                  <a:pt x="2742" y="286"/>
                </a:lnTo>
                <a:lnTo>
                  <a:pt x="2738" y="256"/>
                </a:lnTo>
                <a:lnTo>
                  <a:pt x="2730" y="224"/>
                </a:lnTo>
                <a:lnTo>
                  <a:pt x="2720" y="196"/>
                </a:lnTo>
                <a:lnTo>
                  <a:pt x="2708" y="168"/>
                </a:lnTo>
                <a:lnTo>
                  <a:pt x="2692" y="140"/>
                </a:lnTo>
                <a:lnTo>
                  <a:pt x="2674" y="116"/>
                </a:lnTo>
                <a:lnTo>
                  <a:pt x="2656" y="94"/>
                </a:lnTo>
                <a:lnTo>
                  <a:pt x="2634" y="72"/>
                </a:lnTo>
                <a:lnTo>
                  <a:pt x="2612" y="54"/>
                </a:lnTo>
                <a:lnTo>
                  <a:pt x="2586" y="38"/>
                </a:lnTo>
                <a:lnTo>
                  <a:pt x="2560" y="24"/>
                </a:lnTo>
                <a:lnTo>
                  <a:pt x="2532" y="14"/>
                </a:lnTo>
                <a:lnTo>
                  <a:pt x="2504" y="6"/>
                </a:lnTo>
                <a:lnTo>
                  <a:pt x="2474" y="2"/>
                </a:lnTo>
                <a:lnTo>
                  <a:pt x="2444" y="0"/>
                </a:lnTo>
                <a:lnTo>
                  <a:pt x="2414" y="2"/>
                </a:lnTo>
                <a:lnTo>
                  <a:pt x="2384" y="6"/>
                </a:lnTo>
                <a:lnTo>
                  <a:pt x="2354" y="14"/>
                </a:lnTo>
                <a:lnTo>
                  <a:pt x="2328" y="24"/>
                </a:lnTo>
                <a:lnTo>
                  <a:pt x="2300" y="38"/>
                </a:lnTo>
                <a:lnTo>
                  <a:pt x="2276" y="54"/>
                </a:lnTo>
                <a:lnTo>
                  <a:pt x="2254" y="72"/>
                </a:lnTo>
                <a:lnTo>
                  <a:pt x="2232" y="94"/>
                </a:lnTo>
                <a:lnTo>
                  <a:pt x="2212" y="116"/>
                </a:lnTo>
                <a:lnTo>
                  <a:pt x="2196" y="140"/>
                </a:lnTo>
                <a:lnTo>
                  <a:pt x="2180" y="168"/>
                </a:lnTo>
                <a:lnTo>
                  <a:pt x="2168" y="196"/>
                </a:lnTo>
                <a:lnTo>
                  <a:pt x="2158" y="224"/>
                </a:lnTo>
                <a:lnTo>
                  <a:pt x="2150" y="256"/>
                </a:lnTo>
                <a:lnTo>
                  <a:pt x="2146" y="286"/>
                </a:lnTo>
                <a:lnTo>
                  <a:pt x="2144" y="320"/>
                </a:lnTo>
                <a:lnTo>
                  <a:pt x="2144" y="1720"/>
                </a:lnTo>
                <a:lnTo>
                  <a:pt x="1154" y="730"/>
                </a:lnTo>
                <a:lnTo>
                  <a:pt x="1130" y="708"/>
                </a:lnTo>
                <a:lnTo>
                  <a:pt x="1104" y="688"/>
                </a:lnTo>
                <a:lnTo>
                  <a:pt x="1078" y="672"/>
                </a:lnTo>
                <a:lnTo>
                  <a:pt x="1050" y="658"/>
                </a:lnTo>
                <a:lnTo>
                  <a:pt x="1020" y="648"/>
                </a:lnTo>
                <a:lnTo>
                  <a:pt x="992" y="640"/>
                </a:lnTo>
                <a:lnTo>
                  <a:pt x="962" y="634"/>
                </a:lnTo>
                <a:lnTo>
                  <a:pt x="932" y="632"/>
                </a:lnTo>
                <a:lnTo>
                  <a:pt x="902" y="632"/>
                </a:lnTo>
                <a:lnTo>
                  <a:pt x="872" y="636"/>
                </a:lnTo>
                <a:lnTo>
                  <a:pt x="844" y="642"/>
                </a:lnTo>
                <a:lnTo>
                  <a:pt x="816" y="650"/>
                </a:lnTo>
                <a:lnTo>
                  <a:pt x="788" y="662"/>
                </a:lnTo>
                <a:lnTo>
                  <a:pt x="762" y="678"/>
                </a:lnTo>
                <a:lnTo>
                  <a:pt x="738" y="694"/>
                </a:lnTo>
                <a:lnTo>
                  <a:pt x="716" y="716"/>
                </a:lnTo>
                <a:lnTo>
                  <a:pt x="696" y="738"/>
                </a:lnTo>
                <a:lnTo>
                  <a:pt x="678" y="762"/>
                </a:lnTo>
                <a:lnTo>
                  <a:pt x="662" y="788"/>
                </a:lnTo>
                <a:lnTo>
                  <a:pt x="650" y="816"/>
                </a:lnTo>
                <a:lnTo>
                  <a:pt x="642" y="844"/>
                </a:lnTo>
                <a:lnTo>
                  <a:pt x="636" y="872"/>
                </a:lnTo>
                <a:lnTo>
                  <a:pt x="632" y="902"/>
                </a:lnTo>
                <a:lnTo>
                  <a:pt x="632" y="932"/>
                </a:lnTo>
                <a:lnTo>
                  <a:pt x="634" y="962"/>
                </a:lnTo>
                <a:lnTo>
                  <a:pt x="640" y="992"/>
                </a:lnTo>
                <a:lnTo>
                  <a:pt x="648" y="1020"/>
                </a:lnTo>
                <a:lnTo>
                  <a:pt x="658" y="1050"/>
                </a:lnTo>
                <a:lnTo>
                  <a:pt x="672" y="1076"/>
                </a:lnTo>
                <a:lnTo>
                  <a:pt x="688" y="1104"/>
                </a:lnTo>
                <a:lnTo>
                  <a:pt x="708" y="1130"/>
                </a:lnTo>
                <a:lnTo>
                  <a:pt x="730" y="1154"/>
                </a:lnTo>
                <a:lnTo>
                  <a:pt x="1720" y="2144"/>
                </a:lnTo>
                <a:lnTo>
                  <a:pt x="320" y="2144"/>
                </a:lnTo>
                <a:lnTo>
                  <a:pt x="288" y="2144"/>
                </a:lnTo>
                <a:lnTo>
                  <a:pt x="256" y="2150"/>
                </a:lnTo>
                <a:lnTo>
                  <a:pt x="224" y="2156"/>
                </a:lnTo>
                <a:lnTo>
                  <a:pt x="196" y="2168"/>
                </a:lnTo>
                <a:lnTo>
                  <a:pt x="168" y="2180"/>
                </a:lnTo>
                <a:lnTo>
                  <a:pt x="142" y="2194"/>
                </a:lnTo>
                <a:lnTo>
                  <a:pt x="116" y="2212"/>
                </a:lnTo>
                <a:lnTo>
                  <a:pt x="94" y="2232"/>
                </a:lnTo>
                <a:lnTo>
                  <a:pt x="72" y="2252"/>
                </a:lnTo>
                <a:lnTo>
                  <a:pt x="54" y="2276"/>
                </a:lnTo>
                <a:lnTo>
                  <a:pt x="38" y="2300"/>
                </a:lnTo>
                <a:lnTo>
                  <a:pt x="24" y="2326"/>
                </a:lnTo>
                <a:lnTo>
                  <a:pt x="14" y="2354"/>
                </a:lnTo>
                <a:lnTo>
                  <a:pt x="6" y="2384"/>
                </a:lnTo>
                <a:lnTo>
                  <a:pt x="2" y="2412"/>
                </a:lnTo>
                <a:lnTo>
                  <a:pt x="0" y="2444"/>
                </a:lnTo>
                <a:lnTo>
                  <a:pt x="2" y="2474"/>
                </a:lnTo>
                <a:lnTo>
                  <a:pt x="6" y="2504"/>
                </a:lnTo>
                <a:lnTo>
                  <a:pt x="14" y="2532"/>
                </a:lnTo>
                <a:lnTo>
                  <a:pt x="24" y="2560"/>
                </a:lnTo>
                <a:lnTo>
                  <a:pt x="38" y="2586"/>
                </a:lnTo>
                <a:lnTo>
                  <a:pt x="54" y="2610"/>
                </a:lnTo>
                <a:lnTo>
                  <a:pt x="72" y="2634"/>
                </a:lnTo>
                <a:lnTo>
                  <a:pt x="94" y="2656"/>
                </a:lnTo>
                <a:lnTo>
                  <a:pt x="116" y="2674"/>
                </a:lnTo>
                <a:lnTo>
                  <a:pt x="142" y="2692"/>
                </a:lnTo>
                <a:lnTo>
                  <a:pt x="168" y="2708"/>
                </a:lnTo>
                <a:lnTo>
                  <a:pt x="196" y="2720"/>
                </a:lnTo>
                <a:lnTo>
                  <a:pt x="224" y="2730"/>
                </a:lnTo>
                <a:lnTo>
                  <a:pt x="256" y="2738"/>
                </a:lnTo>
                <a:lnTo>
                  <a:pt x="288" y="2742"/>
                </a:lnTo>
                <a:lnTo>
                  <a:pt x="320" y="2744"/>
                </a:lnTo>
                <a:lnTo>
                  <a:pt x="1720" y="2744"/>
                </a:lnTo>
                <a:lnTo>
                  <a:pt x="730" y="3734"/>
                </a:lnTo>
                <a:lnTo>
                  <a:pt x="708" y="3758"/>
                </a:lnTo>
                <a:lnTo>
                  <a:pt x="688" y="3782"/>
                </a:lnTo>
                <a:lnTo>
                  <a:pt x="672" y="3810"/>
                </a:lnTo>
                <a:lnTo>
                  <a:pt x="658" y="3838"/>
                </a:lnTo>
                <a:lnTo>
                  <a:pt x="648" y="3866"/>
                </a:lnTo>
                <a:lnTo>
                  <a:pt x="640" y="3896"/>
                </a:lnTo>
                <a:lnTo>
                  <a:pt x="634" y="3926"/>
                </a:lnTo>
                <a:lnTo>
                  <a:pt x="632" y="3956"/>
                </a:lnTo>
                <a:lnTo>
                  <a:pt x="632" y="3986"/>
                </a:lnTo>
                <a:lnTo>
                  <a:pt x="636" y="4014"/>
                </a:lnTo>
                <a:lnTo>
                  <a:pt x="642" y="4044"/>
                </a:lnTo>
                <a:lnTo>
                  <a:pt x="650" y="4072"/>
                </a:lnTo>
                <a:lnTo>
                  <a:pt x="662" y="4098"/>
                </a:lnTo>
                <a:lnTo>
                  <a:pt x="678" y="4124"/>
                </a:lnTo>
                <a:lnTo>
                  <a:pt x="696" y="4148"/>
                </a:lnTo>
                <a:lnTo>
                  <a:pt x="716" y="4172"/>
                </a:lnTo>
                <a:lnTo>
                  <a:pt x="738" y="4192"/>
                </a:lnTo>
                <a:lnTo>
                  <a:pt x="762" y="4210"/>
                </a:lnTo>
                <a:lnTo>
                  <a:pt x="788" y="4224"/>
                </a:lnTo>
                <a:lnTo>
                  <a:pt x="816" y="4236"/>
                </a:lnTo>
                <a:lnTo>
                  <a:pt x="844" y="4246"/>
                </a:lnTo>
                <a:lnTo>
                  <a:pt x="872" y="4252"/>
                </a:lnTo>
                <a:lnTo>
                  <a:pt x="902" y="4254"/>
                </a:lnTo>
                <a:lnTo>
                  <a:pt x="932" y="4254"/>
                </a:lnTo>
                <a:lnTo>
                  <a:pt x="962" y="4252"/>
                </a:lnTo>
                <a:lnTo>
                  <a:pt x="992" y="4248"/>
                </a:lnTo>
                <a:lnTo>
                  <a:pt x="1020" y="4240"/>
                </a:lnTo>
                <a:lnTo>
                  <a:pt x="1050" y="4228"/>
                </a:lnTo>
                <a:lnTo>
                  <a:pt x="1078" y="4214"/>
                </a:lnTo>
                <a:lnTo>
                  <a:pt x="1104" y="4198"/>
                </a:lnTo>
                <a:lnTo>
                  <a:pt x="1130" y="4180"/>
                </a:lnTo>
                <a:lnTo>
                  <a:pt x="1154" y="4158"/>
                </a:lnTo>
                <a:lnTo>
                  <a:pt x="2144" y="3168"/>
                </a:lnTo>
                <a:lnTo>
                  <a:pt x="2144" y="4568"/>
                </a:lnTo>
                <a:lnTo>
                  <a:pt x="2146" y="4600"/>
                </a:lnTo>
                <a:lnTo>
                  <a:pt x="2150" y="4632"/>
                </a:lnTo>
                <a:lnTo>
                  <a:pt x="2158" y="4662"/>
                </a:lnTo>
                <a:lnTo>
                  <a:pt x="2168" y="4692"/>
                </a:lnTo>
                <a:lnTo>
                  <a:pt x="2180" y="4720"/>
                </a:lnTo>
                <a:lnTo>
                  <a:pt x="2196" y="4746"/>
                </a:lnTo>
                <a:lnTo>
                  <a:pt x="2212" y="4770"/>
                </a:lnTo>
                <a:lnTo>
                  <a:pt x="2232" y="4794"/>
                </a:lnTo>
                <a:lnTo>
                  <a:pt x="2254" y="4814"/>
                </a:lnTo>
                <a:lnTo>
                  <a:pt x="2276" y="4832"/>
                </a:lnTo>
                <a:lnTo>
                  <a:pt x="2300" y="4848"/>
                </a:lnTo>
                <a:lnTo>
                  <a:pt x="2328" y="4862"/>
                </a:lnTo>
                <a:lnTo>
                  <a:pt x="2354" y="4872"/>
                </a:lnTo>
                <a:lnTo>
                  <a:pt x="2384" y="4880"/>
                </a:lnTo>
                <a:lnTo>
                  <a:pt x="2414" y="4886"/>
                </a:lnTo>
                <a:lnTo>
                  <a:pt x="2444" y="4888"/>
                </a:lnTo>
                <a:lnTo>
                  <a:pt x="2474" y="4886"/>
                </a:lnTo>
                <a:lnTo>
                  <a:pt x="2504" y="4880"/>
                </a:lnTo>
                <a:lnTo>
                  <a:pt x="2532" y="4872"/>
                </a:lnTo>
                <a:lnTo>
                  <a:pt x="2560" y="4862"/>
                </a:lnTo>
                <a:lnTo>
                  <a:pt x="2586" y="4848"/>
                </a:lnTo>
                <a:lnTo>
                  <a:pt x="2612" y="4832"/>
                </a:lnTo>
                <a:lnTo>
                  <a:pt x="2634" y="4814"/>
                </a:lnTo>
                <a:lnTo>
                  <a:pt x="2656" y="4794"/>
                </a:lnTo>
                <a:lnTo>
                  <a:pt x="2674" y="4770"/>
                </a:lnTo>
                <a:lnTo>
                  <a:pt x="2692" y="4746"/>
                </a:lnTo>
                <a:lnTo>
                  <a:pt x="2708" y="4720"/>
                </a:lnTo>
                <a:lnTo>
                  <a:pt x="2720" y="4692"/>
                </a:lnTo>
                <a:lnTo>
                  <a:pt x="2730" y="4662"/>
                </a:lnTo>
                <a:lnTo>
                  <a:pt x="2738" y="4632"/>
                </a:lnTo>
                <a:lnTo>
                  <a:pt x="2742" y="4600"/>
                </a:lnTo>
                <a:lnTo>
                  <a:pt x="2744" y="4568"/>
                </a:lnTo>
                <a:lnTo>
                  <a:pt x="2744" y="3168"/>
                </a:lnTo>
                <a:lnTo>
                  <a:pt x="3734" y="4158"/>
                </a:lnTo>
                <a:lnTo>
                  <a:pt x="3758" y="4180"/>
                </a:lnTo>
                <a:lnTo>
                  <a:pt x="3784" y="4198"/>
                </a:lnTo>
                <a:lnTo>
                  <a:pt x="3810" y="4214"/>
                </a:lnTo>
                <a:lnTo>
                  <a:pt x="3838" y="4228"/>
                </a:lnTo>
                <a:lnTo>
                  <a:pt x="3866" y="4240"/>
                </a:lnTo>
                <a:lnTo>
                  <a:pt x="3896" y="4248"/>
                </a:lnTo>
                <a:lnTo>
                  <a:pt x="3926" y="4252"/>
                </a:lnTo>
                <a:lnTo>
                  <a:pt x="3956" y="4254"/>
                </a:lnTo>
                <a:lnTo>
                  <a:pt x="3986" y="4254"/>
                </a:lnTo>
                <a:lnTo>
                  <a:pt x="4014" y="4252"/>
                </a:lnTo>
                <a:lnTo>
                  <a:pt x="4044" y="4246"/>
                </a:lnTo>
                <a:lnTo>
                  <a:pt x="4072" y="4236"/>
                </a:lnTo>
                <a:lnTo>
                  <a:pt x="4098" y="4224"/>
                </a:lnTo>
                <a:lnTo>
                  <a:pt x="4124" y="4210"/>
                </a:lnTo>
                <a:lnTo>
                  <a:pt x="4150" y="4192"/>
                </a:lnTo>
                <a:lnTo>
                  <a:pt x="4172" y="4172"/>
                </a:lnTo>
                <a:lnTo>
                  <a:pt x="4192" y="4148"/>
                </a:lnTo>
                <a:lnTo>
                  <a:pt x="4210" y="4124"/>
                </a:lnTo>
                <a:lnTo>
                  <a:pt x="4224" y="4098"/>
                </a:lnTo>
                <a:lnTo>
                  <a:pt x="4236" y="4072"/>
                </a:lnTo>
                <a:lnTo>
                  <a:pt x="4246" y="4044"/>
                </a:lnTo>
                <a:lnTo>
                  <a:pt x="4252" y="4014"/>
                </a:lnTo>
                <a:lnTo>
                  <a:pt x="4254" y="3984"/>
                </a:lnTo>
                <a:lnTo>
                  <a:pt x="4256" y="3956"/>
                </a:lnTo>
                <a:lnTo>
                  <a:pt x="4252" y="3926"/>
                </a:lnTo>
                <a:lnTo>
                  <a:pt x="4248" y="3896"/>
                </a:lnTo>
                <a:lnTo>
                  <a:pt x="4240" y="3866"/>
                </a:lnTo>
                <a:lnTo>
                  <a:pt x="4228" y="3838"/>
                </a:lnTo>
                <a:lnTo>
                  <a:pt x="4216" y="3810"/>
                </a:lnTo>
                <a:lnTo>
                  <a:pt x="4198" y="3782"/>
                </a:lnTo>
                <a:lnTo>
                  <a:pt x="4180" y="3758"/>
                </a:lnTo>
                <a:lnTo>
                  <a:pt x="4158" y="3734"/>
                </a:lnTo>
                <a:lnTo>
                  <a:pt x="3168" y="2744"/>
                </a:lnTo>
                <a:lnTo>
                  <a:pt x="4568" y="2744"/>
                </a:lnTo>
                <a:lnTo>
                  <a:pt x="4600" y="2742"/>
                </a:lnTo>
                <a:lnTo>
                  <a:pt x="4632" y="2738"/>
                </a:lnTo>
                <a:lnTo>
                  <a:pt x="4662" y="2730"/>
                </a:lnTo>
                <a:lnTo>
                  <a:pt x="4692" y="2720"/>
                </a:lnTo>
                <a:lnTo>
                  <a:pt x="4720" y="2708"/>
                </a:lnTo>
                <a:lnTo>
                  <a:pt x="4746" y="2692"/>
                </a:lnTo>
                <a:lnTo>
                  <a:pt x="4770" y="2674"/>
                </a:lnTo>
                <a:lnTo>
                  <a:pt x="4794" y="2656"/>
                </a:lnTo>
                <a:lnTo>
                  <a:pt x="4814" y="2634"/>
                </a:lnTo>
                <a:lnTo>
                  <a:pt x="4832" y="2610"/>
                </a:lnTo>
                <a:lnTo>
                  <a:pt x="4848" y="2586"/>
                </a:lnTo>
                <a:lnTo>
                  <a:pt x="4862" y="2560"/>
                </a:lnTo>
                <a:lnTo>
                  <a:pt x="4874" y="2532"/>
                </a:lnTo>
                <a:lnTo>
                  <a:pt x="4882" y="2504"/>
                </a:lnTo>
                <a:lnTo>
                  <a:pt x="4886" y="2474"/>
                </a:lnTo>
                <a:lnTo>
                  <a:pt x="4888" y="2444"/>
                </a:lnTo>
                <a:lnTo>
                  <a:pt x="4886" y="2412"/>
                </a:lnTo>
                <a:lnTo>
                  <a:pt x="4882" y="2384"/>
                </a:lnTo>
                <a:lnTo>
                  <a:pt x="4874" y="2354"/>
                </a:lnTo>
                <a:lnTo>
                  <a:pt x="4862" y="2326"/>
                </a:lnTo>
                <a:lnTo>
                  <a:pt x="4848" y="2300"/>
                </a:lnTo>
                <a:lnTo>
                  <a:pt x="4832" y="2276"/>
                </a:lnTo>
                <a:lnTo>
                  <a:pt x="4814" y="2252"/>
                </a:lnTo>
                <a:lnTo>
                  <a:pt x="4794" y="2232"/>
                </a:lnTo>
                <a:lnTo>
                  <a:pt x="4770" y="2212"/>
                </a:lnTo>
                <a:lnTo>
                  <a:pt x="4746" y="2194"/>
                </a:lnTo>
                <a:lnTo>
                  <a:pt x="4720" y="2180"/>
                </a:lnTo>
                <a:lnTo>
                  <a:pt x="4692" y="2168"/>
                </a:lnTo>
                <a:lnTo>
                  <a:pt x="4662" y="2156"/>
                </a:lnTo>
                <a:lnTo>
                  <a:pt x="4632" y="2150"/>
                </a:lnTo>
                <a:lnTo>
                  <a:pt x="4600" y="2144"/>
                </a:lnTo>
                <a:lnTo>
                  <a:pt x="4568" y="2144"/>
                </a:lnTo>
                <a:close/>
              </a:path>
            </a:pathLst>
          </a:custGeom>
          <a:solidFill>
            <a:srgbClr val="00BCB8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5" name="Freeform 29"/>
          <p:cNvSpPr>
            <a:spLocks/>
          </p:cNvSpPr>
          <p:nvPr/>
        </p:nvSpPr>
        <p:spPr bwMode="auto">
          <a:xfrm>
            <a:off x="3117850" y="1406525"/>
            <a:ext cx="1300163" cy="1298575"/>
          </a:xfrm>
          <a:custGeom>
            <a:avLst/>
            <a:gdLst>
              <a:gd name="T0" fmla="*/ 1133780 w 2188"/>
              <a:gd name="T1" fmla="*/ 492604 h 2188"/>
              <a:gd name="T2" fmla="*/ 806363 w 2188"/>
              <a:gd name="T3" fmla="*/ 492604 h 2188"/>
              <a:gd name="T4" fmla="*/ 806363 w 2188"/>
              <a:gd name="T5" fmla="*/ 166180 h 2188"/>
              <a:gd name="T6" fmla="*/ 650082 w 2188"/>
              <a:gd name="T7" fmla="*/ 0 h 2188"/>
              <a:gd name="T8" fmla="*/ 493206 w 2188"/>
              <a:gd name="T9" fmla="*/ 166180 h 2188"/>
              <a:gd name="T10" fmla="*/ 493206 w 2188"/>
              <a:gd name="T11" fmla="*/ 492604 h 2188"/>
              <a:gd name="T12" fmla="*/ 166383 w 2188"/>
              <a:gd name="T13" fmla="*/ 492604 h 2188"/>
              <a:gd name="T14" fmla="*/ 0 w 2188"/>
              <a:gd name="T15" fmla="*/ 649288 h 2188"/>
              <a:gd name="T16" fmla="*/ 166383 w 2188"/>
              <a:gd name="T17" fmla="*/ 805971 h 2188"/>
              <a:gd name="T18" fmla="*/ 493206 w 2188"/>
              <a:gd name="T19" fmla="*/ 805971 h 2188"/>
              <a:gd name="T20" fmla="*/ 493206 w 2188"/>
              <a:gd name="T21" fmla="*/ 1132395 h 2188"/>
              <a:gd name="T22" fmla="*/ 650082 w 2188"/>
              <a:gd name="T23" fmla="*/ 1298575 h 2188"/>
              <a:gd name="T24" fmla="*/ 806363 w 2188"/>
              <a:gd name="T25" fmla="*/ 1132395 h 2188"/>
              <a:gd name="T26" fmla="*/ 806363 w 2188"/>
              <a:gd name="T27" fmla="*/ 805971 h 2188"/>
              <a:gd name="T28" fmla="*/ 1133780 w 2188"/>
              <a:gd name="T29" fmla="*/ 805971 h 2188"/>
              <a:gd name="T30" fmla="*/ 1300163 w 2188"/>
              <a:gd name="T31" fmla="*/ 649288 h 2188"/>
              <a:gd name="T32" fmla="*/ 1133780 w 2188"/>
              <a:gd name="T33" fmla="*/ 492604 h 21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88" h="2188">
                <a:moveTo>
                  <a:pt x="1908" y="830"/>
                </a:moveTo>
                <a:cubicBezTo>
                  <a:pt x="1357" y="830"/>
                  <a:pt x="1357" y="830"/>
                  <a:pt x="1357" y="830"/>
                </a:cubicBezTo>
                <a:cubicBezTo>
                  <a:pt x="1357" y="280"/>
                  <a:pt x="1357" y="280"/>
                  <a:pt x="1357" y="280"/>
                </a:cubicBezTo>
                <a:cubicBezTo>
                  <a:pt x="1357" y="126"/>
                  <a:pt x="1239" y="0"/>
                  <a:pt x="1094" y="0"/>
                </a:cubicBezTo>
                <a:cubicBezTo>
                  <a:pt x="949" y="0"/>
                  <a:pt x="830" y="126"/>
                  <a:pt x="830" y="280"/>
                </a:cubicBezTo>
                <a:cubicBezTo>
                  <a:pt x="830" y="830"/>
                  <a:pt x="830" y="830"/>
                  <a:pt x="830" y="830"/>
                </a:cubicBezTo>
                <a:cubicBezTo>
                  <a:pt x="280" y="830"/>
                  <a:pt x="280" y="830"/>
                  <a:pt x="280" y="830"/>
                </a:cubicBezTo>
                <a:cubicBezTo>
                  <a:pt x="126" y="830"/>
                  <a:pt x="0" y="949"/>
                  <a:pt x="0" y="1094"/>
                </a:cubicBezTo>
                <a:cubicBezTo>
                  <a:pt x="0" y="1239"/>
                  <a:pt x="126" y="1358"/>
                  <a:pt x="280" y="1358"/>
                </a:cubicBezTo>
                <a:cubicBezTo>
                  <a:pt x="830" y="1358"/>
                  <a:pt x="830" y="1358"/>
                  <a:pt x="830" y="1358"/>
                </a:cubicBezTo>
                <a:cubicBezTo>
                  <a:pt x="830" y="1908"/>
                  <a:pt x="830" y="1908"/>
                  <a:pt x="830" y="1908"/>
                </a:cubicBezTo>
                <a:cubicBezTo>
                  <a:pt x="830" y="2062"/>
                  <a:pt x="949" y="2188"/>
                  <a:pt x="1094" y="2188"/>
                </a:cubicBezTo>
                <a:cubicBezTo>
                  <a:pt x="1239" y="2188"/>
                  <a:pt x="1357" y="2062"/>
                  <a:pt x="1357" y="1908"/>
                </a:cubicBezTo>
                <a:cubicBezTo>
                  <a:pt x="1357" y="1358"/>
                  <a:pt x="1357" y="1358"/>
                  <a:pt x="1357" y="1358"/>
                </a:cubicBezTo>
                <a:cubicBezTo>
                  <a:pt x="1908" y="1358"/>
                  <a:pt x="1908" y="1358"/>
                  <a:pt x="1908" y="1358"/>
                </a:cubicBezTo>
                <a:cubicBezTo>
                  <a:pt x="2062" y="1358"/>
                  <a:pt x="2188" y="1239"/>
                  <a:pt x="2188" y="1094"/>
                </a:cubicBezTo>
                <a:cubicBezTo>
                  <a:pt x="2188" y="949"/>
                  <a:pt x="2062" y="830"/>
                  <a:pt x="1908" y="830"/>
                </a:cubicBez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2106613" y="1017588"/>
            <a:ext cx="5092700" cy="4787900"/>
          </a:xfrm>
          <a:custGeom>
            <a:avLst/>
            <a:gdLst>
              <a:gd name="T0" fmla="*/ 4136547 w 1502"/>
              <a:gd name="T1" fmla="*/ 4774337 h 1412"/>
              <a:gd name="T2" fmla="*/ 2556522 w 1502"/>
              <a:gd name="T3" fmla="*/ 3967311 h 1412"/>
              <a:gd name="T4" fmla="*/ 990059 w 1502"/>
              <a:gd name="T5" fmla="*/ 4787900 h 1412"/>
              <a:gd name="T6" fmla="*/ 1281652 w 1502"/>
              <a:gd name="T7" fmla="*/ 3058559 h 1412"/>
              <a:gd name="T8" fmla="*/ 0 w 1502"/>
              <a:gd name="T9" fmla="*/ 1844630 h 1412"/>
              <a:gd name="T10" fmla="*/ 1756337 w 1502"/>
              <a:gd name="T11" fmla="*/ 1580143 h 1412"/>
              <a:gd name="T12" fmla="*/ 2536178 w 1502"/>
              <a:gd name="T13" fmla="*/ 0 h 1412"/>
              <a:gd name="T14" fmla="*/ 3329581 w 1502"/>
              <a:gd name="T15" fmla="*/ 1573361 h 1412"/>
              <a:gd name="T16" fmla="*/ 5092700 w 1502"/>
              <a:gd name="T17" fmla="*/ 1810721 h 1412"/>
              <a:gd name="T18" fmla="*/ 3824611 w 1502"/>
              <a:gd name="T19" fmla="*/ 3044996 h 1412"/>
              <a:gd name="T20" fmla="*/ 4136547 w 1502"/>
              <a:gd name="T21" fmla="*/ 477433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2219325" y="434975"/>
            <a:ext cx="5332413" cy="6157913"/>
          </a:xfrm>
          <a:custGeom>
            <a:avLst/>
            <a:gdLst>
              <a:gd name="T0" fmla="*/ 2660776 w 982"/>
              <a:gd name="T1" fmla="*/ 0 h 1134"/>
              <a:gd name="T2" fmla="*/ 3562182 w 982"/>
              <a:gd name="T3" fmla="*/ 1531333 h 1134"/>
              <a:gd name="T4" fmla="*/ 5332413 w 982"/>
              <a:gd name="T5" fmla="*/ 1542193 h 1134"/>
              <a:gd name="T6" fmla="*/ 4452728 w 982"/>
              <a:gd name="T7" fmla="*/ 3073526 h 1134"/>
              <a:gd name="T8" fmla="*/ 5332413 w 982"/>
              <a:gd name="T9" fmla="*/ 4615720 h 1134"/>
              <a:gd name="T10" fmla="*/ 3562182 w 982"/>
              <a:gd name="T11" fmla="*/ 4626580 h 1134"/>
              <a:gd name="T12" fmla="*/ 2660776 w 982"/>
              <a:gd name="T13" fmla="*/ 6157913 h 1134"/>
              <a:gd name="T14" fmla="*/ 1770231 w 982"/>
              <a:gd name="T15" fmla="*/ 4626580 h 1134"/>
              <a:gd name="T16" fmla="*/ 0 w 982"/>
              <a:gd name="T17" fmla="*/ 4615720 h 1134"/>
              <a:gd name="T18" fmla="*/ 879685 w 982"/>
              <a:gd name="T19" fmla="*/ 3073526 h 1134"/>
              <a:gd name="T20" fmla="*/ 0 w 982"/>
              <a:gd name="T21" fmla="*/ 1542193 h 1134"/>
              <a:gd name="T22" fmla="*/ 1770231 w 982"/>
              <a:gd name="T23" fmla="*/ 1531333 h 1134"/>
              <a:gd name="T24" fmla="*/ 2660776 w 982"/>
              <a:gd name="T25" fmla="*/ 0 h 11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2" h="1134">
                <a:moveTo>
                  <a:pt x="490" y="0"/>
                </a:moveTo>
                <a:lnTo>
                  <a:pt x="656" y="282"/>
                </a:lnTo>
                <a:lnTo>
                  <a:pt x="982" y="284"/>
                </a:lnTo>
                <a:lnTo>
                  <a:pt x="820" y="566"/>
                </a:lnTo>
                <a:lnTo>
                  <a:pt x="982" y="850"/>
                </a:lnTo>
                <a:lnTo>
                  <a:pt x="656" y="852"/>
                </a:lnTo>
                <a:lnTo>
                  <a:pt x="490" y="1134"/>
                </a:lnTo>
                <a:lnTo>
                  <a:pt x="326" y="852"/>
                </a:lnTo>
                <a:lnTo>
                  <a:pt x="0" y="850"/>
                </a:lnTo>
                <a:lnTo>
                  <a:pt x="162" y="566"/>
                </a:lnTo>
                <a:lnTo>
                  <a:pt x="0" y="284"/>
                </a:lnTo>
                <a:lnTo>
                  <a:pt x="326" y="282"/>
                </a:lnTo>
                <a:lnTo>
                  <a:pt x="49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2089150" y="282575"/>
            <a:ext cx="5395913" cy="6230938"/>
          </a:xfrm>
          <a:custGeom>
            <a:avLst/>
            <a:gdLst>
              <a:gd name="T0" fmla="*/ 2692462 w 982"/>
              <a:gd name="T1" fmla="*/ 0 h 1134"/>
              <a:gd name="T2" fmla="*/ 3318871 w 982"/>
              <a:gd name="T3" fmla="*/ 2033022 h 1134"/>
              <a:gd name="T4" fmla="*/ 5395913 w 982"/>
              <a:gd name="T5" fmla="*/ 1560482 h 1134"/>
              <a:gd name="T6" fmla="*/ 3945281 w 982"/>
              <a:gd name="T7" fmla="*/ 3109974 h 1134"/>
              <a:gd name="T8" fmla="*/ 5395913 w 982"/>
              <a:gd name="T9" fmla="*/ 4670456 h 1134"/>
              <a:gd name="T10" fmla="*/ 3318871 w 982"/>
              <a:gd name="T11" fmla="*/ 4186927 h 1134"/>
              <a:gd name="T12" fmla="*/ 2692462 w 982"/>
              <a:gd name="T13" fmla="*/ 6230938 h 1134"/>
              <a:gd name="T14" fmla="*/ 2077042 w 982"/>
              <a:gd name="T15" fmla="*/ 4186927 h 1134"/>
              <a:gd name="T16" fmla="*/ 0 w 982"/>
              <a:gd name="T17" fmla="*/ 4670456 h 1134"/>
              <a:gd name="T18" fmla="*/ 1450632 w 982"/>
              <a:gd name="T19" fmla="*/ 3109974 h 1134"/>
              <a:gd name="T20" fmla="*/ 0 w 982"/>
              <a:gd name="T21" fmla="*/ 1560482 h 1134"/>
              <a:gd name="T22" fmla="*/ 2077042 w 982"/>
              <a:gd name="T23" fmla="*/ 2033022 h 1134"/>
              <a:gd name="T24" fmla="*/ 2692462 w 982"/>
              <a:gd name="T25" fmla="*/ 0 h 113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2" h="1134">
                <a:moveTo>
                  <a:pt x="490" y="0"/>
                </a:moveTo>
                <a:lnTo>
                  <a:pt x="604" y="370"/>
                </a:lnTo>
                <a:lnTo>
                  <a:pt x="982" y="284"/>
                </a:lnTo>
                <a:lnTo>
                  <a:pt x="718" y="566"/>
                </a:lnTo>
                <a:lnTo>
                  <a:pt x="982" y="850"/>
                </a:lnTo>
                <a:lnTo>
                  <a:pt x="604" y="762"/>
                </a:lnTo>
                <a:lnTo>
                  <a:pt x="490" y="1134"/>
                </a:lnTo>
                <a:lnTo>
                  <a:pt x="378" y="762"/>
                </a:lnTo>
                <a:lnTo>
                  <a:pt x="0" y="850"/>
                </a:lnTo>
                <a:lnTo>
                  <a:pt x="264" y="566"/>
                </a:lnTo>
                <a:lnTo>
                  <a:pt x="0" y="284"/>
                </a:lnTo>
                <a:lnTo>
                  <a:pt x="378" y="370"/>
                </a:lnTo>
                <a:lnTo>
                  <a:pt x="49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1679575" y="428625"/>
            <a:ext cx="6129338" cy="5975350"/>
          </a:xfrm>
          <a:custGeom>
            <a:avLst/>
            <a:gdLst>
              <a:gd name="T0" fmla="*/ 3059127 w 1106"/>
              <a:gd name="T1" fmla="*/ 0 h 1078"/>
              <a:gd name="T2" fmla="*/ 3746322 w 1106"/>
              <a:gd name="T3" fmla="*/ 1729415 h 1078"/>
              <a:gd name="T4" fmla="*/ 5519729 w 1106"/>
              <a:gd name="T5" fmla="*/ 1175115 h 1078"/>
              <a:gd name="T6" fmla="*/ 4599774 w 1106"/>
              <a:gd name="T7" fmla="*/ 2793670 h 1078"/>
              <a:gd name="T8" fmla="*/ 6129338 w 1106"/>
              <a:gd name="T9" fmla="*/ 3835753 h 1078"/>
              <a:gd name="T10" fmla="*/ 4289428 w 1106"/>
              <a:gd name="T11" fmla="*/ 4123989 h 1078"/>
              <a:gd name="T12" fmla="*/ 4422434 w 1106"/>
              <a:gd name="T13" fmla="*/ 5975350 h 1078"/>
              <a:gd name="T14" fmla="*/ 3059127 w 1106"/>
              <a:gd name="T15" fmla="*/ 4711547 h 1078"/>
              <a:gd name="T16" fmla="*/ 1695820 w 1106"/>
              <a:gd name="T17" fmla="*/ 5975350 h 1078"/>
              <a:gd name="T18" fmla="*/ 1839910 w 1106"/>
              <a:gd name="T19" fmla="*/ 4123989 h 1078"/>
              <a:gd name="T20" fmla="*/ 0 w 1106"/>
              <a:gd name="T21" fmla="*/ 3835753 h 1078"/>
              <a:gd name="T22" fmla="*/ 1529564 w 1106"/>
              <a:gd name="T23" fmla="*/ 2793670 h 1078"/>
              <a:gd name="T24" fmla="*/ 609609 w 1106"/>
              <a:gd name="T25" fmla="*/ 1175115 h 1078"/>
              <a:gd name="T26" fmla="*/ 2383016 w 1106"/>
              <a:gd name="T27" fmla="*/ 1729415 h 1078"/>
              <a:gd name="T28" fmla="*/ 3059127 w 1106"/>
              <a:gd name="T29" fmla="*/ 0 h 10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06" h="1078">
                <a:moveTo>
                  <a:pt x="552" y="0"/>
                </a:moveTo>
                <a:lnTo>
                  <a:pt x="676" y="312"/>
                </a:lnTo>
                <a:lnTo>
                  <a:pt x="996" y="212"/>
                </a:lnTo>
                <a:lnTo>
                  <a:pt x="830" y="504"/>
                </a:lnTo>
                <a:lnTo>
                  <a:pt x="1106" y="692"/>
                </a:lnTo>
                <a:lnTo>
                  <a:pt x="774" y="744"/>
                </a:lnTo>
                <a:lnTo>
                  <a:pt x="798" y="1078"/>
                </a:lnTo>
                <a:lnTo>
                  <a:pt x="552" y="850"/>
                </a:lnTo>
                <a:lnTo>
                  <a:pt x="306" y="1078"/>
                </a:lnTo>
                <a:lnTo>
                  <a:pt x="332" y="744"/>
                </a:lnTo>
                <a:lnTo>
                  <a:pt x="0" y="692"/>
                </a:lnTo>
                <a:lnTo>
                  <a:pt x="276" y="504"/>
                </a:lnTo>
                <a:lnTo>
                  <a:pt x="110" y="212"/>
                </a:lnTo>
                <a:lnTo>
                  <a:pt x="430" y="312"/>
                </a:lnTo>
                <a:lnTo>
                  <a:pt x="552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1393825" y="295275"/>
            <a:ext cx="6154738" cy="6000750"/>
          </a:xfrm>
          <a:custGeom>
            <a:avLst/>
            <a:gdLst>
              <a:gd name="T0" fmla="*/ 3071804 w 1106"/>
              <a:gd name="T1" fmla="*/ 0 h 1078"/>
              <a:gd name="T2" fmla="*/ 4028960 w 1106"/>
              <a:gd name="T3" fmla="*/ 1157844 h 1078"/>
              <a:gd name="T4" fmla="*/ 5542603 w 1106"/>
              <a:gd name="T5" fmla="*/ 1180110 h 1078"/>
              <a:gd name="T6" fmla="*/ 5230971 w 1106"/>
              <a:gd name="T7" fmla="*/ 2660815 h 1078"/>
              <a:gd name="T8" fmla="*/ 6154738 w 1106"/>
              <a:gd name="T9" fmla="*/ 3852058 h 1078"/>
              <a:gd name="T10" fmla="*/ 4808041 w 1106"/>
              <a:gd name="T11" fmla="*/ 4531179 h 1078"/>
              <a:gd name="T12" fmla="*/ 4440760 w 1106"/>
              <a:gd name="T13" fmla="*/ 6000750 h 1078"/>
              <a:gd name="T14" fmla="*/ 3071804 w 1106"/>
              <a:gd name="T15" fmla="*/ 5366162 h 1078"/>
              <a:gd name="T16" fmla="*/ 1702848 w 1106"/>
              <a:gd name="T17" fmla="*/ 6000750 h 1078"/>
              <a:gd name="T18" fmla="*/ 1346697 w 1106"/>
              <a:gd name="T19" fmla="*/ 4531179 h 1078"/>
              <a:gd name="T20" fmla="*/ 0 w 1106"/>
              <a:gd name="T21" fmla="*/ 3852058 h 1078"/>
              <a:gd name="T22" fmla="*/ 923767 w 1106"/>
              <a:gd name="T23" fmla="*/ 2660815 h 1078"/>
              <a:gd name="T24" fmla="*/ 612135 w 1106"/>
              <a:gd name="T25" fmla="*/ 1180110 h 1078"/>
              <a:gd name="T26" fmla="*/ 2114648 w 1106"/>
              <a:gd name="T27" fmla="*/ 1157844 h 1078"/>
              <a:gd name="T28" fmla="*/ 3071804 w 1106"/>
              <a:gd name="T29" fmla="*/ 0 h 10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06" h="1078">
                <a:moveTo>
                  <a:pt x="552" y="0"/>
                </a:moveTo>
                <a:lnTo>
                  <a:pt x="724" y="208"/>
                </a:lnTo>
                <a:lnTo>
                  <a:pt x="996" y="212"/>
                </a:lnTo>
                <a:lnTo>
                  <a:pt x="940" y="478"/>
                </a:lnTo>
                <a:lnTo>
                  <a:pt x="1106" y="692"/>
                </a:lnTo>
                <a:lnTo>
                  <a:pt x="864" y="814"/>
                </a:lnTo>
                <a:lnTo>
                  <a:pt x="798" y="1078"/>
                </a:lnTo>
                <a:lnTo>
                  <a:pt x="552" y="964"/>
                </a:lnTo>
                <a:lnTo>
                  <a:pt x="306" y="1078"/>
                </a:lnTo>
                <a:lnTo>
                  <a:pt x="242" y="814"/>
                </a:lnTo>
                <a:lnTo>
                  <a:pt x="0" y="692"/>
                </a:lnTo>
                <a:lnTo>
                  <a:pt x="166" y="478"/>
                </a:lnTo>
                <a:lnTo>
                  <a:pt x="110" y="212"/>
                </a:lnTo>
                <a:lnTo>
                  <a:pt x="380" y="208"/>
                </a:lnTo>
                <a:lnTo>
                  <a:pt x="552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174</Words>
  <Application>Microsoft Office PowerPoint</Application>
  <PresentationFormat>On-screen Show (4:3)</PresentationFormat>
  <Paragraphs>29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Default Design</vt:lpstr>
      <vt:lpstr>Star Clip Art Can be coloured in, magnified and cut 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Clip Art</dc:title>
  <dc:creator>Presentation Magazine</dc:creator>
  <cp:lastModifiedBy>Jonty Pearce</cp:lastModifiedBy>
  <cp:revision>5</cp:revision>
  <dcterms:created xsi:type="dcterms:W3CDTF">2009-09-19T05:31:48Z</dcterms:created>
  <dcterms:modified xsi:type="dcterms:W3CDTF">2015-02-22T11:11:14Z</dcterms:modified>
</cp:coreProperties>
</file>