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handoutMasterIdLst>
    <p:handoutMasterId r:id="rId12"/>
  </p:handoutMasterIdLst>
  <p:sldIdLst>
    <p:sldId id="285" r:id="rId2"/>
    <p:sldId id="278" r:id="rId3"/>
    <p:sldId id="277" r:id="rId4"/>
    <p:sldId id="280" r:id="rId5"/>
    <p:sldId id="279" r:id="rId6"/>
    <p:sldId id="275" r:id="rId7"/>
    <p:sldId id="281" r:id="rId8"/>
    <p:sldId id="283" r:id="rId9"/>
    <p:sldId id="286" r:id="rId10"/>
  </p:sldIdLst>
  <p:sldSz cx="9144000" cy="6858000" type="screen4x3"/>
  <p:notesSz cx="6858000" cy="9144000"/>
  <p:defaultTextStyle>
    <a:defPPr>
      <a:defRPr lang="en-GB"/>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001">
          <p15:clr>
            <a:srgbClr val="A4A3A4"/>
          </p15:clr>
        </p15:guide>
        <p15:guide id="2" orient="horz" pos="935">
          <p15:clr>
            <a:srgbClr val="A4A3A4"/>
          </p15:clr>
        </p15:guide>
        <p15:guide id="3" orient="horz" pos="164">
          <p15:clr>
            <a:srgbClr val="A4A3A4"/>
          </p15:clr>
        </p15:guide>
        <p15:guide id="4" orient="horz" pos="3884">
          <p15:clr>
            <a:srgbClr val="A4A3A4"/>
          </p15:clr>
        </p15:guide>
        <p15:guide id="5" orient="horz" pos="1207">
          <p15:clr>
            <a:srgbClr val="A4A3A4"/>
          </p15:clr>
        </p15:guide>
        <p15:guide id="6" pos="476">
          <p15:clr>
            <a:srgbClr val="A4A3A4"/>
          </p15:clr>
        </p15:guide>
        <p15:guide id="7" pos="551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1DEEB"/>
    <a:srgbClr val="7FD7FC"/>
    <a:srgbClr val="FFFF66"/>
    <a:srgbClr val="FFC993"/>
    <a:srgbClr val="FFD7AF"/>
    <a:srgbClr val="748ED6"/>
    <a:srgbClr val="1944EC"/>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368" autoAdjust="0"/>
    <p:restoredTop sz="98098" autoAdjust="0"/>
  </p:normalViewPr>
  <p:slideViewPr>
    <p:cSldViewPr snapToGrid="0" snapToObjects="1">
      <p:cViewPr>
        <p:scale>
          <a:sx n="50" d="100"/>
          <a:sy n="50" d="100"/>
        </p:scale>
        <p:origin x="-3516" y="-1662"/>
      </p:cViewPr>
      <p:guideLst>
        <p:guide orient="horz" pos="2001"/>
        <p:guide orient="horz" pos="935"/>
        <p:guide orient="horz" pos="164"/>
        <p:guide orient="horz" pos="3884"/>
        <p:guide orient="horz" pos="1207"/>
        <p:guide pos="476"/>
        <p:guide pos="5511"/>
      </p:guideLst>
    </p:cSldViewPr>
  </p:slideViewPr>
  <p:notesTextViewPr>
    <p:cViewPr>
      <p:scale>
        <a:sx n="100" d="100"/>
        <a:sy n="100" d="100"/>
      </p:scale>
      <p:origin x="0" y="0"/>
    </p:cViewPr>
  </p:notesTextViewPr>
  <p:sorterViewPr>
    <p:cViewPr>
      <p:scale>
        <a:sx n="66" d="100"/>
        <a:sy n="66" d="100"/>
      </p:scale>
      <p:origin x="0" y="0"/>
    </p:cViewPr>
  </p:sorterViewPr>
  <p:notesViewPr>
    <p:cSldViewPr snapToGrid="0" snapToObjects="1">
      <p:cViewPr varScale="1">
        <p:scale>
          <a:sx n="83" d="100"/>
          <a:sy n="83" d="100"/>
        </p:scale>
        <p:origin x="-1440" y="-90"/>
      </p:cViewPr>
      <p:guideLst>
        <p:guide orient="horz" pos="2880"/>
        <p:guide pos="2160"/>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93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endParaRPr lang="en-GB" altLang="en-US"/>
          </a:p>
        </p:txBody>
      </p:sp>
      <p:sp>
        <p:nvSpPr>
          <p:cNvPr id="39939"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endParaRPr lang="en-GB" altLang="en-US"/>
          </a:p>
        </p:txBody>
      </p:sp>
      <p:sp>
        <p:nvSpPr>
          <p:cNvPr id="39940"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endParaRPr lang="en-GB" altLang="en-US"/>
          </a:p>
        </p:txBody>
      </p:sp>
      <p:sp>
        <p:nvSpPr>
          <p:cNvPr id="39941"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11E2CE32-F4EA-4625-98E1-4C1AAC9D149D}" type="slidenum">
              <a:rPr lang="en-GB" altLang="en-US"/>
              <a:pPr>
                <a:defRPr/>
              </a:pPr>
              <a:t>‹#›</a:t>
            </a:fld>
            <a:endParaRPr lang="en-GB" altLang="en-US"/>
          </a:p>
        </p:txBody>
      </p:sp>
    </p:spTree>
    <p:extLst>
      <p:ext uri="{BB962C8B-B14F-4D97-AF65-F5344CB8AC3E}">
        <p14:creationId xmlns:p14="http://schemas.microsoft.com/office/powerpoint/2010/main" val="351310436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301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endParaRPr lang="en-GB" altLang="en-US"/>
          </a:p>
        </p:txBody>
      </p:sp>
      <p:sp>
        <p:nvSpPr>
          <p:cNvPr id="43011"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endParaRPr lang="en-GB" altLang="en-US"/>
          </a:p>
        </p:txBody>
      </p:sp>
      <p:sp>
        <p:nvSpPr>
          <p:cNvPr id="3076"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3013"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noProof="0" smtClean="0"/>
              <a:t>Click to edit Master text styles</a:t>
            </a:r>
          </a:p>
          <a:p>
            <a:pPr lvl="1"/>
            <a:r>
              <a:rPr lang="en-GB" altLang="en-US" noProof="0" smtClean="0"/>
              <a:t>Second level</a:t>
            </a:r>
          </a:p>
          <a:p>
            <a:pPr lvl="2"/>
            <a:r>
              <a:rPr lang="en-GB" altLang="en-US" noProof="0" smtClean="0"/>
              <a:t>Third level</a:t>
            </a:r>
          </a:p>
          <a:p>
            <a:pPr lvl="3"/>
            <a:r>
              <a:rPr lang="en-GB" altLang="en-US" noProof="0" smtClean="0"/>
              <a:t>Fourth level</a:t>
            </a:r>
          </a:p>
          <a:p>
            <a:pPr lvl="4"/>
            <a:r>
              <a:rPr lang="en-GB" altLang="en-US" noProof="0" smtClean="0"/>
              <a:t>Fifth level</a:t>
            </a:r>
          </a:p>
        </p:txBody>
      </p:sp>
      <p:sp>
        <p:nvSpPr>
          <p:cNvPr id="43014"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endParaRPr lang="en-GB" altLang="en-US"/>
          </a:p>
        </p:txBody>
      </p:sp>
      <p:sp>
        <p:nvSpPr>
          <p:cNvPr id="43015"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665A4F74-CC30-4889-96D1-0C252EAA2EE7}" type="slidenum">
              <a:rPr lang="en-GB" altLang="en-US"/>
              <a:pPr>
                <a:defRPr/>
              </a:pPr>
              <a:t>‹#›</a:t>
            </a:fld>
            <a:endParaRPr lang="en-GB" altLang="en-US"/>
          </a:p>
        </p:txBody>
      </p:sp>
    </p:spTree>
    <p:extLst>
      <p:ext uri="{BB962C8B-B14F-4D97-AF65-F5344CB8AC3E}">
        <p14:creationId xmlns:p14="http://schemas.microsoft.com/office/powerpoint/2010/main" val="34876175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012C86FF-F9E4-4206-B7A1-6C5F02997B24}" type="slidenum">
              <a:rPr lang="en-GB" altLang="en-US"/>
              <a:pPr/>
              <a:t>1</a:t>
            </a:fld>
            <a:endParaRPr lang="en-GB" altLang="en-US"/>
          </a:p>
        </p:txBody>
      </p:sp>
      <p:sp>
        <p:nvSpPr>
          <p:cNvPr id="6147" name="Rectangle 2"/>
          <p:cNvSpPr>
            <a:spLocks noRot="1" noChangeArrowheads="1" noTextEdit="1"/>
          </p:cNvSpPr>
          <p:nvPr>
            <p:ph type="sldImg"/>
          </p:nvPr>
        </p:nvSpPr>
        <p:spPr>
          <a:ln/>
        </p:spPr>
      </p:sp>
      <p:sp>
        <p:nvSpPr>
          <p:cNvPr id="6148"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23071346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7D6392F0-9425-4140-B3DB-70953A1EEA72}" type="slidenum">
              <a:rPr lang="en-GB" altLang="en-US"/>
              <a:pPr/>
              <a:t>2</a:t>
            </a:fld>
            <a:endParaRPr lang="en-GB" altLang="en-US"/>
          </a:p>
        </p:txBody>
      </p:sp>
      <p:sp>
        <p:nvSpPr>
          <p:cNvPr id="8195" name="Rectangle 2"/>
          <p:cNvSpPr>
            <a:spLocks noRot="1" noChangeArrowheads="1" noTextEdit="1"/>
          </p:cNvSpPr>
          <p:nvPr>
            <p:ph type="sldImg"/>
          </p:nvPr>
        </p:nvSpPr>
        <p:spPr>
          <a:ln/>
        </p:spPr>
      </p:sp>
      <p:sp>
        <p:nvSpPr>
          <p:cNvPr id="8196"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3369663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B7E85EC7-A0AA-42E9-9D33-7916B03444C4}" type="slidenum">
              <a:rPr lang="en-GB" altLang="en-US"/>
              <a:pPr/>
              <a:t>3</a:t>
            </a:fld>
            <a:endParaRPr lang="en-GB" altLang="en-US"/>
          </a:p>
        </p:txBody>
      </p:sp>
      <p:sp>
        <p:nvSpPr>
          <p:cNvPr id="10243" name="Rectangle 2"/>
          <p:cNvSpPr>
            <a:spLocks noRot="1" noChangeArrowheads="1" noTextEdit="1"/>
          </p:cNvSpPr>
          <p:nvPr>
            <p:ph type="sldImg"/>
          </p:nvPr>
        </p:nvSpPr>
        <p:spPr>
          <a:ln/>
        </p:spPr>
      </p:sp>
      <p:sp>
        <p:nvSpPr>
          <p:cNvPr id="10244"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25443954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D5BEA897-A77A-47A6-85CE-6FCAB95FFC23}" type="slidenum">
              <a:rPr lang="en-GB" altLang="en-US"/>
              <a:pPr/>
              <a:t>4</a:t>
            </a:fld>
            <a:endParaRPr lang="en-GB" altLang="en-US"/>
          </a:p>
        </p:txBody>
      </p:sp>
      <p:sp>
        <p:nvSpPr>
          <p:cNvPr id="12291" name="Rectangle 2"/>
          <p:cNvSpPr>
            <a:spLocks noRot="1" noChangeArrowheads="1" noTextEdit="1"/>
          </p:cNvSpPr>
          <p:nvPr>
            <p:ph type="sldImg"/>
          </p:nvPr>
        </p:nvSpPr>
        <p:spPr>
          <a:ln/>
        </p:spPr>
      </p:sp>
      <p:sp>
        <p:nvSpPr>
          <p:cNvPr id="12292"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4559682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E0407640-257C-4C23-964B-BDBE5203A1BD}" type="slidenum">
              <a:rPr lang="en-GB" altLang="en-US"/>
              <a:pPr/>
              <a:t>5</a:t>
            </a:fld>
            <a:endParaRPr lang="en-GB" altLang="en-US"/>
          </a:p>
        </p:txBody>
      </p:sp>
      <p:sp>
        <p:nvSpPr>
          <p:cNvPr id="14339" name="Rectangle 2"/>
          <p:cNvSpPr>
            <a:spLocks noRot="1" noChangeArrowheads="1" noTextEdit="1"/>
          </p:cNvSpPr>
          <p:nvPr>
            <p:ph type="sldImg"/>
          </p:nvPr>
        </p:nvSpPr>
        <p:spPr>
          <a:ln/>
        </p:spPr>
      </p:sp>
      <p:sp>
        <p:nvSpPr>
          <p:cNvPr id="14340"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40292911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8B260019-9BD7-4A0B-AA79-9E6AB0E463A9}" type="slidenum">
              <a:rPr lang="en-GB" altLang="en-US"/>
              <a:pPr/>
              <a:t>6</a:t>
            </a:fld>
            <a:endParaRPr lang="en-GB" altLang="en-US"/>
          </a:p>
        </p:txBody>
      </p:sp>
      <p:sp>
        <p:nvSpPr>
          <p:cNvPr id="16387" name="Rectangle 2"/>
          <p:cNvSpPr>
            <a:spLocks noRot="1" noChangeArrowheads="1" noTextEdit="1"/>
          </p:cNvSpPr>
          <p:nvPr>
            <p:ph type="sldImg"/>
          </p:nvPr>
        </p:nvSpPr>
        <p:spPr>
          <a:ln/>
        </p:spPr>
      </p:sp>
      <p:sp>
        <p:nvSpPr>
          <p:cNvPr id="16388"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201180941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159E3C38-3832-4B76-82D4-95752E27A4DF}" type="slidenum">
              <a:rPr lang="en-GB" altLang="en-US"/>
              <a:pPr/>
              <a:t>7</a:t>
            </a:fld>
            <a:endParaRPr lang="en-GB" altLang="en-US"/>
          </a:p>
        </p:txBody>
      </p:sp>
      <p:sp>
        <p:nvSpPr>
          <p:cNvPr id="18435" name="Rectangle 2"/>
          <p:cNvSpPr>
            <a:spLocks noRot="1" noChangeArrowheads="1" noTextEdit="1"/>
          </p:cNvSpPr>
          <p:nvPr>
            <p:ph type="sldImg"/>
          </p:nvPr>
        </p:nvSpPr>
        <p:spPr>
          <a:ln/>
        </p:spPr>
      </p:sp>
      <p:sp>
        <p:nvSpPr>
          <p:cNvPr id="18436"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55261510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62B61161-8E6E-49FE-A25C-2AFA6EFFCB64}" type="slidenum">
              <a:rPr lang="en-GB" altLang="en-US"/>
              <a:pPr/>
              <a:t>8</a:t>
            </a:fld>
            <a:endParaRPr lang="en-GB" altLang="en-US"/>
          </a:p>
        </p:txBody>
      </p:sp>
      <p:sp>
        <p:nvSpPr>
          <p:cNvPr id="20483" name="Rectangle 2"/>
          <p:cNvSpPr>
            <a:spLocks noRot="1" noChangeArrowheads="1" noTextEdit="1"/>
          </p:cNvSpPr>
          <p:nvPr>
            <p:ph type="sldImg"/>
          </p:nvPr>
        </p:nvSpPr>
        <p:spPr>
          <a:ln/>
        </p:spPr>
      </p:sp>
      <p:sp>
        <p:nvSpPr>
          <p:cNvPr id="20484"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8226165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DEB88F10-32B4-4572-B9D4-D6B7DF86506F}" type="slidenum">
              <a:rPr lang="en-GB" altLang="en-US"/>
              <a:pPr/>
              <a:t>9</a:t>
            </a:fld>
            <a:endParaRPr lang="en-GB" altLang="en-US"/>
          </a:p>
        </p:txBody>
      </p:sp>
      <p:sp>
        <p:nvSpPr>
          <p:cNvPr id="22531" name="Rectangle 2"/>
          <p:cNvSpPr>
            <a:spLocks noRot="1" noChangeArrowheads="1" noTextEdit="1"/>
          </p:cNvSpPr>
          <p:nvPr>
            <p:ph type="sldImg"/>
          </p:nvPr>
        </p:nvSpPr>
        <p:spPr>
          <a:ln/>
        </p:spPr>
      </p:sp>
      <p:sp>
        <p:nvSpPr>
          <p:cNvPr id="22532"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422730881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21" descr="jackson-pollack-001-1"/>
          <p:cNvPicPr>
            <a:picLocks noChangeAspect="1" noChangeArrowheads="1"/>
          </p:cNvPicPr>
          <p:nvPr userDrawn="1"/>
        </p:nvPicPr>
        <p:blipFill>
          <a:blip r:embed="rId2">
            <a:extLst>
              <a:ext uri="{28A0092B-C50C-407E-A947-70E740481C1C}">
                <a14:useLocalDpi xmlns:a14="http://schemas.microsoft.com/office/drawing/2010/main" val="0"/>
              </a:ext>
            </a:extLst>
          </a:blip>
          <a:srcRect l="5383" r="22006" b="17201"/>
          <a:stretch>
            <a:fillRect/>
          </a:stretch>
        </p:blipFill>
        <p:spPr bwMode="auto">
          <a:xfrm>
            <a:off x="0" y="0"/>
            <a:ext cx="9144000" cy="6884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3" name="Rectangle 7"/>
          <p:cNvSpPr>
            <a:spLocks noGrp="1" noChangeArrowheads="1"/>
          </p:cNvSpPr>
          <p:nvPr>
            <p:ph type="subTitle" idx="1"/>
          </p:nvPr>
        </p:nvSpPr>
        <p:spPr>
          <a:xfrm>
            <a:off x="1173163" y="4187825"/>
            <a:ext cx="6716712" cy="842963"/>
          </a:xfrm>
          <a:solidFill>
            <a:srgbClr val="FFFFFF">
              <a:alpha val="78000"/>
            </a:srgbClr>
          </a:solidFill>
        </p:spPr>
        <p:txBody>
          <a:bodyPr/>
          <a:lstStyle>
            <a:lvl1pPr marL="0" indent="0" algn="ctr">
              <a:buFontTx/>
              <a:buNone/>
              <a:defRPr/>
            </a:lvl1pPr>
          </a:lstStyle>
          <a:p>
            <a:pPr lvl="0"/>
            <a:r>
              <a:rPr lang="en-GB" altLang="en-US" noProof="0" smtClean="0"/>
              <a:t>Click to edit Master subtitle style</a:t>
            </a:r>
          </a:p>
        </p:txBody>
      </p:sp>
      <p:sp>
        <p:nvSpPr>
          <p:cNvPr id="4102" name="Rectangle 6"/>
          <p:cNvSpPr>
            <a:spLocks noGrp="1" noChangeArrowheads="1"/>
          </p:cNvSpPr>
          <p:nvPr>
            <p:ph type="ctrTitle"/>
          </p:nvPr>
        </p:nvSpPr>
        <p:spPr>
          <a:xfrm>
            <a:off x="1173163" y="1611313"/>
            <a:ext cx="6716712" cy="1951037"/>
          </a:xfrm>
          <a:solidFill>
            <a:srgbClr val="FFFFFF">
              <a:alpha val="78000"/>
            </a:srgbClr>
          </a:solidFill>
        </p:spPr>
        <p:txBody>
          <a:bodyPr/>
          <a:lstStyle>
            <a:lvl1pPr>
              <a:defRPr sz="4800"/>
            </a:lvl1pPr>
          </a:lstStyle>
          <a:p>
            <a:pPr lvl="0"/>
            <a:r>
              <a:rPr lang="en-GB" altLang="en-US" noProof="0" smtClean="0"/>
              <a:t>Click to edit Master title style</a:t>
            </a:r>
          </a:p>
        </p:txBody>
      </p:sp>
      <p:sp>
        <p:nvSpPr>
          <p:cNvPr id="5" name="Rectangle 11"/>
          <p:cNvSpPr>
            <a:spLocks noGrp="1" noChangeArrowheads="1"/>
          </p:cNvSpPr>
          <p:nvPr>
            <p:ph type="dt" sz="half" idx="10"/>
          </p:nvPr>
        </p:nvSpPr>
        <p:spPr bwMode="auto">
          <a:xfrm>
            <a:off x="457200" y="6605588"/>
            <a:ext cx="2133600" cy="279400"/>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smtClean="0"/>
            </a:lvl1pPr>
          </a:lstStyle>
          <a:p>
            <a:pPr>
              <a:defRPr/>
            </a:pPr>
            <a:endParaRPr lang="en-GB" altLang="en-US"/>
          </a:p>
        </p:txBody>
      </p:sp>
      <p:sp>
        <p:nvSpPr>
          <p:cNvPr id="6" name="Rectangle 12"/>
          <p:cNvSpPr>
            <a:spLocks noGrp="1" noChangeArrowheads="1"/>
          </p:cNvSpPr>
          <p:nvPr>
            <p:ph type="ftr" sz="quarter" idx="11"/>
          </p:nvPr>
        </p:nvSpPr>
        <p:spPr bwMode="auto">
          <a:xfrm>
            <a:off x="3124200" y="6605588"/>
            <a:ext cx="2895600" cy="279400"/>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smtClean="0"/>
            </a:lvl1pPr>
          </a:lstStyle>
          <a:p>
            <a:pPr>
              <a:defRPr/>
            </a:pPr>
            <a:endParaRPr lang="en-GB" altLang="en-US"/>
          </a:p>
        </p:txBody>
      </p:sp>
      <p:sp>
        <p:nvSpPr>
          <p:cNvPr id="7" name="Rectangle 13"/>
          <p:cNvSpPr>
            <a:spLocks noGrp="1" noChangeArrowheads="1"/>
          </p:cNvSpPr>
          <p:nvPr>
            <p:ph type="sldNum" sz="quarter" idx="12"/>
          </p:nvPr>
        </p:nvSpPr>
        <p:spPr bwMode="auto">
          <a:xfrm>
            <a:off x="6553200" y="6605588"/>
            <a:ext cx="2133600" cy="279400"/>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smtClean="0"/>
            </a:lvl1pPr>
          </a:lstStyle>
          <a:p>
            <a:pPr>
              <a:defRPr/>
            </a:pPr>
            <a:fld id="{42B48208-06A7-4A23-BBF7-0C786A5F2943}" type="slidenum">
              <a:rPr lang="en-GB" altLang="en-US"/>
              <a:pPr>
                <a:defRPr/>
              </a:pPr>
              <a:t>‹#›</a:t>
            </a:fld>
            <a:endParaRPr lang="en-GB" altLang="en-US"/>
          </a:p>
        </p:txBody>
      </p:sp>
    </p:spTree>
    <p:extLst>
      <p:ext uri="{BB962C8B-B14F-4D97-AF65-F5344CB8AC3E}">
        <p14:creationId xmlns:p14="http://schemas.microsoft.com/office/powerpoint/2010/main" val="106512546"/>
      </p:ext>
    </p:extLst>
  </p:cSld>
  <p:clrMapOvr>
    <a:masterClrMapping/>
  </p:clrMapOvr>
  <p:transition>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3857057549"/>
      </p:ext>
    </p:extLst>
  </p:cSld>
  <p:clrMapOvr>
    <a:masterClrMapping/>
  </p:clrMapOvr>
  <p:transition>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672138" y="260350"/>
            <a:ext cx="1738312" cy="608488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60350"/>
            <a:ext cx="5062538" cy="608488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1441251544"/>
      </p:ext>
    </p:extLst>
  </p:cSld>
  <p:clrMapOvr>
    <a:masterClrMapping/>
  </p:clrMapOvr>
  <p:transition>
    <p:wipe dir="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60350"/>
            <a:ext cx="6953250" cy="1223963"/>
          </a:xfrm>
        </p:spPr>
        <p:txBody>
          <a:bodyPr/>
          <a:lstStyle/>
          <a:p>
            <a:r>
              <a:rPr lang="en-US" smtClean="0"/>
              <a:t>Click to edit Master title style</a:t>
            </a:r>
            <a:endParaRPr lang="en-GB"/>
          </a:p>
        </p:txBody>
      </p:sp>
      <p:sp>
        <p:nvSpPr>
          <p:cNvPr id="3" name="Table Placeholder 2"/>
          <p:cNvSpPr>
            <a:spLocks noGrp="1"/>
          </p:cNvSpPr>
          <p:nvPr>
            <p:ph type="tbl" idx="1"/>
          </p:nvPr>
        </p:nvSpPr>
        <p:spPr>
          <a:xfrm>
            <a:off x="457200" y="1741488"/>
            <a:ext cx="6953250" cy="4603750"/>
          </a:xfrm>
        </p:spPr>
        <p:txBody>
          <a:bodyPr/>
          <a:lstStyle/>
          <a:p>
            <a:pPr lvl="0"/>
            <a:endParaRPr lang="en-GB" noProof="0" smtClean="0"/>
          </a:p>
        </p:txBody>
      </p:sp>
    </p:spTree>
    <p:extLst>
      <p:ext uri="{BB962C8B-B14F-4D97-AF65-F5344CB8AC3E}">
        <p14:creationId xmlns:p14="http://schemas.microsoft.com/office/powerpoint/2010/main" val="3465391090"/>
      </p:ext>
    </p:extLst>
  </p:cSld>
  <p:clrMapOvr>
    <a:masterClrMapping/>
  </p:clrMapOvr>
  <p:transition>
    <p:wipe dir="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0350"/>
            <a:ext cx="6953250" cy="1223963"/>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457200" y="1741488"/>
            <a:ext cx="3400425" cy="46037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010025" y="1741488"/>
            <a:ext cx="3400425" cy="46037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421026322"/>
      </p:ext>
    </p:extLst>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1348063555"/>
      </p:ext>
    </p:extLst>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Tree>
    <p:extLst>
      <p:ext uri="{BB962C8B-B14F-4D97-AF65-F5344CB8AC3E}">
        <p14:creationId xmlns:p14="http://schemas.microsoft.com/office/powerpoint/2010/main" val="1179760936"/>
      </p:ext>
    </p:extLst>
  </p:cSld>
  <p:clrMapOvr>
    <a:masterClrMapping/>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741488"/>
            <a:ext cx="3400425" cy="46037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010025" y="1741488"/>
            <a:ext cx="3400425" cy="46037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1967073980"/>
      </p:ext>
    </p:extLst>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1620659826"/>
      </p:ext>
    </p:extLst>
  </p:cSld>
  <p:clrMapOvr>
    <a:masterClrMapping/>
  </p:clrMapOvr>
  <p:transitio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Tree>
    <p:extLst>
      <p:ext uri="{BB962C8B-B14F-4D97-AF65-F5344CB8AC3E}">
        <p14:creationId xmlns:p14="http://schemas.microsoft.com/office/powerpoint/2010/main" val="2381382009"/>
      </p:ext>
    </p:extLst>
  </p:cSld>
  <p:clrMapOvr>
    <a:masterClrMapping/>
  </p:clrMapOvr>
  <p:transitio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22860396"/>
      </p:ext>
    </p:extLst>
  </p:cSld>
  <p:clrMapOvr>
    <a:masterClrMapping/>
  </p:clrMapOvr>
  <p:transition>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Tree>
    <p:extLst>
      <p:ext uri="{BB962C8B-B14F-4D97-AF65-F5344CB8AC3E}">
        <p14:creationId xmlns:p14="http://schemas.microsoft.com/office/powerpoint/2010/main" val="122007429"/>
      </p:ext>
    </p:extLst>
  </p:cSld>
  <p:clrMapOvr>
    <a:masterClrMapping/>
  </p:clrMapOvr>
  <p:transition>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Tree>
    <p:extLst>
      <p:ext uri="{BB962C8B-B14F-4D97-AF65-F5344CB8AC3E}">
        <p14:creationId xmlns:p14="http://schemas.microsoft.com/office/powerpoint/2010/main" val="3711924157"/>
      </p:ext>
    </p:extLst>
  </p:cSld>
  <p:clrMapOvr>
    <a:masterClrMapping/>
  </p:clrMapOvr>
  <p:transition>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3" descr="jackson-pollack-001-2"/>
          <p:cNvPicPr>
            <a:picLocks noChangeAspect="1" noChangeArrowheads="1"/>
          </p:cNvPicPr>
          <p:nvPr userDrawn="1"/>
        </p:nvPicPr>
        <p:blipFill>
          <a:blip r:embed="rId15">
            <a:extLst>
              <a:ext uri="{28A0092B-C50C-407E-A947-70E740481C1C}">
                <a14:useLocalDpi xmlns:a14="http://schemas.microsoft.com/office/drawing/2010/main" val="0"/>
              </a:ext>
            </a:extLst>
          </a:blip>
          <a:srcRect l="13200"/>
          <a:stretch>
            <a:fillRect/>
          </a:stretch>
        </p:blipFill>
        <p:spPr bwMode="auto">
          <a:xfrm>
            <a:off x="0" y="0"/>
            <a:ext cx="9144000" cy="6956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2"/>
          <p:cNvSpPr>
            <a:spLocks noGrp="1" noChangeArrowheads="1"/>
          </p:cNvSpPr>
          <p:nvPr>
            <p:ph type="title"/>
          </p:nvPr>
        </p:nvSpPr>
        <p:spPr bwMode="auto">
          <a:xfrm>
            <a:off x="457200" y="260350"/>
            <a:ext cx="6953250" cy="1223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altLang="en-US" smtClean="0"/>
              <a:t>Click to edit Master title style</a:t>
            </a:r>
          </a:p>
        </p:txBody>
      </p:sp>
      <p:sp>
        <p:nvSpPr>
          <p:cNvPr id="1028" name="Rectangle 3"/>
          <p:cNvSpPr>
            <a:spLocks noGrp="1" noChangeArrowheads="1"/>
          </p:cNvSpPr>
          <p:nvPr>
            <p:ph type="body" idx="1"/>
          </p:nvPr>
        </p:nvSpPr>
        <p:spPr bwMode="auto">
          <a:xfrm>
            <a:off x="457200" y="1741488"/>
            <a:ext cx="6953250" cy="4603750"/>
          </a:xfrm>
          <a:prstGeom prst="rect">
            <a:avLst/>
          </a:prstGeom>
          <a:noFill/>
          <a:ln>
            <a:noFill/>
          </a:ln>
          <a:effectLst/>
          <a:extLst>
            <a:ext uri="{909E8E84-426E-40DD-AFC4-6F175D3DCCD1}">
              <a14:hiddenFill xmlns:a14="http://schemas.microsoft.com/office/drawing/2010/main">
                <a:solidFill>
                  <a:srgbClr val="7FD7FC">
                    <a:alpha val="50195"/>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Tree>
  </p:cSld>
  <p:clrMap bg1="lt1" tx1="dk1" bg2="lt2" tx2="dk2" accent1="accent1" accent2="accent2" accent3="accent3" accent4="accent4" accent5="accent5" accent6="accent6" hlink="hlink" folHlink="folHlink"/>
  <p:sldLayoutIdLst>
    <p:sldLayoutId id="2147483675"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74" r:id="rId13"/>
  </p:sldLayoutIdLst>
  <p:transition>
    <p:wipe dir="r"/>
  </p:transition>
  <p:txStyles>
    <p:titleStyle>
      <a:lvl1pPr algn="ctr" rtl="0" eaLnBrk="0" fontAlgn="base" hangingPunct="0">
        <a:spcBef>
          <a:spcPct val="0"/>
        </a:spcBef>
        <a:spcAft>
          <a:spcPct val="0"/>
        </a:spcAft>
        <a:defRPr sz="4000" b="1" kern="1200">
          <a:solidFill>
            <a:schemeClr val="tx2"/>
          </a:solidFill>
          <a:latin typeface="+mj-lt"/>
          <a:ea typeface="+mj-ea"/>
          <a:cs typeface="+mj-cs"/>
        </a:defRPr>
      </a:lvl1pPr>
      <a:lvl2pPr algn="ctr" rtl="0" eaLnBrk="0" fontAlgn="base" hangingPunct="0">
        <a:spcBef>
          <a:spcPct val="0"/>
        </a:spcBef>
        <a:spcAft>
          <a:spcPct val="0"/>
        </a:spcAft>
        <a:defRPr sz="4000" b="1">
          <a:solidFill>
            <a:schemeClr val="tx2"/>
          </a:solidFill>
          <a:latin typeface="Arial" panose="020B0604020202020204" pitchFamily="34" charset="0"/>
          <a:cs typeface="Arial" panose="020B0604020202020204" pitchFamily="34" charset="0"/>
        </a:defRPr>
      </a:lvl2pPr>
      <a:lvl3pPr algn="ctr" rtl="0" eaLnBrk="0" fontAlgn="base" hangingPunct="0">
        <a:spcBef>
          <a:spcPct val="0"/>
        </a:spcBef>
        <a:spcAft>
          <a:spcPct val="0"/>
        </a:spcAft>
        <a:defRPr sz="4000" b="1">
          <a:solidFill>
            <a:schemeClr val="tx2"/>
          </a:solidFill>
          <a:latin typeface="Arial" panose="020B0604020202020204" pitchFamily="34" charset="0"/>
          <a:cs typeface="Arial" panose="020B0604020202020204" pitchFamily="34" charset="0"/>
        </a:defRPr>
      </a:lvl3pPr>
      <a:lvl4pPr algn="ctr" rtl="0" eaLnBrk="0" fontAlgn="base" hangingPunct="0">
        <a:spcBef>
          <a:spcPct val="0"/>
        </a:spcBef>
        <a:spcAft>
          <a:spcPct val="0"/>
        </a:spcAft>
        <a:defRPr sz="4000" b="1">
          <a:solidFill>
            <a:schemeClr val="tx2"/>
          </a:solidFill>
          <a:latin typeface="Arial" panose="020B0604020202020204" pitchFamily="34" charset="0"/>
          <a:cs typeface="Arial" panose="020B0604020202020204" pitchFamily="34" charset="0"/>
        </a:defRPr>
      </a:lvl4pPr>
      <a:lvl5pPr algn="ctr" rtl="0" eaLnBrk="0" fontAlgn="base" hangingPunct="0">
        <a:spcBef>
          <a:spcPct val="0"/>
        </a:spcBef>
        <a:spcAft>
          <a:spcPct val="0"/>
        </a:spcAft>
        <a:defRPr sz="4000" b="1">
          <a:solidFill>
            <a:schemeClr val="tx2"/>
          </a:solidFill>
          <a:latin typeface="Arial" panose="020B0604020202020204" pitchFamily="34" charset="0"/>
          <a:cs typeface="Arial" panose="020B0604020202020204" pitchFamily="34" charset="0"/>
        </a:defRPr>
      </a:lvl5pPr>
      <a:lvl6pPr marL="457200" algn="ctr" rtl="0" fontAlgn="base">
        <a:spcBef>
          <a:spcPct val="0"/>
        </a:spcBef>
        <a:spcAft>
          <a:spcPct val="0"/>
        </a:spcAft>
        <a:defRPr sz="4000" b="1">
          <a:solidFill>
            <a:schemeClr val="tx2"/>
          </a:solidFill>
          <a:latin typeface="Arial" panose="020B0604020202020204" pitchFamily="34" charset="0"/>
          <a:cs typeface="Arial" panose="020B0604020202020204" pitchFamily="34" charset="0"/>
        </a:defRPr>
      </a:lvl6pPr>
      <a:lvl7pPr marL="914400" algn="ctr" rtl="0" fontAlgn="base">
        <a:spcBef>
          <a:spcPct val="0"/>
        </a:spcBef>
        <a:spcAft>
          <a:spcPct val="0"/>
        </a:spcAft>
        <a:defRPr sz="4000" b="1">
          <a:solidFill>
            <a:schemeClr val="tx2"/>
          </a:solidFill>
          <a:latin typeface="Arial" panose="020B0604020202020204" pitchFamily="34" charset="0"/>
          <a:cs typeface="Arial" panose="020B0604020202020204" pitchFamily="34" charset="0"/>
        </a:defRPr>
      </a:lvl7pPr>
      <a:lvl8pPr marL="1371600" algn="ctr" rtl="0" fontAlgn="base">
        <a:spcBef>
          <a:spcPct val="0"/>
        </a:spcBef>
        <a:spcAft>
          <a:spcPct val="0"/>
        </a:spcAft>
        <a:defRPr sz="4000" b="1">
          <a:solidFill>
            <a:schemeClr val="tx2"/>
          </a:solidFill>
          <a:latin typeface="Arial" panose="020B0604020202020204" pitchFamily="34" charset="0"/>
          <a:cs typeface="Arial" panose="020B0604020202020204" pitchFamily="34" charset="0"/>
        </a:defRPr>
      </a:lvl8pPr>
      <a:lvl9pPr marL="1828800" algn="ctr" rtl="0" fontAlgn="base">
        <a:spcBef>
          <a:spcPct val="0"/>
        </a:spcBef>
        <a:spcAft>
          <a:spcPct val="0"/>
        </a:spcAft>
        <a:defRPr sz="4000" b="1">
          <a:solidFill>
            <a:schemeClr val="tx2"/>
          </a:solidFill>
          <a:latin typeface="Arial" panose="020B0604020202020204" pitchFamily="34" charset="0"/>
          <a:cs typeface="Arial" panose="020B0604020202020204" pitchFamily="34" charset="0"/>
        </a:defRPr>
      </a:lvl9pPr>
    </p:titleStyle>
    <p:bodyStyle>
      <a:lvl1pPr marL="342900" indent="-342900" algn="l" rtl="0" eaLnBrk="0" fontAlgn="base" hangingPunct="0">
        <a:spcBef>
          <a:spcPct val="20000"/>
        </a:spcBef>
        <a:spcAft>
          <a:spcPct val="0"/>
        </a:spcAft>
        <a:buChar char="•"/>
        <a:defRPr sz="3200" b="1"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b="1"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b="1"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b="1"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b="1"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6.xml"/><Relationship Id="rId1" Type="http://schemas.openxmlformats.org/officeDocument/2006/relationships/vmlDrawing" Target="../drawings/vmlDrawing1.vml"/><Relationship Id="rId5" Type="http://schemas.openxmlformats.org/officeDocument/2006/relationships/image" Target="../media/image3.emf"/><Relationship Id="rId4" Type="http://schemas.openxmlformats.org/officeDocument/2006/relationships/oleObject" Target="../embeddings/oleObject1.bin"/></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hyperlink" Target="http://www.presentationmagazine.com/"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4"/>
          <p:cNvSpPr>
            <a:spLocks noGrp="1" noChangeArrowheads="1"/>
          </p:cNvSpPr>
          <p:nvPr>
            <p:ph type="ctrTitle"/>
          </p:nvPr>
        </p:nvSpPr>
        <p:spPr>
          <a:solidFill>
            <a:srgbClr val="FFFFFF">
              <a:alpha val="78038"/>
            </a:srgbClr>
          </a:solidFill>
        </p:spPr>
        <p:txBody>
          <a:bodyPr/>
          <a:lstStyle/>
          <a:p>
            <a:pPr eaLnBrk="1" hangingPunct="1"/>
            <a:r>
              <a:rPr lang="en-GB" altLang="en-US" smtClean="0"/>
              <a:t>Jackson Pollock </a:t>
            </a:r>
            <a:br>
              <a:rPr lang="en-GB" altLang="en-US" smtClean="0"/>
            </a:br>
            <a:r>
              <a:rPr lang="en-GB" altLang="en-US" smtClean="0"/>
              <a:t>Style Template</a:t>
            </a:r>
          </a:p>
        </p:txBody>
      </p:sp>
      <p:sp>
        <p:nvSpPr>
          <p:cNvPr id="5123" name="Rectangle 5"/>
          <p:cNvSpPr>
            <a:spLocks noGrp="1" noChangeArrowheads="1"/>
          </p:cNvSpPr>
          <p:nvPr>
            <p:ph type="subTitle" idx="1"/>
          </p:nvPr>
        </p:nvSpPr>
        <p:spPr>
          <a:xfrm>
            <a:off x="1173163" y="4187825"/>
            <a:ext cx="6529387" cy="842963"/>
          </a:xfrm>
          <a:solidFill>
            <a:srgbClr val="FFFFFF">
              <a:alpha val="78038"/>
            </a:srgbClr>
          </a:solidFill>
        </p:spPr>
        <p:txBody>
          <a:bodyPr/>
          <a:lstStyle/>
          <a:p>
            <a:pPr eaLnBrk="1" hangingPunct="1"/>
            <a:r>
              <a:rPr lang="en-GB" altLang="en-US" sz="4000" smtClean="0"/>
              <a:t>Your name</a:t>
            </a:r>
          </a:p>
        </p:txBody>
      </p:sp>
    </p:spTree>
  </p:cSld>
  <p:clrMapOvr>
    <a:masterClrMapping/>
  </p:clrMapOvr>
  <p:transition>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GB" altLang="en-US" smtClean="0"/>
              <a:t>Example Bullet Point Slide</a:t>
            </a:r>
            <a:endParaRPr lang="en-US" altLang="en-US" smtClean="0"/>
          </a:p>
        </p:txBody>
      </p:sp>
      <p:sp>
        <p:nvSpPr>
          <p:cNvPr id="7171" name="Rectangle 3"/>
          <p:cNvSpPr>
            <a:spLocks noGrp="1" noChangeArrowheads="1"/>
          </p:cNvSpPr>
          <p:nvPr>
            <p:ph type="body" idx="1"/>
          </p:nvPr>
        </p:nvSpPr>
        <p:spPr/>
        <p:txBody>
          <a:bodyPr/>
          <a:lstStyle/>
          <a:p>
            <a:pPr eaLnBrk="1" hangingPunct="1"/>
            <a:r>
              <a:rPr lang="en-US" altLang="en-US" smtClean="0"/>
              <a:t>Bullet point</a:t>
            </a:r>
          </a:p>
          <a:p>
            <a:pPr eaLnBrk="1" hangingPunct="1"/>
            <a:r>
              <a:rPr lang="en-US" altLang="en-US" smtClean="0"/>
              <a:t>Bullet point</a:t>
            </a:r>
          </a:p>
          <a:p>
            <a:pPr lvl="1" eaLnBrk="1" hangingPunct="1"/>
            <a:r>
              <a:rPr lang="en-US" altLang="en-US" smtClean="0"/>
              <a:t>Sub Bullet</a:t>
            </a:r>
          </a:p>
        </p:txBody>
      </p:sp>
    </p:spTree>
  </p:cSld>
  <p:clrMapOvr>
    <a:masterClrMapping/>
  </p:clrMapOvr>
  <p:transition>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GB" altLang="en-US" smtClean="0"/>
              <a:t>Colour scheme</a:t>
            </a:r>
            <a:endParaRPr lang="en-US" altLang="en-US" smtClean="0"/>
          </a:p>
        </p:txBody>
      </p:sp>
      <p:sp>
        <p:nvSpPr>
          <p:cNvPr id="9219" name="Rectangle 3"/>
          <p:cNvSpPr>
            <a:spLocks noChangeArrowheads="1"/>
          </p:cNvSpPr>
          <p:nvPr/>
        </p:nvSpPr>
        <p:spPr bwMode="auto">
          <a:xfrm>
            <a:off x="2671763" y="2787650"/>
            <a:ext cx="827087" cy="611188"/>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9220" name="Rectangle 4"/>
          <p:cNvSpPr>
            <a:spLocks noChangeArrowheads="1"/>
          </p:cNvSpPr>
          <p:nvPr/>
        </p:nvSpPr>
        <p:spPr bwMode="auto">
          <a:xfrm>
            <a:off x="3748088" y="2787650"/>
            <a:ext cx="827087" cy="611188"/>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9221" name="Rectangle 5"/>
          <p:cNvSpPr>
            <a:spLocks noChangeArrowheads="1"/>
          </p:cNvSpPr>
          <p:nvPr/>
        </p:nvSpPr>
        <p:spPr bwMode="auto">
          <a:xfrm>
            <a:off x="1619250" y="4402138"/>
            <a:ext cx="827088" cy="611187"/>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9222" name="Rectangle 6"/>
          <p:cNvSpPr>
            <a:spLocks noChangeArrowheads="1"/>
          </p:cNvSpPr>
          <p:nvPr/>
        </p:nvSpPr>
        <p:spPr bwMode="auto">
          <a:xfrm>
            <a:off x="2687638" y="4402138"/>
            <a:ext cx="827087" cy="611187"/>
          </a:xfrm>
          <a:prstGeom prst="rect">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9223" name="Rectangle 7"/>
          <p:cNvSpPr>
            <a:spLocks noChangeArrowheads="1"/>
          </p:cNvSpPr>
          <p:nvPr/>
        </p:nvSpPr>
        <p:spPr bwMode="auto">
          <a:xfrm>
            <a:off x="3756025" y="4402138"/>
            <a:ext cx="827088" cy="611187"/>
          </a:xfrm>
          <a:prstGeom prst="rect">
            <a:avLst/>
          </a:prstGeom>
          <a:solidFill>
            <a:schemeClr va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9224" name="Rectangle 8"/>
          <p:cNvSpPr>
            <a:spLocks noChangeArrowheads="1"/>
          </p:cNvSpPr>
          <p:nvPr/>
        </p:nvSpPr>
        <p:spPr bwMode="auto">
          <a:xfrm>
            <a:off x="4826000" y="4402138"/>
            <a:ext cx="827088" cy="611187"/>
          </a:xfrm>
          <a:prstGeom prst="rect">
            <a:avLst/>
          </a:prstGeom>
          <a:solidFill>
            <a:schemeClr val="fo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9225" name="Rectangle 9"/>
          <p:cNvSpPr>
            <a:spLocks noChangeArrowheads="1"/>
          </p:cNvSpPr>
          <p:nvPr/>
        </p:nvSpPr>
        <p:spPr bwMode="auto">
          <a:xfrm>
            <a:off x="4808538" y="2787650"/>
            <a:ext cx="827087" cy="611188"/>
          </a:xfrm>
          <a:prstGeom prst="rect">
            <a:avLst/>
          </a:prstGeom>
          <a:solidFill>
            <a:schemeClr val="tx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9226" name="Rectangle 10"/>
          <p:cNvSpPr>
            <a:spLocks noChangeArrowheads="1"/>
          </p:cNvSpPr>
          <p:nvPr/>
        </p:nvSpPr>
        <p:spPr bwMode="auto">
          <a:xfrm>
            <a:off x="1603375" y="2787650"/>
            <a:ext cx="827088" cy="6111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9227" name="Text Box 11"/>
          <p:cNvSpPr txBox="1">
            <a:spLocks noChangeArrowheads="1"/>
          </p:cNvSpPr>
          <p:nvPr/>
        </p:nvSpPr>
        <p:spPr bwMode="auto">
          <a:xfrm>
            <a:off x="1384300" y="2147888"/>
            <a:ext cx="126682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sz="1600"/>
              <a:t>Background</a:t>
            </a:r>
            <a:endParaRPr lang="en-US" altLang="en-US" sz="1600"/>
          </a:p>
        </p:txBody>
      </p:sp>
      <p:sp>
        <p:nvSpPr>
          <p:cNvPr id="9228" name="Text Box 12"/>
          <p:cNvSpPr txBox="1">
            <a:spLocks noChangeArrowheads="1"/>
          </p:cNvSpPr>
          <p:nvPr/>
        </p:nvSpPr>
        <p:spPr bwMode="auto">
          <a:xfrm>
            <a:off x="2701925" y="2025650"/>
            <a:ext cx="771525"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sz="1600"/>
              <a:t>Text &amp;</a:t>
            </a:r>
          </a:p>
          <a:p>
            <a:pPr algn="ctr" eaLnBrk="1" hangingPunct="1"/>
            <a:r>
              <a:rPr lang="en-GB" altLang="en-US" sz="1600"/>
              <a:t>Lines</a:t>
            </a:r>
            <a:endParaRPr lang="en-US" altLang="en-US" sz="1600"/>
          </a:p>
        </p:txBody>
      </p:sp>
      <p:sp>
        <p:nvSpPr>
          <p:cNvPr id="9229" name="Text Box 13"/>
          <p:cNvSpPr txBox="1">
            <a:spLocks noChangeArrowheads="1"/>
          </p:cNvSpPr>
          <p:nvPr/>
        </p:nvSpPr>
        <p:spPr bwMode="auto">
          <a:xfrm>
            <a:off x="3652838" y="2147888"/>
            <a:ext cx="1017587"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sz="1600"/>
              <a:t>Shadows</a:t>
            </a:r>
            <a:endParaRPr lang="en-US" altLang="en-US" sz="1600"/>
          </a:p>
        </p:txBody>
      </p:sp>
      <p:sp>
        <p:nvSpPr>
          <p:cNvPr id="9230" name="Text Box 14"/>
          <p:cNvSpPr txBox="1">
            <a:spLocks noChangeArrowheads="1"/>
          </p:cNvSpPr>
          <p:nvPr/>
        </p:nvSpPr>
        <p:spPr bwMode="auto">
          <a:xfrm>
            <a:off x="4932363" y="2025650"/>
            <a:ext cx="579437"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sz="1600"/>
              <a:t>Title</a:t>
            </a:r>
            <a:br>
              <a:rPr lang="en-GB" altLang="en-US" sz="1600"/>
            </a:br>
            <a:r>
              <a:rPr lang="en-GB" altLang="en-US" sz="1600"/>
              <a:t>Text</a:t>
            </a:r>
            <a:endParaRPr lang="en-US" altLang="en-US" sz="1600"/>
          </a:p>
        </p:txBody>
      </p:sp>
      <p:sp>
        <p:nvSpPr>
          <p:cNvPr id="9231" name="Text Box 15"/>
          <p:cNvSpPr txBox="1">
            <a:spLocks noChangeArrowheads="1"/>
          </p:cNvSpPr>
          <p:nvPr/>
        </p:nvSpPr>
        <p:spPr bwMode="auto">
          <a:xfrm>
            <a:off x="1762125" y="3762375"/>
            <a:ext cx="54292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sz="1600"/>
              <a:t>Fills</a:t>
            </a:r>
            <a:endParaRPr lang="en-US" altLang="en-US" sz="1600"/>
          </a:p>
        </p:txBody>
      </p:sp>
      <p:sp>
        <p:nvSpPr>
          <p:cNvPr id="9232" name="Text Box 16"/>
          <p:cNvSpPr txBox="1">
            <a:spLocks noChangeArrowheads="1"/>
          </p:cNvSpPr>
          <p:nvPr/>
        </p:nvSpPr>
        <p:spPr bwMode="auto">
          <a:xfrm>
            <a:off x="2708275" y="3762375"/>
            <a:ext cx="804863"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sz="1600"/>
              <a:t>Accent</a:t>
            </a:r>
            <a:endParaRPr lang="en-US" altLang="en-US" sz="1600"/>
          </a:p>
        </p:txBody>
      </p:sp>
      <p:sp>
        <p:nvSpPr>
          <p:cNvPr id="9233" name="Text Box 17"/>
          <p:cNvSpPr txBox="1">
            <a:spLocks noChangeArrowheads="1"/>
          </p:cNvSpPr>
          <p:nvPr/>
        </p:nvSpPr>
        <p:spPr bwMode="auto">
          <a:xfrm>
            <a:off x="3643313" y="3640138"/>
            <a:ext cx="1028700"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sz="1600"/>
              <a:t>Accent &amp;</a:t>
            </a:r>
          </a:p>
          <a:p>
            <a:pPr algn="ctr" eaLnBrk="1" hangingPunct="1"/>
            <a:r>
              <a:rPr lang="en-GB" altLang="en-US" sz="1600"/>
              <a:t>Hyperlink</a:t>
            </a:r>
            <a:endParaRPr lang="en-US" altLang="en-US" sz="1600"/>
          </a:p>
        </p:txBody>
      </p:sp>
      <p:sp>
        <p:nvSpPr>
          <p:cNvPr id="9234" name="Text Box 18"/>
          <p:cNvSpPr txBox="1">
            <a:spLocks noChangeArrowheads="1"/>
          </p:cNvSpPr>
          <p:nvPr/>
        </p:nvSpPr>
        <p:spPr bwMode="auto">
          <a:xfrm>
            <a:off x="4724400" y="3638550"/>
            <a:ext cx="1028700"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sz="1600"/>
              <a:t>Followed</a:t>
            </a:r>
          </a:p>
          <a:p>
            <a:pPr algn="ctr" eaLnBrk="1" hangingPunct="1"/>
            <a:r>
              <a:rPr lang="en-GB" altLang="en-US" sz="1600"/>
              <a:t>Hyperlink</a:t>
            </a:r>
            <a:endParaRPr lang="en-US" altLang="en-US" sz="1600"/>
          </a:p>
        </p:txBody>
      </p:sp>
    </p:spTree>
  </p:cSld>
  <p:clrMapOvr>
    <a:masterClrMapping/>
  </p:clrMapOvr>
  <p:transition>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GB" altLang="en-US" smtClean="0"/>
              <a:t>Sample Graph (3 colours)</a:t>
            </a:r>
            <a:endParaRPr lang="en-US" altLang="en-US" smtClean="0"/>
          </a:p>
        </p:txBody>
      </p:sp>
      <p:graphicFrame>
        <p:nvGraphicFramePr>
          <p:cNvPr id="11267" name="Object 3"/>
          <p:cNvGraphicFramePr>
            <a:graphicFrameLocks noChangeAspect="1"/>
          </p:cNvGraphicFramePr>
          <p:nvPr/>
        </p:nvGraphicFramePr>
        <p:xfrm>
          <a:off x="130175" y="1989138"/>
          <a:ext cx="6732588" cy="3740150"/>
        </p:xfrm>
        <a:graphic>
          <a:graphicData uri="http://schemas.openxmlformats.org/presentationml/2006/ole">
            <mc:AlternateContent xmlns:mc="http://schemas.openxmlformats.org/markup-compatibility/2006">
              <mc:Choice xmlns:v="urn:schemas-microsoft-com:vml" Requires="v">
                <p:oleObj spid="_x0000_s11268" name="Chart" r:id="rId4" imgW="8296275" imgH="4610100" progId="MSGraph.Chart.8">
                  <p:embed followColorScheme="full"/>
                </p:oleObj>
              </mc:Choice>
              <mc:Fallback>
                <p:oleObj name="Chart" r:id="rId4" imgW="8296275" imgH="4610100" progId="MSGraph.Chart.8">
                  <p:embed followColorScheme="full"/>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30175" y="1989138"/>
                        <a:ext cx="6732588" cy="3740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accent1"/>
                              </a:outerShdw>
                            </a:effectLst>
                          </a14:hiddenEffects>
                        </a:ext>
                      </a:extLst>
                    </p:spPr>
                  </p:pic>
                </p:oleObj>
              </mc:Fallback>
            </mc:AlternateContent>
          </a:graphicData>
        </a:graphic>
      </p:graphicFrame>
    </p:spTree>
  </p:cSld>
  <p:clrMapOvr>
    <a:masterClrMapping/>
  </p:clrMapOvr>
  <p:transition>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GB" altLang="en-US" smtClean="0"/>
              <a:t>Picture slide</a:t>
            </a:r>
            <a:endParaRPr lang="en-US" altLang="en-US" smtClean="0"/>
          </a:p>
        </p:txBody>
      </p:sp>
      <p:sp>
        <p:nvSpPr>
          <p:cNvPr id="13315" name="Rectangle 3"/>
          <p:cNvSpPr>
            <a:spLocks noGrp="1" noChangeArrowheads="1"/>
          </p:cNvSpPr>
          <p:nvPr>
            <p:ph type="body" sz="half" idx="1"/>
          </p:nvPr>
        </p:nvSpPr>
        <p:spPr>
          <a:xfrm>
            <a:off x="457200" y="1741488"/>
            <a:ext cx="3403600" cy="4603750"/>
          </a:xfrm>
        </p:spPr>
        <p:txBody>
          <a:bodyPr/>
          <a:lstStyle/>
          <a:p>
            <a:pPr eaLnBrk="1" hangingPunct="1"/>
            <a:r>
              <a:rPr lang="en-GB" altLang="en-US" sz="2800" smtClean="0"/>
              <a:t>Bullet 1</a:t>
            </a:r>
          </a:p>
          <a:p>
            <a:pPr eaLnBrk="1" hangingPunct="1"/>
            <a:r>
              <a:rPr lang="en-GB" altLang="en-US" sz="2800" smtClean="0"/>
              <a:t>Bullet 2</a:t>
            </a:r>
            <a:endParaRPr lang="en-US" altLang="en-US" sz="2800" smtClean="0"/>
          </a:p>
        </p:txBody>
      </p:sp>
      <p:pic>
        <p:nvPicPr>
          <p:cNvPr id="13316" name="Picture 7" descr="water 06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60725" y="3140075"/>
            <a:ext cx="3241675" cy="3205163"/>
          </a:xfrm>
          <a:prstGeom prst="rect">
            <a:avLst/>
          </a:prstGeom>
          <a:solidFill>
            <a:schemeClr val="tx1"/>
          </a:solidFill>
          <a:ln w="57150" algn="ctr">
            <a:solidFill>
              <a:schemeClr val="folHlink"/>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n-GB" altLang="en-US" smtClean="0"/>
              <a:t>Process Flow</a:t>
            </a:r>
          </a:p>
        </p:txBody>
      </p:sp>
      <p:sp>
        <p:nvSpPr>
          <p:cNvPr id="15363" name="Rectangle 3"/>
          <p:cNvSpPr>
            <a:spLocks noChangeArrowheads="1"/>
          </p:cNvSpPr>
          <p:nvPr/>
        </p:nvSpPr>
        <p:spPr bwMode="auto">
          <a:xfrm>
            <a:off x="731838" y="3116263"/>
            <a:ext cx="1376362" cy="2354262"/>
          </a:xfrm>
          <a:prstGeom prst="rect">
            <a:avLst/>
          </a:prstGeom>
          <a:solidFill>
            <a:srgbClr val="748ED6"/>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marL="180975" indent="-180975">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buFontTx/>
              <a:buChar char="•"/>
            </a:pPr>
            <a:r>
              <a:rPr lang="en-GB" altLang="en-US" sz="1400"/>
              <a:t>Bullet 1</a:t>
            </a:r>
          </a:p>
          <a:p>
            <a:pPr eaLnBrk="1" hangingPunct="1">
              <a:buFontTx/>
              <a:buChar char="•"/>
            </a:pPr>
            <a:r>
              <a:rPr lang="en-GB" altLang="en-US" sz="1400"/>
              <a:t>Bullet 2</a:t>
            </a:r>
          </a:p>
          <a:p>
            <a:pPr eaLnBrk="1" hangingPunct="1">
              <a:buFontTx/>
              <a:buChar char="•"/>
            </a:pPr>
            <a:r>
              <a:rPr lang="en-GB" altLang="en-US" sz="1400"/>
              <a:t>Bullet 3</a:t>
            </a:r>
          </a:p>
          <a:p>
            <a:pPr eaLnBrk="1" hangingPunct="1">
              <a:buFontTx/>
              <a:buChar char="•"/>
            </a:pPr>
            <a:endParaRPr lang="en-GB" altLang="en-US" sz="1400"/>
          </a:p>
        </p:txBody>
      </p:sp>
      <p:sp>
        <p:nvSpPr>
          <p:cNvPr id="15364" name="Rectangle 4"/>
          <p:cNvSpPr>
            <a:spLocks noChangeArrowheads="1"/>
          </p:cNvSpPr>
          <p:nvPr/>
        </p:nvSpPr>
        <p:spPr bwMode="auto">
          <a:xfrm>
            <a:off x="2266950" y="3116263"/>
            <a:ext cx="1376363" cy="2354262"/>
          </a:xfrm>
          <a:prstGeom prst="rect">
            <a:avLst/>
          </a:prstGeom>
          <a:solidFill>
            <a:srgbClr val="009193"/>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marL="180975" indent="-180975">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buFontTx/>
              <a:buChar char="•"/>
            </a:pPr>
            <a:r>
              <a:rPr lang="en-GB" altLang="en-US" sz="1400"/>
              <a:t>Bullet 1</a:t>
            </a:r>
          </a:p>
          <a:p>
            <a:pPr eaLnBrk="1" hangingPunct="1">
              <a:buFontTx/>
              <a:buChar char="•"/>
            </a:pPr>
            <a:r>
              <a:rPr lang="en-GB" altLang="en-US" sz="1400"/>
              <a:t>Bullet 2</a:t>
            </a:r>
          </a:p>
          <a:p>
            <a:pPr eaLnBrk="1" hangingPunct="1">
              <a:buFontTx/>
              <a:buChar char="•"/>
            </a:pPr>
            <a:r>
              <a:rPr lang="en-GB" altLang="en-US" sz="1400"/>
              <a:t>Bullet 3</a:t>
            </a:r>
          </a:p>
          <a:p>
            <a:pPr eaLnBrk="1" hangingPunct="1">
              <a:buFontTx/>
              <a:buChar char="•"/>
            </a:pPr>
            <a:endParaRPr lang="en-GB" altLang="en-US" sz="1400"/>
          </a:p>
        </p:txBody>
      </p:sp>
      <p:sp>
        <p:nvSpPr>
          <p:cNvPr id="15365" name="Rectangle 5"/>
          <p:cNvSpPr>
            <a:spLocks noChangeArrowheads="1"/>
          </p:cNvSpPr>
          <p:nvPr/>
        </p:nvSpPr>
        <p:spPr bwMode="auto">
          <a:xfrm>
            <a:off x="3776663" y="3116263"/>
            <a:ext cx="1376362" cy="2354262"/>
          </a:xfrm>
          <a:prstGeom prst="rect">
            <a:avLst/>
          </a:prstGeom>
          <a:solidFill>
            <a:srgbClr val="99CCFF"/>
          </a:solidFill>
          <a:ln w="12700" algn="ctr">
            <a:solidFill>
              <a:schemeClr val="tx2"/>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marL="180975" indent="-180975">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buFontTx/>
              <a:buChar char="•"/>
            </a:pPr>
            <a:r>
              <a:rPr lang="en-GB" altLang="en-US" sz="1400"/>
              <a:t>Bullet 1</a:t>
            </a:r>
          </a:p>
          <a:p>
            <a:pPr eaLnBrk="1" hangingPunct="1">
              <a:buFontTx/>
              <a:buChar char="•"/>
            </a:pPr>
            <a:r>
              <a:rPr lang="en-GB" altLang="en-US" sz="1400"/>
              <a:t>Bullet 2</a:t>
            </a:r>
          </a:p>
          <a:p>
            <a:pPr eaLnBrk="1" hangingPunct="1">
              <a:buFontTx/>
              <a:buChar char="•"/>
            </a:pPr>
            <a:r>
              <a:rPr lang="en-GB" altLang="en-US" sz="1400"/>
              <a:t>Bullet 3</a:t>
            </a:r>
          </a:p>
          <a:p>
            <a:pPr eaLnBrk="1" hangingPunct="1">
              <a:buFontTx/>
              <a:buChar char="•"/>
            </a:pPr>
            <a:endParaRPr lang="en-GB" altLang="en-US" sz="1400">
              <a:solidFill>
                <a:schemeClr val="accent2"/>
              </a:solidFill>
            </a:endParaRPr>
          </a:p>
        </p:txBody>
      </p:sp>
      <p:sp>
        <p:nvSpPr>
          <p:cNvPr id="15366" name="Rectangle 6"/>
          <p:cNvSpPr>
            <a:spLocks noChangeArrowheads="1"/>
          </p:cNvSpPr>
          <p:nvPr/>
        </p:nvSpPr>
        <p:spPr bwMode="auto">
          <a:xfrm>
            <a:off x="5284788" y="3116263"/>
            <a:ext cx="1376362" cy="2354262"/>
          </a:xfrm>
          <a:prstGeom prst="rect">
            <a:avLst/>
          </a:prstGeom>
          <a:solidFill>
            <a:srgbClr val="FFAB57"/>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marL="180975" indent="-180975">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buFontTx/>
              <a:buChar char="•"/>
            </a:pPr>
            <a:r>
              <a:rPr lang="en-GB" altLang="en-US" sz="1400"/>
              <a:t>Bullet 1</a:t>
            </a:r>
          </a:p>
          <a:p>
            <a:pPr eaLnBrk="1" hangingPunct="1">
              <a:buFontTx/>
              <a:buChar char="•"/>
            </a:pPr>
            <a:r>
              <a:rPr lang="en-GB" altLang="en-US" sz="1400"/>
              <a:t>Bullet 2</a:t>
            </a:r>
          </a:p>
          <a:p>
            <a:pPr eaLnBrk="1" hangingPunct="1">
              <a:buFontTx/>
              <a:buChar char="•"/>
            </a:pPr>
            <a:r>
              <a:rPr lang="en-GB" altLang="en-US" sz="1400"/>
              <a:t>Bullet 3</a:t>
            </a:r>
          </a:p>
          <a:p>
            <a:pPr eaLnBrk="1" hangingPunct="1">
              <a:buFontTx/>
              <a:buChar char="•"/>
            </a:pPr>
            <a:endParaRPr lang="en-GB" altLang="en-US" sz="1400"/>
          </a:p>
        </p:txBody>
      </p:sp>
      <p:sp>
        <p:nvSpPr>
          <p:cNvPr id="15367" name="Rectangle 7"/>
          <p:cNvSpPr>
            <a:spLocks noChangeArrowheads="1"/>
          </p:cNvSpPr>
          <p:nvPr/>
        </p:nvSpPr>
        <p:spPr bwMode="auto">
          <a:xfrm>
            <a:off x="6796088" y="3116263"/>
            <a:ext cx="1376362" cy="2354262"/>
          </a:xfrm>
          <a:prstGeom prst="rect">
            <a:avLst/>
          </a:prstGeom>
          <a:solidFill>
            <a:srgbClr val="FFC993"/>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marL="180975" indent="-180975">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buFontTx/>
              <a:buChar char="•"/>
            </a:pPr>
            <a:r>
              <a:rPr lang="en-GB" altLang="en-US" sz="1400"/>
              <a:t>Bullet 1</a:t>
            </a:r>
          </a:p>
          <a:p>
            <a:pPr eaLnBrk="1" hangingPunct="1">
              <a:buFontTx/>
              <a:buChar char="•"/>
            </a:pPr>
            <a:r>
              <a:rPr lang="en-GB" altLang="en-US" sz="1400"/>
              <a:t>Bullet 2</a:t>
            </a:r>
          </a:p>
          <a:p>
            <a:pPr eaLnBrk="1" hangingPunct="1">
              <a:buFontTx/>
              <a:buChar char="•"/>
            </a:pPr>
            <a:r>
              <a:rPr lang="en-GB" altLang="en-US" sz="1400"/>
              <a:t>Bullet 3</a:t>
            </a:r>
          </a:p>
          <a:p>
            <a:pPr eaLnBrk="1" hangingPunct="1">
              <a:buFontTx/>
              <a:buChar char="•"/>
            </a:pPr>
            <a:endParaRPr lang="en-GB" altLang="en-US" sz="1400">
              <a:solidFill>
                <a:schemeClr val="accent2"/>
              </a:solidFill>
            </a:endParaRPr>
          </a:p>
        </p:txBody>
      </p:sp>
      <p:sp>
        <p:nvSpPr>
          <p:cNvPr id="15368" name="Freeform 18"/>
          <p:cNvSpPr>
            <a:spLocks/>
          </p:cNvSpPr>
          <p:nvPr/>
        </p:nvSpPr>
        <p:spPr bwMode="auto">
          <a:xfrm>
            <a:off x="2266950" y="1643063"/>
            <a:ext cx="1854200" cy="1270000"/>
          </a:xfrm>
          <a:custGeom>
            <a:avLst/>
            <a:gdLst>
              <a:gd name="T0" fmla="*/ 1616075 w 1168"/>
              <a:gd name="T1" fmla="*/ 323850 h 800"/>
              <a:gd name="T2" fmla="*/ 1371600 w 1168"/>
              <a:gd name="T3" fmla="*/ 0 h 800"/>
              <a:gd name="T4" fmla="*/ 0 w 1168"/>
              <a:gd name="T5" fmla="*/ 0 h 800"/>
              <a:gd name="T6" fmla="*/ 244475 w 1168"/>
              <a:gd name="T7" fmla="*/ 323850 h 800"/>
              <a:gd name="T8" fmla="*/ 482600 w 1168"/>
              <a:gd name="T9" fmla="*/ 635000 h 800"/>
              <a:gd name="T10" fmla="*/ 244475 w 1168"/>
              <a:gd name="T11" fmla="*/ 946150 h 800"/>
              <a:gd name="T12" fmla="*/ 0 w 1168"/>
              <a:gd name="T13" fmla="*/ 1270000 h 800"/>
              <a:gd name="T14" fmla="*/ 1371600 w 1168"/>
              <a:gd name="T15" fmla="*/ 1270000 h 800"/>
              <a:gd name="T16" fmla="*/ 1616075 w 1168"/>
              <a:gd name="T17" fmla="*/ 946150 h 800"/>
              <a:gd name="T18" fmla="*/ 1854200 w 1168"/>
              <a:gd name="T19" fmla="*/ 635000 h 800"/>
              <a:gd name="T20" fmla="*/ 1616075 w 1168"/>
              <a:gd name="T21" fmla="*/ 323850 h 80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168" h="800">
                <a:moveTo>
                  <a:pt x="1018" y="204"/>
                </a:moveTo>
                <a:lnTo>
                  <a:pt x="864" y="0"/>
                </a:lnTo>
                <a:lnTo>
                  <a:pt x="0" y="0"/>
                </a:lnTo>
                <a:lnTo>
                  <a:pt x="154" y="204"/>
                </a:lnTo>
                <a:lnTo>
                  <a:pt x="304" y="400"/>
                </a:lnTo>
                <a:lnTo>
                  <a:pt x="154" y="596"/>
                </a:lnTo>
                <a:lnTo>
                  <a:pt x="0" y="800"/>
                </a:lnTo>
                <a:lnTo>
                  <a:pt x="864" y="800"/>
                </a:lnTo>
                <a:lnTo>
                  <a:pt x="1018" y="596"/>
                </a:lnTo>
                <a:lnTo>
                  <a:pt x="1168" y="400"/>
                </a:lnTo>
                <a:lnTo>
                  <a:pt x="1018" y="204"/>
                </a:lnTo>
                <a:close/>
              </a:path>
            </a:pathLst>
          </a:custGeom>
          <a:solidFill>
            <a:srgbClr val="009193"/>
          </a:solidFill>
          <a:ln w="12700"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5369" name="Freeform 19"/>
          <p:cNvSpPr>
            <a:spLocks/>
          </p:cNvSpPr>
          <p:nvPr/>
        </p:nvSpPr>
        <p:spPr bwMode="auto">
          <a:xfrm>
            <a:off x="731838" y="1643063"/>
            <a:ext cx="1898650" cy="1270000"/>
          </a:xfrm>
          <a:custGeom>
            <a:avLst/>
            <a:gdLst>
              <a:gd name="T0" fmla="*/ 1660525 w 1196"/>
              <a:gd name="T1" fmla="*/ 323850 h 800"/>
              <a:gd name="T2" fmla="*/ 1416050 w 1196"/>
              <a:gd name="T3" fmla="*/ 0 h 800"/>
              <a:gd name="T4" fmla="*/ 0 w 1196"/>
              <a:gd name="T5" fmla="*/ 0 h 800"/>
              <a:gd name="T6" fmla="*/ 0 w 1196"/>
              <a:gd name="T7" fmla="*/ 1270000 h 800"/>
              <a:gd name="T8" fmla="*/ 1416050 w 1196"/>
              <a:gd name="T9" fmla="*/ 1270000 h 800"/>
              <a:gd name="T10" fmla="*/ 1660525 w 1196"/>
              <a:gd name="T11" fmla="*/ 946150 h 800"/>
              <a:gd name="T12" fmla="*/ 1898650 w 1196"/>
              <a:gd name="T13" fmla="*/ 635000 h 800"/>
              <a:gd name="T14" fmla="*/ 1660525 w 1196"/>
              <a:gd name="T15" fmla="*/ 323850 h 800"/>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196" h="800">
                <a:moveTo>
                  <a:pt x="1046" y="204"/>
                </a:moveTo>
                <a:lnTo>
                  <a:pt x="892" y="0"/>
                </a:lnTo>
                <a:lnTo>
                  <a:pt x="0" y="0"/>
                </a:lnTo>
                <a:lnTo>
                  <a:pt x="0" y="800"/>
                </a:lnTo>
                <a:lnTo>
                  <a:pt x="892" y="800"/>
                </a:lnTo>
                <a:lnTo>
                  <a:pt x="1046" y="596"/>
                </a:lnTo>
                <a:lnTo>
                  <a:pt x="1196" y="400"/>
                </a:lnTo>
                <a:lnTo>
                  <a:pt x="1046" y="204"/>
                </a:lnTo>
                <a:close/>
              </a:path>
            </a:pathLst>
          </a:custGeom>
          <a:solidFill>
            <a:srgbClr val="748ED6"/>
          </a:solidFill>
          <a:ln w="12700"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5370" name="Freeform 20"/>
          <p:cNvSpPr>
            <a:spLocks/>
          </p:cNvSpPr>
          <p:nvPr/>
        </p:nvSpPr>
        <p:spPr bwMode="auto">
          <a:xfrm>
            <a:off x="3776663" y="1643063"/>
            <a:ext cx="1854200" cy="1270000"/>
          </a:xfrm>
          <a:custGeom>
            <a:avLst/>
            <a:gdLst>
              <a:gd name="T0" fmla="*/ 1616075 w 1168"/>
              <a:gd name="T1" fmla="*/ 323850 h 800"/>
              <a:gd name="T2" fmla="*/ 1371600 w 1168"/>
              <a:gd name="T3" fmla="*/ 0 h 800"/>
              <a:gd name="T4" fmla="*/ 0 w 1168"/>
              <a:gd name="T5" fmla="*/ 0 h 800"/>
              <a:gd name="T6" fmla="*/ 244475 w 1168"/>
              <a:gd name="T7" fmla="*/ 323850 h 800"/>
              <a:gd name="T8" fmla="*/ 482600 w 1168"/>
              <a:gd name="T9" fmla="*/ 635000 h 800"/>
              <a:gd name="T10" fmla="*/ 244475 w 1168"/>
              <a:gd name="T11" fmla="*/ 946150 h 800"/>
              <a:gd name="T12" fmla="*/ 0 w 1168"/>
              <a:gd name="T13" fmla="*/ 1270000 h 800"/>
              <a:gd name="T14" fmla="*/ 1371600 w 1168"/>
              <a:gd name="T15" fmla="*/ 1270000 h 800"/>
              <a:gd name="T16" fmla="*/ 1616075 w 1168"/>
              <a:gd name="T17" fmla="*/ 946150 h 800"/>
              <a:gd name="T18" fmla="*/ 1854200 w 1168"/>
              <a:gd name="T19" fmla="*/ 635000 h 800"/>
              <a:gd name="T20" fmla="*/ 1616075 w 1168"/>
              <a:gd name="T21" fmla="*/ 323850 h 80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168" h="800">
                <a:moveTo>
                  <a:pt x="1018" y="204"/>
                </a:moveTo>
                <a:lnTo>
                  <a:pt x="864" y="0"/>
                </a:lnTo>
                <a:lnTo>
                  <a:pt x="0" y="0"/>
                </a:lnTo>
                <a:lnTo>
                  <a:pt x="154" y="204"/>
                </a:lnTo>
                <a:lnTo>
                  <a:pt x="304" y="400"/>
                </a:lnTo>
                <a:lnTo>
                  <a:pt x="154" y="596"/>
                </a:lnTo>
                <a:lnTo>
                  <a:pt x="0" y="800"/>
                </a:lnTo>
                <a:lnTo>
                  <a:pt x="864" y="800"/>
                </a:lnTo>
                <a:lnTo>
                  <a:pt x="1018" y="596"/>
                </a:lnTo>
                <a:lnTo>
                  <a:pt x="1168" y="400"/>
                </a:lnTo>
                <a:lnTo>
                  <a:pt x="1018" y="204"/>
                </a:lnTo>
                <a:close/>
              </a:path>
            </a:pathLst>
          </a:custGeom>
          <a:solidFill>
            <a:srgbClr val="99CCFF"/>
          </a:solidFill>
          <a:ln w="12700"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5371" name="Freeform 21"/>
          <p:cNvSpPr>
            <a:spLocks/>
          </p:cNvSpPr>
          <p:nvPr/>
        </p:nvSpPr>
        <p:spPr bwMode="auto">
          <a:xfrm>
            <a:off x="5284788" y="1643063"/>
            <a:ext cx="1857375" cy="1270000"/>
          </a:xfrm>
          <a:custGeom>
            <a:avLst/>
            <a:gdLst>
              <a:gd name="T0" fmla="*/ 1619250 w 1170"/>
              <a:gd name="T1" fmla="*/ 323850 h 800"/>
              <a:gd name="T2" fmla="*/ 1371600 w 1170"/>
              <a:gd name="T3" fmla="*/ 0 h 800"/>
              <a:gd name="T4" fmla="*/ 0 w 1170"/>
              <a:gd name="T5" fmla="*/ 0 h 800"/>
              <a:gd name="T6" fmla="*/ 247650 w 1170"/>
              <a:gd name="T7" fmla="*/ 323850 h 800"/>
              <a:gd name="T8" fmla="*/ 485775 w 1170"/>
              <a:gd name="T9" fmla="*/ 635000 h 800"/>
              <a:gd name="T10" fmla="*/ 247650 w 1170"/>
              <a:gd name="T11" fmla="*/ 946150 h 800"/>
              <a:gd name="T12" fmla="*/ 0 w 1170"/>
              <a:gd name="T13" fmla="*/ 1270000 h 800"/>
              <a:gd name="T14" fmla="*/ 1371600 w 1170"/>
              <a:gd name="T15" fmla="*/ 1270000 h 800"/>
              <a:gd name="T16" fmla="*/ 1619250 w 1170"/>
              <a:gd name="T17" fmla="*/ 946150 h 800"/>
              <a:gd name="T18" fmla="*/ 1857375 w 1170"/>
              <a:gd name="T19" fmla="*/ 635000 h 800"/>
              <a:gd name="T20" fmla="*/ 1619250 w 1170"/>
              <a:gd name="T21" fmla="*/ 323850 h 80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170" h="800">
                <a:moveTo>
                  <a:pt x="1020" y="204"/>
                </a:moveTo>
                <a:lnTo>
                  <a:pt x="864" y="0"/>
                </a:lnTo>
                <a:lnTo>
                  <a:pt x="0" y="0"/>
                </a:lnTo>
                <a:lnTo>
                  <a:pt x="156" y="204"/>
                </a:lnTo>
                <a:lnTo>
                  <a:pt x="306" y="400"/>
                </a:lnTo>
                <a:lnTo>
                  <a:pt x="156" y="596"/>
                </a:lnTo>
                <a:lnTo>
                  <a:pt x="0" y="800"/>
                </a:lnTo>
                <a:lnTo>
                  <a:pt x="864" y="800"/>
                </a:lnTo>
                <a:lnTo>
                  <a:pt x="1020" y="596"/>
                </a:lnTo>
                <a:lnTo>
                  <a:pt x="1170" y="400"/>
                </a:lnTo>
                <a:lnTo>
                  <a:pt x="1020" y="204"/>
                </a:lnTo>
                <a:close/>
              </a:path>
            </a:pathLst>
          </a:custGeom>
          <a:solidFill>
            <a:srgbClr val="FFAB57"/>
          </a:solidFill>
          <a:ln w="12700" cmpd="sng">
            <a:solidFill>
              <a:schemeClr val="tx1"/>
            </a:solidFill>
            <a:prstDash val="solid"/>
            <a:round/>
            <a:headEnd/>
            <a:tailEnd/>
          </a:ln>
        </p:spPr>
        <p:txBody>
          <a:bodyPr/>
          <a:lstStyle/>
          <a:p>
            <a:endParaRPr lang="en-GB"/>
          </a:p>
        </p:txBody>
      </p:sp>
      <p:sp>
        <p:nvSpPr>
          <p:cNvPr id="15372" name="Freeform 22"/>
          <p:cNvSpPr>
            <a:spLocks/>
          </p:cNvSpPr>
          <p:nvPr/>
        </p:nvSpPr>
        <p:spPr bwMode="auto">
          <a:xfrm>
            <a:off x="6796088" y="1643063"/>
            <a:ext cx="1854200" cy="1270000"/>
          </a:xfrm>
          <a:custGeom>
            <a:avLst/>
            <a:gdLst>
              <a:gd name="T0" fmla="*/ 1616075 w 1168"/>
              <a:gd name="T1" fmla="*/ 323850 h 800"/>
              <a:gd name="T2" fmla="*/ 1371600 w 1168"/>
              <a:gd name="T3" fmla="*/ 0 h 800"/>
              <a:gd name="T4" fmla="*/ 0 w 1168"/>
              <a:gd name="T5" fmla="*/ 0 h 800"/>
              <a:gd name="T6" fmla="*/ 244475 w 1168"/>
              <a:gd name="T7" fmla="*/ 323850 h 800"/>
              <a:gd name="T8" fmla="*/ 482600 w 1168"/>
              <a:gd name="T9" fmla="*/ 635000 h 800"/>
              <a:gd name="T10" fmla="*/ 244475 w 1168"/>
              <a:gd name="T11" fmla="*/ 946150 h 800"/>
              <a:gd name="T12" fmla="*/ 0 w 1168"/>
              <a:gd name="T13" fmla="*/ 1270000 h 800"/>
              <a:gd name="T14" fmla="*/ 1371600 w 1168"/>
              <a:gd name="T15" fmla="*/ 1270000 h 800"/>
              <a:gd name="T16" fmla="*/ 1616075 w 1168"/>
              <a:gd name="T17" fmla="*/ 946150 h 800"/>
              <a:gd name="T18" fmla="*/ 1854200 w 1168"/>
              <a:gd name="T19" fmla="*/ 635000 h 800"/>
              <a:gd name="T20" fmla="*/ 1616075 w 1168"/>
              <a:gd name="T21" fmla="*/ 323850 h 80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168" h="800">
                <a:moveTo>
                  <a:pt x="1018" y="204"/>
                </a:moveTo>
                <a:lnTo>
                  <a:pt x="864" y="0"/>
                </a:lnTo>
                <a:lnTo>
                  <a:pt x="0" y="0"/>
                </a:lnTo>
                <a:lnTo>
                  <a:pt x="154" y="204"/>
                </a:lnTo>
                <a:lnTo>
                  <a:pt x="304" y="400"/>
                </a:lnTo>
                <a:lnTo>
                  <a:pt x="154" y="596"/>
                </a:lnTo>
                <a:lnTo>
                  <a:pt x="0" y="800"/>
                </a:lnTo>
                <a:lnTo>
                  <a:pt x="864" y="800"/>
                </a:lnTo>
                <a:lnTo>
                  <a:pt x="1018" y="596"/>
                </a:lnTo>
                <a:lnTo>
                  <a:pt x="1168" y="400"/>
                </a:lnTo>
                <a:lnTo>
                  <a:pt x="1018" y="204"/>
                </a:lnTo>
                <a:close/>
              </a:path>
            </a:pathLst>
          </a:custGeom>
          <a:solidFill>
            <a:srgbClr val="FFC993"/>
          </a:solidFill>
          <a:ln w="12700"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5373" name="Text Box 23"/>
          <p:cNvSpPr txBox="1">
            <a:spLocks noChangeArrowheads="1"/>
          </p:cNvSpPr>
          <p:nvPr/>
        </p:nvSpPr>
        <p:spPr bwMode="auto">
          <a:xfrm>
            <a:off x="2916238" y="2095500"/>
            <a:ext cx="6413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a:t>Plan</a:t>
            </a:r>
          </a:p>
        </p:txBody>
      </p:sp>
      <p:sp>
        <p:nvSpPr>
          <p:cNvPr id="15374" name="Text Box 24"/>
          <p:cNvSpPr txBox="1">
            <a:spLocks noChangeArrowheads="1"/>
          </p:cNvSpPr>
          <p:nvPr/>
        </p:nvSpPr>
        <p:spPr bwMode="auto">
          <a:xfrm>
            <a:off x="1031875" y="2093913"/>
            <a:ext cx="895350" cy="366712"/>
          </a:xfrm>
          <a:prstGeom prst="rect">
            <a:avLst/>
          </a:prstGeom>
          <a:noFill/>
          <a:ln>
            <a:noFill/>
          </a:ln>
          <a:effectLst/>
          <a:extLst>
            <a:ext uri="{909E8E84-426E-40DD-AFC4-6F175D3DCCD1}">
              <a14:hiddenFill xmlns:a14="http://schemas.microsoft.com/office/drawing/2010/main">
                <a:solidFill>
                  <a:srgbClr val="2E4C9D"/>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a:t>Design</a:t>
            </a:r>
          </a:p>
        </p:txBody>
      </p:sp>
      <p:sp>
        <p:nvSpPr>
          <p:cNvPr id="15375" name="Text Box 25"/>
          <p:cNvSpPr txBox="1">
            <a:spLocks noChangeArrowheads="1"/>
          </p:cNvSpPr>
          <p:nvPr/>
        </p:nvSpPr>
        <p:spPr bwMode="auto">
          <a:xfrm>
            <a:off x="4446588" y="2095500"/>
            <a:ext cx="692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a:t>Build</a:t>
            </a:r>
          </a:p>
        </p:txBody>
      </p:sp>
      <p:sp>
        <p:nvSpPr>
          <p:cNvPr id="15376" name="Text Box 26"/>
          <p:cNvSpPr txBox="1">
            <a:spLocks noChangeArrowheads="1"/>
          </p:cNvSpPr>
          <p:nvPr/>
        </p:nvSpPr>
        <p:spPr bwMode="auto">
          <a:xfrm>
            <a:off x="5959475" y="2093913"/>
            <a:ext cx="6286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a:t>Test</a:t>
            </a:r>
          </a:p>
        </p:txBody>
      </p:sp>
      <p:sp>
        <p:nvSpPr>
          <p:cNvPr id="15377" name="Text Box 27"/>
          <p:cNvSpPr txBox="1">
            <a:spLocks noChangeArrowheads="1"/>
          </p:cNvSpPr>
          <p:nvPr/>
        </p:nvSpPr>
        <p:spPr bwMode="auto">
          <a:xfrm>
            <a:off x="7366000" y="2095500"/>
            <a:ext cx="1073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a:t>Evaluate</a:t>
            </a:r>
          </a:p>
        </p:txBody>
      </p:sp>
    </p:spTree>
  </p:cSld>
  <p:clrMapOvr>
    <a:masterClrMapping/>
  </p:clrMapOvr>
  <p:transition>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extLst>
            <a:ext uri="{91240B29-F687-4F45-9708-019B960494DF}">
              <a14:hiddenLine xmlns:a14="http://schemas.microsoft.com/office/drawing/2010/main" w="9525">
                <a:solidFill>
                  <a:schemeClr val="tx1"/>
                </a:solidFill>
                <a:miter lim="800000"/>
                <a:headEnd type="none" w="med" len="med"/>
                <a:tailEnd type="none" w="med" len="med"/>
              </a14:hiddenLine>
            </a:ext>
          </a:extLst>
        </p:spPr>
        <p:txBody>
          <a:bodyPr/>
          <a:lstStyle/>
          <a:p>
            <a:pPr eaLnBrk="1" hangingPunct="1"/>
            <a:r>
              <a:rPr lang="en-GB" altLang="en-US" smtClean="0"/>
              <a:t>Example of a table</a:t>
            </a:r>
            <a:endParaRPr lang="en-US" altLang="en-US" smtClean="0"/>
          </a:p>
        </p:txBody>
      </p:sp>
      <p:graphicFrame>
        <p:nvGraphicFramePr>
          <p:cNvPr id="85027" name="Group 35"/>
          <p:cNvGraphicFramePr>
            <a:graphicFrameLocks noGrp="1"/>
          </p:cNvGraphicFramePr>
          <p:nvPr>
            <p:ph type="tbl" idx="1"/>
          </p:nvPr>
        </p:nvGraphicFramePr>
        <p:xfrm>
          <a:off x="1036638" y="2063750"/>
          <a:ext cx="6256337" cy="3275013"/>
        </p:xfrm>
        <a:graphic>
          <a:graphicData uri="http://schemas.openxmlformats.org/drawingml/2006/table">
            <a:tbl>
              <a:tblPr/>
              <a:tblGrid>
                <a:gridCol w="3128962"/>
                <a:gridCol w="3127375"/>
              </a:tblGrid>
              <a:tr h="519072">
                <a:tc>
                  <a:txBody>
                    <a:bodyPr/>
                    <a:lstStyle>
                      <a:lvl1pPr>
                        <a:spcBef>
                          <a:spcPct val="20000"/>
                        </a:spcBef>
                        <a:defRPr sz="2800" b="1">
                          <a:solidFill>
                            <a:schemeClr val="tx1"/>
                          </a:solidFill>
                          <a:latin typeface="Arial" panose="020B0604020202020204" pitchFamily="34" charset="0"/>
                          <a:cs typeface="Arial" panose="020B0604020202020204" pitchFamily="34" charset="0"/>
                        </a:defRPr>
                      </a:lvl1pPr>
                      <a:lvl2pPr indent="165100">
                        <a:spcBef>
                          <a:spcPct val="20000"/>
                        </a:spcBef>
                        <a:defRPr sz="2400" b="1">
                          <a:solidFill>
                            <a:schemeClr val="tx1"/>
                          </a:solidFill>
                          <a:latin typeface="Arial" panose="020B0604020202020204" pitchFamily="34" charset="0"/>
                          <a:cs typeface="Arial" panose="020B0604020202020204" pitchFamily="34" charset="0"/>
                        </a:defRPr>
                      </a:lvl2pPr>
                      <a:lvl3pPr indent="165100">
                        <a:spcBef>
                          <a:spcPct val="20000"/>
                        </a:spcBef>
                        <a:defRPr sz="2000" b="1">
                          <a:solidFill>
                            <a:schemeClr val="tx1"/>
                          </a:solidFill>
                          <a:latin typeface="Arial" panose="020B0604020202020204" pitchFamily="34" charset="0"/>
                          <a:cs typeface="Arial" panose="020B0604020202020204" pitchFamily="34" charset="0"/>
                        </a:defRPr>
                      </a:lvl3pPr>
                      <a:lvl4pPr indent="149225">
                        <a:spcBef>
                          <a:spcPct val="20000"/>
                        </a:spcBef>
                        <a:defRPr b="1">
                          <a:solidFill>
                            <a:schemeClr val="tx1"/>
                          </a:solidFill>
                          <a:latin typeface="Arial" panose="020B0604020202020204" pitchFamily="34" charset="0"/>
                          <a:cs typeface="Arial" panose="020B0604020202020204" pitchFamily="34" charset="0"/>
                        </a:defRPr>
                      </a:lvl4pPr>
                      <a:lvl5pPr indent="100013">
                        <a:spcBef>
                          <a:spcPct val="20000"/>
                        </a:spcBef>
                        <a:defRPr b="1">
                          <a:solidFill>
                            <a:schemeClr val="tx1"/>
                          </a:solidFill>
                          <a:latin typeface="Arial" panose="020B0604020202020204" pitchFamily="34" charset="0"/>
                          <a:cs typeface="Arial" panose="020B0604020202020204" pitchFamily="34" charset="0"/>
                        </a:defRPr>
                      </a:lvl5pPr>
                      <a:lvl6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6pPr>
                      <a:lvl7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7pPr>
                      <a:lvl8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8pPr>
                      <a:lvl9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2400" b="1" i="0" u="none" strike="noStrike" cap="none" normalizeH="0" baseline="0" smtClean="0">
                          <a:ln>
                            <a:noFill/>
                          </a:ln>
                          <a:solidFill>
                            <a:schemeClr val="tx1"/>
                          </a:solidFill>
                          <a:effectLst/>
                          <a:latin typeface="Arial" panose="020B0604020202020204" pitchFamily="34" charset="0"/>
                          <a:cs typeface="Arial" panose="020B0604020202020204" pitchFamily="34" charset="0"/>
                        </a:rPr>
                        <a:t>Title</a:t>
                      </a:r>
                      <a:endParaRPr kumimoji="0" lang="en-US" altLang="en-US" sz="2400" b="1"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796" marB="46796" anchor="ctr" anchorCtr="1"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800" b="1">
                          <a:solidFill>
                            <a:schemeClr val="tx1"/>
                          </a:solidFill>
                          <a:latin typeface="Arial" panose="020B0604020202020204" pitchFamily="34" charset="0"/>
                          <a:cs typeface="Arial" panose="020B0604020202020204" pitchFamily="34" charset="0"/>
                        </a:defRPr>
                      </a:lvl1pPr>
                      <a:lvl2pPr indent="165100">
                        <a:spcBef>
                          <a:spcPct val="20000"/>
                        </a:spcBef>
                        <a:defRPr sz="2400" b="1">
                          <a:solidFill>
                            <a:schemeClr val="tx1"/>
                          </a:solidFill>
                          <a:latin typeface="Arial" panose="020B0604020202020204" pitchFamily="34" charset="0"/>
                          <a:cs typeface="Arial" panose="020B0604020202020204" pitchFamily="34" charset="0"/>
                        </a:defRPr>
                      </a:lvl2pPr>
                      <a:lvl3pPr indent="165100">
                        <a:spcBef>
                          <a:spcPct val="20000"/>
                        </a:spcBef>
                        <a:defRPr sz="2000" b="1">
                          <a:solidFill>
                            <a:schemeClr val="tx1"/>
                          </a:solidFill>
                          <a:latin typeface="Arial" panose="020B0604020202020204" pitchFamily="34" charset="0"/>
                          <a:cs typeface="Arial" panose="020B0604020202020204" pitchFamily="34" charset="0"/>
                        </a:defRPr>
                      </a:lvl3pPr>
                      <a:lvl4pPr indent="149225">
                        <a:spcBef>
                          <a:spcPct val="20000"/>
                        </a:spcBef>
                        <a:defRPr b="1">
                          <a:solidFill>
                            <a:schemeClr val="tx1"/>
                          </a:solidFill>
                          <a:latin typeface="Arial" panose="020B0604020202020204" pitchFamily="34" charset="0"/>
                          <a:cs typeface="Arial" panose="020B0604020202020204" pitchFamily="34" charset="0"/>
                        </a:defRPr>
                      </a:lvl4pPr>
                      <a:lvl5pPr indent="100013">
                        <a:spcBef>
                          <a:spcPct val="20000"/>
                        </a:spcBef>
                        <a:defRPr b="1">
                          <a:solidFill>
                            <a:schemeClr val="tx1"/>
                          </a:solidFill>
                          <a:latin typeface="Arial" panose="020B0604020202020204" pitchFamily="34" charset="0"/>
                          <a:cs typeface="Arial" panose="020B0604020202020204" pitchFamily="34" charset="0"/>
                        </a:defRPr>
                      </a:lvl5pPr>
                      <a:lvl6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6pPr>
                      <a:lvl7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7pPr>
                      <a:lvl8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8pPr>
                      <a:lvl9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2400" b="1" i="0" u="none" strike="noStrike" cap="none" normalizeH="0" baseline="0" smtClean="0">
                          <a:ln>
                            <a:noFill/>
                          </a:ln>
                          <a:solidFill>
                            <a:schemeClr val="tx1"/>
                          </a:solidFill>
                          <a:effectLst/>
                          <a:latin typeface="Arial" panose="020B0604020202020204" pitchFamily="34" charset="0"/>
                          <a:cs typeface="Arial" panose="020B0604020202020204" pitchFamily="34" charset="0"/>
                        </a:rPr>
                        <a:t>Title</a:t>
                      </a:r>
                      <a:endParaRPr kumimoji="0" lang="en-US" altLang="en-US" sz="2400" b="1"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796" marB="46796" anchor="ctr" anchorCtr="1"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solidFill>
                      <a:schemeClr val="accent1"/>
                    </a:solidFill>
                  </a:tcPr>
                </a:tc>
              </a:tr>
              <a:tr h="459324">
                <a:tc>
                  <a:txBody>
                    <a:bodyPr/>
                    <a:lstStyle>
                      <a:lvl1pPr>
                        <a:spcBef>
                          <a:spcPct val="20000"/>
                        </a:spcBef>
                        <a:defRPr sz="2800" b="1">
                          <a:solidFill>
                            <a:schemeClr val="tx1"/>
                          </a:solidFill>
                          <a:latin typeface="Arial" panose="020B0604020202020204" pitchFamily="34" charset="0"/>
                          <a:cs typeface="Arial" panose="020B0604020202020204" pitchFamily="34" charset="0"/>
                        </a:defRPr>
                      </a:lvl1pPr>
                      <a:lvl2pPr indent="165100">
                        <a:spcBef>
                          <a:spcPct val="20000"/>
                        </a:spcBef>
                        <a:defRPr sz="2400" b="1">
                          <a:solidFill>
                            <a:schemeClr val="tx1"/>
                          </a:solidFill>
                          <a:latin typeface="Arial" panose="020B0604020202020204" pitchFamily="34" charset="0"/>
                          <a:cs typeface="Arial" panose="020B0604020202020204" pitchFamily="34" charset="0"/>
                        </a:defRPr>
                      </a:lvl2pPr>
                      <a:lvl3pPr indent="165100">
                        <a:spcBef>
                          <a:spcPct val="20000"/>
                        </a:spcBef>
                        <a:defRPr sz="2000" b="1">
                          <a:solidFill>
                            <a:schemeClr val="tx1"/>
                          </a:solidFill>
                          <a:latin typeface="Arial" panose="020B0604020202020204" pitchFamily="34" charset="0"/>
                          <a:cs typeface="Arial" panose="020B0604020202020204" pitchFamily="34" charset="0"/>
                        </a:defRPr>
                      </a:lvl3pPr>
                      <a:lvl4pPr indent="149225">
                        <a:spcBef>
                          <a:spcPct val="20000"/>
                        </a:spcBef>
                        <a:defRPr b="1">
                          <a:solidFill>
                            <a:schemeClr val="tx1"/>
                          </a:solidFill>
                          <a:latin typeface="Arial" panose="020B0604020202020204" pitchFamily="34" charset="0"/>
                          <a:cs typeface="Arial" panose="020B0604020202020204" pitchFamily="34" charset="0"/>
                        </a:defRPr>
                      </a:lvl4pPr>
                      <a:lvl5pPr indent="100013">
                        <a:spcBef>
                          <a:spcPct val="20000"/>
                        </a:spcBef>
                        <a:defRPr b="1">
                          <a:solidFill>
                            <a:schemeClr val="tx1"/>
                          </a:solidFill>
                          <a:latin typeface="Arial" panose="020B0604020202020204" pitchFamily="34" charset="0"/>
                          <a:cs typeface="Arial" panose="020B0604020202020204" pitchFamily="34" charset="0"/>
                        </a:defRPr>
                      </a:lvl5pPr>
                      <a:lvl6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6pPr>
                      <a:lvl7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7pPr>
                      <a:lvl8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8pPr>
                      <a:lvl9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Data</a:t>
                      </a:r>
                      <a:endParaRPr kumimoji="0" lang="en-US"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796" marB="46796" anchor="ctr" anchorCtr="1"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c>
                  <a:txBody>
                    <a:bodyPr/>
                    <a:lstStyle>
                      <a:lvl1pPr>
                        <a:spcBef>
                          <a:spcPct val="20000"/>
                        </a:spcBef>
                        <a:defRPr sz="2800" b="1">
                          <a:solidFill>
                            <a:schemeClr val="tx1"/>
                          </a:solidFill>
                          <a:latin typeface="Arial" panose="020B0604020202020204" pitchFamily="34" charset="0"/>
                          <a:cs typeface="Arial" panose="020B0604020202020204" pitchFamily="34" charset="0"/>
                        </a:defRPr>
                      </a:lvl1pPr>
                      <a:lvl2pPr indent="165100">
                        <a:spcBef>
                          <a:spcPct val="20000"/>
                        </a:spcBef>
                        <a:defRPr sz="2400" b="1">
                          <a:solidFill>
                            <a:schemeClr val="tx1"/>
                          </a:solidFill>
                          <a:latin typeface="Arial" panose="020B0604020202020204" pitchFamily="34" charset="0"/>
                          <a:cs typeface="Arial" panose="020B0604020202020204" pitchFamily="34" charset="0"/>
                        </a:defRPr>
                      </a:lvl2pPr>
                      <a:lvl3pPr indent="165100">
                        <a:spcBef>
                          <a:spcPct val="20000"/>
                        </a:spcBef>
                        <a:defRPr sz="2000" b="1">
                          <a:solidFill>
                            <a:schemeClr val="tx1"/>
                          </a:solidFill>
                          <a:latin typeface="Arial" panose="020B0604020202020204" pitchFamily="34" charset="0"/>
                          <a:cs typeface="Arial" panose="020B0604020202020204" pitchFamily="34" charset="0"/>
                        </a:defRPr>
                      </a:lvl3pPr>
                      <a:lvl4pPr indent="149225">
                        <a:spcBef>
                          <a:spcPct val="20000"/>
                        </a:spcBef>
                        <a:defRPr b="1">
                          <a:solidFill>
                            <a:schemeClr val="tx1"/>
                          </a:solidFill>
                          <a:latin typeface="Arial" panose="020B0604020202020204" pitchFamily="34" charset="0"/>
                          <a:cs typeface="Arial" panose="020B0604020202020204" pitchFamily="34" charset="0"/>
                        </a:defRPr>
                      </a:lvl4pPr>
                      <a:lvl5pPr indent="100013">
                        <a:spcBef>
                          <a:spcPct val="20000"/>
                        </a:spcBef>
                        <a:defRPr b="1">
                          <a:solidFill>
                            <a:schemeClr val="tx1"/>
                          </a:solidFill>
                          <a:latin typeface="Arial" panose="020B0604020202020204" pitchFamily="34" charset="0"/>
                          <a:cs typeface="Arial" panose="020B0604020202020204" pitchFamily="34" charset="0"/>
                        </a:defRPr>
                      </a:lvl5pPr>
                      <a:lvl6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6pPr>
                      <a:lvl7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7pPr>
                      <a:lvl8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8pPr>
                      <a:lvl9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Data</a:t>
                      </a:r>
                      <a:endParaRPr kumimoji="0" lang="en-US"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796" marB="46796" anchor="ctr" anchorCtr="1"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r>
              <a:tr h="459324">
                <a:tc>
                  <a:txBody>
                    <a:bodyPr/>
                    <a:lstStyle>
                      <a:lvl1pPr>
                        <a:spcBef>
                          <a:spcPct val="20000"/>
                        </a:spcBef>
                        <a:defRPr sz="2800" b="1">
                          <a:solidFill>
                            <a:schemeClr val="tx1"/>
                          </a:solidFill>
                          <a:latin typeface="Arial" panose="020B0604020202020204" pitchFamily="34" charset="0"/>
                          <a:cs typeface="Arial" panose="020B0604020202020204" pitchFamily="34" charset="0"/>
                        </a:defRPr>
                      </a:lvl1pPr>
                      <a:lvl2pPr indent="165100">
                        <a:spcBef>
                          <a:spcPct val="20000"/>
                        </a:spcBef>
                        <a:defRPr sz="2400" b="1">
                          <a:solidFill>
                            <a:schemeClr val="tx1"/>
                          </a:solidFill>
                          <a:latin typeface="Arial" panose="020B0604020202020204" pitchFamily="34" charset="0"/>
                          <a:cs typeface="Arial" panose="020B0604020202020204" pitchFamily="34" charset="0"/>
                        </a:defRPr>
                      </a:lvl2pPr>
                      <a:lvl3pPr indent="165100">
                        <a:spcBef>
                          <a:spcPct val="20000"/>
                        </a:spcBef>
                        <a:defRPr sz="2000" b="1">
                          <a:solidFill>
                            <a:schemeClr val="tx1"/>
                          </a:solidFill>
                          <a:latin typeface="Arial" panose="020B0604020202020204" pitchFamily="34" charset="0"/>
                          <a:cs typeface="Arial" panose="020B0604020202020204" pitchFamily="34" charset="0"/>
                        </a:defRPr>
                      </a:lvl3pPr>
                      <a:lvl4pPr indent="149225">
                        <a:spcBef>
                          <a:spcPct val="20000"/>
                        </a:spcBef>
                        <a:defRPr b="1">
                          <a:solidFill>
                            <a:schemeClr val="tx1"/>
                          </a:solidFill>
                          <a:latin typeface="Arial" panose="020B0604020202020204" pitchFamily="34" charset="0"/>
                          <a:cs typeface="Arial" panose="020B0604020202020204" pitchFamily="34" charset="0"/>
                        </a:defRPr>
                      </a:lvl4pPr>
                      <a:lvl5pPr indent="100013">
                        <a:spcBef>
                          <a:spcPct val="20000"/>
                        </a:spcBef>
                        <a:defRPr b="1">
                          <a:solidFill>
                            <a:schemeClr val="tx1"/>
                          </a:solidFill>
                          <a:latin typeface="Arial" panose="020B0604020202020204" pitchFamily="34" charset="0"/>
                          <a:cs typeface="Arial" panose="020B0604020202020204" pitchFamily="34" charset="0"/>
                        </a:defRPr>
                      </a:lvl5pPr>
                      <a:lvl6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6pPr>
                      <a:lvl7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7pPr>
                      <a:lvl8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8pPr>
                      <a:lvl9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2400" b="1"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796" marB="46796" anchor="ctr" anchorCtr="1"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c>
                  <a:txBody>
                    <a:bodyPr/>
                    <a:lstStyle>
                      <a:lvl1pPr>
                        <a:spcBef>
                          <a:spcPct val="20000"/>
                        </a:spcBef>
                        <a:defRPr sz="2800" b="1">
                          <a:solidFill>
                            <a:schemeClr val="tx1"/>
                          </a:solidFill>
                          <a:latin typeface="Arial" panose="020B0604020202020204" pitchFamily="34" charset="0"/>
                          <a:cs typeface="Arial" panose="020B0604020202020204" pitchFamily="34" charset="0"/>
                        </a:defRPr>
                      </a:lvl1pPr>
                      <a:lvl2pPr indent="165100">
                        <a:spcBef>
                          <a:spcPct val="20000"/>
                        </a:spcBef>
                        <a:defRPr sz="2400" b="1">
                          <a:solidFill>
                            <a:schemeClr val="tx1"/>
                          </a:solidFill>
                          <a:latin typeface="Arial" panose="020B0604020202020204" pitchFamily="34" charset="0"/>
                          <a:cs typeface="Arial" panose="020B0604020202020204" pitchFamily="34" charset="0"/>
                        </a:defRPr>
                      </a:lvl2pPr>
                      <a:lvl3pPr indent="165100">
                        <a:spcBef>
                          <a:spcPct val="20000"/>
                        </a:spcBef>
                        <a:defRPr sz="2000" b="1">
                          <a:solidFill>
                            <a:schemeClr val="tx1"/>
                          </a:solidFill>
                          <a:latin typeface="Arial" panose="020B0604020202020204" pitchFamily="34" charset="0"/>
                          <a:cs typeface="Arial" panose="020B0604020202020204" pitchFamily="34" charset="0"/>
                        </a:defRPr>
                      </a:lvl3pPr>
                      <a:lvl4pPr indent="149225">
                        <a:spcBef>
                          <a:spcPct val="20000"/>
                        </a:spcBef>
                        <a:defRPr b="1">
                          <a:solidFill>
                            <a:schemeClr val="tx1"/>
                          </a:solidFill>
                          <a:latin typeface="Arial" panose="020B0604020202020204" pitchFamily="34" charset="0"/>
                          <a:cs typeface="Arial" panose="020B0604020202020204" pitchFamily="34" charset="0"/>
                        </a:defRPr>
                      </a:lvl4pPr>
                      <a:lvl5pPr indent="100013">
                        <a:spcBef>
                          <a:spcPct val="20000"/>
                        </a:spcBef>
                        <a:defRPr b="1">
                          <a:solidFill>
                            <a:schemeClr val="tx1"/>
                          </a:solidFill>
                          <a:latin typeface="Arial" panose="020B0604020202020204" pitchFamily="34" charset="0"/>
                          <a:cs typeface="Arial" panose="020B0604020202020204" pitchFamily="34" charset="0"/>
                        </a:defRPr>
                      </a:lvl5pPr>
                      <a:lvl6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6pPr>
                      <a:lvl7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7pPr>
                      <a:lvl8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8pPr>
                      <a:lvl9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2400" b="1"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796" marB="46796" anchor="ctr" anchorCtr="1"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r>
              <a:tr h="459324">
                <a:tc>
                  <a:txBody>
                    <a:bodyPr/>
                    <a:lstStyle>
                      <a:lvl1pPr>
                        <a:spcBef>
                          <a:spcPct val="20000"/>
                        </a:spcBef>
                        <a:defRPr sz="2800" b="1">
                          <a:solidFill>
                            <a:schemeClr val="tx1"/>
                          </a:solidFill>
                          <a:latin typeface="Arial" panose="020B0604020202020204" pitchFamily="34" charset="0"/>
                          <a:cs typeface="Arial" panose="020B0604020202020204" pitchFamily="34" charset="0"/>
                        </a:defRPr>
                      </a:lvl1pPr>
                      <a:lvl2pPr indent="165100">
                        <a:spcBef>
                          <a:spcPct val="20000"/>
                        </a:spcBef>
                        <a:defRPr sz="2400" b="1">
                          <a:solidFill>
                            <a:schemeClr val="tx1"/>
                          </a:solidFill>
                          <a:latin typeface="Arial" panose="020B0604020202020204" pitchFamily="34" charset="0"/>
                          <a:cs typeface="Arial" panose="020B0604020202020204" pitchFamily="34" charset="0"/>
                        </a:defRPr>
                      </a:lvl2pPr>
                      <a:lvl3pPr indent="165100">
                        <a:spcBef>
                          <a:spcPct val="20000"/>
                        </a:spcBef>
                        <a:defRPr sz="2000" b="1">
                          <a:solidFill>
                            <a:schemeClr val="tx1"/>
                          </a:solidFill>
                          <a:latin typeface="Arial" panose="020B0604020202020204" pitchFamily="34" charset="0"/>
                          <a:cs typeface="Arial" panose="020B0604020202020204" pitchFamily="34" charset="0"/>
                        </a:defRPr>
                      </a:lvl3pPr>
                      <a:lvl4pPr indent="149225">
                        <a:spcBef>
                          <a:spcPct val="20000"/>
                        </a:spcBef>
                        <a:defRPr b="1">
                          <a:solidFill>
                            <a:schemeClr val="tx1"/>
                          </a:solidFill>
                          <a:latin typeface="Arial" panose="020B0604020202020204" pitchFamily="34" charset="0"/>
                          <a:cs typeface="Arial" panose="020B0604020202020204" pitchFamily="34" charset="0"/>
                        </a:defRPr>
                      </a:lvl4pPr>
                      <a:lvl5pPr indent="100013">
                        <a:spcBef>
                          <a:spcPct val="20000"/>
                        </a:spcBef>
                        <a:defRPr b="1">
                          <a:solidFill>
                            <a:schemeClr val="tx1"/>
                          </a:solidFill>
                          <a:latin typeface="Arial" panose="020B0604020202020204" pitchFamily="34" charset="0"/>
                          <a:cs typeface="Arial" panose="020B0604020202020204" pitchFamily="34" charset="0"/>
                        </a:defRPr>
                      </a:lvl5pPr>
                      <a:lvl6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6pPr>
                      <a:lvl7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7pPr>
                      <a:lvl8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8pPr>
                      <a:lvl9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2400" b="1"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796" marB="46796" anchor="ctr" anchorCtr="1"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c>
                  <a:txBody>
                    <a:bodyPr/>
                    <a:lstStyle>
                      <a:lvl1pPr>
                        <a:spcBef>
                          <a:spcPct val="20000"/>
                        </a:spcBef>
                        <a:defRPr sz="2800" b="1">
                          <a:solidFill>
                            <a:schemeClr val="tx1"/>
                          </a:solidFill>
                          <a:latin typeface="Arial" panose="020B0604020202020204" pitchFamily="34" charset="0"/>
                          <a:cs typeface="Arial" panose="020B0604020202020204" pitchFamily="34" charset="0"/>
                        </a:defRPr>
                      </a:lvl1pPr>
                      <a:lvl2pPr indent="165100">
                        <a:spcBef>
                          <a:spcPct val="20000"/>
                        </a:spcBef>
                        <a:defRPr sz="2400" b="1">
                          <a:solidFill>
                            <a:schemeClr val="tx1"/>
                          </a:solidFill>
                          <a:latin typeface="Arial" panose="020B0604020202020204" pitchFamily="34" charset="0"/>
                          <a:cs typeface="Arial" panose="020B0604020202020204" pitchFamily="34" charset="0"/>
                        </a:defRPr>
                      </a:lvl2pPr>
                      <a:lvl3pPr indent="165100">
                        <a:spcBef>
                          <a:spcPct val="20000"/>
                        </a:spcBef>
                        <a:defRPr sz="2000" b="1">
                          <a:solidFill>
                            <a:schemeClr val="tx1"/>
                          </a:solidFill>
                          <a:latin typeface="Arial" panose="020B0604020202020204" pitchFamily="34" charset="0"/>
                          <a:cs typeface="Arial" panose="020B0604020202020204" pitchFamily="34" charset="0"/>
                        </a:defRPr>
                      </a:lvl3pPr>
                      <a:lvl4pPr indent="149225">
                        <a:spcBef>
                          <a:spcPct val="20000"/>
                        </a:spcBef>
                        <a:defRPr b="1">
                          <a:solidFill>
                            <a:schemeClr val="tx1"/>
                          </a:solidFill>
                          <a:latin typeface="Arial" panose="020B0604020202020204" pitchFamily="34" charset="0"/>
                          <a:cs typeface="Arial" panose="020B0604020202020204" pitchFamily="34" charset="0"/>
                        </a:defRPr>
                      </a:lvl4pPr>
                      <a:lvl5pPr indent="100013">
                        <a:spcBef>
                          <a:spcPct val="20000"/>
                        </a:spcBef>
                        <a:defRPr b="1">
                          <a:solidFill>
                            <a:schemeClr val="tx1"/>
                          </a:solidFill>
                          <a:latin typeface="Arial" panose="020B0604020202020204" pitchFamily="34" charset="0"/>
                          <a:cs typeface="Arial" panose="020B0604020202020204" pitchFamily="34" charset="0"/>
                        </a:defRPr>
                      </a:lvl5pPr>
                      <a:lvl6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6pPr>
                      <a:lvl7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7pPr>
                      <a:lvl8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8pPr>
                      <a:lvl9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2400" b="1"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796" marB="46796" anchor="ctr" anchorCtr="1"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r>
              <a:tr h="459324">
                <a:tc>
                  <a:txBody>
                    <a:bodyPr/>
                    <a:lstStyle>
                      <a:lvl1pPr>
                        <a:spcBef>
                          <a:spcPct val="20000"/>
                        </a:spcBef>
                        <a:defRPr sz="2800" b="1">
                          <a:solidFill>
                            <a:schemeClr val="tx1"/>
                          </a:solidFill>
                          <a:latin typeface="Arial" panose="020B0604020202020204" pitchFamily="34" charset="0"/>
                          <a:cs typeface="Arial" panose="020B0604020202020204" pitchFamily="34" charset="0"/>
                        </a:defRPr>
                      </a:lvl1pPr>
                      <a:lvl2pPr indent="165100">
                        <a:spcBef>
                          <a:spcPct val="20000"/>
                        </a:spcBef>
                        <a:defRPr sz="2400" b="1">
                          <a:solidFill>
                            <a:schemeClr val="tx1"/>
                          </a:solidFill>
                          <a:latin typeface="Arial" panose="020B0604020202020204" pitchFamily="34" charset="0"/>
                          <a:cs typeface="Arial" panose="020B0604020202020204" pitchFamily="34" charset="0"/>
                        </a:defRPr>
                      </a:lvl2pPr>
                      <a:lvl3pPr indent="165100">
                        <a:spcBef>
                          <a:spcPct val="20000"/>
                        </a:spcBef>
                        <a:defRPr sz="2000" b="1">
                          <a:solidFill>
                            <a:schemeClr val="tx1"/>
                          </a:solidFill>
                          <a:latin typeface="Arial" panose="020B0604020202020204" pitchFamily="34" charset="0"/>
                          <a:cs typeface="Arial" panose="020B0604020202020204" pitchFamily="34" charset="0"/>
                        </a:defRPr>
                      </a:lvl3pPr>
                      <a:lvl4pPr indent="149225">
                        <a:spcBef>
                          <a:spcPct val="20000"/>
                        </a:spcBef>
                        <a:defRPr b="1">
                          <a:solidFill>
                            <a:schemeClr val="tx1"/>
                          </a:solidFill>
                          <a:latin typeface="Arial" panose="020B0604020202020204" pitchFamily="34" charset="0"/>
                          <a:cs typeface="Arial" panose="020B0604020202020204" pitchFamily="34" charset="0"/>
                        </a:defRPr>
                      </a:lvl4pPr>
                      <a:lvl5pPr indent="100013">
                        <a:spcBef>
                          <a:spcPct val="20000"/>
                        </a:spcBef>
                        <a:defRPr b="1">
                          <a:solidFill>
                            <a:schemeClr val="tx1"/>
                          </a:solidFill>
                          <a:latin typeface="Arial" panose="020B0604020202020204" pitchFamily="34" charset="0"/>
                          <a:cs typeface="Arial" panose="020B0604020202020204" pitchFamily="34" charset="0"/>
                        </a:defRPr>
                      </a:lvl5pPr>
                      <a:lvl6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6pPr>
                      <a:lvl7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7pPr>
                      <a:lvl8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8pPr>
                      <a:lvl9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2400" b="1"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796" marB="46796" anchor="ctr" anchorCtr="1"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c>
                  <a:txBody>
                    <a:bodyPr/>
                    <a:lstStyle>
                      <a:lvl1pPr>
                        <a:spcBef>
                          <a:spcPct val="20000"/>
                        </a:spcBef>
                        <a:defRPr sz="2800" b="1">
                          <a:solidFill>
                            <a:schemeClr val="tx1"/>
                          </a:solidFill>
                          <a:latin typeface="Arial" panose="020B0604020202020204" pitchFamily="34" charset="0"/>
                          <a:cs typeface="Arial" panose="020B0604020202020204" pitchFamily="34" charset="0"/>
                        </a:defRPr>
                      </a:lvl1pPr>
                      <a:lvl2pPr indent="165100">
                        <a:spcBef>
                          <a:spcPct val="20000"/>
                        </a:spcBef>
                        <a:defRPr sz="2400" b="1">
                          <a:solidFill>
                            <a:schemeClr val="tx1"/>
                          </a:solidFill>
                          <a:latin typeface="Arial" panose="020B0604020202020204" pitchFamily="34" charset="0"/>
                          <a:cs typeface="Arial" panose="020B0604020202020204" pitchFamily="34" charset="0"/>
                        </a:defRPr>
                      </a:lvl2pPr>
                      <a:lvl3pPr indent="165100">
                        <a:spcBef>
                          <a:spcPct val="20000"/>
                        </a:spcBef>
                        <a:defRPr sz="2000" b="1">
                          <a:solidFill>
                            <a:schemeClr val="tx1"/>
                          </a:solidFill>
                          <a:latin typeface="Arial" panose="020B0604020202020204" pitchFamily="34" charset="0"/>
                          <a:cs typeface="Arial" panose="020B0604020202020204" pitchFamily="34" charset="0"/>
                        </a:defRPr>
                      </a:lvl3pPr>
                      <a:lvl4pPr indent="149225">
                        <a:spcBef>
                          <a:spcPct val="20000"/>
                        </a:spcBef>
                        <a:defRPr b="1">
                          <a:solidFill>
                            <a:schemeClr val="tx1"/>
                          </a:solidFill>
                          <a:latin typeface="Arial" panose="020B0604020202020204" pitchFamily="34" charset="0"/>
                          <a:cs typeface="Arial" panose="020B0604020202020204" pitchFamily="34" charset="0"/>
                        </a:defRPr>
                      </a:lvl4pPr>
                      <a:lvl5pPr indent="100013">
                        <a:spcBef>
                          <a:spcPct val="20000"/>
                        </a:spcBef>
                        <a:defRPr b="1">
                          <a:solidFill>
                            <a:schemeClr val="tx1"/>
                          </a:solidFill>
                          <a:latin typeface="Arial" panose="020B0604020202020204" pitchFamily="34" charset="0"/>
                          <a:cs typeface="Arial" panose="020B0604020202020204" pitchFamily="34" charset="0"/>
                        </a:defRPr>
                      </a:lvl5pPr>
                      <a:lvl6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6pPr>
                      <a:lvl7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7pPr>
                      <a:lvl8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8pPr>
                      <a:lvl9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2400" b="1"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796" marB="46796" anchor="ctr" anchorCtr="1"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r>
              <a:tr h="459324">
                <a:tc>
                  <a:txBody>
                    <a:bodyPr/>
                    <a:lstStyle>
                      <a:lvl1pPr>
                        <a:spcBef>
                          <a:spcPct val="20000"/>
                        </a:spcBef>
                        <a:defRPr sz="2800" b="1">
                          <a:solidFill>
                            <a:schemeClr val="tx1"/>
                          </a:solidFill>
                          <a:latin typeface="Arial" panose="020B0604020202020204" pitchFamily="34" charset="0"/>
                          <a:cs typeface="Arial" panose="020B0604020202020204" pitchFamily="34" charset="0"/>
                        </a:defRPr>
                      </a:lvl1pPr>
                      <a:lvl2pPr indent="165100">
                        <a:spcBef>
                          <a:spcPct val="20000"/>
                        </a:spcBef>
                        <a:defRPr sz="2400" b="1">
                          <a:solidFill>
                            <a:schemeClr val="tx1"/>
                          </a:solidFill>
                          <a:latin typeface="Arial" panose="020B0604020202020204" pitchFamily="34" charset="0"/>
                          <a:cs typeface="Arial" panose="020B0604020202020204" pitchFamily="34" charset="0"/>
                        </a:defRPr>
                      </a:lvl2pPr>
                      <a:lvl3pPr indent="165100">
                        <a:spcBef>
                          <a:spcPct val="20000"/>
                        </a:spcBef>
                        <a:defRPr sz="2000" b="1">
                          <a:solidFill>
                            <a:schemeClr val="tx1"/>
                          </a:solidFill>
                          <a:latin typeface="Arial" panose="020B0604020202020204" pitchFamily="34" charset="0"/>
                          <a:cs typeface="Arial" panose="020B0604020202020204" pitchFamily="34" charset="0"/>
                        </a:defRPr>
                      </a:lvl3pPr>
                      <a:lvl4pPr indent="149225">
                        <a:spcBef>
                          <a:spcPct val="20000"/>
                        </a:spcBef>
                        <a:defRPr b="1">
                          <a:solidFill>
                            <a:schemeClr val="tx1"/>
                          </a:solidFill>
                          <a:latin typeface="Arial" panose="020B0604020202020204" pitchFamily="34" charset="0"/>
                          <a:cs typeface="Arial" panose="020B0604020202020204" pitchFamily="34" charset="0"/>
                        </a:defRPr>
                      </a:lvl4pPr>
                      <a:lvl5pPr indent="100013">
                        <a:spcBef>
                          <a:spcPct val="20000"/>
                        </a:spcBef>
                        <a:defRPr b="1">
                          <a:solidFill>
                            <a:schemeClr val="tx1"/>
                          </a:solidFill>
                          <a:latin typeface="Arial" panose="020B0604020202020204" pitchFamily="34" charset="0"/>
                          <a:cs typeface="Arial" panose="020B0604020202020204" pitchFamily="34" charset="0"/>
                        </a:defRPr>
                      </a:lvl5pPr>
                      <a:lvl6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6pPr>
                      <a:lvl7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7pPr>
                      <a:lvl8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8pPr>
                      <a:lvl9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2400" b="1"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796" marB="46796" anchor="ctr" anchorCtr="1"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c>
                  <a:txBody>
                    <a:bodyPr/>
                    <a:lstStyle>
                      <a:lvl1pPr>
                        <a:spcBef>
                          <a:spcPct val="20000"/>
                        </a:spcBef>
                        <a:defRPr sz="2800" b="1">
                          <a:solidFill>
                            <a:schemeClr val="tx1"/>
                          </a:solidFill>
                          <a:latin typeface="Arial" panose="020B0604020202020204" pitchFamily="34" charset="0"/>
                          <a:cs typeface="Arial" panose="020B0604020202020204" pitchFamily="34" charset="0"/>
                        </a:defRPr>
                      </a:lvl1pPr>
                      <a:lvl2pPr indent="165100">
                        <a:spcBef>
                          <a:spcPct val="20000"/>
                        </a:spcBef>
                        <a:defRPr sz="2400" b="1">
                          <a:solidFill>
                            <a:schemeClr val="tx1"/>
                          </a:solidFill>
                          <a:latin typeface="Arial" panose="020B0604020202020204" pitchFamily="34" charset="0"/>
                          <a:cs typeface="Arial" panose="020B0604020202020204" pitchFamily="34" charset="0"/>
                        </a:defRPr>
                      </a:lvl2pPr>
                      <a:lvl3pPr indent="165100">
                        <a:spcBef>
                          <a:spcPct val="20000"/>
                        </a:spcBef>
                        <a:defRPr sz="2000" b="1">
                          <a:solidFill>
                            <a:schemeClr val="tx1"/>
                          </a:solidFill>
                          <a:latin typeface="Arial" panose="020B0604020202020204" pitchFamily="34" charset="0"/>
                          <a:cs typeface="Arial" panose="020B0604020202020204" pitchFamily="34" charset="0"/>
                        </a:defRPr>
                      </a:lvl3pPr>
                      <a:lvl4pPr indent="149225">
                        <a:spcBef>
                          <a:spcPct val="20000"/>
                        </a:spcBef>
                        <a:defRPr b="1">
                          <a:solidFill>
                            <a:schemeClr val="tx1"/>
                          </a:solidFill>
                          <a:latin typeface="Arial" panose="020B0604020202020204" pitchFamily="34" charset="0"/>
                          <a:cs typeface="Arial" panose="020B0604020202020204" pitchFamily="34" charset="0"/>
                        </a:defRPr>
                      </a:lvl4pPr>
                      <a:lvl5pPr indent="100013">
                        <a:spcBef>
                          <a:spcPct val="20000"/>
                        </a:spcBef>
                        <a:defRPr b="1">
                          <a:solidFill>
                            <a:schemeClr val="tx1"/>
                          </a:solidFill>
                          <a:latin typeface="Arial" panose="020B0604020202020204" pitchFamily="34" charset="0"/>
                          <a:cs typeface="Arial" panose="020B0604020202020204" pitchFamily="34" charset="0"/>
                        </a:defRPr>
                      </a:lvl5pPr>
                      <a:lvl6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6pPr>
                      <a:lvl7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7pPr>
                      <a:lvl8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8pPr>
                      <a:lvl9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2400" b="1"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796" marB="46796" anchor="ctr" anchorCtr="1"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r>
              <a:tr h="459324">
                <a:tc>
                  <a:txBody>
                    <a:bodyPr/>
                    <a:lstStyle>
                      <a:lvl1pPr>
                        <a:spcBef>
                          <a:spcPct val="20000"/>
                        </a:spcBef>
                        <a:defRPr sz="2800" b="1">
                          <a:solidFill>
                            <a:schemeClr val="tx1"/>
                          </a:solidFill>
                          <a:latin typeface="Arial" panose="020B0604020202020204" pitchFamily="34" charset="0"/>
                          <a:cs typeface="Arial" panose="020B0604020202020204" pitchFamily="34" charset="0"/>
                        </a:defRPr>
                      </a:lvl1pPr>
                      <a:lvl2pPr indent="165100">
                        <a:spcBef>
                          <a:spcPct val="20000"/>
                        </a:spcBef>
                        <a:defRPr sz="2400" b="1">
                          <a:solidFill>
                            <a:schemeClr val="tx1"/>
                          </a:solidFill>
                          <a:latin typeface="Arial" panose="020B0604020202020204" pitchFamily="34" charset="0"/>
                          <a:cs typeface="Arial" panose="020B0604020202020204" pitchFamily="34" charset="0"/>
                        </a:defRPr>
                      </a:lvl2pPr>
                      <a:lvl3pPr indent="165100">
                        <a:spcBef>
                          <a:spcPct val="20000"/>
                        </a:spcBef>
                        <a:defRPr sz="2000" b="1">
                          <a:solidFill>
                            <a:schemeClr val="tx1"/>
                          </a:solidFill>
                          <a:latin typeface="Arial" panose="020B0604020202020204" pitchFamily="34" charset="0"/>
                          <a:cs typeface="Arial" panose="020B0604020202020204" pitchFamily="34" charset="0"/>
                        </a:defRPr>
                      </a:lvl3pPr>
                      <a:lvl4pPr indent="149225">
                        <a:spcBef>
                          <a:spcPct val="20000"/>
                        </a:spcBef>
                        <a:defRPr b="1">
                          <a:solidFill>
                            <a:schemeClr val="tx1"/>
                          </a:solidFill>
                          <a:latin typeface="Arial" panose="020B0604020202020204" pitchFamily="34" charset="0"/>
                          <a:cs typeface="Arial" panose="020B0604020202020204" pitchFamily="34" charset="0"/>
                        </a:defRPr>
                      </a:lvl4pPr>
                      <a:lvl5pPr indent="100013">
                        <a:spcBef>
                          <a:spcPct val="20000"/>
                        </a:spcBef>
                        <a:defRPr b="1">
                          <a:solidFill>
                            <a:schemeClr val="tx1"/>
                          </a:solidFill>
                          <a:latin typeface="Arial" panose="020B0604020202020204" pitchFamily="34" charset="0"/>
                          <a:cs typeface="Arial" panose="020B0604020202020204" pitchFamily="34" charset="0"/>
                        </a:defRPr>
                      </a:lvl5pPr>
                      <a:lvl6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6pPr>
                      <a:lvl7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7pPr>
                      <a:lvl8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8pPr>
                      <a:lvl9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2400" b="1"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796" marB="46796" anchor="ctr" anchorCtr="1"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c>
                  <a:txBody>
                    <a:bodyPr/>
                    <a:lstStyle>
                      <a:lvl1pPr>
                        <a:spcBef>
                          <a:spcPct val="20000"/>
                        </a:spcBef>
                        <a:defRPr sz="2800" b="1">
                          <a:solidFill>
                            <a:schemeClr val="tx1"/>
                          </a:solidFill>
                          <a:latin typeface="Arial" panose="020B0604020202020204" pitchFamily="34" charset="0"/>
                          <a:cs typeface="Arial" panose="020B0604020202020204" pitchFamily="34" charset="0"/>
                        </a:defRPr>
                      </a:lvl1pPr>
                      <a:lvl2pPr indent="165100">
                        <a:spcBef>
                          <a:spcPct val="20000"/>
                        </a:spcBef>
                        <a:defRPr sz="2400" b="1">
                          <a:solidFill>
                            <a:schemeClr val="tx1"/>
                          </a:solidFill>
                          <a:latin typeface="Arial" panose="020B0604020202020204" pitchFamily="34" charset="0"/>
                          <a:cs typeface="Arial" panose="020B0604020202020204" pitchFamily="34" charset="0"/>
                        </a:defRPr>
                      </a:lvl2pPr>
                      <a:lvl3pPr indent="165100">
                        <a:spcBef>
                          <a:spcPct val="20000"/>
                        </a:spcBef>
                        <a:defRPr sz="2000" b="1">
                          <a:solidFill>
                            <a:schemeClr val="tx1"/>
                          </a:solidFill>
                          <a:latin typeface="Arial" panose="020B0604020202020204" pitchFamily="34" charset="0"/>
                          <a:cs typeface="Arial" panose="020B0604020202020204" pitchFamily="34" charset="0"/>
                        </a:defRPr>
                      </a:lvl3pPr>
                      <a:lvl4pPr indent="149225">
                        <a:spcBef>
                          <a:spcPct val="20000"/>
                        </a:spcBef>
                        <a:defRPr b="1">
                          <a:solidFill>
                            <a:schemeClr val="tx1"/>
                          </a:solidFill>
                          <a:latin typeface="Arial" panose="020B0604020202020204" pitchFamily="34" charset="0"/>
                          <a:cs typeface="Arial" panose="020B0604020202020204" pitchFamily="34" charset="0"/>
                        </a:defRPr>
                      </a:lvl4pPr>
                      <a:lvl5pPr indent="100013">
                        <a:spcBef>
                          <a:spcPct val="20000"/>
                        </a:spcBef>
                        <a:defRPr b="1">
                          <a:solidFill>
                            <a:schemeClr val="tx1"/>
                          </a:solidFill>
                          <a:latin typeface="Arial" panose="020B0604020202020204" pitchFamily="34" charset="0"/>
                          <a:cs typeface="Arial" panose="020B0604020202020204" pitchFamily="34" charset="0"/>
                        </a:defRPr>
                      </a:lvl5pPr>
                      <a:lvl6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6pPr>
                      <a:lvl7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7pPr>
                      <a:lvl8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8pPr>
                      <a:lvl9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2400" b="1"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796" marB="46796" anchor="ctr" anchorCtr="1"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r>
            </a:tbl>
          </a:graphicData>
        </a:graphic>
      </p:graphicFrame>
      <p:sp>
        <p:nvSpPr>
          <p:cNvPr id="17437" name="Text Box 29"/>
          <p:cNvSpPr txBox="1">
            <a:spLocks noChangeArrowheads="1"/>
          </p:cNvSpPr>
          <p:nvPr/>
        </p:nvSpPr>
        <p:spPr bwMode="auto">
          <a:xfrm>
            <a:off x="2630488" y="5473700"/>
            <a:ext cx="4110037" cy="915988"/>
          </a:xfrm>
          <a:prstGeom prst="rect">
            <a:avLst/>
          </a:prstGeom>
          <a:noFill/>
          <a:ln>
            <a:noFill/>
          </a:ln>
          <a:effectLst/>
          <a:extLst>
            <a:ext uri="{909E8E84-426E-40DD-AFC4-6F175D3DCCD1}">
              <a14:hiddenFill xmlns:a14="http://schemas.microsoft.com/office/drawing/2010/main">
                <a:solidFill>
                  <a:srgbClr val="FFFFFF">
                    <a:alpha val="74901"/>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b="1"/>
              <a:t>Note:  </a:t>
            </a:r>
            <a:r>
              <a:rPr lang="en-GB" altLang="en-US"/>
              <a:t>PowerPoint does not allow you to have nice default tables - but you can cut and paste this one</a:t>
            </a:r>
            <a:endParaRPr lang="en-US" altLang="en-US"/>
          </a:p>
        </p:txBody>
      </p:sp>
    </p:spTree>
  </p:cSld>
  <p:clrMapOvr>
    <a:masterClrMapping/>
  </p:clrMapOvr>
  <p:transition>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n-GB" altLang="en-US" smtClean="0"/>
              <a:t>Examples of default styles</a:t>
            </a:r>
            <a:endParaRPr lang="en-US" altLang="en-US" smtClean="0"/>
          </a:p>
        </p:txBody>
      </p:sp>
      <p:sp>
        <p:nvSpPr>
          <p:cNvPr id="19459" name="Rectangle 3"/>
          <p:cNvSpPr>
            <a:spLocks noGrp="1" noChangeArrowheads="1"/>
          </p:cNvSpPr>
          <p:nvPr>
            <p:ph type="body" sz="half" idx="1"/>
          </p:nvPr>
        </p:nvSpPr>
        <p:spPr>
          <a:xfrm>
            <a:off x="457200" y="1741488"/>
            <a:ext cx="3962400" cy="4603750"/>
          </a:xfrm>
          <a:extLst>
            <a:ext uri="{909E8E84-426E-40DD-AFC4-6F175D3DCCD1}">
              <a14:hiddenFill xmlns:a14="http://schemas.microsoft.com/office/drawing/2010/main">
                <a:solidFill>
                  <a:schemeClr val="accent1">
                    <a:alpha val="50195"/>
                  </a:schemeClr>
                </a:solidFill>
              </a14:hiddenFill>
            </a:ext>
          </a:extLst>
        </p:spPr>
        <p:txBody>
          <a:bodyPr/>
          <a:lstStyle/>
          <a:p>
            <a:pPr eaLnBrk="1" hangingPunct="1"/>
            <a:r>
              <a:rPr lang="en-GB" altLang="en-US" sz="2800" smtClean="0"/>
              <a:t>Text and lines are like this</a:t>
            </a:r>
          </a:p>
          <a:p>
            <a:pPr eaLnBrk="1" hangingPunct="1"/>
            <a:r>
              <a:rPr lang="en-GB" altLang="en-US" sz="2800" u="sng" smtClean="0">
                <a:solidFill>
                  <a:schemeClr val="hlink"/>
                </a:solidFill>
              </a:rPr>
              <a:t>Hyperlinks like this</a:t>
            </a:r>
          </a:p>
          <a:p>
            <a:pPr eaLnBrk="1" hangingPunct="1"/>
            <a:r>
              <a:rPr lang="en-GB" altLang="en-US" sz="2800" u="sng" smtClean="0">
                <a:solidFill>
                  <a:schemeClr val="folHlink"/>
                </a:solidFill>
              </a:rPr>
              <a:t>Visited hyperlinks like this</a:t>
            </a:r>
            <a:endParaRPr lang="en-US" altLang="en-US" sz="2800" u="sng" smtClean="0">
              <a:solidFill>
                <a:schemeClr val="folHlink"/>
              </a:solidFill>
            </a:endParaRPr>
          </a:p>
        </p:txBody>
      </p:sp>
      <p:graphicFrame>
        <p:nvGraphicFramePr>
          <p:cNvPr id="89092" name="Group 4"/>
          <p:cNvGraphicFramePr>
            <a:graphicFrameLocks noGrp="1"/>
          </p:cNvGraphicFramePr>
          <p:nvPr>
            <p:ph sz="half" idx="2"/>
          </p:nvPr>
        </p:nvGraphicFramePr>
        <p:xfrm>
          <a:off x="4673600" y="1925638"/>
          <a:ext cx="2679700" cy="1643062"/>
        </p:xfrm>
        <a:graphic>
          <a:graphicData uri="http://schemas.openxmlformats.org/drawingml/2006/table">
            <a:tbl>
              <a:tblPr/>
              <a:tblGrid>
                <a:gridCol w="1339850"/>
                <a:gridCol w="1339850"/>
              </a:tblGrid>
              <a:tr h="822324">
                <a:tc>
                  <a:txBody>
                    <a:bodyPr/>
                    <a:lstStyle>
                      <a:lvl1pPr>
                        <a:spcBef>
                          <a:spcPct val="20000"/>
                        </a:spcBef>
                        <a:defRPr sz="2800" b="1">
                          <a:solidFill>
                            <a:schemeClr val="tx1"/>
                          </a:solidFill>
                          <a:latin typeface="Arial" panose="020B0604020202020204" pitchFamily="34" charset="0"/>
                          <a:cs typeface="Arial" panose="020B0604020202020204" pitchFamily="34" charset="0"/>
                        </a:defRPr>
                      </a:lvl1pPr>
                      <a:lvl2pPr indent="165100">
                        <a:spcBef>
                          <a:spcPct val="20000"/>
                        </a:spcBef>
                        <a:defRPr sz="2400" b="1">
                          <a:solidFill>
                            <a:schemeClr val="tx1"/>
                          </a:solidFill>
                          <a:latin typeface="Arial" panose="020B0604020202020204" pitchFamily="34" charset="0"/>
                          <a:cs typeface="Arial" panose="020B0604020202020204" pitchFamily="34" charset="0"/>
                        </a:defRPr>
                      </a:lvl2pPr>
                      <a:lvl3pPr indent="165100">
                        <a:spcBef>
                          <a:spcPct val="20000"/>
                        </a:spcBef>
                        <a:defRPr sz="2000" b="1">
                          <a:solidFill>
                            <a:schemeClr val="tx1"/>
                          </a:solidFill>
                          <a:latin typeface="Arial" panose="020B0604020202020204" pitchFamily="34" charset="0"/>
                          <a:cs typeface="Arial" panose="020B0604020202020204" pitchFamily="34" charset="0"/>
                        </a:defRPr>
                      </a:lvl3pPr>
                      <a:lvl4pPr indent="149225">
                        <a:spcBef>
                          <a:spcPct val="20000"/>
                        </a:spcBef>
                        <a:defRPr b="1">
                          <a:solidFill>
                            <a:schemeClr val="tx1"/>
                          </a:solidFill>
                          <a:latin typeface="Arial" panose="020B0604020202020204" pitchFamily="34" charset="0"/>
                          <a:cs typeface="Arial" panose="020B0604020202020204" pitchFamily="34" charset="0"/>
                        </a:defRPr>
                      </a:lvl4pPr>
                      <a:lvl5pPr indent="100013">
                        <a:spcBef>
                          <a:spcPct val="20000"/>
                        </a:spcBef>
                        <a:defRPr b="1">
                          <a:solidFill>
                            <a:schemeClr val="tx1"/>
                          </a:solidFill>
                          <a:latin typeface="Arial" panose="020B0604020202020204" pitchFamily="34" charset="0"/>
                          <a:cs typeface="Arial" panose="020B0604020202020204" pitchFamily="34" charset="0"/>
                        </a:defRPr>
                      </a:lvl5pPr>
                      <a:lvl6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6pPr>
                      <a:lvl7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7pPr>
                      <a:lvl8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8pPr>
                      <a:lvl9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800" b="1" i="0" u="none" strike="noStrike" cap="none" normalizeH="0" baseline="0" smtClean="0">
                          <a:ln>
                            <a:noFill/>
                          </a:ln>
                          <a:solidFill>
                            <a:schemeClr val="tx1"/>
                          </a:solidFill>
                          <a:effectLst/>
                          <a:latin typeface="Arial" panose="020B0604020202020204" pitchFamily="34" charset="0"/>
                          <a:cs typeface="Arial" panose="020B0604020202020204" pitchFamily="34" charset="0"/>
                        </a:rPr>
                        <a:t>Table</a:t>
                      </a:r>
                      <a:endParaRPr kumimoji="0" lang="en-US" altLang="en-US" sz="1800" b="1"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b="1">
                          <a:solidFill>
                            <a:schemeClr val="tx1"/>
                          </a:solidFill>
                          <a:latin typeface="Arial" panose="020B0604020202020204" pitchFamily="34" charset="0"/>
                          <a:cs typeface="Arial" panose="020B0604020202020204" pitchFamily="34" charset="0"/>
                        </a:defRPr>
                      </a:lvl1pPr>
                      <a:lvl2pPr indent="165100">
                        <a:spcBef>
                          <a:spcPct val="20000"/>
                        </a:spcBef>
                        <a:defRPr sz="2400" b="1">
                          <a:solidFill>
                            <a:schemeClr val="tx1"/>
                          </a:solidFill>
                          <a:latin typeface="Arial" panose="020B0604020202020204" pitchFamily="34" charset="0"/>
                          <a:cs typeface="Arial" panose="020B0604020202020204" pitchFamily="34" charset="0"/>
                        </a:defRPr>
                      </a:lvl2pPr>
                      <a:lvl3pPr indent="165100">
                        <a:spcBef>
                          <a:spcPct val="20000"/>
                        </a:spcBef>
                        <a:defRPr sz="2000" b="1">
                          <a:solidFill>
                            <a:schemeClr val="tx1"/>
                          </a:solidFill>
                          <a:latin typeface="Arial" panose="020B0604020202020204" pitchFamily="34" charset="0"/>
                          <a:cs typeface="Arial" panose="020B0604020202020204" pitchFamily="34" charset="0"/>
                        </a:defRPr>
                      </a:lvl3pPr>
                      <a:lvl4pPr indent="149225">
                        <a:spcBef>
                          <a:spcPct val="20000"/>
                        </a:spcBef>
                        <a:defRPr b="1">
                          <a:solidFill>
                            <a:schemeClr val="tx1"/>
                          </a:solidFill>
                          <a:latin typeface="Arial" panose="020B0604020202020204" pitchFamily="34" charset="0"/>
                          <a:cs typeface="Arial" panose="020B0604020202020204" pitchFamily="34" charset="0"/>
                        </a:defRPr>
                      </a:lvl4pPr>
                      <a:lvl5pPr indent="100013">
                        <a:spcBef>
                          <a:spcPct val="20000"/>
                        </a:spcBef>
                        <a:defRPr b="1">
                          <a:solidFill>
                            <a:schemeClr val="tx1"/>
                          </a:solidFill>
                          <a:latin typeface="Arial" panose="020B0604020202020204" pitchFamily="34" charset="0"/>
                          <a:cs typeface="Arial" panose="020B0604020202020204" pitchFamily="34" charset="0"/>
                        </a:defRPr>
                      </a:lvl5pPr>
                      <a:lvl6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6pPr>
                      <a:lvl7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7pPr>
                      <a:lvl8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8pPr>
                      <a:lvl9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1"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20738">
                <a:tc>
                  <a:txBody>
                    <a:bodyPr/>
                    <a:lstStyle>
                      <a:lvl1pPr>
                        <a:spcBef>
                          <a:spcPct val="20000"/>
                        </a:spcBef>
                        <a:defRPr sz="2800" b="1">
                          <a:solidFill>
                            <a:schemeClr val="tx1"/>
                          </a:solidFill>
                          <a:latin typeface="Arial" panose="020B0604020202020204" pitchFamily="34" charset="0"/>
                          <a:cs typeface="Arial" panose="020B0604020202020204" pitchFamily="34" charset="0"/>
                        </a:defRPr>
                      </a:lvl1pPr>
                      <a:lvl2pPr indent="165100">
                        <a:spcBef>
                          <a:spcPct val="20000"/>
                        </a:spcBef>
                        <a:defRPr sz="2400" b="1">
                          <a:solidFill>
                            <a:schemeClr val="tx1"/>
                          </a:solidFill>
                          <a:latin typeface="Arial" panose="020B0604020202020204" pitchFamily="34" charset="0"/>
                          <a:cs typeface="Arial" panose="020B0604020202020204" pitchFamily="34" charset="0"/>
                        </a:defRPr>
                      </a:lvl2pPr>
                      <a:lvl3pPr indent="165100">
                        <a:spcBef>
                          <a:spcPct val="20000"/>
                        </a:spcBef>
                        <a:defRPr sz="2000" b="1">
                          <a:solidFill>
                            <a:schemeClr val="tx1"/>
                          </a:solidFill>
                          <a:latin typeface="Arial" panose="020B0604020202020204" pitchFamily="34" charset="0"/>
                          <a:cs typeface="Arial" panose="020B0604020202020204" pitchFamily="34" charset="0"/>
                        </a:defRPr>
                      </a:lvl3pPr>
                      <a:lvl4pPr indent="149225">
                        <a:spcBef>
                          <a:spcPct val="20000"/>
                        </a:spcBef>
                        <a:defRPr b="1">
                          <a:solidFill>
                            <a:schemeClr val="tx1"/>
                          </a:solidFill>
                          <a:latin typeface="Arial" panose="020B0604020202020204" pitchFamily="34" charset="0"/>
                          <a:cs typeface="Arial" panose="020B0604020202020204" pitchFamily="34" charset="0"/>
                        </a:defRPr>
                      </a:lvl4pPr>
                      <a:lvl5pPr indent="100013">
                        <a:spcBef>
                          <a:spcPct val="20000"/>
                        </a:spcBef>
                        <a:defRPr b="1">
                          <a:solidFill>
                            <a:schemeClr val="tx1"/>
                          </a:solidFill>
                          <a:latin typeface="Arial" panose="020B0604020202020204" pitchFamily="34" charset="0"/>
                          <a:cs typeface="Arial" panose="020B0604020202020204" pitchFamily="34" charset="0"/>
                        </a:defRPr>
                      </a:lvl5pPr>
                      <a:lvl6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6pPr>
                      <a:lvl7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7pPr>
                      <a:lvl8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8pPr>
                      <a:lvl9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1"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b="1">
                          <a:solidFill>
                            <a:schemeClr val="tx1"/>
                          </a:solidFill>
                          <a:latin typeface="Arial" panose="020B0604020202020204" pitchFamily="34" charset="0"/>
                          <a:cs typeface="Arial" panose="020B0604020202020204" pitchFamily="34" charset="0"/>
                        </a:defRPr>
                      </a:lvl1pPr>
                      <a:lvl2pPr indent="165100">
                        <a:spcBef>
                          <a:spcPct val="20000"/>
                        </a:spcBef>
                        <a:defRPr sz="2400" b="1">
                          <a:solidFill>
                            <a:schemeClr val="tx1"/>
                          </a:solidFill>
                          <a:latin typeface="Arial" panose="020B0604020202020204" pitchFamily="34" charset="0"/>
                          <a:cs typeface="Arial" panose="020B0604020202020204" pitchFamily="34" charset="0"/>
                        </a:defRPr>
                      </a:lvl2pPr>
                      <a:lvl3pPr indent="165100">
                        <a:spcBef>
                          <a:spcPct val="20000"/>
                        </a:spcBef>
                        <a:defRPr sz="2000" b="1">
                          <a:solidFill>
                            <a:schemeClr val="tx1"/>
                          </a:solidFill>
                          <a:latin typeface="Arial" panose="020B0604020202020204" pitchFamily="34" charset="0"/>
                          <a:cs typeface="Arial" panose="020B0604020202020204" pitchFamily="34" charset="0"/>
                        </a:defRPr>
                      </a:lvl3pPr>
                      <a:lvl4pPr indent="149225">
                        <a:spcBef>
                          <a:spcPct val="20000"/>
                        </a:spcBef>
                        <a:defRPr b="1">
                          <a:solidFill>
                            <a:schemeClr val="tx1"/>
                          </a:solidFill>
                          <a:latin typeface="Arial" panose="020B0604020202020204" pitchFamily="34" charset="0"/>
                          <a:cs typeface="Arial" panose="020B0604020202020204" pitchFamily="34" charset="0"/>
                        </a:defRPr>
                      </a:lvl4pPr>
                      <a:lvl5pPr indent="100013">
                        <a:spcBef>
                          <a:spcPct val="20000"/>
                        </a:spcBef>
                        <a:defRPr b="1">
                          <a:solidFill>
                            <a:schemeClr val="tx1"/>
                          </a:solidFill>
                          <a:latin typeface="Arial" panose="020B0604020202020204" pitchFamily="34" charset="0"/>
                          <a:cs typeface="Arial" panose="020B0604020202020204" pitchFamily="34" charset="0"/>
                        </a:defRPr>
                      </a:lvl5pPr>
                      <a:lvl6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6pPr>
                      <a:lvl7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7pPr>
                      <a:lvl8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8pPr>
                      <a:lvl9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1"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9471" name="Rectangle 15"/>
          <p:cNvSpPr>
            <a:spLocks noChangeArrowheads="1"/>
          </p:cNvSpPr>
          <p:nvPr/>
        </p:nvSpPr>
        <p:spPr bwMode="auto">
          <a:xfrm>
            <a:off x="1577975" y="4824413"/>
            <a:ext cx="2232025" cy="136842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a:t>Text box</a:t>
            </a:r>
            <a:endParaRPr lang="en-US" altLang="en-US"/>
          </a:p>
        </p:txBody>
      </p:sp>
      <p:sp>
        <p:nvSpPr>
          <p:cNvPr id="19472" name="Rectangle 16"/>
          <p:cNvSpPr>
            <a:spLocks noChangeArrowheads="1"/>
          </p:cNvSpPr>
          <p:nvPr/>
        </p:nvSpPr>
        <p:spPr bwMode="auto">
          <a:xfrm>
            <a:off x="4457700" y="4824413"/>
            <a:ext cx="2232025" cy="1368425"/>
          </a:xfrm>
          <a:prstGeom prst="rect">
            <a:avLst/>
          </a:prstGeom>
          <a:solidFill>
            <a:schemeClr val="accent1"/>
          </a:solidFill>
          <a:ln w="9525">
            <a:solidFill>
              <a:schemeClr val="tx1"/>
            </a:solidFill>
            <a:miter lim="800000"/>
            <a:headEnd/>
            <a:tailEnd/>
          </a:ln>
          <a:effectLst>
            <a:outerShdw dist="107763" dir="2700000" algn="ctr" rotWithShape="0">
              <a:schemeClr val="bg2">
                <a:alpha val="50000"/>
              </a:schemeClr>
            </a:outerShdw>
          </a:effec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a:t>Text box</a:t>
            </a:r>
          </a:p>
          <a:p>
            <a:pPr algn="ctr" eaLnBrk="1" hangingPunct="1"/>
            <a:r>
              <a:rPr lang="en-GB" altLang="en-US"/>
              <a:t>With shadow</a:t>
            </a:r>
            <a:endParaRPr lang="en-US" altLang="en-US"/>
          </a:p>
        </p:txBody>
      </p:sp>
    </p:spTree>
  </p:cSld>
  <p:clrMapOvr>
    <a:masterClrMapping/>
  </p:clrMapOvr>
  <p:transition>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ChangeArrowheads="1"/>
          </p:cNvSpPr>
          <p:nvPr/>
        </p:nvSpPr>
        <p:spPr bwMode="auto">
          <a:xfrm>
            <a:off x="539750" y="1268413"/>
            <a:ext cx="8208963" cy="5329237"/>
          </a:xfrm>
          <a:prstGeom prst="rect">
            <a:avLst/>
          </a:prstGeom>
          <a:noFill/>
          <a:ln>
            <a:noFill/>
          </a:ln>
          <a:effectLst/>
          <a:extLst>
            <a:ext uri="{909E8E84-426E-40DD-AFC4-6F175D3DCCD1}">
              <a14:hiddenFill xmlns:a14="http://schemas.microsoft.com/office/drawing/2010/main">
                <a:solidFill>
                  <a:srgbClr val="7FD7FC">
                    <a:alpha val="50195"/>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21507" name="Rectangle 3"/>
          <p:cNvSpPr>
            <a:spLocks noGrp="1" noChangeArrowheads="1"/>
          </p:cNvSpPr>
          <p:nvPr>
            <p:ph type="title"/>
          </p:nvPr>
        </p:nvSpPr>
        <p:spPr/>
        <p:txBody>
          <a:bodyPr/>
          <a:lstStyle/>
          <a:p>
            <a:pPr eaLnBrk="1" hangingPunct="1"/>
            <a:r>
              <a:rPr lang="en-GB" altLang="en-US" smtClean="0"/>
              <a:t>Use of templates</a:t>
            </a:r>
            <a:endParaRPr lang="en-US" altLang="en-US" smtClean="0"/>
          </a:p>
        </p:txBody>
      </p:sp>
      <p:sp>
        <p:nvSpPr>
          <p:cNvPr id="21508" name="Text Box 4"/>
          <p:cNvSpPr txBox="1">
            <a:spLocks noChangeArrowheads="1"/>
          </p:cNvSpPr>
          <p:nvPr/>
        </p:nvSpPr>
        <p:spPr bwMode="auto">
          <a:xfrm>
            <a:off x="1150938" y="1463675"/>
            <a:ext cx="695007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GB" altLang="en-US" sz="2000" b="1"/>
              <a:t>You are free to use these templates for your personal and business presentations.</a:t>
            </a:r>
          </a:p>
        </p:txBody>
      </p:sp>
      <p:sp>
        <p:nvSpPr>
          <p:cNvPr id="21509" name="Text Box 5"/>
          <p:cNvSpPr txBox="1">
            <a:spLocks noChangeArrowheads="1"/>
          </p:cNvSpPr>
          <p:nvPr/>
        </p:nvSpPr>
        <p:spPr bwMode="auto">
          <a:xfrm>
            <a:off x="1150938" y="3140075"/>
            <a:ext cx="3409950" cy="2251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1600" b="1" u="sng"/>
              <a:t>Do</a:t>
            </a:r>
          </a:p>
          <a:p>
            <a:pPr eaLnBrk="1" hangingPunct="1">
              <a:buFont typeface="Wingdings" panose="05000000000000000000" pitchFamily="2" charset="2"/>
              <a:buChar char="ü"/>
            </a:pPr>
            <a:r>
              <a:rPr lang="en-GB" altLang="en-US" sz="1400"/>
              <a:t>Use these templates for your presentations</a:t>
            </a:r>
          </a:p>
          <a:p>
            <a:pPr eaLnBrk="1" hangingPunct="1">
              <a:buFont typeface="Wingdings" panose="05000000000000000000" pitchFamily="2" charset="2"/>
              <a:buChar char="ü"/>
            </a:pPr>
            <a:r>
              <a:rPr lang="en-GB" altLang="en-US" sz="1400"/>
              <a:t>Display your presentation on a web site provided that it is not for the purpose of downloading the template.</a:t>
            </a:r>
          </a:p>
          <a:p>
            <a:pPr eaLnBrk="1" hangingPunct="1">
              <a:buFont typeface="Wingdings" panose="05000000000000000000" pitchFamily="2" charset="2"/>
              <a:buChar char="ü"/>
            </a:pPr>
            <a:r>
              <a:rPr lang="en-US" altLang="en-US" sz="1400"/>
              <a:t>If you like these templates, we would always appreciate a link back to our website.  Many thanks.</a:t>
            </a:r>
          </a:p>
          <a:p>
            <a:pPr eaLnBrk="1" hangingPunct="1">
              <a:buFont typeface="Wingdings" panose="05000000000000000000" pitchFamily="2" charset="2"/>
              <a:buChar char="ü"/>
            </a:pPr>
            <a:endParaRPr lang="en-US" altLang="en-US" sz="1400"/>
          </a:p>
        </p:txBody>
      </p:sp>
      <p:sp>
        <p:nvSpPr>
          <p:cNvPr id="21510" name="Text Box 6"/>
          <p:cNvSpPr txBox="1">
            <a:spLocks noChangeArrowheads="1"/>
          </p:cNvSpPr>
          <p:nvPr/>
        </p:nvSpPr>
        <p:spPr bwMode="auto">
          <a:xfrm>
            <a:off x="4495800" y="3140075"/>
            <a:ext cx="3640138" cy="2038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1600" b="1" u="sng"/>
              <a:t>Don’t</a:t>
            </a:r>
          </a:p>
          <a:p>
            <a:pPr eaLnBrk="1" hangingPunct="1">
              <a:buFont typeface="Wingdings" panose="05000000000000000000" pitchFamily="2" charset="2"/>
              <a:buChar char="û"/>
            </a:pPr>
            <a:r>
              <a:rPr lang="en-GB" altLang="en-US" sz="1400"/>
              <a:t>Resell or distribute these templates</a:t>
            </a:r>
          </a:p>
          <a:p>
            <a:pPr eaLnBrk="1" hangingPunct="1">
              <a:buFont typeface="Wingdings" panose="05000000000000000000" pitchFamily="2" charset="2"/>
              <a:buChar char="û"/>
            </a:pPr>
            <a:r>
              <a:rPr lang="en-GB" altLang="en-US" sz="1400"/>
              <a:t>Put these templates on a website for download.  This includes uploading them onto file sharing networks like Slideshare, Myspace, Facebook, bit torrent etc</a:t>
            </a:r>
          </a:p>
          <a:p>
            <a:pPr eaLnBrk="1" hangingPunct="1">
              <a:buFont typeface="Wingdings" panose="05000000000000000000" pitchFamily="2" charset="2"/>
              <a:buChar char="û"/>
            </a:pPr>
            <a:r>
              <a:rPr lang="en-GB" altLang="en-US" sz="1400"/>
              <a:t>Pass off any of our created content as your own work</a:t>
            </a:r>
            <a:endParaRPr lang="en-US" altLang="en-US" sz="1400"/>
          </a:p>
        </p:txBody>
      </p:sp>
      <p:sp>
        <p:nvSpPr>
          <p:cNvPr id="21511" name="Text Box 7"/>
          <p:cNvSpPr txBox="1">
            <a:spLocks noChangeArrowheads="1"/>
          </p:cNvSpPr>
          <p:nvPr/>
        </p:nvSpPr>
        <p:spPr bwMode="auto">
          <a:xfrm>
            <a:off x="1042988" y="5422900"/>
            <a:ext cx="7164387" cy="915988"/>
          </a:xfrm>
          <a:prstGeom prst="rect">
            <a:avLst/>
          </a:prstGeom>
          <a:noFill/>
          <a:ln>
            <a:noFill/>
          </a:ln>
          <a:effectLst/>
          <a:extLst>
            <a:ext uri="{909E8E84-426E-40DD-AFC4-6F175D3DCCD1}">
              <a14:hiddenFill xmlns:a14="http://schemas.microsoft.com/office/drawing/2010/main">
                <a:solidFill>
                  <a:srgbClr val="FFFFFF">
                    <a:alpha val="74901"/>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panose="020B0604020202020204" pitchFamily="34" charset="0"/>
                <a:cs typeface="Arial" panose="020B0604020202020204" pitchFamily="34" charset="0"/>
              </a:defRPr>
            </a:lvl1pPr>
            <a:lvl2pPr>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lvl="1" algn="ctr" eaLnBrk="1" hangingPunct="1">
              <a:lnSpc>
                <a:spcPct val="90000"/>
              </a:lnSpc>
              <a:spcBef>
                <a:spcPct val="20000"/>
              </a:spcBef>
              <a:buClr>
                <a:schemeClr val="accent1"/>
              </a:buClr>
            </a:pPr>
            <a:r>
              <a:rPr lang="en-GB" altLang="en-US" sz="2000" b="1"/>
              <a:t>You can find many more free templates on the Presentation Magazine website </a:t>
            </a:r>
            <a:r>
              <a:rPr lang="en-GB" altLang="en-US" sz="2000" b="1">
                <a:hlinkClick r:id="rId3"/>
              </a:rPr>
              <a:t>www.presentationmagazine.com</a:t>
            </a:r>
            <a:r>
              <a:rPr lang="en-GB" altLang="en-US" sz="2000" b="1"/>
              <a:t>  </a:t>
            </a:r>
            <a:endParaRPr lang="en-US" altLang="en-US" sz="2000" b="1"/>
          </a:p>
        </p:txBody>
      </p:sp>
      <p:sp>
        <p:nvSpPr>
          <p:cNvPr id="21512" name="Text Box 8"/>
          <p:cNvSpPr txBox="1">
            <a:spLocks noChangeArrowheads="1"/>
          </p:cNvSpPr>
          <p:nvPr/>
        </p:nvSpPr>
        <p:spPr bwMode="auto">
          <a:xfrm>
            <a:off x="1150938" y="2360613"/>
            <a:ext cx="6926262" cy="73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GB" altLang="en-US" sz="1400"/>
              <a:t>We have put a lot of work into developing all these templates and retain the copyright in them.  They are not Open Source templates.  You can use them freely providing that you do not redistribute or sell them.</a:t>
            </a:r>
            <a:endParaRPr lang="en-US" altLang="en-US" sz="1400"/>
          </a:p>
        </p:txBody>
      </p:sp>
    </p:spTree>
  </p:cSld>
  <p:clrMapOvr>
    <a:masterClrMapping/>
  </p:clrMapOvr>
  <p:transition>
    <p:wipe dir="r"/>
  </p:transition>
  <p:timing>
    <p:tnLst>
      <p:par>
        <p:cTn id="1" dur="indefinite" restart="never" nodeType="tmRoot"/>
      </p:par>
    </p:tnLst>
  </p:timing>
</p:sld>
</file>

<file path=ppt/theme/theme1.xml><?xml version="1.0" encoding="utf-8"?>
<a:theme xmlns:a="http://schemas.openxmlformats.org/drawingml/2006/main" name="Default Design">
  <a:themeElements>
    <a:clrScheme name="">
      <a:dk1>
        <a:srgbClr val="000000"/>
      </a:dk1>
      <a:lt1>
        <a:srgbClr val="FFFFFF"/>
      </a:lt1>
      <a:dk2>
        <a:srgbClr val="000000"/>
      </a:dk2>
      <a:lt2>
        <a:srgbClr val="969696"/>
      </a:lt2>
      <a:accent1>
        <a:srgbClr val="FFF218"/>
      </a:accent1>
      <a:accent2>
        <a:srgbClr val="125BBB"/>
      </a:accent2>
      <a:accent3>
        <a:srgbClr val="FFFFFF"/>
      </a:accent3>
      <a:accent4>
        <a:srgbClr val="000000"/>
      </a:accent4>
      <a:accent5>
        <a:srgbClr val="FFF7AB"/>
      </a:accent5>
      <a:accent6>
        <a:srgbClr val="0F52A9"/>
      </a:accent6>
      <a:hlink>
        <a:srgbClr val="D90E09"/>
      </a:hlink>
      <a:folHlink>
        <a:srgbClr val="F62B26"/>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8E8AB4"/>
        </a:dk1>
        <a:lt1>
          <a:srgbClr val="F8F8F8"/>
        </a:lt1>
        <a:dk2>
          <a:srgbClr val="5D5888"/>
        </a:dk2>
        <a:lt2>
          <a:srgbClr val="FFFFFF"/>
        </a:lt2>
        <a:accent1>
          <a:srgbClr val="191077"/>
        </a:accent1>
        <a:accent2>
          <a:srgbClr val="BC0606"/>
        </a:accent2>
        <a:accent3>
          <a:srgbClr val="B6B4C3"/>
        </a:accent3>
        <a:accent4>
          <a:srgbClr val="D4D4D4"/>
        </a:accent4>
        <a:accent5>
          <a:srgbClr val="ABAABD"/>
        </a:accent5>
        <a:accent6>
          <a:srgbClr val="AA0505"/>
        </a:accent6>
        <a:hlink>
          <a:srgbClr val="FF9933"/>
        </a:hlink>
        <a:folHlink>
          <a:srgbClr val="99CC00"/>
        </a:folHlink>
      </a:clrScheme>
      <a:clrMap bg1="dk2" tx1="lt1" bg2="dk1" tx2="lt2" accent1="accent1" accent2="accent2" accent3="accent3" accent4="accent4" accent5="accent5" accent6="accent6" hlink="hlink" folHlink="folHlink"/>
    </a:extraClrScheme>
    <a:extraClrScheme>
      <a:clrScheme name="Default Design 14">
        <a:dk1>
          <a:srgbClr val="8E8AB4"/>
        </a:dk1>
        <a:lt1>
          <a:srgbClr val="F8F8F8"/>
        </a:lt1>
        <a:dk2>
          <a:srgbClr val="5D5888"/>
        </a:dk2>
        <a:lt2>
          <a:srgbClr val="FFFFFF"/>
        </a:lt2>
        <a:accent1>
          <a:srgbClr val="FFFFFF"/>
        </a:accent1>
        <a:accent2>
          <a:srgbClr val="BC0606"/>
        </a:accent2>
        <a:accent3>
          <a:srgbClr val="B6B4C3"/>
        </a:accent3>
        <a:accent4>
          <a:srgbClr val="D4D4D4"/>
        </a:accent4>
        <a:accent5>
          <a:srgbClr val="FFFFFF"/>
        </a:accent5>
        <a:accent6>
          <a:srgbClr val="AA0505"/>
        </a:accent6>
        <a:hlink>
          <a:srgbClr val="FF9933"/>
        </a:hlink>
        <a:folHlink>
          <a:srgbClr val="99CC00"/>
        </a:folHlink>
      </a:clrScheme>
      <a:clrMap bg1="dk2" tx1="lt1" bg2="dk1" tx2="lt2" accent1="accent1" accent2="accent2" accent3="accent3" accent4="accent4" accent5="accent5" accent6="accent6" hlink="hlink" folHlink="folHlink"/>
    </a:extraClrScheme>
    <a:extraClrScheme>
      <a:clrScheme name="Default Design 15">
        <a:dk1>
          <a:srgbClr val="8E8AB4"/>
        </a:dk1>
        <a:lt1>
          <a:srgbClr val="F8F8F8"/>
        </a:lt1>
        <a:dk2>
          <a:srgbClr val="5D5888"/>
        </a:dk2>
        <a:lt2>
          <a:srgbClr val="FFFFFF"/>
        </a:lt2>
        <a:accent1>
          <a:srgbClr val="5D5888"/>
        </a:accent1>
        <a:accent2>
          <a:srgbClr val="BC0606"/>
        </a:accent2>
        <a:accent3>
          <a:srgbClr val="B6B4C3"/>
        </a:accent3>
        <a:accent4>
          <a:srgbClr val="D4D4D4"/>
        </a:accent4>
        <a:accent5>
          <a:srgbClr val="B6B4C3"/>
        </a:accent5>
        <a:accent6>
          <a:srgbClr val="AA0505"/>
        </a:accent6>
        <a:hlink>
          <a:srgbClr val="FF9933"/>
        </a:hlink>
        <a:folHlink>
          <a:srgbClr val="99CC00"/>
        </a:folHlink>
      </a:clrScheme>
      <a:clrMap bg1="dk2" tx1="lt1" bg2="dk1" tx2="lt2" accent1="accent1" accent2="accent2" accent3="accent3" accent4="accent4" accent5="accent5" accent6="accent6" hlink="hlink" folHlink="folHlink"/>
    </a:extraClrScheme>
    <a:extraClrScheme>
      <a:clrScheme name="Default Design 16">
        <a:dk1>
          <a:srgbClr val="8E8AB4"/>
        </a:dk1>
        <a:lt1>
          <a:srgbClr val="F8F8F8"/>
        </a:lt1>
        <a:dk2>
          <a:srgbClr val="5D5888"/>
        </a:dk2>
        <a:lt2>
          <a:srgbClr val="463F83"/>
        </a:lt2>
        <a:accent1>
          <a:srgbClr val="5D5888"/>
        </a:accent1>
        <a:accent2>
          <a:srgbClr val="BC0606"/>
        </a:accent2>
        <a:accent3>
          <a:srgbClr val="B6B4C3"/>
        </a:accent3>
        <a:accent4>
          <a:srgbClr val="D4D4D4"/>
        </a:accent4>
        <a:accent5>
          <a:srgbClr val="B6B4C3"/>
        </a:accent5>
        <a:accent6>
          <a:srgbClr val="AA0505"/>
        </a:accent6>
        <a:hlink>
          <a:srgbClr val="FF9933"/>
        </a:hlink>
        <a:folHlink>
          <a:srgbClr val="99CC0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1086</TotalTime>
  <Words>302</Words>
  <Application>Microsoft Office PowerPoint</Application>
  <PresentationFormat>On-screen Show (4:3)</PresentationFormat>
  <Paragraphs>78</Paragraphs>
  <Slides>9</Slides>
  <Notes>9</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9</vt:i4>
      </vt:variant>
    </vt:vector>
  </HeadingPairs>
  <TitlesOfParts>
    <vt:vector size="13" baseType="lpstr">
      <vt:lpstr>Arial</vt:lpstr>
      <vt:lpstr>Wingdings</vt:lpstr>
      <vt:lpstr>Default Design</vt:lpstr>
      <vt:lpstr>Microsoft Graph Chart</vt:lpstr>
      <vt:lpstr>Jackson Pollock  Style Template</vt:lpstr>
      <vt:lpstr>Example Bullet Point Slide</vt:lpstr>
      <vt:lpstr>Colour scheme</vt:lpstr>
      <vt:lpstr>Sample Graph (3 colours)</vt:lpstr>
      <vt:lpstr>Picture slide</vt:lpstr>
      <vt:lpstr>Process Flow</vt:lpstr>
      <vt:lpstr>Example of a table</vt:lpstr>
      <vt:lpstr>Examples of default styles</vt:lpstr>
      <vt:lpstr>Use of templates</vt:lpstr>
    </vt:vector>
  </TitlesOfParts>
  <Company>Presentation Magazine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Jackson Pollock Template</dc:title>
  <dc:creator>Presentation Magazine</dc:creator>
  <cp:lastModifiedBy>Jonty Pearce</cp:lastModifiedBy>
  <cp:revision>42</cp:revision>
  <dcterms:created xsi:type="dcterms:W3CDTF">2005-03-15T10:04:38Z</dcterms:created>
  <dcterms:modified xsi:type="dcterms:W3CDTF">2015-02-22T11:11:13Z</dcterms:modified>
</cp:coreProperties>
</file>