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5" r:id="rId2"/>
    <p:sldId id="278" r:id="rId3"/>
    <p:sldId id="277" r:id="rId4"/>
    <p:sldId id="280" r:id="rId5"/>
    <p:sldId id="279" r:id="rId6"/>
    <p:sldId id="275" r:id="rId7"/>
    <p:sldId id="281" r:id="rId8"/>
    <p:sldId id="283" r:id="rId9"/>
    <p:sldId id="286"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7FD7FC"/>
    <a:srgbClr val="FFFF66"/>
    <a:srgbClr val="FFC993"/>
    <a:srgbClr val="FFD7AF"/>
    <a:srgbClr val="748ED6"/>
    <a:srgbClr val="1944E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snapToGrid="0" snapToObjects="1">
      <p:cViewPr>
        <p:scale>
          <a:sx n="50" d="100"/>
          <a:sy n="50" d="100"/>
        </p:scale>
        <p:origin x="-3516" y="-1662"/>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1E2CE32-F4EA-4625-98E1-4C1AAC9D149D}" type="slidenum">
              <a:rPr lang="en-GB" altLang="en-US"/>
              <a:pPr>
                <a:defRPr/>
              </a:pPr>
              <a:t>‹#›</a:t>
            </a:fld>
            <a:endParaRPr lang="en-GB" altLang="en-US"/>
          </a:p>
        </p:txBody>
      </p:sp>
    </p:spTree>
    <p:extLst>
      <p:ext uri="{BB962C8B-B14F-4D97-AF65-F5344CB8AC3E}">
        <p14:creationId xmlns:p14="http://schemas.microsoft.com/office/powerpoint/2010/main" val="3513104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65A4F74-CC30-4889-96D1-0C252EAA2EE7}" type="slidenum">
              <a:rPr lang="en-GB" altLang="en-US"/>
              <a:pPr>
                <a:defRPr/>
              </a:pPr>
              <a:t>‹#›</a:t>
            </a:fld>
            <a:endParaRPr lang="en-GB" altLang="en-US"/>
          </a:p>
        </p:txBody>
      </p:sp>
    </p:spTree>
    <p:extLst>
      <p:ext uri="{BB962C8B-B14F-4D97-AF65-F5344CB8AC3E}">
        <p14:creationId xmlns:p14="http://schemas.microsoft.com/office/powerpoint/2010/main" val="3487617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12C86FF-F9E4-4206-B7A1-6C5F02997B24}"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307134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D6392F0-9425-4140-B3DB-70953A1EEA72}"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36966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7E85EC7-A0AA-42E9-9D33-7916B03444C4}"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544395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BEA897-A77A-47A6-85CE-6FCAB95FFC23}"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55968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0407640-257C-4C23-964B-BDBE5203A1BD}"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29291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B260019-9BD7-4A0B-AA79-9E6AB0E463A9}"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11809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59E3C38-3832-4B76-82D4-95752E27A4DF}"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526151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2B61161-8E6E-49FE-A25C-2AFA6EFFCB64}"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2261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EB88F10-32B4-4572-B9D4-D6B7DF86506F}"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2273088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1" descr="jackson-pollack-001-1"/>
          <p:cNvPicPr>
            <a:picLocks noChangeAspect="1" noChangeArrowheads="1"/>
          </p:cNvPicPr>
          <p:nvPr userDrawn="1"/>
        </p:nvPicPr>
        <p:blipFill>
          <a:blip r:embed="rId2">
            <a:extLst>
              <a:ext uri="{28A0092B-C50C-407E-A947-70E740481C1C}">
                <a14:useLocalDpi xmlns:a14="http://schemas.microsoft.com/office/drawing/2010/main" val="0"/>
              </a:ext>
            </a:extLst>
          </a:blip>
          <a:srcRect l="5383" r="22006" b="17201"/>
          <a:stretch>
            <a:fillRect/>
          </a:stretch>
        </p:blipFill>
        <p:spPr bwMode="auto">
          <a:xfrm>
            <a:off x="0" y="0"/>
            <a:ext cx="91440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7"/>
          <p:cNvSpPr>
            <a:spLocks noGrp="1" noChangeArrowheads="1"/>
          </p:cNvSpPr>
          <p:nvPr>
            <p:ph type="subTitle" idx="1"/>
          </p:nvPr>
        </p:nvSpPr>
        <p:spPr>
          <a:xfrm>
            <a:off x="1173163" y="4187825"/>
            <a:ext cx="6716712" cy="842963"/>
          </a:xfrm>
          <a:solidFill>
            <a:srgbClr val="FFFFFF">
              <a:alpha val="78000"/>
            </a:srgbClr>
          </a:solidFill>
        </p:spPr>
        <p:txBody>
          <a:bodyPr/>
          <a:lstStyle>
            <a:lvl1pPr marL="0" indent="0" algn="ctr">
              <a:buFontTx/>
              <a:buNone/>
              <a:defRPr/>
            </a:lvl1pPr>
          </a:lstStyle>
          <a:p>
            <a:pPr lvl="0"/>
            <a:r>
              <a:rPr lang="en-GB" altLang="en-US" noProof="0" smtClean="0"/>
              <a:t>Click to edit Master subtitle style</a:t>
            </a:r>
          </a:p>
        </p:txBody>
      </p:sp>
      <p:sp>
        <p:nvSpPr>
          <p:cNvPr id="4102" name="Rectangle 6"/>
          <p:cNvSpPr>
            <a:spLocks noGrp="1" noChangeArrowheads="1"/>
          </p:cNvSpPr>
          <p:nvPr>
            <p:ph type="ctrTitle"/>
          </p:nvPr>
        </p:nvSpPr>
        <p:spPr>
          <a:xfrm>
            <a:off x="1173163" y="1611313"/>
            <a:ext cx="6716712" cy="1951037"/>
          </a:xfrm>
          <a:solidFill>
            <a:srgbClr val="FFFFFF">
              <a:alpha val="78000"/>
            </a:srgbClr>
          </a:solidFill>
        </p:spPr>
        <p:txBody>
          <a:bodyPr/>
          <a:lstStyle>
            <a:lvl1pPr>
              <a:defRPr sz="4800"/>
            </a:lvl1pPr>
          </a:lstStyle>
          <a:p>
            <a:pPr lvl="0"/>
            <a:r>
              <a:rPr lang="en-GB" altLang="en-US" noProof="0" smtClean="0"/>
              <a:t>Click to edit Master title style</a:t>
            </a:r>
          </a:p>
        </p:txBody>
      </p:sp>
      <p:sp>
        <p:nvSpPr>
          <p:cNvPr id="5"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7"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2B48208-06A7-4A23-BBF7-0C786A5F2943}" type="slidenum">
              <a:rPr lang="en-GB" altLang="en-US"/>
              <a:pPr>
                <a:defRPr/>
              </a:pPr>
              <a:t>‹#›</a:t>
            </a:fld>
            <a:endParaRPr lang="en-GB" altLang="en-US"/>
          </a:p>
        </p:txBody>
      </p:sp>
    </p:spTree>
    <p:extLst>
      <p:ext uri="{BB962C8B-B14F-4D97-AF65-F5344CB8AC3E}">
        <p14:creationId xmlns:p14="http://schemas.microsoft.com/office/powerpoint/2010/main" val="10651254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5705754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72138" y="260350"/>
            <a:ext cx="1738312" cy="6084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062538" cy="6084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41251544"/>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741488"/>
            <a:ext cx="6953250" cy="4603750"/>
          </a:xfrm>
        </p:spPr>
        <p:txBody>
          <a:bodyPr/>
          <a:lstStyle/>
          <a:p>
            <a:pPr lvl="0"/>
            <a:endParaRPr lang="en-GB" noProof="0" smtClean="0"/>
          </a:p>
        </p:txBody>
      </p:sp>
    </p:spTree>
    <p:extLst>
      <p:ext uri="{BB962C8B-B14F-4D97-AF65-F5344CB8AC3E}">
        <p14:creationId xmlns:p14="http://schemas.microsoft.com/office/powerpoint/2010/main" val="346539109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102632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4806355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117976093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6707398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2065982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38138200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286039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2200742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71192415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jackson-pollack-001-2"/>
          <p:cNvPicPr>
            <a:picLocks noChangeAspect="1" noChangeArrowheads="1"/>
          </p:cNvPicPr>
          <p:nvPr userDrawn="1"/>
        </p:nvPicPr>
        <p:blipFill>
          <a:blip r:embed="rId15">
            <a:extLst>
              <a:ext uri="{28A0092B-C50C-407E-A947-70E740481C1C}">
                <a14:useLocalDpi xmlns:a14="http://schemas.microsoft.com/office/drawing/2010/main" val="0"/>
              </a:ext>
            </a:extLst>
          </a:blip>
          <a:srcRect l="13200"/>
          <a:stretch>
            <a:fillRect/>
          </a:stretch>
        </p:blipFill>
        <p:spPr bwMode="auto">
          <a:xfrm>
            <a:off x="0" y="0"/>
            <a:ext cx="9144000" cy="695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60350"/>
            <a:ext cx="6953250"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741488"/>
            <a:ext cx="6953250" cy="4603750"/>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wipe dir="r"/>
  </p:transition>
  <p:txStyles>
    <p:titleStyle>
      <a:lvl1pPr algn="ctr" rtl="0" eaLnBrk="0" fontAlgn="base" hangingPunct="0">
        <a:spcBef>
          <a:spcPct val="0"/>
        </a:spcBef>
        <a:spcAft>
          <a:spcPct val="0"/>
        </a:spcAft>
        <a:defRPr sz="4000" b="1" kern="1200">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solidFill>
            <a:srgbClr val="FFFFFF">
              <a:alpha val="78038"/>
            </a:srgbClr>
          </a:solidFill>
        </p:spPr>
        <p:txBody>
          <a:bodyPr/>
          <a:lstStyle/>
          <a:p>
            <a:pPr eaLnBrk="1" hangingPunct="1"/>
            <a:r>
              <a:rPr lang="en-GB" altLang="en-US" smtClean="0"/>
              <a:t>Jackson Pollock </a:t>
            </a:r>
            <a:br>
              <a:rPr lang="en-GB" altLang="en-US" smtClean="0"/>
            </a:br>
            <a:r>
              <a:rPr lang="en-GB" altLang="en-US" smtClean="0"/>
              <a:t>Style Template</a:t>
            </a:r>
          </a:p>
        </p:txBody>
      </p:sp>
      <p:sp>
        <p:nvSpPr>
          <p:cNvPr id="5123" name="Rectangle 5"/>
          <p:cNvSpPr>
            <a:spLocks noGrp="1" noChangeArrowheads="1"/>
          </p:cNvSpPr>
          <p:nvPr>
            <p:ph type="subTitle" idx="1"/>
          </p:nvPr>
        </p:nvSpPr>
        <p:spPr>
          <a:xfrm>
            <a:off x="1173163" y="4187825"/>
            <a:ext cx="6529387" cy="842963"/>
          </a:xfrm>
          <a:solidFill>
            <a:srgbClr val="FFFFFF">
              <a:alpha val="78038"/>
            </a:srgbClr>
          </a:solidFill>
        </p:spPr>
        <p:txBody>
          <a:bodyPr/>
          <a:lstStyle/>
          <a:p>
            <a:pPr eaLnBrk="1" hangingPunct="1"/>
            <a:r>
              <a:rPr lang="en-GB" altLang="en-US" sz="4000" smtClean="0"/>
              <a:t>Your name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9219" name="Rectangle 3"/>
          <p:cNvSpPr>
            <a:spLocks noChangeArrowheads="1"/>
          </p:cNvSpPr>
          <p:nvPr/>
        </p:nvSpPr>
        <p:spPr bwMode="auto">
          <a:xfrm>
            <a:off x="2671763" y="2787650"/>
            <a:ext cx="827087"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0" name="Rectangle 4"/>
          <p:cNvSpPr>
            <a:spLocks noChangeArrowheads="1"/>
          </p:cNvSpPr>
          <p:nvPr/>
        </p:nvSpPr>
        <p:spPr bwMode="auto">
          <a:xfrm>
            <a:off x="3748088" y="2787650"/>
            <a:ext cx="827087"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1" name="Rectangle 5"/>
          <p:cNvSpPr>
            <a:spLocks noChangeArrowheads="1"/>
          </p:cNvSpPr>
          <p:nvPr/>
        </p:nvSpPr>
        <p:spPr bwMode="auto">
          <a:xfrm>
            <a:off x="1619250" y="4402138"/>
            <a:ext cx="827088"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2" name="Rectangle 6"/>
          <p:cNvSpPr>
            <a:spLocks noChangeArrowheads="1"/>
          </p:cNvSpPr>
          <p:nvPr/>
        </p:nvSpPr>
        <p:spPr bwMode="auto">
          <a:xfrm>
            <a:off x="2687638" y="4402138"/>
            <a:ext cx="827087"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3" name="Rectangle 7"/>
          <p:cNvSpPr>
            <a:spLocks noChangeArrowheads="1"/>
          </p:cNvSpPr>
          <p:nvPr/>
        </p:nvSpPr>
        <p:spPr bwMode="auto">
          <a:xfrm>
            <a:off x="3756025" y="4402138"/>
            <a:ext cx="827088"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4" name="Rectangle 8"/>
          <p:cNvSpPr>
            <a:spLocks noChangeArrowheads="1"/>
          </p:cNvSpPr>
          <p:nvPr/>
        </p:nvSpPr>
        <p:spPr bwMode="auto">
          <a:xfrm>
            <a:off x="4826000" y="4402138"/>
            <a:ext cx="827088"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5" name="Rectangle 9"/>
          <p:cNvSpPr>
            <a:spLocks noChangeArrowheads="1"/>
          </p:cNvSpPr>
          <p:nvPr/>
        </p:nvSpPr>
        <p:spPr bwMode="auto">
          <a:xfrm>
            <a:off x="4808538" y="2787650"/>
            <a:ext cx="827087"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6" name="Rectangle 10"/>
          <p:cNvSpPr>
            <a:spLocks noChangeArrowheads="1"/>
          </p:cNvSpPr>
          <p:nvPr/>
        </p:nvSpPr>
        <p:spPr bwMode="auto">
          <a:xfrm>
            <a:off x="1603375" y="2787650"/>
            <a:ext cx="827088"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7" name="Text Box 11"/>
          <p:cNvSpPr txBox="1">
            <a:spLocks noChangeArrowheads="1"/>
          </p:cNvSpPr>
          <p:nvPr/>
        </p:nvSpPr>
        <p:spPr bwMode="auto">
          <a:xfrm>
            <a:off x="1384300"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Background</a:t>
            </a:r>
            <a:endParaRPr lang="en-US" altLang="en-US" sz="1600"/>
          </a:p>
        </p:txBody>
      </p:sp>
      <p:sp>
        <p:nvSpPr>
          <p:cNvPr id="9228" name="Text Box 12"/>
          <p:cNvSpPr txBox="1">
            <a:spLocks noChangeArrowheads="1"/>
          </p:cNvSpPr>
          <p:nvPr/>
        </p:nvSpPr>
        <p:spPr bwMode="auto">
          <a:xfrm>
            <a:off x="2701925"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Text &amp;</a:t>
            </a:r>
          </a:p>
          <a:p>
            <a:pPr algn="ctr" eaLnBrk="1" hangingPunct="1"/>
            <a:r>
              <a:rPr lang="en-GB" altLang="en-US" sz="1600"/>
              <a:t>Lines</a:t>
            </a:r>
            <a:endParaRPr lang="en-US" altLang="en-US" sz="1600"/>
          </a:p>
        </p:txBody>
      </p:sp>
      <p:sp>
        <p:nvSpPr>
          <p:cNvPr id="9229" name="Text Box 13"/>
          <p:cNvSpPr txBox="1">
            <a:spLocks noChangeArrowheads="1"/>
          </p:cNvSpPr>
          <p:nvPr/>
        </p:nvSpPr>
        <p:spPr bwMode="auto">
          <a:xfrm>
            <a:off x="3652838" y="2147888"/>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Shadows</a:t>
            </a:r>
            <a:endParaRPr lang="en-US" altLang="en-US" sz="1600"/>
          </a:p>
        </p:txBody>
      </p:sp>
      <p:sp>
        <p:nvSpPr>
          <p:cNvPr id="9230" name="Text Box 14"/>
          <p:cNvSpPr txBox="1">
            <a:spLocks noChangeArrowheads="1"/>
          </p:cNvSpPr>
          <p:nvPr/>
        </p:nvSpPr>
        <p:spPr bwMode="auto">
          <a:xfrm>
            <a:off x="4932363" y="2025650"/>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Title</a:t>
            </a:r>
            <a:br>
              <a:rPr lang="en-GB" altLang="en-US" sz="1600"/>
            </a:br>
            <a:r>
              <a:rPr lang="en-GB" altLang="en-US" sz="1600"/>
              <a:t>Text</a:t>
            </a:r>
            <a:endParaRPr lang="en-US" altLang="en-US" sz="1600"/>
          </a:p>
        </p:txBody>
      </p:sp>
      <p:sp>
        <p:nvSpPr>
          <p:cNvPr id="9231" name="Text Box 15"/>
          <p:cNvSpPr txBox="1">
            <a:spLocks noChangeArrowheads="1"/>
          </p:cNvSpPr>
          <p:nvPr/>
        </p:nvSpPr>
        <p:spPr bwMode="auto">
          <a:xfrm>
            <a:off x="1762125"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Fills</a:t>
            </a:r>
            <a:endParaRPr lang="en-US" altLang="en-US" sz="1600"/>
          </a:p>
        </p:txBody>
      </p:sp>
      <p:sp>
        <p:nvSpPr>
          <p:cNvPr id="9232" name="Text Box 16"/>
          <p:cNvSpPr txBox="1">
            <a:spLocks noChangeArrowheads="1"/>
          </p:cNvSpPr>
          <p:nvPr/>
        </p:nvSpPr>
        <p:spPr bwMode="auto">
          <a:xfrm>
            <a:off x="2708275" y="37623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a:t>
            </a:r>
            <a:endParaRPr lang="en-US" altLang="en-US" sz="1600"/>
          </a:p>
        </p:txBody>
      </p:sp>
      <p:sp>
        <p:nvSpPr>
          <p:cNvPr id="9233" name="Text Box 17"/>
          <p:cNvSpPr txBox="1">
            <a:spLocks noChangeArrowheads="1"/>
          </p:cNvSpPr>
          <p:nvPr/>
        </p:nvSpPr>
        <p:spPr bwMode="auto">
          <a:xfrm>
            <a:off x="3643313"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 &amp;</a:t>
            </a:r>
          </a:p>
          <a:p>
            <a:pPr algn="ctr" eaLnBrk="1" hangingPunct="1"/>
            <a:r>
              <a:rPr lang="en-GB" altLang="en-US" sz="1600"/>
              <a:t>Hyperlink</a:t>
            </a:r>
            <a:endParaRPr lang="en-US" altLang="en-US" sz="1600"/>
          </a:p>
        </p:txBody>
      </p:sp>
      <p:sp>
        <p:nvSpPr>
          <p:cNvPr id="9234" name="Text Box 18"/>
          <p:cNvSpPr txBox="1">
            <a:spLocks noChangeArrowheads="1"/>
          </p:cNvSpPr>
          <p:nvPr/>
        </p:nvSpPr>
        <p:spPr bwMode="auto">
          <a:xfrm>
            <a:off x="4724400"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Followed</a:t>
            </a:r>
          </a:p>
          <a:p>
            <a:pPr algn="ctr" eaLnBrk="1" hangingPunct="1"/>
            <a:r>
              <a:rPr lang="en-GB" altLang="en-US" sz="1600"/>
              <a:t>Hyperlink</a:t>
            </a:r>
            <a:endParaRPr lang="en-US" altLang="en-US" sz="160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1267" name="Object 3"/>
          <p:cNvGraphicFramePr>
            <a:graphicFrameLocks noChangeAspect="1"/>
          </p:cNvGraphicFramePr>
          <p:nvPr/>
        </p:nvGraphicFramePr>
        <p:xfrm>
          <a:off x="130175" y="1989138"/>
          <a:ext cx="6732588" cy="3740150"/>
        </p:xfrm>
        <a:graphic>
          <a:graphicData uri="http://schemas.openxmlformats.org/presentationml/2006/ole">
            <mc:AlternateContent xmlns:mc="http://schemas.openxmlformats.org/markup-compatibility/2006">
              <mc:Choice xmlns:v="urn:schemas-microsoft-com:vml" Requires="v">
                <p:oleObj spid="_x0000_s11268" name="Chart" r:id="rId4" imgW="8296275" imgH="4610100" progId="MSGraph.Chart.8">
                  <p:embed followColorScheme="full"/>
                </p:oleObj>
              </mc:Choice>
              <mc:Fallback>
                <p:oleObj name="Chart" r:id="rId4" imgW="8296275"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175" y="1989138"/>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5" name="Rectangle 3"/>
          <p:cNvSpPr>
            <a:spLocks noGrp="1" noChangeArrowheads="1"/>
          </p:cNvSpPr>
          <p:nvPr>
            <p:ph type="body" sz="half" idx="1"/>
          </p:nvPr>
        </p:nvSpPr>
        <p:spPr>
          <a:xfrm>
            <a:off x="457200" y="1741488"/>
            <a:ext cx="3403600" cy="4603750"/>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3316" name="Picture 7" descr="water 0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0725" y="3140075"/>
            <a:ext cx="3241675" cy="3205163"/>
          </a:xfrm>
          <a:prstGeom prst="rect">
            <a:avLst/>
          </a:prstGeom>
          <a:solidFill>
            <a:schemeClr val="tx1"/>
          </a:solidFill>
          <a:ln w="5715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Process Flow</a:t>
            </a:r>
          </a:p>
        </p:txBody>
      </p:sp>
      <p:sp>
        <p:nvSpPr>
          <p:cNvPr id="15363" name="Rectangle 3"/>
          <p:cNvSpPr>
            <a:spLocks noChangeArrowheads="1"/>
          </p:cNvSpPr>
          <p:nvPr/>
        </p:nvSpPr>
        <p:spPr bwMode="auto">
          <a:xfrm>
            <a:off x="731838" y="3116263"/>
            <a:ext cx="1376362" cy="2354262"/>
          </a:xfrm>
          <a:prstGeom prst="rect">
            <a:avLst/>
          </a:prstGeom>
          <a:solidFill>
            <a:srgbClr val="748ED6"/>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4" name="Rectangle 4"/>
          <p:cNvSpPr>
            <a:spLocks noChangeArrowheads="1"/>
          </p:cNvSpPr>
          <p:nvPr/>
        </p:nvSpPr>
        <p:spPr bwMode="auto">
          <a:xfrm>
            <a:off x="2266950" y="3116263"/>
            <a:ext cx="1376363" cy="2354262"/>
          </a:xfrm>
          <a:prstGeom prst="rect">
            <a:avLst/>
          </a:prstGeom>
          <a:solidFill>
            <a:srgbClr val="0091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5" name="Rectangle 5"/>
          <p:cNvSpPr>
            <a:spLocks noChangeArrowheads="1"/>
          </p:cNvSpPr>
          <p:nvPr/>
        </p:nvSpPr>
        <p:spPr bwMode="auto">
          <a:xfrm>
            <a:off x="3776663" y="3116263"/>
            <a:ext cx="1376362" cy="2354262"/>
          </a:xfrm>
          <a:prstGeom prst="rect">
            <a:avLst/>
          </a:prstGeom>
          <a:solidFill>
            <a:srgbClr val="99CCFF"/>
          </a:solidFill>
          <a:ln w="12700"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6" name="Rectangle 6"/>
          <p:cNvSpPr>
            <a:spLocks noChangeArrowheads="1"/>
          </p:cNvSpPr>
          <p:nvPr/>
        </p:nvSpPr>
        <p:spPr bwMode="auto">
          <a:xfrm>
            <a:off x="5284788" y="3116263"/>
            <a:ext cx="1376362" cy="2354262"/>
          </a:xfrm>
          <a:prstGeom prst="rect">
            <a:avLst/>
          </a:prstGeom>
          <a:solidFill>
            <a:srgbClr val="FFAB57"/>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7" name="Rectangle 7"/>
          <p:cNvSpPr>
            <a:spLocks noChangeArrowheads="1"/>
          </p:cNvSpPr>
          <p:nvPr/>
        </p:nvSpPr>
        <p:spPr bwMode="auto">
          <a:xfrm>
            <a:off x="6796088" y="3116263"/>
            <a:ext cx="1376362" cy="2354262"/>
          </a:xfrm>
          <a:prstGeom prst="rect">
            <a:avLst/>
          </a:prstGeom>
          <a:solidFill>
            <a:srgbClr val="FFC9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8" name="Freeform 18"/>
          <p:cNvSpPr>
            <a:spLocks/>
          </p:cNvSpPr>
          <p:nvPr/>
        </p:nvSpPr>
        <p:spPr bwMode="auto">
          <a:xfrm>
            <a:off x="2266950" y="1643063"/>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69" name="Freeform 19"/>
          <p:cNvSpPr>
            <a:spLocks/>
          </p:cNvSpPr>
          <p:nvPr/>
        </p:nvSpPr>
        <p:spPr bwMode="auto">
          <a:xfrm>
            <a:off x="731838" y="1643063"/>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rgbClr val="748ED6"/>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0" name="Freeform 20"/>
          <p:cNvSpPr>
            <a:spLocks/>
          </p:cNvSpPr>
          <p:nvPr/>
        </p:nvSpPr>
        <p:spPr bwMode="auto">
          <a:xfrm>
            <a:off x="3776663" y="1643063"/>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1" name="Freeform 21"/>
          <p:cNvSpPr>
            <a:spLocks/>
          </p:cNvSpPr>
          <p:nvPr/>
        </p:nvSpPr>
        <p:spPr bwMode="auto">
          <a:xfrm>
            <a:off x="5284788" y="1643063"/>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tx1"/>
            </a:solidFill>
            <a:prstDash val="solid"/>
            <a:round/>
            <a:headEnd/>
            <a:tailEnd/>
          </a:ln>
        </p:spPr>
        <p:txBody>
          <a:bodyPr/>
          <a:lstStyle/>
          <a:p>
            <a:endParaRPr lang="en-GB"/>
          </a:p>
        </p:txBody>
      </p:sp>
      <p:sp>
        <p:nvSpPr>
          <p:cNvPr id="15372" name="Freeform 22"/>
          <p:cNvSpPr>
            <a:spLocks/>
          </p:cNvSpPr>
          <p:nvPr/>
        </p:nvSpPr>
        <p:spPr bwMode="auto">
          <a:xfrm>
            <a:off x="6796088" y="1643063"/>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FFC9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3" name="Text Box 23"/>
          <p:cNvSpPr txBox="1">
            <a:spLocks noChangeArrowheads="1"/>
          </p:cNvSpPr>
          <p:nvPr/>
        </p:nvSpPr>
        <p:spPr bwMode="auto">
          <a:xfrm>
            <a:off x="2916238" y="20955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Plan</a:t>
            </a:r>
          </a:p>
        </p:txBody>
      </p:sp>
      <p:sp>
        <p:nvSpPr>
          <p:cNvPr id="15374" name="Text Box 24"/>
          <p:cNvSpPr txBox="1">
            <a:spLocks noChangeArrowheads="1"/>
          </p:cNvSpPr>
          <p:nvPr/>
        </p:nvSpPr>
        <p:spPr bwMode="auto">
          <a:xfrm>
            <a:off x="1031875" y="2093913"/>
            <a:ext cx="895350" cy="366712"/>
          </a:xfrm>
          <a:prstGeom prst="rect">
            <a:avLst/>
          </a:prstGeom>
          <a:noFill/>
          <a:ln>
            <a:noFill/>
          </a:ln>
          <a:effectLst/>
          <a:extLst>
            <a:ext uri="{909E8E84-426E-40DD-AFC4-6F175D3DCCD1}">
              <a14:hiddenFill xmlns:a14="http://schemas.microsoft.com/office/drawing/2010/main">
                <a:solidFill>
                  <a:srgbClr val="2E4C9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Design</a:t>
            </a:r>
          </a:p>
        </p:txBody>
      </p:sp>
      <p:sp>
        <p:nvSpPr>
          <p:cNvPr id="15375" name="Text Box 25"/>
          <p:cNvSpPr txBox="1">
            <a:spLocks noChangeArrowheads="1"/>
          </p:cNvSpPr>
          <p:nvPr/>
        </p:nvSpPr>
        <p:spPr bwMode="auto">
          <a:xfrm>
            <a:off x="4446588" y="209550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15376" name="Text Box 26"/>
          <p:cNvSpPr txBox="1">
            <a:spLocks noChangeArrowheads="1"/>
          </p:cNvSpPr>
          <p:nvPr/>
        </p:nvSpPr>
        <p:spPr bwMode="auto">
          <a:xfrm>
            <a:off x="5959475" y="2093913"/>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
        <p:nvSpPr>
          <p:cNvPr id="15377" name="Text Box 27"/>
          <p:cNvSpPr txBox="1">
            <a:spLocks noChangeArrowheads="1"/>
          </p:cNvSpPr>
          <p:nvPr/>
        </p:nvSpPr>
        <p:spPr bwMode="auto">
          <a:xfrm>
            <a:off x="7366000" y="20955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Evaluate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85027" name="Group 35"/>
          <p:cNvGraphicFramePr>
            <a:graphicFrameLocks noGrp="1"/>
          </p:cNvGraphicFramePr>
          <p:nvPr>
            <p:ph type="tbl" idx="1"/>
          </p:nvPr>
        </p:nvGraphicFramePr>
        <p:xfrm>
          <a:off x="1036638" y="2063750"/>
          <a:ext cx="6256337" cy="3275013"/>
        </p:xfrm>
        <a:graphic>
          <a:graphicData uri="http://schemas.openxmlformats.org/drawingml/2006/table">
            <a:tbl>
              <a:tblPr/>
              <a:tblGrid>
                <a:gridCol w="3128962"/>
                <a:gridCol w="3127375"/>
              </a:tblGrid>
              <a:tr h="519072">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7437" name="Text Box 29"/>
          <p:cNvSpPr txBox="1">
            <a:spLocks noChangeArrowheads="1"/>
          </p:cNvSpPr>
          <p:nvPr/>
        </p:nvSpPr>
        <p:spPr bwMode="auto">
          <a:xfrm>
            <a:off x="2630488" y="5473700"/>
            <a:ext cx="411003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you to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1741488"/>
            <a:ext cx="3962400" cy="4603750"/>
          </a:xfrm>
          <a:extLst>
            <a:ext uri="{909E8E84-426E-40DD-AFC4-6F175D3DCCD1}">
              <a14:hiddenFill xmlns:a14="http://schemas.microsoft.com/office/drawing/2010/main">
                <a:solidFill>
                  <a:schemeClr val="accent1">
                    <a:alpha val="50195"/>
                  </a:schemeClr>
                </a:solidFill>
              </a14:hiddenFill>
            </a:ext>
          </a:extLst>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89092" name="Group 4"/>
          <p:cNvGraphicFramePr>
            <a:graphicFrameLocks noGrp="1"/>
          </p:cNvGraphicFramePr>
          <p:nvPr>
            <p:ph sz="half" idx="2"/>
          </p:nvPr>
        </p:nvGraphicFramePr>
        <p:xfrm>
          <a:off x="4673600" y="1925638"/>
          <a:ext cx="2679700" cy="1643062"/>
        </p:xfrm>
        <a:graphic>
          <a:graphicData uri="http://schemas.openxmlformats.org/drawingml/2006/table">
            <a:tbl>
              <a:tblPr/>
              <a:tblGrid>
                <a:gridCol w="1339850"/>
                <a:gridCol w="1339850"/>
              </a:tblGrid>
              <a:tr h="822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073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1577975" y="48244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4457700" y="48244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FFF218"/>
      </a:accent1>
      <a:accent2>
        <a:srgbClr val="125BBB"/>
      </a:accent2>
      <a:accent3>
        <a:srgbClr val="FFFFFF"/>
      </a:accent3>
      <a:accent4>
        <a:srgbClr val="000000"/>
      </a:accent4>
      <a:accent5>
        <a:srgbClr val="FFF7AB"/>
      </a:accent5>
      <a:accent6>
        <a:srgbClr val="0F52A9"/>
      </a:accent6>
      <a:hlink>
        <a:srgbClr val="D90E09"/>
      </a:hlink>
      <a:folHlink>
        <a:srgbClr val="F62B26"/>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1086</TotalTime>
  <Words>302</Words>
  <Application>Microsoft Office PowerPoint</Application>
  <PresentationFormat>On-screen Show (4:3)</PresentationFormat>
  <Paragraphs>78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Jackson Pollock  Style Template</vt:lpstr>
      <vt:lpstr>Example Bullet Point Slide</vt:lpstr>
      <vt:lpstr>Colour scheme</vt:lpstr>
      <vt:lpstr>Sample Graph (3 colours)</vt:lpstr>
      <vt:lpstr>Picture slide</vt:lpstr>
      <vt:lpstr>Process Flow</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Jackson Pollock Template</dc:title>
  <dc:creator>Presentation Magazine</dc:creator>
  <cp:lastModifiedBy>Jonty Pearce</cp:lastModifiedBy>
  <cp:revision>42</cp:revision>
  <dcterms:created xsi:type="dcterms:W3CDTF">2005-03-15T10:04:38Z</dcterms:created>
  <dcterms:modified xsi:type="dcterms:W3CDTF">2015-02-22T11:11:13Z</dcterms:modified>
</cp:coreProperties>
</file>