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FFFF66"/>
    <a:srgbClr val="FFC993"/>
    <a:srgbClr val="FFD7AF"/>
    <a:srgbClr val="748ED6"/>
    <a:srgbClr val="A1E3FD"/>
    <a:srgbClr val="D0D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BEBF458-298A-45D8-AA7E-2D04DF60F08B}" type="slidenum">
              <a:rPr lang="en-GB" altLang="en-US"/>
              <a:pPr>
                <a:defRPr/>
              </a:pPr>
              <a:t>‹#›</a:t>
            </a:fld>
            <a:endParaRPr lang="en-GB" altLang="en-US"/>
          </a:p>
        </p:txBody>
      </p:sp>
    </p:spTree>
    <p:extLst>
      <p:ext uri="{BB962C8B-B14F-4D97-AF65-F5344CB8AC3E}">
        <p14:creationId xmlns:p14="http://schemas.microsoft.com/office/powerpoint/2010/main" val="262595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060066F-32FE-49A9-BEB2-A89A2577424A}" type="slidenum">
              <a:rPr lang="en-GB" altLang="en-US"/>
              <a:pPr>
                <a:defRPr/>
              </a:pPr>
              <a:t>‹#›</a:t>
            </a:fld>
            <a:endParaRPr lang="en-GB" altLang="en-US"/>
          </a:p>
        </p:txBody>
      </p:sp>
    </p:spTree>
    <p:extLst>
      <p:ext uri="{BB962C8B-B14F-4D97-AF65-F5344CB8AC3E}">
        <p14:creationId xmlns:p14="http://schemas.microsoft.com/office/powerpoint/2010/main" val="3502407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CA3AB1-A2FD-4401-98C6-AA6238231234}"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5920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0E1FF1-1BA8-4197-915D-7E22FCEE335A}"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46714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D13439-C74A-4331-AF12-5BED3343F52B}"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40843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443C10-46BC-4E1C-8269-B4EE82DF01EA}"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43015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67AE6E-CBC4-4C0E-A596-A6502639F096}"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0265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FB39C8-790F-428F-B209-D26C26C0A15D}"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69678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2A8425-ADA2-428A-978A-1E5567F4019C}"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29954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0610A8-DCCA-4DCA-B07F-945323711D8B}"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40753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A8C86D-B843-4C5E-8CA5-728AA1B40C87}"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2988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boat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50825" y="4076700"/>
            <a:ext cx="8677275" cy="1152525"/>
          </a:xfrm>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50825" y="80963"/>
            <a:ext cx="8677275" cy="2484437"/>
          </a:xfrm>
        </p:spPr>
        <p:txBody>
          <a:bodyPr/>
          <a:lstStyle>
            <a:lvl1pPr>
              <a:defRPr sz="48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8665D85-EAC6-4069-8772-24016DCA0EBF}" type="slidenum">
              <a:rPr lang="en-GB" altLang="en-US"/>
              <a:pPr>
                <a:defRPr/>
              </a:pPr>
              <a:t>‹#›</a:t>
            </a:fld>
            <a:endParaRPr lang="en-GB" altLang="en-US"/>
          </a:p>
        </p:txBody>
      </p:sp>
    </p:spTree>
    <p:extLst>
      <p:ext uri="{BB962C8B-B14F-4D97-AF65-F5344CB8AC3E}">
        <p14:creationId xmlns:p14="http://schemas.microsoft.com/office/powerpoint/2010/main" val="145962632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268454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52400"/>
            <a:ext cx="2071688" cy="6445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67425" cy="644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4769529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2528888"/>
            <a:ext cx="8291513" cy="4068762"/>
          </a:xfrm>
        </p:spPr>
        <p:txBody>
          <a:bodyPr/>
          <a:lstStyle/>
          <a:p>
            <a:pPr lvl="0"/>
            <a:endParaRPr lang="en-GB" noProof="0" smtClean="0"/>
          </a:p>
        </p:txBody>
      </p:sp>
    </p:spTree>
    <p:extLst>
      <p:ext uri="{BB962C8B-B14F-4D97-AF65-F5344CB8AC3E}">
        <p14:creationId xmlns:p14="http://schemas.microsoft.com/office/powerpoint/2010/main" val="301130359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52888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252888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455952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3060710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0531120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52888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252888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6528679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6047941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2394084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69702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91920779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21423858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boat2-2"/>
          <p:cNvPicPr>
            <a:picLocks noChangeAspect="1" noChangeArrowheads="1"/>
          </p:cNvPicPr>
          <p:nvPr userDrawn="1"/>
        </p:nvPicPr>
        <p:blipFill>
          <a:blip r:embed="rId15">
            <a:extLst>
              <a:ext uri="{28A0092B-C50C-407E-A947-70E740481C1C}">
                <a14:useLocalDpi xmlns:a14="http://schemas.microsoft.com/office/drawing/2010/main" val="0"/>
              </a:ext>
            </a:extLst>
          </a:blip>
          <a:srcRect t="4318" r="6250" b="19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76263" y="152400"/>
            <a:ext cx="81724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252888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Ocean Wave Template</a:t>
            </a:r>
          </a:p>
        </p:txBody>
      </p:sp>
      <p:sp>
        <p:nvSpPr>
          <p:cNvPr id="5123" name="Rectangle 5"/>
          <p:cNvSpPr>
            <a:spLocks noGrp="1" noChangeArrowheads="1"/>
          </p:cNvSpPr>
          <p:nvPr>
            <p:ph type="subTitle" idx="1"/>
          </p:nvPr>
        </p:nvSpPr>
        <p:spPr>
          <a:xfrm>
            <a:off x="250825" y="4005263"/>
            <a:ext cx="8677275" cy="1152525"/>
          </a:xfrm>
        </p:spPr>
        <p:txBody>
          <a:bodyPr/>
          <a:lstStyle/>
          <a:p>
            <a:pPr eaLnBrk="1" hangingPunct="1"/>
            <a:r>
              <a:rPr lang="en-GB" altLang="en-US" sz="48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3686175" y="3362325"/>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4762500" y="3362325"/>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2633663" y="4976813"/>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3702050" y="4976813"/>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4770438" y="4976813"/>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5840413" y="4976813"/>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5822950" y="3362325"/>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2617788" y="3362325"/>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2398713" y="272256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3716338" y="260032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4667250" y="2722563"/>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5946775" y="2600325"/>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2776538" y="433705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3722688" y="433705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4657725" y="421481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5738813" y="42132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403350" y="2497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2497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2528888"/>
            <a:ext cx="4057650"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5" descr="IMG_9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988" y="2708275"/>
            <a:ext cx="2865437" cy="3565525"/>
          </a:xfrm>
          <a:prstGeom prst="rect">
            <a:avLst/>
          </a:prstGeom>
          <a:solidFill>
            <a:srgbClr val="A1E3FD"/>
          </a:solidFill>
          <a:ln w="57150">
            <a:solidFill>
              <a:schemeClr val="accent1"/>
            </a:solid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4062413"/>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4062413"/>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4062413"/>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4062413"/>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4062413"/>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258921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2589213"/>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258921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2589213"/>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258921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30416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304006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304165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304006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304165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9" name="Group 37"/>
          <p:cNvGraphicFramePr>
            <a:graphicFrameLocks noGrp="1"/>
          </p:cNvGraphicFramePr>
          <p:nvPr>
            <p:ph type="tbl" idx="1"/>
          </p:nvPr>
        </p:nvGraphicFramePr>
        <p:xfrm>
          <a:off x="1149350" y="2384425"/>
          <a:ext cx="7458075" cy="3349625"/>
        </p:xfrm>
        <a:graphic>
          <a:graphicData uri="http://schemas.openxmlformats.org/drawingml/2006/table">
            <a:tbl>
              <a:tblPr/>
              <a:tblGrid>
                <a:gridCol w="3730625"/>
                <a:gridCol w="3727450"/>
              </a:tblGrid>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1150938" y="6021388"/>
            <a:ext cx="7453312" cy="641350"/>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2528888"/>
            <a:ext cx="4724400" cy="406876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5484813" y="2692400"/>
          <a:ext cx="3195637" cy="1450975"/>
        </p:xfrm>
        <a:graphic>
          <a:graphicData uri="http://schemas.openxmlformats.org/drawingml/2006/table">
            <a:tbl>
              <a:tblPr/>
              <a:tblGrid>
                <a:gridCol w="1598612"/>
                <a:gridCol w="1597025"/>
              </a:tblGrid>
              <a:tr h="72548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3024188" y="49768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49768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736725"/>
            <a:ext cx="8208963" cy="532923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931988"/>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608388"/>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608388"/>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891213"/>
            <a:ext cx="716438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828925"/>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52979A"/>
      </a:lt1>
      <a:dk2>
        <a:srgbClr val="0E2FAD"/>
      </a:dk2>
      <a:lt2>
        <a:srgbClr val="B3CCE6"/>
      </a:lt2>
      <a:accent1>
        <a:srgbClr val="A1E3FD"/>
      </a:accent1>
      <a:accent2>
        <a:srgbClr val="6BA7F8"/>
      </a:accent2>
      <a:accent3>
        <a:srgbClr val="B3C9CA"/>
      </a:accent3>
      <a:accent4>
        <a:srgbClr val="0A2793"/>
      </a:accent4>
      <a:accent5>
        <a:srgbClr val="CDEFFE"/>
      </a:accent5>
      <a:accent6>
        <a:srgbClr val="6097E1"/>
      </a:accent6>
      <a:hlink>
        <a:srgbClr val="FFAB57"/>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Ocean Wave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Wave Template</dc:title>
  <dc:creator>Presentation Magazine</dc:creator>
  <cp:lastModifiedBy>Jonty Pearce</cp:lastModifiedBy>
  <cp:revision>40</cp:revision>
  <dcterms:created xsi:type="dcterms:W3CDTF">2005-03-15T10:04:38Z</dcterms:created>
  <dcterms:modified xsi:type="dcterms:W3CDTF">2015-02-22T11:11:12Z</dcterms:modified>
</cp:coreProperties>
</file>