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8CADCE"/>
    <a:srgbClr val="FFFF66"/>
    <a:srgbClr val="FFC993"/>
    <a:srgbClr val="FFD7AF"/>
    <a:srgbClr val="748ED6"/>
    <a:srgbClr val="A1E3FD"/>
    <a:srgbClr val="D0DC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p:cViewPr>
        <p:scale>
          <a:sx n="66" d="100"/>
          <a:sy n="66" d="100"/>
        </p:scale>
        <p:origin x="-3066" y="-1326"/>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BEBF458-298A-45D8-AA7E-2D04DF60F08B}" type="slidenum">
              <a:rPr lang="en-GB" altLang="en-US"/>
              <a:pPr>
                <a:defRPr/>
              </a:pPr>
              <a:t>‹#›</a:t>
            </a:fld>
            <a:endParaRPr lang="en-GB" altLang="en-US"/>
          </a:p>
        </p:txBody>
      </p:sp>
    </p:spTree>
    <p:extLst>
      <p:ext uri="{BB962C8B-B14F-4D97-AF65-F5344CB8AC3E}">
        <p14:creationId xmlns:p14="http://schemas.microsoft.com/office/powerpoint/2010/main" val="2625958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060066F-32FE-49A9-BEB2-A89A2577424A}" type="slidenum">
              <a:rPr lang="en-GB" altLang="en-US"/>
              <a:pPr>
                <a:defRPr/>
              </a:pPr>
              <a:t>‹#›</a:t>
            </a:fld>
            <a:endParaRPr lang="en-GB" altLang="en-US"/>
          </a:p>
        </p:txBody>
      </p:sp>
    </p:spTree>
    <p:extLst>
      <p:ext uri="{BB962C8B-B14F-4D97-AF65-F5344CB8AC3E}">
        <p14:creationId xmlns:p14="http://schemas.microsoft.com/office/powerpoint/2010/main" val="35024071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5CA3AB1-A2FD-4401-98C6-AA6238231234}"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59201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0E1FF1-1BA8-4197-915D-7E22FCEE335A}"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46714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D13439-C74A-4331-AF12-5BED3343F52B}"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40843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4443C10-46BC-4E1C-8269-B4EE82DF01EA}"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43015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E67AE6E-CBC4-4C0E-A596-A6502639F096}"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0265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1FB39C8-790F-428F-B209-D26C26C0A15D}"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69678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A2A8425-ADA2-428A-978A-1E5567F4019C}"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29954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C0610A8-DCCA-4DCA-B07F-945323711D8B}"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640753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BA8C86D-B843-4C5E-8CA5-728AA1B40C87}"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2988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boat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250825" y="4076700"/>
            <a:ext cx="8677275" cy="1152525"/>
          </a:xfrm>
        </p:spPr>
        <p:txBody>
          <a:bodyPr/>
          <a:lstStyle>
            <a:lvl1pPr marL="0" indent="0" algn="ctr">
              <a:buFontTx/>
              <a:buNone/>
              <a:defRPr sz="36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250825" y="80963"/>
            <a:ext cx="8677275" cy="2484437"/>
          </a:xfrm>
        </p:spPr>
        <p:txBody>
          <a:bodyPr/>
          <a:lstStyle>
            <a:lvl1pPr>
              <a:defRPr sz="4800"/>
            </a:lvl1pPr>
          </a:lstStyle>
          <a:p>
            <a:pPr lvl="0"/>
            <a:r>
              <a:rPr lang="en-GB" altLang="en-US" noProof="0" smtClean="0"/>
              <a:t>Click to edit Master title style</a:t>
            </a:r>
          </a:p>
        </p:txBody>
      </p:sp>
      <p:sp>
        <p:nvSpPr>
          <p:cNvPr id="5"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7"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8665D85-EAC6-4069-8772-24016DCA0EBF}" type="slidenum">
              <a:rPr lang="en-GB" altLang="en-US"/>
              <a:pPr>
                <a:defRPr/>
              </a:pPr>
              <a:t>‹#›</a:t>
            </a:fld>
            <a:endParaRPr lang="en-GB" altLang="en-US"/>
          </a:p>
        </p:txBody>
      </p:sp>
    </p:spTree>
    <p:extLst>
      <p:ext uri="{BB962C8B-B14F-4D97-AF65-F5344CB8AC3E}">
        <p14:creationId xmlns:p14="http://schemas.microsoft.com/office/powerpoint/2010/main" val="145962632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268454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52400"/>
            <a:ext cx="2071688" cy="64452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2400"/>
            <a:ext cx="6067425" cy="6445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47695298"/>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6263" y="152400"/>
            <a:ext cx="8172450" cy="129698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2528888"/>
            <a:ext cx="8291513" cy="4068762"/>
          </a:xfrm>
        </p:spPr>
        <p:txBody>
          <a:bodyPr/>
          <a:lstStyle/>
          <a:p>
            <a:pPr lvl="0"/>
            <a:endParaRPr lang="en-GB" noProof="0" smtClean="0"/>
          </a:p>
        </p:txBody>
      </p:sp>
    </p:spTree>
    <p:extLst>
      <p:ext uri="{BB962C8B-B14F-4D97-AF65-F5344CB8AC3E}">
        <p14:creationId xmlns:p14="http://schemas.microsoft.com/office/powerpoint/2010/main" val="301130359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6263" y="152400"/>
            <a:ext cx="8172450" cy="12969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252888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252888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0455952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3060710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05311205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52888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252888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6528679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6047941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82394084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569702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91920779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21423858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6" descr="boat2-2"/>
          <p:cNvPicPr>
            <a:picLocks noChangeAspect="1" noChangeArrowheads="1"/>
          </p:cNvPicPr>
          <p:nvPr userDrawn="1"/>
        </p:nvPicPr>
        <p:blipFill>
          <a:blip r:embed="rId15">
            <a:extLst>
              <a:ext uri="{28A0092B-C50C-407E-A947-70E740481C1C}">
                <a14:useLocalDpi xmlns:a14="http://schemas.microsoft.com/office/drawing/2010/main" val="0"/>
              </a:ext>
            </a:extLst>
          </a:blip>
          <a:srcRect t="4318" r="6250" b="193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76263" y="152400"/>
            <a:ext cx="8172450" cy="129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252888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ctr" rtl="0" eaLnBrk="0" fontAlgn="base" hangingPunct="0">
        <a:spcBef>
          <a:spcPct val="0"/>
        </a:spcBef>
        <a:spcAft>
          <a:spcPct val="0"/>
        </a:spcAft>
        <a:defRPr sz="4000" b="1" kern="1200">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en-GB" altLang="en-US" smtClean="0"/>
              <a:t>Ocean Wave Template</a:t>
            </a:r>
          </a:p>
        </p:txBody>
      </p:sp>
      <p:sp>
        <p:nvSpPr>
          <p:cNvPr id="5123" name="Rectangle 5"/>
          <p:cNvSpPr>
            <a:spLocks noGrp="1" noChangeArrowheads="1"/>
          </p:cNvSpPr>
          <p:nvPr>
            <p:ph type="subTitle" idx="1"/>
          </p:nvPr>
        </p:nvSpPr>
        <p:spPr>
          <a:xfrm>
            <a:off x="250825" y="4005263"/>
            <a:ext cx="8677275" cy="1152525"/>
          </a:xfrm>
        </p:spPr>
        <p:txBody>
          <a:bodyPr/>
          <a:lstStyle/>
          <a:p>
            <a:pPr eaLnBrk="1" hangingPunct="1"/>
            <a:r>
              <a:rPr lang="en-GB" altLang="en-US" sz="4800"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3686175" y="3362325"/>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0" name="Rectangle 4"/>
          <p:cNvSpPr>
            <a:spLocks noChangeArrowheads="1"/>
          </p:cNvSpPr>
          <p:nvPr/>
        </p:nvSpPr>
        <p:spPr bwMode="auto">
          <a:xfrm>
            <a:off x="4762500" y="3362325"/>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1" name="Rectangle 5"/>
          <p:cNvSpPr>
            <a:spLocks noChangeArrowheads="1"/>
          </p:cNvSpPr>
          <p:nvPr/>
        </p:nvSpPr>
        <p:spPr bwMode="auto">
          <a:xfrm>
            <a:off x="2633663" y="4976813"/>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2" name="Rectangle 6"/>
          <p:cNvSpPr>
            <a:spLocks noChangeArrowheads="1"/>
          </p:cNvSpPr>
          <p:nvPr/>
        </p:nvSpPr>
        <p:spPr bwMode="auto">
          <a:xfrm>
            <a:off x="3702050" y="4976813"/>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3" name="Rectangle 7"/>
          <p:cNvSpPr>
            <a:spLocks noChangeArrowheads="1"/>
          </p:cNvSpPr>
          <p:nvPr/>
        </p:nvSpPr>
        <p:spPr bwMode="auto">
          <a:xfrm>
            <a:off x="4770438" y="4976813"/>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4" name="Rectangle 8"/>
          <p:cNvSpPr>
            <a:spLocks noChangeArrowheads="1"/>
          </p:cNvSpPr>
          <p:nvPr/>
        </p:nvSpPr>
        <p:spPr bwMode="auto">
          <a:xfrm>
            <a:off x="5840413" y="4976813"/>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5" name="Rectangle 9"/>
          <p:cNvSpPr>
            <a:spLocks noChangeArrowheads="1"/>
          </p:cNvSpPr>
          <p:nvPr/>
        </p:nvSpPr>
        <p:spPr bwMode="auto">
          <a:xfrm>
            <a:off x="5822950" y="3362325"/>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6" name="Rectangle 10"/>
          <p:cNvSpPr>
            <a:spLocks noChangeArrowheads="1"/>
          </p:cNvSpPr>
          <p:nvPr/>
        </p:nvSpPr>
        <p:spPr bwMode="auto">
          <a:xfrm>
            <a:off x="2617788" y="3362325"/>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7" name="Text Box 11"/>
          <p:cNvSpPr txBox="1">
            <a:spLocks noChangeArrowheads="1"/>
          </p:cNvSpPr>
          <p:nvPr/>
        </p:nvSpPr>
        <p:spPr bwMode="auto">
          <a:xfrm>
            <a:off x="2398713" y="272256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9228" name="Text Box 12"/>
          <p:cNvSpPr txBox="1">
            <a:spLocks noChangeArrowheads="1"/>
          </p:cNvSpPr>
          <p:nvPr/>
        </p:nvSpPr>
        <p:spPr bwMode="auto">
          <a:xfrm>
            <a:off x="3716338" y="260032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9229" name="Text Box 13"/>
          <p:cNvSpPr txBox="1">
            <a:spLocks noChangeArrowheads="1"/>
          </p:cNvSpPr>
          <p:nvPr/>
        </p:nvSpPr>
        <p:spPr bwMode="auto">
          <a:xfrm>
            <a:off x="4667250" y="2722563"/>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9230" name="Text Box 14"/>
          <p:cNvSpPr txBox="1">
            <a:spLocks noChangeArrowheads="1"/>
          </p:cNvSpPr>
          <p:nvPr/>
        </p:nvSpPr>
        <p:spPr bwMode="auto">
          <a:xfrm>
            <a:off x="5946775" y="2600325"/>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9231" name="Text Box 15"/>
          <p:cNvSpPr txBox="1">
            <a:spLocks noChangeArrowheads="1"/>
          </p:cNvSpPr>
          <p:nvPr/>
        </p:nvSpPr>
        <p:spPr bwMode="auto">
          <a:xfrm>
            <a:off x="2776538" y="4337050"/>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9232" name="Text Box 16"/>
          <p:cNvSpPr txBox="1">
            <a:spLocks noChangeArrowheads="1"/>
          </p:cNvSpPr>
          <p:nvPr/>
        </p:nvSpPr>
        <p:spPr bwMode="auto">
          <a:xfrm>
            <a:off x="3722688" y="4337050"/>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9233" name="Text Box 17"/>
          <p:cNvSpPr txBox="1">
            <a:spLocks noChangeArrowheads="1"/>
          </p:cNvSpPr>
          <p:nvPr/>
        </p:nvSpPr>
        <p:spPr bwMode="auto">
          <a:xfrm>
            <a:off x="4657725" y="421481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9234" name="Text Box 18"/>
          <p:cNvSpPr txBox="1">
            <a:spLocks noChangeArrowheads="1"/>
          </p:cNvSpPr>
          <p:nvPr/>
        </p:nvSpPr>
        <p:spPr bwMode="auto">
          <a:xfrm>
            <a:off x="5738813" y="421322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1403350" y="2497138"/>
          <a:ext cx="6732588"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350" y="249713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2528888"/>
            <a:ext cx="4057650" cy="406876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5" descr="IMG_92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7988" y="2708275"/>
            <a:ext cx="2865437" cy="3565525"/>
          </a:xfrm>
          <a:prstGeom prst="rect">
            <a:avLst/>
          </a:prstGeom>
          <a:solidFill>
            <a:srgbClr val="A1E3FD"/>
          </a:solidFill>
          <a:ln w="57150">
            <a:solidFill>
              <a:schemeClr val="accent1"/>
            </a:solidFill>
            <a:miter lim="800000"/>
            <a:headEnd/>
            <a:tailEnd/>
          </a:ln>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Process Flow</a:t>
            </a:r>
          </a:p>
        </p:txBody>
      </p:sp>
      <p:sp>
        <p:nvSpPr>
          <p:cNvPr id="15363" name="Rectangle 3"/>
          <p:cNvSpPr>
            <a:spLocks noChangeArrowheads="1"/>
          </p:cNvSpPr>
          <p:nvPr/>
        </p:nvSpPr>
        <p:spPr bwMode="auto">
          <a:xfrm>
            <a:off x="731838" y="4062413"/>
            <a:ext cx="1376362" cy="2354262"/>
          </a:xfrm>
          <a:prstGeom prst="rect">
            <a:avLst/>
          </a:prstGeom>
          <a:solidFill>
            <a:srgbClr val="748ED6"/>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4" name="Rectangle 4"/>
          <p:cNvSpPr>
            <a:spLocks noChangeArrowheads="1"/>
          </p:cNvSpPr>
          <p:nvPr/>
        </p:nvSpPr>
        <p:spPr bwMode="auto">
          <a:xfrm>
            <a:off x="2266950" y="4062413"/>
            <a:ext cx="1376363" cy="2354262"/>
          </a:xfrm>
          <a:prstGeom prst="rect">
            <a:avLst/>
          </a:prstGeom>
          <a:solidFill>
            <a:srgbClr val="0091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5" name="Rectangle 5"/>
          <p:cNvSpPr>
            <a:spLocks noChangeArrowheads="1"/>
          </p:cNvSpPr>
          <p:nvPr/>
        </p:nvSpPr>
        <p:spPr bwMode="auto">
          <a:xfrm>
            <a:off x="3776663" y="4062413"/>
            <a:ext cx="1376362" cy="2354262"/>
          </a:xfrm>
          <a:prstGeom prst="rect">
            <a:avLst/>
          </a:prstGeom>
          <a:solidFill>
            <a:srgbClr val="99CCFF"/>
          </a:solidFill>
          <a:ln w="127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6" name="Rectangle 6"/>
          <p:cNvSpPr>
            <a:spLocks noChangeArrowheads="1"/>
          </p:cNvSpPr>
          <p:nvPr/>
        </p:nvSpPr>
        <p:spPr bwMode="auto">
          <a:xfrm>
            <a:off x="5284788" y="4062413"/>
            <a:ext cx="1376362" cy="2354262"/>
          </a:xfrm>
          <a:prstGeom prst="rect">
            <a:avLst/>
          </a:prstGeom>
          <a:solidFill>
            <a:srgbClr val="FFAB57"/>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7" name="Rectangle 7"/>
          <p:cNvSpPr>
            <a:spLocks noChangeArrowheads="1"/>
          </p:cNvSpPr>
          <p:nvPr/>
        </p:nvSpPr>
        <p:spPr bwMode="auto">
          <a:xfrm>
            <a:off x="6796088" y="4062413"/>
            <a:ext cx="1376362" cy="2354262"/>
          </a:xfrm>
          <a:prstGeom prst="rect">
            <a:avLst/>
          </a:prstGeom>
          <a:solidFill>
            <a:srgbClr val="FFC9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8" name="Freeform 18"/>
          <p:cNvSpPr>
            <a:spLocks/>
          </p:cNvSpPr>
          <p:nvPr/>
        </p:nvSpPr>
        <p:spPr bwMode="auto">
          <a:xfrm>
            <a:off x="2266950" y="2589213"/>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9" name="Freeform 19"/>
          <p:cNvSpPr>
            <a:spLocks/>
          </p:cNvSpPr>
          <p:nvPr/>
        </p:nvSpPr>
        <p:spPr bwMode="auto">
          <a:xfrm>
            <a:off x="731838" y="2589213"/>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rgbClr val="748ED6"/>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0" name="Freeform 20"/>
          <p:cNvSpPr>
            <a:spLocks/>
          </p:cNvSpPr>
          <p:nvPr/>
        </p:nvSpPr>
        <p:spPr bwMode="auto">
          <a:xfrm>
            <a:off x="3776663" y="2589213"/>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1" name="Freeform 21"/>
          <p:cNvSpPr>
            <a:spLocks/>
          </p:cNvSpPr>
          <p:nvPr/>
        </p:nvSpPr>
        <p:spPr bwMode="auto">
          <a:xfrm>
            <a:off x="5284788" y="2589213"/>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tx1"/>
            </a:solidFill>
            <a:prstDash val="solid"/>
            <a:round/>
            <a:headEnd/>
            <a:tailEnd/>
          </a:ln>
        </p:spPr>
        <p:txBody>
          <a:bodyPr/>
          <a:lstStyle/>
          <a:p>
            <a:endParaRPr lang="en-GB"/>
          </a:p>
        </p:txBody>
      </p:sp>
      <p:sp>
        <p:nvSpPr>
          <p:cNvPr id="15372" name="Freeform 22"/>
          <p:cNvSpPr>
            <a:spLocks/>
          </p:cNvSpPr>
          <p:nvPr/>
        </p:nvSpPr>
        <p:spPr bwMode="auto">
          <a:xfrm>
            <a:off x="6796088" y="2589213"/>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FFC9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3" name="Text Box 23"/>
          <p:cNvSpPr txBox="1">
            <a:spLocks noChangeArrowheads="1"/>
          </p:cNvSpPr>
          <p:nvPr/>
        </p:nvSpPr>
        <p:spPr bwMode="auto">
          <a:xfrm>
            <a:off x="2916238" y="304165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Plan</a:t>
            </a:r>
          </a:p>
        </p:txBody>
      </p:sp>
      <p:sp>
        <p:nvSpPr>
          <p:cNvPr id="15374" name="Text Box 24"/>
          <p:cNvSpPr txBox="1">
            <a:spLocks noChangeArrowheads="1"/>
          </p:cNvSpPr>
          <p:nvPr/>
        </p:nvSpPr>
        <p:spPr bwMode="auto">
          <a:xfrm>
            <a:off x="1031875" y="3040063"/>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Design</a:t>
            </a:r>
          </a:p>
        </p:txBody>
      </p:sp>
      <p:sp>
        <p:nvSpPr>
          <p:cNvPr id="15375" name="Text Box 25"/>
          <p:cNvSpPr txBox="1">
            <a:spLocks noChangeArrowheads="1"/>
          </p:cNvSpPr>
          <p:nvPr/>
        </p:nvSpPr>
        <p:spPr bwMode="auto">
          <a:xfrm>
            <a:off x="4446588" y="304165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5376" name="Text Box 26"/>
          <p:cNvSpPr txBox="1">
            <a:spLocks noChangeArrowheads="1"/>
          </p:cNvSpPr>
          <p:nvPr/>
        </p:nvSpPr>
        <p:spPr bwMode="auto">
          <a:xfrm>
            <a:off x="5959475" y="304006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5377" name="Text Box 27"/>
          <p:cNvSpPr txBox="1">
            <a:spLocks noChangeArrowheads="1"/>
          </p:cNvSpPr>
          <p:nvPr/>
        </p:nvSpPr>
        <p:spPr bwMode="auto">
          <a:xfrm>
            <a:off x="7366000" y="304165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5029" name="Group 37"/>
          <p:cNvGraphicFramePr>
            <a:graphicFrameLocks noGrp="1"/>
          </p:cNvGraphicFramePr>
          <p:nvPr>
            <p:ph type="tbl" idx="1"/>
          </p:nvPr>
        </p:nvGraphicFramePr>
        <p:xfrm>
          <a:off x="1149350" y="2384425"/>
          <a:ext cx="7458075" cy="3349625"/>
        </p:xfrm>
        <a:graphic>
          <a:graphicData uri="http://schemas.openxmlformats.org/drawingml/2006/table">
            <a:tbl>
              <a:tblPr/>
              <a:tblGrid>
                <a:gridCol w="3730625"/>
                <a:gridCol w="3727450"/>
              </a:tblGrid>
              <a:tr h="4778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794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78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94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78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94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78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1150938" y="6021388"/>
            <a:ext cx="7453312" cy="641350"/>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2528888"/>
            <a:ext cx="4724400" cy="4068762"/>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9092" name="Group 4"/>
          <p:cNvGraphicFramePr>
            <a:graphicFrameLocks noGrp="1"/>
          </p:cNvGraphicFramePr>
          <p:nvPr>
            <p:ph sz="half" idx="2"/>
          </p:nvPr>
        </p:nvGraphicFramePr>
        <p:xfrm>
          <a:off x="5484813" y="2692400"/>
          <a:ext cx="3195637" cy="1450975"/>
        </p:xfrm>
        <a:graphic>
          <a:graphicData uri="http://schemas.openxmlformats.org/drawingml/2006/table">
            <a:tbl>
              <a:tblPr/>
              <a:tblGrid>
                <a:gridCol w="1598612"/>
                <a:gridCol w="1597025"/>
              </a:tblGrid>
              <a:tr h="72548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548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3024188" y="49768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49768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736725"/>
            <a:ext cx="8208963" cy="532923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931988"/>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608388"/>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608388"/>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891213"/>
            <a:ext cx="716438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828925"/>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E2FAD"/>
      </a:dk1>
      <a:lt1>
        <a:srgbClr val="52979A"/>
      </a:lt1>
      <a:dk2>
        <a:srgbClr val="0E2FAD"/>
      </a:dk2>
      <a:lt2>
        <a:srgbClr val="B3CCE6"/>
      </a:lt2>
      <a:accent1>
        <a:srgbClr val="A1E3FD"/>
      </a:accent1>
      <a:accent2>
        <a:srgbClr val="6BA7F8"/>
      </a:accent2>
      <a:accent3>
        <a:srgbClr val="B3C9CA"/>
      </a:accent3>
      <a:accent4>
        <a:srgbClr val="0A2793"/>
      </a:accent4>
      <a:accent5>
        <a:srgbClr val="CDEFFE"/>
      </a:accent5>
      <a:accent6>
        <a:srgbClr val="6097E1"/>
      </a:accent6>
      <a:hlink>
        <a:srgbClr val="FFAB57"/>
      </a:hlink>
      <a:folHlink>
        <a:srgbClr val="007B7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1069</TotalTime>
  <Words>303</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Ocean Wave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Ocean Wave Template</dc:title>
  <dc:creator>Presentation Magazine</dc:creator>
  <cp:lastModifiedBy>Jonty Pearce</cp:lastModifiedBy>
  <cp:revision>40</cp:revision>
  <dcterms:created xsi:type="dcterms:W3CDTF">2005-03-15T10:04:38Z</dcterms:created>
  <dcterms:modified xsi:type="dcterms:W3CDTF">2015-02-22T11:11:12Z</dcterms:modified>
</cp:coreProperties>
</file>