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22"/>
  </p:notesMasterIdLst>
  <p:sldIdLst>
    <p:sldId id="303" r:id="rId3"/>
    <p:sldId id="293" r:id="rId4"/>
    <p:sldId id="280" r:id="rId5"/>
    <p:sldId id="277" r:id="rId6"/>
    <p:sldId id="294" r:id="rId7"/>
    <p:sldId id="295" r:id="rId8"/>
    <p:sldId id="296" r:id="rId9"/>
    <p:sldId id="297" r:id="rId10"/>
    <p:sldId id="298" r:id="rId11"/>
    <p:sldId id="299" r:id="rId12"/>
    <p:sldId id="300" r:id="rId13"/>
    <p:sldId id="301" r:id="rId14"/>
    <p:sldId id="302" r:id="rId15"/>
    <p:sldId id="304" r:id="rId16"/>
    <p:sldId id="305" r:id="rId17"/>
    <p:sldId id="306" r:id="rId18"/>
    <p:sldId id="309" r:id="rId19"/>
    <p:sldId id="310" r:id="rId20"/>
    <p:sldId id="308" r:id="rId21"/>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73C0"/>
    <a:srgbClr val="070713"/>
    <a:srgbClr val="292B72"/>
    <a:srgbClr val="3C4DC4"/>
    <a:srgbClr val="3CFF4D"/>
    <a:srgbClr val="88B5EF"/>
    <a:srgbClr val="33CC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48" autoAdjust="0"/>
    <p:restoredTop sz="90990" autoAdjust="0"/>
  </p:normalViewPr>
  <p:slideViewPr>
    <p:cSldViewPr>
      <p:cViewPr>
        <p:scale>
          <a:sx n="55" d="100"/>
          <a:sy n="55" d="100"/>
        </p:scale>
        <p:origin x="-1002" y="-40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34"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34" charset="-128"/>
              </a:defRPr>
            </a:lvl1pPr>
          </a:lstStyle>
          <a:p>
            <a:pPr>
              <a:defRPr/>
            </a:pPr>
            <a:endParaRPr 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34"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2529A4B3-68C9-4C7B-8236-C372F60D812A}" type="slidenum">
              <a:rPr lang="en-US" altLang="en-US"/>
              <a:pPr>
                <a:defRPr/>
              </a:pPr>
              <a:t>‹#›</a:t>
            </a:fld>
            <a:endParaRPr lang="en-US" altLang="en-US"/>
          </a:p>
        </p:txBody>
      </p:sp>
    </p:spTree>
    <p:extLst>
      <p:ext uri="{BB962C8B-B14F-4D97-AF65-F5344CB8AC3E}">
        <p14:creationId xmlns:p14="http://schemas.microsoft.com/office/powerpoint/2010/main" val="3603936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A7F1B2F-9A7B-4BD8-A498-92D0230790FA}" type="slidenum">
              <a:rPr lang="en-US" altLang="en-US" sz="1200" b="0"/>
              <a:pPr/>
              <a:t>1</a:t>
            </a:fld>
            <a:endParaRPr lang="en-US" altLang="en-US" sz="1200" b="0"/>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49084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8AB65E9-FFF3-44EF-84FE-CE73E21597BB}" type="slidenum">
              <a:rPr lang="en-US" altLang="en-US" sz="1200" b="0"/>
              <a:pPr/>
              <a:t>10</a:t>
            </a:fld>
            <a:endParaRPr lang="en-US" altLang="en-US" sz="1200" b="0"/>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70683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5C43193-A107-43C3-8926-4106ABDB95D8}" type="slidenum">
              <a:rPr lang="en-US" altLang="en-US" sz="1200" b="0"/>
              <a:pPr/>
              <a:t>11</a:t>
            </a:fld>
            <a:endParaRPr lang="en-US" altLang="en-US" sz="1200" b="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58110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851F43D-8FAF-43CE-BE6A-91500D48710D}" type="slidenum">
              <a:rPr lang="en-US" altLang="en-US" sz="1200" b="0"/>
              <a:pPr/>
              <a:t>12</a:t>
            </a:fld>
            <a:endParaRPr lang="en-US" altLang="en-US" sz="1200" b="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93361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A1ADCBC-59D4-4667-A8ED-1B2BC8FDE966}" type="slidenum">
              <a:rPr lang="en-US" altLang="en-US" sz="1200" b="0"/>
              <a:pPr/>
              <a:t>13</a:t>
            </a:fld>
            <a:endParaRPr lang="en-US" altLang="en-US" sz="1200" b="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71560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3756B61-1AA9-4384-AAAD-7F8231473EC2}" type="slidenum">
              <a:rPr lang="en-US" altLang="en-US" sz="1200" b="0"/>
              <a:pPr/>
              <a:t>14</a:t>
            </a:fld>
            <a:endParaRPr lang="en-US" altLang="en-US" sz="1200" b="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85252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62C5994-2120-4155-98E9-48DC5AB1733B}" type="slidenum">
              <a:rPr lang="en-US" altLang="en-US" sz="1200" b="0"/>
              <a:pPr/>
              <a:t>15</a:t>
            </a:fld>
            <a:endParaRPr lang="en-US" altLang="en-US" sz="1200" b="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48557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78E31ED-15A7-4F9B-B04B-0AA56CDE4808}" type="slidenum">
              <a:rPr lang="en-US" altLang="en-US" sz="1200" b="0"/>
              <a:pPr/>
              <a:t>16</a:t>
            </a:fld>
            <a:endParaRPr lang="en-US" altLang="en-US" sz="1200" b="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76206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AB07AB56-0DFA-4E0D-A714-3EB7BFCE9482}" type="slidenum">
              <a:rPr lang="en-US" altLang="en-US" sz="1200" b="0"/>
              <a:pPr/>
              <a:t>19</a:t>
            </a:fld>
            <a:endParaRPr lang="en-US" altLang="en-US" sz="1200" b="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81826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B3DC64E-11FD-4E53-BB4B-B9A379232B92}" type="slidenum">
              <a:rPr lang="en-US" altLang="en-US" sz="1200" b="0"/>
              <a:pPr/>
              <a:t>2</a:t>
            </a:fld>
            <a:endParaRPr lang="en-US" altLang="en-US" sz="1200" b="0"/>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10152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72563BE-940C-48B5-BD2B-D2E226850CF5}" type="slidenum">
              <a:rPr lang="en-US" altLang="en-US" sz="1200" b="0"/>
              <a:pPr/>
              <a:t>3</a:t>
            </a:fld>
            <a:endParaRPr lang="en-US" altLang="en-US" sz="1200" b="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57632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902812E-9A59-4B7B-9469-3EB48BFDAD06}" type="slidenum">
              <a:rPr lang="en-US" altLang="en-US" sz="1200" b="0"/>
              <a:pPr/>
              <a:t>4</a:t>
            </a:fld>
            <a:endParaRPr lang="en-US" altLang="en-US" sz="1200" b="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05999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91AD2C46-6436-4C00-93A6-DEB0006B78A4}" type="slidenum">
              <a:rPr lang="en-US" altLang="en-US" sz="1200" b="0"/>
              <a:pPr/>
              <a:t>5</a:t>
            </a:fld>
            <a:endParaRPr lang="en-US" altLang="en-US" sz="1200" b="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44578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34C048A-1162-454C-9686-0050A2A5EDB7}" type="slidenum">
              <a:rPr lang="en-US" altLang="en-US" sz="1200" b="0"/>
              <a:pPr/>
              <a:t>6</a:t>
            </a:fld>
            <a:endParaRPr lang="en-US" altLang="en-US" sz="1200" b="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18438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12FF2064-BAAE-42E0-A738-67545D661C36}" type="slidenum">
              <a:rPr lang="en-US" altLang="en-US" sz="1200" b="0"/>
              <a:pPr/>
              <a:t>7</a:t>
            </a:fld>
            <a:endParaRPr lang="en-US" altLang="en-US" sz="1200" b="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30858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1871121-5C10-492E-B162-DCA18F78909C}" type="slidenum">
              <a:rPr lang="en-US" altLang="en-US" sz="1200" b="0"/>
              <a:pPr/>
              <a:t>8</a:t>
            </a:fld>
            <a:endParaRPr lang="en-US" altLang="en-US" sz="1200" b="0"/>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52660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5A64238-10B3-4656-940A-8B8782589184}" type="slidenum">
              <a:rPr lang="en-US" altLang="en-US" sz="1200" b="0"/>
              <a:pPr/>
              <a:t>9</a:t>
            </a:fld>
            <a:endParaRPr lang="en-US" altLang="en-US" sz="1200" b="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0843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hesea"/>
          <p:cNvPicPr>
            <a:picLocks noChangeAspect="1" noChangeArrowheads="1"/>
          </p:cNvPicPr>
          <p:nvPr userDrawn="1"/>
        </p:nvPicPr>
        <p:blipFill>
          <a:blip r:embed="rId2">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45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C681D761-A52F-4D7F-B57B-0C3A76E9C4AB}" type="slidenum">
              <a:rPr lang="en-US" altLang="en-US"/>
              <a:pPr>
                <a:defRPr/>
              </a:pPr>
              <a:t>‹#›</a:t>
            </a:fld>
            <a:endParaRPr lang="en-US" altLang="en-US"/>
          </a:p>
        </p:txBody>
      </p:sp>
    </p:spTree>
    <p:extLst>
      <p:ext uri="{BB962C8B-B14F-4D97-AF65-F5344CB8AC3E}">
        <p14:creationId xmlns:p14="http://schemas.microsoft.com/office/powerpoint/2010/main" val="265669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6B7850-BA19-401C-9450-7FE4FD7A33B7}" type="slidenum">
              <a:rPr lang="en-US" altLang="en-US"/>
              <a:pPr>
                <a:defRPr/>
              </a:pPr>
              <a:t>‹#›</a:t>
            </a:fld>
            <a:endParaRPr lang="en-US" altLang="en-US"/>
          </a:p>
        </p:txBody>
      </p:sp>
    </p:spTree>
    <p:extLst>
      <p:ext uri="{BB962C8B-B14F-4D97-AF65-F5344CB8AC3E}">
        <p14:creationId xmlns:p14="http://schemas.microsoft.com/office/powerpoint/2010/main" val="4260639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9C093E-7B2F-4CC4-BD40-3730DEB63578}" type="slidenum">
              <a:rPr lang="en-US" altLang="en-US"/>
              <a:pPr>
                <a:defRPr/>
              </a:pPr>
              <a:t>‹#›</a:t>
            </a:fld>
            <a:endParaRPr lang="en-US" altLang="en-US"/>
          </a:p>
        </p:txBody>
      </p:sp>
    </p:spTree>
    <p:extLst>
      <p:ext uri="{BB962C8B-B14F-4D97-AF65-F5344CB8AC3E}">
        <p14:creationId xmlns:p14="http://schemas.microsoft.com/office/powerpoint/2010/main" val="3844029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40AA5-9097-4486-B798-E1F0E5F26D4C}" type="slidenum">
              <a:rPr lang="en-GB" altLang="en-US"/>
              <a:pPr>
                <a:defRPr/>
              </a:pPr>
              <a:t>‹#›</a:t>
            </a:fld>
            <a:endParaRPr lang="en-GB" altLang="en-US"/>
          </a:p>
        </p:txBody>
      </p:sp>
    </p:spTree>
    <p:extLst>
      <p:ext uri="{BB962C8B-B14F-4D97-AF65-F5344CB8AC3E}">
        <p14:creationId xmlns:p14="http://schemas.microsoft.com/office/powerpoint/2010/main" val="3889835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9EABE6-0DFB-4E4D-8A8F-D106E802F3DF}" type="slidenum">
              <a:rPr lang="en-GB" altLang="en-US"/>
              <a:pPr>
                <a:defRPr/>
              </a:pPr>
              <a:t>‹#›</a:t>
            </a:fld>
            <a:endParaRPr lang="en-GB" altLang="en-US"/>
          </a:p>
        </p:txBody>
      </p:sp>
    </p:spTree>
    <p:extLst>
      <p:ext uri="{BB962C8B-B14F-4D97-AF65-F5344CB8AC3E}">
        <p14:creationId xmlns:p14="http://schemas.microsoft.com/office/powerpoint/2010/main" val="1765813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6E800AF-8354-4B4A-B8EC-72C955764B3C}" type="slidenum">
              <a:rPr lang="en-GB" altLang="en-US"/>
              <a:pPr>
                <a:defRPr/>
              </a:pPr>
              <a:t>‹#›</a:t>
            </a:fld>
            <a:endParaRPr lang="en-GB" altLang="en-US"/>
          </a:p>
        </p:txBody>
      </p:sp>
    </p:spTree>
    <p:extLst>
      <p:ext uri="{BB962C8B-B14F-4D97-AF65-F5344CB8AC3E}">
        <p14:creationId xmlns:p14="http://schemas.microsoft.com/office/powerpoint/2010/main" val="2648751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4D31BEA-4E79-4992-91A7-78D2362A89D8}" type="slidenum">
              <a:rPr lang="en-GB" altLang="en-US"/>
              <a:pPr>
                <a:defRPr/>
              </a:pPr>
              <a:t>‹#›</a:t>
            </a:fld>
            <a:endParaRPr lang="en-GB" altLang="en-US"/>
          </a:p>
        </p:txBody>
      </p:sp>
    </p:spTree>
    <p:extLst>
      <p:ext uri="{BB962C8B-B14F-4D97-AF65-F5344CB8AC3E}">
        <p14:creationId xmlns:p14="http://schemas.microsoft.com/office/powerpoint/2010/main" val="3428766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66F6010-1763-4B92-93D4-0C676D6B80AF}" type="slidenum">
              <a:rPr lang="en-GB" altLang="en-US"/>
              <a:pPr>
                <a:defRPr/>
              </a:pPr>
              <a:t>‹#›</a:t>
            </a:fld>
            <a:endParaRPr lang="en-GB" altLang="en-US"/>
          </a:p>
        </p:txBody>
      </p:sp>
    </p:spTree>
    <p:extLst>
      <p:ext uri="{BB962C8B-B14F-4D97-AF65-F5344CB8AC3E}">
        <p14:creationId xmlns:p14="http://schemas.microsoft.com/office/powerpoint/2010/main" val="2718592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FE138F7-0533-4984-88C1-A5A434036DD3}" type="slidenum">
              <a:rPr lang="en-GB" altLang="en-US"/>
              <a:pPr>
                <a:defRPr/>
              </a:pPr>
              <a:t>‹#›</a:t>
            </a:fld>
            <a:endParaRPr lang="en-GB" altLang="en-US"/>
          </a:p>
        </p:txBody>
      </p:sp>
    </p:spTree>
    <p:extLst>
      <p:ext uri="{BB962C8B-B14F-4D97-AF65-F5344CB8AC3E}">
        <p14:creationId xmlns:p14="http://schemas.microsoft.com/office/powerpoint/2010/main" val="2807603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D18A17D-61EC-40B6-A7A2-7B277C51E3ED}" type="slidenum">
              <a:rPr lang="en-GB" altLang="en-US"/>
              <a:pPr>
                <a:defRPr/>
              </a:pPr>
              <a:t>‹#›</a:t>
            </a:fld>
            <a:endParaRPr lang="en-GB" altLang="en-US"/>
          </a:p>
        </p:txBody>
      </p:sp>
    </p:spTree>
    <p:extLst>
      <p:ext uri="{BB962C8B-B14F-4D97-AF65-F5344CB8AC3E}">
        <p14:creationId xmlns:p14="http://schemas.microsoft.com/office/powerpoint/2010/main" val="2082325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013B561-7014-4EB0-A10E-A2E6BDADEDA1}" type="slidenum">
              <a:rPr lang="en-GB" altLang="en-US"/>
              <a:pPr>
                <a:defRPr/>
              </a:pPr>
              <a:t>‹#›</a:t>
            </a:fld>
            <a:endParaRPr lang="en-GB" altLang="en-US"/>
          </a:p>
        </p:txBody>
      </p:sp>
    </p:spTree>
    <p:extLst>
      <p:ext uri="{BB962C8B-B14F-4D97-AF65-F5344CB8AC3E}">
        <p14:creationId xmlns:p14="http://schemas.microsoft.com/office/powerpoint/2010/main" val="3053174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FEED45-24E3-4F0C-B1CB-298F97A05EFA}" type="slidenum">
              <a:rPr lang="en-US" altLang="en-US"/>
              <a:pPr>
                <a:defRPr/>
              </a:pPr>
              <a:t>‹#›</a:t>
            </a:fld>
            <a:endParaRPr lang="en-US" altLang="en-US"/>
          </a:p>
        </p:txBody>
      </p:sp>
    </p:spTree>
    <p:extLst>
      <p:ext uri="{BB962C8B-B14F-4D97-AF65-F5344CB8AC3E}">
        <p14:creationId xmlns:p14="http://schemas.microsoft.com/office/powerpoint/2010/main" val="1470019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212E15B-C1E9-4265-8A76-CAE5BC93B121}" type="slidenum">
              <a:rPr lang="en-GB" altLang="en-US"/>
              <a:pPr>
                <a:defRPr/>
              </a:pPr>
              <a:t>‹#›</a:t>
            </a:fld>
            <a:endParaRPr lang="en-GB" altLang="en-US"/>
          </a:p>
        </p:txBody>
      </p:sp>
    </p:spTree>
    <p:extLst>
      <p:ext uri="{BB962C8B-B14F-4D97-AF65-F5344CB8AC3E}">
        <p14:creationId xmlns:p14="http://schemas.microsoft.com/office/powerpoint/2010/main" val="2907501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A098B5A-5703-44D1-8C38-63A48C31F138}" type="slidenum">
              <a:rPr lang="en-GB" altLang="en-US"/>
              <a:pPr>
                <a:defRPr/>
              </a:pPr>
              <a:t>‹#›</a:t>
            </a:fld>
            <a:endParaRPr lang="en-GB" altLang="en-US"/>
          </a:p>
        </p:txBody>
      </p:sp>
    </p:spTree>
    <p:extLst>
      <p:ext uri="{BB962C8B-B14F-4D97-AF65-F5344CB8AC3E}">
        <p14:creationId xmlns:p14="http://schemas.microsoft.com/office/powerpoint/2010/main" val="396433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DFDCA0-68FB-4D02-A542-728A9800D69B}" type="slidenum">
              <a:rPr lang="en-GB" altLang="en-US"/>
              <a:pPr>
                <a:defRPr/>
              </a:pPr>
              <a:t>‹#›</a:t>
            </a:fld>
            <a:endParaRPr lang="en-GB" altLang="en-US"/>
          </a:p>
        </p:txBody>
      </p:sp>
    </p:spTree>
    <p:extLst>
      <p:ext uri="{BB962C8B-B14F-4D97-AF65-F5344CB8AC3E}">
        <p14:creationId xmlns:p14="http://schemas.microsoft.com/office/powerpoint/2010/main" val="133494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99905A-D203-4107-9508-54AED5F2D907}" type="slidenum">
              <a:rPr lang="en-US" altLang="en-US"/>
              <a:pPr>
                <a:defRPr/>
              </a:pPr>
              <a:t>‹#›</a:t>
            </a:fld>
            <a:endParaRPr lang="en-US" altLang="en-US"/>
          </a:p>
        </p:txBody>
      </p:sp>
    </p:spTree>
    <p:extLst>
      <p:ext uri="{BB962C8B-B14F-4D97-AF65-F5344CB8AC3E}">
        <p14:creationId xmlns:p14="http://schemas.microsoft.com/office/powerpoint/2010/main" val="2403495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0FF250-A5D5-4E92-89D9-727042894645}" type="slidenum">
              <a:rPr lang="en-US" altLang="en-US"/>
              <a:pPr>
                <a:defRPr/>
              </a:pPr>
              <a:t>‹#›</a:t>
            </a:fld>
            <a:endParaRPr lang="en-US" altLang="en-US"/>
          </a:p>
        </p:txBody>
      </p:sp>
    </p:spTree>
    <p:extLst>
      <p:ext uri="{BB962C8B-B14F-4D97-AF65-F5344CB8AC3E}">
        <p14:creationId xmlns:p14="http://schemas.microsoft.com/office/powerpoint/2010/main" val="1865336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3076C8A-38F2-4508-B088-0E02388A2DF4}" type="slidenum">
              <a:rPr lang="en-US" altLang="en-US"/>
              <a:pPr>
                <a:defRPr/>
              </a:pPr>
              <a:t>‹#›</a:t>
            </a:fld>
            <a:endParaRPr lang="en-US" altLang="en-US"/>
          </a:p>
        </p:txBody>
      </p:sp>
    </p:spTree>
    <p:extLst>
      <p:ext uri="{BB962C8B-B14F-4D97-AF65-F5344CB8AC3E}">
        <p14:creationId xmlns:p14="http://schemas.microsoft.com/office/powerpoint/2010/main" val="129900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B3E6C79-2B32-4DCD-A287-A6045B521D7F}" type="slidenum">
              <a:rPr lang="en-US" altLang="en-US"/>
              <a:pPr>
                <a:defRPr/>
              </a:pPr>
              <a:t>‹#›</a:t>
            </a:fld>
            <a:endParaRPr lang="en-US" altLang="en-US"/>
          </a:p>
        </p:txBody>
      </p:sp>
    </p:spTree>
    <p:extLst>
      <p:ext uri="{BB962C8B-B14F-4D97-AF65-F5344CB8AC3E}">
        <p14:creationId xmlns:p14="http://schemas.microsoft.com/office/powerpoint/2010/main" val="2151850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972F4D2-0F03-4F43-9A92-10A555B56F0C}" type="slidenum">
              <a:rPr lang="en-US" altLang="en-US"/>
              <a:pPr>
                <a:defRPr/>
              </a:pPr>
              <a:t>‹#›</a:t>
            </a:fld>
            <a:endParaRPr lang="en-US" altLang="en-US"/>
          </a:p>
        </p:txBody>
      </p:sp>
    </p:spTree>
    <p:extLst>
      <p:ext uri="{BB962C8B-B14F-4D97-AF65-F5344CB8AC3E}">
        <p14:creationId xmlns:p14="http://schemas.microsoft.com/office/powerpoint/2010/main" val="353625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70DCCD-49FC-4B08-872E-13C0A0AA1A2A}" type="slidenum">
              <a:rPr lang="en-US" altLang="en-US"/>
              <a:pPr>
                <a:defRPr/>
              </a:pPr>
              <a:t>‹#›</a:t>
            </a:fld>
            <a:endParaRPr lang="en-US" altLang="en-US"/>
          </a:p>
        </p:txBody>
      </p:sp>
    </p:spTree>
    <p:extLst>
      <p:ext uri="{BB962C8B-B14F-4D97-AF65-F5344CB8AC3E}">
        <p14:creationId xmlns:p14="http://schemas.microsoft.com/office/powerpoint/2010/main" val="177753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CC4537-4A09-44BC-AAAA-FE08627117B7}" type="slidenum">
              <a:rPr lang="en-US" altLang="en-US"/>
              <a:pPr>
                <a:defRPr/>
              </a:pPr>
              <a:t>‹#›</a:t>
            </a:fld>
            <a:endParaRPr lang="en-US" altLang="en-US"/>
          </a:p>
        </p:txBody>
      </p:sp>
    </p:spTree>
    <p:extLst>
      <p:ext uri="{BB962C8B-B14F-4D97-AF65-F5344CB8AC3E}">
        <p14:creationId xmlns:p14="http://schemas.microsoft.com/office/powerpoint/2010/main" val="3726671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thesea"/>
          <p:cNvPicPr>
            <a:picLocks noChangeAspect="1" noChangeArrowheads="1"/>
          </p:cNvPicPr>
          <p:nvPr userDrawn="1"/>
        </p:nvPicPr>
        <p:blipFill>
          <a:blip r:embed="rId13">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34" charset="-128"/>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34" charset="-128"/>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9A9219B2-4121-440E-AAE9-7BD1BFA818D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8"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7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34" charset="-128"/>
              </a:defRPr>
            </a:lvl1pPr>
          </a:lstStyle>
          <a:p>
            <a:pPr>
              <a:defRPr/>
            </a:pPr>
            <a:endParaRPr lang="en-GB"/>
          </a:p>
        </p:txBody>
      </p:sp>
      <p:sp>
        <p:nvSpPr>
          <p:cNvPr id="207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34" charset="-128"/>
              </a:defRPr>
            </a:lvl1pPr>
          </a:lstStyle>
          <a:p>
            <a:pPr>
              <a:defRPr/>
            </a:pPr>
            <a:endParaRPr lang="en-GB"/>
          </a:p>
        </p:txBody>
      </p:sp>
      <p:sp>
        <p:nvSpPr>
          <p:cNvPr id="207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D94C1C0F-56B8-4280-88AA-604A5272B64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9750" y="404813"/>
            <a:ext cx="7772400" cy="1470025"/>
          </a:xfrm>
        </p:spPr>
        <p:txBody>
          <a:bodyPr/>
          <a:lstStyle/>
          <a:p>
            <a:pPr eaLnBrk="1" hangingPunct="1"/>
            <a:r>
              <a:rPr lang="en-GB" altLang="en-US" smtClean="0"/>
              <a:t>Maps of North Africa</a:t>
            </a:r>
            <a:br>
              <a:rPr lang="en-GB" altLang="en-US" smtClean="0"/>
            </a:br>
            <a:r>
              <a:rPr lang="en-GB" altLang="en-US" sz="3200" smtClean="0"/>
              <a:t>(Saharan Africa)</a:t>
            </a:r>
          </a:p>
        </p:txBody>
      </p:sp>
      <p:sp>
        <p:nvSpPr>
          <p:cNvPr id="5123" name="Freeform 640"/>
          <p:cNvSpPr>
            <a:spLocks/>
          </p:cNvSpPr>
          <p:nvPr/>
        </p:nvSpPr>
        <p:spPr bwMode="auto">
          <a:xfrm>
            <a:off x="1116013" y="3317875"/>
            <a:ext cx="1393825" cy="1541463"/>
          </a:xfrm>
          <a:custGeom>
            <a:avLst/>
            <a:gdLst>
              <a:gd name="T0" fmla="*/ 2147483646 w 152"/>
              <a:gd name="T1" fmla="*/ 2147483646 h 168"/>
              <a:gd name="T2" fmla="*/ 2147483646 w 152"/>
              <a:gd name="T3" fmla="*/ 2147483646 h 168"/>
              <a:gd name="T4" fmla="*/ 2147483646 w 152"/>
              <a:gd name="T5" fmla="*/ 2147483646 h 168"/>
              <a:gd name="T6" fmla="*/ 2147483646 w 152"/>
              <a:gd name="T7" fmla="*/ 2147483646 h 168"/>
              <a:gd name="T8" fmla="*/ 2147483646 w 152"/>
              <a:gd name="T9" fmla="*/ 2147483646 h 168"/>
              <a:gd name="T10" fmla="*/ 2147483646 w 152"/>
              <a:gd name="T11" fmla="*/ 2147483646 h 168"/>
              <a:gd name="T12" fmla="*/ 2147483646 w 152"/>
              <a:gd name="T13" fmla="*/ 2147483646 h 168"/>
              <a:gd name="T14" fmla="*/ 2147483646 w 152"/>
              <a:gd name="T15" fmla="*/ 2147483646 h 168"/>
              <a:gd name="T16" fmla="*/ 2147483646 w 152"/>
              <a:gd name="T17" fmla="*/ 2147483646 h 168"/>
              <a:gd name="T18" fmla="*/ 2147483646 w 152"/>
              <a:gd name="T19" fmla="*/ 2147483646 h 168"/>
              <a:gd name="T20" fmla="*/ 2147483646 w 152"/>
              <a:gd name="T21" fmla="*/ 2147483646 h 168"/>
              <a:gd name="T22" fmla="*/ 2147483646 w 152"/>
              <a:gd name="T23" fmla="*/ 0 h 168"/>
              <a:gd name="T24" fmla="*/ 2147483646 w 152"/>
              <a:gd name="T25" fmla="*/ 2147483646 h 168"/>
              <a:gd name="T26" fmla="*/ 2147483646 w 152"/>
              <a:gd name="T27" fmla="*/ 2147483646 h 168"/>
              <a:gd name="T28" fmla="*/ 2147483646 w 152"/>
              <a:gd name="T29" fmla="*/ 2147483646 h 168"/>
              <a:gd name="T30" fmla="*/ 2147483646 w 152"/>
              <a:gd name="T31" fmla="*/ 2147483646 h 168"/>
              <a:gd name="T32" fmla="*/ 2147483646 w 152"/>
              <a:gd name="T33" fmla="*/ 2147483646 h 168"/>
              <a:gd name="T34" fmla="*/ 0 w 152"/>
              <a:gd name="T35" fmla="*/ 2147483646 h 168"/>
              <a:gd name="T36" fmla="*/ 2147483646 w 152"/>
              <a:gd name="T37" fmla="*/ 2147483646 h 168"/>
              <a:gd name="T38" fmla="*/ 2147483646 w 152"/>
              <a:gd name="T39" fmla="*/ 2147483646 h 168"/>
              <a:gd name="T40" fmla="*/ 0 w 152"/>
              <a:gd name="T41" fmla="*/ 2147483646 h 168"/>
              <a:gd name="T42" fmla="*/ 2147483646 w 152"/>
              <a:gd name="T43" fmla="*/ 2147483646 h 168"/>
              <a:gd name="T44" fmla="*/ 2147483646 w 152"/>
              <a:gd name="T45" fmla="*/ 2147483646 h 1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168"/>
              <a:gd name="T71" fmla="*/ 152 w 152"/>
              <a:gd name="T72" fmla="*/ 168 h 16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168">
                <a:moveTo>
                  <a:pt x="24" y="144"/>
                </a:moveTo>
                <a:lnTo>
                  <a:pt x="40" y="152"/>
                </a:lnTo>
                <a:lnTo>
                  <a:pt x="48" y="160"/>
                </a:lnTo>
                <a:lnTo>
                  <a:pt x="56" y="168"/>
                </a:lnTo>
                <a:lnTo>
                  <a:pt x="72" y="152"/>
                </a:lnTo>
                <a:lnTo>
                  <a:pt x="80" y="160"/>
                </a:lnTo>
                <a:lnTo>
                  <a:pt x="136" y="160"/>
                </a:lnTo>
                <a:lnTo>
                  <a:pt x="152" y="152"/>
                </a:lnTo>
                <a:lnTo>
                  <a:pt x="144" y="144"/>
                </a:lnTo>
                <a:lnTo>
                  <a:pt x="128" y="32"/>
                </a:lnTo>
                <a:lnTo>
                  <a:pt x="144" y="32"/>
                </a:lnTo>
                <a:lnTo>
                  <a:pt x="104" y="0"/>
                </a:lnTo>
                <a:lnTo>
                  <a:pt x="104" y="16"/>
                </a:lnTo>
                <a:lnTo>
                  <a:pt x="64" y="16"/>
                </a:lnTo>
                <a:lnTo>
                  <a:pt x="64" y="48"/>
                </a:lnTo>
                <a:lnTo>
                  <a:pt x="56" y="56"/>
                </a:lnTo>
                <a:lnTo>
                  <a:pt x="48" y="80"/>
                </a:lnTo>
                <a:lnTo>
                  <a:pt x="0" y="80"/>
                </a:lnTo>
                <a:lnTo>
                  <a:pt x="8" y="104"/>
                </a:lnTo>
                <a:lnTo>
                  <a:pt x="8" y="136"/>
                </a:lnTo>
                <a:lnTo>
                  <a:pt x="0" y="144"/>
                </a:lnTo>
                <a:lnTo>
                  <a:pt x="16" y="144"/>
                </a:lnTo>
                <a:lnTo>
                  <a:pt x="24" y="14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4" name="Freeform 641"/>
          <p:cNvSpPr>
            <a:spLocks/>
          </p:cNvSpPr>
          <p:nvPr/>
        </p:nvSpPr>
        <p:spPr bwMode="auto">
          <a:xfrm>
            <a:off x="5824538" y="2582863"/>
            <a:ext cx="1322387" cy="1254125"/>
          </a:xfrm>
          <a:custGeom>
            <a:avLst/>
            <a:gdLst>
              <a:gd name="T0" fmla="*/ 0 w 144"/>
              <a:gd name="T1" fmla="*/ 2147483646 h 136"/>
              <a:gd name="T2" fmla="*/ 2147483646 w 144"/>
              <a:gd name="T3" fmla="*/ 2147483646 h 136"/>
              <a:gd name="T4" fmla="*/ 2147483646 w 144"/>
              <a:gd name="T5" fmla="*/ 2147483646 h 136"/>
              <a:gd name="T6" fmla="*/ 2147483646 w 144"/>
              <a:gd name="T7" fmla="*/ 2147483646 h 136"/>
              <a:gd name="T8" fmla="*/ 2147483646 w 144"/>
              <a:gd name="T9" fmla="*/ 2147483646 h 136"/>
              <a:gd name="T10" fmla="*/ 2147483646 w 144"/>
              <a:gd name="T11" fmla="*/ 2147483646 h 136"/>
              <a:gd name="T12" fmla="*/ 2147483646 w 144"/>
              <a:gd name="T13" fmla="*/ 2147483646 h 136"/>
              <a:gd name="T14" fmla="*/ 2147483646 w 144"/>
              <a:gd name="T15" fmla="*/ 2147483646 h 136"/>
              <a:gd name="T16" fmla="*/ 2147483646 w 144"/>
              <a:gd name="T17" fmla="*/ 2147483646 h 136"/>
              <a:gd name="T18" fmla="*/ 2147483646 w 144"/>
              <a:gd name="T19" fmla="*/ 2147483646 h 136"/>
              <a:gd name="T20" fmla="*/ 2147483646 w 144"/>
              <a:gd name="T21" fmla="*/ 2147483646 h 136"/>
              <a:gd name="T22" fmla="*/ 2147483646 w 144"/>
              <a:gd name="T23" fmla="*/ 2147483646 h 136"/>
              <a:gd name="T24" fmla="*/ 2147483646 w 144"/>
              <a:gd name="T25" fmla="*/ 2147483646 h 136"/>
              <a:gd name="T26" fmla="*/ 2147483646 w 144"/>
              <a:gd name="T27" fmla="*/ 0 h 136"/>
              <a:gd name="T28" fmla="*/ 2147483646 w 144"/>
              <a:gd name="T29" fmla="*/ 2147483646 h 136"/>
              <a:gd name="T30" fmla="*/ 2147483646 w 144"/>
              <a:gd name="T31" fmla="*/ 2147483646 h 136"/>
              <a:gd name="T32" fmla="*/ 2147483646 w 144"/>
              <a:gd name="T33" fmla="*/ 0 h 136"/>
              <a:gd name="T34" fmla="*/ 2147483646 w 144"/>
              <a:gd name="T35" fmla="*/ 2147483646 h 136"/>
              <a:gd name="T36" fmla="*/ 2147483646 w 144"/>
              <a:gd name="T37" fmla="*/ 0 h 136"/>
              <a:gd name="T38" fmla="*/ 2147483646 w 144"/>
              <a:gd name="T39" fmla="*/ 0 h 136"/>
              <a:gd name="T40" fmla="*/ 2147483646 w 144"/>
              <a:gd name="T41" fmla="*/ 2147483646 h 136"/>
              <a:gd name="T42" fmla="*/ 0 w 144"/>
              <a:gd name="T43" fmla="*/ 2147483646 h 1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4"/>
              <a:gd name="T67" fmla="*/ 0 h 136"/>
              <a:gd name="T68" fmla="*/ 144 w 144"/>
              <a:gd name="T69" fmla="*/ 136 h 1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4" h="136">
                <a:moveTo>
                  <a:pt x="0" y="16"/>
                </a:moveTo>
                <a:lnTo>
                  <a:pt x="8" y="32"/>
                </a:lnTo>
                <a:lnTo>
                  <a:pt x="8" y="40"/>
                </a:lnTo>
                <a:lnTo>
                  <a:pt x="8" y="136"/>
                </a:lnTo>
                <a:lnTo>
                  <a:pt x="16" y="136"/>
                </a:lnTo>
                <a:lnTo>
                  <a:pt x="120" y="136"/>
                </a:lnTo>
                <a:lnTo>
                  <a:pt x="136" y="128"/>
                </a:lnTo>
                <a:lnTo>
                  <a:pt x="144" y="120"/>
                </a:lnTo>
                <a:lnTo>
                  <a:pt x="136" y="88"/>
                </a:lnTo>
                <a:lnTo>
                  <a:pt x="120" y="56"/>
                </a:lnTo>
                <a:lnTo>
                  <a:pt x="96" y="32"/>
                </a:lnTo>
                <a:lnTo>
                  <a:pt x="128" y="48"/>
                </a:lnTo>
                <a:lnTo>
                  <a:pt x="136" y="32"/>
                </a:lnTo>
                <a:lnTo>
                  <a:pt x="120" y="0"/>
                </a:lnTo>
                <a:lnTo>
                  <a:pt x="112" y="8"/>
                </a:lnTo>
                <a:lnTo>
                  <a:pt x="88" y="8"/>
                </a:lnTo>
                <a:lnTo>
                  <a:pt x="80" y="0"/>
                </a:lnTo>
                <a:lnTo>
                  <a:pt x="48" y="8"/>
                </a:lnTo>
                <a:lnTo>
                  <a:pt x="24" y="0"/>
                </a:lnTo>
                <a:lnTo>
                  <a:pt x="8" y="0"/>
                </a:lnTo>
                <a:lnTo>
                  <a:pt x="8" y="8"/>
                </a:lnTo>
                <a:lnTo>
                  <a:pt x="0" y="16"/>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5" name="Freeform 642"/>
          <p:cNvSpPr>
            <a:spLocks/>
          </p:cNvSpPr>
          <p:nvPr/>
        </p:nvSpPr>
        <p:spPr bwMode="auto">
          <a:xfrm>
            <a:off x="4110038" y="2508250"/>
            <a:ext cx="1914525" cy="1838325"/>
          </a:xfrm>
          <a:custGeom>
            <a:avLst/>
            <a:gdLst>
              <a:gd name="T0" fmla="*/ 28201911 w 10000"/>
              <a:gd name="T1" fmla="*/ 40554920 h 10000"/>
              <a:gd name="T2" fmla="*/ 14119239 w 10000"/>
              <a:gd name="T3" fmla="*/ 54073227 h 10000"/>
              <a:gd name="T4" fmla="*/ 14119239 w 10000"/>
              <a:gd name="T5" fmla="*/ 67591534 h 10000"/>
              <a:gd name="T6" fmla="*/ 0 w 10000"/>
              <a:gd name="T7" fmla="*/ 81109840 h 10000"/>
              <a:gd name="T8" fmla="*/ 0 w 10000"/>
              <a:gd name="T9" fmla="*/ 189256478 h 10000"/>
              <a:gd name="T10" fmla="*/ 42321149 w 10000"/>
              <a:gd name="T11" fmla="*/ 229811398 h 10000"/>
              <a:gd name="T12" fmla="*/ 56403821 w 10000"/>
              <a:gd name="T13" fmla="*/ 229811398 h 10000"/>
              <a:gd name="T14" fmla="*/ 112844209 w 10000"/>
              <a:gd name="T15" fmla="*/ 243329705 h 10000"/>
              <a:gd name="T16" fmla="*/ 126963448 w 10000"/>
              <a:gd name="T17" fmla="*/ 256848195 h 10000"/>
              <a:gd name="T18" fmla="*/ 155165359 w 10000"/>
              <a:gd name="T19" fmla="*/ 243329705 h 10000"/>
              <a:gd name="T20" fmla="*/ 324413389 w 10000"/>
              <a:gd name="T21" fmla="*/ 324439729 h 10000"/>
              <a:gd name="T22" fmla="*/ 338532628 w 10000"/>
              <a:gd name="T23" fmla="*/ 337958036 h 10000"/>
              <a:gd name="T24" fmla="*/ 338532628 w 10000"/>
              <a:gd name="T25" fmla="*/ 310921422 h 10000"/>
              <a:gd name="T26" fmla="*/ 352615300 w 10000"/>
              <a:gd name="T27" fmla="*/ 310921422 h 10000"/>
              <a:gd name="T28" fmla="*/ 366734539 w 10000"/>
              <a:gd name="T29" fmla="*/ 270366502 h 10000"/>
              <a:gd name="T30" fmla="*/ 359986604 w 10000"/>
              <a:gd name="T31" fmla="*/ 268778005 h 10000"/>
              <a:gd name="T32" fmla="*/ 352615300 w 10000"/>
              <a:gd name="T33" fmla="*/ 108146638 h 10000"/>
              <a:gd name="T34" fmla="*/ 352615300 w 10000"/>
              <a:gd name="T35" fmla="*/ 94628331 h 10000"/>
              <a:gd name="T36" fmla="*/ 338532628 w 10000"/>
              <a:gd name="T37" fmla="*/ 67591534 h 10000"/>
              <a:gd name="T38" fmla="*/ 352615300 w 10000"/>
              <a:gd name="T39" fmla="*/ 54073227 h 10000"/>
              <a:gd name="T40" fmla="*/ 352615300 w 10000"/>
              <a:gd name="T41" fmla="*/ 40554920 h 10000"/>
              <a:gd name="T42" fmla="*/ 338532628 w 10000"/>
              <a:gd name="T43" fmla="*/ 27036613 h 10000"/>
              <a:gd name="T44" fmla="*/ 310330718 w 10000"/>
              <a:gd name="T45" fmla="*/ 13518307 h 10000"/>
              <a:gd name="T46" fmla="*/ 282092240 w 10000"/>
              <a:gd name="T47" fmla="*/ 13518307 h 10000"/>
              <a:gd name="T48" fmla="*/ 239771090 w 10000"/>
              <a:gd name="T49" fmla="*/ 27036613 h 10000"/>
              <a:gd name="T50" fmla="*/ 239771090 w 10000"/>
              <a:gd name="T51" fmla="*/ 54073227 h 10000"/>
              <a:gd name="T52" fmla="*/ 197486508 w 10000"/>
              <a:gd name="T53" fmla="*/ 67591534 h 10000"/>
              <a:gd name="T54" fmla="*/ 169248031 w 10000"/>
              <a:gd name="T55" fmla="*/ 40554920 h 10000"/>
              <a:gd name="T56" fmla="*/ 155165359 w 10000"/>
              <a:gd name="T57" fmla="*/ 27036613 h 10000"/>
              <a:gd name="T58" fmla="*/ 141046120 w 10000"/>
              <a:gd name="T59" fmla="*/ 13518307 h 10000"/>
              <a:gd name="T60" fmla="*/ 84642299 w 10000"/>
              <a:gd name="T61" fmla="*/ 13518307 h 10000"/>
              <a:gd name="T62" fmla="*/ 56403821 w 10000"/>
              <a:gd name="T63" fmla="*/ 0 h 10000"/>
              <a:gd name="T64" fmla="*/ 56403821 w 10000"/>
              <a:gd name="T65" fmla="*/ 13518307 h 10000"/>
              <a:gd name="T66" fmla="*/ 28201911 w 10000"/>
              <a:gd name="T67" fmla="*/ 40554920 h 100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000" h="10000">
                <a:moveTo>
                  <a:pt x="769" y="1200"/>
                </a:moveTo>
                <a:lnTo>
                  <a:pt x="385" y="1600"/>
                </a:lnTo>
                <a:lnTo>
                  <a:pt x="385" y="2000"/>
                </a:lnTo>
                <a:lnTo>
                  <a:pt x="0" y="2400"/>
                </a:lnTo>
                <a:lnTo>
                  <a:pt x="0" y="5600"/>
                </a:lnTo>
                <a:lnTo>
                  <a:pt x="1154" y="6800"/>
                </a:lnTo>
                <a:lnTo>
                  <a:pt x="1538" y="6800"/>
                </a:lnTo>
                <a:lnTo>
                  <a:pt x="3077" y="7200"/>
                </a:lnTo>
                <a:lnTo>
                  <a:pt x="3462" y="7600"/>
                </a:lnTo>
                <a:lnTo>
                  <a:pt x="4231" y="7200"/>
                </a:lnTo>
                <a:lnTo>
                  <a:pt x="8846" y="9600"/>
                </a:lnTo>
                <a:lnTo>
                  <a:pt x="9231" y="10000"/>
                </a:lnTo>
                <a:lnTo>
                  <a:pt x="9231" y="9200"/>
                </a:lnTo>
                <a:lnTo>
                  <a:pt x="9615" y="9200"/>
                </a:lnTo>
                <a:lnTo>
                  <a:pt x="10000" y="8000"/>
                </a:lnTo>
                <a:lnTo>
                  <a:pt x="9816" y="7953"/>
                </a:lnTo>
                <a:lnTo>
                  <a:pt x="9615" y="3200"/>
                </a:lnTo>
                <a:lnTo>
                  <a:pt x="9615" y="2800"/>
                </a:lnTo>
                <a:lnTo>
                  <a:pt x="9231" y="2000"/>
                </a:lnTo>
                <a:lnTo>
                  <a:pt x="9615" y="1600"/>
                </a:lnTo>
                <a:lnTo>
                  <a:pt x="9615" y="1200"/>
                </a:lnTo>
                <a:lnTo>
                  <a:pt x="9231" y="800"/>
                </a:lnTo>
                <a:lnTo>
                  <a:pt x="8462" y="400"/>
                </a:lnTo>
                <a:lnTo>
                  <a:pt x="7692" y="400"/>
                </a:lnTo>
                <a:lnTo>
                  <a:pt x="6538" y="800"/>
                </a:lnTo>
                <a:lnTo>
                  <a:pt x="6538" y="1600"/>
                </a:lnTo>
                <a:lnTo>
                  <a:pt x="5385" y="2000"/>
                </a:lnTo>
                <a:lnTo>
                  <a:pt x="4615" y="1200"/>
                </a:lnTo>
                <a:lnTo>
                  <a:pt x="4231" y="800"/>
                </a:lnTo>
                <a:lnTo>
                  <a:pt x="3846" y="400"/>
                </a:lnTo>
                <a:lnTo>
                  <a:pt x="2308" y="400"/>
                </a:lnTo>
                <a:lnTo>
                  <a:pt x="1538" y="0"/>
                </a:lnTo>
                <a:lnTo>
                  <a:pt x="1538" y="400"/>
                </a:lnTo>
                <a:lnTo>
                  <a:pt x="769" y="1200"/>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6" name="Freeform 643"/>
          <p:cNvSpPr>
            <a:spLocks/>
          </p:cNvSpPr>
          <p:nvPr/>
        </p:nvSpPr>
        <p:spPr bwMode="auto">
          <a:xfrm>
            <a:off x="3914775" y="1922463"/>
            <a:ext cx="514350" cy="950912"/>
          </a:xfrm>
          <a:custGeom>
            <a:avLst/>
            <a:gdLst>
              <a:gd name="T0" fmla="*/ 2147483646 w 56"/>
              <a:gd name="T1" fmla="*/ 2147483646 h 104"/>
              <a:gd name="T2" fmla="*/ 2147483646 w 56"/>
              <a:gd name="T3" fmla="*/ 2147483646 h 104"/>
              <a:gd name="T4" fmla="*/ 2147483646 w 56"/>
              <a:gd name="T5" fmla="*/ 2147483646 h 104"/>
              <a:gd name="T6" fmla="*/ 0 w 56"/>
              <a:gd name="T7" fmla="*/ 2147483646 h 104"/>
              <a:gd name="T8" fmla="*/ 0 w 56"/>
              <a:gd name="T9" fmla="*/ 2147483646 h 104"/>
              <a:gd name="T10" fmla="*/ 2147483646 w 56"/>
              <a:gd name="T11" fmla="*/ 2147483646 h 104"/>
              <a:gd name="T12" fmla="*/ 2147483646 w 56"/>
              <a:gd name="T13" fmla="*/ 2147483646 h 104"/>
              <a:gd name="T14" fmla="*/ 2147483646 w 56"/>
              <a:gd name="T15" fmla="*/ 2147483646 h 104"/>
              <a:gd name="T16" fmla="*/ 2147483646 w 56"/>
              <a:gd name="T17" fmla="*/ 2147483646 h 104"/>
              <a:gd name="T18" fmla="*/ 2147483646 w 56"/>
              <a:gd name="T19" fmla="*/ 2147483646 h 104"/>
              <a:gd name="T20" fmla="*/ 2147483646 w 56"/>
              <a:gd name="T21" fmla="*/ 2147483646 h 104"/>
              <a:gd name="T22" fmla="*/ 2147483646 w 56"/>
              <a:gd name="T23" fmla="*/ 2147483646 h 104"/>
              <a:gd name="T24" fmla="*/ 2147483646 w 56"/>
              <a:gd name="T25" fmla="*/ 2147483646 h 104"/>
              <a:gd name="T26" fmla="*/ 2147483646 w 56"/>
              <a:gd name="T27" fmla="*/ 2147483646 h 104"/>
              <a:gd name="T28" fmla="*/ 2147483646 w 56"/>
              <a:gd name="T29" fmla="*/ 2147483646 h 104"/>
              <a:gd name="T30" fmla="*/ 2147483646 w 56"/>
              <a:gd name="T31" fmla="*/ 2147483646 h 104"/>
              <a:gd name="T32" fmla="*/ 2147483646 w 56"/>
              <a:gd name="T33" fmla="*/ 2147483646 h 104"/>
              <a:gd name="T34" fmla="*/ 2147483646 w 56"/>
              <a:gd name="T35" fmla="*/ 2147483646 h 104"/>
              <a:gd name="T36" fmla="*/ 2147483646 w 56"/>
              <a:gd name="T37" fmla="*/ 0 h 104"/>
              <a:gd name="T38" fmla="*/ 2147483646 w 56"/>
              <a:gd name="T39" fmla="*/ 0 h 104"/>
              <a:gd name="T40" fmla="*/ 2147483646 w 56"/>
              <a:gd name="T41" fmla="*/ 2147483646 h 1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6"/>
              <a:gd name="T64" fmla="*/ 0 h 104"/>
              <a:gd name="T65" fmla="*/ 56 w 56"/>
              <a:gd name="T66" fmla="*/ 104 h 10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6" h="104">
                <a:moveTo>
                  <a:pt x="16" y="8"/>
                </a:moveTo>
                <a:lnTo>
                  <a:pt x="16" y="24"/>
                </a:lnTo>
                <a:lnTo>
                  <a:pt x="16" y="40"/>
                </a:lnTo>
                <a:lnTo>
                  <a:pt x="0" y="56"/>
                </a:lnTo>
                <a:lnTo>
                  <a:pt x="0" y="64"/>
                </a:lnTo>
                <a:lnTo>
                  <a:pt x="8" y="72"/>
                </a:lnTo>
                <a:lnTo>
                  <a:pt x="16" y="72"/>
                </a:lnTo>
                <a:lnTo>
                  <a:pt x="24" y="80"/>
                </a:lnTo>
                <a:lnTo>
                  <a:pt x="24" y="96"/>
                </a:lnTo>
                <a:lnTo>
                  <a:pt x="32" y="104"/>
                </a:lnTo>
                <a:lnTo>
                  <a:pt x="32" y="96"/>
                </a:lnTo>
                <a:lnTo>
                  <a:pt x="40" y="88"/>
                </a:lnTo>
                <a:lnTo>
                  <a:pt x="56" y="72"/>
                </a:lnTo>
                <a:lnTo>
                  <a:pt x="56" y="64"/>
                </a:lnTo>
                <a:lnTo>
                  <a:pt x="40" y="56"/>
                </a:lnTo>
                <a:lnTo>
                  <a:pt x="32" y="48"/>
                </a:lnTo>
                <a:lnTo>
                  <a:pt x="48" y="24"/>
                </a:lnTo>
                <a:lnTo>
                  <a:pt x="40" y="8"/>
                </a:lnTo>
                <a:lnTo>
                  <a:pt x="24" y="0"/>
                </a:lnTo>
                <a:lnTo>
                  <a:pt x="16" y="0"/>
                </a:lnTo>
                <a:lnTo>
                  <a:pt x="16" y="8"/>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7" name="Freeform 644"/>
          <p:cNvSpPr>
            <a:spLocks/>
          </p:cNvSpPr>
          <p:nvPr/>
        </p:nvSpPr>
        <p:spPr bwMode="auto">
          <a:xfrm>
            <a:off x="1549400" y="2138363"/>
            <a:ext cx="1397000" cy="1106487"/>
          </a:xfrm>
          <a:custGeom>
            <a:avLst/>
            <a:gdLst>
              <a:gd name="T0" fmla="*/ 2147483646 w 152"/>
              <a:gd name="T1" fmla="*/ 2147483646 h 120"/>
              <a:gd name="T2" fmla="*/ 2147483646 w 152"/>
              <a:gd name="T3" fmla="*/ 2147483646 h 120"/>
              <a:gd name="T4" fmla="*/ 2147483646 w 152"/>
              <a:gd name="T5" fmla="*/ 2147483646 h 120"/>
              <a:gd name="T6" fmla="*/ 2147483646 w 152"/>
              <a:gd name="T7" fmla="*/ 2147483646 h 120"/>
              <a:gd name="T8" fmla="*/ 2147483646 w 152"/>
              <a:gd name="T9" fmla="*/ 2147483646 h 120"/>
              <a:gd name="T10" fmla="*/ 2147483646 w 152"/>
              <a:gd name="T11" fmla="*/ 2147483646 h 120"/>
              <a:gd name="T12" fmla="*/ 2147483646 w 152"/>
              <a:gd name="T13" fmla="*/ 2147483646 h 120"/>
              <a:gd name="T14" fmla="*/ 2147483646 w 152"/>
              <a:gd name="T15" fmla="*/ 2147483646 h 120"/>
              <a:gd name="T16" fmla="*/ 2147483646 w 152"/>
              <a:gd name="T17" fmla="*/ 2147483646 h 120"/>
              <a:gd name="T18" fmla="*/ 2147483646 w 152"/>
              <a:gd name="T19" fmla="*/ 2147483646 h 120"/>
              <a:gd name="T20" fmla="*/ 2147483646 w 152"/>
              <a:gd name="T21" fmla="*/ 2147483646 h 120"/>
              <a:gd name="T22" fmla="*/ 2147483646 w 152"/>
              <a:gd name="T23" fmla="*/ 2147483646 h 120"/>
              <a:gd name="T24" fmla="*/ 2147483646 w 152"/>
              <a:gd name="T25" fmla="*/ 2147483646 h 120"/>
              <a:gd name="T26" fmla="*/ 2147483646 w 152"/>
              <a:gd name="T27" fmla="*/ 0 h 120"/>
              <a:gd name="T28" fmla="*/ 2147483646 w 152"/>
              <a:gd name="T29" fmla="*/ 2147483646 h 120"/>
              <a:gd name="T30" fmla="*/ 2147483646 w 152"/>
              <a:gd name="T31" fmla="*/ 2147483646 h 120"/>
              <a:gd name="T32" fmla="*/ 2147483646 w 152"/>
              <a:gd name="T33" fmla="*/ 2147483646 h 120"/>
              <a:gd name="T34" fmla="*/ 2147483646 w 152"/>
              <a:gd name="T35" fmla="*/ 2147483646 h 120"/>
              <a:gd name="T36" fmla="*/ 2147483646 w 152"/>
              <a:gd name="T37" fmla="*/ 2147483646 h 120"/>
              <a:gd name="T38" fmla="*/ 0 w 152"/>
              <a:gd name="T39" fmla="*/ 2147483646 h 120"/>
              <a:gd name="T40" fmla="*/ 2147483646 w 152"/>
              <a:gd name="T41" fmla="*/ 2147483646 h 120"/>
              <a:gd name="T42" fmla="*/ 2147483646 w 152"/>
              <a:gd name="T43" fmla="*/ 2147483646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2"/>
              <a:gd name="T67" fmla="*/ 0 h 120"/>
              <a:gd name="T68" fmla="*/ 152 w 152"/>
              <a:gd name="T69" fmla="*/ 120 h 12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2" h="120">
                <a:moveTo>
                  <a:pt x="56" y="104"/>
                </a:moveTo>
                <a:lnTo>
                  <a:pt x="72" y="96"/>
                </a:lnTo>
                <a:lnTo>
                  <a:pt x="96" y="80"/>
                </a:lnTo>
                <a:lnTo>
                  <a:pt x="120" y="72"/>
                </a:lnTo>
                <a:lnTo>
                  <a:pt x="120" y="64"/>
                </a:lnTo>
                <a:lnTo>
                  <a:pt x="128" y="56"/>
                </a:lnTo>
                <a:lnTo>
                  <a:pt x="144" y="56"/>
                </a:lnTo>
                <a:lnTo>
                  <a:pt x="152" y="48"/>
                </a:lnTo>
                <a:lnTo>
                  <a:pt x="144" y="32"/>
                </a:lnTo>
                <a:lnTo>
                  <a:pt x="144" y="8"/>
                </a:lnTo>
                <a:lnTo>
                  <a:pt x="136" y="8"/>
                </a:lnTo>
                <a:lnTo>
                  <a:pt x="120" y="8"/>
                </a:lnTo>
                <a:lnTo>
                  <a:pt x="112" y="8"/>
                </a:lnTo>
                <a:lnTo>
                  <a:pt x="96" y="0"/>
                </a:lnTo>
                <a:lnTo>
                  <a:pt x="80" y="24"/>
                </a:lnTo>
                <a:lnTo>
                  <a:pt x="64" y="40"/>
                </a:lnTo>
                <a:lnTo>
                  <a:pt x="48" y="64"/>
                </a:lnTo>
                <a:lnTo>
                  <a:pt x="40" y="96"/>
                </a:lnTo>
                <a:lnTo>
                  <a:pt x="8" y="112"/>
                </a:lnTo>
                <a:lnTo>
                  <a:pt x="0" y="120"/>
                </a:lnTo>
                <a:lnTo>
                  <a:pt x="56" y="120"/>
                </a:lnTo>
                <a:lnTo>
                  <a:pt x="56" y="10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8" name="Freeform 645"/>
          <p:cNvSpPr>
            <a:spLocks/>
          </p:cNvSpPr>
          <p:nvPr/>
        </p:nvSpPr>
        <p:spPr bwMode="auto">
          <a:xfrm>
            <a:off x="3914775" y="1922463"/>
            <a:ext cx="514350" cy="950912"/>
          </a:xfrm>
          <a:custGeom>
            <a:avLst/>
            <a:gdLst>
              <a:gd name="T0" fmla="*/ 2147483646 w 56"/>
              <a:gd name="T1" fmla="*/ 2147483646 h 104"/>
              <a:gd name="T2" fmla="*/ 2147483646 w 56"/>
              <a:gd name="T3" fmla="*/ 2147483646 h 104"/>
              <a:gd name="T4" fmla="*/ 2147483646 w 56"/>
              <a:gd name="T5" fmla="*/ 2147483646 h 104"/>
              <a:gd name="T6" fmla="*/ 0 w 56"/>
              <a:gd name="T7" fmla="*/ 2147483646 h 104"/>
              <a:gd name="T8" fmla="*/ 0 w 56"/>
              <a:gd name="T9" fmla="*/ 2147483646 h 104"/>
              <a:gd name="T10" fmla="*/ 2147483646 w 56"/>
              <a:gd name="T11" fmla="*/ 2147483646 h 104"/>
              <a:gd name="T12" fmla="*/ 2147483646 w 56"/>
              <a:gd name="T13" fmla="*/ 2147483646 h 104"/>
              <a:gd name="T14" fmla="*/ 2147483646 w 56"/>
              <a:gd name="T15" fmla="*/ 2147483646 h 104"/>
              <a:gd name="T16" fmla="*/ 2147483646 w 56"/>
              <a:gd name="T17" fmla="*/ 2147483646 h 104"/>
              <a:gd name="T18" fmla="*/ 2147483646 w 56"/>
              <a:gd name="T19" fmla="*/ 2147483646 h 104"/>
              <a:gd name="T20" fmla="*/ 2147483646 w 56"/>
              <a:gd name="T21" fmla="*/ 2147483646 h 104"/>
              <a:gd name="T22" fmla="*/ 2147483646 w 56"/>
              <a:gd name="T23" fmla="*/ 2147483646 h 104"/>
              <a:gd name="T24" fmla="*/ 2147483646 w 56"/>
              <a:gd name="T25" fmla="*/ 2147483646 h 104"/>
              <a:gd name="T26" fmla="*/ 2147483646 w 56"/>
              <a:gd name="T27" fmla="*/ 2147483646 h 104"/>
              <a:gd name="T28" fmla="*/ 2147483646 w 56"/>
              <a:gd name="T29" fmla="*/ 2147483646 h 104"/>
              <a:gd name="T30" fmla="*/ 2147483646 w 56"/>
              <a:gd name="T31" fmla="*/ 2147483646 h 104"/>
              <a:gd name="T32" fmla="*/ 2147483646 w 56"/>
              <a:gd name="T33" fmla="*/ 2147483646 h 104"/>
              <a:gd name="T34" fmla="*/ 2147483646 w 56"/>
              <a:gd name="T35" fmla="*/ 2147483646 h 104"/>
              <a:gd name="T36" fmla="*/ 2147483646 w 56"/>
              <a:gd name="T37" fmla="*/ 0 h 104"/>
              <a:gd name="T38" fmla="*/ 2147483646 w 56"/>
              <a:gd name="T39" fmla="*/ 0 h 104"/>
              <a:gd name="T40" fmla="*/ 2147483646 w 56"/>
              <a:gd name="T41" fmla="*/ 2147483646 h 104"/>
              <a:gd name="T42" fmla="*/ 2147483646 w 56"/>
              <a:gd name="T43" fmla="*/ 2147483646 h 1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104"/>
              <a:gd name="T68" fmla="*/ 56 w 56"/>
              <a:gd name="T69" fmla="*/ 104 h 1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104">
                <a:moveTo>
                  <a:pt x="16" y="8"/>
                </a:moveTo>
                <a:lnTo>
                  <a:pt x="16" y="24"/>
                </a:lnTo>
                <a:lnTo>
                  <a:pt x="16" y="40"/>
                </a:lnTo>
                <a:lnTo>
                  <a:pt x="0" y="56"/>
                </a:lnTo>
                <a:lnTo>
                  <a:pt x="0" y="64"/>
                </a:lnTo>
                <a:lnTo>
                  <a:pt x="8" y="72"/>
                </a:lnTo>
                <a:lnTo>
                  <a:pt x="16" y="72"/>
                </a:lnTo>
                <a:lnTo>
                  <a:pt x="24" y="80"/>
                </a:lnTo>
                <a:lnTo>
                  <a:pt x="24" y="96"/>
                </a:lnTo>
                <a:lnTo>
                  <a:pt x="32" y="104"/>
                </a:lnTo>
                <a:lnTo>
                  <a:pt x="32" y="96"/>
                </a:lnTo>
                <a:lnTo>
                  <a:pt x="40" y="88"/>
                </a:lnTo>
                <a:lnTo>
                  <a:pt x="56" y="72"/>
                </a:lnTo>
                <a:lnTo>
                  <a:pt x="56" y="64"/>
                </a:lnTo>
                <a:lnTo>
                  <a:pt x="40" y="56"/>
                </a:lnTo>
                <a:lnTo>
                  <a:pt x="32" y="48"/>
                </a:lnTo>
                <a:lnTo>
                  <a:pt x="48" y="24"/>
                </a:lnTo>
                <a:lnTo>
                  <a:pt x="40" y="8"/>
                </a:lnTo>
                <a:lnTo>
                  <a:pt x="24" y="0"/>
                </a:lnTo>
                <a:lnTo>
                  <a:pt x="16" y="0"/>
                </a:lnTo>
                <a:lnTo>
                  <a:pt x="16" y="8"/>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9" name="Freeform 646"/>
          <p:cNvSpPr>
            <a:spLocks/>
          </p:cNvSpPr>
          <p:nvPr/>
        </p:nvSpPr>
        <p:spPr bwMode="auto">
          <a:xfrm>
            <a:off x="1549400" y="2138363"/>
            <a:ext cx="1397000" cy="1106487"/>
          </a:xfrm>
          <a:custGeom>
            <a:avLst/>
            <a:gdLst>
              <a:gd name="T0" fmla="*/ 2147483646 w 152"/>
              <a:gd name="T1" fmla="*/ 2147483646 h 120"/>
              <a:gd name="T2" fmla="*/ 2147483646 w 152"/>
              <a:gd name="T3" fmla="*/ 2147483646 h 120"/>
              <a:gd name="T4" fmla="*/ 2147483646 w 152"/>
              <a:gd name="T5" fmla="*/ 2147483646 h 120"/>
              <a:gd name="T6" fmla="*/ 2147483646 w 152"/>
              <a:gd name="T7" fmla="*/ 2147483646 h 120"/>
              <a:gd name="T8" fmla="*/ 2147483646 w 152"/>
              <a:gd name="T9" fmla="*/ 2147483646 h 120"/>
              <a:gd name="T10" fmla="*/ 2147483646 w 152"/>
              <a:gd name="T11" fmla="*/ 2147483646 h 120"/>
              <a:gd name="T12" fmla="*/ 2147483646 w 152"/>
              <a:gd name="T13" fmla="*/ 2147483646 h 120"/>
              <a:gd name="T14" fmla="*/ 2147483646 w 152"/>
              <a:gd name="T15" fmla="*/ 2147483646 h 120"/>
              <a:gd name="T16" fmla="*/ 2147483646 w 152"/>
              <a:gd name="T17" fmla="*/ 2147483646 h 120"/>
              <a:gd name="T18" fmla="*/ 2147483646 w 152"/>
              <a:gd name="T19" fmla="*/ 2147483646 h 120"/>
              <a:gd name="T20" fmla="*/ 2147483646 w 152"/>
              <a:gd name="T21" fmla="*/ 2147483646 h 120"/>
              <a:gd name="T22" fmla="*/ 2147483646 w 152"/>
              <a:gd name="T23" fmla="*/ 2147483646 h 120"/>
              <a:gd name="T24" fmla="*/ 2147483646 w 152"/>
              <a:gd name="T25" fmla="*/ 2147483646 h 120"/>
              <a:gd name="T26" fmla="*/ 2147483646 w 152"/>
              <a:gd name="T27" fmla="*/ 0 h 120"/>
              <a:gd name="T28" fmla="*/ 2147483646 w 152"/>
              <a:gd name="T29" fmla="*/ 2147483646 h 120"/>
              <a:gd name="T30" fmla="*/ 2147483646 w 152"/>
              <a:gd name="T31" fmla="*/ 2147483646 h 120"/>
              <a:gd name="T32" fmla="*/ 2147483646 w 152"/>
              <a:gd name="T33" fmla="*/ 2147483646 h 120"/>
              <a:gd name="T34" fmla="*/ 2147483646 w 152"/>
              <a:gd name="T35" fmla="*/ 2147483646 h 120"/>
              <a:gd name="T36" fmla="*/ 2147483646 w 152"/>
              <a:gd name="T37" fmla="*/ 2147483646 h 120"/>
              <a:gd name="T38" fmla="*/ 0 w 152"/>
              <a:gd name="T39" fmla="*/ 2147483646 h 120"/>
              <a:gd name="T40" fmla="*/ 2147483646 w 152"/>
              <a:gd name="T41" fmla="*/ 2147483646 h 120"/>
              <a:gd name="T42" fmla="*/ 2147483646 w 152"/>
              <a:gd name="T43" fmla="*/ 2147483646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2"/>
              <a:gd name="T67" fmla="*/ 0 h 120"/>
              <a:gd name="T68" fmla="*/ 152 w 152"/>
              <a:gd name="T69" fmla="*/ 120 h 12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2" h="120">
                <a:moveTo>
                  <a:pt x="56" y="104"/>
                </a:moveTo>
                <a:lnTo>
                  <a:pt x="72" y="96"/>
                </a:lnTo>
                <a:lnTo>
                  <a:pt x="96" y="80"/>
                </a:lnTo>
                <a:lnTo>
                  <a:pt x="120" y="72"/>
                </a:lnTo>
                <a:lnTo>
                  <a:pt x="120" y="64"/>
                </a:lnTo>
                <a:lnTo>
                  <a:pt x="128" y="56"/>
                </a:lnTo>
                <a:lnTo>
                  <a:pt x="144" y="56"/>
                </a:lnTo>
                <a:lnTo>
                  <a:pt x="152" y="48"/>
                </a:lnTo>
                <a:lnTo>
                  <a:pt x="144" y="32"/>
                </a:lnTo>
                <a:lnTo>
                  <a:pt x="144" y="8"/>
                </a:lnTo>
                <a:lnTo>
                  <a:pt x="136" y="8"/>
                </a:lnTo>
                <a:lnTo>
                  <a:pt x="120" y="8"/>
                </a:lnTo>
                <a:lnTo>
                  <a:pt x="112" y="8"/>
                </a:lnTo>
                <a:lnTo>
                  <a:pt x="96" y="0"/>
                </a:lnTo>
                <a:lnTo>
                  <a:pt x="80" y="24"/>
                </a:lnTo>
                <a:lnTo>
                  <a:pt x="64" y="40"/>
                </a:lnTo>
                <a:lnTo>
                  <a:pt x="48" y="64"/>
                </a:lnTo>
                <a:lnTo>
                  <a:pt x="40" y="96"/>
                </a:lnTo>
                <a:lnTo>
                  <a:pt x="8" y="112"/>
                </a:lnTo>
                <a:lnTo>
                  <a:pt x="0" y="120"/>
                </a:lnTo>
                <a:lnTo>
                  <a:pt x="56" y="120"/>
                </a:lnTo>
                <a:lnTo>
                  <a:pt x="56" y="10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0" name="Freeform 647"/>
          <p:cNvSpPr>
            <a:spLocks/>
          </p:cNvSpPr>
          <p:nvPr/>
        </p:nvSpPr>
        <p:spPr bwMode="auto">
          <a:xfrm>
            <a:off x="1116013" y="3244850"/>
            <a:ext cx="950912" cy="808038"/>
          </a:xfrm>
          <a:custGeom>
            <a:avLst/>
            <a:gdLst>
              <a:gd name="T0" fmla="*/ 2147483646 w 104"/>
              <a:gd name="T1" fmla="*/ 2147483646 h 88"/>
              <a:gd name="T2" fmla="*/ 2147483646 w 104"/>
              <a:gd name="T3" fmla="*/ 2147483646 h 88"/>
              <a:gd name="T4" fmla="*/ 2147483646 w 104"/>
              <a:gd name="T5" fmla="*/ 2147483646 h 88"/>
              <a:gd name="T6" fmla="*/ 2147483646 w 104"/>
              <a:gd name="T7" fmla="*/ 2147483646 h 88"/>
              <a:gd name="T8" fmla="*/ 2147483646 w 104"/>
              <a:gd name="T9" fmla="*/ 2147483646 h 88"/>
              <a:gd name="T10" fmla="*/ 2147483646 w 104"/>
              <a:gd name="T11" fmla="*/ 0 h 88"/>
              <a:gd name="T12" fmla="*/ 2147483646 w 104"/>
              <a:gd name="T13" fmla="*/ 0 h 88"/>
              <a:gd name="T14" fmla="*/ 2147483646 w 104"/>
              <a:gd name="T15" fmla="*/ 2147483646 h 88"/>
              <a:gd name="T16" fmla="*/ 2147483646 w 104"/>
              <a:gd name="T17" fmla="*/ 2147483646 h 88"/>
              <a:gd name="T18" fmla="*/ 0 w 104"/>
              <a:gd name="T19" fmla="*/ 2147483646 h 88"/>
              <a:gd name="T20" fmla="*/ 2147483646 w 104"/>
              <a:gd name="T21" fmla="*/ 2147483646 h 88"/>
              <a:gd name="T22" fmla="*/ 2147483646 w 104"/>
              <a:gd name="T23" fmla="*/ 2147483646 h 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4"/>
              <a:gd name="T37" fmla="*/ 0 h 88"/>
              <a:gd name="T38" fmla="*/ 104 w 104"/>
              <a:gd name="T39" fmla="*/ 88 h 8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4" h="88">
                <a:moveTo>
                  <a:pt x="56" y="64"/>
                </a:moveTo>
                <a:lnTo>
                  <a:pt x="64" y="56"/>
                </a:lnTo>
                <a:lnTo>
                  <a:pt x="64" y="24"/>
                </a:lnTo>
                <a:lnTo>
                  <a:pt x="104" y="24"/>
                </a:lnTo>
                <a:lnTo>
                  <a:pt x="104" y="8"/>
                </a:lnTo>
                <a:lnTo>
                  <a:pt x="104" y="0"/>
                </a:lnTo>
                <a:lnTo>
                  <a:pt x="48" y="0"/>
                </a:lnTo>
                <a:lnTo>
                  <a:pt x="40" y="8"/>
                </a:lnTo>
                <a:lnTo>
                  <a:pt x="16" y="48"/>
                </a:lnTo>
                <a:lnTo>
                  <a:pt x="0" y="88"/>
                </a:lnTo>
                <a:lnTo>
                  <a:pt x="48" y="88"/>
                </a:lnTo>
                <a:lnTo>
                  <a:pt x="56" y="6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1" name="Freeform 649"/>
          <p:cNvSpPr>
            <a:spLocks/>
          </p:cNvSpPr>
          <p:nvPr/>
        </p:nvSpPr>
        <p:spPr bwMode="auto">
          <a:xfrm>
            <a:off x="5581650" y="3678238"/>
            <a:ext cx="1951038" cy="2514600"/>
          </a:xfrm>
          <a:custGeom>
            <a:avLst/>
            <a:gdLst>
              <a:gd name="T0" fmla="*/ 249664220 w 10630"/>
              <a:gd name="T1" fmla="*/ 32701817 h 10672"/>
              <a:gd name="T2" fmla="*/ 73747585 w 10630"/>
              <a:gd name="T3" fmla="*/ 34700632 h 10672"/>
              <a:gd name="T4" fmla="*/ 67349355 w 10630"/>
              <a:gd name="T5" fmla="*/ 124089101 h 10672"/>
              <a:gd name="T6" fmla="*/ 53879484 w 10630"/>
              <a:gd name="T7" fmla="*/ 124089101 h 10672"/>
              <a:gd name="T8" fmla="*/ 53879484 w 10630"/>
              <a:gd name="T9" fmla="*/ 158789733 h 10672"/>
              <a:gd name="T10" fmla="*/ 40409613 w 10630"/>
              <a:gd name="T11" fmla="*/ 141411613 h 10672"/>
              <a:gd name="T12" fmla="*/ 40409613 w 10630"/>
              <a:gd name="T13" fmla="*/ 245513273 h 10672"/>
              <a:gd name="T14" fmla="*/ 13469871 w 10630"/>
              <a:gd name="T15" fmla="*/ 262891392 h 10672"/>
              <a:gd name="T16" fmla="*/ 13469871 w 10630"/>
              <a:gd name="T17" fmla="*/ 314914300 h 10672"/>
              <a:gd name="T18" fmla="*/ 0 w 10630"/>
              <a:gd name="T19" fmla="*/ 332292420 h 10672"/>
              <a:gd name="T20" fmla="*/ 26939742 w 10630"/>
              <a:gd name="T21" fmla="*/ 384315328 h 10672"/>
              <a:gd name="T22" fmla="*/ 40409613 w 10630"/>
              <a:gd name="T23" fmla="*/ 419015960 h 10672"/>
              <a:gd name="T24" fmla="*/ 53879484 w 10630"/>
              <a:gd name="T25" fmla="*/ 471094476 h 10672"/>
              <a:gd name="T26" fmla="*/ 80819225 w 10630"/>
              <a:gd name="T27" fmla="*/ 488416988 h 10672"/>
              <a:gd name="T28" fmla="*/ 121262610 w 10630"/>
              <a:gd name="T29" fmla="*/ 540495504 h 10672"/>
              <a:gd name="T30" fmla="*/ 134698709 w 10630"/>
              <a:gd name="T31" fmla="*/ 557818016 h 10672"/>
              <a:gd name="T32" fmla="*/ 175108505 w 10630"/>
              <a:gd name="T33" fmla="*/ 557818016 h 10672"/>
              <a:gd name="T34" fmla="*/ 202048247 w 10630"/>
              <a:gd name="T35" fmla="*/ 592518648 h 10672"/>
              <a:gd name="T36" fmla="*/ 242457860 w 10630"/>
              <a:gd name="T37" fmla="*/ 575196136 h 10672"/>
              <a:gd name="T38" fmla="*/ 282867473 w 10630"/>
              <a:gd name="T39" fmla="*/ 557818016 h 10672"/>
              <a:gd name="T40" fmla="*/ 296371115 w 10630"/>
              <a:gd name="T41" fmla="*/ 557818016 h 10672"/>
              <a:gd name="T42" fmla="*/ 296371115 w 10630"/>
              <a:gd name="T43" fmla="*/ 540495504 h 10672"/>
              <a:gd name="T44" fmla="*/ 282867473 w 10630"/>
              <a:gd name="T45" fmla="*/ 523117620 h 10672"/>
              <a:gd name="T46" fmla="*/ 269397602 w 10630"/>
              <a:gd name="T47" fmla="*/ 505795108 h 10672"/>
              <a:gd name="T48" fmla="*/ 242457860 w 10630"/>
              <a:gd name="T49" fmla="*/ 471094476 h 10672"/>
              <a:gd name="T50" fmla="*/ 242457860 w 10630"/>
              <a:gd name="T51" fmla="*/ 453716592 h 10672"/>
              <a:gd name="T52" fmla="*/ 255961319 w 10630"/>
              <a:gd name="T53" fmla="*/ 453716592 h 10672"/>
              <a:gd name="T54" fmla="*/ 269397602 w 10630"/>
              <a:gd name="T55" fmla="*/ 401693448 h 10672"/>
              <a:gd name="T56" fmla="*/ 296371115 w 10630"/>
              <a:gd name="T57" fmla="*/ 366992816 h 10672"/>
              <a:gd name="T58" fmla="*/ 309807214 w 10630"/>
              <a:gd name="T59" fmla="*/ 314914300 h 10672"/>
              <a:gd name="T60" fmla="*/ 323310857 w 10630"/>
              <a:gd name="T61" fmla="*/ 210812641 h 10672"/>
              <a:gd name="T62" fmla="*/ 324960888 w 10630"/>
              <a:gd name="T63" fmla="*/ 190492024 h 10672"/>
              <a:gd name="T64" fmla="*/ 334490874 w 10630"/>
              <a:gd name="T65" fmla="*/ 161232702 h 10672"/>
              <a:gd name="T66" fmla="*/ 357962063 w 10630"/>
              <a:gd name="T67" fmla="*/ 134360507 h 10672"/>
              <a:gd name="T68" fmla="*/ 328799826 w 10630"/>
              <a:gd name="T69" fmla="*/ 69012481 h 10672"/>
              <a:gd name="T70" fmla="*/ 321559695 w 10630"/>
              <a:gd name="T71" fmla="*/ 38087283 h 10672"/>
              <a:gd name="T72" fmla="*/ 287716619 w 10630"/>
              <a:gd name="T73" fmla="*/ 0 h 10672"/>
              <a:gd name="T74" fmla="*/ 275021290 w 10630"/>
              <a:gd name="T75" fmla="*/ 18377409 h 10672"/>
              <a:gd name="T76" fmla="*/ 249664220 w 10630"/>
              <a:gd name="T77" fmla="*/ 32701817 h 106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630" h="10672">
                <a:moveTo>
                  <a:pt x="7414" y="589"/>
                </a:moveTo>
                <a:lnTo>
                  <a:pt x="2190" y="625"/>
                </a:lnTo>
                <a:cubicBezTo>
                  <a:pt x="2127" y="1162"/>
                  <a:pt x="2063" y="1698"/>
                  <a:pt x="2000" y="2235"/>
                </a:cubicBezTo>
                <a:lnTo>
                  <a:pt x="1600" y="2235"/>
                </a:lnTo>
                <a:lnTo>
                  <a:pt x="1600" y="2860"/>
                </a:lnTo>
                <a:lnTo>
                  <a:pt x="1200" y="2547"/>
                </a:lnTo>
                <a:lnTo>
                  <a:pt x="1200" y="4422"/>
                </a:lnTo>
                <a:lnTo>
                  <a:pt x="400" y="4735"/>
                </a:lnTo>
                <a:lnTo>
                  <a:pt x="400" y="5672"/>
                </a:lnTo>
                <a:lnTo>
                  <a:pt x="0" y="5985"/>
                </a:lnTo>
                <a:lnTo>
                  <a:pt x="800" y="6922"/>
                </a:lnTo>
                <a:lnTo>
                  <a:pt x="1200" y="7547"/>
                </a:lnTo>
                <a:lnTo>
                  <a:pt x="1600" y="8485"/>
                </a:lnTo>
                <a:lnTo>
                  <a:pt x="2400" y="8797"/>
                </a:lnTo>
                <a:lnTo>
                  <a:pt x="3601" y="9735"/>
                </a:lnTo>
                <a:lnTo>
                  <a:pt x="4000" y="10047"/>
                </a:lnTo>
                <a:lnTo>
                  <a:pt x="5200" y="10047"/>
                </a:lnTo>
                <a:lnTo>
                  <a:pt x="6000" y="10672"/>
                </a:lnTo>
                <a:lnTo>
                  <a:pt x="7200" y="10360"/>
                </a:lnTo>
                <a:lnTo>
                  <a:pt x="8400" y="10047"/>
                </a:lnTo>
                <a:lnTo>
                  <a:pt x="8801" y="10047"/>
                </a:lnTo>
                <a:lnTo>
                  <a:pt x="8801" y="9735"/>
                </a:lnTo>
                <a:lnTo>
                  <a:pt x="8400" y="9422"/>
                </a:lnTo>
                <a:lnTo>
                  <a:pt x="8000" y="9110"/>
                </a:lnTo>
                <a:lnTo>
                  <a:pt x="7200" y="8485"/>
                </a:lnTo>
                <a:lnTo>
                  <a:pt x="7200" y="8172"/>
                </a:lnTo>
                <a:lnTo>
                  <a:pt x="7601" y="8172"/>
                </a:lnTo>
                <a:lnTo>
                  <a:pt x="8000" y="7235"/>
                </a:lnTo>
                <a:lnTo>
                  <a:pt x="8801" y="6610"/>
                </a:lnTo>
                <a:lnTo>
                  <a:pt x="9200" y="5672"/>
                </a:lnTo>
                <a:cubicBezTo>
                  <a:pt x="9333" y="5047"/>
                  <a:pt x="9467" y="4422"/>
                  <a:pt x="9601" y="3797"/>
                </a:cubicBezTo>
                <a:cubicBezTo>
                  <a:pt x="9617" y="3675"/>
                  <a:pt x="9634" y="3553"/>
                  <a:pt x="9650" y="3431"/>
                </a:cubicBezTo>
                <a:cubicBezTo>
                  <a:pt x="9628" y="3237"/>
                  <a:pt x="9955" y="3098"/>
                  <a:pt x="9933" y="2904"/>
                </a:cubicBezTo>
                <a:cubicBezTo>
                  <a:pt x="9955" y="2785"/>
                  <a:pt x="10608" y="2539"/>
                  <a:pt x="10630" y="2420"/>
                </a:cubicBezTo>
                <a:lnTo>
                  <a:pt x="9764" y="1243"/>
                </a:lnTo>
                <a:cubicBezTo>
                  <a:pt x="9747" y="1039"/>
                  <a:pt x="9566" y="890"/>
                  <a:pt x="9549" y="686"/>
                </a:cubicBezTo>
                <a:lnTo>
                  <a:pt x="8544" y="0"/>
                </a:lnTo>
                <a:lnTo>
                  <a:pt x="8167" y="331"/>
                </a:lnTo>
                <a:lnTo>
                  <a:pt x="7414" y="589"/>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2" name="Freeform 655"/>
          <p:cNvSpPr>
            <a:spLocks/>
          </p:cNvSpPr>
          <p:nvPr/>
        </p:nvSpPr>
        <p:spPr bwMode="auto">
          <a:xfrm>
            <a:off x="2066925" y="3244850"/>
            <a:ext cx="7938" cy="73025"/>
          </a:xfrm>
          <a:custGeom>
            <a:avLst/>
            <a:gdLst>
              <a:gd name="T0" fmla="*/ 0 w 1942"/>
              <a:gd name="T1" fmla="*/ 0 h 8"/>
              <a:gd name="T2" fmla="*/ 0 w 1942"/>
              <a:gd name="T3" fmla="*/ 2147483646 h 8"/>
              <a:gd name="T4" fmla="*/ 0 w 1942"/>
              <a:gd name="T5" fmla="*/ 0 h 8"/>
              <a:gd name="T6" fmla="*/ 0 60000 65536"/>
              <a:gd name="T7" fmla="*/ 0 60000 65536"/>
              <a:gd name="T8" fmla="*/ 0 60000 65536"/>
              <a:gd name="T9" fmla="*/ 0 w 1942"/>
              <a:gd name="T10" fmla="*/ 0 h 8"/>
              <a:gd name="T11" fmla="*/ 1942 w 1942"/>
              <a:gd name="T12" fmla="*/ 8 h 8"/>
            </a:gdLst>
            <a:ahLst/>
            <a:cxnLst>
              <a:cxn ang="T6">
                <a:pos x="T0" y="T1"/>
              </a:cxn>
              <a:cxn ang="T7">
                <a:pos x="T2" y="T3"/>
              </a:cxn>
              <a:cxn ang="T8">
                <a:pos x="T4" y="T5"/>
              </a:cxn>
            </a:cxnLst>
            <a:rect l="T9" t="T10" r="T11" b="T12"/>
            <a:pathLst>
              <a:path w="1942" h="8">
                <a:moveTo>
                  <a:pt x="0" y="0"/>
                </a:moveTo>
                <a:lnTo>
                  <a:pt x="0" y="8"/>
                </a:lnTo>
                <a:lnTo>
                  <a:pt x="0" y="0"/>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3" name="Freeform 656"/>
          <p:cNvSpPr>
            <a:spLocks/>
          </p:cNvSpPr>
          <p:nvPr/>
        </p:nvSpPr>
        <p:spPr bwMode="auto">
          <a:xfrm>
            <a:off x="2066925" y="1922463"/>
            <a:ext cx="2362200" cy="2424112"/>
          </a:xfrm>
          <a:custGeom>
            <a:avLst/>
            <a:gdLst>
              <a:gd name="T0" fmla="*/ 2147483646 w 257"/>
              <a:gd name="T1" fmla="*/ 2147483646 h 264"/>
              <a:gd name="T2" fmla="*/ 2147483646 w 257"/>
              <a:gd name="T3" fmla="*/ 2147483646 h 264"/>
              <a:gd name="T4" fmla="*/ 2147483646 w 257"/>
              <a:gd name="T5" fmla="*/ 2147483646 h 264"/>
              <a:gd name="T6" fmla="*/ 2147483646 w 257"/>
              <a:gd name="T7" fmla="*/ 2147483646 h 264"/>
              <a:gd name="T8" fmla="*/ 2147483646 w 257"/>
              <a:gd name="T9" fmla="*/ 2147483646 h 264"/>
              <a:gd name="T10" fmla="*/ 2147483646 w 257"/>
              <a:gd name="T11" fmla="*/ 2147483646 h 264"/>
              <a:gd name="T12" fmla="*/ 2147483646 w 257"/>
              <a:gd name="T13" fmla="*/ 2147483646 h 264"/>
              <a:gd name="T14" fmla="*/ 2147483646 w 257"/>
              <a:gd name="T15" fmla="*/ 2147483646 h 264"/>
              <a:gd name="T16" fmla="*/ 2147483646 w 257"/>
              <a:gd name="T17" fmla="*/ 2147483646 h 264"/>
              <a:gd name="T18" fmla="*/ 2147483646 w 257"/>
              <a:gd name="T19" fmla="*/ 2147483646 h 264"/>
              <a:gd name="T20" fmla="*/ 2147483646 w 257"/>
              <a:gd name="T21" fmla="*/ 2147483646 h 264"/>
              <a:gd name="T22" fmla="*/ 2147483646 w 257"/>
              <a:gd name="T23" fmla="*/ 2147483646 h 264"/>
              <a:gd name="T24" fmla="*/ 2147483646 w 257"/>
              <a:gd name="T25" fmla="*/ 2147483646 h 264"/>
              <a:gd name="T26" fmla="*/ 2147483646 w 257"/>
              <a:gd name="T27" fmla="*/ 2147483646 h 264"/>
              <a:gd name="T28" fmla="*/ 2147483646 w 257"/>
              <a:gd name="T29" fmla="*/ 2147483646 h 264"/>
              <a:gd name="T30" fmla="*/ 2147483646 w 257"/>
              <a:gd name="T31" fmla="*/ 2147483646 h 264"/>
              <a:gd name="T32" fmla="*/ 2147483646 w 257"/>
              <a:gd name="T33" fmla="*/ 2147483646 h 264"/>
              <a:gd name="T34" fmla="*/ 2147483646 w 257"/>
              <a:gd name="T35" fmla="*/ 2147483646 h 264"/>
              <a:gd name="T36" fmla="*/ 2147483646 w 257"/>
              <a:gd name="T37" fmla="*/ 2147483646 h 264"/>
              <a:gd name="T38" fmla="*/ 2147483646 w 257"/>
              <a:gd name="T39" fmla="*/ 2147483646 h 264"/>
              <a:gd name="T40" fmla="*/ 2147483646 w 257"/>
              <a:gd name="T41" fmla="*/ 2147483646 h 264"/>
              <a:gd name="T42" fmla="*/ 2147483646 w 257"/>
              <a:gd name="T43" fmla="*/ 2147483646 h 264"/>
              <a:gd name="T44" fmla="*/ 2147483646 w 257"/>
              <a:gd name="T45" fmla="*/ 0 h 264"/>
              <a:gd name="T46" fmla="*/ 2147483646 w 257"/>
              <a:gd name="T47" fmla="*/ 2147483646 h 264"/>
              <a:gd name="T48" fmla="*/ 2147483646 w 257"/>
              <a:gd name="T49" fmla="*/ 2147483646 h 264"/>
              <a:gd name="T50" fmla="*/ 2147483646 w 257"/>
              <a:gd name="T51" fmla="*/ 2147483646 h 264"/>
              <a:gd name="T52" fmla="*/ 2147483646 w 257"/>
              <a:gd name="T53" fmla="*/ 2147483646 h 264"/>
              <a:gd name="T54" fmla="*/ 2147483646 w 257"/>
              <a:gd name="T55" fmla="*/ 2147483646 h 264"/>
              <a:gd name="T56" fmla="*/ 2147483646 w 257"/>
              <a:gd name="T57" fmla="*/ 2147483646 h 264"/>
              <a:gd name="T58" fmla="*/ 2147483646 w 257"/>
              <a:gd name="T59" fmla="*/ 2147483646 h 264"/>
              <a:gd name="T60" fmla="*/ 2147483646 w 257"/>
              <a:gd name="T61" fmla="*/ 2147483646 h 264"/>
              <a:gd name="T62" fmla="*/ 2147483646 w 257"/>
              <a:gd name="T63" fmla="*/ 2147483646 h 264"/>
              <a:gd name="T64" fmla="*/ 2147483646 w 257"/>
              <a:gd name="T65" fmla="*/ 2147483646 h 264"/>
              <a:gd name="T66" fmla="*/ 2147483646 w 257"/>
              <a:gd name="T67" fmla="*/ 2147483646 h 264"/>
              <a:gd name="T68" fmla="*/ 2147483646 w 257"/>
              <a:gd name="T69" fmla="*/ 2147483646 h 264"/>
              <a:gd name="T70" fmla="*/ 2147483646 w 257"/>
              <a:gd name="T71" fmla="*/ 2147483646 h 264"/>
              <a:gd name="T72" fmla="*/ 0 w 257"/>
              <a:gd name="T73" fmla="*/ 2147483646 h 264"/>
              <a:gd name="T74" fmla="*/ 0 w 257"/>
              <a:gd name="T75" fmla="*/ 2147483646 h 264"/>
              <a:gd name="T76" fmla="*/ 0 w 257"/>
              <a:gd name="T77" fmla="*/ 2147483646 h 264"/>
              <a:gd name="T78" fmla="*/ 2147483646 w 257"/>
              <a:gd name="T79" fmla="*/ 2147483646 h 2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57"/>
              <a:gd name="T121" fmla="*/ 0 h 264"/>
              <a:gd name="T122" fmla="*/ 257 w 257"/>
              <a:gd name="T123" fmla="*/ 264 h 26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57" h="264">
                <a:moveTo>
                  <a:pt x="40" y="184"/>
                </a:moveTo>
                <a:lnTo>
                  <a:pt x="144" y="256"/>
                </a:lnTo>
                <a:lnTo>
                  <a:pt x="152" y="264"/>
                </a:lnTo>
                <a:lnTo>
                  <a:pt x="160" y="264"/>
                </a:lnTo>
                <a:lnTo>
                  <a:pt x="185" y="248"/>
                </a:lnTo>
                <a:lnTo>
                  <a:pt x="257" y="200"/>
                </a:lnTo>
                <a:lnTo>
                  <a:pt x="241" y="184"/>
                </a:lnTo>
                <a:lnTo>
                  <a:pt x="233" y="184"/>
                </a:lnTo>
                <a:lnTo>
                  <a:pt x="225" y="168"/>
                </a:lnTo>
                <a:lnTo>
                  <a:pt x="233" y="160"/>
                </a:lnTo>
                <a:lnTo>
                  <a:pt x="233" y="120"/>
                </a:lnTo>
                <a:lnTo>
                  <a:pt x="225" y="112"/>
                </a:lnTo>
                <a:lnTo>
                  <a:pt x="233" y="104"/>
                </a:lnTo>
                <a:lnTo>
                  <a:pt x="225" y="96"/>
                </a:lnTo>
                <a:lnTo>
                  <a:pt x="225" y="80"/>
                </a:lnTo>
                <a:lnTo>
                  <a:pt x="217" y="72"/>
                </a:lnTo>
                <a:lnTo>
                  <a:pt x="209" y="72"/>
                </a:lnTo>
                <a:lnTo>
                  <a:pt x="201" y="64"/>
                </a:lnTo>
                <a:lnTo>
                  <a:pt x="201" y="56"/>
                </a:lnTo>
                <a:lnTo>
                  <a:pt x="217" y="40"/>
                </a:lnTo>
                <a:lnTo>
                  <a:pt x="217" y="24"/>
                </a:lnTo>
                <a:lnTo>
                  <a:pt x="217" y="8"/>
                </a:lnTo>
                <a:lnTo>
                  <a:pt x="217" y="0"/>
                </a:lnTo>
                <a:lnTo>
                  <a:pt x="209" y="8"/>
                </a:lnTo>
                <a:lnTo>
                  <a:pt x="193" y="8"/>
                </a:lnTo>
                <a:lnTo>
                  <a:pt x="144" y="8"/>
                </a:lnTo>
                <a:lnTo>
                  <a:pt x="104" y="24"/>
                </a:lnTo>
                <a:lnTo>
                  <a:pt x="88" y="32"/>
                </a:lnTo>
                <a:lnTo>
                  <a:pt x="88" y="56"/>
                </a:lnTo>
                <a:lnTo>
                  <a:pt x="96" y="72"/>
                </a:lnTo>
                <a:lnTo>
                  <a:pt x="88" y="80"/>
                </a:lnTo>
                <a:lnTo>
                  <a:pt x="72" y="80"/>
                </a:lnTo>
                <a:lnTo>
                  <a:pt x="64" y="88"/>
                </a:lnTo>
                <a:lnTo>
                  <a:pt x="64" y="96"/>
                </a:lnTo>
                <a:lnTo>
                  <a:pt x="40" y="104"/>
                </a:lnTo>
                <a:lnTo>
                  <a:pt x="16" y="120"/>
                </a:lnTo>
                <a:lnTo>
                  <a:pt x="0" y="128"/>
                </a:lnTo>
                <a:lnTo>
                  <a:pt x="0" y="144"/>
                </a:lnTo>
                <a:lnTo>
                  <a:pt x="0" y="152"/>
                </a:lnTo>
                <a:lnTo>
                  <a:pt x="40" y="18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4" name="Rectangle 657"/>
          <p:cNvSpPr>
            <a:spLocks noChangeArrowheads="1"/>
          </p:cNvSpPr>
          <p:nvPr/>
        </p:nvSpPr>
        <p:spPr bwMode="auto">
          <a:xfrm>
            <a:off x="2066925" y="3244850"/>
            <a:ext cx="0" cy="73025"/>
          </a:xfrm>
          <a:prstGeom prst="rect">
            <a:avLst/>
          </a:prstGeom>
          <a:solidFill>
            <a:srgbClr val="00A0C6"/>
          </a:solidFill>
          <a:ln w="2857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eaLnBrk="1" hangingPunct="1">
              <a:spcBef>
                <a:spcPct val="50000"/>
              </a:spcBef>
              <a:buFontTx/>
              <a:buNone/>
            </a:pPr>
            <a:endParaRPr lang="en-GB" altLang="en-US" sz="1800" b="0">
              <a:solidFill>
                <a:srgbClr val="4D4D4D"/>
              </a:solidFill>
            </a:endParaRPr>
          </a:p>
        </p:txBody>
      </p:sp>
      <p:sp>
        <p:nvSpPr>
          <p:cNvPr id="5135" name="Freeform 658"/>
          <p:cNvSpPr>
            <a:spLocks/>
          </p:cNvSpPr>
          <p:nvPr/>
        </p:nvSpPr>
        <p:spPr bwMode="auto">
          <a:xfrm>
            <a:off x="2066925" y="1922463"/>
            <a:ext cx="2362200" cy="2424112"/>
          </a:xfrm>
          <a:custGeom>
            <a:avLst/>
            <a:gdLst>
              <a:gd name="T0" fmla="*/ 2147483646 w 257"/>
              <a:gd name="T1" fmla="*/ 2147483646 h 264"/>
              <a:gd name="T2" fmla="*/ 2147483646 w 257"/>
              <a:gd name="T3" fmla="*/ 2147483646 h 264"/>
              <a:gd name="T4" fmla="*/ 2147483646 w 257"/>
              <a:gd name="T5" fmla="*/ 2147483646 h 264"/>
              <a:gd name="T6" fmla="*/ 2147483646 w 257"/>
              <a:gd name="T7" fmla="*/ 2147483646 h 264"/>
              <a:gd name="T8" fmla="*/ 2147483646 w 257"/>
              <a:gd name="T9" fmla="*/ 2147483646 h 264"/>
              <a:gd name="T10" fmla="*/ 2147483646 w 257"/>
              <a:gd name="T11" fmla="*/ 2147483646 h 264"/>
              <a:gd name="T12" fmla="*/ 2147483646 w 257"/>
              <a:gd name="T13" fmla="*/ 2147483646 h 264"/>
              <a:gd name="T14" fmla="*/ 2147483646 w 257"/>
              <a:gd name="T15" fmla="*/ 2147483646 h 264"/>
              <a:gd name="T16" fmla="*/ 2147483646 w 257"/>
              <a:gd name="T17" fmla="*/ 2147483646 h 264"/>
              <a:gd name="T18" fmla="*/ 2147483646 w 257"/>
              <a:gd name="T19" fmla="*/ 2147483646 h 264"/>
              <a:gd name="T20" fmla="*/ 2147483646 w 257"/>
              <a:gd name="T21" fmla="*/ 2147483646 h 264"/>
              <a:gd name="T22" fmla="*/ 2147483646 w 257"/>
              <a:gd name="T23" fmla="*/ 2147483646 h 264"/>
              <a:gd name="T24" fmla="*/ 2147483646 w 257"/>
              <a:gd name="T25" fmla="*/ 2147483646 h 264"/>
              <a:gd name="T26" fmla="*/ 2147483646 w 257"/>
              <a:gd name="T27" fmla="*/ 2147483646 h 264"/>
              <a:gd name="T28" fmla="*/ 2147483646 w 257"/>
              <a:gd name="T29" fmla="*/ 2147483646 h 264"/>
              <a:gd name="T30" fmla="*/ 2147483646 w 257"/>
              <a:gd name="T31" fmla="*/ 2147483646 h 264"/>
              <a:gd name="T32" fmla="*/ 2147483646 w 257"/>
              <a:gd name="T33" fmla="*/ 2147483646 h 264"/>
              <a:gd name="T34" fmla="*/ 2147483646 w 257"/>
              <a:gd name="T35" fmla="*/ 2147483646 h 264"/>
              <a:gd name="T36" fmla="*/ 2147483646 w 257"/>
              <a:gd name="T37" fmla="*/ 2147483646 h 264"/>
              <a:gd name="T38" fmla="*/ 0 w 257"/>
              <a:gd name="T39" fmla="*/ 2147483646 h 264"/>
              <a:gd name="T40" fmla="*/ 0 w 257"/>
              <a:gd name="T41" fmla="*/ 2147483646 h 264"/>
              <a:gd name="T42" fmla="*/ 2147483646 w 257"/>
              <a:gd name="T43" fmla="*/ 2147483646 h 264"/>
              <a:gd name="T44" fmla="*/ 2147483646 w 257"/>
              <a:gd name="T45" fmla="*/ 2147483646 h 264"/>
              <a:gd name="T46" fmla="*/ 2147483646 w 257"/>
              <a:gd name="T47" fmla="*/ 2147483646 h 264"/>
              <a:gd name="T48" fmla="*/ 2147483646 w 257"/>
              <a:gd name="T49" fmla="*/ 2147483646 h 264"/>
              <a:gd name="T50" fmla="*/ 2147483646 w 257"/>
              <a:gd name="T51" fmla="*/ 2147483646 h 264"/>
              <a:gd name="T52" fmla="*/ 2147483646 w 257"/>
              <a:gd name="T53" fmla="*/ 2147483646 h 264"/>
              <a:gd name="T54" fmla="*/ 2147483646 w 257"/>
              <a:gd name="T55" fmla="*/ 2147483646 h 264"/>
              <a:gd name="T56" fmla="*/ 2147483646 w 257"/>
              <a:gd name="T57" fmla="*/ 2147483646 h 264"/>
              <a:gd name="T58" fmla="*/ 2147483646 w 257"/>
              <a:gd name="T59" fmla="*/ 2147483646 h 264"/>
              <a:gd name="T60" fmla="*/ 2147483646 w 257"/>
              <a:gd name="T61" fmla="*/ 2147483646 h 264"/>
              <a:gd name="T62" fmla="*/ 2147483646 w 257"/>
              <a:gd name="T63" fmla="*/ 2147483646 h 264"/>
              <a:gd name="T64" fmla="*/ 2147483646 w 257"/>
              <a:gd name="T65" fmla="*/ 2147483646 h 264"/>
              <a:gd name="T66" fmla="*/ 2147483646 w 257"/>
              <a:gd name="T67" fmla="*/ 2147483646 h 264"/>
              <a:gd name="T68" fmla="*/ 2147483646 w 257"/>
              <a:gd name="T69" fmla="*/ 2147483646 h 264"/>
              <a:gd name="T70" fmla="*/ 2147483646 w 257"/>
              <a:gd name="T71" fmla="*/ 2147483646 h 264"/>
              <a:gd name="T72" fmla="*/ 2147483646 w 257"/>
              <a:gd name="T73" fmla="*/ 2147483646 h 264"/>
              <a:gd name="T74" fmla="*/ 2147483646 w 257"/>
              <a:gd name="T75" fmla="*/ 2147483646 h 264"/>
              <a:gd name="T76" fmla="*/ 2147483646 w 257"/>
              <a:gd name="T77" fmla="*/ 2147483646 h 264"/>
              <a:gd name="T78" fmla="*/ 2147483646 w 257"/>
              <a:gd name="T79" fmla="*/ 2147483646 h 264"/>
              <a:gd name="T80" fmla="*/ 0 w 257"/>
              <a:gd name="T81" fmla="*/ 2147483646 h 264"/>
              <a:gd name="T82" fmla="*/ 0 w 257"/>
              <a:gd name="T83" fmla="*/ 2147483646 h 2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7"/>
              <a:gd name="T127" fmla="*/ 0 h 264"/>
              <a:gd name="T128" fmla="*/ 257 w 257"/>
              <a:gd name="T129" fmla="*/ 264 h 2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7" h="264">
                <a:moveTo>
                  <a:pt x="40" y="184"/>
                </a:moveTo>
                <a:lnTo>
                  <a:pt x="144" y="256"/>
                </a:lnTo>
                <a:lnTo>
                  <a:pt x="152" y="264"/>
                </a:lnTo>
                <a:lnTo>
                  <a:pt x="160" y="264"/>
                </a:lnTo>
                <a:lnTo>
                  <a:pt x="185" y="248"/>
                </a:lnTo>
                <a:lnTo>
                  <a:pt x="257" y="200"/>
                </a:lnTo>
                <a:lnTo>
                  <a:pt x="241" y="184"/>
                </a:lnTo>
                <a:lnTo>
                  <a:pt x="233" y="184"/>
                </a:lnTo>
                <a:lnTo>
                  <a:pt x="225" y="168"/>
                </a:lnTo>
                <a:lnTo>
                  <a:pt x="233" y="160"/>
                </a:lnTo>
                <a:lnTo>
                  <a:pt x="233" y="120"/>
                </a:lnTo>
                <a:lnTo>
                  <a:pt x="225" y="112"/>
                </a:lnTo>
                <a:lnTo>
                  <a:pt x="233" y="104"/>
                </a:lnTo>
                <a:lnTo>
                  <a:pt x="225" y="96"/>
                </a:lnTo>
                <a:lnTo>
                  <a:pt x="225" y="80"/>
                </a:lnTo>
                <a:lnTo>
                  <a:pt x="217" y="72"/>
                </a:lnTo>
                <a:lnTo>
                  <a:pt x="209" y="72"/>
                </a:lnTo>
                <a:lnTo>
                  <a:pt x="201" y="64"/>
                </a:lnTo>
                <a:lnTo>
                  <a:pt x="201" y="56"/>
                </a:lnTo>
                <a:lnTo>
                  <a:pt x="217" y="40"/>
                </a:lnTo>
                <a:lnTo>
                  <a:pt x="217" y="24"/>
                </a:lnTo>
                <a:lnTo>
                  <a:pt x="217" y="8"/>
                </a:lnTo>
                <a:lnTo>
                  <a:pt x="217" y="0"/>
                </a:lnTo>
                <a:lnTo>
                  <a:pt x="209" y="8"/>
                </a:lnTo>
                <a:lnTo>
                  <a:pt x="193" y="8"/>
                </a:lnTo>
                <a:lnTo>
                  <a:pt x="144" y="8"/>
                </a:lnTo>
                <a:lnTo>
                  <a:pt x="104" y="24"/>
                </a:lnTo>
                <a:lnTo>
                  <a:pt x="88" y="32"/>
                </a:lnTo>
                <a:lnTo>
                  <a:pt x="88" y="56"/>
                </a:lnTo>
                <a:lnTo>
                  <a:pt x="96" y="72"/>
                </a:lnTo>
                <a:lnTo>
                  <a:pt x="88" y="80"/>
                </a:lnTo>
                <a:lnTo>
                  <a:pt x="72" y="80"/>
                </a:lnTo>
                <a:lnTo>
                  <a:pt x="64" y="88"/>
                </a:lnTo>
                <a:lnTo>
                  <a:pt x="64" y="96"/>
                </a:lnTo>
                <a:lnTo>
                  <a:pt x="40" y="104"/>
                </a:lnTo>
                <a:lnTo>
                  <a:pt x="16" y="120"/>
                </a:lnTo>
                <a:lnTo>
                  <a:pt x="0" y="128"/>
                </a:lnTo>
                <a:lnTo>
                  <a:pt x="0" y="144"/>
                </a:lnTo>
                <a:lnTo>
                  <a:pt x="0" y="152"/>
                </a:lnTo>
                <a:lnTo>
                  <a:pt x="40" y="184"/>
                </a:lnTo>
                <a:lnTo>
                  <a:pt x="144" y="256"/>
                </a:lnTo>
                <a:lnTo>
                  <a:pt x="152" y="264"/>
                </a:lnTo>
                <a:lnTo>
                  <a:pt x="160" y="264"/>
                </a:lnTo>
                <a:lnTo>
                  <a:pt x="185" y="248"/>
                </a:lnTo>
                <a:lnTo>
                  <a:pt x="257" y="200"/>
                </a:lnTo>
                <a:lnTo>
                  <a:pt x="241" y="184"/>
                </a:lnTo>
                <a:lnTo>
                  <a:pt x="233" y="184"/>
                </a:lnTo>
                <a:lnTo>
                  <a:pt x="225" y="168"/>
                </a:lnTo>
                <a:lnTo>
                  <a:pt x="233" y="160"/>
                </a:lnTo>
                <a:lnTo>
                  <a:pt x="233" y="120"/>
                </a:lnTo>
                <a:lnTo>
                  <a:pt x="225" y="112"/>
                </a:lnTo>
                <a:lnTo>
                  <a:pt x="233" y="104"/>
                </a:lnTo>
                <a:lnTo>
                  <a:pt x="225" y="96"/>
                </a:lnTo>
                <a:lnTo>
                  <a:pt x="225" y="80"/>
                </a:lnTo>
                <a:lnTo>
                  <a:pt x="217" y="72"/>
                </a:lnTo>
                <a:lnTo>
                  <a:pt x="209" y="72"/>
                </a:lnTo>
                <a:lnTo>
                  <a:pt x="201" y="64"/>
                </a:lnTo>
                <a:lnTo>
                  <a:pt x="201" y="56"/>
                </a:lnTo>
                <a:lnTo>
                  <a:pt x="217" y="40"/>
                </a:lnTo>
                <a:lnTo>
                  <a:pt x="217" y="24"/>
                </a:lnTo>
                <a:lnTo>
                  <a:pt x="217" y="8"/>
                </a:lnTo>
                <a:lnTo>
                  <a:pt x="217" y="0"/>
                </a:lnTo>
                <a:lnTo>
                  <a:pt x="209" y="8"/>
                </a:lnTo>
                <a:lnTo>
                  <a:pt x="193" y="8"/>
                </a:lnTo>
                <a:lnTo>
                  <a:pt x="144" y="8"/>
                </a:lnTo>
                <a:lnTo>
                  <a:pt x="104" y="24"/>
                </a:lnTo>
                <a:lnTo>
                  <a:pt x="88" y="32"/>
                </a:lnTo>
                <a:lnTo>
                  <a:pt x="88" y="56"/>
                </a:lnTo>
                <a:lnTo>
                  <a:pt x="96" y="72"/>
                </a:lnTo>
                <a:lnTo>
                  <a:pt x="88" y="80"/>
                </a:lnTo>
                <a:lnTo>
                  <a:pt x="72" y="80"/>
                </a:lnTo>
                <a:lnTo>
                  <a:pt x="64" y="88"/>
                </a:lnTo>
                <a:lnTo>
                  <a:pt x="64" y="96"/>
                </a:lnTo>
                <a:lnTo>
                  <a:pt x="40" y="104"/>
                </a:lnTo>
                <a:lnTo>
                  <a:pt x="16" y="120"/>
                </a:lnTo>
                <a:lnTo>
                  <a:pt x="0" y="128"/>
                </a:lnTo>
                <a:lnTo>
                  <a:pt x="0" y="144"/>
                </a:lnTo>
                <a:lnTo>
                  <a:pt x="0" y="152"/>
                </a:lnTo>
                <a:lnTo>
                  <a:pt x="40" y="184"/>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6" name="Freeform 728"/>
          <p:cNvSpPr>
            <a:spLocks/>
          </p:cNvSpPr>
          <p:nvPr/>
        </p:nvSpPr>
        <p:spPr bwMode="auto">
          <a:xfrm>
            <a:off x="3097213" y="3752850"/>
            <a:ext cx="1847850" cy="1398588"/>
          </a:xfrm>
          <a:custGeom>
            <a:avLst/>
            <a:gdLst>
              <a:gd name="T0" fmla="*/ 2147483646 w 201"/>
              <a:gd name="T1" fmla="*/ 2147483646 h 152"/>
              <a:gd name="T2" fmla="*/ 2147483646 w 201"/>
              <a:gd name="T3" fmla="*/ 2147483646 h 152"/>
              <a:gd name="T4" fmla="*/ 2147483646 w 201"/>
              <a:gd name="T5" fmla="*/ 2147483646 h 152"/>
              <a:gd name="T6" fmla="*/ 2147483646 w 201"/>
              <a:gd name="T7" fmla="*/ 2147483646 h 152"/>
              <a:gd name="T8" fmla="*/ 2147483646 w 201"/>
              <a:gd name="T9" fmla="*/ 2147483646 h 152"/>
              <a:gd name="T10" fmla="*/ 2147483646 w 201"/>
              <a:gd name="T11" fmla="*/ 2147483646 h 152"/>
              <a:gd name="T12" fmla="*/ 2147483646 w 201"/>
              <a:gd name="T13" fmla="*/ 2147483646 h 152"/>
              <a:gd name="T14" fmla="*/ 2147483646 w 201"/>
              <a:gd name="T15" fmla="*/ 2147483646 h 152"/>
              <a:gd name="T16" fmla="*/ 2147483646 w 201"/>
              <a:gd name="T17" fmla="*/ 2147483646 h 152"/>
              <a:gd name="T18" fmla="*/ 2147483646 w 201"/>
              <a:gd name="T19" fmla="*/ 2147483646 h 152"/>
              <a:gd name="T20" fmla="*/ 2147483646 w 201"/>
              <a:gd name="T21" fmla="*/ 2147483646 h 152"/>
              <a:gd name="T22" fmla="*/ 2147483646 w 201"/>
              <a:gd name="T23" fmla="*/ 2147483646 h 152"/>
              <a:gd name="T24" fmla="*/ 2147483646 w 201"/>
              <a:gd name="T25" fmla="*/ 2147483646 h 152"/>
              <a:gd name="T26" fmla="*/ 2147483646 w 201"/>
              <a:gd name="T27" fmla="*/ 0 h 152"/>
              <a:gd name="T28" fmla="*/ 2147483646 w 201"/>
              <a:gd name="T29" fmla="*/ 2147483646 h 152"/>
              <a:gd name="T30" fmla="*/ 2147483646 w 201"/>
              <a:gd name="T31" fmla="*/ 2147483646 h 152"/>
              <a:gd name="T32" fmla="*/ 2147483646 w 201"/>
              <a:gd name="T33" fmla="*/ 2147483646 h 152"/>
              <a:gd name="T34" fmla="*/ 2147483646 w 201"/>
              <a:gd name="T35" fmla="*/ 2147483646 h 152"/>
              <a:gd name="T36" fmla="*/ 2147483646 w 201"/>
              <a:gd name="T37" fmla="*/ 2147483646 h 152"/>
              <a:gd name="T38" fmla="*/ 0 w 201"/>
              <a:gd name="T39" fmla="*/ 2147483646 h 152"/>
              <a:gd name="T40" fmla="*/ 2147483646 w 201"/>
              <a:gd name="T41" fmla="*/ 2147483646 h 152"/>
              <a:gd name="T42" fmla="*/ 2147483646 w 201"/>
              <a:gd name="T43" fmla="*/ 2147483646 h 152"/>
              <a:gd name="T44" fmla="*/ 2147483646 w 201"/>
              <a:gd name="T45" fmla="*/ 2147483646 h 152"/>
              <a:gd name="T46" fmla="*/ 2147483646 w 201"/>
              <a:gd name="T47" fmla="*/ 2147483646 h 15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01"/>
              <a:gd name="T73" fmla="*/ 0 h 152"/>
              <a:gd name="T74" fmla="*/ 201 w 201"/>
              <a:gd name="T75" fmla="*/ 152 h 15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01" h="152">
                <a:moveTo>
                  <a:pt x="40" y="152"/>
                </a:moveTo>
                <a:lnTo>
                  <a:pt x="48" y="136"/>
                </a:lnTo>
                <a:lnTo>
                  <a:pt x="64" y="136"/>
                </a:lnTo>
                <a:lnTo>
                  <a:pt x="89" y="144"/>
                </a:lnTo>
                <a:lnTo>
                  <a:pt x="105" y="136"/>
                </a:lnTo>
                <a:lnTo>
                  <a:pt x="129" y="136"/>
                </a:lnTo>
                <a:lnTo>
                  <a:pt x="153" y="136"/>
                </a:lnTo>
                <a:lnTo>
                  <a:pt x="169" y="120"/>
                </a:lnTo>
                <a:lnTo>
                  <a:pt x="193" y="96"/>
                </a:lnTo>
                <a:lnTo>
                  <a:pt x="201" y="48"/>
                </a:lnTo>
                <a:lnTo>
                  <a:pt x="193" y="40"/>
                </a:lnTo>
                <a:lnTo>
                  <a:pt x="185" y="16"/>
                </a:lnTo>
                <a:lnTo>
                  <a:pt x="177" y="8"/>
                </a:lnTo>
                <a:lnTo>
                  <a:pt x="145" y="0"/>
                </a:lnTo>
                <a:lnTo>
                  <a:pt x="73" y="48"/>
                </a:lnTo>
                <a:lnTo>
                  <a:pt x="48" y="64"/>
                </a:lnTo>
                <a:lnTo>
                  <a:pt x="48" y="96"/>
                </a:lnTo>
                <a:lnTo>
                  <a:pt x="40" y="112"/>
                </a:lnTo>
                <a:lnTo>
                  <a:pt x="16" y="112"/>
                </a:lnTo>
                <a:lnTo>
                  <a:pt x="0" y="112"/>
                </a:lnTo>
                <a:lnTo>
                  <a:pt x="8" y="128"/>
                </a:lnTo>
                <a:lnTo>
                  <a:pt x="24" y="144"/>
                </a:lnTo>
                <a:lnTo>
                  <a:pt x="32" y="144"/>
                </a:lnTo>
                <a:lnTo>
                  <a:pt x="40" y="152"/>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7" name="Freeform 731"/>
          <p:cNvSpPr>
            <a:spLocks/>
          </p:cNvSpPr>
          <p:nvPr/>
        </p:nvSpPr>
        <p:spPr bwMode="auto">
          <a:xfrm>
            <a:off x="3097213" y="3752850"/>
            <a:ext cx="1847850" cy="1398588"/>
          </a:xfrm>
          <a:custGeom>
            <a:avLst/>
            <a:gdLst>
              <a:gd name="T0" fmla="*/ 2147483646 w 201"/>
              <a:gd name="T1" fmla="*/ 2147483646 h 152"/>
              <a:gd name="T2" fmla="*/ 2147483646 w 201"/>
              <a:gd name="T3" fmla="*/ 2147483646 h 152"/>
              <a:gd name="T4" fmla="*/ 2147483646 w 201"/>
              <a:gd name="T5" fmla="*/ 2147483646 h 152"/>
              <a:gd name="T6" fmla="*/ 2147483646 w 201"/>
              <a:gd name="T7" fmla="*/ 2147483646 h 152"/>
              <a:gd name="T8" fmla="*/ 2147483646 w 201"/>
              <a:gd name="T9" fmla="*/ 2147483646 h 152"/>
              <a:gd name="T10" fmla="*/ 2147483646 w 201"/>
              <a:gd name="T11" fmla="*/ 2147483646 h 152"/>
              <a:gd name="T12" fmla="*/ 2147483646 w 201"/>
              <a:gd name="T13" fmla="*/ 2147483646 h 152"/>
              <a:gd name="T14" fmla="*/ 2147483646 w 201"/>
              <a:gd name="T15" fmla="*/ 2147483646 h 152"/>
              <a:gd name="T16" fmla="*/ 2147483646 w 201"/>
              <a:gd name="T17" fmla="*/ 2147483646 h 152"/>
              <a:gd name="T18" fmla="*/ 2147483646 w 201"/>
              <a:gd name="T19" fmla="*/ 2147483646 h 152"/>
              <a:gd name="T20" fmla="*/ 2147483646 w 201"/>
              <a:gd name="T21" fmla="*/ 2147483646 h 152"/>
              <a:gd name="T22" fmla="*/ 2147483646 w 201"/>
              <a:gd name="T23" fmla="*/ 2147483646 h 152"/>
              <a:gd name="T24" fmla="*/ 2147483646 w 201"/>
              <a:gd name="T25" fmla="*/ 2147483646 h 152"/>
              <a:gd name="T26" fmla="*/ 2147483646 w 201"/>
              <a:gd name="T27" fmla="*/ 2147483646 h 152"/>
              <a:gd name="T28" fmla="*/ 2147483646 w 201"/>
              <a:gd name="T29" fmla="*/ 2147483646 h 152"/>
              <a:gd name="T30" fmla="*/ 2147483646 w 201"/>
              <a:gd name="T31" fmla="*/ 0 h 152"/>
              <a:gd name="T32" fmla="*/ 2147483646 w 201"/>
              <a:gd name="T33" fmla="*/ 2147483646 h 152"/>
              <a:gd name="T34" fmla="*/ 2147483646 w 201"/>
              <a:gd name="T35" fmla="*/ 2147483646 h 152"/>
              <a:gd name="T36" fmla="*/ 2147483646 w 201"/>
              <a:gd name="T37" fmla="*/ 2147483646 h 152"/>
              <a:gd name="T38" fmla="*/ 2147483646 w 201"/>
              <a:gd name="T39" fmla="*/ 2147483646 h 152"/>
              <a:gd name="T40" fmla="*/ 2147483646 w 201"/>
              <a:gd name="T41" fmla="*/ 2147483646 h 152"/>
              <a:gd name="T42" fmla="*/ 2147483646 w 201"/>
              <a:gd name="T43" fmla="*/ 2147483646 h 152"/>
              <a:gd name="T44" fmla="*/ 0 w 201"/>
              <a:gd name="T45" fmla="*/ 2147483646 h 152"/>
              <a:gd name="T46" fmla="*/ 2147483646 w 201"/>
              <a:gd name="T47" fmla="*/ 2147483646 h 152"/>
              <a:gd name="T48" fmla="*/ 2147483646 w 201"/>
              <a:gd name="T49" fmla="*/ 2147483646 h 152"/>
              <a:gd name="T50" fmla="*/ 2147483646 w 201"/>
              <a:gd name="T51" fmla="*/ 2147483646 h 152"/>
              <a:gd name="T52" fmla="*/ 2147483646 w 201"/>
              <a:gd name="T53" fmla="*/ 2147483646 h 152"/>
              <a:gd name="T54" fmla="*/ 2147483646 w 201"/>
              <a:gd name="T55" fmla="*/ 2147483646 h 152"/>
              <a:gd name="T56" fmla="*/ 2147483646 w 201"/>
              <a:gd name="T57" fmla="*/ 2147483646 h 152"/>
              <a:gd name="T58" fmla="*/ 2147483646 w 201"/>
              <a:gd name="T59" fmla="*/ 2147483646 h 152"/>
              <a:gd name="T60" fmla="*/ 2147483646 w 201"/>
              <a:gd name="T61" fmla="*/ 2147483646 h 152"/>
              <a:gd name="T62" fmla="*/ 2147483646 w 201"/>
              <a:gd name="T63" fmla="*/ 2147483646 h 152"/>
              <a:gd name="T64" fmla="*/ 2147483646 w 201"/>
              <a:gd name="T65" fmla="*/ 2147483646 h 152"/>
              <a:gd name="T66" fmla="*/ 2147483646 w 201"/>
              <a:gd name="T67" fmla="*/ 2147483646 h 152"/>
              <a:gd name="T68" fmla="*/ 2147483646 w 201"/>
              <a:gd name="T69" fmla="*/ 2147483646 h 152"/>
              <a:gd name="T70" fmla="*/ 2147483646 w 201"/>
              <a:gd name="T71" fmla="*/ 2147483646 h 152"/>
              <a:gd name="T72" fmla="*/ 2147483646 w 201"/>
              <a:gd name="T73" fmla="*/ 2147483646 h 152"/>
              <a:gd name="T74" fmla="*/ 2147483646 w 201"/>
              <a:gd name="T75" fmla="*/ 2147483646 h 152"/>
              <a:gd name="T76" fmla="*/ 2147483646 w 201"/>
              <a:gd name="T77" fmla="*/ 2147483646 h 152"/>
              <a:gd name="T78" fmla="*/ 2147483646 w 201"/>
              <a:gd name="T79" fmla="*/ 2147483646 h 152"/>
              <a:gd name="T80" fmla="*/ 2147483646 w 201"/>
              <a:gd name="T81" fmla="*/ 2147483646 h 152"/>
              <a:gd name="T82" fmla="*/ 2147483646 w 201"/>
              <a:gd name="T83" fmla="*/ 2147483646 h 152"/>
              <a:gd name="T84" fmla="*/ 2147483646 w 201"/>
              <a:gd name="T85" fmla="*/ 0 h 152"/>
              <a:gd name="T86" fmla="*/ 2147483646 w 201"/>
              <a:gd name="T87" fmla="*/ 2147483646 h 152"/>
              <a:gd name="T88" fmla="*/ 2147483646 w 201"/>
              <a:gd name="T89" fmla="*/ 2147483646 h 152"/>
              <a:gd name="T90" fmla="*/ 2147483646 w 201"/>
              <a:gd name="T91" fmla="*/ 2147483646 h 152"/>
              <a:gd name="T92" fmla="*/ 2147483646 w 201"/>
              <a:gd name="T93" fmla="*/ 2147483646 h 152"/>
              <a:gd name="T94" fmla="*/ 2147483646 w 201"/>
              <a:gd name="T95" fmla="*/ 2147483646 h 152"/>
              <a:gd name="T96" fmla="*/ 2147483646 w 201"/>
              <a:gd name="T97" fmla="*/ 2147483646 h 152"/>
              <a:gd name="T98" fmla="*/ 0 w 201"/>
              <a:gd name="T99" fmla="*/ 2147483646 h 152"/>
              <a:gd name="T100" fmla="*/ 2147483646 w 201"/>
              <a:gd name="T101" fmla="*/ 2147483646 h 152"/>
              <a:gd name="T102" fmla="*/ 2147483646 w 201"/>
              <a:gd name="T103" fmla="*/ 2147483646 h 152"/>
              <a:gd name="T104" fmla="*/ 2147483646 w 201"/>
              <a:gd name="T105" fmla="*/ 2147483646 h 152"/>
              <a:gd name="T106" fmla="*/ 2147483646 w 201"/>
              <a:gd name="T107" fmla="*/ 2147483646 h 152"/>
              <a:gd name="T108" fmla="*/ 2147483646 w 201"/>
              <a:gd name="T109" fmla="*/ 2147483646 h 1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01"/>
              <a:gd name="T166" fmla="*/ 0 h 152"/>
              <a:gd name="T167" fmla="*/ 201 w 201"/>
              <a:gd name="T168" fmla="*/ 152 h 15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01" h="152">
                <a:moveTo>
                  <a:pt x="40" y="152"/>
                </a:moveTo>
                <a:lnTo>
                  <a:pt x="48" y="136"/>
                </a:lnTo>
                <a:lnTo>
                  <a:pt x="64" y="136"/>
                </a:lnTo>
                <a:lnTo>
                  <a:pt x="89" y="144"/>
                </a:lnTo>
                <a:lnTo>
                  <a:pt x="105" y="136"/>
                </a:lnTo>
                <a:lnTo>
                  <a:pt x="129" y="136"/>
                </a:lnTo>
                <a:lnTo>
                  <a:pt x="153" y="136"/>
                </a:lnTo>
                <a:lnTo>
                  <a:pt x="169" y="120"/>
                </a:lnTo>
                <a:lnTo>
                  <a:pt x="193" y="96"/>
                </a:lnTo>
                <a:lnTo>
                  <a:pt x="201" y="48"/>
                </a:lnTo>
                <a:lnTo>
                  <a:pt x="193" y="40"/>
                </a:lnTo>
                <a:lnTo>
                  <a:pt x="185" y="16"/>
                </a:lnTo>
                <a:lnTo>
                  <a:pt x="177" y="8"/>
                </a:lnTo>
                <a:lnTo>
                  <a:pt x="145" y="0"/>
                </a:lnTo>
                <a:lnTo>
                  <a:pt x="73" y="48"/>
                </a:lnTo>
                <a:lnTo>
                  <a:pt x="48" y="64"/>
                </a:lnTo>
                <a:lnTo>
                  <a:pt x="48" y="96"/>
                </a:lnTo>
                <a:lnTo>
                  <a:pt x="40" y="112"/>
                </a:lnTo>
                <a:lnTo>
                  <a:pt x="16" y="112"/>
                </a:lnTo>
                <a:lnTo>
                  <a:pt x="0" y="112"/>
                </a:lnTo>
                <a:lnTo>
                  <a:pt x="8" y="128"/>
                </a:lnTo>
                <a:lnTo>
                  <a:pt x="24" y="144"/>
                </a:lnTo>
                <a:lnTo>
                  <a:pt x="32" y="144"/>
                </a:lnTo>
                <a:lnTo>
                  <a:pt x="40" y="152"/>
                </a:lnTo>
                <a:lnTo>
                  <a:pt x="48" y="136"/>
                </a:lnTo>
                <a:lnTo>
                  <a:pt x="64" y="136"/>
                </a:lnTo>
                <a:lnTo>
                  <a:pt x="89" y="144"/>
                </a:lnTo>
                <a:lnTo>
                  <a:pt x="105" y="136"/>
                </a:lnTo>
                <a:lnTo>
                  <a:pt x="129" y="136"/>
                </a:lnTo>
                <a:lnTo>
                  <a:pt x="153" y="136"/>
                </a:lnTo>
                <a:lnTo>
                  <a:pt x="169" y="120"/>
                </a:lnTo>
                <a:lnTo>
                  <a:pt x="193" y="96"/>
                </a:lnTo>
                <a:lnTo>
                  <a:pt x="201" y="48"/>
                </a:lnTo>
                <a:lnTo>
                  <a:pt x="193" y="40"/>
                </a:lnTo>
                <a:lnTo>
                  <a:pt x="185" y="16"/>
                </a:lnTo>
                <a:lnTo>
                  <a:pt x="177" y="8"/>
                </a:lnTo>
                <a:lnTo>
                  <a:pt x="145" y="0"/>
                </a:lnTo>
                <a:lnTo>
                  <a:pt x="73" y="48"/>
                </a:lnTo>
                <a:lnTo>
                  <a:pt x="48" y="64"/>
                </a:lnTo>
                <a:lnTo>
                  <a:pt x="48" y="96"/>
                </a:lnTo>
                <a:lnTo>
                  <a:pt x="40" y="112"/>
                </a:lnTo>
                <a:lnTo>
                  <a:pt x="16" y="112"/>
                </a:lnTo>
                <a:lnTo>
                  <a:pt x="0" y="112"/>
                </a:lnTo>
                <a:lnTo>
                  <a:pt x="8" y="128"/>
                </a:lnTo>
                <a:lnTo>
                  <a:pt x="24" y="144"/>
                </a:lnTo>
                <a:lnTo>
                  <a:pt x="32" y="144"/>
                </a:lnTo>
                <a:lnTo>
                  <a:pt x="40" y="152"/>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8" name="Freeform 745"/>
          <p:cNvSpPr>
            <a:spLocks/>
          </p:cNvSpPr>
          <p:nvPr/>
        </p:nvSpPr>
        <p:spPr bwMode="auto">
          <a:xfrm>
            <a:off x="6910388" y="4565650"/>
            <a:ext cx="1866900" cy="1546225"/>
          </a:xfrm>
          <a:custGeom>
            <a:avLst/>
            <a:gdLst>
              <a:gd name="T0" fmla="*/ 136290791 w 11058"/>
              <a:gd name="T1" fmla="*/ 239069269 h 10000"/>
              <a:gd name="T2" fmla="*/ 148657610 w 11058"/>
              <a:gd name="T3" fmla="*/ 239069269 h 10000"/>
              <a:gd name="T4" fmla="*/ 161052793 w 11058"/>
              <a:gd name="T5" fmla="*/ 239069269 h 10000"/>
              <a:gd name="T6" fmla="*/ 173447976 w 11058"/>
              <a:gd name="T7" fmla="*/ 239069269 h 10000"/>
              <a:gd name="T8" fmla="*/ 198238510 w 11058"/>
              <a:gd name="T9" fmla="*/ 227665705 h 10000"/>
              <a:gd name="T10" fmla="*/ 235395864 w 11058"/>
              <a:gd name="T11" fmla="*/ 216309919 h 10000"/>
              <a:gd name="T12" fmla="*/ 295776354 w 11058"/>
              <a:gd name="T13" fmla="*/ 146286492 h 10000"/>
              <a:gd name="T14" fmla="*/ 314753971 w 11058"/>
              <a:gd name="T15" fmla="*/ 119295588 h 10000"/>
              <a:gd name="T16" fmla="*/ 279591320 w 11058"/>
              <a:gd name="T17" fmla="*/ 117024338 h 10000"/>
              <a:gd name="T18" fmla="*/ 227132240 w 11058"/>
              <a:gd name="T19" fmla="*/ 104186341 h 10000"/>
              <a:gd name="T20" fmla="*/ 205362208 w 11058"/>
              <a:gd name="T21" fmla="*/ 76908613 h 10000"/>
              <a:gd name="T22" fmla="*/ 188322398 w 11058"/>
              <a:gd name="T23" fmla="*/ 76932425 h 10000"/>
              <a:gd name="T24" fmla="*/ 187495985 w 11058"/>
              <a:gd name="T25" fmla="*/ 66867737 h 10000"/>
              <a:gd name="T26" fmla="*/ 195360499 w 11058"/>
              <a:gd name="T27" fmla="*/ 45542666 h 10000"/>
              <a:gd name="T28" fmla="*/ 158773278 w 11058"/>
              <a:gd name="T29" fmla="*/ 18910332 h 10000"/>
              <a:gd name="T30" fmla="*/ 130392278 w 11058"/>
              <a:gd name="T31" fmla="*/ 16806538 h 10000"/>
              <a:gd name="T32" fmla="*/ 113551854 w 11058"/>
              <a:gd name="T33" fmla="*/ 18384461 h 10000"/>
              <a:gd name="T34" fmla="*/ 96113104 w 11058"/>
              <a:gd name="T35" fmla="*/ 15730829 h 10000"/>
              <a:gd name="T36" fmla="*/ 74343071 w 11058"/>
              <a:gd name="T37" fmla="*/ 0 h 10000"/>
              <a:gd name="T38" fmla="*/ 61947720 w 11058"/>
              <a:gd name="T39" fmla="*/ 68302015 h 10000"/>
              <a:gd name="T40" fmla="*/ 49552537 w 11058"/>
              <a:gd name="T41" fmla="*/ 102441117 h 10000"/>
              <a:gd name="T42" fmla="*/ 24790534 w 11058"/>
              <a:gd name="T43" fmla="*/ 125224433 h 10000"/>
              <a:gd name="T44" fmla="*/ 12395183 w 11058"/>
              <a:gd name="T45" fmla="*/ 159363535 h 10000"/>
              <a:gd name="T46" fmla="*/ 0 w 11058"/>
              <a:gd name="T47" fmla="*/ 159363535 h 10000"/>
              <a:gd name="T48" fmla="*/ 0 w 11058"/>
              <a:gd name="T49" fmla="*/ 170767254 h 10000"/>
              <a:gd name="T50" fmla="*/ 24790534 w 11058"/>
              <a:gd name="T51" fmla="*/ 193526603 h 10000"/>
              <a:gd name="T52" fmla="*/ 37157185 w 11058"/>
              <a:gd name="T53" fmla="*/ 204906201 h 10000"/>
              <a:gd name="T54" fmla="*/ 49552537 w 11058"/>
              <a:gd name="T55" fmla="*/ 216309919 h 10000"/>
              <a:gd name="T56" fmla="*/ 49552537 w 11058"/>
              <a:gd name="T57" fmla="*/ 227665705 h 10000"/>
              <a:gd name="T58" fmla="*/ 74343071 w 11058"/>
              <a:gd name="T59" fmla="*/ 227665705 h 10000"/>
              <a:gd name="T60" fmla="*/ 136290791 w 11058"/>
              <a:gd name="T61" fmla="*/ 239069269 h 100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1058" h="10000">
                <a:moveTo>
                  <a:pt x="4783" y="10000"/>
                </a:moveTo>
                <a:lnTo>
                  <a:pt x="5217" y="10000"/>
                </a:lnTo>
                <a:lnTo>
                  <a:pt x="5652" y="10000"/>
                </a:lnTo>
                <a:lnTo>
                  <a:pt x="6087" y="10000"/>
                </a:lnTo>
                <a:lnTo>
                  <a:pt x="6957" y="9523"/>
                </a:lnTo>
                <a:lnTo>
                  <a:pt x="8261" y="9048"/>
                </a:lnTo>
                <a:lnTo>
                  <a:pt x="10380" y="6119"/>
                </a:lnTo>
                <a:cubicBezTo>
                  <a:pt x="10675" y="5530"/>
                  <a:pt x="11141" y="5194"/>
                  <a:pt x="11046" y="4990"/>
                </a:cubicBezTo>
                <a:cubicBezTo>
                  <a:pt x="10951" y="4786"/>
                  <a:pt x="10155" y="5088"/>
                  <a:pt x="9812" y="4895"/>
                </a:cubicBezTo>
                <a:lnTo>
                  <a:pt x="7971" y="4358"/>
                </a:lnTo>
                <a:cubicBezTo>
                  <a:pt x="7420" y="3637"/>
                  <a:pt x="7580" y="4021"/>
                  <a:pt x="7207" y="3217"/>
                </a:cubicBezTo>
                <a:cubicBezTo>
                  <a:pt x="7136" y="2930"/>
                  <a:pt x="7178" y="3173"/>
                  <a:pt x="6609" y="3218"/>
                </a:cubicBezTo>
                <a:cubicBezTo>
                  <a:pt x="6344" y="3041"/>
                  <a:pt x="6526" y="3145"/>
                  <a:pt x="6580" y="2797"/>
                </a:cubicBezTo>
                <a:cubicBezTo>
                  <a:pt x="6655" y="2472"/>
                  <a:pt x="6781" y="2230"/>
                  <a:pt x="6856" y="1905"/>
                </a:cubicBezTo>
                <a:lnTo>
                  <a:pt x="5572" y="791"/>
                </a:lnTo>
                <a:lnTo>
                  <a:pt x="4576" y="703"/>
                </a:lnTo>
                <a:lnTo>
                  <a:pt x="3985" y="769"/>
                </a:lnTo>
                <a:lnTo>
                  <a:pt x="3373" y="658"/>
                </a:lnTo>
                <a:lnTo>
                  <a:pt x="2609" y="0"/>
                </a:lnTo>
                <a:lnTo>
                  <a:pt x="2174" y="2857"/>
                </a:lnTo>
                <a:lnTo>
                  <a:pt x="1739" y="4285"/>
                </a:lnTo>
                <a:lnTo>
                  <a:pt x="870" y="5238"/>
                </a:lnTo>
                <a:lnTo>
                  <a:pt x="435" y="6666"/>
                </a:lnTo>
                <a:lnTo>
                  <a:pt x="0" y="6666"/>
                </a:lnTo>
                <a:lnTo>
                  <a:pt x="0" y="7143"/>
                </a:lnTo>
                <a:lnTo>
                  <a:pt x="870" y="8095"/>
                </a:lnTo>
                <a:lnTo>
                  <a:pt x="1304" y="8571"/>
                </a:lnTo>
                <a:lnTo>
                  <a:pt x="1739" y="9048"/>
                </a:lnTo>
                <a:lnTo>
                  <a:pt x="1739" y="9523"/>
                </a:lnTo>
                <a:lnTo>
                  <a:pt x="2609" y="9523"/>
                </a:lnTo>
                <a:lnTo>
                  <a:pt x="4783" y="10000"/>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9" name="Freeform 749"/>
          <p:cNvSpPr>
            <a:spLocks/>
          </p:cNvSpPr>
          <p:nvPr/>
        </p:nvSpPr>
        <p:spPr bwMode="auto">
          <a:xfrm>
            <a:off x="2509838" y="4789488"/>
            <a:ext cx="879475" cy="660400"/>
          </a:xfrm>
          <a:custGeom>
            <a:avLst/>
            <a:gdLst>
              <a:gd name="T0" fmla="*/ 2147483646 w 96"/>
              <a:gd name="T1" fmla="*/ 2147483646 h 72"/>
              <a:gd name="T2" fmla="*/ 2147483646 w 96"/>
              <a:gd name="T3" fmla="*/ 2147483646 h 72"/>
              <a:gd name="T4" fmla="*/ 2147483646 w 96"/>
              <a:gd name="T5" fmla="*/ 2147483646 h 72"/>
              <a:gd name="T6" fmla="*/ 2147483646 w 96"/>
              <a:gd name="T7" fmla="*/ 2147483646 h 72"/>
              <a:gd name="T8" fmla="*/ 2147483646 w 96"/>
              <a:gd name="T9" fmla="*/ 2147483646 h 72"/>
              <a:gd name="T10" fmla="*/ 2147483646 w 96"/>
              <a:gd name="T11" fmla="*/ 2147483646 h 72"/>
              <a:gd name="T12" fmla="*/ 2147483646 w 96"/>
              <a:gd name="T13" fmla="*/ 0 h 72"/>
              <a:gd name="T14" fmla="*/ 2147483646 w 96"/>
              <a:gd name="T15" fmla="*/ 0 h 72"/>
              <a:gd name="T16" fmla="*/ 2147483646 w 96"/>
              <a:gd name="T17" fmla="*/ 2147483646 h 72"/>
              <a:gd name="T18" fmla="*/ 2147483646 w 96"/>
              <a:gd name="T19" fmla="*/ 2147483646 h 72"/>
              <a:gd name="T20" fmla="*/ 0 w 96"/>
              <a:gd name="T21" fmla="*/ 2147483646 h 72"/>
              <a:gd name="T22" fmla="*/ 0 w 96"/>
              <a:gd name="T23" fmla="*/ 2147483646 h 72"/>
              <a:gd name="T24" fmla="*/ 0 w 96"/>
              <a:gd name="T25" fmla="*/ 2147483646 h 72"/>
              <a:gd name="T26" fmla="*/ 0 w 96"/>
              <a:gd name="T27" fmla="*/ 2147483646 h 72"/>
              <a:gd name="T28" fmla="*/ 2147483646 w 96"/>
              <a:gd name="T29" fmla="*/ 2147483646 h 72"/>
              <a:gd name="T30" fmla="*/ 2147483646 w 96"/>
              <a:gd name="T31" fmla="*/ 2147483646 h 72"/>
              <a:gd name="T32" fmla="*/ 2147483646 w 96"/>
              <a:gd name="T33" fmla="*/ 2147483646 h 72"/>
              <a:gd name="T34" fmla="*/ 2147483646 w 96"/>
              <a:gd name="T35" fmla="*/ 2147483646 h 72"/>
              <a:gd name="T36" fmla="*/ 2147483646 w 96"/>
              <a:gd name="T37" fmla="*/ 2147483646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6"/>
              <a:gd name="T58" fmla="*/ 0 h 72"/>
              <a:gd name="T59" fmla="*/ 96 w 96"/>
              <a:gd name="T60" fmla="*/ 72 h 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6" h="72">
                <a:moveTo>
                  <a:pt x="72" y="56"/>
                </a:moveTo>
                <a:lnTo>
                  <a:pt x="80" y="56"/>
                </a:lnTo>
                <a:lnTo>
                  <a:pt x="88" y="40"/>
                </a:lnTo>
                <a:lnTo>
                  <a:pt x="96" y="32"/>
                </a:lnTo>
                <a:lnTo>
                  <a:pt x="88" y="32"/>
                </a:lnTo>
                <a:lnTo>
                  <a:pt x="72" y="16"/>
                </a:lnTo>
                <a:lnTo>
                  <a:pt x="64" y="0"/>
                </a:lnTo>
                <a:lnTo>
                  <a:pt x="56" y="0"/>
                </a:lnTo>
                <a:lnTo>
                  <a:pt x="32" y="16"/>
                </a:lnTo>
                <a:lnTo>
                  <a:pt x="16" y="32"/>
                </a:lnTo>
                <a:lnTo>
                  <a:pt x="0" y="48"/>
                </a:lnTo>
                <a:lnTo>
                  <a:pt x="0" y="56"/>
                </a:lnTo>
                <a:lnTo>
                  <a:pt x="0" y="64"/>
                </a:lnTo>
                <a:lnTo>
                  <a:pt x="0" y="72"/>
                </a:lnTo>
                <a:lnTo>
                  <a:pt x="24" y="72"/>
                </a:lnTo>
                <a:lnTo>
                  <a:pt x="24" y="56"/>
                </a:lnTo>
                <a:lnTo>
                  <a:pt x="48" y="56"/>
                </a:lnTo>
                <a:lnTo>
                  <a:pt x="64" y="56"/>
                </a:lnTo>
                <a:lnTo>
                  <a:pt x="72" y="56"/>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0" name="Freeform 111"/>
          <p:cNvSpPr>
            <a:spLocks/>
          </p:cNvSpPr>
          <p:nvPr/>
        </p:nvSpPr>
        <p:spPr bwMode="auto">
          <a:xfrm>
            <a:off x="1633538" y="3617913"/>
            <a:ext cx="1909762" cy="1758950"/>
          </a:xfrm>
          <a:custGeom>
            <a:avLst/>
            <a:gdLst>
              <a:gd name="T0" fmla="*/ 1618802414 w 1040"/>
              <a:gd name="T1" fmla="*/ 2147483646 h 958"/>
              <a:gd name="T2" fmla="*/ 1888602204 w 1040"/>
              <a:gd name="T3" fmla="*/ 2147483646 h 958"/>
              <a:gd name="T4" fmla="*/ 2147483646 w 1040"/>
              <a:gd name="T5" fmla="*/ 2147483646 h 958"/>
              <a:gd name="T6" fmla="*/ 2147483646 w 1040"/>
              <a:gd name="T7" fmla="*/ 2147483646 h 958"/>
              <a:gd name="T8" fmla="*/ 2147483646 w 1040"/>
              <a:gd name="T9" fmla="*/ 2147483646 h 958"/>
              <a:gd name="T10" fmla="*/ 2147483646 w 1040"/>
              <a:gd name="T11" fmla="*/ 2147483646 h 958"/>
              <a:gd name="T12" fmla="*/ 2147483646 w 1040"/>
              <a:gd name="T13" fmla="*/ 2147483646 h 958"/>
              <a:gd name="T14" fmla="*/ 2147483646 w 1040"/>
              <a:gd name="T15" fmla="*/ 1881606467 h 958"/>
              <a:gd name="T16" fmla="*/ 2147483646 w 1040"/>
              <a:gd name="T17" fmla="*/ 1348820880 h 958"/>
              <a:gd name="T18" fmla="*/ 2147483646 w 1040"/>
              <a:gd name="T19" fmla="*/ 1348820880 h 958"/>
              <a:gd name="T20" fmla="*/ 2147483646 w 1040"/>
              <a:gd name="T21" fmla="*/ 1207196028 h 958"/>
              <a:gd name="T22" fmla="*/ 1483901601 w 1040"/>
              <a:gd name="T23" fmla="*/ 0 h 958"/>
              <a:gd name="T24" fmla="*/ 1214101811 w 1040"/>
              <a:gd name="T25" fmla="*/ 0 h 958"/>
              <a:gd name="T26" fmla="*/ 1483901601 w 1040"/>
              <a:gd name="T27" fmla="*/ 1881606467 h 958"/>
              <a:gd name="T28" fmla="*/ 1618802414 w 1040"/>
              <a:gd name="T29" fmla="*/ 2016487454 h 958"/>
              <a:gd name="T30" fmla="*/ 1349002624 w 1040"/>
              <a:gd name="T31" fmla="*/ 2147483646 h 958"/>
              <a:gd name="T32" fmla="*/ 404700604 w 1040"/>
              <a:gd name="T33" fmla="*/ 2147483646 h 958"/>
              <a:gd name="T34" fmla="*/ 269799790 w 1040"/>
              <a:gd name="T35" fmla="*/ 2016487454 h 958"/>
              <a:gd name="T36" fmla="*/ 0 w 1040"/>
              <a:gd name="T37" fmla="*/ 2147483646 h 958"/>
              <a:gd name="T38" fmla="*/ 134900813 w 1040"/>
              <a:gd name="T39" fmla="*/ 2147483646 h 958"/>
              <a:gd name="T40" fmla="*/ 269799790 w 1040"/>
              <a:gd name="T41" fmla="*/ 2147483646 h 958"/>
              <a:gd name="T42" fmla="*/ 404700604 w 1040"/>
              <a:gd name="T43" fmla="*/ 2147483646 h 958"/>
              <a:gd name="T44" fmla="*/ 674500394 w 1040"/>
              <a:gd name="T45" fmla="*/ 2147483646 h 958"/>
              <a:gd name="T46" fmla="*/ 809401207 w 1040"/>
              <a:gd name="T47" fmla="*/ 2147483646 h 958"/>
              <a:gd name="T48" fmla="*/ 944302020 w 1040"/>
              <a:gd name="T49" fmla="*/ 2147483646 h 958"/>
              <a:gd name="T50" fmla="*/ 1079200997 w 1040"/>
              <a:gd name="T51" fmla="*/ 2147483646 h 958"/>
              <a:gd name="T52" fmla="*/ 1214101811 w 1040"/>
              <a:gd name="T53" fmla="*/ 2147483646 h 958"/>
              <a:gd name="T54" fmla="*/ 1349002624 w 1040"/>
              <a:gd name="T55" fmla="*/ 2147483646 h 958"/>
              <a:gd name="T56" fmla="*/ 1483901601 w 1040"/>
              <a:gd name="T57" fmla="*/ 2147483646 h 958"/>
              <a:gd name="T58" fmla="*/ 1618802414 w 1040"/>
              <a:gd name="T59" fmla="*/ 2147483646 h 958"/>
              <a:gd name="T60" fmla="*/ 1618802414 w 1040"/>
              <a:gd name="T61" fmla="*/ 2147483646 h 958"/>
              <a:gd name="T62" fmla="*/ 1618802414 w 1040"/>
              <a:gd name="T63" fmla="*/ 2147483646 h 958"/>
              <a:gd name="T64" fmla="*/ 1618802414 w 1040"/>
              <a:gd name="T65" fmla="*/ 2147483646 h 9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40" h="958">
                <a:moveTo>
                  <a:pt x="480" y="878"/>
                </a:moveTo>
                <a:lnTo>
                  <a:pt x="560" y="798"/>
                </a:lnTo>
                <a:lnTo>
                  <a:pt x="640" y="718"/>
                </a:lnTo>
                <a:lnTo>
                  <a:pt x="760" y="638"/>
                </a:lnTo>
                <a:lnTo>
                  <a:pt x="800" y="638"/>
                </a:lnTo>
                <a:lnTo>
                  <a:pt x="880" y="638"/>
                </a:lnTo>
                <a:lnTo>
                  <a:pt x="1000" y="638"/>
                </a:lnTo>
                <a:lnTo>
                  <a:pt x="1040" y="558"/>
                </a:lnTo>
                <a:lnTo>
                  <a:pt x="1040" y="400"/>
                </a:lnTo>
                <a:lnTo>
                  <a:pt x="1000" y="400"/>
                </a:lnTo>
                <a:lnTo>
                  <a:pt x="960" y="358"/>
                </a:lnTo>
                <a:lnTo>
                  <a:pt x="440" y="0"/>
                </a:lnTo>
                <a:lnTo>
                  <a:pt x="360" y="0"/>
                </a:lnTo>
                <a:lnTo>
                  <a:pt x="440" y="558"/>
                </a:lnTo>
                <a:lnTo>
                  <a:pt x="480" y="598"/>
                </a:lnTo>
                <a:lnTo>
                  <a:pt x="400" y="638"/>
                </a:lnTo>
                <a:lnTo>
                  <a:pt x="120" y="638"/>
                </a:lnTo>
                <a:lnTo>
                  <a:pt x="80" y="598"/>
                </a:lnTo>
                <a:lnTo>
                  <a:pt x="0" y="678"/>
                </a:lnTo>
                <a:lnTo>
                  <a:pt x="40" y="758"/>
                </a:lnTo>
                <a:lnTo>
                  <a:pt x="80" y="838"/>
                </a:lnTo>
                <a:lnTo>
                  <a:pt x="120" y="838"/>
                </a:lnTo>
                <a:lnTo>
                  <a:pt x="200" y="838"/>
                </a:lnTo>
                <a:lnTo>
                  <a:pt x="240" y="878"/>
                </a:lnTo>
                <a:lnTo>
                  <a:pt x="280" y="958"/>
                </a:lnTo>
                <a:lnTo>
                  <a:pt x="320" y="958"/>
                </a:lnTo>
                <a:lnTo>
                  <a:pt x="360" y="958"/>
                </a:lnTo>
                <a:lnTo>
                  <a:pt x="400" y="958"/>
                </a:lnTo>
                <a:lnTo>
                  <a:pt x="440" y="958"/>
                </a:lnTo>
                <a:lnTo>
                  <a:pt x="480" y="958"/>
                </a:lnTo>
                <a:lnTo>
                  <a:pt x="480" y="918"/>
                </a:lnTo>
                <a:lnTo>
                  <a:pt x="480" y="878"/>
                </a:lnTo>
                <a:close/>
              </a:path>
            </a:pathLst>
          </a:custGeom>
          <a:solidFill>
            <a:srgbClr val="00A0C6"/>
          </a:solidFill>
          <a:ln w="285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1" name="Freeform 113"/>
          <p:cNvSpPr>
            <a:spLocks/>
          </p:cNvSpPr>
          <p:nvPr/>
        </p:nvSpPr>
        <p:spPr bwMode="auto">
          <a:xfrm>
            <a:off x="4652963" y="3836988"/>
            <a:ext cx="1171575" cy="1909762"/>
          </a:xfrm>
          <a:custGeom>
            <a:avLst/>
            <a:gdLst>
              <a:gd name="T0" fmla="*/ 404703873 w 638"/>
              <a:gd name="T1" fmla="*/ 2147483646 h 1040"/>
              <a:gd name="T2" fmla="*/ 674505843 w 638"/>
              <a:gd name="T3" fmla="*/ 2147483646 h 1040"/>
              <a:gd name="T4" fmla="*/ 1072464897 w 638"/>
              <a:gd name="T5" fmla="*/ 2147483646 h 1040"/>
              <a:gd name="T6" fmla="*/ 1072464897 w 638"/>
              <a:gd name="T7" fmla="*/ 2147483646 h 1040"/>
              <a:gd name="T8" fmla="*/ 1477168770 w 638"/>
              <a:gd name="T9" fmla="*/ 2147483646 h 1040"/>
              <a:gd name="T10" fmla="*/ 2016772710 w 638"/>
              <a:gd name="T11" fmla="*/ 2147483646 h 1040"/>
              <a:gd name="T12" fmla="*/ 1746970740 w 638"/>
              <a:gd name="T13" fmla="*/ 2147483646 h 1040"/>
              <a:gd name="T14" fmla="*/ 1881872643 w 638"/>
              <a:gd name="T15" fmla="*/ 2147483646 h 1040"/>
              <a:gd name="T16" fmla="*/ 1881872643 w 638"/>
              <a:gd name="T17" fmla="*/ 1753703227 h 1040"/>
              <a:gd name="T18" fmla="*/ 2147483646 w 638"/>
              <a:gd name="T19" fmla="*/ 1618802414 h 1040"/>
              <a:gd name="T20" fmla="*/ 2147483646 w 638"/>
              <a:gd name="T21" fmla="*/ 809401207 h 1040"/>
              <a:gd name="T22" fmla="*/ 539605776 w 638"/>
              <a:gd name="T23" fmla="*/ 0 h 1040"/>
              <a:gd name="T24" fmla="*/ 269801970 w 638"/>
              <a:gd name="T25" fmla="*/ 134900813 h 1040"/>
              <a:gd name="T26" fmla="*/ 404703873 w 638"/>
              <a:gd name="T27" fmla="*/ 539601417 h 1040"/>
              <a:gd name="T28" fmla="*/ 539605776 w 638"/>
              <a:gd name="T29" fmla="*/ 674500394 h 1040"/>
              <a:gd name="T30" fmla="*/ 404703873 w 638"/>
              <a:gd name="T31" fmla="*/ 1483901601 h 1040"/>
              <a:gd name="T32" fmla="*/ 0 w 638"/>
              <a:gd name="T33" fmla="*/ 1888602204 h 1040"/>
              <a:gd name="T34" fmla="*/ 0 w 638"/>
              <a:gd name="T35" fmla="*/ 1888602204 h 1040"/>
              <a:gd name="T36" fmla="*/ 134901903 w 638"/>
              <a:gd name="T37" fmla="*/ 2147483646 h 1040"/>
              <a:gd name="T38" fmla="*/ 269801970 w 638"/>
              <a:gd name="T39" fmla="*/ 2147483646 h 1040"/>
              <a:gd name="T40" fmla="*/ 269801970 w 638"/>
              <a:gd name="T41" fmla="*/ 2147483646 h 1040"/>
              <a:gd name="T42" fmla="*/ 404703873 w 638"/>
              <a:gd name="T43" fmla="*/ 2147483646 h 1040"/>
              <a:gd name="T44" fmla="*/ 404703873 w 638"/>
              <a:gd name="T45" fmla="*/ 2147483646 h 10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8" h="1040">
                <a:moveTo>
                  <a:pt x="120" y="1040"/>
                </a:moveTo>
                <a:lnTo>
                  <a:pt x="200" y="1000"/>
                </a:lnTo>
                <a:lnTo>
                  <a:pt x="318" y="960"/>
                </a:lnTo>
                <a:lnTo>
                  <a:pt x="318" y="920"/>
                </a:lnTo>
                <a:lnTo>
                  <a:pt x="438" y="920"/>
                </a:lnTo>
                <a:lnTo>
                  <a:pt x="598" y="800"/>
                </a:lnTo>
                <a:lnTo>
                  <a:pt x="518" y="680"/>
                </a:lnTo>
                <a:lnTo>
                  <a:pt x="558" y="640"/>
                </a:lnTo>
                <a:lnTo>
                  <a:pt x="558" y="520"/>
                </a:lnTo>
                <a:lnTo>
                  <a:pt x="638" y="480"/>
                </a:lnTo>
                <a:lnTo>
                  <a:pt x="638" y="240"/>
                </a:lnTo>
                <a:lnTo>
                  <a:pt x="160" y="0"/>
                </a:lnTo>
                <a:lnTo>
                  <a:pt x="80" y="40"/>
                </a:lnTo>
                <a:lnTo>
                  <a:pt x="120" y="160"/>
                </a:lnTo>
                <a:lnTo>
                  <a:pt x="160" y="200"/>
                </a:lnTo>
                <a:lnTo>
                  <a:pt x="120" y="440"/>
                </a:lnTo>
                <a:lnTo>
                  <a:pt x="0" y="560"/>
                </a:lnTo>
                <a:lnTo>
                  <a:pt x="40" y="640"/>
                </a:lnTo>
                <a:lnTo>
                  <a:pt x="80" y="640"/>
                </a:lnTo>
                <a:lnTo>
                  <a:pt x="80" y="720"/>
                </a:lnTo>
                <a:lnTo>
                  <a:pt x="120" y="1040"/>
                </a:lnTo>
                <a:close/>
              </a:path>
            </a:pathLst>
          </a:custGeom>
          <a:solidFill>
            <a:srgbClr val="00A0C6"/>
          </a:solidFill>
          <a:ln w="285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2" name="Freeform 114"/>
          <p:cNvSpPr>
            <a:spLocks/>
          </p:cNvSpPr>
          <p:nvPr/>
        </p:nvSpPr>
        <p:spPr bwMode="auto">
          <a:xfrm>
            <a:off x="2519363" y="4792663"/>
            <a:ext cx="873125" cy="660400"/>
          </a:xfrm>
          <a:custGeom>
            <a:avLst/>
            <a:gdLst>
              <a:gd name="T0" fmla="*/ 1475537227 w 476"/>
              <a:gd name="T1" fmla="*/ 539051500 h 360"/>
              <a:gd name="T2" fmla="*/ 1206031421 w 476"/>
              <a:gd name="T3" fmla="*/ 269525750 h 360"/>
              <a:gd name="T4" fmla="*/ 1071280352 w 476"/>
              <a:gd name="T5" fmla="*/ 0 h 360"/>
              <a:gd name="T6" fmla="*/ 936527449 w 476"/>
              <a:gd name="T7" fmla="*/ 0 h 360"/>
              <a:gd name="T8" fmla="*/ 532270574 w 476"/>
              <a:gd name="T9" fmla="*/ 269525750 h 360"/>
              <a:gd name="T10" fmla="*/ 262766602 w 476"/>
              <a:gd name="T11" fmla="*/ 539051500 h 360"/>
              <a:gd name="T12" fmla="*/ 0 w 476"/>
              <a:gd name="T13" fmla="*/ 808577250 h 360"/>
              <a:gd name="T14" fmla="*/ 0 w 476"/>
              <a:gd name="T15" fmla="*/ 943341042 h 360"/>
              <a:gd name="T16" fmla="*/ 0 w 476"/>
              <a:gd name="T17" fmla="*/ 1078103000 h 360"/>
              <a:gd name="T18" fmla="*/ 0 w 476"/>
              <a:gd name="T19" fmla="*/ 1212866792 h 360"/>
              <a:gd name="T20" fmla="*/ 397519505 w 476"/>
              <a:gd name="T21" fmla="*/ 1212866792 h 360"/>
              <a:gd name="T22" fmla="*/ 397519505 w 476"/>
              <a:gd name="T23" fmla="*/ 943341042 h 360"/>
              <a:gd name="T24" fmla="*/ 1320572214 w 476"/>
              <a:gd name="T25" fmla="*/ 943341042 h 360"/>
              <a:gd name="T26" fmla="*/ 1320572214 w 476"/>
              <a:gd name="T27" fmla="*/ 943341042 h 360"/>
              <a:gd name="T28" fmla="*/ 1340784324 w 476"/>
              <a:gd name="T29" fmla="*/ 943341042 h 360"/>
              <a:gd name="T30" fmla="*/ 1475537227 w 476"/>
              <a:gd name="T31" fmla="*/ 673815292 h 360"/>
              <a:gd name="T32" fmla="*/ 1603550926 w 476"/>
              <a:gd name="T33" fmla="*/ 539051500 h 360"/>
              <a:gd name="T34" fmla="*/ 1475537227 w 476"/>
              <a:gd name="T35" fmla="*/ 539051500 h 3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6" h="360">
                <a:moveTo>
                  <a:pt x="438" y="160"/>
                </a:moveTo>
                <a:lnTo>
                  <a:pt x="358" y="80"/>
                </a:lnTo>
                <a:lnTo>
                  <a:pt x="318" y="0"/>
                </a:lnTo>
                <a:lnTo>
                  <a:pt x="278" y="0"/>
                </a:lnTo>
                <a:lnTo>
                  <a:pt x="158" y="80"/>
                </a:lnTo>
                <a:lnTo>
                  <a:pt x="78" y="160"/>
                </a:lnTo>
                <a:lnTo>
                  <a:pt x="0" y="240"/>
                </a:lnTo>
                <a:lnTo>
                  <a:pt x="0" y="280"/>
                </a:lnTo>
                <a:lnTo>
                  <a:pt x="0" y="320"/>
                </a:lnTo>
                <a:lnTo>
                  <a:pt x="0" y="360"/>
                </a:lnTo>
                <a:lnTo>
                  <a:pt x="118" y="360"/>
                </a:lnTo>
                <a:lnTo>
                  <a:pt x="118" y="280"/>
                </a:lnTo>
                <a:lnTo>
                  <a:pt x="392" y="280"/>
                </a:lnTo>
                <a:lnTo>
                  <a:pt x="398" y="280"/>
                </a:lnTo>
                <a:lnTo>
                  <a:pt x="438" y="200"/>
                </a:lnTo>
                <a:lnTo>
                  <a:pt x="476" y="160"/>
                </a:lnTo>
                <a:lnTo>
                  <a:pt x="438" y="160"/>
                </a:lnTo>
                <a:close/>
              </a:path>
            </a:pathLst>
          </a:custGeom>
          <a:solidFill>
            <a:srgbClr val="00A0C6"/>
          </a:solidFill>
          <a:ln w="285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3" name="Freeform 91"/>
          <p:cNvSpPr>
            <a:spLocks/>
          </p:cNvSpPr>
          <p:nvPr/>
        </p:nvSpPr>
        <p:spPr bwMode="auto">
          <a:xfrm>
            <a:off x="7350125" y="4241800"/>
            <a:ext cx="822325" cy="638175"/>
          </a:xfrm>
          <a:custGeom>
            <a:avLst/>
            <a:gdLst>
              <a:gd name="T0" fmla="*/ 145464 w 991891"/>
              <a:gd name="T1" fmla="*/ 7096 h 769749"/>
              <a:gd name="T2" fmla="*/ 46122 w 991891"/>
              <a:gd name="T3" fmla="*/ 99343 h 769749"/>
              <a:gd name="T4" fmla="*/ 28382 w 991891"/>
              <a:gd name="T5" fmla="*/ 152563 h 769749"/>
              <a:gd name="T6" fmla="*/ 0 w 991891"/>
              <a:gd name="T7" fmla="*/ 184495 h 769749"/>
              <a:gd name="T8" fmla="*/ 7096 w 991891"/>
              <a:gd name="T9" fmla="*/ 287386 h 769749"/>
              <a:gd name="T10" fmla="*/ 120628 w 991891"/>
              <a:gd name="T11" fmla="*/ 358346 h 769749"/>
              <a:gd name="T12" fmla="*/ 415103 w 991891"/>
              <a:gd name="T13" fmla="*/ 383182 h 769749"/>
              <a:gd name="T14" fmla="*/ 585402 w 991891"/>
              <a:gd name="T15" fmla="*/ 528649 h 769749"/>
              <a:gd name="T16" fmla="*/ 681195 w 991891"/>
              <a:gd name="T17" fmla="*/ 500265 h 769749"/>
              <a:gd name="T18" fmla="*/ 468322 w 991891"/>
              <a:gd name="T19" fmla="*/ 308675 h 769749"/>
              <a:gd name="T20" fmla="*/ 376076 w 991891"/>
              <a:gd name="T21" fmla="*/ 290934 h 769749"/>
              <a:gd name="T22" fmla="*/ 347693 w 991891"/>
              <a:gd name="T23" fmla="*/ 266099 h 769749"/>
              <a:gd name="T24" fmla="*/ 276735 w 991891"/>
              <a:gd name="T25" fmla="*/ 195140 h 769749"/>
              <a:gd name="T26" fmla="*/ 180942 w 991891"/>
              <a:gd name="T27" fmla="*/ 0 h 769749"/>
              <a:gd name="T28" fmla="*/ 145464 w 991891"/>
              <a:gd name="T29" fmla="*/ 7096 h 7697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1891" h="769749">
                <a:moveTo>
                  <a:pt x="211810" y="10332"/>
                </a:moveTo>
                <a:lnTo>
                  <a:pt x="67159" y="144651"/>
                </a:lnTo>
                <a:lnTo>
                  <a:pt x="41328" y="222142"/>
                </a:lnTo>
                <a:lnTo>
                  <a:pt x="0" y="268637"/>
                </a:lnTo>
                <a:lnTo>
                  <a:pt x="10332" y="418454"/>
                </a:lnTo>
                <a:lnTo>
                  <a:pt x="175647" y="521776"/>
                </a:lnTo>
                <a:lnTo>
                  <a:pt x="604433" y="557939"/>
                </a:lnTo>
                <a:lnTo>
                  <a:pt x="852406" y="769749"/>
                </a:lnTo>
                <a:lnTo>
                  <a:pt x="991891" y="728420"/>
                </a:lnTo>
                <a:lnTo>
                  <a:pt x="681925" y="449451"/>
                </a:lnTo>
                <a:lnTo>
                  <a:pt x="547606" y="423620"/>
                </a:lnTo>
                <a:lnTo>
                  <a:pt x="506277" y="387458"/>
                </a:lnTo>
                <a:lnTo>
                  <a:pt x="402955" y="284136"/>
                </a:lnTo>
                <a:lnTo>
                  <a:pt x="263471" y="0"/>
                </a:lnTo>
                <a:lnTo>
                  <a:pt x="211810" y="10332"/>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4" name="Freeform 92"/>
          <p:cNvSpPr>
            <a:spLocks/>
          </p:cNvSpPr>
          <p:nvPr/>
        </p:nvSpPr>
        <p:spPr bwMode="auto">
          <a:xfrm>
            <a:off x="8005763" y="4854575"/>
            <a:ext cx="196850" cy="217488"/>
          </a:xfrm>
          <a:custGeom>
            <a:avLst/>
            <a:gdLst>
              <a:gd name="T0" fmla="*/ 127616 w 237641"/>
              <a:gd name="T1" fmla="*/ 0 h 263471"/>
              <a:gd name="T2" fmla="*/ 38994 w 237641"/>
              <a:gd name="T3" fmla="*/ 17663 h 263471"/>
              <a:gd name="T4" fmla="*/ 3545 w 237641"/>
              <a:gd name="T5" fmla="*/ 144836 h 263471"/>
              <a:gd name="T6" fmla="*/ 0 w 237641"/>
              <a:gd name="T7" fmla="*/ 162498 h 263471"/>
              <a:gd name="T8" fmla="*/ 14180 w 237641"/>
              <a:gd name="T9" fmla="*/ 180162 h 263471"/>
              <a:gd name="T10" fmla="*/ 77988 w 237641"/>
              <a:gd name="T11" fmla="*/ 166031 h 263471"/>
              <a:gd name="T12" fmla="*/ 163066 w 237641"/>
              <a:gd name="T13" fmla="*/ 45923 h 263471"/>
              <a:gd name="T14" fmla="*/ 127616 w 237641"/>
              <a:gd name="T15" fmla="*/ 0 h 26347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37641" h="263471">
                <a:moveTo>
                  <a:pt x="185980" y="0"/>
                </a:moveTo>
                <a:lnTo>
                  <a:pt x="56827" y="25830"/>
                </a:lnTo>
                <a:lnTo>
                  <a:pt x="5166" y="211810"/>
                </a:lnTo>
                <a:lnTo>
                  <a:pt x="0" y="237640"/>
                </a:lnTo>
                <a:lnTo>
                  <a:pt x="20664" y="263471"/>
                </a:lnTo>
                <a:lnTo>
                  <a:pt x="113654" y="242806"/>
                </a:lnTo>
                <a:lnTo>
                  <a:pt x="237641" y="67159"/>
                </a:lnTo>
                <a:lnTo>
                  <a:pt x="185980" y="0"/>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mtClean="0"/>
              <a:t>Niger</a:t>
            </a:r>
          </a:p>
        </p:txBody>
      </p:sp>
      <p:sp>
        <p:nvSpPr>
          <p:cNvPr id="23555" name="Freeform 3"/>
          <p:cNvSpPr>
            <a:spLocks/>
          </p:cNvSpPr>
          <p:nvPr/>
        </p:nvSpPr>
        <p:spPr bwMode="auto">
          <a:xfrm>
            <a:off x="1908175" y="1557338"/>
            <a:ext cx="4525963" cy="4537075"/>
          </a:xfrm>
          <a:custGeom>
            <a:avLst/>
            <a:gdLst>
              <a:gd name="T0" fmla="*/ 459804619 w 20381"/>
              <a:gd name="T1" fmla="*/ 236297911 h 20453"/>
              <a:gd name="T2" fmla="*/ 255693481 w 20381"/>
              <a:gd name="T3" fmla="*/ 384956162 h 20453"/>
              <a:gd name="T4" fmla="*/ 252882548 w 20381"/>
              <a:gd name="T5" fmla="*/ 571356896 h 20453"/>
              <a:gd name="T6" fmla="*/ 248543122 w 20381"/>
              <a:gd name="T7" fmla="*/ 652452148 h 20453"/>
              <a:gd name="T8" fmla="*/ 229754413 w 20381"/>
              <a:gd name="T9" fmla="*/ 685126497 h 20453"/>
              <a:gd name="T10" fmla="*/ 125504259 w 20381"/>
              <a:gd name="T11" fmla="*/ 705449390 h 20453"/>
              <a:gd name="T12" fmla="*/ 40782744 w 20381"/>
              <a:gd name="T13" fmla="*/ 741765067 h 20453"/>
              <a:gd name="T14" fmla="*/ 7791691 w 20381"/>
              <a:gd name="T15" fmla="*/ 742208061 h 20453"/>
              <a:gd name="T16" fmla="*/ 16816081 w 20381"/>
              <a:gd name="T17" fmla="*/ 796091067 h 20453"/>
              <a:gd name="T18" fmla="*/ 39549824 w 20381"/>
              <a:gd name="T19" fmla="*/ 847120017 h 20453"/>
              <a:gd name="T20" fmla="*/ 70272676 w 20381"/>
              <a:gd name="T21" fmla="*/ 879105365 h 20453"/>
              <a:gd name="T22" fmla="*/ 62431686 w 20381"/>
              <a:gd name="T23" fmla="*/ 906219118 h 20453"/>
              <a:gd name="T24" fmla="*/ 117663490 w 20381"/>
              <a:gd name="T25" fmla="*/ 924327711 h 20453"/>
              <a:gd name="T26" fmla="*/ 118156481 w 20381"/>
              <a:gd name="T27" fmla="*/ 956755829 h 20453"/>
              <a:gd name="T28" fmla="*/ 148534018 w 20381"/>
              <a:gd name="T29" fmla="*/ 967138772 h 20453"/>
              <a:gd name="T30" fmla="*/ 178566240 w 20381"/>
              <a:gd name="T31" fmla="*/ 950506454 h 20453"/>
              <a:gd name="T32" fmla="*/ 231578921 w 20381"/>
              <a:gd name="T33" fmla="*/ 1001092633 h 20453"/>
              <a:gd name="T34" fmla="*/ 225168047 w 20381"/>
              <a:gd name="T35" fmla="*/ 939040984 h 20453"/>
              <a:gd name="T36" fmla="*/ 254312664 w 20381"/>
              <a:gd name="T37" fmla="*/ 860307770 h 20453"/>
              <a:gd name="T38" fmla="*/ 328283879 w 20381"/>
              <a:gd name="T39" fmla="*/ 840378403 h 20453"/>
              <a:gd name="T40" fmla="*/ 377745919 w 20381"/>
              <a:gd name="T41" fmla="*/ 839689401 h 20453"/>
              <a:gd name="T42" fmla="*/ 433569534 w 20381"/>
              <a:gd name="T43" fmla="*/ 895639191 h 20453"/>
              <a:gd name="T44" fmla="*/ 493831396 w 20381"/>
              <a:gd name="T45" fmla="*/ 875906808 h 20453"/>
              <a:gd name="T46" fmla="*/ 560257414 w 20381"/>
              <a:gd name="T47" fmla="*/ 904693598 h 20453"/>
              <a:gd name="T48" fmla="*/ 650551498 w 20381"/>
              <a:gd name="T49" fmla="*/ 870985968 h 20453"/>
              <a:gd name="T50" fmla="*/ 746713944 w 20381"/>
              <a:gd name="T51" fmla="*/ 864244353 h 20453"/>
              <a:gd name="T52" fmla="*/ 804509965 w 20381"/>
              <a:gd name="T53" fmla="*/ 866163620 h 20453"/>
              <a:gd name="T54" fmla="*/ 826356103 w 20381"/>
              <a:gd name="T55" fmla="*/ 855042429 h 20453"/>
              <a:gd name="T56" fmla="*/ 867484162 w 20381"/>
              <a:gd name="T57" fmla="*/ 846381769 h 20453"/>
              <a:gd name="T58" fmla="*/ 868963577 w 20381"/>
              <a:gd name="T59" fmla="*/ 759922906 h 20453"/>
              <a:gd name="T60" fmla="*/ 911521531 w 20381"/>
              <a:gd name="T61" fmla="*/ 659390526 h 20453"/>
              <a:gd name="T62" fmla="*/ 989339182 w 20381"/>
              <a:gd name="T63" fmla="*/ 334222466 h 20453"/>
              <a:gd name="T64" fmla="*/ 1005070462 w 20381"/>
              <a:gd name="T65" fmla="*/ 279994959 h 20453"/>
              <a:gd name="T66" fmla="*/ 987662570 w 20381"/>
              <a:gd name="T67" fmla="*/ 218140073 h 20453"/>
              <a:gd name="T68" fmla="*/ 951318072 w 20381"/>
              <a:gd name="T69" fmla="*/ 175427503 h 20453"/>
              <a:gd name="T70" fmla="*/ 892091935 w 20381"/>
              <a:gd name="T71" fmla="*/ 76321929 h 20453"/>
              <a:gd name="T72" fmla="*/ 839177851 w 20381"/>
              <a:gd name="T73" fmla="*/ 31148829 h 20453"/>
              <a:gd name="T74" fmla="*/ 750708276 w 20381"/>
              <a:gd name="T75" fmla="*/ 0 h 204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381" h="20453">
                <a:moveTo>
                  <a:pt x="15223" y="0"/>
                </a:moveTo>
                <a:lnTo>
                  <a:pt x="9324" y="4802"/>
                </a:lnTo>
                <a:lnTo>
                  <a:pt x="7240" y="7246"/>
                </a:lnTo>
                <a:lnTo>
                  <a:pt x="5185" y="7823"/>
                </a:lnTo>
                <a:lnTo>
                  <a:pt x="5295" y="11609"/>
                </a:lnTo>
                <a:lnTo>
                  <a:pt x="5128" y="11611"/>
                </a:lnTo>
                <a:lnTo>
                  <a:pt x="5028" y="12436"/>
                </a:lnTo>
                <a:lnTo>
                  <a:pt x="5040" y="13259"/>
                </a:lnTo>
                <a:lnTo>
                  <a:pt x="4877" y="13590"/>
                </a:lnTo>
                <a:lnTo>
                  <a:pt x="4659" y="13923"/>
                </a:lnTo>
                <a:lnTo>
                  <a:pt x="4330" y="14312"/>
                </a:lnTo>
                <a:lnTo>
                  <a:pt x="2545" y="14336"/>
                </a:lnTo>
                <a:lnTo>
                  <a:pt x="1432" y="14462"/>
                </a:lnTo>
                <a:lnTo>
                  <a:pt x="827" y="15074"/>
                </a:lnTo>
                <a:lnTo>
                  <a:pt x="379" y="14970"/>
                </a:lnTo>
                <a:lnTo>
                  <a:pt x="158" y="15083"/>
                </a:lnTo>
                <a:lnTo>
                  <a:pt x="0" y="15744"/>
                </a:lnTo>
                <a:lnTo>
                  <a:pt x="341" y="16178"/>
                </a:lnTo>
                <a:lnTo>
                  <a:pt x="236" y="16674"/>
                </a:lnTo>
                <a:lnTo>
                  <a:pt x="802" y="17215"/>
                </a:lnTo>
                <a:lnTo>
                  <a:pt x="1138" y="17320"/>
                </a:lnTo>
                <a:lnTo>
                  <a:pt x="1425" y="17865"/>
                </a:lnTo>
                <a:lnTo>
                  <a:pt x="1203" y="17977"/>
                </a:lnTo>
                <a:lnTo>
                  <a:pt x="1266" y="18416"/>
                </a:lnTo>
                <a:lnTo>
                  <a:pt x="2167" y="19062"/>
                </a:lnTo>
                <a:lnTo>
                  <a:pt x="2386" y="18784"/>
                </a:lnTo>
                <a:lnTo>
                  <a:pt x="2781" y="19053"/>
                </a:lnTo>
                <a:lnTo>
                  <a:pt x="2396" y="19443"/>
                </a:lnTo>
                <a:lnTo>
                  <a:pt x="3020" y="20147"/>
                </a:lnTo>
                <a:lnTo>
                  <a:pt x="3012" y="19654"/>
                </a:lnTo>
                <a:lnTo>
                  <a:pt x="3347" y="19649"/>
                </a:lnTo>
                <a:lnTo>
                  <a:pt x="3621" y="19316"/>
                </a:lnTo>
                <a:lnTo>
                  <a:pt x="4137" y="20297"/>
                </a:lnTo>
                <a:lnTo>
                  <a:pt x="4696" y="20344"/>
                </a:lnTo>
                <a:lnTo>
                  <a:pt x="4697" y="20453"/>
                </a:lnTo>
                <a:lnTo>
                  <a:pt x="4566" y="19083"/>
                </a:lnTo>
                <a:lnTo>
                  <a:pt x="5168" y="18306"/>
                </a:lnTo>
                <a:lnTo>
                  <a:pt x="5157" y="17483"/>
                </a:lnTo>
                <a:lnTo>
                  <a:pt x="5876" y="17089"/>
                </a:lnTo>
                <a:lnTo>
                  <a:pt x="6657" y="17078"/>
                </a:lnTo>
                <a:lnTo>
                  <a:pt x="6874" y="16691"/>
                </a:lnTo>
                <a:lnTo>
                  <a:pt x="7660" y="17064"/>
                </a:lnTo>
                <a:lnTo>
                  <a:pt x="8166" y="17331"/>
                </a:lnTo>
                <a:lnTo>
                  <a:pt x="8792" y="18201"/>
                </a:lnTo>
                <a:lnTo>
                  <a:pt x="9462" y="18192"/>
                </a:lnTo>
                <a:lnTo>
                  <a:pt x="10014" y="17800"/>
                </a:lnTo>
                <a:lnTo>
                  <a:pt x="10742" y="18009"/>
                </a:lnTo>
                <a:lnTo>
                  <a:pt x="11361" y="18385"/>
                </a:lnTo>
                <a:lnTo>
                  <a:pt x="12368" y="18590"/>
                </a:lnTo>
                <a:lnTo>
                  <a:pt x="13192" y="17700"/>
                </a:lnTo>
                <a:lnTo>
                  <a:pt x="14250" y="17631"/>
                </a:lnTo>
                <a:lnTo>
                  <a:pt x="15142" y="17563"/>
                </a:lnTo>
                <a:lnTo>
                  <a:pt x="15875" y="18102"/>
                </a:lnTo>
                <a:lnTo>
                  <a:pt x="16314" y="17602"/>
                </a:lnTo>
                <a:lnTo>
                  <a:pt x="16478" y="17380"/>
                </a:lnTo>
                <a:cubicBezTo>
                  <a:pt x="16478" y="17380"/>
                  <a:pt x="16479" y="17490"/>
                  <a:pt x="16757" y="17376"/>
                </a:cubicBezTo>
                <a:cubicBezTo>
                  <a:pt x="17034" y="17263"/>
                  <a:pt x="17309" y="16984"/>
                  <a:pt x="17309" y="16984"/>
                </a:cubicBezTo>
                <a:lnTo>
                  <a:pt x="17591" y="17200"/>
                </a:lnTo>
                <a:lnTo>
                  <a:pt x="17289" y="15612"/>
                </a:lnTo>
                <a:lnTo>
                  <a:pt x="17621" y="15443"/>
                </a:lnTo>
                <a:lnTo>
                  <a:pt x="17618" y="15224"/>
                </a:lnTo>
                <a:lnTo>
                  <a:pt x="18484" y="13400"/>
                </a:lnTo>
                <a:lnTo>
                  <a:pt x="19742" y="11682"/>
                </a:lnTo>
                <a:lnTo>
                  <a:pt x="20062" y="6792"/>
                </a:lnTo>
                <a:lnTo>
                  <a:pt x="20219" y="6077"/>
                </a:lnTo>
                <a:lnTo>
                  <a:pt x="20381" y="5690"/>
                </a:lnTo>
                <a:lnTo>
                  <a:pt x="19756" y="4876"/>
                </a:lnTo>
                <a:lnTo>
                  <a:pt x="20028" y="4433"/>
                </a:lnTo>
                <a:lnTo>
                  <a:pt x="19515" y="3672"/>
                </a:lnTo>
                <a:lnTo>
                  <a:pt x="19291" y="3565"/>
                </a:lnTo>
                <a:lnTo>
                  <a:pt x="19032" y="1099"/>
                </a:lnTo>
                <a:lnTo>
                  <a:pt x="18090" y="1551"/>
                </a:lnTo>
                <a:lnTo>
                  <a:pt x="17358" y="1067"/>
                </a:lnTo>
                <a:lnTo>
                  <a:pt x="17017" y="633"/>
                </a:lnTo>
                <a:lnTo>
                  <a:pt x="15559" y="105"/>
                </a:lnTo>
                <a:lnTo>
                  <a:pt x="15223" y="0"/>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23556" name="Freeform 4"/>
          <p:cNvSpPr>
            <a:spLocks/>
          </p:cNvSpPr>
          <p:nvPr/>
        </p:nvSpPr>
        <p:spPr bwMode="auto">
          <a:xfrm>
            <a:off x="1909763" y="1558925"/>
            <a:ext cx="4525962" cy="4537075"/>
          </a:xfrm>
          <a:custGeom>
            <a:avLst/>
            <a:gdLst>
              <a:gd name="T0" fmla="*/ 459804296 w 20381"/>
              <a:gd name="T1" fmla="*/ 236297911 h 20453"/>
              <a:gd name="T2" fmla="*/ 255693425 w 20381"/>
              <a:gd name="T3" fmla="*/ 384956162 h 20453"/>
              <a:gd name="T4" fmla="*/ 252882492 w 20381"/>
              <a:gd name="T5" fmla="*/ 571356896 h 20453"/>
              <a:gd name="T6" fmla="*/ 248542845 w 20381"/>
              <a:gd name="T7" fmla="*/ 652452148 h 20453"/>
              <a:gd name="T8" fmla="*/ 229754140 w 20381"/>
              <a:gd name="T9" fmla="*/ 685126497 h 20453"/>
              <a:gd name="T10" fmla="*/ 125504231 w 20381"/>
              <a:gd name="T11" fmla="*/ 705449390 h 20453"/>
              <a:gd name="T12" fmla="*/ 40782735 w 20381"/>
              <a:gd name="T13" fmla="*/ 741765067 h 20453"/>
              <a:gd name="T14" fmla="*/ 7791690 w 20381"/>
              <a:gd name="T15" fmla="*/ 742208061 h 20453"/>
              <a:gd name="T16" fmla="*/ 16816077 w 20381"/>
              <a:gd name="T17" fmla="*/ 796091067 h 20453"/>
              <a:gd name="T18" fmla="*/ 39549815 w 20381"/>
              <a:gd name="T19" fmla="*/ 847120017 h 20453"/>
              <a:gd name="T20" fmla="*/ 70272439 w 20381"/>
              <a:gd name="T21" fmla="*/ 879105365 h 20453"/>
              <a:gd name="T22" fmla="*/ 62431672 w 20381"/>
              <a:gd name="T23" fmla="*/ 906219118 h 20453"/>
              <a:gd name="T24" fmla="*/ 117663464 w 20381"/>
              <a:gd name="T25" fmla="*/ 924327711 h 20453"/>
              <a:gd name="T26" fmla="*/ 118156455 w 20381"/>
              <a:gd name="T27" fmla="*/ 956755829 h 20453"/>
              <a:gd name="T28" fmla="*/ 148533985 w 20381"/>
              <a:gd name="T29" fmla="*/ 967138772 h 20453"/>
              <a:gd name="T30" fmla="*/ 178566200 w 20381"/>
              <a:gd name="T31" fmla="*/ 950506454 h 20453"/>
              <a:gd name="T32" fmla="*/ 231578870 w 20381"/>
              <a:gd name="T33" fmla="*/ 1001092633 h 20453"/>
              <a:gd name="T34" fmla="*/ 225167997 w 20381"/>
              <a:gd name="T35" fmla="*/ 939040984 h 20453"/>
              <a:gd name="T36" fmla="*/ 254312608 w 20381"/>
              <a:gd name="T37" fmla="*/ 860307770 h 20453"/>
              <a:gd name="T38" fmla="*/ 328283806 w 20381"/>
              <a:gd name="T39" fmla="*/ 840378403 h 20453"/>
              <a:gd name="T40" fmla="*/ 377745836 w 20381"/>
              <a:gd name="T41" fmla="*/ 839689401 h 20453"/>
              <a:gd name="T42" fmla="*/ 433569217 w 20381"/>
              <a:gd name="T43" fmla="*/ 895639191 h 20453"/>
              <a:gd name="T44" fmla="*/ 493831065 w 20381"/>
              <a:gd name="T45" fmla="*/ 875906808 h 20453"/>
              <a:gd name="T46" fmla="*/ 560257069 w 20381"/>
              <a:gd name="T47" fmla="*/ 904693598 h 20453"/>
              <a:gd name="T48" fmla="*/ 650551132 w 20381"/>
              <a:gd name="T49" fmla="*/ 870985968 h 20453"/>
              <a:gd name="T50" fmla="*/ 746713557 w 20381"/>
              <a:gd name="T51" fmla="*/ 864244353 h 20453"/>
              <a:gd name="T52" fmla="*/ 804509787 w 20381"/>
              <a:gd name="T53" fmla="*/ 866163620 h 20453"/>
              <a:gd name="T54" fmla="*/ 826355920 w 20381"/>
              <a:gd name="T55" fmla="*/ 855042429 h 20453"/>
              <a:gd name="T56" fmla="*/ 867483748 w 20381"/>
              <a:gd name="T57" fmla="*/ 846381769 h 20453"/>
              <a:gd name="T58" fmla="*/ 868963163 w 20381"/>
              <a:gd name="T59" fmla="*/ 759922906 h 20453"/>
              <a:gd name="T60" fmla="*/ 911521330 w 20381"/>
              <a:gd name="T61" fmla="*/ 659390526 h 20453"/>
              <a:gd name="T62" fmla="*/ 989338741 w 20381"/>
              <a:gd name="T63" fmla="*/ 334222466 h 20453"/>
              <a:gd name="T64" fmla="*/ 1005070017 w 20381"/>
              <a:gd name="T65" fmla="*/ 279994959 h 20453"/>
              <a:gd name="T66" fmla="*/ 987662130 w 20381"/>
              <a:gd name="T67" fmla="*/ 218140073 h 20453"/>
              <a:gd name="T68" fmla="*/ 951317640 w 20381"/>
              <a:gd name="T69" fmla="*/ 175427503 h 20453"/>
              <a:gd name="T70" fmla="*/ 892091515 w 20381"/>
              <a:gd name="T71" fmla="*/ 76321929 h 20453"/>
              <a:gd name="T72" fmla="*/ 839177444 w 20381"/>
              <a:gd name="T73" fmla="*/ 31148829 h 20453"/>
              <a:gd name="T74" fmla="*/ 750708111 w 20381"/>
              <a:gd name="T75" fmla="*/ 0 h 204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381" h="20453">
                <a:moveTo>
                  <a:pt x="15223" y="0"/>
                </a:moveTo>
                <a:lnTo>
                  <a:pt x="9324" y="4802"/>
                </a:lnTo>
                <a:lnTo>
                  <a:pt x="7240" y="7246"/>
                </a:lnTo>
                <a:lnTo>
                  <a:pt x="5185" y="7823"/>
                </a:lnTo>
                <a:lnTo>
                  <a:pt x="5295" y="11609"/>
                </a:lnTo>
                <a:lnTo>
                  <a:pt x="5128" y="11611"/>
                </a:lnTo>
                <a:lnTo>
                  <a:pt x="5028" y="12436"/>
                </a:lnTo>
                <a:lnTo>
                  <a:pt x="5040" y="13259"/>
                </a:lnTo>
                <a:lnTo>
                  <a:pt x="4877" y="13590"/>
                </a:lnTo>
                <a:lnTo>
                  <a:pt x="4659" y="13923"/>
                </a:lnTo>
                <a:lnTo>
                  <a:pt x="4330" y="14312"/>
                </a:lnTo>
                <a:lnTo>
                  <a:pt x="2545" y="14336"/>
                </a:lnTo>
                <a:lnTo>
                  <a:pt x="1432" y="14462"/>
                </a:lnTo>
                <a:lnTo>
                  <a:pt x="827" y="15074"/>
                </a:lnTo>
                <a:lnTo>
                  <a:pt x="379" y="14970"/>
                </a:lnTo>
                <a:lnTo>
                  <a:pt x="158" y="15083"/>
                </a:lnTo>
                <a:lnTo>
                  <a:pt x="0" y="15744"/>
                </a:lnTo>
                <a:lnTo>
                  <a:pt x="341" y="16178"/>
                </a:lnTo>
                <a:lnTo>
                  <a:pt x="236" y="16674"/>
                </a:lnTo>
                <a:lnTo>
                  <a:pt x="802" y="17215"/>
                </a:lnTo>
                <a:lnTo>
                  <a:pt x="1138" y="17320"/>
                </a:lnTo>
                <a:lnTo>
                  <a:pt x="1425" y="17865"/>
                </a:lnTo>
                <a:lnTo>
                  <a:pt x="1203" y="17977"/>
                </a:lnTo>
                <a:lnTo>
                  <a:pt x="1266" y="18416"/>
                </a:lnTo>
                <a:lnTo>
                  <a:pt x="2167" y="19062"/>
                </a:lnTo>
                <a:lnTo>
                  <a:pt x="2386" y="18784"/>
                </a:lnTo>
                <a:lnTo>
                  <a:pt x="2781" y="19053"/>
                </a:lnTo>
                <a:lnTo>
                  <a:pt x="2396" y="19443"/>
                </a:lnTo>
                <a:lnTo>
                  <a:pt x="3020" y="20147"/>
                </a:lnTo>
                <a:lnTo>
                  <a:pt x="3012" y="19654"/>
                </a:lnTo>
                <a:lnTo>
                  <a:pt x="3347" y="19649"/>
                </a:lnTo>
                <a:lnTo>
                  <a:pt x="3621" y="19316"/>
                </a:lnTo>
                <a:lnTo>
                  <a:pt x="4137" y="20297"/>
                </a:lnTo>
                <a:lnTo>
                  <a:pt x="4696" y="20344"/>
                </a:lnTo>
                <a:lnTo>
                  <a:pt x="4697" y="20453"/>
                </a:lnTo>
                <a:lnTo>
                  <a:pt x="4566" y="19083"/>
                </a:lnTo>
                <a:lnTo>
                  <a:pt x="5168" y="18306"/>
                </a:lnTo>
                <a:lnTo>
                  <a:pt x="5157" y="17483"/>
                </a:lnTo>
                <a:lnTo>
                  <a:pt x="5876" y="17089"/>
                </a:lnTo>
                <a:lnTo>
                  <a:pt x="6657" y="17078"/>
                </a:lnTo>
                <a:lnTo>
                  <a:pt x="6874" y="16691"/>
                </a:lnTo>
                <a:lnTo>
                  <a:pt x="7660" y="17064"/>
                </a:lnTo>
                <a:lnTo>
                  <a:pt x="8166" y="17331"/>
                </a:lnTo>
                <a:lnTo>
                  <a:pt x="8792" y="18201"/>
                </a:lnTo>
                <a:lnTo>
                  <a:pt x="9462" y="18192"/>
                </a:lnTo>
                <a:lnTo>
                  <a:pt x="10014" y="17800"/>
                </a:lnTo>
                <a:lnTo>
                  <a:pt x="10742" y="18009"/>
                </a:lnTo>
                <a:lnTo>
                  <a:pt x="11361" y="18385"/>
                </a:lnTo>
                <a:lnTo>
                  <a:pt x="12368" y="18590"/>
                </a:lnTo>
                <a:lnTo>
                  <a:pt x="13192" y="17700"/>
                </a:lnTo>
                <a:lnTo>
                  <a:pt x="14250" y="17631"/>
                </a:lnTo>
                <a:lnTo>
                  <a:pt x="15142" y="17563"/>
                </a:lnTo>
                <a:lnTo>
                  <a:pt x="15875" y="18102"/>
                </a:lnTo>
                <a:lnTo>
                  <a:pt x="16314" y="17602"/>
                </a:lnTo>
                <a:lnTo>
                  <a:pt x="16478" y="17380"/>
                </a:lnTo>
                <a:cubicBezTo>
                  <a:pt x="16478" y="17380"/>
                  <a:pt x="16479" y="17490"/>
                  <a:pt x="16757" y="17376"/>
                </a:cubicBezTo>
                <a:cubicBezTo>
                  <a:pt x="17034" y="17263"/>
                  <a:pt x="17309" y="16984"/>
                  <a:pt x="17309" y="16984"/>
                </a:cubicBezTo>
                <a:lnTo>
                  <a:pt x="17591" y="17200"/>
                </a:lnTo>
                <a:lnTo>
                  <a:pt x="17289" y="15612"/>
                </a:lnTo>
                <a:lnTo>
                  <a:pt x="17621" y="15443"/>
                </a:lnTo>
                <a:lnTo>
                  <a:pt x="17618" y="15224"/>
                </a:lnTo>
                <a:lnTo>
                  <a:pt x="18484" y="13400"/>
                </a:lnTo>
                <a:lnTo>
                  <a:pt x="19742" y="11682"/>
                </a:lnTo>
                <a:lnTo>
                  <a:pt x="20062" y="6792"/>
                </a:lnTo>
                <a:lnTo>
                  <a:pt x="20219" y="6077"/>
                </a:lnTo>
                <a:lnTo>
                  <a:pt x="20381" y="5690"/>
                </a:lnTo>
                <a:lnTo>
                  <a:pt x="19756" y="4876"/>
                </a:lnTo>
                <a:lnTo>
                  <a:pt x="20028" y="4433"/>
                </a:lnTo>
                <a:lnTo>
                  <a:pt x="19515" y="3672"/>
                </a:lnTo>
                <a:lnTo>
                  <a:pt x="19291" y="3565"/>
                </a:lnTo>
                <a:lnTo>
                  <a:pt x="19032" y="1099"/>
                </a:lnTo>
                <a:lnTo>
                  <a:pt x="18090" y="1551"/>
                </a:lnTo>
                <a:lnTo>
                  <a:pt x="17358" y="1067"/>
                </a:lnTo>
                <a:lnTo>
                  <a:pt x="17017" y="633"/>
                </a:lnTo>
                <a:lnTo>
                  <a:pt x="15559" y="105"/>
                </a:lnTo>
                <a:lnTo>
                  <a:pt x="15223" y="0"/>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3557"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47244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6"/>
          <p:cNvSpPr>
            <a:spLocks noChangeArrowheads="1"/>
          </p:cNvSpPr>
          <p:nvPr/>
        </p:nvSpPr>
        <p:spPr bwMode="auto">
          <a:xfrm>
            <a:off x="4284663" y="573405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Zinder</a:t>
            </a:r>
          </a:p>
        </p:txBody>
      </p:sp>
      <p:sp>
        <p:nvSpPr>
          <p:cNvPr id="23559" name="Rectangle 7"/>
          <p:cNvSpPr>
            <a:spLocks noChangeArrowheads="1"/>
          </p:cNvSpPr>
          <p:nvPr/>
        </p:nvSpPr>
        <p:spPr bwMode="auto">
          <a:xfrm>
            <a:off x="827088" y="36449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Niamey</a:t>
            </a:r>
          </a:p>
        </p:txBody>
      </p:sp>
      <p:pic>
        <p:nvPicPr>
          <p:cNvPr id="23560"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4797425"/>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altLang="en-US" smtClean="0"/>
              <a:t>Sudan</a:t>
            </a:r>
          </a:p>
        </p:txBody>
      </p:sp>
      <p:sp>
        <p:nvSpPr>
          <p:cNvPr id="25603" name="Freeform 3"/>
          <p:cNvSpPr>
            <a:spLocks/>
          </p:cNvSpPr>
          <p:nvPr/>
        </p:nvSpPr>
        <p:spPr bwMode="auto">
          <a:xfrm>
            <a:off x="2627313" y="1773238"/>
            <a:ext cx="3903662" cy="4276725"/>
          </a:xfrm>
          <a:custGeom>
            <a:avLst/>
            <a:gdLst>
              <a:gd name="T0" fmla="*/ 2147483646 w 2459"/>
              <a:gd name="T1" fmla="*/ 189012513 h 2694"/>
              <a:gd name="T2" fmla="*/ 2147483646 w 2459"/>
              <a:gd name="T3" fmla="*/ 0 h 2694"/>
              <a:gd name="T4" fmla="*/ 2147483646 w 2459"/>
              <a:gd name="T5" fmla="*/ 413305625 h 2694"/>
              <a:gd name="T6" fmla="*/ 2147483646 w 2459"/>
              <a:gd name="T7" fmla="*/ 909777200 h 2694"/>
              <a:gd name="T8" fmla="*/ 2147483646 w 2459"/>
              <a:gd name="T9" fmla="*/ 1305440938 h 2694"/>
              <a:gd name="T10" fmla="*/ 2147483646 w 2459"/>
              <a:gd name="T11" fmla="*/ 1580138763 h 2694"/>
              <a:gd name="T12" fmla="*/ 2147483646 w 2459"/>
              <a:gd name="T13" fmla="*/ 1769149688 h 2694"/>
              <a:gd name="T14" fmla="*/ 2147483646 w 2459"/>
              <a:gd name="T15" fmla="*/ 1701106263 h 2694"/>
              <a:gd name="T16" fmla="*/ 2147483646 w 2459"/>
              <a:gd name="T17" fmla="*/ 1890117188 h 2694"/>
              <a:gd name="T18" fmla="*/ 2147483646 w 2459"/>
              <a:gd name="T19" fmla="*/ 1907759075 h 2694"/>
              <a:gd name="T20" fmla="*/ 2147483646 w 2459"/>
              <a:gd name="T21" fmla="*/ 2147483646 h 2694"/>
              <a:gd name="T22" fmla="*/ 2147483646 w 2459"/>
              <a:gd name="T23" fmla="*/ 2147483646 h 2694"/>
              <a:gd name="T24" fmla="*/ 2147483646 w 2459"/>
              <a:gd name="T25" fmla="*/ 2147483646 h 2694"/>
              <a:gd name="T26" fmla="*/ 2147483646 w 2459"/>
              <a:gd name="T27" fmla="*/ 2147483646 h 2694"/>
              <a:gd name="T28" fmla="*/ 2147483646 w 2459"/>
              <a:gd name="T29" fmla="*/ 2147483646 h 2694"/>
              <a:gd name="T30" fmla="*/ 2147483646 w 2459"/>
              <a:gd name="T31" fmla="*/ 2147483646 h 2694"/>
              <a:gd name="T32" fmla="*/ 2147483646 w 2459"/>
              <a:gd name="T33" fmla="*/ 2147483646 h 2694"/>
              <a:gd name="T34" fmla="*/ 2147483646 w 2459"/>
              <a:gd name="T35" fmla="*/ 2147483646 h 2694"/>
              <a:gd name="T36" fmla="*/ 2147483646 w 2459"/>
              <a:gd name="T37" fmla="*/ 2147483646 h 2694"/>
              <a:gd name="T38" fmla="*/ 2147483646 w 2459"/>
              <a:gd name="T39" fmla="*/ 2147483646 h 2694"/>
              <a:gd name="T40" fmla="*/ 2147483646 w 2459"/>
              <a:gd name="T41" fmla="*/ 2147483646 h 2694"/>
              <a:gd name="T42" fmla="*/ 2147483646 w 2459"/>
              <a:gd name="T43" fmla="*/ 2147483646 h 2694"/>
              <a:gd name="T44" fmla="*/ 2147483646 w 2459"/>
              <a:gd name="T45" fmla="*/ 2147483646 h 2694"/>
              <a:gd name="T46" fmla="*/ 2147483646 w 2459"/>
              <a:gd name="T47" fmla="*/ 2147483646 h 2694"/>
              <a:gd name="T48" fmla="*/ 2147483646 w 2459"/>
              <a:gd name="T49" fmla="*/ 2147483646 h 2694"/>
              <a:gd name="T50" fmla="*/ 2147483646 w 2459"/>
              <a:gd name="T51" fmla="*/ 2147483646 h 2694"/>
              <a:gd name="T52" fmla="*/ 2147483646 w 2459"/>
              <a:gd name="T53" fmla="*/ 2147483646 h 2694"/>
              <a:gd name="T54" fmla="*/ 2147483646 w 2459"/>
              <a:gd name="T55" fmla="*/ 2147483646 h 2694"/>
              <a:gd name="T56" fmla="*/ 2147483646 w 2459"/>
              <a:gd name="T57" fmla="*/ 2147483646 h 2694"/>
              <a:gd name="T58" fmla="*/ 2147483646 w 2459"/>
              <a:gd name="T59" fmla="*/ 2147483646 h 2694"/>
              <a:gd name="T60" fmla="*/ 1814512268 w 2459"/>
              <a:gd name="T61" fmla="*/ 2147483646 h 2694"/>
              <a:gd name="T62" fmla="*/ 1446569502 w 2459"/>
              <a:gd name="T63" fmla="*/ 2147483646 h 2694"/>
              <a:gd name="T64" fmla="*/ 1197073272 w 2459"/>
              <a:gd name="T65" fmla="*/ 2147483646 h 2694"/>
              <a:gd name="T66" fmla="*/ 927417381 w 2459"/>
              <a:gd name="T67" fmla="*/ 2147483646 h 2694"/>
              <a:gd name="T68" fmla="*/ 617437408 w 2459"/>
              <a:gd name="T69" fmla="*/ 2147483646 h 2694"/>
              <a:gd name="T70" fmla="*/ 559474616 w 2459"/>
              <a:gd name="T71" fmla="*/ 2147483646 h 2694"/>
              <a:gd name="T72" fmla="*/ 327620271 w 2459"/>
              <a:gd name="T73" fmla="*/ 2147483646 h 2694"/>
              <a:gd name="T74" fmla="*/ 153728718 w 2459"/>
              <a:gd name="T75" fmla="*/ 2147483646 h 2694"/>
              <a:gd name="T76" fmla="*/ 115927173 w 2459"/>
              <a:gd name="T77" fmla="*/ 2147483646 h 2694"/>
              <a:gd name="T78" fmla="*/ 289817138 w 2459"/>
              <a:gd name="T79" fmla="*/ 2147483646 h 2694"/>
              <a:gd name="T80" fmla="*/ 269655890 w 2459"/>
              <a:gd name="T81" fmla="*/ 2147483646 h 2694"/>
              <a:gd name="T82" fmla="*/ 385583063 w 2459"/>
              <a:gd name="T83" fmla="*/ 2147483646 h 2694"/>
              <a:gd name="T84" fmla="*/ 541832731 w 2459"/>
              <a:gd name="T85" fmla="*/ 2147483646 h 2694"/>
              <a:gd name="T86" fmla="*/ 849291754 w 2459"/>
              <a:gd name="T87" fmla="*/ 824091888 h 26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459" h="2694">
                <a:moveTo>
                  <a:pt x="483" y="20"/>
                </a:moveTo>
                <a:lnTo>
                  <a:pt x="1655" y="20"/>
                </a:lnTo>
                <a:lnTo>
                  <a:pt x="1747" y="75"/>
                </a:lnTo>
                <a:lnTo>
                  <a:pt x="1792" y="55"/>
                </a:lnTo>
                <a:lnTo>
                  <a:pt x="1792" y="20"/>
                </a:lnTo>
                <a:lnTo>
                  <a:pt x="2214" y="0"/>
                </a:lnTo>
                <a:lnTo>
                  <a:pt x="2214" y="68"/>
                </a:lnTo>
                <a:lnTo>
                  <a:pt x="2260" y="143"/>
                </a:lnTo>
                <a:lnTo>
                  <a:pt x="2290" y="164"/>
                </a:lnTo>
                <a:lnTo>
                  <a:pt x="2244" y="164"/>
                </a:lnTo>
                <a:lnTo>
                  <a:pt x="2260" y="252"/>
                </a:lnTo>
                <a:lnTo>
                  <a:pt x="2260" y="361"/>
                </a:lnTo>
                <a:lnTo>
                  <a:pt x="2290" y="477"/>
                </a:lnTo>
                <a:lnTo>
                  <a:pt x="2336" y="518"/>
                </a:lnTo>
                <a:lnTo>
                  <a:pt x="2344" y="518"/>
                </a:lnTo>
                <a:lnTo>
                  <a:pt x="2398" y="559"/>
                </a:lnTo>
                <a:lnTo>
                  <a:pt x="2451" y="600"/>
                </a:lnTo>
                <a:lnTo>
                  <a:pt x="2459" y="627"/>
                </a:lnTo>
                <a:lnTo>
                  <a:pt x="2421" y="696"/>
                </a:lnTo>
                <a:lnTo>
                  <a:pt x="2390" y="668"/>
                </a:lnTo>
                <a:lnTo>
                  <a:pt x="2390" y="702"/>
                </a:lnTo>
                <a:lnTo>
                  <a:pt x="2375" y="675"/>
                </a:lnTo>
                <a:lnTo>
                  <a:pt x="2375" y="696"/>
                </a:lnTo>
                <a:lnTo>
                  <a:pt x="2344" y="675"/>
                </a:lnTo>
                <a:lnTo>
                  <a:pt x="2344" y="716"/>
                </a:lnTo>
                <a:lnTo>
                  <a:pt x="2329" y="689"/>
                </a:lnTo>
                <a:lnTo>
                  <a:pt x="2283" y="750"/>
                </a:lnTo>
                <a:lnTo>
                  <a:pt x="2267" y="723"/>
                </a:lnTo>
                <a:lnTo>
                  <a:pt x="2252" y="757"/>
                </a:lnTo>
                <a:lnTo>
                  <a:pt x="2244" y="764"/>
                </a:lnTo>
                <a:lnTo>
                  <a:pt x="2206" y="812"/>
                </a:lnTo>
                <a:lnTo>
                  <a:pt x="2237" y="853"/>
                </a:lnTo>
                <a:lnTo>
                  <a:pt x="2199" y="907"/>
                </a:lnTo>
                <a:lnTo>
                  <a:pt x="2160" y="948"/>
                </a:lnTo>
                <a:lnTo>
                  <a:pt x="2168" y="1009"/>
                </a:lnTo>
                <a:lnTo>
                  <a:pt x="2145" y="1009"/>
                </a:lnTo>
                <a:lnTo>
                  <a:pt x="2168" y="1139"/>
                </a:lnTo>
                <a:lnTo>
                  <a:pt x="2137" y="1173"/>
                </a:lnTo>
                <a:lnTo>
                  <a:pt x="2176" y="1228"/>
                </a:lnTo>
                <a:lnTo>
                  <a:pt x="2137" y="1255"/>
                </a:lnTo>
                <a:lnTo>
                  <a:pt x="2091" y="1344"/>
                </a:lnTo>
                <a:lnTo>
                  <a:pt x="2122" y="1378"/>
                </a:lnTo>
                <a:lnTo>
                  <a:pt x="2038" y="1384"/>
                </a:lnTo>
                <a:lnTo>
                  <a:pt x="1946" y="1534"/>
                </a:lnTo>
                <a:lnTo>
                  <a:pt x="1930" y="1637"/>
                </a:lnTo>
                <a:lnTo>
                  <a:pt x="1900" y="1671"/>
                </a:lnTo>
                <a:lnTo>
                  <a:pt x="1877" y="1637"/>
                </a:lnTo>
                <a:lnTo>
                  <a:pt x="1838" y="1657"/>
                </a:lnTo>
                <a:lnTo>
                  <a:pt x="1838" y="1712"/>
                </a:lnTo>
                <a:lnTo>
                  <a:pt x="1838" y="1746"/>
                </a:lnTo>
                <a:lnTo>
                  <a:pt x="1808" y="1800"/>
                </a:lnTo>
                <a:lnTo>
                  <a:pt x="1815" y="1951"/>
                </a:lnTo>
                <a:lnTo>
                  <a:pt x="1800" y="1971"/>
                </a:lnTo>
                <a:lnTo>
                  <a:pt x="1762" y="2012"/>
                </a:lnTo>
                <a:lnTo>
                  <a:pt x="1747" y="1978"/>
                </a:lnTo>
                <a:lnTo>
                  <a:pt x="1701" y="1978"/>
                </a:lnTo>
                <a:lnTo>
                  <a:pt x="1670" y="1985"/>
                </a:lnTo>
                <a:lnTo>
                  <a:pt x="1624" y="2073"/>
                </a:lnTo>
                <a:lnTo>
                  <a:pt x="1731" y="2101"/>
                </a:lnTo>
                <a:lnTo>
                  <a:pt x="1785" y="2128"/>
                </a:lnTo>
                <a:lnTo>
                  <a:pt x="1800" y="2176"/>
                </a:lnTo>
                <a:lnTo>
                  <a:pt x="1869" y="2217"/>
                </a:lnTo>
                <a:lnTo>
                  <a:pt x="1892" y="2244"/>
                </a:lnTo>
                <a:lnTo>
                  <a:pt x="1946" y="2257"/>
                </a:lnTo>
                <a:lnTo>
                  <a:pt x="1907" y="2305"/>
                </a:lnTo>
                <a:lnTo>
                  <a:pt x="1976" y="2394"/>
                </a:lnTo>
                <a:lnTo>
                  <a:pt x="1984" y="2414"/>
                </a:lnTo>
                <a:lnTo>
                  <a:pt x="1724" y="2653"/>
                </a:lnTo>
                <a:lnTo>
                  <a:pt x="1647" y="2633"/>
                </a:lnTo>
                <a:lnTo>
                  <a:pt x="1632" y="2633"/>
                </a:lnTo>
                <a:lnTo>
                  <a:pt x="1547" y="2653"/>
                </a:lnTo>
                <a:lnTo>
                  <a:pt x="1547" y="2680"/>
                </a:lnTo>
                <a:lnTo>
                  <a:pt x="1501" y="2653"/>
                </a:lnTo>
                <a:lnTo>
                  <a:pt x="1455" y="2612"/>
                </a:lnTo>
                <a:lnTo>
                  <a:pt x="1402" y="2660"/>
                </a:lnTo>
                <a:lnTo>
                  <a:pt x="1364" y="2639"/>
                </a:lnTo>
                <a:lnTo>
                  <a:pt x="1295" y="2694"/>
                </a:lnTo>
                <a:lnTo>
                  <a:pt x="1295" y="2653"/>
                </a:lnTo>
                <a:lnTo>
                  <a:pt x="1249" y="2612"/>
                </a:lnTo>
                <a:lnTo>
                  <a:pt x="1203" y="2585"/>
                </a:lnTo>
                <a:lnTo>
                  <a:pt x="1172" y="2544"/>
                </a:lnTo>
                <a:lnTo>
                  <a:pt x="1118" y="2510"/>
                </a:lnTo>
                <a:lnTo>
                  <a:pt x="1103" y="2558"/>
                </a:lnTo>
                <a:lnTo>
                  <a:pt x="1065" y="2530"/>
                </a:lnTo>
                <a:lnTo>
                  <a:pt x="1026" y="2537"/>
                </a:lnTo>
                <a:lnTo>
                  <a:pt x="1042" y="2564"/>
                </a:lnTo>
                <a:lnTo>
                  <a:pt x="988" y="2544"/>
                </a:lnTo>
                <a:lnTo>
                  <a:pt x="950" y="2564"/>
                </a:lnTo>
                <a:lnTo>
                  <a:pt x="873" y="2523"/>
                </a:lnTo>
                <a:lnTo>
                  <a:pt x="804" y="2435"/>
                </a:lnTo>
                <a:lnTo>
                  <a:pt x="804" y="2408"/>
                </a:lnTo>
                <a:lnTo>
                  <a:pt x="720" y="2326"/>
                </a:lnTo>
                <a:lnTo>
                  <a:pt x="674" y="2264"/>
                </a:lnTo>
                <a:lnTo>
                  <a:pt x="659" y="2223"/>
                </a:lnTo>
                <a:lnTo>
                  <a:pt x="574" y="2162"/>
                </a:lnTo>
                <a:lnTo>
                  <a:pt x="498" y="2107"/>
                </a:lnTo>
                <a:lnTo>
                  <a:pt x="506" y="2073"/>
                </a:lnTo>
                <a:lnTo>
                  <a:pt x="475" y="2039"/>
                </a:lnTo>
                <a:lnTo>
                  <a:pt x="452" y="2012"/>
                </a:lnTo>
                <a:lnTo>
                  <a:pt x="360" y="2012"/>
                </a:lnTo>
                <a:lnTo>
                  <a:pt x="368" y="1944"/>
                </a:lnTo>
                <a:lnTo>
                  <a:pt x="260" y="1944"/>
                </a:lnTo>
                <a:lnTo>
                  <a:pt x="268" y="1910"/>
                </a:lnTo>
                <a:lnTo>
                  <a:pt x="245" y="1889"/>
                </a:lnTo>
                <a:lnTo>
                  <a:pt x="276" y="1862"/>
                </a:lnTo>
                <a:lnTo>
                  <a:pt x="276" y="1794"/>
                </a:lnTo>
                <a:lnTo>
                  <a:pt x="222" y="1705"/>
                </a:lnTo>
                <a:lnTo>
                  <a:pt x="153" y="1644"/>
                </a:lnTo>
                <a:lnTo>
                  <a:pt x="184" y="1589"/>
                </a:lnTo>
                <a:lnTo>
                  <a:pt x="130" y="1534"/>
                </a:lnTo>
                <a:lnTo>
                  <a:pt x="115" y="1473"/>
                </a:lnTo>
                <a:lnTo>
                  <a:pt x="92" y="1391"/>
                </a:lnTo>
                <a:lnTo>
                  <a:pt x="61" y="1391"/>
                </a:lnTo>
                <a:lnTo>
                  <a:pt x="31" y="1391"/>
                </a:lnTo>
                <a:lnTo>
                  <a:pt x="0" y="1364"/>
                </a:lnTo>
                <a:lnTo>
                  <a:pt x="46" y="1316"/>
                </a:lnTo>
                <a:lnTo>
                  <a:pt x="77" y="1289"/>
                </a:lnTo>
                <a:lnTo>
                  <a:pt x="38" y="1234"/>
                </a:lnTo>
                <a:lnTo>
                  <a:pt x="115" y="1194"/>
                </a:lnTo>
                <a:lnTo>
                  <a:pt x="123" y="1146"/>
                </a:lnTo>
                <a:lnTo>
                  <a:pt x="84" y="1146"/>
                </a:lnTo>
                <a:lnTo>
                  <a:pt x="107" y="1132"/>
                </a:lnTo>
                <a:lnTo>
                  <a:pt x="77" y="1105"/>
                </a:lnTo>
                <a:lnTo>
                  <a:pt x="146" y="1105"/>
                </a:lnTo>
                <a:lnTo>
                  <a:pt x="153" y="1050"/>
                </a:lnTo>
                <a:lnTo>
                  <a:pt x="176" y="1003"/>
                </a:lnTo>
                <a:lnTo>
                  <a:pt x="176" y="969"/>
                </a:lnTo>
                <a:lnTo>
                  <a:pt x="215" y="941"/>
                </a:lnTo>
                <a:lnTo>
                  <a:pt x="260" y="941"/>
                </a:lnTo>
                <a:lnTo>
                  <a:pt x="322" y="941"/>
                </a:lnTo>
                <a:lnTo>
                  <a:pt x="337" y="327"/>
                </a:lnTo>
                <a:lnTo>
                  <a:pt x="483" y="314"/>
                </a:lnTo>
                <a:lnTo>
                  <a:pt x="483" y="20"/>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25604" name="Freeform 4"/>
          <p:cNvSpPr>
            <a:spLocks/>
          </p:cNvSpPr>
          <p:nvPr/>
        </p:nvSpPr>
        <p:spPr bwMode="auto">
          <a:xfrm>
            <a:off x="2628900" y="1774825"/>
            <a:ext cx="3903663" cy="4276725"/>
          </a:xfrm>
          <a:custGeom>
            <a:avLst/>
            <a:gdLst>
              <a:gd name="T0" fmla="*/ 2147483646 w 2459"/>
              <a:gd name="T1" fmla="*/ 189012513 h 2694"/>
              <a:gd name="T2" fmla="*/ 2147483646 w 2459"/>
              <a:gd name="T3" fmla="*/ 0 h 2694"/>
              <a:gd name="T4" fmla="*/ 2147483646 w 2459"/>
              <a:gd name="T5" fmla="*/ 413305625 h 2694"/>
              <a:gd name="T6" fmla="*/ 2147483646 w 2459"/>
              <a:gd name="T7" fmla="*/ 909777200 h 2694"/>
              <a:gd name="T8" fmla="*/ 2147483646 w 2459"/>
              <a:gd name="T9" fmla="*/ 1305440938 h 2694"/>
              <a:gd name="T10" fmla="*/ 2147483646 w 2459"/>
              <a:gd name="T11" fmla="*/ 1580138763 h 2694"/>
              <a:gd name="T12" fmla="*/ 2147483646 w 2459"/>
              <a:gd name="T13" fmla="*/ 1769149688 h 2694"/>
              <a:gd name="T14" fmla="*/ 2147483646 w 2459"/>
              <a:gd name="T15" fmla="*/ 1701106263 h 2694"/>
              <a:gd name="T16" fmla="*/ 2147483646 w 2459"/>
              <a:gd name="T17" fmla="*/ 1890117188 h 2694"/>
              <a:gd name="T18" fmla="*/ 2147483646 w 2459"/>
              <a:gd name="T19" fmla="*/ 1907759075 h 2694"/>
              <a:gd name="T20" fmla="*/ 2147483646 w 2459"/>
              <a:gd name="T21" fmla="*/ 2147483646 h 2694"/>
              <a:gd name="T22" fmla="*/ 2147483646 w 2459"/>
              <a:gd name="T23" fmla="*/ 2147483646 h 2694"/>
              <a:gd name="T24" fmla="*/ 2147483646 w 2459"/>
              <a:gd name="T25" fmla="*/ 2147483646 h 2694"/>
              <a:gd name="T26" fmla="*/ 2147483646 w 2459"/>
              <a:gd name="T27" fmla="*/ 2147483646 h 2694"/>
              <a:gd name="T28" fmla="*/ 2147483646 w 2459"/>
              <a:gd name="T29" fmla="*/ 2147483646 h 2694"/>
              <a:gd name="T30" fmla="*/ 2147483646 w 2459"/>
              <a:gd name="T31" fmla="*/ 2147483646 h 2694"/>
              <a:gd name="T32" fmla="*/ 2147483646 w 2459"/>
              <a:gd name="T33" fmla="*/ 2147483646 h 2694"/>
              <a:gd name="T34" fmla="*/ 2147483646 w 2459"/>
              <a:gd name="T35" fmla="*/ 2147483646 h 2694"/>
              <a:gd name="T36" fmla="*/ 2147483646 w 2459"/>
              <a:gd name="T37" fmla="*/ 2147483646 h 2694"/>
              <a:gd name="T38" fmla="*/ 2147483646 w 2459"/>
              <a:gd name="T39" fmla="*/ 2147483646 h 2694"/>
              <a:gd name="T40" fmla="*/ 2147483646 w 2459"/>
              <a:gd name="T41" fmla="*/ 2147483646 h 2694"/>
              <a:gd name="T42" fmla="*/ 2147483646 w 2459"/>
              <a:gd name="T43" fmla="*/ 2147483646 h 2694"/>
              <a:gd name="T44" fmla="*/ 2147483646 w 2459"/>
              <a:gd name="T45" fmla="*/ 2147483646 h 2694"/>
              <a:gd name="T46" fmla="*/ 2147483646 w 2459"/>
              <a:gd name="T47" fmla="*/ 2147483646 h 2694"/>
              <a:gd name="T48" fmla="*/ 2147483646 w 2459"/>
              <a:gd name="T49" fmla="*/ 2147483646 h 2694"/>
              <a:gd name="T50" fmla="*/ 2147483646 w 2459"/>
              <a:gd name="T51" fmla="*/ 2147483646 h 2694"/>
              <a:gd name="T52" fmla="*/ 2147483646 w 2459"/>
              <a:gd name="T53" fmla="*/ 2147483646 h 2694"/>
              <a:gd name="T54" fmla="*/ 2147483646 w 2459"/>
              <a:gd name="T55" fmla="*/ 2147483646 h 2694"/>
              <a:gd name="T56" fmla="*/ 2147483646 w 2459"/>
              <a:gd name="T57" fmla="*/ 2147483646 h 2694"/>
              <a:gd name="T58" fmla="*/ 2147483646 w 2459"/>
              <a:gd name="T59" fmla="*/ 2147483646 h 2694"/>
              <a:gd name="T60" fmla="*/ 1814512732 w 2459"/>
              <a:gd name="T61" fmla="*/ 2147483646 h 2694"/>
              <a:gd name="T62" fmla="*/ 1446569873 w 2459"/>
              <a:gd name="T63" fmla="*/ 2147483646 h 2694"/>
              <a:gd name="T64" fmla="*/ 1197075166 w 2459"/>
              <a:gd name="T65" fmla="*/ 2147483646 h 2694"/>
              <a:gd name="T66" fmla="*/ 927417619 w 2459"/>
              <a:gd name="T67" fmla="*/ 2147483646 h 2694"/>
              <a:gd name="T68" fmla="*/ 617439154 w 2459"/>
              <a:gd name="T69" fmla="*/ 2147483646 h 2694"/>
              <a:gd name="T70" fmla="*/ 559474759 w 2459"/>
              <a:gd name="T71" fmla="*/ 2147483646 h 2694"/>
              <a:gd name="T72" fmla="*/ 327620354 w 2459"/>
              <a:gd name="T73" fmla="*/ 2147483646 h 2694"/>
              <a:gd name="T74" fmla="*/ 153730345 w 2459"/>
              <a:gd name="T75" fmla="*/ 2147483646 h 2694"/>
              <a:gd name="T76" fmla="*/ 115927202 w 2459"/>
              <a:gd name="T77" fmla="*/ 2147483646 h 2694"/>
              <a:gd name="T78" fmla="*/ 289818800 w 2459"/>
              <a:gd name="T79" fmla="*/ 2147483646 h 2694"/>
              <a:gd name="T80" fmla="*/ 269657547 w 2459"/>
              <a:gd name="T81" fmla="*/ 2147483646 h 2694"/>
              <a:gd name="T82" fmla="*/ 385584749 w 2459"/>
              <a:gd name="T83" fmla="*/ 2147483646 h 2694"/>
              <a:gd name="T84" fmla="*/ 541834457 w 2459"/>
              <a:gd name="T85" fmla="*/ 2147483646 h 2694"/>
              <a:gd name="T86" fmla="*/ 849293559 w 2459"/>
              <a:gd name="T87" fmla="*/ 824091888 h 26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459" h="2694">
                <a:moveTo>
                  <a:pt x="483" y="20"/>
                </a:moveTo>
                <a:lnTo>
                  <a:pt x="1655" y="20"/>
                </a:lnTo>
                <a:lnTo>
                  <a:pt x="1747" y="75"/>
                </a:lnTo>
                <a:lnTo>
                  <a:pt x="1792" y="55"/>
                </a:lnTo>
                <a:lnTo>
                  <a:pt x="1792" y="20"/>
                </a:lnTo>
                <a:lnTo>
                  <a:pt x="2214" y="0"/>
                </a:lnTo>
                <a:lnTo>
                  <a:pt x="2214" y="68"/>
                </a:lnTo>
                <a:lnTo>
                  <a:pt x="2260" y="143"/>
                </a:lnTo>
                <a:lnTo>
                  <a:pt x="2290" y="164"/>
                </a:lnTo>
                <a:lnTo>
                  <a:pt x="2244" y="164"/>
                </a:lnTo>
                <a:lnTo>
                  <a:pt x="2260" y="252"/>
                </a:lnTo>
                <a:lnTo>
                  <a:pt x="2260" y="361"/>
                </a:lnTo>
                <a:lnTo>
                  <a:pt x="2290" y="477"/>
                </a:lnTo>
                <a:lnTo>
                  <a:pt x="2336" y="518"/>
                </a:lnTo>
                <a:lnTo>
                  <a:pt x="2344" y="518"/>
                </a:lnTo>
                <a:lnTo>
                  <a:pt x="2398" y="559"/>
                </a:lnTo>
                <a:lnTo>
                  <a:pt x="2451" y="600"/>
                </a:lnTo>
                <a:lnTo>
                  <a:pt x="2459" y="627"/>
                </a:lnTo>
                <a:lnTo>
                  <a:pt x="2421" y="696"/>
                </a:lnTo>
                <a:lnTo>
                  <a:pt x="2390" y="668"/>
                </a:lnTo>
                <a:lnTo>
                  <a:pt x="2390" y="702"/>
                </a:lnTo>
                <a:lnTo>
                  <a:pt x="2375" y="675"/>
                </a:lnTo>
                <a:lnTo>
                  <a:pt x="2375" y="696"/>
                </a:lnTo>
                <a:lnTo>
                  <a:pt x="2344" y="675"/>
                </a:lnTo>
                <a:lnTo>
                  <a:pt x="2344" y="716"/>
                </a:lnTo>
                <a:lnTo>
                  <a:pt x="2329" y="689"/>
                </a:lnTo>
                <a:lnTo>
                  <a:pt x="2283" y="750"/>
                </a:lnTo>
                <a:lnTo>
                  <a:pt x="2267" y="723"/>
                </a:lnTo>
                <a:lnTo>
                  <a:pt x="2252" y="757"/>
                </a:lnTo>
                <a:lnTo>
                  <a:pt x="2244" y="764"/>
                </a:lnTo>
                <a:lnTo>
                  <a:pt x="2206" y="812"/>
                </a:lnTo>
                <a:lnTo>
                  <a:pt x="2237" y="853"/>
                </a:lnTo>
                <a:lnTo>
                  <a:pt x="2199" y="907"/>
                </a:lnTo>
                <a:lnTo>
                  <a:pt x="2160" y="948"/>
                </a:lnTo>
                <a:lnTo>
                  <a:pt x="2168" y="1009"/>
                </a:lnTo>
                <a:lnTo>
                  <a:pt x="2145" y="1009"/>
                </a:lnTo>
                <a:lnTo>
                  <a:pt x="2168" y="1139"/>
                </a:lnTo>
                <a:lnTo>
                  <a:pt x="2137" y="1173"/>
                </a:lnTo>
                <a:lnTo>
                  <a:pt x="2176" y="1228"/>
                </a:lnTo>
                <a:lnTo>
                  <a:pt x="2137" y="1255"/>
                </a:lnTo>
                <a:lnTo>
                  <a:pt x="2091" y="1344"/>
                </a:lnTo>
                <a:lnTo>
                  <a:pt x="2122" y="1378"/>
                </a:lnTo>
                <a:lnTo>
                  <a:pt x="2038" y="1384"/>
                </a:lnTo>
                <a:lnTo>
                  <a:pt x="1946" y="1534"/>
                </a:lnTo>
                <a:lnTo>
                  <a:pt x="1930" y="1637"/>
                </a:lnTo>
                <a:lnTo>
                  <a:pt x="1900" y="1671"/>
                </a:lnTo>
                <a:lnTo>
                  <a:pt x="1877" y="1637"/>
                </a:lnTo>
                <a:lnTo>
                  <a:pt x="1838" y="1657"/>
                </a:lnTo>
                <a:lnTo>
                  <a:pt x="1838" y="1712"/>
                </a:lnTo>
                <a:lnTo>
                  <a:pt x="1838" y="1746"/>
                </a:lnTo>
                <a:lnTo>
                  <a:pt x="1808" y="1800"/>
                </a:lnTo>
                <a:lnTo>
                  <a:pt x="1815" y="1951"/>
                </a:lnTo>
                <a:lnTo>
                  <a:pt x="1800" y="1971"/>
                </a:lnTo>
                <a:lnTo>
                  <a:pt x="1762" y="2012"/>
                </a:lnTo>
                <a:lnTo>
                  <a:pt x="1747" y="1978"/>
                </a:lnTo>
                <a:lnTo>
                  <a:pt x="1701" y="1978"/>
                </a:lnTo>
                <a:lnTo>
                  <a:pt x="1670" y="1985"/>
                </a:lnTo>
                <a:lnTo>
                  <a:pt x="1624" y="2073"/>
                </a:lnTo>
                <a:lnTo>
                  <a:pt x="1731" y="2101"/>
                </a:lnTo>
                <a:lnTo>
                  <a:pt x="1785" y="2128"/>
                </a:lnTo>
                <a:lnTo>
                  <a:pt x="1800" y="2176"/>
                </a:lnTo>
                <a:lnTo>
                  <a:pt x="1869" y="2217"/>
                </a:lnTo>
                <a:lnTo>
                  <a:pt x="1892" y="2244"/>
                </a:lnTo>
                <a:lnTo>
                  <a:pt x="1946" y="2257"/>
                </a:lnTo>
                <a:lnTo>
                  <a:pt x="1907" y="2305"/>
                </a:lnTo>
                <a:lnTo>
                  <a:pt x="1976" y="2394"/>
                </a:lnTo>
                <a:lnTo>
                  <a:pt x="1984" y="2414"/>
                </a:lnTo>
                <a:lnTo>
                  <a:pt x="1724" y="2653"/>
                </a:lnTo>
                <a:lnTo>
                  <a:pt x="1647" y="2633"/>
                </a:lnTo>
                <a:lnTo>
                  <a:pt x="1632" y="2633"/>
                </a:lnTo>
                <a:lnTo>
                  <a:pt x="1547" y="2653"/>
                </a:lnTo>
                <a:lnTo>
                  <a:pt x="1547" y="2680"/>
                </a:lnTo>
                <a:lnTo>
                  <a:pt x="1501" y="2653"/>
                </a:lnTo>
                <a:lnTo>
                  <a:pt x="1455" y="2612"/>
                </a:lnTo>
                <a:lnTo>
                  <a:pt x="1402" y="2660"/>
                </a:lnTo>
                <a:lnTo>
                  <a:pt x="1364" y="2639"/>
                </a:lnTo>
                <a:lnTo>
                  <a:pt x="1295" y="2694"/>
                </a:lnTo>
                <a:lnTo>
                  <a:pt x="1295" y="2653"/>
                </a:lnTo>
                <a:lnTo>
                  <a:pt x="1249" y="2612"/>
                </a:lnTo>
                <a:lnTo>
                  <a:pt x="1203" y="2585"/>
                </a:lnTo>
                <a:lnTo>
                  <a:pt x="1172" y="2544"/>
                </a:lnTo>
                <a:lnTo>
                  <a:pt x="1118" y="2510"/>
                </a:lnTo>
                <a:lnTo>
                  <a:pt x="1103" y="2558"/>
                </a:lnTo>
                <a:lnTo>
                  <a:pt x="1065" y="2530"/>
                </a:lnTo>
                <a:lnTo>
                  <a:pt x="1026" y="2537"/>
                </a:lnTo>
                <a:lnTo>
                  <a:pt x="1042" y="2564"/>
                </a:lnTo>
                <a:lnTo>
                  <a:pt x="988" y="2544"/>
                </a:lnTo>
                <a:lnTo>
                  <a:pt x="950" y="2564"/>
                </a:lnTo>
                <a:lnTo>
                  <a:pt x="873" y="2523"/>
                </a:lnTo>
                <a:lnTo>
                  <a:pt x="804" y="2435"/>
                </a:lnTo>
                <a:lnTo>
                  <a:pt x="804" y="2408"/>
                </a:lnTo>
                <a:lnTo>
                  <a:pt x="720" y="2326"/>
                </a:lnTo>
                <a:lnTo>
                  <a:pt x="674" y="2264"/>
                </a:lnTo>
                <a:lnTo>
                  <a:pt x="659" y="2223"/>
                </a:lnTo>
                <a:lnTo>
                  <a:pt x="574" y="2162"/>
                </a:lnTo>
                <a:lnTo>
                  <a:pt x="498" y="2107"/>
                </a:lnTo>
                <a:lnTo>
                  <a:pt x="506" y="2073"/>
                </a:lnTo>
                <a:lnTo>
                  <a:pt x="475" y="2039"/>
                </a:lnTo>
                <a:lnTo>
                  <a:pt x="452" y="2012"/>
                </a:lnTo>
                <a:lnTo>
                  <a:pt x="360" y="2012"/>
                </a:lnTo>
                <a:lnTo>
                  <a:pt x="368" y="1944"/>
                </a:lnTo>
                <a:lnTo>
                  <a:pt x="260" y="1944"/>
                </a:lnTo>
                <a:lnTo>
                  <a:pt x="268" y="1910"/>
                </a:lnTo>
                <a:lnTo>
                  <a:pt x="245" y="1889"/>
                </a:lnTo>
                <a:lnTo>
                  <a:pt x="276" y="1862"/>
                </a:lnTo>
                <a:lnTo>
                  <a:pt x="276" y="1794"/>
                </a:lnTo>
                <a:lnTo>
                  <a:pt x="222" y="1705"/>
                </a:lnTo>
                <a:lnTo>
                  <a:pt x="153" y="1644"/>
                </a:lnTo>
                <a:lnTo>
                  <a:pt x="184" y="1589"/>
                </a:lnTo>
                <a:lnTo>
                  <a:pt x="130" y="1534"/>
                </a:lnTo>
                <a:lnTo>
                  <a:pt x="115" y="1473"/>
                </a:lnTo>
                <a:lnTo>
                  <a:pt x="92" y="1391"/>
                </a:lnTo>
                <a:lnTo>
                  <a:pt x="61" y="1391"/>
                </a:lnTo>
                <a:lnTo>
                  <a:pt x="31" y="1391"/>
                </a:lnTo>
                <a:lnTo>
                  <a:pt x="0" y="1364"/>
                </a:lnTo>
                <a:lnTo>
                  <a:pt x="46" y="1316"/>
                </a:lnTo>
                <a:lnTo>
                  <a:pt x="77" y="1289"/>
                </a:lnTo>
                <a:lnTo>
                  <a:pt x="38" y="1234"/>
                </a:lnTo>
                <a:lnTo>
                  <a:pt x="115" y="1194"/>
                </a:lnTo>
                <a:lnTo>
                  <a:pt x="123" y="1146"/>
                </a:lnTo>
                <a:lnTo>
                  <a:pt x="84" y="1146"/>
                </a:lnTo>
                <a:lnTo>
                  <a:pt x="107" y="1132"/>
                </a:lnTo>
                <a:lnTo>
                  <a:pt x="77" y="1105"/>
                </a:lnTo>
                <a:lnTo>
                  <a:pt x="146" y="1105"/>
                </a:lnTo>
                <a:lnTo>
                  <a:pt x="153" y="1050"/>
                </a:lnTo>
                <a:lnTo>
                  <a:pt x="176" y="1003"/>
                </a:lnTo>
                <a:lnTo>
                  <a:pt x="176" y="969"/>
                </a:lnTo>
                <a:lnTo>
                  <a:pt x="215" y="941"/>
                </a:lnTo>
                <a:lnTo>
                  <a:pt x="260" y="941"/>
                </a:lnTo>
                <a:lnTo>
                  <a:pt x="322" y="941"/>
                </a:lnTo>
                <a:lnTo>
                  <a:pt x="337" y="327"/>
                </a:lnTo>
                <a:lnTo>
                  <a:pt x="483" y="314"/>
                </a:lnTo>
                <a:lnTo>
                  <a:pt x="483" y="20"/>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5605"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2708275"/>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Rectangle 6"/>
          <p:cNvSpPr>
            <a:spLocks noChangeArrowheads="1"/>
          </p:cNvSpPr>
          <p:nvPr/>
        </p:nvSpPr>
        <p:spPr bwMode="auto">
          <a:xfrm>
            <a:off x="2627313" y="191611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Al Khurtum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altLang="en-US" smtClean="0"/>
              <a:t>Tunisia</a:t>
            </a:r>
          </a:p>
        </p:txBody>
      </p:sp>
      <p:sp>
        <p:nvSpPr>
          <p:cNvPr id="27651" name="Freeform 3"/>
          <p:cNvSpPr>
            <a:spLocks/>
          </p:cNvSpPr>
          <p:nvPr/>
        </p:nvSpPr>
        <p:spPr bwMode="auto">
          <a:xfrm>
            <a:off x="3276600" y="1700213"/>
            <a:ext cx="2378075" cy="5095875"/>
          </a:xfrm>
          <a:custGeom>
            <a:avLst/>
            <a:gdLst>
              <a:gd name="T0" fmla="*/ 889615950 w 1498"/>
              <a:gd name="T1" fmla="*/ 829132200 h 3210"/>
              <a:gd name="T2" fmla="*/ 574595625 w 1498"/>
              <a:gd name="T3" fmla="*/ 967740000 h 3210"/>
              <a:gd name="T4" fmla="*/ 751006563 w 1498"/>
              <a:gd name="T5" fmla="*/ 1320561875 h 3210"/>
              <a:gd name="T6" fmla="*/ 693043763 w 1498"/>
              <a:gd name="T7" fmla="*/ 1736388450 h 3210"/>
              <a:gd name="T8" fmla="*/ 791329063 w 1498"/>
              <a:gd name="T9" fmla="*/ 2091729688 h 3210"/>
              <a:gd name="T10" fmla="*/ 771167813 w 1498"/>
              <a:gd name="T11" fmla="*/ 2147483646 h 3210"/>
              <a:gd name="T12" fmla="*/ 771167813 w 1498"/>
              <a:gd name="T13" fmla="*/ 2147483646 h 3210"/>
              <a:gd name="T14" fmla="*/ 751006563 w 1498"/>
              <a:gd name="T15" fmla="*/ 2147483646 h 3210"/>
              <a:gd name="T16" fmla="*/ 435987825 w 1498"/>
              <a:gd name="T17" fmla="*/ 2147483646 h 3210"/>
              <a:gd name="T18" fmla="*/ 20161250 w 1498"/>
              <a:gd name="T19" fmla="*/ 2147483646 h 3210"/>
              <a:gd name="T20" fmla="*/ 98286888 w 1498"/>
              <a:gd name="T21" fmla="*/ 2147483646 h 3210"/>
              <a:gd name="T22" fmla="*/ 257055938 w 1498"/>
              <a:gd name="T23" fmla="*/ 2147483646 h 3210"/>
              <a:gd name="T24" fmla="*/ 534273125 w 1498"/>
              <a:gd name="T25" fmla="*/ 2147483646 h 3210"/>
              <a:gd name="T26" fmla="*/ 791329063 w 1498"/>
              <a:gd name="T27" fmla="*/ 2147483646 h 3210"/>
              <a:gd name="T28" fmla="*/ 1481851875 w 1498"/>
              <a:gd name="T29" fmla="*/ 2147483646 h 3210"/>
              <a:gd name="T30" fmla="*/ 2147483646 w 1498"/>
              <a:gd name="T31" fmla="*/ 2147483646 h 3210"/>
              <a:gd name="T32" fmla="*/ 2147483646 w 1498"/>
              <a:gd name="T33" fmla="*/ 2147483646 h 3210"/>
              <a:gd name="T34" fmla="*/ 2147483646 w 1498"/>
              <a:gd name="T35" fmla="*/ 2147483646 h 3210"/>
              <a:gd name="T36" fmla="*/ 2147483646 w 1498"/>
              <a:gd name="T37" fmla="*/ 2147483646 h 3210"/>
              <a:gd name="T38" fmla="*/ 2147483646 w 1498"/>
              <a:gd name="T39" fmla="*/ 2147483646 h 3210"/>
              <a:gd name="T40" fmla="*/ 2147483646 w 1498"/>
              <a:gd name="T41" fmla="*/ 2147483646 h 3210"/>
              <a:gd name="T42" fmla="*/ 2147483646 w 1498"/>
              <a:gd name="T43" fmla="*/ 2147483646 h 3210"/>
              <a:gd name="T44" fmla="*/ 2147483646 w 1498"/>
              <a:gd name="T45" fmla="*/ 2147483646 h 3210"/>
              <a:gd name="T46" fmla="*/ 2147483646 w 1498"/>
              <a:gd name="T47" fmla="*/ 2147483646 h 3210"/>
              <a:gd name="T48" fmla="*/ 2147483646 w 1498"/>
              <a:gd name="T49" fmla="*/ 2147483646 h 3210"/>
              <a:gd name="T50" fmla="*/ 2147483646 w 1498"/>
              <a:gd name="T51" fmla="*/ 2147483646 h 3210"/>
              <a:gd name="T52" fmla="*/ 2147483646 w 1498"/>
              <a:gd name="T53" fmla="*/ 2147483646 h 3210"/>
              <a:gd name="T54" fmla="*/ 2147483646 w 1498"/>
              <a:gd name="T55" fmla="*/ 2147483646 h 3210"/>
              <a:gd name="T56" fmla="*/ 2147483646 w 1498"/>
              <a:gd name="T57" fmla="*/ 2147483646 h 3210"/>
              <a:gd name="T58" fmla="*/ 2147483646 w 1498"/>
              <a:gd name="T59" fmla="*/ 2147483646 h 3210"/>
              <a:gd name="T60" fmla="*/ 2147483646 w 1498"/>
              <a:gd name="T61" fmla="*/ 2147483646 h 3210"/>
              <a:gd name="T62" fmla="*/ 2147483646 w 1498"/>
              <a:gd name="T63" fmla="*/ 2147483646 h 3210"/>
              <a:gd name="T64" fmla="*/ 2147483646 w 1498"/>
              <a:gd name="T65" fmla="*/ 2147483646 h 3210"/>
              <a:gd name="T66" fmla="*/ 2147483646 w 1498"/>
              <a:gd name="T67" fmla="*/ 2147483646 h 3210"/>
              <a:gd name="T68" fmla="*/ 2147483646 w 1498"/>
              <a:gd name="T69" fmla="*/ 2147483646 h 3210"/>
              <a:gd name="T70" fmla="*/ 2147483646 w 1498"/>
              <a:gd name="T71" fmla="*/ 2147483646 h 3210"/>
              <a:gd name="T72" fmla="*/ 2147483646 w 1498"/>
              <a:gd name="T73" fmla="*/ 2147483646 h 3210"/>
              <a:gd name="T74" fmla="*/ 2147483646 w 1498"/>
              <a:gd name="T75" fmla="*/ 2147483646 h 3210"/>
              <a:gd name="T76" fmla="*/ 2147483646 w 1498"/>
              <a:gd name="T77" fmla="*/ 2147483646 h 3210"/>
              <a:gd name="T78" fmla="*/ 2147483646 w 1498"/>
              <a:gd name="T79" fmla="*/ 2147483646 h 3210"/>
              <a:gd name="T80" fmla="*/ 2147483646 w 1498"/>
              <a:gd name="T81" fmla="*/ 2147483646 h 3210"/>
              <a:gd name="T82" fmla="*/ 2147483646 w 1498"/>
              <a:gd name="T83" fmla="*/ 2091729688 h 3210"/>
              <a:gd name="T84" fmla="*/ 2147483646 w 1498"/>
              <a:gd name="T85" fmla="*/ 1794351250 h 3210"/>
              <a:gd name="T86" fmla="*/ 2147483646 w 1498"/>
              <a:gd name="T87" fmla="*/ 1519655013 h 3210"/>
              <a:gd name="T88" fmla="*/ 2147483646 w 1498"/>
              <a:gd name="T89" fmla="*/ 1282760325 h 3210"/>
              <a:gd name="T90" fmla="*/ 2147483646 w 1498"/>
              <a:gd name="T91" fmla="*/ 1045865638 h 3210"/>
              <a:gd name="T92" fmla="*/ 2147483646 w 1498"/>
              <a:gd name="T93" fmla="*/ 748487200 h 3210"/>
              <a:gd name="T94" fmla="*/ 2147483646 w 1498"/>
              <a:gd name="T95" fmla="*/ 375504075 h 3210"/>
              <a:gd name="T96" fmla="*/ 2147483646 w 1498"/>
              <a:gd name="T97" fmla="*/ 612398763 h 3210"/>
              <a:gd name="T98" fmla="*/ 2147483646 w 1498"/>
              <a:gd name="T99" fmla="*/ 768648450 h 3210"/>
              <a:gd name="T100" fmla="*/ 2147483646 w 1498"/>
              <a:gd name="T101" fmla="*/ 650200313 h 3210"/>
              <a:gd name="T102" fmla="*/ 2147483646 w 1498"/>
              <a:gd name="T103" fmla="*/ 531753763 h 3210"/>
              <a:gd name="T104" fmla="*/ 2147483646 w 1498"/>
              <a:gd name="T105" fmla="*/ 335181575 h 3210"/>
              <a:gd name="T106" fmla="*/ 2147483646 w 1498"/>
              <a:gd name="T107" fmla="*/ 78125638 h 3210"/>
              <a:gd name="T108" fmla="*/ 1995963750 w 1498"/>
              <a:gd name="T109" fmla="*/ 315020325 h 3210"/>
              <a:gd name="T110" fmla="*/ 2147483646 w 1498"/>
              <a:gd name="T111" fmla="*/ 118448138 h 3210"/>
              <a:gd name="T112" fmla="*/ 1897678450 w 1498"/>
              <a:gd name="T113" fmla="*/ 57964388 h 3210"/>
              <a:gd name="T114" fmla="*/ 1481851875 w 1498"/>
              <a:gd name="T115" fmla="*/ 216733438 h 3210"/>
              <a:gd name="T116" fmla="*/ 1224795938 w 1498"/>
              <a:gd name="T117" fmla="*/ 551915013 h 32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498" h="3210">
                <a:moveTo>
                  <a:pt x="424" y="227"/>
                </a:moveTo>
                <a:lnTo>
                  <a:pt x="353" y="329"/>
                </a:lnTo>
                <a:lnTo>
                  <a:pt x="306" y="368"/>
                </a:lnTo>
                <a:lnTo>
                  <a:pt x="228" y="384"/>
                </a:lnTo>
                <a:lnTo>
                  <a:pt x="314" y="478"/>
                </a:lnTo>
                <a:lnTo>
                  <a:pt x="298" y="524"/>
                </a:lnTo>
                <a:lnTo>
                  <a:pt x="306" y="618"/>
                </a:lnTo>
                <a:lnTo>
                  <a:pt x="275" y="689"/>
                </a:lnTo>
                <a:lnTo>
                  <a:pt x="290" y="759"/>
                </a:lnTo>
                <a:lnTo>
                  <a:pt x="314" y="830"/>
                </a:lnTo>
                <a:lnTo>
                  <a:pt x="322" y="908"/>
                </a:lnTo>
                <a:lnTo>
                  <a:pt x="306" y="971"/>
                </a:lnTo>
                <a:lnTo>
                  <a:pt x="361" y="986"/>
                </a:lnTo>
                <a:lnTo>
                  <a:pt x="306" y="1065"/>
                </a:lnTo>
                <a:lnTo>
                  <a:pt x="290" y="1143"/>
                </a:lnTo>
                <a:lnTo>
                  <a:pt x="298" y="1221"/>
                </a:lnTo>
                <a:lnTo>
                  <a:pt x="235" y="1300"/>
                </a:lnTo>
                <a:cubicBezTo>
                  <a:pt x="235" y="1300"/>
                  <a:pt x="204" y="1362"/>
                  <a:pt x="173" y="1362"/>
                </a:cubicBezTo>
                <a:cubicBezTo>
                  <a:pt x="141" y="1362"/>
                  <a:pt x="55" y="1480"/>
                  <a:pt x="55" y="1480"/>
                </a:cubicBezTo>
                <a:lnTo>
                  <a:pt x="8" y="1495"/>
                </a:lnTo>
                <a:lnTo>
                  <a:pt x="0" y="1628"/>
                </a:lnTo>
                <a:lnTo>
                  <a:pt x="39" y="1722"/>
                </a:lnTo>
                <a:lnTo>
                  <a:pt x="102" y="1832"/>
                </a:lnTo>
                <a:lnTo>
                  <a:pt x="102" y="1926"/>
                </a:lnTo>
                <a:lnTo>
                  <a:pt x="157" y="1926"/>
                </a:lnTo>
                <a:lnTo>
                  <a:pt x="212" y="1965"/>
                </a:lnTo>
                <a:lnTo>
                  <a:pt x="259" y="1988"/>
                </a:lnTo>
                <a:lnTo>
                  <a:pt x="314" y="2137"/>
                </a:lnTo>
                <a:lnTo>
                  <a:pt x="298" y="2215"/>
                </a:lnTo>
                <a:lnTo>
                  <a:pt x="588" y="2427"/>
                </a:lnTo>
                <a:lnTo>
                  <a:pt x="745" y="3202"/>
                </a:lnTo>
                <a:lnTo>
                  <a:pt x="863" y="3210"/>
                </a:lnTo>
                <a:lnTo>
                  <a:pt x="957" y="3069"/>
                </a:lnTo>
                <a:lnTo>
                  <a:pt x="1027" y="2936"/>
                </a:lnTo>
                <a:lnTo>
                  <a:pt x="996" y="2826"/>
                </a:lnTo>
                <a:lnTo>
                  <a:pt x="973" y="2677"/>
                </a:lnTo>
                <a:lnTo>
                  <a:pt x="1051" y="2552"/>
                </a:lnTo>
                <a:lnTo>
                  <a:pt x="1106" y="2583"/>
                </a:lnTo>
                <a:lnTo>
                  <a:pt x="1145" y="2521"/>
                </a:lnTo>
                <a:lnTo>
                  <a:pt x="1129" y="2482"/>
                </a:lnTo>
                <a:lnTo>
                  <a:pt x="1176" y="2482"/>
                </a:lnTo>
                <a:lnTo>
                  <a:pt x="1216" y="2411"/>
                </a:lnTo>
                <a:lnTo>
                  <a:pt x="1467" y="2270"/>
                </a:lnTo>
                <a:lnTo>
                  <a:pt x="1498" y="2215"/>
                </a:lnTo>
                <a:lnTo>
                  <a:pt x="1443" y="2153"/>
                </a:lnTo>
                <a:lnTo>
                  <a:pt x="1451" y="2090"/>
                </a:lnTo>
                <a:lnTo>
                  <a:pt x="1451" y="2051"/>
                </a:lnTo>
                <a:lnTo>
                  <a:pt x="1451" y="1996"/>
                </a:lnTo>
                <a:lnTo>
                  <a:pt x="1467" y="1941"/>
                </a:lnTo>
                <a:lnTo>
                  <a:pt x="1302" y="1926"/>
                </a:lnTo>
                <a:lnTo>
                  <a:pt x="1310" y="1879"/>
                </a:lnTo>
                <a:lnTo>
                  <a:pt x="1341" y="1879"/>
                </a:lnTo>
                <a:lnTo>
                  <a:pt x="1325" y="1855"/>
                </a:lnTo>
                <a:lnTo>
                  <a:pt x="1294" y="1738"/>
                </a:lnTo>
                <a:lnTo>
                  <a:pt x="1263" y="1730"/>
                </a:lnTo>
                <a:lnTo>
                  <a:pt x="1231" y="1777"/>
                </a:lnTo>
                <a:lnTo>
                  <a:pt x="1176" y="1785"/>
                </a:lnTo>
                <a:lnTo>
                  <a:pt x="1176" y="1730"/>
                </a:lnTo>
                <a:lnTo>
                  <a:pt x="1184" y="1706"/>
                </a:lnTo>
                <a:lnTo>
                  <a:pt x="1216" y="1714"/>
                </a:lnTo>
                <a:lnTo>
                  <a:pt x="1255" y="1691"/>
                </a:lnTo>
                <a:lnTo>
                  <a:pt x="1294" y="1652"/>
                </a:lnTo>
                <a:lnTo>
                  <a:pt x="1231" y="1620"/>
                </a:lnTo>
                <a:lnTo>
                  <a:pt x="1184" y="1589"/>
                </a:lnTo>
                <a:lnTo>
                  <a:pt x="1161" y="1581"/>
                </a:lnTo>
                <a:lnTo>
                  <a:pt x="1145" y="1628"/>
                </a:lnTo>
                <a:lnTo>
                  <a:pt x="1161" y="1683"/>
                </a:lnTo>
                <a:lnTo>
                  <a:pt x="1129" y="1691"/>
                </a:lnTo>
                <a:lnTo>
                  <a:pt x="1090" y="1699"/>
                </a:lnTo>
                <a:lnTo>
                  <a:pt x="988" y="1667"/>
                </a:lnTo>
                <a:lnTo>
                  <a:pt x="941" y="1581"/>
                </a:lnTo>
                <a:lnTo>
                  <a:pt x="926" y="1487"/>
                </a:lnTo>
                <a:lnTo>
                  <a:pt x="933" y="1440"/>
                </a:lnTo>
                <a:lnTo>
                  <a:pt x="1004" y="1401"/>
                </a:lnTo>
                <a:lnTo>
                  <a:pt x="1082" y="1331"/>
                </a:lnTo>
                <a:lnTo>
                  <a:pt x="1122" y="1307"/>
                </a:lnTo>
                <a:lnTo>
                  <a:pt x="1200" y="1237"/>
                </a:lnTo>
                <a:lnTo>
                  <a:pt x="1239" y="1159"/>
                </a:lnTo>
                <a:lnTo>
                  <a:pt x="1271" y="1088"/>
                </a:lnTo>
                <a:lnTo>
                  <a:pt x="1294" y="1049"/>
                </a:lnTo>
                <a:lnTo>
                  <a:pt x="1333" y="1002"/>
                </a:lnTo>
                <a:lnTo>
                  <a:pt x="1294" y="963"/>
                </a:lnTo>
                <a:lnTo>
                  <a:pt x="1302" y="900"/>
                </a:lnTo>
                <a:lnTo>
                  <a:pt x="1310" y="830"/>
                </a:lnTo>
                <a:lnTo>
                  <a:pt x="1239" y="806"/>
                </a:lnTo>
                <a:lnTo>
                  <a:pt x="1137" y="712"/>
                </a:lnTo>
                <a:lnTo>
                  <a:pt x="1082" y="650"/>
                </a:lnTo>
                <a:lnTo>
                  <a:pt x="1067" y="603"/>
                </a:lnTo>
                <a:lnTo>
                  <a:pt x="1067" y="556"/>
                </a:lnTo>
                <a:lnTo>
                  <a:pt x="1090" y="509"/>
                </a:lnTo>
                <a:lnTo>
                  <a:pt x="1161" y="454"/>
                </a:lnTo>
                <a:lnTo>
                  <a:pt x="1192" y="415"/>
                </a:lnTo>
                <a:lnTo>
                  <a:pt x="1216" y="352"/>
                </a:lnTo>
                <a:lnTo>
                  <a:pt x="1294" y="297"/>
                </a:lnTo>
                <a:lnTo>
                  <a:pt x="1310" y="258"/>
                </a:lnTo>
                <a:lnTo>
                  <a:pt x="1286" y="149"/>
                </a:lnTo>
                <a:lnTo>
                  <a:pt x="1224" y="164"/>
                </a:lnTo>
                <a:lnTo>
                  <a:pt x="1153" y="243"/>
                </a:lnTo>
                <a:lnTo>
                  <a:pt x="1129" y="258"/>
                </a:lnTo>
                <a:lnTo>
                  <a:pt x="1075" y="305"/>
                </a:lnTo>
                <a:lnTo>
                  <a:pt x="1004" y="305"/>
                </a:lnTo>
                <a:lnTo>
                  <a:pt x="988" y="258"/>
                </a:lnTo>
                <a:lnTo>
                  <a:pt x="1020" y="211"/>
                </a:lnTo>
                <a:lnTo>
                  <a:pt x="1106" y="211"/>
                </a:lnTo>
                <a:lnTo>
                  <a:pt x="1051" y="141"/>
                </a:lnTo>
                <a:lnTo>
                  <a:pt x="973" y="133"/>
                </a:lnTo>
                <a:lnTo>
                  <a:pt x="1020" y="86"/>
                </a:lnTo>
                <a:lnTo>
                  <a:pt x="910" y="31"/>
                </a:lnTo>
                <a:lnTo>
                  <a:pt x="878" y="78"/>
                </a:lnTo>
                <a:lnTo>
                  <a:pt x="792" y="125"/>
                </a:lnTo>
                <a:lnTo>
                  <a:pt x="753" y="110"/>
                </a:lnTo>
                <a:lnTo>
                  <a:pt x="863" y="47"/>
                </a:lnTo>
                <a:lnTo>
                  <a:pt x="831" y="0"/>
                </a:lnTo>
                <a:lnTo>
                  <a:pt x="753" y="23"/>
                </a:lnTo>
                <a:lnTo>
                  <a:pt x="690" y="39"/>
                </a:lnTo>
                <a:lnTo>
                  <a:pt x="588" y="86"/>
                </a:lnTo>
                <a:lnTo>
                  <a:pt x="518" y="141"/>
                </a:lnTo>
                <a:lnTo>
                  <a:pt x="486" y="219"/>
                </a:lnTo>
                <a:lnTo>
                  <a:pt x="424" y="227"/>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27652" name="Freeform 4"/>
          <p:cNvSpPr>
            <a:spLocks/>
          </p:cNvSpPr>
          <p:nvPr/>
        </p:nvSpPr>
        <p:spPr bwMode="auto">
          <a:xfrm>
            <a:off x="3276600" y="1700213"/>
            <a:ext cx="2378075" cy="5095875"/>
          </a:xfrm>
          <a:custGeom>
            <a:avLst/>
            <a:gdLst>
              <a:gd name="T0" fmla="*/ 889615950 w 1498"/>
              <a:gd name="T1" fmla="*/ 829132200 h 3210"/>
              <a:gd name="T2" fmla="*/ 574595625 w 1498"/>
              <a:gd name="T3" fmla="*/ 967740000 h 3210"/>
              <a:gd name="T4" fmla="*/ 751006563 w 1498"/>
              <a:gd name="T5" fmla="*/ 1320561875 h 3210"/>
              <a:gd name="T6" fmla="*/ 693043763 w 1498"/>
              <a:gd name="T7" fmla="*/ 1736388450 h 3210"/>
              <a:gd name="T8" fmla="*/ 791329063 w 1498"/>
              <a:gd name="T9" fmla="*/ 2091729688 h 3210"/>
              <a:gd name="T10" fmla="*/ 771167813 w 1498"/>
              <a:gd name="T11" fmla="*/ 2147483646 h 3210"/>
              <a:gd name="T12" fmla="*/ 771167813 w 1498"/>
              <a:gd name="T13" fmla="*/ 2147483646 h 3210"/>
              <a:gd name="T14" fmla="*/ 751006563 w 1498"/>
              <a:gd name="T15" fmla="*/ 2147483646 h 3210"/>
              <a:gd name="T16" fmla="*/ 435987825 w 1498"/>
              <a:gd name="T17" fmla="*/ 2147483646 h 3210"/>
              <a:gd name="T18" fmla="*/ 20161250 w 1498"/>
              <a:gd name="T19" fmla="*/ 2147483646 h 3210"/>
              <a:gd name="T20" fmla="*/ 98286888 w 1498"/>
              <a:gd name="T21" fmla="*/ 2147483646 h 3210"/>
              <a:gd name="T22" fmla="*/ 257055938 w 1498"/>
              <a:gd name="T23" fmla="*/ 2147483646 h 3210"/>
              <a:gd name="T24" fmla="*/ 534273125 w 1498"/>
              <a:gd name="T25" fmla="*/ 2147483646 h 3210"/>
              <a:gd name="T26" fmla="*/ 791329063 w 1498"/>
              <a:gd name="T27" fmla="*/ 2147483646 h 3210"/>
              <a:gd name="T28" fmla="*/ 1481851875 w 1498"/>
              <a:gd name="T29" fmla="*/ 2147483646 h 3210"/>
              <a:gd name="T30" fmla="*/ 2147483646 w 1498"/>
              <a:gd name="T31" fmla="*/ 2147483646 h 3210"/>
              <a:gd name="T32" fmla="*/ 2147483646 w 1498"/>
              <a:gd name="T33" fmla="*/ 2147483646 h 3210"/>
              <a:gd name="T34" fmla="*/ 2147483646 w 1498"/>
              <a:gd name="T35" fmla="*/ 2147483646 h 3210"/>
              <a:gd name="T36" fmla="*/ 2147483646 w 1498"/>
              <a:gd name="T37" fmla="*/ 2147483646 h 3210"/>
              <a:gd name="T38" fmla="*/ 2147483646 w 1498"/>
              <a:gd name="T39" fmla="*/ 2147483646 h 3210"/>
              <a:gd name="T40" fmla="*/ 2147483646 w 1498"/>
              <a:gd name="T41" fmla="*/ 2147483646 h 3210"/>
              <a:gd name="T42" fmla="*/ 2147483646 w 1498"/>
              <a:gd name="T43" fmla="*/ 2147483646 h 3210"/>
              <a:gd name="T44" fmla="*/ 2147483646 w 1498"/>
              <a:gd name="T45" fmla="*/ 2147483646 h 3210"/>
              <a:gd name="T46" fmla="*/ 2147483646 w 1498"/>
              <a:gd name="T47" fmla="*/ 2147483646 h 3210"/>
              <a:gd name="T48" fmla="*/ 2147483646 w 1498"/>
              <a:gd name="T49" fmla="*/ 2147483646 h 3210"/>
              <a:gd name="T50" fmla="*/ 2147483646 w 1498"/>
              <a:gd name="T51" fmla="*/ 2147483646 h 3210"/>
              <a:gd name="T52" fmla="*/ 2147483646 w 1498"/>
              <a:gd name="T53" fmla="*/ 2147483646 h 3210"/>
              <a:gd name="T54" fmla="*/ 2147483646 w 1498"/>
              <a:gd name="T55" fmla="*/ 2147483646 h 3210"/>
              <a:gd name="T56" fmla="*/ 2147483646 w 1498"/>
              <a:gd name="T57" fmla="*/ 2147483646 h 3210"/>
              <a:gd name="T58" fmla="*/ 2147483646 w 1498"/>
              <a:gd name="T59" fmla="*/ 2147483646 h 3210"/>
              <a:gd name="T60" fmla="*/ 2147483646 w 1498"/>
              <a:gd name="T61" fmla="*/ 2147483646 h 3210"/>
              <a:gd name="T62" fmla="*/ 2147483646 w 1498"/>
              <a:gd name="T63" fmla="*/ 2147483646 h 3210"/>
              <a:gd name="T64" fmla="*/ 2147483646 w 1498"/>
              <a:gd name="T65" fmla="*/ 2147483646 h 3210"/>
              <a:gd name="T66" fmla="*/ 2147483646 w 1498"/>
              <a:gd name="T67" fmla="*/ 2147483646 h 3210"/>
              <a:gd name="T68" fmla="*/ 2147483646 w 1498"/>
              <a:gd name="T69" fmla="*/ 2147483646 h 3210"/>
              <a:gd name="T70" fmla="*/ 2147483646 w 1498"/>
              <a:gd name="T71" fmla="*/ 2147483646 h 3210"/>
              <a:gd name="T72" fmla="*/ 2147483646 w 1498"/>
              <a:gd name="T73" fmla="*/ 2147483646 h 3210"/>
              <a:gd name="T74" fmla="*/ 2147483646 w 1498"/>
              <a:gd name="T75" fmla="*/ 2147483646 h 3210"/>
              <a:gd name="T76" fmla="*/ 2147483646 w 1498"/>
              <a:gd name="T77" fmla="*/ 2147483646 h 3210"/>
              <a:gd name="T78" fmla="*/ 2147483646 w 1498"/>
              <a:gd name="T79" fmla="*/ 2147483646 h 3210"/>
              <a:gd name="T80" fmla="*/ 2147483646 w 1498"/>
              <a:gd name="T81" fmla="*/ 2147483646 h 3210"/>
              <a:gd name="T82" fmla="*/ 2147483646 w 1498"/>
              <a:gd name="T83" fmla="*/ 2091729688 h 3210"/>
              <a:gd name="T84" fmla="*/ 2147483646 w 1498"/>
              <a:gd name="T85" fmla="*/ 1794351250 h 3210"/>
              <a:gd name="T86" fmla="*/ 2147483646 w 1498"/>
              <a:gd name="T87" fmla="*/ 1519655013 h 3210"/>
              <a:gd name="T88" fmla="*/ 2147483646 w 1498"/>
              <a:gd name="T89" fmla="*/ 1282760325 h 3210"/>
              <a:gd name="T90" fmla="*/ 2147483646 w 1498"/>
              <a:gd name="T91" fmla="*/ 1045865638 h 3210"/>
              <a:gd name="T92" fmla="*/ 2147483646 w 1498"/>
              <a:gd name="T93" fmla="*/ 748487200 h 3210"/>
              <a:gd name="T94" fmla="*/ 2147483646 w 1498"/>
              <a:gd name="T95" fmla="*/ 375504075 h 3210"/>
              <a:gd name="T96" fmla="*/ 2147483646 w 1498"/>
              <a:gd name="T97" fmla="*/ 612398763 h 3210"/>
              <a:gd name="T98" fmla="*/ 2147483646 w 1498"/>
              <a:gd name="T99" fmla="*/ 768648450 h 3210"/>
              <a:gd name="T100" fmla="*/ 2147483646 w 1498"/>
              <a:gd name="T101" fmla="*/ 650200313 h 3210"/>
              <a:gd name="T102" fmla="*/ 2147483646 w 1498"/>
              <a:gd name="T103" fmla="*/ 531753763 h 3210"/>
              <a:gd name="T104" fmla="*/ 2147483646 w 1498"/>
              <a:gd name="T105" fmla="*/ 335181575 h 3210"/>
              <a:gd name="T106" fmla="*/ 2147483646 w 1498"/>
              <a:gd name="T107" fmla="*/ 78125638 h 3210"/>
              <a:gd name="T108" fmla="*/ 1995963750 w 1498"/>
              <a:gd name="T109" fmla="*/ 315020325 h 3210"/>
              <a:gd name="T110" fmla="*/ 2147483646 w 1498"/>
              <a:gd name="T111" fmla="*/ 118448138 h 3210"/>
              <a:gd name="T112" fmla="*/ 1897678450 w 1498"/>
              <a:gd name="T113" fmla="*/ 57964388 h 3210"/>
              <a:gd name="T114" fmla="*/ 1481851875 w 1498"/>
              <a:gd name="T115" fmla="*/ 216733438 h 3210"/>
              <a:gd name="T116" fmla="*/ 1224795938 w 1498"/>
              <a:gd name="T117" fmla="*/ 551915013 h 32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498" h="3210">
                <a:moveTo>
                  <a:pt x="424" y="227"/>
                </a:moveTo>
                <a:lnTo>
                  <a:pt x="353" y="329"/>
                </a:lnTo>
                <a:lnTo>
                  <a:pt x="306" y="368"/>
                </a:lnTo>
                <a:lnTo>
                  <a:pt x="228" y="384"/>
                </a:lnTo>
                <a:lnTo>
                  <a:pt x="314" y="478"/>
                </a:lnTo>
                <a:lnTo>
                  <a:pt x="298" y="524"/>
                </a:lnTo>
                <a:lnTo>
                  <a:pt x="306" y="618"/>
                </a:lnTo>
                <a:lnTo>
                  <a:pt x="275" y="689"/>
                </a:lnTo>
                <a:lnTo>
                  <a:pt x="290" y="759"/>
                </a:lnTo>
                <a:lnTo>
                  <a:pt x="314" y="830"/>
                </a:lnTo>
                <a:lnTo>
                  <a:pt x="322" y="908"/>
                </a:lnTo>
                <a:lnTo>
                  <a:pt x="306" y="971"/>
                </a:lnTo>
                <a:lnTo>
                  <a:pt x="361" y="986"/>
                </a:lnTo>
                <a:lnTo>
                  <a:pt x="306" y="1065"/>
                </a:lnTo>
                <a:lnTo>
                  <a:pt x="290" y="1143"/>
                </a:lnTo>
                <a:lnTo>
                  <a:pt x="298" y="1221"/>
                </a:lnTo>
                <a:lnTo>
                  <a:pt x="235" y="1300"/>
                </a:lnTo>
                <a:cubicBezTo>
                  <a:pt x="235" y="1300"/>
                  <a:pt x="204" y="1362"/>
                  <a:pt x="173" y="1362"/>
                </a:cubicBezTo>
                <a:cubicBezTo>
                  <a:pt x="141" y="1362"/>
                  <a:pt x="55" y="1480"/>
                  <a:pt x="55" y="1480"/>
                </a:cubicBezTo>
                <a:lnTo>
                  <a:pt x="8" y="1495"/>
                </a:lnTo>
                <a:lnTo>
                  <a:pt x="0" y="1628"/>
                </a:lnTo>
                <a:lnTo>
                  <a:pt x="39" y="1722"/>
                </a:lnTo>
                <a:lnTo>
                  <a:pt x="102" y="1832"/>
                </a:lnTo>
                <a:lnTo>
                  <a:pt x="102" y="1926"/>
                </a:lnTo>
                <a:lnTo>
                  <a:pt x="157" y="1926"/>
                </a:lnTo>
                <a:lnTo>
                  <a:pt x="212" y="1965"/>
                </a:lnTo>
                <a:lnTo>
                  <a:pt x="259" y="1988"/>
                </a:lnTo>
                <a:lnTo>
                  <a:pt x="314" y="2137"/>
                </a:lnTo>
                <a:lnTo>
                  <a:pt x="298" y="2215"/>
                </a:lnTo>
                <a:lnTo>
                  <a:pt x="588" y="2427"/>
                </a:lnTo>
                <a:lnTo>
                  <a:pt x="745" y="3202"/>
                </a:lnTo>
                <a:lnTo>
                  <a:pt x="863" y="3210"/>
                </a:lnTo>
                <a:lnTo>
                  <a:pt x="957" y="3069"/>
                </a:lnTo>
                <a:lnTo>
                  <a:pt x="1027" y="2936"/>
                </a:lnTo>
                <a:lnTo>
                  <a:pt x="996" y="2826"/>
                </a:lnTo>
                <a:lnTo>
                  <a:pt x="973" y="2677"/>
                </a:lnTo>
                <a:lnTo>
                  <a:pt x="1051" y="2552"/>
                </a:lnTo>
                <a:lnTo>
                  <a:pt x="1106" y="2583"/>
                </a:lnTo>
                <a:lnTo>
                  <a:pt x="1145" y="2521"/>
                </a:lnTo>
                <a:lnTo>
                  <a:pt x="1129" y="2482"/>
                </a:lnTo>
                <a:lnTo>
                  <a:pt x="1176" y="2482"/>
                </a:lnTo>
                <a:lnTo>
                  <a:pt x="1216" y="2411"/>
                </a:lnTo>
                <a:lnTo>
                  <a:pt x="1467" y="2270"/>
                </a:lnTo>
                <a:lnTo>
                  <a:pt x="1498" y="2215"/>
                </a:lnTo>
                <a:lnTo>
                  <a:pt x="1443" y="2153"/>
                </a:lnTo>
                <a:lnTo>
                  <a:pt x="1451" y="2090"/>
                </a:lnTo>
                <a:lnTo>
                  <a:pt x="1451" y="2051"/>
                </a:lnTo>
                <a:lnTo>
                  <a:pt x="1451" y="1996"/>
                </a:lnTo>
                <a:lnTo>
                  <a:pt x="1467" y="1941"/>
                </a:lnTo>
                <a:lnTo>
                  <a:pt x="1302" y="1926"/>
                </a:lnTo>
                <a:lnTo>
                  <a:pt x="1310" y="1879"/>
                </a:lnTo>
                <a:lnTo>
                  <a:pt x="1341" y="1879"/>
                </a:lnTo>
                <a:lnTo>
                  <a:pt x="1325" y="1855"/>
                </a:lnTo>
                <a:lnTo>
                  <a:pt x="1294" y="1738"/>
                </a:lnTo>
                <a:lnTo>
                  <a:pt x="1263" y="1730"/>
                </a:lnTo>
                <a:lnTo>
                  <a:pt x="1231" y="1777"/>
                </a:lnTo>
                <a:lnTo>
                  <a:pt x="1176" y="1785"/>
                </a:lnTo>
                <a:lnTo>
                  <a:pt x="1176" y="1730"/>
                </a:lnTo>
                <a:lnTo>
                  <a:pt x="1184" y="1706"/>
                </a:lnTo>
                <a:lnTo>
                  <a:pt x="1216" y="1714"/>
                </a:lnTo>
                <a:lnTo>
                  <a:pt x="1255" y="1691"/>
                </a:lnTo>
                <a:lnTo>
                  <a:pt x="1294" y="1652"/>
                </a:lnTo>
                <a:lnTo>
                  <a:pt x="1231" y="1620"/>
                </a:lnTo>
                <a:lnTo>
                  <a:pt x="1184" y="1589"/>
                </a:lnTo>
                <a:lnTo>
                  <a:pt x="1161" y="1581"/>
                </a:lnTo>
                <a:lnTo>
                  <a:pt x="1145" y="1628"/>
                </a:lnTo>
                <a:lnTo>
                  <a:pt x="1161" y="1683"/>
                </a:lnTo>
                <a:lnTo>
                  <a:pt x="1129" y="1691"/>
                </a:lnTo>
                <a:lnTo>
                  <a:pt x="1090" y="1699"/>
                </a:lnTo>
                <a:lnTo>
                  <a:pt x="988" y="1667"/>
                </a:lnTo>
                <a:lnTo>
                  <a:pt x="941" y="1581"/>
                </a:lnTo>
                <a:lnTo>
                  <a:pt x="926" y="1487"/>
                </a:lnTo>
                <a:lnTo>
                  <a:pt x="933" y="1440"/>
                </a:lnTo>
                <a:lnTo>
                  <a:pt x="1004" y="1401"/>
                </a:lnTo>
                <a:lnTo>
                  <a:pt x="1082" y="1331"/>
                </a:lnTo>
                <a:lnTo>
                  <a:pt x="1122" y="1307"/>
                </a:lnTo>
                <a:lnTo>
                  <a:pt x="1200" y="1237"/>
                </a:lnTo>
                <a:lnTo>
                  <a:pt x="1239" y="1159"/>
                </a:lnTo>
                <a:lnTo>
                  <a:pt x="1271" y="1088"/>
                </a:lnTo>
                <a:lnTo>
                  <a:pt x="1294" y="1049"/>
                </a:lnTo>
                <a:lnTo>
                  <a:pt x="1333" y="1002"/>
                </a:lnTo>
                <a:lnTo>
                  <a:pt x="1294" y="963"/>
                </a:lnTo>
                <a:lnTo>
                  <a:pt x="1302" y="900"/>
                </a:lnTo>
                <a:lnTo>
                  <a:pt x="1310" y="830"/>
                </a:lnTo>
                <a:lnTo>
                  <a:pt x="1239" y="806"/>
                </a:lnTo>
                <a:lnTo>
                  <a:pt x="1137" y="712"/>
                </a:lnTo>
                <a:lnTo>
                  <a:pt x="1082" y="650"/>
                </a:lnTo>
                <a:lnTo>
                  <a:pt x="1067" y="603"/>
                </a:lnTo>
                <a:lnTo>
                  <a:pt x="1067" y="556"/>
                </a:lnTo>
                <a:lnTo>
                  <a:pt x="1090" y="509"/>
                </a:lnTo>
                <a:lnTo>
                  <a:pt x="1161" y="454"/>
                </a:lnTo>
                <a:lnTo>
                  <a:pt x="1192" y="415"/>
                </a:lnTo>
                <a:lnTo>
                  <a:pt x="1216" y="352"/>
                </a:lnTo>
                <a:lnTo>
                  <a:pt x="1294" y="297"/>
                </a:lnTo>
                <a:lnTo>
                  <a:pt x="1310" y="258"/>
                </a:lnTo>
                <a:lnTo>
                  <a:pt x="1286" y="149"/>
                </a:lnTo>
                <a:lnTo>
                  <a:pt x="1224" y="164"/>
                </a:lnTo>
                <a:lnTo>
                  <a:pt x="1153" y="243"/>
                </a:lnTo>
                <a:lnTo>
                  <a:pt x="1129" y="258"/>
                </a:lnTo>
                <a:lnTo>
                  <a:pt x="1075" y="305"/>
                </a:lnTo>
                <a:lnTo>
                  <a:pt x="1004" y="305"/>
                </a:lnTo>
                <a:lnTo>
                  <a:pt x="988" y="258"/>
                </a:lnTo>
                <a:lnTo>
                  <a:pt x="1020" y="211"/>
                </a:lnTo>
                <a:lnTo>
                  <a:pt x="1106" y="211"/>
                </a:lnTo>
                <a:lnTo>
                  <a:pt x="1051" y="141"/>
                </a:lnTo>
                <a:lnTo>
                  <a:pt x="973" y="133"/>
                </a:lnTo>
                <a:lnTo>
                  <a:pt x="1020" y="86"/>
                </a:lnTo>
                <a:lnTo>
                  <a:pt x="910" y="31"/>
                </a:lnTo>
                <a:lnTo>
                  <a:pt x="878" y="78"/>
                </a:lnTo>
                <a:lnTo>
                  <a:pt x="792" y="125"/>
                </a:lnTo>
                <a:lnTo>
                  <a:pt x="753" y="110"/>
                </a:lnTo>
                <a:lnTo>
                  <a:pt x="863" y="47"/>
                </a:lnTo>
                <a:lnTo>
                  <a:pt x="831" y="0"/>
                </a:lnTo>
                <a:lnTo>
                  <a:pt x="753" y="23"/>
                </a:lnTo>
                <a:lnTo>
                  <a:pt x="690" y="39"/>
                </a:lnTo>
                <a:lnTo>
                  <a:pt x="588" y="86"/>
                </a:lnTo>
                <a:lnTo>
                  <a:pt x="518" y="141"/>
                </a:lnTo>
                <a:lnTo>
                  <a:pt x="486" y="219"/>
                </a:lnTo>
                <a:lnTo>
                  <a:pt x="424" y="227"/>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7653"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1412875"/>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Rectangle 6"/>
          <p:cNvSpPr>
            <a:spLocks noChangeArrowheads="1"/>
          </p:cNvSpPr>
          <p:nvPr/>
        </p:nvSpPr>
        <p:spPr bwMode="auto">
          <a:xfrm>
            <a:off x="5292725" y="170021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Tunis</a:t>
            </a:r>
          </a:p>
        </p:txBody>
      </p:sp>
      <p:sp>
        <p:nvSpPr>
          <p:cNvPr id="27655" name="Rectangle 7"/>
          <p:cNvSpPr>
            <a:spLocks noChangeArrowheads="1"/>
          </p:cNvSpPr>
          <p:nvPr/>
        </p:nvSpPr>
        <p:spPr bwMode="auto">
          <a:xfrm>
            <a:off x="5508625" y="34290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Gab</a:t>
            </a:r>
            <a:r>
              <a:rPr lang="en-US" altLang="en-US" sz="2400">
                <a:solidFill>
                  <a:schemeClr val="bg1"/>
                </a:solidFill>
                <a:cs typeface="Arial" panose="020B0604020202020204" pitchFamily="34" charset="0"/>
              </a:rPr>
              <a:t>è</a:t>
            </a:r>
            <a:r>
              <a:rPr lang="en-US" altLang="en-US" sz="2400">
                <a:solidFill>
                  <a:schemeClr val="bg1"/>
                </a:solidFill>
              </a:rPr>
              <a:t>s</a:t>
            </a:r>
          </a:p>
        </p:txBody>
      </p:sp>
      <p:pic>
        <p:nvPicPr>
          <p:cNvPr id="27656"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34274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altLang="en-US" smtClean="0"/>
              <a:t>Western Sahara</a:t>
            </a:r>
          </a:p>
        </p:txBody>
      </p:sp>
      <p:sp>
        <p:nvSpPr>
          <p:cNvPr id="29699" name="Freeform 3"/>
          <p:cNvSpPr>
            <a:spLocks/>
          </p:cNvSpPr>
          <p:nvPr/>
        </p:nvSpPr>
        <p:spPr bwMode="auto">
          <a:xfrm>
            <a:off x="2700338" y="2097088"/>
            <a:ext cx="3743325" cy="3744912"/>
          </a:xfrm>
          <a:custGeom>
            <a:avLst/>
            <a:gdLst>
              <a:gd name="T0" fmla="*/ 1164806181 w 7136"/>
              <a:gd name="T1" fmla="*/ 486685225 h 7620"/>
              <a:gd name="T2" fmla="*/ 1963632575 w 7136"/>
              <a:gd name="T3" fmla="*/ 486685225 h 7620"/>
              <a:gd name="T4" fmla="*/ 1941618509 w 7136"/>
              <a:gd name="T5" fmla="*/ 9661087 h 7620"/>
              <a:gd name="T6" fmla="*/ 1009608745 w 7136"/>
              <a:gd name="T7" fmla="*/ 0 h 7620"/>
              <a:gd name="T8" fmla="*/ 876425375 w 7136"/>
              <a:gd name="T9" fmla="*/ 28983751 h 7620"/>
              <a:gd name="T10" fmla="*/ 809833427 w 7136"/>
              <a:gd name="T11" fmla="*/ 282350147 h 7620"/>
              <a:gd name="T12" fmla="*/ 521452097 w 7136"/>
              <a:gd name="T13" fmla="*/ 447799081 h 7620"/>
              <a:gd name="T14" fmla="*/ 477149615 w 7136"/>
              <a:gd name="T15" fmla="*/ 759374285 h 7620"/>
              <a:gd name="T16" fmla="*/ 399550634 w 7136"/>
              <a:gd name="T17" fmla="*/ 944387190 h 7620"/>
              <a:gd name="T18" fmla="*/ 221789383 w 7136"/>
              <a:gd name="T19" fmla="*/ 1197753585 h 7620"/>
              <a:gd name="T20" fmla="*/ 144190403 w 7136"/>
              <a:gd name="T21" fmla="*/ 1499425905 h 7620"/>
              <a:gd name="T22" fmla="*/ 77598456 w 7136"/>
              <a:gd name="T23" fmla="*/ 1577440482 h 7620"/>
              <a:gd name="T24" fmla="*/ 0 w 7136"/>
              <a:gd name="T25" fmla="*/ 1577440482 h 7620"/>
              <a:gd name="T26" fmla="*/ 22288940 w 7136"/>
              <a:gd name="T27" fmla="*/ 1791678445 h 7620"/>
              <a:gd name="T28" fmla="*/ 11007033 w 7136"/>
              <a:gd name="T29" fmla="*/ 1830565080 h 7620"/>
              <a:gd name="T30" fmla="*/ 943016797 w 7136"/>
              <a:gd name="T31" fmla="*/ 1840467964 h 7620"/>
              <a:gd name="T32" fmla="*/ 987319804 w 7136"/>
              <a:gd name="T33" fmla="*/ 1265865278 h 7620"/>
              <a:gd name="T34" fmla="*/ 1187095121 w 7136"/>
              <a:gd name="T35" fmla="*/ 1226978643 h 7620"/>
              <a:gd name="T36" fmla="*/ 1164806181 w 7136"/>
              <a:gd name="T37" fmla="*/ 486685225 h 76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136" h="7620">
                <a:moveTo>
                  <a:pt x="4233" y="2015"/>
                </a:moveTo>
                <a:lnTo>
                  <a:pt x="7136" y="2015"/>
                </a:lnTo>
                <a:lnTo>
                  <a:pt x="7056" y="40"/>
                </a:lnTo>
                <a:cubicBezTo>
                  <a:pt x="7056" y="40"/>
                  <a:pt x="3992" y="0"/>
                  <a:pt x="3669" y="0"/>
                </a:cubicBezTo>
                <a:cubicBezTo>
                  <a:pt x="3346" y="0"/>
                  <a:pt x="3185" y="120"/>
                  <a:pt x="3185" y="120"/>
                </a:cubicBezTo>
                <a:lnTo>
                  <a:pt x="2943" y="1169"/>
                </a:lnTo>
                <a:cubicBezTo>
                  <a:pt x="2943" y="1169"/>
                  <a:pt x="1855" y="1854"/>
                  <a:pt x="1895" y="1854"/>
                </a:cubicBezTo>
                <a:cubicBezTo>
                  <a:pt x="1935" y="1854"/>
                  <a:pt x="1734" y="3144"/>
                  <a:pt x="1734" y="3144"/>
                </a:cubicBezTo>
                <a:cubicBezTo>
                  <a:pt x="1734" y="3144"/>
                  <a:pt x="1814" y="3507"/>
                  <a:pt x="1452" y="3910"/>
                </a:cubicBezTo>
                <a:cubicBezTo>
                  <a:pt x="1089" y="4313"/>
                  <a:pt x="1008" y="4193"/>
                  <a:pt x="806" y="4959"/>
                </a:cubicBezTo>
                <a:cubicBezTo>
                  <a:pt x="605" y="5725"/>
                  <a:pt x="524" y="6208"/>
                  <a:pt x="524" y="6208"/>
                </a:cubicBezTo>
                <a:lnTo>
                  <a:pt x="282" y="6531"/>
                </a:lnTo>
                <a:lnTo>
                  <a:pt x="0" y="6531"/>
                </a:lnTo>
                <a:lnTo>
                  <a:pt x="81" y="7418"/>
                </a:lnTo>
                <a:lnTo>
                  <a:pt x="40" y="7579"/>
                </a:lnTo>
                <a:lnTo>
                  <a:pt x="3427" y="7620"/>
                </a:lnTo>
                <a:cubicBezTo>
                  <a:pt x="3427" y="7620"/>
                  <a:pt x="3185" y="5483"/>
                  <a:pt x="3588" y="5241"/>
                </a:cubicBezTo>
                <a:cubicBezTo>
                  <a:pt x="3992" y="4999"/>
                  <a:pt x="4314" y="5080"/>
                  <a:pt x="4314" y="5080"/>
                </a:cubicBezTo>
                <a:lnTo>
                  <a:pt x="4233" y="2015"/>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29700" name="Freeform 4"/>
          <p:cNvSpPr>
            <a:spLocks/>
          </p:cNvSpPr>
          <p:nvPr/>
        </p:nvSpPr>
        <p:spPr bwMode="auto">
          <a:xfrm>
            <a:off x="2700338" y="2097088"/>
            <a:ext cx="3743325" cy="3744912"/>
          </a:xfrm>
          <a:custGeom>
            <a:avLst/>
            <a:gdLst>
              <a:gd name="T0" fmla="*/ 1164806181 w 7136"/>
              <a:gd name="T1" fmla="*/ 486685225 h 7620"/>
              <a:gd name="T2" fmla="*/ 1963632575 w 7136"/>
              <a:gd name="T3" fmla="*/ 486685225 h 7620"/>
              <a:gd name="T4" fmla="*/ 1941618509 w 7136"/>
              <a:gd name="T5" fmla="*/ 9661087 h 7620"/>
              <a:gd name="T6" fmla="*/ 1009608745 w 7136"/>
              <a:gd name="T7" fmla="*/ 0 h 7620"/>
              <a:gd name="T8" fmla="*/ 876425375 w 7136"/>
              <a:gd name="T9" fmla="*/ 28983751 h 7620"/>
              <a:gd name="T10" fmla="*/ 809833427 w 7136"/>
              <a:gd name="T11" fmla="*/ 282350147 h 7620"/>
              <a:gd name="T12" fmla="*/ 521452097 w 7136"/>
              <a:gd name="T13" fmla="*/ 447799081 h 7620"/>
              <a:gd name="T14" fmla="*/ 477149615 w 7136"/>
              <a:gd name="T15" fmla="*/ 759374285 h 7620"/>
              <a:gd name="T16" fmla="*/ 399550634 w 7136"/>
              <a:gd name="T17" fmla="*/ 944387190 h 7620"/>
              <a:gd name="T18" fmla="*/ 221789383 w 7136"/>
              <a:gd name="T19" fmla="*/ 1197753585 h 7620"/>
              <a:gd name="T20" fmla="*/ 144190403 w 7136"/>
              <a:gd name="T21" fmla="*/ 1499425905 h 7620"/>
              <a:gd name="T22" fmla="*/ 77598456 w 7136"/>
              <a:gd name="T23" fmla="*/ 1577440482 h 7620"/>
              <a:gd name="T24" fmla="*/ 0 w 7136"/>
              <a:gd name="T25" fmla="*/ 1577440482 h 7620"/>
              <a:gd name="T26" fmla="*/ 22288940 w 7136"/>
              <a:gd name="T27" fmla="*/ 1791678445 h 7620"/>
              <a:gd name="T28" fmla="*/ 11007033 w 7136"/>
              <a:gd name="T29" fmla="*/ 1830565080 h 7620"/>
              <a:gd name="T30" fmla="*/ 943016797 w 7136"/>
              <a:gd name="T31" fmla="*/ 1840467964 h 7620"/>
              <a:gd name="T32" fmla="*/ 987319804 w 7136"/>
              <a:gd name="T33" fmla="*/ 1265865278 h 7620"/>
              <a:gd name="T34" fmla="*/ 1187095121 w 7136"/>
              <a:gd name="T35" fmla="*/ 1226978643 h 7620"/>
              <a:gd name="T36" fmla="*/ 1164806181 w 7136"/>
              <a:gd name="T37" fmla="*/ 486685225 h 76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136" h="7620">
                <a:moveTo>
                  <a:pt x="4233" y="2015"/>
                </a:moveTo>
                <a:lnTo>
                  <a:pt x="7136" y="2015"/>
                </a:lnTo>
                <a:lnTo>
                  <a:pt x="7056" y="40"/>
                </a:lnTo>
                <a:cubicBezTo>
                  <a:pt x="7056" y="40"/>
                  <a:pt x="3992" y="0"/>
                  <a:pt x="3669" y="0"/>
                </a:cubicBezTo>
                <a:cubicBezTo>
                  <a:pt x="3346" y="0"/>
                  <a:pt x="3185" y="120"/>
                  <a:pt x="3185" y="120"/>
                </a:cubicBezTo>
                <a:lnTo>
                  <a:pt x="2943" y="1169"/>
                </a:lnTo>
                <a:cubicBezTo>
                  <a:pt x="2943" y="1169"/>
                  <a:pt x="1855" y="1854"/>
                  <a:pt x="1895" y="1854"/>
                </a:cubicBezTo>
                <a:cubicBezTo>
                  <a:pt x="1935" y="1854"/>
                  <a:pt x="1734" y="3144"/>
                  <a:pt x="1734" y="3144"/>
                </a:cubicBezTo>
                <a:cubicBezTo>
                  <a:pt x="1734" y="3144"/>
                  <a:pt x="1814" y="3507"/>
                  <a:pt x="1452" y="3910"/>
                </a:cubicBezTo>
                <a:cubicBezTo>
                  <a:pt x="1089" y="4313"/>
                  <a:pt x="1008" y="4193"/>
                  <a:pt x="806" y="4959"/>
                </a:cubicBezTo>
                <a:cubicBezTo>
                  <a:pt x="605" y="5725"/>
                  <a:pt x="524" y="6208"/>
                  <a:pt x="524" y="6208"/>
                </a:cubicBezTo>
                <a:lnTo>
                  <a:pt x="282" y="6531"/>
                </a:lnTo>
                <a:lnTo>
                  <a:pt x="0" y="6531"/>
                </a:lnTo>
                <a:lnTo>
                  <a:pt x="81" y="7418"/>
                </a:lnTo>
                <a:lnTo>
                  <a:pt x="40" y="7579"/>
                </a:lnTo>
                <a:lnTo>
                  <a:pt x="3427" y="7620"/>
                </a:lnTo>
                <a:cubicBezTo>
                  <a:pt x="3427" y="7620"/>
                  <a:pt x="3185" y="5483"/>
                  <a:pt x="3588" y="5241"/>
                </a:cubicBezTo>
                <a:cubicBezTo>
                  <a:pt x="3992" y="4999"/>
                  <a:pt x="4314" y="5080"/>
                  <a:pt x="4314" y="5080"/>
                </a:cubicBezTo>
                <a:lnTo>
                  <a:pt x="4233" y="2015"/>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01" name="Rectangle 5"/>
          <p:cNvSpPr>
            <a:spLocks noChangeArrowheads="1"/>
          </p:cNvSpPr>
          <p:nvPr/>
        </p:nvSpPr>
        <p:spPr bwMode="auto">
          <a:xfrm>
            <a:off x="1403350" y="2924175"/>
            <a:ext cx="3313113" cy="906463"/>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El Aaiún </a:t>
            </a:r>
            <a:br>
              <a:rPr lang="en-US" altLang="en-US" sz="2400">
                <a:solidFill>
                  <a:schemeClr val="bg1"/>
                </a:solidFill>
              </a:rPr>
            </a:br>
            <a:r>
              <a:rPr lang="en-US" altLang="en-US" sz="2400">
                <a:solidFill>
                  <a:schemeClr val="bg1"/>
                </a:solidFill>
              </a:rPr>
              <a:t>(Laâyoune)</a:t>
            </a:r>
          </a:p>
        </p:txBody>
      </p:sp>
      <p:pic>
        <p:nvPicPr>
          <p:cNvPr id="29702" name="Picture 6"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19161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GB" altLang="en-US" smtClean="0"/>
              <a:t>Algeria</a:t>
            </a:r>
          </a:p>
        </p:txBody>
      </p:sp>
      <p:sp>
        <p:nvSpPr>
          <p:cNvPr id="31747" name="Freeform 656"/>
          <p:cNvSpPr>
            <a:spLocks/>
          </p:cNvSpPr>
          <p:nvPr/>
        </p:nvSpPr>
        <p:spPr bwMode="auto">
          <a:xfrm>
            <a:off x="2124075" y="2349500"/>
            <a:ext cx="3997325" cy="4103688"/>
          </a:xfrm>
          <a:custGeom>
            <a:avLst/>
            <a:gdLst>
              <a:gd name="T0" fmla="*/ 2147483646 w 257"/>
              <a:gd name="T1" fmla="*/ 2147483646 h 264"/>
              <a:gd name="T2" fmla="*/ 2147483646 w 257"/>
              <a:gd name="T3" fmla="*/ 2147483646 h 264"/>
              <a:gd name="T4" fmla="*/ 2147483646 w 257"/>
              <a:gd name="T5" fmla="*/ 2147483646 h 264"/>
              <a:gd name="T6" fmla="*/ 2147483646 w 257"/>
              <a:gd name="T7" fmla="*/ 2147483646 h 264"/>
              <a:gd name="T8" fmla="*/ 2147483646 w 257"/>
              <a:gd name="T9" fmla="*/ 2147483646 h 264"/>
              <a:gd name="T10" fmla="*/ 2147483646 w 257"/>
              <a:gd name="T11" fmla="*/ 2147483646 h 264"/>
              <a:gd name="T12" fmla="*/ 2147483646 w 257"/>
              <a:gd name="T13" fmla="*/ 2147483646 h 264"/>
              <a:gd name="T14" fmla="*/ 2147483646 w 257"/>
              <a:gd name="T15" fmla="*/ 2147483646 h 264"/>
              <a:gd name="T16" fmla="*/ 2147483646 w 257"/>
              <a:gd name="T17" fmla="*/ 2147483646 h 264"/>
              <a:gd name="T18" fmla="*/ 2147483646 w 257"/>
              <a:gd name="T19" fmla="*/ 2147483646 h 264"/>
              <a:gd name="T20" fmla="*/ 2147483646 w 257"/>
              <a:gd name="T21" fmla="*/ 2147483646 h 264"/>
              <a:gd name="T22" fmla="*/ 2147483646 w 257"/>
              <a:gd name="T23" fmla="*/ 2147483646 h 264"/>
              <a:gd name="T24" fmla="*/ 2147483646 w 257"/>
              <a:gd name="T25" fmla="*/ 2147483646 h 264"/>
              <a:gd name="T26" fmla="*/ 2147483646 w 257"/>
              <a:gd name="T27" fmla="*/ 2147483646 h 264"/>
              <a:gd name="T28" fmla="*/ 2147483646 w 257"/>
              <a:gd name="T29" fmla="*/ 2147483646 h 264"/>
              <a:gd name="T30" fmla="*/ 2147483646 w 257"/>
              <a:gd name="T31" fmla="*/ 2147483646 h 264"/>
              <a:gd name="T32" fmla="*/ 2147483646 w 257"/>
              <a:gd name="T33" fmla="*/ 2147483646 h 264"/>
              <a:gd name="T34" fmla="*/ 2147483646 w 257"/>
              <a:gd name="T35" fmla="*/ 2147483646 h 264"/>
              <a:gd name="T36" fmla="*/ 2147483646 w 257"/>
              <a:gd name="T37" fmla="*/ 2147483646 h 264"/>
              <a:gd name="T38" fmla="*/ 2147483646 w 257"/>
              <a:gd name="T39" fmla="*/ 2147483646 h 264"/>
              <a:gd name="T40" fmla="*/ 2147483646 w 257"/>
              <a:gd name="T41" fmla="*/ 2147483646 h 264"/>
              <a:gd name="T42" fmla="*/ 2147483646 w 257"/>
              <a:gd name="T43" fmla="*/ 2147483646 h 264"/>
              <a:gd name="T44" fmla="*/ 2147483646 w 257"/>
              <a:gd name="T45" fmla="*/ 0 h 264"/>
              <a:gd name="T46" fmla="*/ 2147483646 w 257"/>
              <a:gd name="T47" fmla="*/ 2147483646 h 264"/>
              <a:gd name="T48" fmla="*/ 2147483646 w 257"/>
              <a:gd name="T49" fmla="*/ 2147483646 h 264"/>
              <a:gd name="T50" fmla="*/ 2147483646 w 257"/>
              <a:gd name="T51" fmla="*/ 2147483646 h 264"/>
              <a:gd name="T52" fmla="*/ 2147483646 w 257"/>
              <a:gd name="T53" fmla="*/ 2147483646 h 264"/>
              <a:gd name="T54" fmla="*/ 2147483646 w 257"/>
              <a:gd name="T55" fmla="*/ 2147483646 h 264"/>
              <a:gd name="T56" fmla="*/ 2147483646 w 257"/>
              <a:gd name="T57" fmla="*/ 2147483646 h 264"/>
              <a:gd name="T58" fmla="*/ 2147483646 w 257"/>
              <a:gd name="T59" fmla="*/ 2147483646 h 264"/>
              <a:gd name="T60" fmla="*/ 2147483646 w 257"/>
              <a:gd name="T61" fmla="*/ 2147483646 h 264"/>
              <a:gd name="T62" fmla="*/ 2147483646 w 257"/>
              <a:gd name="T63" fmla="*/ 2147483646 h 264"/>
              <a:gd name="T64" fmla="*/ 2147483646 w 257"/>
              <a:gd name="T65" fmla="*/ 2147483646 h 264"/>
              <a:gd name="T66" fmla="*/ 2147483646 w 257"/>
              <a:gd name="T67" fmla="*/ 2147483646 h 264"/>
              <a:gd name="T68" fmla="*/ 2147483646 w 257"/>
              <a:gd name="T69" fmla="*/ 2147483646 h 264"/>
              <a:gd name="T70" fmla="*/ 2147483646 w 257"/>
              <a:gd name="T71" fmla="*/ 2147483646 h 264"/>
              <a:gd name="T72" fmla="*/ 0 w 257"/>
              <a:gd name="T73" fmla="*/ 2147483646 h 264"/>
              <a:gd name="T74" fmla="*/ 0 w 257"/>
              <a:gd name="T75" fmla="*/ 2147483646 h 264"/>
              <a:gd name="T76" fmla="*/ 0 w 257"/>
              <a:gd name="T77" fmla="*/ 2147483646 h 264"/>
              <a:gd name="T78" fmla="*/ 2147483646 w 257"/>
              <a:gd name="T79" fmla="*/ 2147483646 h 2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57"/>
              <a:gd name="T121" fmla="*/ 0 h 264"/>
              <a:gd name="T122" fmla="*/ 257 w 257"/>
              <a:gd name="T123" fmla="*/ 264 h 26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57" h="264">
                <a:moveTo>
                  <a:pt x="40" y="184"/>
                </a:moveTo>
                <a:lnTo>
                  <a:pt x="144" y="256"/>
                </a:lnTo>
                <a:lnTo>
                  <a:pt x="152" y="264"/>
                </a:lnTo>
                <a:lnTo>
                  <a:pt x="160" y="264"/>
                </a:lnTo>
                <a:lnTo>
                  <a:pt x="185" y="248"/>
                </a:lnTo>
                <a:lnTo>
                  <a:pt x="257" y="200"/>
                </a:lnTo>
                <a:lnTo>
                  <a:pt x="241" y="184"/>
                </a:lnTo>
                <a:lnTo>
                  <a:pt x="233" y="184"/>
                </a:lnTo>
                <a:lnTo>
                  <a:pt x="225" y="168"/>
                </a:lnTo>
                <a:lnTo>
                  <a:pt x="233" y="160"/>
                </a:lnTo>
                <a:lnTo>
                  <a:pt x="233" y="120"/>
                </a:lnTo>
                <a:lnTo>
                  <a:pt x="225" y="112"/>
                </a:lnTo>
                <a:lnTo>
                  <a:pt x="233" y="104"/>
                </a:lnTo>
                <a:lnTo>
                  <a:pt x="225" y="96"/>
                </a:lnTo>
                <a:lnTo>
                  <a:pt x="225" y="80"/>
                </a:lnTo>
                <a:lnTo>
                  <a:pt x="217" y="72"/>
                </a:lnTo>
                <a:lnTo>
                  <a:pt x="209" y="72"/>
                </a:lnTo>
                <a:lnTo>
                  <a:pt x="201" y="64"/>
                </a:lnTo>
                <a:lnTo>
                  <a:pt x="201" y="56"/>
                </a:lnTo>
                <a:lnTo>
                  <a:pt x="217" y="40"/>
                </a:lnTo>
                <a:lnTo>
                  <a:pt x="217" y="24"/>
                </a:lnTo>
                <a:lnTo>
                  <a:pt x="217" y="8"/>
                </a:lnTo>
                <a:lnTo>
                  <a:pt x="217" y="0"/>
                </a:lnTo>
                <a:lnTo>
                  <a:pt x="209" y="8"/>
                </a:lnTo>
                <a:lnTo>
                  <a:pt x="193" y="8"/>
                </a:lnTo>
                <a:lnTo>
                  <a:pt x="144" y="8"/>
                </a:lnTo>
                <a:lnTo>
                  <a:pt x="104" y="24"/>
                </a:lnTo>
                <a:lnTo>
                  <a:pt x="88" y="32"/>
                </a:lnTo>
                <a:lnTo>
                  <a:pt x="88" y="56"/>
                </a:lnTo>
                <a:lnTo>
                  <a:pt x="96" y="72"/>
                </a:lnTo>
                <a:lnTo>
                  <a:pt x="88" y="80"/>
                </a:lnTo>
                <a:lnTo>
                  <a:pt x="72" y="80"/>
                </a:lnTo>
                <a:lnTo>
                  <a:pt x="64" y="88"/>
                </a:lnTo>
                <a:lnTo>
                  <a:pt x="64" y="96"/>
                </a:lnTo>
                <a:lnTo>
                  <a:pt x="40" y="104"/>
                </a:lnTo>
                <a:lnTo>
                  <a:pt x="16" y="120"/>
                </a:lnTo>
                <a:lnTo>
                  <a:pt x="0" y="128"/>
                </a:lnTo>
                <a:lnTo>
                  <a:pt x="0" y="144"/>
                </a:lnTo>
                <a:lnTo>
                  <a:pt x="0" y="152"/>
                </a:lnTo>
                <a:lnTo>
                  <a:pt x="40" y="184"/>
                </a:lnTo>
                <a:close/>
              </a:path>
            </a:pathLst>
          </a:custGeom>
          <a:solidFill>
            <a:srgbClr val="00A0C6"/>
          </a:solidFill>
          <a:ln w="76200" algn="ctr">
            <a:solidFill>
              <a:schemeClr val="bg1"/>
            </a:solidFill>
            <a:round/>
            <a:headEnd/>
            <a:tailEnd/>
          </a:ln>
          <a:effectLst>
            <a:outerShdw dist="35921" dir="2700000" algn="ctr" rotWithShape="0">
              <a:schemeClr val="bg2"/>
            </a:outerShdw>
          </a:effectLst>
        </p:spPr>
        <p:txBody>
          <a:bodyPr/>
          <a:lstStyle/>
          <a:p>
            <a:endParaRPr lang="en-GB"/>
          </a:p>
        </p:txBody>
      </p:sp>
      <p:sp>
        <p:nvSpPr>
          <p:cNvPr id="31748" name="Freeform 656"/>
          <p:cNvSpPr>
            <a:spLocks/>
          </p:cNvSpPr>
          <p:nvPr/>
        </p:nvSpPr>
        <p:spPr bwMode="auto">
          <a:xfrm>
            <a:off x="2125663" y="2351088"/>
            <a:ext cx="3997325" cy="4103687"/>
          </a:xfrm>
          <a:custGeom>
            <a:avLst/>
            <a:gdLst>
              <a:gd name="T0" fmla="*/ 2147483646 w 257"/>
              <a:gd name="T1" fmla="*/ 2147483646 h 264"/>
              <a:gd name="T2" fmla="*/ 2147483646 w 257"/>
              <a:gd name="T3" fmla="*/ 2147483646 h 264"/>
              <a:gd name="T4" fmla="*/ 2147483646 w 257"/>
              <a:gd name="T5" fmla="*/ 2147483646 h 264"/>
              <a:gd name="T6" fmla="*/ 2147483646 w 257"/>
              <a:gd name="T7" fmla="*/ 2147483646 h 264"/>
              <a:gd name="T8" fmla="*/ 2147483646 w 257"/>
              <a:gd name="T9" fmla="*/ 2147483646 h 264"/>
              <a:gd name="T10" fmla="*/ 2147483646 w 257"/>
              <a:gd name="T11" fmla="*/ 2147483646 h 264"/>
              <a:gd name="T12" fmla="*/ 2147483646 w 257"/>
              <a:gd name="T13" fmla="*/ 2147483646 h 264"/>
              <a:gd name="T14" fmla="*/ 2147483646 w 257"/>
              <a:gd name="T15" fmla="*/ 2147483646 h 264"/>
              <a:gd name="T16" fmla="*/ 2147483646 w 257"/>
              <a:gd name="T17" fmla="*/ 2147483646 h 264"/>
              <a:gd name="T18" fmla="*/ 2147483646 w 257"/>
              <a:gd name="T19" fmla="*/ 2147483646 h 264"/>
              <a:gd name="T20" fmla="*/ 2147483646 w 257"/>
              <a:gd name="T21" fmla="*/ 2147483646 h 264"/>
              <a:gd name="T22" fmla="*/ 2147483646 w 257"/>
              <a:gd name="T23" fmla="*/ 2147483646 h 264"/>
              <a:gd name="T24" fmla="*/ 2147483646 w 257"/>
              <a:gd name="T25" fmla="*/ 2147483646 h 264"/>
              <a:gd name="T26" fmla="*/ 2147483646 w 257"/>
              <a:gd name="T27" fmla="*/ 2147483646 h 264"/>
              <a:gd name="T28" fmla="*/ 2147483646 w 257"/>
              <a:gd name="T29" fmla="*/ 2147483646 h 264"/>
              <a:gd name="T30" fmla="*/ 2147483646 w 257"/>
              <a:gd name="T31" fmla="*/ 2147483646 h 264"/>
              <a:gd name="T32" fmla="*/ 2147483646 w 257"/>
              <a:gd name="T33" fmla="*/ 2147483646 h 264"/>
              <a:gd name="T34" fmla="*/ 2147483646 w 257"/>
              <a:gd name="T35" fmla="*/ 2147483646 h 264"/>
              <a:gd name="T36" fmla="*/ 2147483646 w 257"/>
              <a:gd name="T37" fmla="*/ 2147483646 h 264"/>
              <a:gd name="T38" fmla="*/ 2147483646 w 257"/>
              <a:gd name="T39" fmla="*/ 2147483646 h 264"/>
              <a:gd name="T40" fmla="*/ 2147483646 w 257"/>
              <a:gd name="T41" fmla="*/ 2147483646 h 264"/>
              <a:gd name="T42" fmla="*/ 2147483646 w 257"/>
              <a:gd name="T43" fmla="*/ 2147483646 h 264"/>
              <a:gd name="T44" fmla="*/ 2147483646 w 257"/>
              <a:gd name="T45" fmla="*/ 0 h 264"/>
              <a:gd name="T46" fmla="*/ 2147483646 w 257"/>
              <a:gd name="T47" fmla="*/ 2147483646 h 264"/>
              <a:gd name="T48" fmla="*/ 2147483646 w 257"/>
              <a:gd name="T49" fmla="*/ 2147483646 h 264"/>
              <a:gd name="T50" fmla="*/ 2147483646 w 257"/>
              <a:gd name="T51" fmla="*/ 2147483646 h 264"/>
              <a:gd name="T52" fmla="*/ 2147483646 w 257"/>
              <a:gd name="T53" fmla="*/ 2147483646 h 264"/>
              <a:gd name="T54" fmla="*/ 2147483646 w 257"/>
              <a:gd name="T55" fmla="*/ 2147483646 h 264"/>
              <a:gd name="T56" fmla="*/ 2147483646 w 257"/>
              <a:gd name="T57" fmla="*/ 2147483646 h 264"/>
              <a:gd name="T58" fmla="*/ 2147483646 w 257"/>
              <a:gd name="T59" fmla="*/ 2147483646 h 264"/>
              <a:gd name="T60" fmla="*/ 2147483646 w 257"/>
              <a:gd name="T61" fmla="*/ 2147483646 h 264"/>
              <a:gd name="T62" fmla="*/ 2147483646 w 257"/>
              <a:gd name="T63" fmla="*/ 2147483646 h 264"/>
              <a:gd name="T64" fmla="*/ 2147483646 w 257"/>
              <a:gd name="T65" fmla="*/ 2147483646 h 264"/>
              <a:gd name="T66" fmla="*/ 2147483646 w 257"/>
              <a:gd name="T67" fmla="*/ 2147483646 h 264"/>
              <a:gd name="T68" fmla="*/ 2147483646 w 257"/>
              <a:gd name="T69" fmla="*/ 2147483646 h 264"/>
              <a:gd name="T70" fmla="*/ 2147483646 w 257"/>
              <a:gd name="T71" fmla="*/ 2147483646 h 264"/>
              <a:gd name="T72" fmla="*/ 0 w 257"/>
              <a:gd name="T73" fmla="*/ 2147483646 h 264"/>
              <a:gd name="T74" fmla="*/ 0 w 257"/>
              <a:gd name="T75" fmla="*/ 2147483646 h 264"/>
              <a:gd name="T76" fmla="*/ 0 w 257"/>
              <a:gd name="T77" fmla="*/ 2147483646 h 264"/>
              <a:gd name="T78" fmla="*/ 2147483646 w 257"/>
              <a:gd name="T79" fmla="*/ 2147483646 h 2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57"/>
              <a:gd name="T121" fmla="*/ 0 h 264"/>
              <a:gd name="T122" fmla="*/ 257 w 257"/>
              <a:gd name="T123" fmla="*/ 264 h 26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57" h="264">
                <a:moveTo>
                  <a:pt x="40" y="184"/>
                </a:moveTo>
                <a:lnTo>
                  <a:pt x="144" y="256"/>
                </a:lnTo>
                <a:lnTo>
                  <a:pt x="152" y="264"/>
                </a:lnTo>
                <a:lnTo>
                  <a:pt x="160" y="264"/>
                </a:lnTo>
                <a:lnTo>
                  <a:pt x="185" y="248"/>
                </a:lnTo>
                <a:lnTo>
                  <a:pt x="257" y="200"/>
                </a:lnTo>
                <a:lnTo>
                  <a:pt x="241" y="184"/>
                </a:lnTo>
                <a:lnTo>
                  <a:pt x="233" y="184"/>
                </a:lnTo>
                <a:lnTo>
                  <a:pt x="225" y="168"/>
                </a:lnTo>
                <a:lnTo>
                  <a:pt x="233" y="160"/>
                </a:lnTo>
                <a:lnTo>
                  <a:pt x="233" y="120"/>
                </a:lnTo>
                <a:lnTo>
                  <a:pt x="225" y="112"/>
                </a:lnTo>
                <a:lnTo>
                  <a:pt x="233" y="104"/>
                </a:lnTo>
                <a:lnTo>
                  <a:pt x="225" y="96"/>
                </a:lnTo>
                <a:lnTo>
                  <a:pt x="225" y="80"/>
                </a:lnTo>
                <a:lnTo>
                  <a:pt x="217" y="72"/>
                </a:lnTo>
                <a:lnTo>
                  <a:pt x="209" y="72"/>
                </a:lnTo>
                <a:lnTo>
                  <a:pt x="201" y="64"/>
                </a:lnTo>
                <a:lnTo>
                  <a:pt x="201" y="56"/>
                </a:lnTo>
                <a:lnTo>
                  <a:pt x="217" y="40"/>
                </a:lnTo>
                <a:lnTo>
                  <a:pt x="217" y="24"/>
                </a:lnTo>
                <a:lnTo>
                  <a:pt x="217" y="8"/>
                </a:lnTo>
                <a:lnTo>
                  <a:pt x="217" y="0"/>
                </a:lnTo>
                <a:lnTo>
                  <a:pt x="209" y="8"/>
                </a:lnTo>
                <a:lnTo>
                  <a:pt x="193" y="8"/>
                </a:lnTo>
                <a:lnTo>
                  <a:pt x="144" y="8"/>
                </a:lnTo>
                <a:lnTo>
                  <a:pt x="104" y="24"/>
                </a:lnTo>
                <a:lnTo>
                  <a:pt x="88" y="32"/>
                </a:lnTo>
                <a:lnTo>
                  <a:pt x="88" y="56"/>
                </a:lnTo>
                <a:lnTo>
                  <a:pt x="96" y="72"/>
                </a:lnTo>
                <a:lnTo>
                  <a:pt x="88" y="80"/>
                </a:lnTo>
                <a:lnTo>
                  <a:pt x="72" y="80"/>
                </a:lnTo>
                <a:lnTo>
                  <a:pt x="64" y="88"/>
                </a:lnTo>
                <a:lnTo>
                  <a:pt x="64" y="96"/>
                </a:lnTo>
                <a:lnTo>
                  <a:pt x="40" y="104"/>
                </a:lnTo>
                <a:lnTo>
                  <a:pt x="16" y="120"/>
                </a:lnTo>
                <a:lnTo>
                  <a:pt x="0" y="128"/>
                </a:lnTo>
                <a:lnTo>
                  <a:pt x="0" y="144"/>
                </a:lnTo>
                <a:lnTo>
                  <a:pt x="0" y="152"/>
                </a:lnTo>
                <a:lnTo>
                  <a:pt x="40" y="184"/>
                </a:lnTo>
                <a:close/>
              </a:path>
            </a:pathLst>
          </a:custGeom>
          <a:noFill/>
          <a:ln w="12700" algn="ctr">
            <a:solidFill>
              <a:schemeClr val="bg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1749" name="Picture 7"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18462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Rectangle 8"/>
          <p:cNvSpPr>
            <a:spLocks noChangeArrowheads="1"/>
          </p:cNvSpPr>
          <p:nvPr/>
        </p:nvSpPr>
        <p:spPr bwMode="auto">
          <a:xfrm>
            <a:off x="4932363" y="14859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Algiers</a:t>
            </a:r>
          </a:p>
        </p:txBody>
      </p:sp>
      <p:sp>
        <p:nvSpPr>
          <p:cNvPr id="31751" name="Rectangle 9"/>
          <p:cNvSpPr>
            <a:spLocks noChangeArrowheads="1"/>
          </p:cNvSpPr>
          <p:nvPr/>
        </p:nvSpPr>
        <p:spPr bwMode="auto">
          <a:xfrm>
            <a:off x="3276600" y="443706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In Salah</a:t>
            </a:r>
          </a:p>
        </p:txBody>
      </p:sp>
      <p:pic>
        <p:nvPicPr>
          <p:cNvPr id="31752" name="Picture 10"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36449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reeform 8"/>
          <p:cNvSpPr>
            <a:spLocks/>
          </p:cNvSpPr>
          <p:nvPr/>
        </p:nvSpPr>
        <p:spPr bwMode="auto">
          <a:xfrm>
            <a:off x="3348038" y="1700213"/>
            <a:ext cx="2782887" cy="4535487"/>
          </a:xfrm>
          <a:custGeom>
            <a:avLst/>
            <a:gdLst>
              <a:gd name="T0" fmla="*/ 2147483646 w 638"/>
              <a:gd name="T1" fmla="*/ 2147483646 h 1040"/>
              <a:gd name="T2" fmla="*/ 2147483646 w 638"/>
              <a:gd name="T3" fmla="*/ 2147483646 h 1040"/>
              <a:gd name="T4" fmla="*/ 2147483646 w 638"/>
              <a:gd name="T5" fmla="*/ 2147483646 h 1040"/>
              <a:gd name="T6" fmla="*/ 2147483646 w 638"/>
              <a:gd name="T7" fmla="*/ 2147483646 h 1040"/>
              <a:gd name="T8" fmla="*/ 2147483646 w 638"/>
              <a:gd name="T9" fmla="*/ 2147483646 h 1040"/>
              <a:gd name="T10" fmla="*/ 2147483646 w 638"/>
              <a:gd name="T11" fmla="*/ 2147483646 h 1040"/>
              <a:gd name="T12" fmla="*/ 2147483646 w 638"/>
              <a:gd name="T13" fmla="*/ 2147483646 h 1040"/>
              <a:gd name="T14" fmla="*/ 2147483646 w 638"/>
              <a:gd name="T15" fmla="*/ 2147483646 h 1040"/>
              <a:gd name="T16" fmla="*/ 2147483646 w 638"/>
              <a:gd name="T17" fmla="*/ 2147483646 h 1040"/>
              <a:gd name="T18" fmla="*/ 2147483646 w 638"/>
              <a:gd name="T19" fmla="*/ 2147483646 h 1040"/>
              <a:gd name="T20" fmla="*/ 2147483646 w 638"/>
              <a:gd name="T21" fmla="*/ 2147483646 h 1040"/>
              <a:gd name="T22" fmla="*/ 2147483646 w 638"/>
              <a:gd name="T23" fmla="*/ 0 h 1040"/>
              <a:gd name="T24" fmla="*/ 1522086523 w 638"/>
              <a:gd name="T25" fmla="*/ 760749445 h 1040"/>
              <a:gd name="T26" fmla="*/ 2147483646 w 638"/>
              <a:gd name="T27" fmla="*/ 2147483646 h 1040"/>
              <a:gd name="T28" fmla="*/ 2147483646 w 638"/>
              <a:gd name="T29" fmla="*/ 2147483646 h 1040"/>
              <a:gd name="T30" fmla="*/ 2147483646 w 638"/>
              <a:gd name="T31" fmla="*/ 2147483646 h 1040"/>
              <a:gd name="T32" fmla="*/ 0 w 638"/>
              <a:gd name="T33" fmla="*/ 2147483646 h 1040"/>
              <a:gd name="T34" fmla="*/ 0 w 638"/>
              <a:gd name="T35" fmla="*/ 2147483646 h 1040"/>
              <a:gd name="T36" fmla="*/ 761045442 w 638"/>
              <a:gd name="T37" fmla="*/ 2147483646 h 1040"/>
              <a:gd name="T38" fmla="*/ 1522086523 w 638"/>
              <a:gd name="T39" fmla="*/ 2147483646 h 1040"/>
              <a:gd name="T40" fmla="*/ 1522086523 w 638"/>
              <a:gd name="T41" fmla="*/ 2147483646 h 1040"/>
              <a:gd name="T42" fmla="*/ 2147483646 w 638"/>
              <a:gd name="T43" fmla="*/ 2147483646 h 1040"/>
              <a:gd name="T44" fmla="*/ 2147483646 w 638"/>
              <a:gd name="T45" fmla="*/ 2147483646 h 10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8" h="1040">
                <a:moveTo>
                  <a:pt x="120" y="1040"/>
                </a:moveTo>
                <a:lnTo>
                  <a:pt x="200" y="1000"/>
                </a:lnTo>
                <a:lnTo>
                  <a:pt x="318" y="960"/>
                </a:lnTo>
                <a:lnTo>
                  <a:pt x="318" y="920"/>
                </a:lnTo>
                <a:lnTo>
                  <a:pt x="438" y="920"/>
                </a:lnTo>
                <a:lnTo>
                  <a:pt x="598" y="800"/>
                </a:lnTo>
                <a:lnTo>
                  <a:pt x="518" y="680"/>
                </a:lnTo>
                <a:lnTo>
                  <a:pt x="558" y="640"/>
                </a:lnTo>
                <a:lnTo>
                  <a:pt x="558" y="520"/>
                </a:lnTo>
                <a:lnTo>
                  <a:pt x="638" y="480"/>
                </a:lnTo>
                <a:lnTo>
                  <a:pt x="638" y="240"/>
                </a:lnTo>
                <a:lnTo>
                  <a:pt x="160" y="0"/>
                </a:lnTo>
                <a:lnTo>
                  <a:pt x="80" y="40"/>
                </a:lnTo>
                <a:lnTo>
                  <a:pt x="120" y="160"/>
                </a:lnTo>
                <a:lnTo>
                  <a:pt x="160" y="200"/>
                </a:lnTo>
                <a:lnTo>
                  <a:pt x="120" y="440"/>
                </a:lnTo>
                <a:lnTo>
                  <a:pt x="0" y="560"/>
                </a:lnTo>
                <a:lnTo>
                  <a:pt x="40" y="640"/>
                </a:lnTo>
                <a:lnTo>
                  <a:pt x="80" y="640"/>
                </a:lnTo>
                <a:lnTo>
                  <a:pt x="80" y="720"/>
                </a:lnTo>
                <a:lnTo>
                  <a:pt x="120" y="1040"/>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33795" name="Freeform 10"/>
          <p:cNvSpPr>
            <a:spLocks/>
          </p:cNvSpPr>
          <p:nvPr/>
        </p:nvSpPr>
        <p:spPr bwMode="auto">
          <a:xfrm>
            <a:off x="3348038" y="1701800"/>
            <a:ext cx="2782887" cy="4535488"/>
          </a:xfrm>
          <a:custGeom>
            <a:avLst/>
            <a:gdLst>
              <a:gd name="T0" fmla="*/ 2147483646 w 638"/>
              <a:gd name="T1" fmla="*/ 2147483646 h 1040"/>
              <a:gd name="T2" fmla="*/ 2147483646 w 638"/>
              <a:gd name="T3" fmla="*/ 2147483646 h 1040"/>
              <a:gd name="T4" fmla="*/ 2147483646 w 638"/>
              <a:gd name="T5" fmla="*/ 2147483646 h 1040"/>
              <a:gd name="T6" fmla="*/ 2147483646 w 638"/>
              <a:gd name="T7" fmla="*/ 2147483646 h 1040"/>
              <a:gd name="T8" fmla="*/ 2147483646 w 638"/>
              <a:gd name="T9" fmla="*/ 2147483646 h 1040"/>
              <a:gd name="T10" fmla="*/ 2147483646 w 638"/>
              <a:gd name="T11" fmla="*/ 2147483646 h 1040"/>
              <a:gd name="T12" fmla="*/ 2147483646 w 638"/>
              <a:gd name="T13" fmla="*/ 2147483646 h 1040"/>
              <a:gd name="T14" fmla="*/ 2147483646 w 638"/>
              <a:gd name="T15" fmla="*/ 2147483646 h 1040"/>
              <a:gd name="T16" fmla="*/ 2147483646 w 638"/>
              <a:gd name="T17" fmla="*/ 2147483646 h 1040"/>
              <a:gd name="T18" fmla="*/ 2147483646 w 638"/>
              <a:gd name="T19" fmla="*/ 2147483646 h 1040"/>
              <a:gd name="T20" fmla="*/ 2147483646 w 638"/>
              <a:gd name="T21" fmla="*/ 2147483646 h 1040"/>
              <a:gd name="T22" fmla="*/ 2147483646 w 638"/>
              <a:gd name="T23" fmla="*/ 0 h 1040"/>
              <a:gd name="T24" fmla="*/ 1522086523 w 638"/>
              <a:gd name="T25" fmla="*/ 760749613 h 1040"/>
              <a:gd name="T26" fmla="*/ 2147483646 w 638"/>
              <a:gd name="T27" fmla="*/ 2147483646 h 1040"/>
              <a:gd name="T28" fmla="*/ 2147483646 w 638"/>
              <a:gd name="T29" fmla="*/ 2147483646 h 1040"/>
              <a:gd name="T30" fmla="*/ 2147483646 w 638"/>
              <a:gd name="T31" fmla="*/ 2147483646 h 1040"/>
              <a:gd name="T32" fmla="*/ 0 w 638"/>
              <a:gd name="T33" fmla="*/ 2147483646 h 1040"/>
              <a:gd name="T34" fmla="*/ 0 w 638"/>
              <a:gd name="T35" fmla="*/ 2147483646 h 1040"/>
              <a:gd name="T36" fmla="*/ 761045442 w 638"/>
              <a:gd name="T37" fmla="*/ 2147483646 h 1040"/>
              <a:gd name="T38" fmla="*/ 1522086523 w 638"/>
              <a:gd name="T39" fmla="*/ 2147483646 h 1040"/>
              <a:gd name="T40" fmla="*/ 1522086523 w 638"/>
              <a:gd name="T41" fmla="*/ 2147483646 h 1040"/>
              <a:gd name="T42" fmla="*/ 2147483646 w 638"/>
              <a:gd name="T43" fmla="*/ 2147483646 h 1040"/>
              <a:gd name="T44" fmla="*/ 2147483646 w 638"/>
              <a:gd name="T45" fmla="*/ 2147483646 h 10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8" h="1040">
                <a:moveTo>
                  <a:pt x="120" y="1040"/>
                </a:moveTo>
                <a:lnTo>
                  <a:pt x="200" y="1000"/>
                </a:lnTo>
                <a:lnTo>
                  <a:pt x="318" y="960"/>
                </a:lnTo>
                <a:lnTo>
                  <a:pt x="318" y="920"/>
                </a:lnTo>
                <a:lnTo>
                  <a:pt x="438" y="920"/>
                </a:lnTo>
                <a:lnTo>
                  <a:pt x="598" y="800"/>
                </a:lnTo>
                <a:lnTo>
                  <a:pt x="518" y="680"/>
                </a:lnTo>
                <a:lnTo>
                  <a:pt x="558" y="640"/>
                </a:lnTo>
                <a:lnTo>
                  <a:pt x="558" y="520"/>
                </a:lnTo>
                <a:lnTo>
                  <a:pt x="638" y="480"/>
                </a:lnTo>
                <a:lnTo>
                  <a:pt x="638" y="240"/>
                </a:lnTo>
                <a:lnTo>
                  <a:pt x="160" y="0"/>
                </a:lnTo>
                <a:lnTo>
                  <a:pt x="80" y="40"/>
                </a:lnTo>
                <a:lnTo>
                  <a:pt x="120" y="160"/>
                </a:lnTo>
                <a:lnTo>
                  <a:pt x="160" y="200"/>
                </a:lnTo>
                <a:lnTo>
                  <a:pt x="120" y="440"/>
                </a:lnTo>
                <a:lnTo>
                  <a:pt x="0" y="560"/>
                </a:lnTo>
                <a:lnTo>
                  <a:pt x="40" y="640"/>
                </a:lnTo>
                <a:lnTo>
                  <a:pt x="80" y="640"/>
                </a:lnTo>
                <a:lnTo>
                  <a:pt x="80" y="720"/>
                </a:lnTo>
                <a:lnTo>
                  <a:pt x="120" y="1040"/>
                </a:lnTo>
                <a:close/>
              </a:path>
            </a:pathLst>
          </a:custGeom>
          <a:noFill/>
          <a:ln w="1270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796" name="Rectangle 2"/>
          <p:cNvSpPr>
            <a:spLocks noGrp="1" noChangeArrowheads="1"/>
          </p:cNvSpPr>
          <p:nvPr>
            <p:ph type="title"/>
          </p:nvPr>
        </p:nvSpPr>
        <p:spPr/>
        <p:txBody>
          <a:bodyPr/>
          <a:lstStyle/>
          <a:p>
            <a:pPr eaLnBrk="1" hangingPunct="1"/>
            <a:r>
              <a:rPr lang="en-GB" altLang="en-US" smtClean="0"/>
              <a:t>Chad</a:t>
            </a:r>
          </a:p>
        </p:txBody>
      </p:sp>
      <p:pic>
        <p:nvPicPr>
          <p:cNvPr id="33797" name="Picture 6"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3933825"/>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ectangle 7"/>
          <p:cNvSpPr>
            <a:spLocks noChangeArrowheads="1"/>
          </p:cNvSpPr>
          <p:nvPr/>
        </p:nvSpPr>
        <p:spPr bwMode="auto">
          <a:xfrm>
            <a:off x="3779838" y="3213100"/>
            <a:ext cx="2160587"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N'Djamena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altLang="en-US" smtClean="0"/>
              <a:t>Burkina Faso</a:t>
            </a:r>
          </a:p>
        </p:txBody>
      </p:sp>
      <p:sp>
        <p:nvSpPr>
          <p:cNvPr id="35843" name="Freeform 4"/>
          <p:cNvSpPr>
            <a:spLocks/>
          </p:cNvSpPr>
          <p:nvPr/>
        </p:nvSpPr>
        <p:spPr bwMode="auto">
          <a:xfrm>
            <a:off x="2339975" y="1989138"/>
            <a:ext cx="4337050" cy="3279775"/>
          </a:xfrm>
          <a:custGeom>
            <a:avLst/>
            <a:gdLst>
              <a:gd name="T0" fmla="*/ 2147483646 w 476"/>
              <a:gd name="T1" fmla="*/ 2147483646 h 360"/>
              <a:gd name="T2" fmla="*/ 2147483646 w 476"/>
              <a:gd name="T3" fmla="*/ 2147483646 h 360"/>
              <a:gd name="T4" fmla="*/ 2147483646 w 476"/>
              <a:gd name="T5" fmla="*/ 0 h 360"/>
              <a:gd name="T6" fmla="*/ 2147483646 w 476"/>
              <a:gd name="T7" fmla="*/ 0 h 360"/>
              <a:gd name="T8" fmla="*/ 2147483646 w 476"/>
              <a:gd name="T9" fmla="*/ 2147483646 h 360"/>
              <a:gd name="T10" fmla="*/ 2147483646 w 476"/>
              <a:gd name="T11" fmla="*/ 2147483646 h 360"/>
              <a:gd name="T12" fmla="*/ 0 w 476"/>
              <a:gd name="T13" fmla="*/ 2147483646 h 360"/>
              <a:gd name="T14" fmla="*/ 0 w 476"/>
              <a:gd name="T15" fmla="*/ 2147483646 h 360"/>
              <a:gd name="T16" fmla="*/ 0 w 476"/>
              <a:gd name="T17" fmla="*/ 2147483646 h 360"/>
              <a:gd name="T18" fmla="*/ 0 w 476"/>
              <a:gd name="T19" fmla="*/ 2147483646 h 360"/>
              <a:gd name="T20" fmla="*/ 2147483646 w 476"/>
              <a:gd name="T21" fmla="*/ 2147483646 h 360"/>
              <a:gd name="T22" fmla="*/ 2147483646 w 476"/>
              <a:gd name="T23" fmla="*/ 2147483646 h 360"/>
              <a:gd name="T24" fmla="*/ 2147483646 w 476"/>
              <a:gd name="T25" fmla="*/ 2147483646 h 360"/>
              <a:gd name="T26" fmla="*/ 2147483646 w 476"/>
              <a:gd name="T27" fmla="*/ 2147483646 h 360"/>
              <a:gd name="T28" fmla="*/ 2147483646 w 476"/>
              <a:gd name="T29" fmla="*/ 2147483646 h 360"/>
              <a:gd name="T30" fmla="*/ 2147483646 w 476"/>
              <a:gd name="T31" fmla="*/ 2147483646 h 360"/>
              <a:gd name="T32" fmla="*/ 2147483646 w 476"/>
              <a:gd name="T33" fmla="*/ 2147483646 h 360"/>
              <a:gd name="T34" fmla="*/ 2147483646 w 476"/>
              <a:gd name="T35" fmla="*/ 2147483646 h 3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6" h="360">
                <a:moveTo>
                  <a:pt x="438" y="160"/>
                </a:moveTo>
                <a:lnTo>
                  <a:pt x="358" y="80"/>
                </a:lnTo>
                <a:lnTo>
                  <a:pt x="318" y="0"/>
                </a:lnTo>
                <a:lnTo>
                  <a:pt x="278" y="0"/>
                </a:lnTo>
                <a:lnTo>
                  <a:pt x="158" y="80"/>
                </a:lnTo>
                <a:lnTo>
                  <a:pt x="78" y="160"/>
                </a:lnTo>
                <a:lnTo>
                  <a:pt x="0" y="240"/>
                </a:lnTo>
                <a:lnTo>
                  <a:pt x="0" y="280"/>
                </a:lnTo>
                <a:lnTo>
                  <a:pt x="0" y="320"/>
                </a:lnTo>
                <a:lnTo>
                  <a:pt x="0" y="360"/>
                </a:lnTo>
                <a:lnTo>
                  <a:pt x="118" y="360"/>
                </a:lnTo>
                <a:lnTo>
                  <a:pt x="118" y="280"/>
                </a:lnTo>
                <a:lnTo>
                  <a:pt x="392" y="280"/>
                </a:lnTo>
                <a:lnTo>
                  <a:pt x="398" y="280"/>
                </a:lnTo>
                <a:lnTo>
                  <a:pt x="438" y="200"/>
                </a:lnTo>
                <a:lnTo>
                  <a:pt x="476" y="160"/>
                </a:lnTo>
                <a:lnTo>
                  <a:pt x="438" y="160"/>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35844" name="Freeform 5"/>
          <p:cNvSpPr>
            <a:spLocks/>
          </p:cNvSpPr>
          <p:nvPr/>
        </p:nvSpPr>
        <p:spPr bwMode="auto">
          <a:xfrm>
            <a:off x="2341563" y="1990725"/>
            <a:ext cx="4337050" cy="3279775"/>
          </a:xfrm>
          <a:custGeom>
            <a:avLst/>
            <a:gdLst>
              <a:gd name="T0" fmla="*/ 2147483646 w 476"/>
              <a:gd name="T1" fmla="*/ 2147483646 h 360"/>
              <a:gd name="T2" fmla="*/ 2147483646 w 476"/>
              <a:gd name="T3" fmla="*/ 2147483646 h 360"/>
              <a:gd name="T4" fmla="*/ 2147483646 w 476"/>
              <a:gd name="T5" fmla="*/ 0 h 360"/>
              <a:gd name="T6" fmla="*/ 2147483646 w 476"/>
              <a:gd name="T7" fmla="*/ 0 h 360"/>
              <a:gd name="T8" fmla="*/ 2147483646 w 476"/>
              <a:gd name="T9" fmla="*/ 2147483646 h 360"/>
              <a:gd name="T10" fmla="*/ 2147483646 w 476"/>
              <a:gd name="T11" fmla="*/ 2147483646 h 360"/>
              <a:gd name="T12" fmla="*/ 0 w 476"/>
              <a:gd name="T13" fmla="*/ 2147483646 h 360"/>
              <a:gd name="T14" fmla="*/ 0 w 476"/>
              <a:gd name="T15" fmla="*/ 2147483646 h 360"/>
              <a:gd name="T16" fmla="*/ 0 w 476"/>
              <a:gd name="T17" fmla="*/ 2147483646 h 360"/>
              <a:gd name="T18" fmla="*/ 0 w 476"/>
              <a:gd name="T19" fmla="*/ 2147483646 h 360"/>
              <a:gd name="T20" fmla="*/ 2147483646 w 476"/>
              <a:gd name="T21" fmla="*/ 2147483646 h 360"/>
              <a:gd name="T22" fmla="*/ 2147483646 w 476"/>
              <a:gd name="T23" fmla="*/ 2147483646 h 360"/>
              <a:gd name="T24" fmla="*/ 2147483646 w 476"/>
              <a:gd name="T25" fmla="*/ 2147483646 h 360"/>
              <a:gd name="T26" fmla="*/ 2147483646 w 476"/>
              <a:gd name="T27" fmla="*/ 2147483646 h 360"/>
              <a:gd name="T28" fmla="*/ 2147483646 w 476"/>
              <a:gd name="T29" fmla="*/ 2147483646 h 360"/>
              <a:gd name="T30" fmla="*/ 2147483646 w 476"/>
              <a:gd name="T31" fmla="*/ 2147483646 h 360"/>
              <a:gd name="T32" fmla="*/ 2147483646 w 476"/>
              <a:gd name="T33" fmla="*/ 2147483646 h 360"/>
              <a:gd name="T34" fmla="*/ 2147483646 w 476"/>
              <a:gd name="T35" fmla="*/ 2147483646 h 3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6" h="360">
                <a:moveTo>
                  <a:pt x="438" y="160"/>
                </a:moveTo>
                <a:lnTo>
                  <a:pt x="358" y="80"/>
                </a:lnTo>
                <a:lnTo>
                  <a:pt x="318" y="0"/>
                </a:lnTo>
                <a:lnTo>
                  <a:pt x="278" y="0"/>
                </a:lnTo>
                <a:lnTo>
                  <a:pt x="158" y="80"/>
                </a:lnTo>
                <a:lnTo>
                  <a:pt x="78" y="160"/>
                </a:lnTo>
                <a:lnTo>
                  <a:pt x="0" y="240"/>
                </a:lnTo>
                <a:lnTo>
                  <a:pt x="0" y="280"/>
                </a:lnTo>
                <a:lnTo>
                  <a:pt x="0" y="320"/>
                </a:lnTo>
                <a:lnTo>
                  <a:pt x="0" y="360"/>
                </a:lnTo>
                <a:lnTo>
                  <a:pt x="118" y="360"/>
                </a:lnTo>
                <a:lnTo>
                  <a:pt x="118" y="280"/>
                </a:lnTo>
                <a:lnTo>
                  <a:pt x="392" y="280"/>
                </a:lnTo>
                <a:lnTo>
                  <a:pt x="398" y="280"/>
                </a:lnTo>
                <a:lnTo>
                  <a:pt x="438" y="200"/>
                </a:lnTo>
                <a:lnTo>
                  <a:pt x="476" y="160"/>
                </a:lnTo>
                <a:lnTo>
                  <a:pt x="438" y="160"/>
                </a:lnTo>
                <a:close/>
              </a:path>
            </a:pathLst>
          </a:custGeom>
          <a:noFill/>
          <a:ln w="1270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5845" name="Picture 7"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35734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Rectangle 8"/>
          <p:cNvSpPr>
            <a:spLocks noChangeArrowheads="1"/>
          </p:cNvSpPr>
          <p:nvPr/>
        </p:nvSpPr>
        <p:spPr bwMode="auto">
          <a:xfrm>
            <a:off x="3492500" y="3500438"/>
            <a:ext cx="2519363"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Ouagadougou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GB" altLang="en-US" smtClean="0"/>
              <a:t>Eritrea</a:t>
            </a:r>
          </a:p>
        </p:txBody>
      </p:sp>
      <p:sp>
        <p:nvSpPr>
          <p:cNvPr id="37891" name="Freeform 10"/>
          <p:cNvSpPr>
            <a:spLocks/>
          </p:cNvSpPr>
          <p:nvPr/>
        </p:nvSpPr>
        <p:spPr bwMode="auto">
          <a:xfrm>
            <a:off x="2195513" y="1504950"/>
            <a:ext cx="5106987" cy="4572000"/>
          </a:xfrm>
          <a:custGeom>
            <a:avLst/>
            <a:gdLst>
              <a:gd name="T0" fmla="*/ 1604560 w 5106838"/>
              <a:gd name="T1" fmla="*/ 0 h 4572000"/>
              <a:gd name="T2" fmla="*/ 1432027 w 5106838"/>
              <a:gd name="T3" fmla="*/ 327804 h 4572000"/>
              <a:gd name="T4" fmla="*/ 1294000 w 5106838"/>
              <a:gd name="T5" fmla="*/ 414068 h 4572000"/>
              <a:gd name="T6" fmla="*/ 1294000 w 5106838"/>
              <a:gd name="T7" fmla="*/ 414068 h 4572000"/>
              <a:gd name="T8" fmla="*/ 793653 w 5106838"/>
              <a:gd name="T9" fmla="*/ 569343 h 4572000"/>
              <a:gd name="T10" fmla="*/ 741894 w 5106838"/>
              <a:gd name="T11" fmla="*/ 776377 h 4572000"/>
              <a:gd name="T12" fmla="*/ 379573 w 5106838"/>
              <a:gd name="T13" fmla="*/ 793630 h 4572000"/>
              <a:gd name="T14" fmla="*/ 327814 w 5106838"/>
              <a:gd name="T15" fmla="*/ 1173192 h 4572000"/>
              <a:gd name="T16" fmla="*/ 379573 w 5106838"/>
              <a:gd name="T17" fmla="*/ 1449237 h 4572000"/>
              <a:gd name="T18" fmla="*/ 0 w 5106838"/>
              <a:gd name="T19" fmla="*/ 2277373 h 4572000"/>
              <a:gd name="T20" fmla="*/ 17254 w 5106838"/>
              <a:gd name="T21" fmla="*/ 3053751 h 4572000"/>
              <a:gd name="T22" fmla="*/ 414080 w 5106838"/>
              <a:gd name="T23" fmla="*/ 3053751 h 4572000"/>
              <a:gd name="T24" fmla="*/ 483093 w 5106838"/>
              <a:gd name="T25" fmla="*/ 2950234 h 4572000"/>
              <a:gd name="T26" fmla="*/ 483093 w 5106838"/>
              <a:gd name="T27" fmla="*/ 2950234 h 4572000"/>
              <a:gd name="T28" fmla="*/ 793653 w 5106838"/>
              <a:gd name="T29" fmla="*/ 3122762 h 4572000"/>
              <a:gd name="T30" fmla="*/ 1086960 w 5106838"/>
              <a:gd name="T31" fmla="*/ 2605177 h 4572000"/>
              <a:gd name="T32" fmla="*/ 1207733 w 5106838"/>
              <a:gd name="T33" fmla="*/ 2725947 h 4572000"/>
              <a:gd name="T34" fmla="*/ 1380266 w 5106838"/>
              <a:gd name="T35" fmla="*/ 2725947 h 4572000"/>
              <a:gd name="T36" fmla="*/ 1501040 w 5106838"/>
              <a:gd name="T37" fmla="*/ 2915728 h 4572000"/>
              <a:gd name="T38" fmla="*/ 1880614 w 5106838"/>
              <a:gd name="T39" fmla="*/ 2829464 h 4572000"/>
              <a:gd name="T40" fmla="*/ 2035893 w 5106838"/>
              <a:gd name="T41" fmla="*/ 2743200 h 4572000"/>
              <a:gd name="T42" fmla="*/ 2156667 w 5106838"/>
              <a:gd name="T43" fmla="*/ 2932981 h 4572000"/>
              <a:gd name="T44" fmla="*/ 2156667 w 5106838"/>
              <a:gd name="T45" fmla="*/ 2932981 h 4572000"/>
              <a:gd name="T46" fmla="*/ 2311946 w 5106838"/>
              <a:gd name="T47" fmla="*/ 2863970 h 4572000"/>
              <a:gd name="T48" fmla="*/ 2449973 w 5106838"/>
              <a:gd name="T49" fmla="*/ 2743200 h 4572000"/>
              <a:gd name="T50" fmla="*/ 2674267 w 5106838"/>
              <a:gd name="T51" fmla="*/ 2915728 h 4572000"/>
              <a:gd name="T52" fmla="*/ 2812293 w 5106838"/>
              <a:gd name="T53" fmla="*/ 2846717 h 4572000"/>
              <a:gd name="T54" fmla="*/ 2881307 w 5106838"/>
              <a:gd name="T55" fmla="*/ 2967487 h 4572000"/>
              <a:gd name="T56" fmla="*/ 3467920 w 5106838"/>
              <a:gd name="T57" fmla="*/ 3209026 h 4572000"/>
              <a:gd name="T58" fmla="*/ 3743973 w 5106838"/>
              <a:gd name="T59" fmla="*/ 3605841 h 4572000"/>
              <a:gd name="T60" fmla="*/ 4365093 w 5106838"/>
              <a:gd name="T61" fmla="*/ 4226943 h 4572000"/>
              <a:gd name="T62" fmla="*/ 4365093 w 5106838"/>
              <a:gd name="T63" fmla="*/ 4226943 h 4572000"/>
              <a:gd name="T64" fmla="*/ 4589387 w 5106838"/>
              <a:gd name="T65" fmla="*/ 4468483 h 4572000"/>
              <a:gd name="T66" fmla="*/ 4744666 w 5106838"/>
              <a:gd name="T67" fmla="*/ 4451230 h 4572000"/>
              <a:gd name="T68" fmla="*/ 4813680 w 5106838"/>
              <a:gd name="T69" fmla="*/ 4572000 h 4572000"/>
              <a:gd name="T70" fmla="*/ 4968960 w 5106838"/>
              <a:gd name="T71" fmla="*/ 4520241 h 4572000"/>
              <a:gd name="T72" fmla="*/ 4917200 w 5106838"/>
              <a:gd name="T73" fmla="*/ 4451230 h 4572000"/>
              <a:gd name="T74" fmla="*/ 5106987 w 5106838"/>
              <a:gd name="T75" fmla="*/ 4295954 h 4572000"/>
              <a:gd name="T76" fmla="*/ 4330586 w 5106838"/>
              <a:gd name="T77" fmla="*/ 3433313 h 4572000"/>
              <a:gd name="T78" fmla="*/ 4037280 w 5106838"/>
              <a:gd name="T79" fmla="*/ 3312543 h 4572000"/>
              <a:gd name="T80" fmla="*/ 3657707 w 5106838"/>
              <a:gd name="T81" fmla="*/ 2743200 h 4572000"/>
              <a:gd name="T82" fmla="*/ 2570747 w 5106838"/>
              <a:gd name="T83" fmla="*/ 2311879 h 4572000"/>
              <a:gd name="T84" fmla="*/ 2242933 w 5106838"/>
              <a:gd name="T85" fmla="*/ 1794294 h 4572000"/>
              <a:gd name="T86" fmla="*/ 2191173 w 5106838"/>
              <a:gd name="T87" fmla="*/ 1725283 h 4572000"/>
              <a:gd name="T88" fmla="*/ 1673574 w 5106838"/>
              <a:gd name="T89" fmla="*/ 69011 h 4572000"/>
              <a:gd name="T90" fmla="*/ 1604560 w 5106838"/>
              <a:gd name="T91" fmla="*/ 0 h 45720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106838" h="4572000">
                <a:moveTo>
                  <a:pt x="1604513" y="0"/>
                </a:moveTo>
                <a:lnTo>
                  <a:pt x="1431985" y="327804"/>
                </a:lnTo>
                <a:lnTo>
                  <a:pt x="1293962" y="414068"/>
                </a:lnTo>
                <a:lnTo>
                  <a:pt x="793630" y="569343"/>
                </a:lnTo>
                <a:lnTo>
                  <a:pt x="741872" y="776377"/>
                </a:lnTo>
                <a:lnTo>
                  <a:pt x="379562" y="793630"/>
                </a:lnTo>
                <a:lnTo>
                  <a:pt x="327804" y="1173192"/>
                </a:lnTo>
                <a:lnTo>
                  <a:pt x="379562" y="1449237"/>
                </a:lnTo>
                <a:lnTo>
                  <a:pt x="0" y="2277373"/>
                </a:lnTo>
                <a:lnTo>
                  <a:pt x="17253" y="3053751"/>
                </a:lnTo>
                <a:lnTo>
                  <a:pt x="414068" y="3053751"/>
                </a:lnTo>
                <a:lnTo>
                  <a:pt x="483079" y="2950234"/>
                </a:lnTo>
                <a:lnTo>
                  <a:pt x="793630" y="3122762"/>
                </a:lnTo>
                <a:lnTo>
                  <a:pt x="1086928" y="2605177"/>
                </a:lnTo>
                <a:lnTo>
                  <a:pt x="1207698" y="2725947"/>
                </a:lnTo>
                <a:lnTo>
                  <a:pt x="1380226" y="2725947"/>
                </a:lnTo>
                <a:lnTo>
                  <a:pt x="1500996" y="2915728"/>
                </a:lnTo>
                <a:lnTo>
                  <a:pt x="1880559" y="2829464"/>
                </a:lnTo>
                <a:lnTo>
                  <a:pt x="2035834" y="2743200"/>
                </a:lnTo>
                <a:lnTo>
                  <a:pt x="2156604" y="2932981"/>
                </a:lnTo>
                <a:lnTo>
                  <a:pt x="2311879" y="2863970"/>
                </a:lnTo>
                <a:lnTo>
                  <a:pt x="2449902" y="2743200"/>
                </a:lnTo>
                <a:lnTo>
                  <a:pt x="2674189" y="2915728"/>
                </a:lnTo>
                <a:lnTo>
                  <a:pt x="2812211" y="2846717"/>
                </a:lnTo>
                <a:lnTo>
                  <a:pt x="2881223" y="2967487"/>
                </a:lnTo>
                <a:lnTo>
                  <a:pt x="3467819" y="3209026"/>
                </a:lnTo>
                <a:lnTo>
                  <a:pt x="3743864" y="3605841"/>
                </a:lnTo>
                <a:lnTo>
                  <a:pt x="4364966" y="4226943"/>
                </a:lnTo>
                <a:lnTo>
                  <a:pt x="4589253" y="4468483"/>
                </a:lnTo>
                <a:lnTo>
                  <a:pt x="4744528" y="4451230"/>
                </a:lnTo>
                <a:lnTo>
                  <a:pt x="4813540" y="4572000"/>
                </a:lnTo>
                <a:lnTo>
                  <a:pt x="4968815" y="4520241"/>
                </a:lnTo>
                <a:lnTo>
                  <a:pt x="4917057" y="4451230"/>
                </a:lnTo>
                <a:lnTo>
                  <a:pt x="5106838" y="4295954"/>
                </a:lnTo>
                <a:lnTo>
                  <a:pt x="4330460" y="3433313"/>
                </a:lnTo>
                <a:lnTo>
                  <a:pt x="4037162" y="3312543"/>
                </a:lnTo>
                <a:lnTo>
                  <a:pt x="3657600" y="2743200"/>
                </a:lnTo>
                <a:lnTo>
                  <a:pt x="2570672" y="2311879"/>
                </a:lnTo>
                <a:lnTo>
                  <a:pt x="2242868" y="1794294"/>
                </a:lnTo>
                <a:lnTo>
                  <a:pt x="2191109" y="1725283"/>
                </a:lnTo>
                <a:lnTo>
                  <a:pt x="1673525" y="69011"/>
                </a:lnTo>
                <a:lnTo>
                  <a:pt x="1604513" y="0"/>
                </a:lnTo>
                <a:close/>
              </a:path>
            </a:pathLst>
          </a:custGeom>
          <a:solidFill>
            <a:srgbClr val="00A0C6"/>
          </a:solidFill>
          <a:ln w="285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892" name="Freeform 12"/>
          <p:cNvSpPr>
            <a:spLocks/>
          </p:cNvSpPr>
          <p:nvPr/>
        </p:nvSpPr>
        <p:spPr bwMode="auto">
          <a:xfrm>
            <a:off x="2195513" y="1504950"/>
            <a:ext cx="5106987" cy="4572000"/>
          </a:xfrm>
          <a:custGeom>
            <a:avLst/>
            <a:gdLst>
              <a:gd name="T0" fmla="*/ 1604560 w 5106838"/>
              <a:gd name="T1" fmla="*/ 0 h 4572000"/>
              <a:gd name="T2" fmla="*/ 1432027 w 5106838"/>
              <a:gd name="T3" fmla="*/ 327804 h 4572000"/>
              <a:gd name="T4" fmla="*/ 1294000 w 5106838"/>
              <a:gd name="T5" fmla="*/ 414068 h 4572000"/>
              <a:gd name="T6" fmla="*/ 1294000 w 5106838"/>
              <a:gd name="T7" fmla="*/ 414068 h 4572000"/>
              <a:gd name="T8" fmla="*/ 793653 w 5106838"/>
              <a:gd name="T9" fmla="*/ 569343 h 4572000"/>
              <a:gd name="T10" fmla="*/ 741894 w 5106838"/>
              <a:gd name="T11" fmla="*/ 776377 h 4572000"/>
              <a:gd name="T12" fmla="*/ 379573 w 5106838"/>
              <a:gd name="T13" fmla="*/ 793630 h 4572000"/>
              <a:gd name="T14" fmla="*/ 327814 w 5106838"/>
              <a:gd name="T15" fmla="*/ 1173192 h 4572000"/>
              <a:gd name="T16" fmla="*/ 379573 w 5106838"/>
              <a:gd name="T17" fmla="*/ 1449237 h 4572000"/>
              <a:gd name="T18" fmla="*/ 0 w 5106838"/>
              <a:gd name="T19" fmla="*/ 2277373 h 4572000"/>
              <a:gd name="T20" fmla="*/ 17254 w 5106838"/>
              <a:gd name="T21" fmla="*/ 3053751 h 4572000"/>
              <a:gd name="T22" fmla="*/ 414080 w 5106838"/>
              <a:gd name="T23" fmla="*/ 3053751 h 4572000"/>
              <a:gd name="T24" fmla="*/ 483093 w 5106838"/>
              <a:gd name="T25" fmla="*/ 2950234 h 4572000"/>
              <a:gd name="T26" fmla="*/ 483093 w 5106838"/>
              <a:gd name="T27" fmla="*/ 2950234 h 4572000"/>
              <a:gd name="T28" fmla="*/ 793653 w 5106838"/>
              <a:gd name="T29" fmla="*/ 3122762 h 4572000"/>
              <a:gd name="T30" fmla="*/ 1086960 w 5106838"/>
              <a:gd name="T31" fmla="*/ 2605177 h 4572000"/>
              <a:gd name="T32" fmla="*/ 1207733 w 5106838"/>
              <a:gd name="T33" fmla="*/ 2725947 h 4572000"/>
              <a:gd name="T34" fmla="*/ 1380266 w 5106838"/>
              <a:gd name="T35" fmla="*/ 2725947 h 4572000"/>
              <a:gd name="T36" fmla="*/ 1501040 w 5106838"/>
              <a:gd name="T37" fmla="*/ 2915728 h 4572000"/>
              <a:gd name="T38" fmla="*/ 1880614 w 5106838"/>
              <a:gd name="T39" fmla="*/ 2829464 h 4572000"/>
              <a:gd name="T40" fmla="*/ 2035893 w 5106838"/>
              <a:gd name="T41" fmla="*/ 2743200 h 4572000"/>
              <a:gd name="T42" fmla="*/ 2156667 w 5106838"/>
              <a:gd name="T43" fmla="*/ 2932981 h 4572000"/>
              <a:gd name="T44" fmla="*/ 2156667 w 5106838"/>
              <a:gd name="T45" fmla="*/ 2932981 h 4572000"/>
              <a:gd name="T46" fmla="*/ 2311946 w 5106838"/>
              <a:gd name="T47" fmla="*/ 2863970 h 4572000"/>
              <a:gd name="T48" fmla="*/ 2449973 w 5106838"/>
              <a:gd name="T49" fmla="*/ 2743200 h 4572000"/>
              <a:gd name="T50" fmla="*/ 2674267 w 5106838"/>
              <a:gd name="T51" fmla="*/ 2915728 h 4572000"/>
              <a:gd name="T52" fmla="*/ 2812293 w 5106838"/>
              <a:gd name="T53" fmla="*/ 2846717 h 4572000"/>
              <a:gd name="T54" fmla="*/ 2881307 w 5106838"/>
              <a:gd name="T55" fmla="*/ 2967487 h 4572000"/>
              <a:gd name="T56" fmla="*/ 3467920 w 5106838"/>
              <a:gd name="T57" fmla="*/ 3209026 h 4572000"/>
              <a:gd name="T58" fmla="*/ 3743973 w 5106838"/>
              <a:gd name="T59" fmla="*/ 3605841 h 4572000"/>
              <a:gd name="T60" fmla="*/ 4365093 w 5106838"/>
              <a:gd name="T61" fmla="*/ 4226943 h 4572000"/>
              <a:gd name="T62" fmla="*/ 4365093 w 5106838"/>
              <a:gd name="T63" fmla="*/ 4226943 h 4572000"/>
              <a:gd name="T64" fmla="*/ 4589387 w 5106838"/>
              <a:gd name="T65" fmla="*/ 4468483 h 4572000"/>
              <a:gd name="T66" fmla="*/ 4744666 w 5106838"/>
              <a:gd name="T67" fmla="*/ 4451230 h 4572000"/>
              <a:gd name="T68" fmla="*/ 4813680 w 5106838"/>
              <a:gd name="T69" fmla="*/ 4572000 h 4572000"/>
              <a:gd name="T70" fmla="*/ 4968960 w 5106838"/>
              <a:gd name="T71" fmla="*/ 4520241 h 4572000"/>
              <a:gd name="T72" fmla="*/ 4917200 w 5106838"/>
              <a:gd name="T73" fmla="*/ 4451230 h 4572000"/>
              <a:gd name="T74" fmla="*/ 5106987 w 5106838"/>
              <a:gd name="T75" fmla="*/ 4295954 h 4572000"/>
              <a:gd name="T76" fmla="*/ 4330586 w 5106838"/>
              <a:gd name="T77" fmla="*/ 3433313 h 4572000"/>
              <a:gd name="T78" fmla="*/ 4037280 w 5106838"/>
              <a:gd name="T79" fmla="*/ 3312543 h 4572000"/>
              <a:gd name="T80" fmla="*/ 3657707 w 5106838"/>
              <a:gd name="T81" fmla="*/ 2743200 h 4572000"/>
              <a:gd name="T82" fmla="*/ 2570747 w 5106838"/>
              <a:gd name="T83" fmla="*/ 2311879 h 4572000"/>
              <a:gd name="T84" fmla="*/ 2242933 w 5106838"/>
              <a:gd name="T85" fmla="*/ 1794294 h 4572000"/>
              <a:gd name="T86" fmla="*/ 2191173 w 5106838"/>
              <a:gd name="T87" fmla="*/ 1725283 h 4572000"/>
              <a:gd name="T88" fmla="*/ 1673574 w 5106838"/>
              <a:gd name="T89" fmla="*/ 69011 h 4572000"/>
              <a:gd name="T90" fmla="*/ 1604560 w 5106838"/>
              <a:gd name="T91" fmla="*/ 0 h 45720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106838" h="4572000">
                <a:moveTo>
                  <a:pt x="1604513" y="0"/>
                </a:moveTo>
                <a:lnTo>
                  <a:pt x="1431985" y="327804"/>
                </a:lnTo>
                <a:lnTo>
                  <a:pt x="1293962" y="414068"/>
                </a:lnTo>
                <a:lnTo>
                  <a:pt x="793630" y="569343"/>
                </a:lnTo>
                <a:lnTo>
                  <a:pt x="741872" y="776377"/>
                </a:lnTo>
                <a:lnTo>
                  <a:pt x="379562" y="793630"/>
                </a:lnTo>
                <a:lnTo>
                  <a:pt x="327804" y="1173192"/>
                </a:lnTo>
                <a:lnTo>
                  <a:pt x="379562" y="1449237"/>
                </a:lnTo>
                <a:lnTo>
                  <a:pt x="0" y="2277373"/>
                </a:lnTo>
                <a:lnTo>
                  <a:pt x="17253" y="3053751"/>
                </a:lnTo>
                <a:lnTo>
                  <a:pt x="414068" y="3053751"/>
                </a:lnTo>
                <a:lnTo>
                  <a:pt x="483079" y="2950234"/>
                </a:lnTo>
                <a:lnTo>
                  <a:pt x="793630" y="3122762"/>
                </a:lnTo>
                <a:lnTo>
                  <a:pt x="1086928" y="2605177"/>
                </a:lnTo>
                <a:lnTo>
                  <a:pt x="1207698" y="2725947"/>
                </a:lnTo>
                <a:lnTo>
                  <a:pt x="1380226" y="2725947"/>
                </a:lnTo>
                <a:lnTo>
                  <a:pt x="1500996" y="2915728"/>
                </a:lnTo>
                <a:lnTo>
                  <a:pt x="1880559" y="2829464"/>
                </a:lnTo>
                <a:lnTo>
                  <a:pt x="2035834" y="2743200"/>
                </a:lnTo>
                <a:lnTo>
                  <a:pt x="2156604" y="2932981"/>
                </a:lnTo>
                <a:lnTo>
                  <a:pt x="2311879" y="2863970"/>
                </a:lnTo>
                <a:lnTo>
                  <a:pt x="2449902" y="2743200"/>
                </a:lnTo>
                <a:lnTo>
                  <a:pt x="2674189" y="2915728"/>
                </a:lnTo>
                <a:lnTo>
                  <a:pt x="2812211" y="2846717"/>
                </a:lnTo>
                <a:lnTo>
                  <a:pt x="2881223" y="2967487"/>
                </a:lnTo>
                <a:lnTo>
                  <a:pt x="3467819" y="3209026"/>
                </a:lnTo>
                <a:lnTo>
                  <a:pt x="3743864" y="3605841"/>
                </a:lnTo>
                <a:lnTo>
                  <a:pt x="4364966" y="4226943"/>
                </a:lnTo>
                <a:lnTo>
                  <a:pt x="4589253" y="4468483"/>
                </a:lnTo>
                <a:lnTo>
                  <a:pt x="4744528" y="4451230"/>
                </a:lnTo>
                <a:lnTo>
                  <a:pt x="4813540" y="4572000"/>
                </a:lnTo>
                <a:lnTo>
                  <a:pt x="4968815" y="4520241"/>
                </a:lnTo>
                <a:lnTo>
                  <a:pt x="4917057" y="4451230"/>
                </a:lnTo>
                <a:lnTo>
                  <a:pt x="5106838" y="4295954"/>
                </a:lnTo>
                <a:lnTo>
                  <a:pt x="4330460" y="3433313"/>
                </a:lnTo>
                <a:lnTo>
                  <a:pt x="4037162" y="3312543"/>
                </a:lnTo>
                <a:lnTo>
                  <a:pt x="3657600" y="2743200"/>
                </a:lnTo>
                <a:lnTo>
                  <a:pt x="2570672" y="2311879"/>
                </a:lnTo>
                <a:lnTo>
                  <a:pt x="2242868" y="1794294"/>
                </a:lnTo>
                <a:lnTo>
                  <a:pt x="2191109" y="1725283"/>
                </a:lnTo>
                <a:lnTo>
                  <a:pt x="1673525" y="69011"/>
                </a:lnTo>
                <a:lnTo>
                  <a:pt x="1604513" y="0"/>
                </a:lnTo>
                <a:close/>
              </a:path>
            </a:pathLst>
          </a:custGeom>
          <a:noFill/>
          <a:ln w="1270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7893" name="Picture 6" descr="r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285908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Rectangle 7"/>
          <p:cNvSpPr>
            <a:spLocks noChangeArrowheads="1"/>
          </p:cNvSpPr>
          <p:nvPr/>
        </p:nvSpPr>
        <p:spPr bwMode="auto">
          <a:xfrm>
            <a:off x="4572000" y="2478088"/>
            <a:ext cx="2160588"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GB" altLang="en-US" sz="2400">
                <a:solidFill>
                  <a:schemeClr val="bg1"/>
                </a:solidFill>
              </a:rPr>
              <a:t>Asmara</a:t>
            </a:r>
            <a:endParaRPr lang="en-US" altLang="en-US" sz="240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GB" altLang="en-US" smtClean="0"/>
              <a:t>Djbouti</a:t>
            </a:r>
          </a:p>
        </p:txBody>
      </p:sp>
      <p:sp>
        <p:nvSpPr>
          <p:cNvPr id="38915" name="Freeform 3"/>
          <p:cNvSpPr>
            <a:spLocks/>
          </p:cNvSpPr>
          <p:nvPr/>
        </p:nvSpPr>
        <p:spPr bwMode="auto">
          <a:xfrm>
            <a:off x="3060700" y="2457450"/>
            <a:ext cx="2795588" cy="3140075"/>
          </a:xfrm>
          <a:custGeom>
            <a:avLst/>
            <a:gdLst>
              <a:gd name="T0" fmla="*/ 1242483 w 2794958"/>
              <a:gd name="T1" fmla="*/ 327809 h 3140015"/>
              <a:gd name="T2" fmla="*/ 983633 w 2794958"/>
              <a:gd name="T3" fmla="*/ 552101 h 3140015"/>
              <a:gd name="T4" fmla="*/ 897349 w 2794958"/>
              <a:gd name="T5" fmla="*/ 810898 h 3140015"/>
              <a:gd name="T6" fmla="*/ 293364 w 2794958"/>
              <a:gd name="T7" fmla="*/ 1587290 h 3140015"/>
              <a:gd name="T8" fmla="*/ 138053 w 2794958"/>
              <a:gd name="T9" fmla="*/ 1742568 h 3140015"/>
              <a:gd name="T10" fmla="*/ 0 w 2794958"/>
              <a:gd name="T11" fmla="*/ 2225658 h 3140015"/>
              <a:gd name="T12" fmla="*/ 69027 w 2794958"/>
              <a:gd name="T13" fmla="*/ 2967543 h 3140015"/>
              <a:gd name="T14" fmla="*/ 51770 w 2794958"/>
              <a:gd name="T15" fmla="*/ 3105568 h 3140015"/>
              <a:gd name="T16" fmla="*/ 362391 w 2794958"/>
              <a:gd name="T17" fmla="*/ 3140075 h 3140015"/>
              <a:gd name="T18" fmla="*/ 586728 w 2794958"/>
              <a:gd name="T19" fmla="*/ 3071062 h 3140015"/>
              <a:gd name="T20" fmla="*/ 845579 w 2794958"/>
              <a:gd name="T21" fmla="*/ 3122822 h 3140015"/>
              <a:gd name="T22" fmla="*/ 1449564 w 2794958"/>
              <a:gd name="T23" fmla="*/ 2915784 h 3140015"/>
              <a:gd name="T24" fmla="*/ 1829212 w 2794958"/>
              <a:gd name="T25" fmla="*/ 3088315 h 3140015"/>
              <a:gd name="T26" fmla="*/ 2088063 w 2794958"/>
              <a:gd name="T27" fmla="*/ 3105568 h 3140015"/>
              <a:gd name="T28" fmla="*/ 2536738 w 2794958"/>
              <a:gd name="T29" fmla="*/ 2294670 h 3140015"/>
              <a:gd name="T30" fmla="*/ 2398684 w 2794958"/>
              <a:gd name="T31" fmla="*/ 2001366 h 3140015"/>
              <a:gd name="T32" fmla="*/ 1639387 w 2794958"/>
              <a:gd name="T33" fmla="*/ 2070379 h 3140015"/>
              <a:gd name="T34" fmla="*/ 1622132 w 2794958"/>
              <a:gd name="T35" fmla="*/ 2173898 h 3140015"/>
              <a:gd name="T36" fmla="*/ 1466821 w 2794958"/>
              <a:gd name="T37" fmla="*/ 2191151 h 3140015"/>
              <a:gd name="T38" fmla="*/ 1259740 w 2794958"/>
              <a:gd name="T39" fmla="*/ 2018620 h 3140015"/>
              <a:gd name="T40" fmla="*/ 1501334 w 2794958"/>
              <a:gd name="T41" fmla="*/ 1984113 h 3140015"/>
              <a:gd name="T42" fmla="*/ 1725672 w 2794958"/>
              <a:gd name="T43" fmla="*/ 1897847 h 3140015"/>
              <a:gd name="T44" fmla="*/ 1950008 w 2794958"/>
              <a:gd name="T45" fmla="*/ 1690809 h 3140015"/>
              <a:gd name="T46" fmla="*/ 2795588 w 2794958"/>
              <a:gd name="T47" fmla="*/ 1207721 h 3140015"/>
              <a:gd name="T48" fmla="*/ 2743818 w 2794958"/>
              <a:gd name="T49" fmla="*/ 534847 h 3140015"/>
              <a:gd name="T50" fmla="*/ 2381427 w 2794958"/>
              <a:gd name="T51" fmla="*/ 0 h 3140015"/>
              <a:gd name="T52" fmla="*/ 1829212 w 2794958"/>
              <a:gd name="T53" fmla="*/ 327809 h 3140015"/>
              <a:gd name="T54" fmla="*/ 1863725 w 2794958"/>
              <a:gd name="T55" fmla="*/ 465835 h 3140015"/>
              <a:gd name="T56" fmla="*/ 1604875 w 2794958"/>
              <a:gd name="T57" fmla="*/ 586607 h 3140015"/>
              <a:gd name="T58" fmla="*/ 1242483 w 2794958"/>
              <a:gd name="T59" fmla="*/ 327809 h 31400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794958" h="3140015">
                <a:moveTo>
                  <a:pt x="1242203" y="327803"/>
                </a:moveTo>
                <a:lnTo>
                  <a:pt x="983411" y="552090"/>
                </a:lnTo>
                <a:lnTo>
                  <a:pt x="897147" y="810883"/>
                </a:lnTo>
                <a:lnTo>
                  <a:pt x="293298" y="1587260"/>
                </a:lnTo>
                <a:lnTo>
                  <a:pt x="138022" y="1742535"/>
                </a:lnTo>
                <a:lnTo>
                  <a:pt x="0" y="2225615"/>
                </a:lnTo>
                <a:lnTo>
                  <a:pt x="69011" y="2967486"/>
                </a:lnTo>
                <a:lnTo>
                  <a:pt x="51758" y="3105509"/>
                </a:lnTo>
                <a:lnTo>
                  <a:pt x="362309" y="3140015"/>
                </a:lnTo>
                <a:lnTo>
                  <a:pt x="586596" y="3071003"/>
                </a:lnTo>
                <a:lnTo>
                  <a:pt x="845388" y="3122762"/>
                </a:lnTo>
                <a:lnTo>
                  <a:pt x="1449237" y="2915728"/>
                </a:lnTo>
                <a:lnTo>
                  <a:pt x="1828800" y="3088256"/>
                </a:lnTo>
                <a:lnTo>
                  <a:pt x="2087592" y="3105509"/>
                </a:lnTo>
                <a:lnTo>
                  <a:pt x="2536166" y="2294626"/>
                </a:lnTo>
                <a:lnTo>
                  <a:pt x="2398143" y="2001328"/>
                </a:lnTo>
                <a:lnTo>
                  <a:pt x="1639018" y="2070339"/>
                </a:lnTo>
                <a:lnTo>
                  <a:pt x="1621766" y="2173856"/>
                </a:lnTo>
                <a:lnTo>
                  <a:pt x="1466490" y="2191109"/>
                </a:lnTo>
                <a:lnTo>
                  <a:pt x="1259456" y="2018581"/>
                </a:lnTo>
                <a:lnTo>
                  <a:pt x="1500996" y="1984075"/>
                </a:lnTo>
                <a:lnTo>
                  <a:pt x="1725283" y="1897811"/>
                </a:lnTo>
                <a:lnTo>
                  <a:pt x="1949569" y="1690777"/>
                </a:lnTo>
                <a:lnTo>
                  <a:pt x="2794958" y="1207698"/>
                </a:lnTo>
                <a:lnTo>
                  <a:pt x="2743200" y="534837"/>
                </a:lnTo>
                <a:lnTo>
                  <a:pt x="2380890" y="0"/>
                </a:lnTo>
                <a:lnTo>
                  <a:pt x="1828800" y="327803"/>
                </a:lnTo>
                <a:lnTo>
                  <a:pt x="1863305" y="465826"/>
                </a:lnTo>
                <a:lnTo>
                  <a:pt x="1604513" y="586596"/>
                </a:lnTo>
                <a:lnTo>
                  <a:pt x="1242203" y="327803"/>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38916" name="Freeform 13"/>
          <p:cNvSpPr>
            <a:spLocks/>
          </p:cNvSpPr>
          <p:nvPr/>
        </p:nvSpPr>
        <p:spPr bwMode="auto">
          <a:xfrm>
            <a:off x="3060700" y="2457450"/>
            <a:ext cx="2795588" cy="3140075"/>
          </a:xfrm>
          <a:custGeom>
            <a:avLst/>
            <a:gdLst>
              <a:gd name="T0" fmla="*/ 1242483 w 2794958"/>
              <a:gd name="T1" fmla="*/ 327809 h 3140015"/>
              <a:gd name="T2" fmla="*/ 983633 w 2794958"/>
              <a:gd name="T3" fmla="*/ 552101 h 3140015"/>
              <a:gd name="T4" fmla="*/ 897349 w 2794958"/>
              <a:gd name="T5" fmla="*/ 810898 h 3140015"/>
              <a:gd name="T6" fmla="*/ 293364 w 2794958"/>
              <a:gd name="T7" fmla="*/ 1587290 h 3140015"/>
              <a:gd name="T8" fmla="*/ 138053 w 2794958"/>
              <a:gd name="T9" fmla="*/ 1742568 h 3140015"/>
              <a:gd name="T10" fmla="*/ 0 w 2794958"/>
              <a:gd name="T11" fmla="*/ 2225658 h 3140015"/>
              <a:gd name="T12" fmla="*/ 69027 w 2794958"/>
              <a:gd name="T13" fmla="*/ 2967543 h 3140015"/>
              <a:gd name="T14" fmla="*/ 51770 w 2794958"/>
              <a:gd name="T15" fmla="*/ 3105568 h 3140015"/>
              <a:gd name="T16" fmla="*/ 362391 w 2794958"/>
              <a:gd name="T17" fmla="*/ 3140075 h 3140015"/>
              <a:gd name="T18" fmla="*/ 586728 w 2794958"/>
              <a:gd name="T19" fmla="*/ 3071062 h 3140015"/>
              <a:gd name="T20" fmla="*/ 845579 w 2794958"/>
              <a:gd name="T21" fmla="*/ 3122822 h 3140015"/>
              <a:gd name="T22" fmla="*/ 1449564 w 2794958"/>
              <a:gd name="T23" fmla="*/ 2915784 h 3140015"/>
              <a:gd name="T24" fmla="*/ 1829212 w 2794958"/>
              <a:gd name="T25" fmla="*/ 3088315 h 3140015"/>
              <a:gd name="T26" fmla="*/ 2088063 w 2794958"/>
              <a:gd name="T27" fmla="*/ 3105568 h 3140015"/>
              <a:gd name="T28" fmla="*/ 2536738 w 2794958"/>
              <a:gd name="T29" fmla="*/ 2294670 h 3140015"/>
              <a:gd name="T30" fmla="*/ 2398684 w 2794958"/>
              <a:gd name="T31" fmla="*/ 2001366 h 3140015"/>
              <a:gd name="T32" fmla="*/ 1639387 w 2794958"/>
              <a:gd name="T33" fmla="*/ 2070379 h 3140015"/>
              <a:gd name="T34" fmla="*/ 1622132 w 2794958"/>
              <a:gd name="T35" fmla="*/ 2173898 h 3140015"/>
              <a:gd name="T36" fmla="*/ 1466821 w 2794958"/>
              <a:gd name="T37" fmla="*/ 2191151 h 3140015"/>
              <a:gd name="T38" fmla="*/ 1259740 w 2794958"/>
              <a:gd name="T39" fmla="*/ 2018620 h 3140015"/>
              <a:gd name="T40" fmla="*/ 1501334 w 2794958"/>
              <a:gd name="T41" fmla="*/ 1984113 h 3140015"/>
              <a:gd name="T42" fmla="*/ 1725672 w 2794958"/>
              <a:gd name="T43" fmla="*/ 1897847 h 3140015"/>
              <a:gd name="T44" fmla="*/ 1950008 w 2794958"/>
              <a:gd name="T45" fmla="*/ 1690809 h 3140015"/>
              <a:gd name="T46" fmla="*/ 2795588 w 2794958"/>
              <a:gd name="T47" fmla="*/ 1207721 h 3140015"/>
              <a:gd name="T48" fmla="*/ 2743818 w 2794958"/>
              <a:gd name="T49" fmla="*/ 534847 h 3140015"/>
              <a:gd name="T50" fmla="*/ 2381427 w 2794958"/>
              <a:gd name="T51" fmla="*/ 0 h 3140015"/>
              <a:gd name="T52" fmla="*/ 1829212 w 2794958"/>
              <a:gd name="T53" fmla="*/ 327809 h 3140015"/>
              <a:gd name="T54" fmla="*/ 1863725 w 2794958"/>
              <a:gd name="T55" fmla="*/ 465835 h 3140015"/>
              <a:gd name="T56" fmla="*/ 1604875 w 2794958"/>
              <a:gd name="T57" fmla="*/ 586607 h 3140015"/>
              <a:gd name="T58" fmla="*/ 1242483 w 2794958"/>
              <a:gd name="T59" fmla="*/ 327809 h 31400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794958" h="3140015">
                <a:moveTo>
                  <a:pt x="1242203" y="327803"/>
                </a:moveTo>
                <a:lnTo>
                  <a:pt x="983411" y="552090"/>
                </a:lnTo>
                <a:lnTo>
                  <a:pt x="897147" y="810883"/>
                </a:lnTo>
                <a:lnTo>
                  <a:pt x="293298" y="1587260"/>
                </a:lnTo>
                <a:lnTo>
                  <a:pt x="138022" y="1742535"/>
                </a:lnTo>
                <a:lnTo>
                  <a:pt x="0" y="2225615"/>
                </a:lnTo>
                <a:lnTo>
                  <a:pt x="69011" y="2967486"/>
                </a:lnTo>
                <a:lnTo>
                  <a:pt x="51758" y="3105509"/>
                </a:lnTo>
                <a:lnTo>
                  <a:pt x="362309" y="3140015"/>
                </a:lnTo>
                <a:lnTo>
                  <a:pt x="586596" y="3071003"/>
                </a:lnTo>
                <a:lnTo>
                  <a:pt x="845388" y="3122762"/>
                </a:lnTo>
                <a:lnTo>
                  <a:pt x="1449237" y="2915728"/>
                </a:lnTo>
                <a:lnTo>
                  <a:pt x="1828800" y="3088256"/>
                </a:lnTo>
                <a:lnTo>
                  <a:pt x="2087592" y="3105509"/>
                </a:lnTo>
                <a:lnTo>
                  <a:pt x="2536166" y="2294626"/>
                </a:lnTo>
                <a:lnTo>
                  <a:pt x="2398143" y="2001328"/>
                </a:lnTo>
                <a:lnTo>
                  <a:pt x="1639018" y="2070339"/>
                </a:lnTo>
                <a:lnTo>
                  <a:pt x="1621766" y="2173856"/>
                </a:lnTo>
                <a:lnTo>
                  <a:pt x="1466490" y="2191109"/>
                </a:lnTo>
                <a:lnTo>
                  <a:pt x="1259456" y="2018581"/>
                </a:lnTo>
                <a:lnTo>
                  <a:pt x="1500996" y="1984075"/>
                </a:lnTo>
                <a:lnTo>
                  <a:pt x="1725283" y="1897811"/>
                </a:lnTo>
                <a:lnTo>
                  <a:pt x="1949569" y="1690777"/>
                </a:lnTo>
                <a:lnTo>
                  <a:pt x="2794958" y="1207698"/>
                </a:lnTo>
                <a:lnTo>
                  <a:pt x="2743200" y="534837"/>
                </a:lnTo>
                <a:lnTo>
                  <a:pt x="2380890" y="0"/>
                </a:lnTo>
                <a:lnTo>
                  <a:pt x="1828800" y="327803"/>
                </a:lnTo>
                <a:lnTo>
                  <a:pt x="1863305" y="465826"/>
                </a:lnTo>
                <a:lnTo>
                  <a:pt x="1604513" y="586596"/>
                </a:lnTo>
                <a:lnTo>
                  <a:pt x="1242203" y="327803"/>
                </a:lnTo>
                <a:close/>
              </a:path>
            </a:pathLst>
          </a:custGeom>
          <a:noFill/>
          <a:ln w="1270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8917" name="Picture 7" descr="r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3200" y="40116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8"/>
          <p:cNvSpPr>
            <a:spLocks noChangeArrowheads="1"/>
          </p:cNvSpPr>
          <p:nvPr/>
        </p:nvSpPr>
        <p:spPr bwMode="auto">
          <a:xfrm>
            <a:off x="5724525" y="3860800"/>
            <a:ext cx="2519363"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City of Djbouti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spcBef>
                <a:spcPct val="0"/>
              </a:spcBef>
              <a:buFontTx/>
              <a:buNone/>
            </a:pPr>
            <a:endParaRPr lang="en-GB" altLang="en-US" sz="2400">
              <a:solidFill>
                <a:schemeClr val="tx1"/>
              </a:solidFill>
            </a:endParaRPr>
          </a:p>
        </p:txBody>
      </p:sp>
      <p:sp>
        <p:nvSpPr>
          <p:cNvPr id="399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399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50000"/>
              </a:spcBef>
              <a:buFontTx/>
              <a:buNone/>
            </a:pPr>
            <a:r>
              <a:rPr lang="en-GB" altLang="en-US" sz="2000">
                <a:solidFill>
                  <a:schemeClr val="tx1"/>
                </a:solidFill>
                <a:cs typeface="Arial" panose="020B0604020202020204" pitchFamily="34" charset="0"/>
              </a:rPr>
              <a:t>You are free to use these templates for your personal and business presentations.</a:t>
            </a:r>
          </a:p>
        </p:txBody>
      </p:sp>
      <p:sp>
        <p:nvSpPr>
          <p:cNvPr id="399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GB" altLang="en-US" sz="1600" u="sng">
                <a:solidFill>
                  <a:schemeClr val="tx1"/>
                </a:solidFill>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solidFill>
                  <a:schemeClr val="tx1"/>
                </a:solidFill>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solidFill>
                  <a:schemeClr val="tx1"/>
                </a:solidFill>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solidFill>
                  <a:schemeClr val="tx1"/>
                </a:solidFill>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solidFill>
                <a:schemeClr val="tx1"/>
              </a:solidFill>
              <a:cs typeface="Arial" panose="020B0604020202020204" pitchFamily="34" charset="0"/>
            </a:endParaRPr>
          </a:p>
        </p:txBody>
      </p:sp>
      <p:sp>
        <p:nvSpPr>
          <p:cNvPr id="399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0"/>
              </a:spcBef>
              <a:buFontTx/>
              <a:buNone/>
            </a:pPr>
            <a:r>
              <a:rPr lang="en-GB" altLang="en-US" sz="1600" u="sng">
                <a:solidFill>
                  <a:schemeClr val="tx1"/>
                </a:solidFill>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solidFill>
                  <a:schemeClr val="tx1"/>
                </a:solidFill>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solidFill>
                  <a:schemeClr val="tx1"/>
                </a:solidFill>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solidFill>
                  <a:schemeClr val="tx1"/>
                </a:solidFill>
                <a:cs typeface="Arial" panose="020B0604020202020204" pitchFamily="34" charset="0"/>
              </a:rPr>
              <a:t>Pass off any of our created content as your own work</a:t>
            </a:r>
            <a:endParaRPr lang="en-US" altLang="en-US" sz="1400" b="0">
              <a:solidFill>
                <a:schemeClr val="tx1"/>
              </a:solidFill>
              <a:cs typeface="Arial" panose="020B0604020202020204" pitchFamily="34" charset="0"/>
            </a:endParaRPr>
          </a:p>
        </p:txBody>
      </p:sp>
      <p:sp>
        <p:nvSpPr>
          <p:cNvPr id="399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accent2"/>
                </a:solidFill>
                <a:latin typeface="Arial" panose="020B0604020202020204" pitchFamily="34" charset="0"/>
              </a:defRPr>
            </a:lvl1pPr>
            <a:lvl2pPr>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a:solidFill>
                  <a:schemeClr val="tx1"/>
                </a:solidFill>
                <a:cs typeface="Arial" panose="020B0604020202020204" pitchFamily="34" charset="0"/>
              </a:rPr>
              <a:t>You can find many more free templates on the Presentation Magazine website </a:t>
            </a:r>
            <a:r>
              <a:rPr lang="en-GB" altLang="en-US" sz="2000">
                <a:solidFill>
                  <a:schemeClr val="tx1"/>
                </a:solidFill>
                <a:cs typeface="Arial" panose="020B0604020202020204" pitchFamily="34" charset="0"/>
                <a:hlinkClick r:id="rId3"/>
              </a:rPr>
              <a:t>www.presentationmagazine.com</a:t>
            </a:r>
            <a:r>
              <a:rPr lang="en-GB" altLang="en-US" sz="2000">
                <a:solidFill>
                  <a:schemeClr val="tx1"/>
                </a:solidFill>
                <a:cs typeface="Arial" panose="020B0604020202020204" pitchFamily="34" charset="0"/>
              </a:rPr>
              <a:t>  </a:t>
            </a:r>
            <a:endParaRPr lang="en-US" altLang="en-US" sz="2000">
              <a:solidFill>
                <a:schemeClr val="tx1"/>
              </a:solidFill>
              <a:cs typeface="Arial" panose="020B0604020202020204" pitchFamily="34" charset="0"/>
            </a:endParaRPr>
          </a:p>
        </p:txBody>
      </p:sp>
      <p:sp>
        <p:nvSpPr>
          <p:cNvPr id="399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ct val="50000"/>
              </a:spcBef>
              <a:buFontTx/>
              <a:buNone/>
            </a:pPr>
            <a:r>
              <a:rPr lang="en-GB" altLang="en-US" sz="1400" b="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Egypt</a:t>
            </a:r>
          </a:p>
        </p:txBody>
      </p:sp>
      <p:sp>
        <p:nvSpPr>
          <p:cNvPr id="7171" name="Freeform 3"/>
          <p:cNvSpPr>
            <a:spLocks/>
          </p:cNvSpPr>
          <p:nvPr/>
        </p:nvSpPr>
        <p:spPr bwMode="auto">
          <a:xfrm>
            <a:off x="3276600" y="1773238"/>
            <a:ext cx="3341688" cy="4140200"/>
          </a:xfrm>
          <a:custGeom>
            <a:avLst/>
            <a:gdLst>
              <a:gd name="T0" fmla="*/ 46509136 w 7840"/>
              <a:gd name="T1" fmla="*/ 51686492 h 9722"/>
              <a:gd name="T2" fmla="*/ 31066616 w 7840"/>
              <a:gd name="T3" fmla="*/ 118969213 h 9722"/>
              <a:gd name="T4" fmla="*/ 25797917 w 7840"/>
              <a:gd name="T5" fmla="*/ 232679496 h 9722"/>
              <a:gd name="T6" fmla="*/ 0 w 7840"/>
              <a:gd name="T7" fmla="*/ 294703286 h 9722"/>
              <a:gd name="T8" fmla="*/ 25797917 w 7840"/>
              <a:gd name="T9" fmla="*/ 377401247 h 9722"/>
              <a:gd name="T10" fmla="*/ 36153740 w 7840"/>
              <a:gd name="T11" fmla="*/ 449762336 h 9722"/>
              <a:gd name="T12" fmla="*/ 41422439 w 7840"/>
              <a:gd name="T13" fmla="*/ 1716532371 h 9722"/>
              <a:gd name="T14" fmla="*/ 1134208973 w 7840"/>
              <a:gd name="T15" fmla="*/ 1747544266 h 9722"/>
              <a:gd name="T16" fmla="*/ 1206698029 w 7840"/>
              <a:gd name="T17" fmla="*/ 1731947611 h 9722"/>
              <a:gd name="T18" fmla="*/ 1263744564 w 7840"/>
              <a:gd name="T19" fmla="*/ 1680261119 h 9722"/>
              <a:gd name="T20" fmla="*/ 1305166577 w 7840"/>
              <a:gd name="T21" fmla="*/ 1613159813 h 9722"/>
              <a:gd name="T22" fmla="*/ 1372568936 w 7840"/>
              <a:gd name="T23" fmla="*/ 1571810620 h 9722"/>
              <a:gd name="T24" fmla="*/ 1413991375 w 7840"/>
              <a:gd name="T25" fmla="*/ 1473515577 h 9722"/>
              <a:gd name="T26" fmla="*/ 1424346772 w 7840"/>
              <a:gd name="T27" fmla="*/ 1390817616 h 9722"/>
              <a:gd name="T28" fmla="*/ 1346589016 w 7840"/>
              <a:gd name="T29" fmla="*/ 1308119229 h 9722"/>
              <a:gd name="T30" fmla="*/ 1227408822 w 7840"/>
              <a:gd name="T31" fmla="*/ 966807818 h 9722"/>
              <a:gd name="T32" fmla="*/ 1217053425 w 7840"/>
              <a:gd name="T33" fmla="*/ 894446730 h 9722"/>
              <a:gd name="T34" fmla="*/ 1196342206 w 7840"/>
              <a:gd name="T35" fmla="*/ 858356893 h 9722"/>
              <a:gd name="T36" fmla="*/ 1160188466 w 7840"/>
              <a:gd name="T37" fmla="*/ 796151687 h 9722"/>
              <a:gd name="T38" fmla="*/ 1154919767 w 7840"/>
              <a:gd name="T39" fmla="*/ 718713083 h 9722"/>
              <a:gd name="T40" fmla="*/ 1056632795 w 7840"/>
              <a:gd name="T41" fmla="*/ 573990906 h 9722"/>
              <a:gd name="T42" fmla="*/ 1035921575 w 7840"/>
              <a:gd name="T43" fmla="*/ 532460723 h 9722"/>
              <a:gd name="T44" fmla="*/ 989230436 w 7840"/>
              <a:gd name="T45" fmla="*/ 413672499 h 9722"/>
              <a:gd name="T46" fmla="*/ 1051364095 w 7840"/>
              <a:gd name="T47" fmla="*/ 418750440 h 9722"/>
              <a:gd name="T48" fmla="*/ 1103141931 w 7840"/>
              <a:gd name="T49" fmla="*/ 506708185 h 9722"/>
              <a:gd name="T50" fmla="*/ 1170544289 w 7840"/>
              <a:gd name="T51" fmla="*/ 682441831 h 9722"/>
              <a:gd name="T52" fmla="*/ 1269012838 w 7840"/>
              <a:gd name="T53" fmla="*/ 692779129 h 9722"/>
              <a:gd name="T54" fmla="*/ 1279368661 w 7840"/>
              <a:gd name="T55" fmla="*/ 589406146 h 9722"/>
              <a:gd name="T56" fmla="*/ 1325877797 w 7840"/>
              <a:gd name="T57" fmla="*/ 372323306 h 9722"/>
              <a:gd name="T58" fmla="*/ 1258657441 w 7840"/>
              <a:gd name="T59" fmla="*/ 98295043 h 9722"/>
              <a:gd name="T60" fmla="*/ 1051364095 w 7840"/>
              <a:gd name="T61" fmla="*/ 129306512 h 9722"/>
              <a:gd name="T62" fmla="*/ 963432520 w 7840"/>
              <a:gd name="T63" fmla="*/ 118969213 h 9722"/>
              <a:gd name="T64" fmla="*/ 911473107 w 7840"/>
              <a:gd name="T65" fmla="*/ 20674597 h 9722"/>
              <a:gd name="T66" fmla="*/ 782119093 w 7840"/>
              <a:gd name="T67" fmla="*/ 15596656 h 9722"/>
              <a:gd name="T68" fmla="*/ 714716734 w 7840"/>
              <a:gd name="T69" fmla="*/ 113710282 h 9722"/>
              <a:gd name="T70" fmla="*/ 621516459 w 7840"/>
              <a:gd name="T71" fmla="*/ 170655705 h 9722"/>
              <a:gd name="T72" fmla="*/ 507605391 w 7840"/>
              <a:gd name="T73" fmla="*/ 155059050 h 9722"/>
              <a:gd name="T74" fmla="*/ 378069800 w 7840"/>
              <a:gd name="T75" fmla="*/ 129306512 h 9722"/>
              <a:gd name="T76" fmla="*/ 336647361 w 7840"/>
              <a:gd name="T77" fmla="*/ 93035685 h 9722"/>
              <a:gd name="T78" fmla="*/ 212380469 w 7840"/>
              <a:gd name="T79" fmla="*/ 20674597 h 9722"/>
              <a:gd name="T80" fmla="*/ 72489055 w 7840"/>
              <a:gd name="T81" fmla="*/ 31011895 h 97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840" h="9722">
                <a:moveTo>
                  <a:pt x="399" y="171"/>
                </a:moveTo>
                <a:lnTo>
                  <a:pt x="256" y="285"/>
                </a:lnTo>
                <a:lnTo>
                  <a:pt x="57" y="342"/>
                </a:lnTo>
                <a:lnTo>
                  <a:pt x="171" y="656"/>
                </a:lnTo>
                <a:lnTo>
                  <a:pt x="313" y="1055"/>
                </a:lnTo>
                <a:lnTo>
                  <a:pt x="142" y="1283"/>
                </a:lnTo>
                <a:lnTo>
                  <a:pt x="57" y="1511"/>
                </a:lnTo>
                <a:lnTo>
                  <a:pt x="0" y="1625"/>
                </a:lnTo>
                <a:lnTo>
                  <a:pt x="142" y="1796"/>
                </a:lnTo>
                <a:lnTo>
                  <a:pt x="142" y="2081"/>
                </a:lnTo>
                <a:lnTo>
                  <a:pt x="142" y="2224"/>
                </a:lnTo>
                <a:lnTo>
                  <a:pt x="199" y="2480"/>
                </a:lnTo>
                <a:lnTo>
                  <a:pt x="285" y="2737"/>
                </a:lnTo>
                <a:lnTo>
                  <a:pt x="228" y="9465"/>
                </a:lnTo>
                <a:lnTo>
                  <a:pt x="6215" y="9465"/>
                </a:lnTo>
                <a:lnTo>
                  <a:pt x="6243" y="9636"/>
                </a:lnTo>
                <a:lnTo>
                  <a:pt x="6528" y="9722"/>
                </a:lnTo>
                <a:lnTo>
                  <a:pt x="6642" y="9550"/>
                </a:lnTo>
                <a:lnTo>
                  <a:pt x="6699" y="9351"/>
                </a:lnTo>
                <a:lnTo>
                  <a:pt x="6956" y="9265"/>
                </a:lnTo>
                <a:lnTo>
                  <a:pt x="7042" y="9265"/>
                </a:lnTo>
                <a:lnTo>
                  <a:pt x="7184" y="8895"/>
                </a:lnTo>
                <a:lnTo>
                  <a:pt x="7384" y="8724"/>
                </a:lnTo>
                <a:lnTo>
                  <a:pt x="7555" y="8667"/>
                </a:lnTo>
                <a:lnTo>
                  <a:pt x="7811" y="8439"/>
                </a:lnTo>
                <a:lnTo>
                  <a:pt x="7783" y="8125"/>
                </a:lnTo>
                <a:lnTo>
                  <a:pt x="7726" y="7697"/>
                </a:lnTo>
                <a:lnTo>
                  <a:pt x="7840" y="7669"/>
                </a:lnTo>
                <a:lnTo>
                  <a:pt x="7612" y="7441"/>
                </a:lnTo>
                <a:lnTo>
                  <a:pt x="7412" y="7213"/>
                </a:lnTo>
                <a:lnTo>
                  <a:pt x="7355" y="6586"/>
                </a:lnTo>
                <a:lnTo>
                  <a:pt x="6756" y="5331"/>
                </a:lnTo>
                <a:lnTo>
                  <a:pt x="6642" y="5018"/>
                </a:lnTo>
                <a:lnTo>
                  <a:pt x="6699" y="4932"/>
                </a:lnTo>
                <a:lnTo>
                  <a:pt x="6585" y="4790"/>
                </a:lnTo>
                <a:lnTo>
                  <a:pt x="6585" y="4733"/>
                </a:lnTo>
                <a:lnTo>
                  <a:pt x="6528" y="4504"/>
                </a:lnTo>
                <a:lnTo>
                  <a:pt x="6386" y="4390"/>
                </a:lnTo>
                <a:lnTo>
                  <a:pt x="6329" y="4191"/>
                </a:lnTo>
                <a:lnTo>
                  <a:pt x="6357" y="3963"/>
                </a:lnTo>
                <a:lnTo>
                  <a:pt x="6072" y="3535"/>
                </a:lnTo>
                <a:lnTo>
                  <a:pt x="5816" y="3165"/>
                </a:lnTo>
                <a:lnTo>
                  <a:pt x="5816" y="3051"/>
                </a:lnTo>
                <a:lnTo>
                  <a:pt x="5702" y="2936"/>
                </a:lnTo>
                <a:lnTo>
                  <a:pt x="5702" y="2537"/>
                </a:lnTo>
                <a:lnTo>
                  <a:pt x="5445" y="2281"/>
                </a:lnTo>
                <a:lnTo>
                  <a:pt x="5588" y="1996"/>
                </a:lnTo>
                <a:lnTo>
                  <a:pt x="5787" y="2309"/>
                </a:lnTo>
                <a:lnTo>
                  <a:pt x="5873" y="2537"/>
                </a:lnTo>
                <a:lnTo>
                  <a:pt x="6072" y="2794"/>
                </a:lnTo>
                <a:lnTo>
                  <a:pt x="6101" y="3136"/>
                </a:lnTo>
                <a:lnTo>
                  <a:pt x="6443" y="3763"/>
                </a:lnTo>
                <a:lnTo>
                  <a:pt x="6728" y="4020"/>
                </a:lnTo>
                <a:lnTo>
                  <a:pt x="6985" y="3820"/>
                </a:lnTo>
                <a:lnTo>
                  <a:pt x="6956" y="3478"/>
                </a:lnTo>
                <a:lnTo>
                  <a:pt x="7042" y="3250"/>
                </a:lnTo>
                <a:lnTo>
                  <a:pt x="7099" y="2908"/>
                </a:lnTo>
                <a:lnTo>
                  <a:pt x="7298" y="2053"/>
                </a:lnTo>
                <a:lnTo>
                  <a:pt x="7156" y="1597"/>
                </a:lnTo>
                <a:lnTo>
                  <a:pt x="6928" y="542"/>
                </a:lnTo>
                <a:lnTo>
                  <a:pt x="6329" y="770"/>
                </a:lnTo>
                <a:lnTo>
                  <a:pt x="5787" y="713"/>
                </a:lnTo>
                <a:cubicBezTo>
                  <a:pt x="5787" y="713"/>
                  <a:pt x="5588" y="684"/>
                  <a:pt x="5474" y="741"/>
                </a:cubicBezTo>
                <a:cubicBezTo>
                  <a:pt x="5360" y="798"/>
                  <a:pt x="5303" y="656"/>
                  <a:pt x="5303" y="656"/>
                </a:cubicBezTo>
                <a:lnTo>
                  <a:pt x="5245" y="399"/>
                </a:lnTo>
                <a:lnTo>
                  <a:pt x="5017" y="114"/>
                </a:lnTo>
                <a:lnTo>
                  <a:pt x="4590" y="0"/>
                </a:lnTo>
                <a:lnTo>
                  <a:pt x="4305" y="86"/>
                </a:lnTo>
                <a:lnTo>
                  <a:pt x="3991" y="428"/>
                </a:lnTo>
                <a:lnTo>
                  <a:pt x="3934" y="627"/>
                </a:lnTo>
                <a:lnTo>
                  <a:pt x="3649" y="684"/>
                </a:lnTo>
                <a:lnTo>
                  <a:pt x="3421" y="941"/>
                </a:lnTo>
                <a:lnTo>
                  <a:pt x="3022" y="1026"/>
                </a:lnTo>
                <a:lnTo>
                  <a:pt x="2794" y="855"/>
                </a:lnTo>
                <a:lnTo>
                  <a:pt x="2509" y="684"/>
                </a:lnTo>
                <a:lnTo>
                  <a:pt x="2081" y="713"/>
                </a:lnTo>
                <a:lnTo>
                  <a:pt x="2081" y="513"/>
                </a:lnTo>
                <a:lnTo>
                  <a:pt x="1853" y="513"/>
                </a:lnTo>
                <a:lnTo>
                  <a:pt x="1454" y="399"/>
                </a:lnTo>
                <a:lnTo>
                  <a:pt x="1169" y="114"/>
                </a:lnTo>
                <a:lnTo>
                  <a:pt x="542" y="257"/>
                </a:lnTo>
                <a:lnTo>
                  <a:pt x="399" y="171"/>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7172" name="Freeform 4"/>
          <p:cNvSpPr>
            <a:spLocks/>
          </p:cNvSpPr>
          <p:nvPr/>
        </p:nvSpPr>
        <p:spPr bwMode="auto">
          <a:xfrm>
            <a:off x="3278188" y="1771650"/>
            <a:ext cx="3341687" cy="4140200"/>
          </a:xfrm>
          <a:custGeom>
            <a:avLst/>
            <a:gdLst>
              <a:gd name="T0" fmla="*/ 46509122 w 7840"/>
              <a:gd name="T1" fmla="*/ 51686492 h 9722"/>
              <a:gd name="T2" fmla="*/ 31066607 w 7840"/>
              <a:gd name="T3" fmla="*/ 118969213 h 9722"/>
              <a:gd name="T4" fmla="*/ 25797909 w 7840"/>
              <a:gd name="T5" fmla="*/ 232679496 h 9722"/>
              <a:gd name="T6" fmla="*/ 0 w 7840"/>
              <a:gd name="T7" fmla="*/ 294703286 h 9722"/>
              <a:gd name="T8" fmla="*/ 25797909 w 7840"/>
              <a:gd name="T9" fmla="*/ 377401247 h 9722"/>
              <a:gd name="T10" fmla="*/ 36153729 w 7840"/>
              <a:gd name="T11" fmla="*/ 449762336 h 9722"/>
              <a:gd name="T12" fmla="*/ 41422427 w 7840"/>
              <a:gd name="T13" fmla="*/ 1716532371 h 9722"/>
              <a:gd name="T14" fmla="*/ 1134208208 w 7840"/>
              <a:gd name="T15" fmla="*/ 1747544266 h 9722"/>
              <a:gd name="T16" fmla="*/ 1206697241 w 7840"/>
              <a:gd name="T17" fmla="*/ 1731947611 h 9722"/>
              <a:gd name="T18" fmla="*/ 1263743760 w 7840"/>
              <a:gd name="T19" fmla="*/ 1680261119 h 9722"/>
              <a:gd name="T20" fmla="*/ 1305165760 w 7840"/>
              <a:gd name="T21" fmla="*/ 1613159813 h 9722"/>
              <a:gd name="T22" fmla="*/ 1372568099 w 7840"/>
              <a:gd name="T23" fmla="*/ 1571810620 h 9722"/>
              <a:gd name="T24" fmla="*/ 1413990526 w 7840"/>
              <a:gd name="T25" fmla="*/ 1473515577 h 9722"/>
              <a:gd name="T26" fmla="*/ 1424345919 w 7840"/>
              <a:gd name="T27" fmla="*/ 1390817616 h 9722"/>
              <a:gd name="T28" fmla="*/ 1346588187 w 7840"/>
              <a:gd name="T29" fmla="*/ 1308119229 h 9722"/>
              <a:gd name="T30" fmla="*/ 1227408455 w 7840"/>
              <a:gd name="T31" fmla="*/ 966807818 h 9722"/>
              <a:gd name="T32" fmla="*/ 1217052635 w 7840"/>
              <a:gd name="T33" fmla="*/ 894446730 h 9722"/>
              <a:gd name="T34" fmla="*/ 1196341422 w 7840"/>
              <a:gd name="T35" fmla="*/ 858356893 h 9722"/>
              <a:gd name="T36" fmla="*/ 1160187693 w 7840"/>
              <a:gd name="T37" fmla="*/ 796151687 h 9722"/>
              <a:gd name="T38" fmla="*/ 1154919421 w 7840"/>
              <a:gd name="T39" fmla="*/ 718713083 h 9722"/>
              <a:gd name="T40" fmla="*/ 1056632052 w 7840"/>
              <a:gd name="T41" fmla="*/ 573990906 h 9722"/>
              <a:gd name="T42" fmla="*/ 1035920839 w 7840"/>
              <a:gd name="T43" fmla="*/ 532460723 h 9722"/>
              <a:gd name="T44" fmla="*/ 989230140 w 7840"/>
              <a:gd name="T45" fmla="*/ 413672499 h 9722"/>
              <a:gd name="T46" fmla="*/ 1051363354 w 7840"/>
              <a:gd name="T47" fmla="*/ 418750440 h 9722"/>
              <a:gd name="T48" fmla="*/ 1103141174 w 7840"/>
              <a:gd name="T49" fmla="*/ 506708185 h 9722"/>
              <a:gd name="T50" fmla="*/ 1170543513 w 7840"/>
              <a:gd name="T51" fmla="*/ 682441831 h 9722"/>
              <a:gd name="T52" fmla="*/ 1269012458 w 7840"/>
              <a:gd name="T53" fmla="*/ 692779129 h 9722"/>
              <a:gd name="T54" fmla="*/ 1279367852 w 7840"/>
              <a:gd name="T55" fmla="*/ 589406146 h 9722"/>
              <a:gd name="T56" fmla="*/ 1325876974 w 7840"/>
              <a:gd name="T57" fmla="*/ 372323306 h 9722"/>
              <a:gd name="T58" fmla="*/ 1258656638 w 7840"/>
              <a:gd name="T59" fmla="*/ 98295043 h 9722"/>
              <a:gd name="T60" fmla="*/ 1051363354 w 7840"/>
              <a:gd name="T61" fmla="*/ 129306512 h 9722"/>
              <a:gd name="T62" fmla="*/ 963431805 w 7840"/>
              <a:gd name="T63" fmla="*/ 118969213 h 9722"/>
              <a:gd name="T64" fmla="*/ 911472408 w 7840"/>
              <a:gd name="T65" fmla="*/ 20674597 h 9722"/>
              <a:gd name="T66" fmla="*/ 782118432 w 7840"/>
              <a:gd name="T67" fmla="*/ 15596656 h 9722"/>
              <a:gd name="T68" fmla="*/ 714716520 w 7840"/>
              <a:gd name="T69" fmla="*/ 113710282 h 9722"/>
              <a:gd name="T70" fmla="*/ 621516273 w 7840"/>
              <a:gd name="T71" fmla="*/ 170655705 h 9722"/>
              <a:gd name="T72" fmla="*/ 507604813 w 7840"/>
              <a:gd name="T73" fmla="*/ 155059050 h 9722"/>
              <a:gd name="T74" fmla="*/ 378069260 w 7840"/>
              <a:gd name="T75" fmla="*/ 129306512 h 9722"/>
              <a:gd name="T76" fmla="*/ 336647260 w 7840"/>
              <a:gd name="T77" fmla="*/ 93035685 h 9722"/>
              <a:gd name="T78" fmla="*/ 212379980 w 7840"/>
              <a:gd name="T79" fmla="*/ 20674597 h 9722"/>
              <a:gd name="T80" fmla="*/ 72489034 w 7840"/>
              <a:gd name="T81" fmla="*/ 31011895 h 97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840" h="9722">
                <a:moveTo>
                  <a:pt x="399" y="171"/>
                </a:moveTo>
                <a:lnTo>
                  <a:pt x="256" y="285"/>
                </a:lnTo>
                <a:lnTo>
                  <a:pt x="57" y="342"/>
                </a:lnTo>
                <a:lnTo>
                  <a:pt x="171" y="656"/>
                </a:lnTo>
                <a:lnTo>
                  <a:pt x="313" y="1055"/>
                </a:lnTo>
                <a:lnTo>
                  <a:pt x="142" y="1283"/>
                </a:lnTo>
                <a:lnTo>
                  <a:pt x="57" y="1511"/>
                </a:lnTo>
                <a:lnTo>
                  <a:pt x="0" y="1625"/>
                </a:lnTo>
                <a:lnTo>
                  <a:pt x="142" y="1796"/>
                </a:lnTo>
                <a:lnTo>
                  <a:pt x="142" y="2081"/>
                </a:lnTo>
                <a:lnTo>
                  <a:pt x="142" y="2224"/>
                </a:lnTo>
                <a:lnTo>
                  <a:pt x="199" y="2480"/>
                </a:lnTo>
                <a:lnTo>
                  <a:pt x="285" y="2737"/>
                </a:lnTo>
                <a:lnTo>
                  <a:pt x="228" y="9465"/>
                </a:lnTo>
                <a:lnTo>
                  <a:pt x="6215" y="9465"/>
                </a:lnTo>
                <a:lnTo>
                  <a:pt x="6243" y="9636"/>
                </a:lnTo>
                <a:lnTo>
                  <a:pt x="6528" y="9722"/>
                </a:lnTo>
                <a:lnTo>
                  <a:pt x="6642" y="9550"/>
                </a:lnTo>
                <a:lnTo>
                  <a:pt x="6699" y="9351"/>
                </a:lnTo>
                <a:lnTo>
                  <a:pt x="6956" y="9265"/>
                </a:lnTo>
                <a:lnTo>
                  <a:pt x="7042" y="9265"/>
                </a:lnTo>
                <a:lnTo>
                  <a:pt x="7184" y="8895"/>
                </a:lnTo>
                <a:lnTo>
                  <a:pt x="7384" y="8724"/>
                </a:lnTo>
                <a:lnTo>
                  <a:pt x="7555" y="8667"/>
                </a:lnTo>
                <a:lnTo>
                  <a:pt x="7811" y="8439"/>
                </a:lnTo>
                <a:lnTo>
                  <a:pt x="7783" y="8125"/>
                </a:lnTo>
                <a:lnTo>
                  <a:pt x="7726" y="7697"/>
                </a:lnTo>
                <a:lnTo>
                  <a:pt x="7840" y="7669"/>
                </a:lnTo>
                <a:lnTo>
                  <a:pt x="7612" y="7441"/>
                </a:lnTo>
                <a:lnTo>
                  <a:pt x="7412" y="7213"/>
                </a:lnTo>
                <a:lnTo>
                  <a:pt x="7355" y="6586"/>
                </a:lnTo>
                <a:lnTo>
                  <a:pt x="6756" y="5331"/>
                </a:lnTo>
                <a:lnTo>
                  <a:pt x="6642" y="5018"/>
                </a:lnTo>
                <a:lnTo>
                  <a:pt x="6699" y="4932"/>
                </a:lnTo>
                <a:lnTo>
                  <a:pt x="6585" y="4790"/>
                </a:lnTo>
                <a:lnTo>
                  <a:pt x="6585" y="4733"/>
                </a:lnTo>
                <a:lnTo>
                  <a:pt x="6528" y="4504"/>
                </a:lnTo>
                <a:lnTo>
                  <a:pt x="6386" y="4390"/>
                </a:lnTo>
                <a:lnTo>
                  <a:pt x="6329" y="4191"/>
                </a:lnTo>
                <a:lnTo>
                  <a:pt x="6357" y="3963"/>
                </a:lnTo>
                <a:lnTo>
                  <a:pt x="6072" y="3535"/>
                </a:lnTo>
                <a:lnTo>
                  <a:pt x="5816" y="3165"/>
                </a:lnTo>
                <a:lnTo>
                  <a:pt x="5816" y="3051"/>
                </a:lnTo>
                <a:lnTo>
                  <a:pt x="5702" y="2936"/>
                </a:lnTo>
                <a:lnTo>
                  <a:pt x="5702" y="2537"/>
                </a:lnTo>
                <a:lnTo>
                  <a:pt x="5445" y="2281"/>
                </a:lnTo>
                <a:lnTo>
                  <a:pt x="5588" y="1996"/>
                </a:lnTo>
                <a:lnTo>
                  <a:pt x="5787" y="2309"/>
                </a:lnTo>
                <a:lnTo>
                  <a:pt x="5873" y="2537"/>
                </a:lnTo>
                <a:lnTo>
                  <a:pt x="6072" y="2794"/>
                </a:lnTo>
                <a:lnTo>
                  <a:pt x="6101" y="3136"/>
                </a:lnTo>
                <a:lnTo>
                  <a:pt x="6443" y="3763"/>
                </a:lnTo>
                <a:lnTo>
                  <a:pt x="6728" y="4020"/>
                </a:lnTo>
                <a:lnTo>
                  <a:pt x="6985" y="3820"/>
                </a:lnTo>
                <a:lnTo>
                  <a:pt x="6956" y="3478"/>
                </a:lnTo>
                <a:lnTo>
                  <a:pt x="7042" y="3250"/>
                </a:lnTo>
                <a:lnTo>
                  <a:pt x="7099" y="2908"/>
                </a:lnTo>
                <a:lnTo>
                  <a:pt x="7298" y="2053"/>
                </a:lnTo>
                <a:lnTo>
                  <a:pt x="7156" y="1597"/>
                </a:lnTo>
                <a:lnTo>
                  <a:pt x="6928" y="542"/>
                </a:lnTo>
                <a:lnTo>
                  <a:pt x="6329" y="770"/>
                </a:lnTo>
                <a:lnTo>
                  <a:pt x="5787" y="713"/>
                </a:lnTo>
                <a:cubicBezTo>
                  <a:pt x="5787" y="713"/>
                  <a:pt x="5588" y="684"/>
                  <a:pt x="5474" y="741"/>
                </a:cubicBezTo>
                <a:cubicBezTo>
                  <a:pt x="5360" y="798"/>
                  <a:pt x="5303" y="656"/>
                  <a:pt x="5303" y="656"/>
                </a:cubicBezTo>
                <a:lnTo>
                  <a:pt x="5245" y="399"/>
                </a:lnTo>
                <a:lnTo>
                  <a:pt x="5017" y="114"/>
                </a:lnTo>
                <a:lnTo>
                  <a:pt x="4590" y="0"/>
                </a:lnTo>
                <a:lnTo>
                  <a:pt x="4305" y="86"/>
                </a:lnTo>
                <a:lnTo>
                  <a:pt x="3991" y="428"/>
                </a:lnTo>
                <a:lnTo>
                  <a:pt x="3934" y="627"/>
                </a:lnTo>
                <a:lnTo>
                  <a:pt x="3649" y="684"/>
                </a:lnTo>
                <a:lnTo>
                  <a:pt x="3421" y="941"/>
                </a:lnTo>
                <a:lnTo>
                  <a:pt x="3022" y="1026"/>
                </a:lnTo>
                <a:lnTo>
                  <a:pt x="2794" y="855"/>
                </a:lnTo>
                <a:lnTo>
                  <a:pt x="2509" y="684"/>
                </a:lnTo>
                <a:lnTo>
                  <a:pt x="2081" y="713"/>
                </a:lnTo>
                <a:lnTo>
                  <a:pt x="2081" y="513"/>
                </a:lnTo>
                <a:lnTo>
                  <a:pt x="1853" y="513"/>
                </a:lnTo>
                <a:lnTo>
                  <a:pt x="1454" y="399"/>
                </a:lnTo>
                <a:lnTo>
                  <a:pt x="1169" y="114"/>
                </a:lnTo>
                <a:lnTo>
                  <a:pt x="542" y="257"/>
                </a:lnTo>
                <a:lnTo>
                  <a:pt x="399" y="171"/>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7173"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17002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6"/>
          <p:cNvSpPr>
            <a:spLocks noChangeArrowheads="1"/>
          </p:cNvSpPr>
          <p:nvPr/>
        </p:nvSpPr>
        <p:spPr bwMode="auto">
          <a:xfrm>
            <a:off x="3492500" y="242093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Cairo</a:t>
            </a:r>
          </a:p>
        </p:txBody>
      </p:sp>
      <p:sp>
        <p:nvSpPr>
          <p:cNvPr id="7175" name="Rectangle 7"/>
          <p:cNvSpPr>
            <a:spLocks noChangeArrowheads="1"/>
          </p:cNvSpPr>
          <p:nvPr/>
        </p:nvSpPr>
        <p:spPr bwMode="auto">
          <a:xfrm>
            <a:off x="4140200" y="42926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Luxor</a:t>
            </a:r>
          </a:p>
        </p:txBody>
      </p:sp>
      <p:pic>
        <p:nvPicPr>
          <p:cNvPr id="7176"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35004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F385D"/>
        </a:solidFill>
        <a:effectLst/>
      </p:bgPr>
    </p:bg>
    <p:spTree>
      <p:nvGrpSpPr>
        <p:cNvPr id="1" name=""/>
        <p:cNvGrpSpPr/>
        <p:nvPr/>
      </p:nvGrpSpPr>
      <p:grpSpPr>
        <a:xfrm>
          <a:off x="0" y="0"/>
          <a:ext cx="0" cy="0"/>
          <a:chOff x="0" y="0"/>
          <a:chExt cx="0" cy="0"/>
        </a:xfrm>
      </p:grpSpPr>
      <p:sp>
        <p:nvSpPr>
          <p:cNvPr id="9218" name="Oval 4"/>
          <p:cNvSpPr>
            <a:spLocks noChangeArrowheads="1"/>
          </p:cNvSpPr>
          <p:nvPr/>
        </p:nvSpPr>
        <p:spPr bwMode="auto">
          <a:xfrm rot="-1850438" flipH="1" flipV="1">
            <a:off x="2341563" y="1628775"/>
            <a:ext cx="4967287" cy="4967288"/>
          </a:xfrm>
          <a:prstGeom prst="ellipse">
            <a:avLst/>
          </a:prstGeom>
          <a:gradFill rotWithShape="1">
            <a:gsLst>
              <a:gs pos="0">
                <a:srgbClr val="0E3D67"/>
              </a:gs>
              <a:gs pos="100000">
                <a:srgbClr val="1E73C0"/>
              </a:gs>
            </a:gsLst>
            <a:lin ang="2700000" scaled="1"/>
          </a:gradFill>
          <a:ln w="76200"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2400"/>
          </a:p>
        </p:txBody>
      </p:sp>
      <p:sp>
        <p:nvSpPr>
          <p:cNvPr id="9219" name="Freeform 15"/>
          <p:cNvSpPr>
            <a:spLocks/>
          </p:cNvSpPr>
          <p:nvPr/>
        </p:nvSpPr>
        <p:spPr bwMode="auto">
          <a:xfrm>
            <a:off x="3609975" y="2349500"/>
            <a:ext cx="2906713" cy="3600450"/>
          </a:xfrm>
          <a:custGeom>
            <a:avLst/>
            <a:gdLst>
              <a:gd name="T0" fmla="*/ 35189394 w 7840"/>
              <a:gd name="T1" fmla="*/ 39088325 h 9722"/>
              <a:gd name="T2" fmla="*/ 23505446 w 7840"/>
              <a:gd name="T3" fmla="*/ 89971624 h 9722"/>
              <a:gd name="T4" fmla="*/ 19519097 w 7840"/>
              <a:gd name="T5" fmla="*/ 175966161 h 9722"/>
              <a:gd name="T6" fmla="*/ 0 w 7840"/>
              <a:gd name="T7" fmla="*/ 222872003 h 9722"/>
              <a:gd name="T8" fmla="*/ 19519097 w 7840"/>
              <a:gd name="T9" fmla="*/ 285413619 h 9722"/>
              <a:gd name="T10" fmla="*/ 27354246 w 7840"/>
              <a:gd name="T11" fmla="*/ 340136978 h 9722"/>
              <a:gd name="T12" fmla="*/ 31340595 w 7840"/>
              <a:gd name="T13" fmla="*/ 1298144433 h 9722"/>
              <a:gd name="T14" fmla="*/ 858154737 w 7840"/>
              <a:gd name="T15" fmla="*/ 1321597353 h 9722"/>
              <a:gd name="T16" fmla="*/ 913000407 w 7840"/>
              <a:gd name="T17" fmla="*/ 1309802010 h 9722"/>
              <a:gd name="T18" fmla="*/ 956162500 w 7840"/>
              <a:gd name="T19" fmla="*/ 1270713685 h 9722"/>
              <a:gd name="T20" fmla="*/ 987503095 w 7840"/>
              <a:gd name="T21" fmla="*/ 1219967412 h 9722"/>
              <a:gd name="T22" fmla="*/ 1038500336 w 7840"/>
              <a:gd name="T23" fmla="*/ 1188696974 h 9722"/>
              <a:gd name="T24" fmla="*/ 1069840931 w 7840"/>
              <a:gd name="T25" fmla="*/ 1114360384 h 9722"/>
              <a:gd name="T26" fmla="*/ 1077676080 w 7840"/>
              <a:gd name="T27" fmla="*/ 1051819138 h 9722"/>
              <a:gd name="T28" fmla="*/ 1018843689 w 7840"/>
              <a:gd name="T29" fmla="*/ 989277892 h 9722"/>
              <a:gd name="T30" fmla="*/ 928670704 w 7840"/>
              <a:gd name="T31" fmla="*/ 731157625 h 9722"/>
              <a:gd name="T32" fmla="*/ 920835556 w 7840"/>
              <a:gd name="T33" fmla="*/ 676433896 h 9722"/>
              <a:gd name="T34" fmla="*/ 905165258 w 7840"/>
              <a:gd name="T35" fmla="*/ 649140544 h 9722"/>
              <a:gd name="T36" fmla="*/ 877811013 w 7840"/>
              <a:gd name="T37" fmla="*/ 602097676 h 9722"/>
              <a:gd name="T38" fmla="*/ 873825034 w 7840"/>
              <a:gd name="T39" fmla="*/ 543533516 h 9722"/>
              <a:gd name="T40" fmla="*/ 799459526 w 7840"/>
              <a:gd name="T41" fmla="*/ 434086428 h 9722"/>
              <a:gd name="T42" fmla="*/ 783789599 w 7840"/>
              <a:gd name="T43" fmla="*/ 402678594 h 9722"/>
              <a:gd name="T44" fmla="*/ 748462655 w 7840"/>
              <a:gd name="T45" fmla="*/ 312843997 h 9722"/>
              <a:gd name="T46" fmla="*/ 795473547 w 7840"/>
              <a:gd name="T47" fmla="*/ 316684057 h 9722"/>
              <a:gd name="T48" fmla="*/ 834649291 w 7840"/>
              <a:gd name="T49" fmla="*/ 383202760 h 9722"/>
              <a:gd name="T50" fmla="*/ 885646162 w 7840"/>
              <a:gd name="T51" fmla="*/ 516103139 h 9722"/>
              <a:gd name="T52" fmla="*/ 960148849 w 7840"/>
              <a:gd name="T53" fmla="*/ 523921026 h 9722"/>
              <a:gd name="T54" fmla="*/ 967983998 w 7840"/>
              <a:gd name="T55" fmla="*/ 445744376 h 9722"/>
              <a:gd name="T56" fmla="*/ 1003173392 w 7840"/>
              <a:gd name="T57" fmla="*/ 281573189 h 9722"/>
              <a:gd name="T58" fmla="*/ 952313700 w 7840"/>
              <a:gd name="T59" fmla="*/ 74336590 h 9722"/>
              <a:gd name="T60" fmla="*/ 795473547 w 7840"/>
              <a:gd name="T61" fmla="*/ 97789511 h 9722"/>
              <a:gd name="T62" fmla="*/ 728943558 w 7840"/>
              <a:gd name="T63" fmla="*/ 89971624 h 9722"/>
              <a:gd name="T64" fmla="*/ 689630265 w 7840"/>
              <a:gd name="T65" fmla="*/ 15635404 h 9722"/>
              <a:gd name="T66" fmla="*/ 591759681 w 7840"/>
              <a:gd name="T67" fmla="*/ 11794973 h 9722"/>
              <a:gd name="T68" fmla="*/ 540762440 w 7840"/>
              <a:gd name="T69" fmla="*/ 85994167 h 9722"/>
              <a:gd name="T70" fmla="*/ 470246101 w 7840"/>
              <a:gd name="T71" fmla="*/ 129059949 h 9722"/>
              <a:gd name="T72" fmla="*/ 384059465 w 7840"/>
              <a:gd name="T73" fmla="*/ 117264975 h 9722"/>
              <a:gd name="T74" fmla="*/ 286051703 w 7840"/>
              <a:gd name="T75" fmla="*/ 97789511 h 9722"/>
              <a:gd name="T76" fmla="*/ 254711108 w 7840"/>
              <a:gd name="T77" fmla="*/ 70359133 h 9722"/>
              <a:gd name="T78" fmla="*/ 160689323 w 7840"/>
              <a:gd name="T79" fmla="*/ 15635404 h 9722"/>
              <a:gd name="T80" fmla="*/ 54846041 w 7840"/>
              <a:gd name="T81" fmla="*/ 23452921 h 97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840" h="9722">
                <a:moveTo>
                  <a:pt x="399" y="171"/>
                </a:moveTo>
                <a:lnTo>
                  <a:pt x="256" y="285"/>
                </a:lnTo>
                <a:lnTo>
                  <a:pt x="57" y="342"/>
                </a:lnTo>
                <a:lnTo>
                  <a:pt x="171" y="656"/>
                </a:lnTo>
                <a:lnTo>
                  <a:pt x="313" y="1055"/>
                </a:lnTo>
                <a:lnTo>
                  <a:pt x="142" y="1283"/>
                </a:lnTo>
                <a:lnTo>
                  <a:pt x="57" y="1511"/>
                </a:lnTo>
                <a:lnTo>
                  <a:pt x="0" y="1625"/>
                </a:lnTo>
                <a:lnTo>
                  <a:pt x="142" y="1796"/>
                </a:lnTo>
                <a:lnTo>
                  <a:pt x="142" y="2081"/>
                </a:lnTo>
                <a:lnTo>
                  <a:pt x="142" y="2224"/>
                </a:lnTo>
                <a:lnTo>
                  <a:pt x="199" y="2480"/>
                </a:lnTo>
                <a:lnTo>
                  <a:pt x="285" y="2737"/>
                </a:lnTo>
                <a:lnTo>
                  <a:pt x="228" y="9465"/>
                </a:lnTo>
                <a:lnTo>
                  <a:pt x="6215" y="9465"/>
                </a:lnTo>
                <a:lnTo>
                  <a:pt x="6243" y="9636"/>
                </a:lnTo>
                <a:lnTo>
                  <a:pt x="6528" y="9722"/>
                </a:lnTo>
                <a:lnTo>
                  <a:pt x="6642" y="9550"/>
                </a:lnTo>
                <a:lnTo>
                  <a:pt x="6699" y="9351"/>
                </a:lnTo>
                <a:lnTo>
                  <a:pt x="6956" y="9265"/>
                </a:lnTo>
                <a:lnTo>
                  <a:pt x="7042" y="9265"/>
                </a:lnTo>
                <a:lnTo>
                  <a:pt x="7184" y="8895"/>
                </a:lnTo>
                <a:lnTo>
                  <a:pt x="7384" y="8724"/>
                </a:lnTo>
                <a:lnTo>
                  <a:pt x="7555" y="8667"/>
                </a:lnTo>
                <a:lnTo>
                  <a:pt x="7811" y="8439"/>
                </a:lnTo>
                <a:lnTo>
                  <a:pt x="7783" y="8125"/>
                </a:lnTo>
                <a:lnTo>
                  <a:pt x="7726" y="7697"/>
                </a:lnTo>
                <a:lnTo>
                  <a:pt x="7840" y="7669"/>
                </a:lnTo>
                <a:lnTo>
                  <a:pt x="7612" y="7441"/>
                </a:lnTo>
                <a:lnTo>
                  <a:pt x="7412" y="7213"/>
                </a:lnTo>
                <a:lnTo>
                  <a:pt x="7355" y="6586"/>
                </a:lnTo>
                <a:lnTo>
                  <a:pt x="6756" y="5331"/>
                </a:lnTo>
                <a:lnTo>
                  <a:pt x="6642" y="5018"/>
                </a:lnTo>
                <a:lnTo>
                  <a:pt x="6699" y="4932"/>
                </a:lnTo>
                <a:lnTo>
                  <a:pt x="6585" y="4790"/>
                </a:lnTo>
                <a:lnTo>
                  <a:pt x="6585" y="4733"/>
                </a:lnTo>
                <a:lnTo>
                  <a:pt x="6528" y="4504"/>
                </a:lnTo>
                <a:lnTo>
                  <a:pt x="6386" y="4390"/>
                </a:lnTo>
                <a:lnTo>
                  <a:pt x="6329" y="4191"/>
                </a:lnTo>
                <a:lnTo>
                  <a:pt x="6357" y="3963"/>
                </a:lnTo>
                <a:lnTo>
                  <a:pt x="6072" y="3535"/>
                </a:lnTo>
                <a:lnTo>
                  <a:pt x="5816" y="3165"/>
                </a:lnTo>
                <a:lnTo>
                  <a:pt x="5816" y="3051"/>
                </a:lnTo>
                <a:lnTo>
                  <a:pt x="5702" y="2936"/>
                </a:lnTo>
                <a:lnTo>
                  <a:pt x="5702" y="2537"/>
                </a:lnTo>
                <a:lnTo>
                  <a:pt x="5445" y="2281"/>
                </a:lnTo>
                <a:lnTo>
                  <a:pt x="5588" y="1996"/>
                </a:lnTo>
                <a:lnTo>
                  <a:pt x="5787" y="2309"/>
                </a:lnTo>
                <a:lnTo>
                  <a:pt x="5873" y="2537"/>
                </a:lnTo>
                <a:lnTo>
                  <a:pt x="6072" y="2794"/>
                </a:lnTo>
                <a:lnTo>
                  <a:pt x="6101" y="3136"/>
                </a:lnTo>
                <a:lnTo>
                  <a:pt x="6443" y="3763"/>
                </a:lnTo>
                <a:lnTo>
                  <a:pt x="6728" y="4020"/>
                </a:lnTo>
                <a:lnTo>
                  <a:pt x="6985" y="3820"/>
                </a:lnTo>
                <a:lnTo>
                  <a:pt x="6956" y="3478"/>
                </a:lnTo>
                <a:lnTo>
                  <a:pt x="7042" y="3250"/>
                </a:lnTo>
                <a:lnTo>
                  <a:pt x="7099" y="2908"/>
                </a:lnTo>
                <a:lnTo>
                  <a:pt x="7298" y="2053"/>
                </a:lnTo>
                <a:lnTo>
                  <a:pt x="7156" y="1597"/>
                </a:lnTo>
                <a:lnTo>
                  <a:pt x="6928" y="542"/>
                </a:lnTo>
                <a:lnTo>
                  <a:pt x="6329" y="770"/>
                </a:lnTo>
                <a:lnTo>
                  <a:pt x="5787" y="713"/>
                </a:lnTo>
                <a:cubicBezTo>
                  <a:pt x="5787" y="713"/>
                  <a:pt x="5588" y="684"/>
                  <a:pt x="5474" y="741"/>
                </a:cubicBezTo>
                <a:cubicBezTo>
                  <a:pt x="5360" y="798"/>
                  <a:pt x="5303" y="656"/>
                  <a:pt x="5303" y="656"/>
                </a:cubicBezTo>
                <a:lnTo>
                  <a:pt x="5245" y="399"/>
                </a:lnTo>
                <a:lnTo>
                  <a:pt x="5017" y="114"/>
                </a:lnTo>
                <a:lnTo>
                  <a:pt x="4590" y="0"/>
                </a:lnTo>
                <a:lnTo>
                  <a:pt x="4305" y="86"/>
                </a:lnTo>
                <a:lnTo>
                  <a:pt x="3991" y="428"/>
                </a:lnTo>
                <a:lnTo>
                  <a:pt x="3934" y="627"/>
                </a:lnTo>
                <a:lnTo>
                  <a:pt x="3649" y="684"/>
                </a:lnTo>
                <a:lnTo>
                  <a:pt x="3421" y="941"/>
                </a:lnTo>
                <a:lnTo>
                  <a:pt x="3022" y="1026"/>
                </a:lnTo>
                <a:lnTo>
                  <a:pt x="2794" y="855"/>
                </a:lnTo>
                <a:lnTo>
                  <a:pt x="2509" y="684"/>
                </a:lnTo>
                <a:lnTo>
                  <a:pt x="2081" y="713"/>
                </a:lnTo>
                <a:lnTo>
                  <a:pt x="2081" y="513"/>
                </a:lnTo>
                <a:lnTo>
                  <a:pt x="1853" y="513"/>
                </a:lnTo>
                <a:lnTo>
                  <a:pt x="1454" y="399"/>
                </a:lnTo>
                <a:lnTo>
                  <a:pt x="1169" y="114"/>
                </a:lnTo>
                <a:lnTo>
                  <a:pt x="542" y="257"/>
                </a:lnTo>
                <a:lnTo>
                  <a:pt x="399" y="171"/>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9220" name="Rectangle 2"/>
          <p:cNvSpPr>
            <a:spLocks noGrp="1" noChangeArrowheads="1"/>
          </p:cNvSpPr>
          <p:nvPr>
            <p:ph type="title"/>
          </p:nvPr>
        </p:nvSpPr>
        <p:spPr/>
        <p:txBody>
          <a:bodyPr/>
          <a:lstStyle/>
          <a:p>
            <a:pPr eaLnBrk="1" hangingPunct="1"/>
            <a:r>
              <a:rPr lang="en-US" altLang="en-US" smtClean="0">
                <a:solidFill>
                  <a:schemeClr val="bg1"/>
                </a:solidFill>
              </a:rPr>
              <a:t>Add in 3d effects</a:t>
            </a:r>
          </a:p>
        </p:txBody>
      </p:sp>
      <p:sp>
        <p:nvSpPr>
          <p:cNvPr id="210950" name="Freeform 6"/>
          <p:cNvSpPr>
            <a:spLocks/>
          </p:cNvSpPr>
          <p:nvPr/>
        </p:nvSpPr>
        <p:spPr bwMode="auto">
          <a:xfrm rot="-22563146">
            <a:off x="2378075" y="1922463"/>
            <a:ext cx="2490788" cy="1625600"/>
          </a:xfrm>
          <a:custGeom>
            <a:avLst/>
            <a:gdLst>
              <a:gd name="T0" fmla="*/ 755 w 1569"/>
              <a:gd name="T1" fmla="*/ 572 h 1024"/>
              <a:gd name="T2" fmla="*/ 68 w 1569"/>
              <a:gd name="T3" fmla="*/ 886 h 1024"/>
              <a:gd name="T4" fmla="*/ 637 w 1569"/>
              <a:gd name="T5" fmla="*/ 218 h 1024"/>
              <a:gd name="T6" fmla="*/ 1496 w 1569"/>
              <a:gd name="T7" fmla="*/ 160 h 1024"/>
              <a:gd name="T8" fmla="*/ 755 w 1569"/>
              <a:gd name="T9" fmla="*/ 572 h 1024"/>
            </a:gdLst>
            <a:ahLst/>
            <a:cxnLst>
              <a:cxn ang="0">
                <a:pos x="T0" y="T1"/>
              </a:cxn>
              <a:cxn ang="0">
                <a:pos x="T2" y="T3"/>
              </a:cxn>
              <a:cxn ang="0">
                <a:pos x="T4" y="T5"/>
              </a:cxn>
              <a:cxn ang="0">
                <a:pos x="T6" y="T7"/>
              </a:cxn>
              <a:cxn ang="0">
                <a:pos x="T8" y="T9"/>
              </a:cxn>
            </a:cxnLst>
            <a:rect l="0" t="0" r="r" b="b"/>
            <a:pathLst>
              <a:path w="1569" h="1024">
                <a:moveTo>
                  <a:pt x="755" y="572"/>
                </a:moveTo>
                <a:cubicBezTo>
                  <a:pt x="148" y="862"/>
                  <a:pt x="136" y="1024"/>
                  <a:pt x="68" y="886"/>
                </a:cubicBezTo>
                <a:cubicBezTo>
                  <a:pt x="0" y="747"/>
                  <a:pt x="280" y="381"/>
                  <a:pt x="637" y="218"/>
                </a:cubicBezTo>
                <a:cubicBezTo>
                  <a:pt x="994" y="55"/>
                  <a:pt x="1424" y="0"/>
                  <a:pt x="1496" y="160"/>
                </a:cubicBezTo>
                <a:cubicBezTo>
                  <a:pt x="1569" y="321"/>
                  <a:pt x="1361" y="283"/>
                  <a:pt x="755" y="572"/>
                </a:cubicBezTo>
                <a:close/>
              </a:path>
            </a:pathLst>
          </a:custGeom>
          <a:gradFill rotWithShape="1">
            <a:gsLst>
              <a:gs pos="0">
                <a:schemeClr val="bg1">
                  <a:alpha val="37000"/>
                </a:schemeClr>
              </a:gs>
              <a:gs pos="100000">
                <a:schemeClr val="bg1">
                  <a:gamma/>
                  <a:tint val="72941"/>
                  <a:invGamma/>
                  <a:alpha val="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latin typeface="Arial" charset="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Put it your own colour scheme</a:t>
            </a:r>
          </a:p>
        </p:txBody>
      </p:sp>
      <p:sp>
        <p:nvSpPr>
          <p:cNvPr id="11267" name="Freeform 7"/>
          <p:cNvSpPr>
            <a:spLocks/>
          </p:cNvSpPr>
          <p:nvPr/>
        </p:nvSpPr>
        <p:spPr bwMode="auto">
          <a:xfrm>
            <a:off x="3059113" y="1844675"/>
            <a:ext cx="3341687" cy="4140200"/>
          </a:xfrm>
          <a:custGeom>
            <a:avLst/>
            <a:gdLst>
              <a:gd name="T0" fmla="*/ 46509122 w 7840"/>
              <a:gd name="T1" fmla="*/ 51686492 h 9722"/>
              <a:gd name="T2" fmla="*/ 31066607 w 7840"/>
              <a:gd name="T3" fmla="*/ 118969213 h 9722"/>
              <a:gd name="T4" fmla="*/ 25797909 w 7840"/>
              <a:gd name="T5" fmla="*/ 232679496 h 9722"/>
              <a:gd name="T6" fmla="*/ 0 w 7840"/>
              <a:gd name="T7" fmla="*/ 294703286 h 9722"/>
              <a:gd name="T8" fmla="*/ 25797909 w 7840"/>
              <a:gd name="T9" fmla="*/ 377401247 h 9722"/>
              <a:gd name="T10" fmla="*/ 36153729 w 7840"/>
              <a:gd name="T11" fmla="*/ 449762336 h 9722"/>
              <a:gd name="T12" fmla="*/ 41422427 w 7840"/>
              <a:gd name="T13" fmla="*/ 1716532371 h 9722"/>
              <a:gd name="T14" fmla="*/ 1134208208 w 7840"/>
              <a:gd name="T15" fmla="*/ 1747544266 h 9722"/>
              <a:gd name="T16" fmla="*/ 1206697241 w 7840"/>
              <a:gd name="T17" fmla="*/ 1731947611 h 9722"/>
              <a:gd name="T18" fmla="*/ 1263743760 w 7840"/>
              <a:gd name="T19" fmla="*/ 1680261119 h 9722"/>
              <a:gd name="T20" fmla="*/ 1305165760 w 7840"/>
              <a:gd name="T21" fmla="*/ 1613159813 h 9722"/>
              <a:gd name="T22" fmla="*/ 1372568099 w 7840"/>
              <a:gd name="T23" fmla="*/ 1571810620 h 9722"/>
              <a:gd name="T24" fmla="*/ 1413990526 w 7840"/>
              <a:gd name="T25" fmla="*/ 1473515577 h 9722"/>
              <a:gd name="T26" fmla="*/ 1424345919 w 7840"/>
              <a:gd name="T27" fmla="*/ 1390817616 h 9722"/>
              <a:gd name="T28" fmla="*/ 1346588187 w 7840"/>
              <a:gd name="T29" fmla="*/ 1308119229 h 9722"/>
              <a:gd name="T30" fmla="*/ 1227408455 w 7840"/>
              <a:gd name="T31" fmla="*/ 966807818 h 9722"/>
              <a:gd name="T32" fmla="*/ 1217052635 w 7840"/>
              <a:gd name="T33" fmla="*/ 894446730 h 9722"/>
              <a:gd name="T34" fmla="*/ 1196341422 w 7840"/>
              <a:gd name="T35" fmla="*/ 858356893 h 9722"/>
              <a:gd name="T36" fmla="*/ 1160187693 w 7840"/>
              <a:gd name="T37" fmla="*/ 796151687 h 9722"/>
              <a:gd name="T38" fmla="*/ 1154919421 w 7840"/>
              <a:gd name="T39" fmla="*/ 718713083 h 9722"/>
              <a:gd name="T40" fmla="*/ 1056632052 w 7840"/>
              <a:gd name="T41" fmla="*/ 573990906 h 9722"/>
              <a:gd name="T42" fmla="*/ 1035920839 w 7840"/>
              <a:gd name="T43" fmla="*/ 532460723 h 9722"/>
              <a:gd name="T44" fmla="*/ 989230140 w 7840"/>
              <a:gd name="T45" fmla="*/ 413672499 h 9722"/>
              <a:gd name="T46" fmla="*/ 1051363354 w 7840"/>
              <a:gd name="T47" fmla="*/ 418750440 h 9722"/>
              <a:gd name="T48" fmla="*/ 1103141174 w 7840"/>
              <a:gd name="T49" fmla="*/ 506708185 h 9722"/>
              <a:gd name="T50" fmla="*/ 1170543513 w 7840"/>
              <a:gd name="T51" fmla="*/ 682441831 h 9722"/>
              <a:gd name="T52" fmla="*/ 1269012458 w 7840"/>
              <a:gd name="T53" fmla="*/ 692779129 h 9722"/>
              <a:gd name="T54" fmla="*/ 1279367852 w 7840"/>
              <a:gd name="T55" fmla="*/ 589406146 h 9722"/>
              <a:gd name="T56" fmla="*/ 1325876974 w 7840"/>
              <a:gd name="T57" fmla="*/ 372323306 h 9722"/>
              <a:gd name="T58" fmla="*/ 1258656638 w 7840"/>
              <a:gd name="T59" fmla="*/ 98295043 h 9722"/>
              <a:gd name="T60" fmla="*/ 1051363354 w 7840"/>
              <a:gd name="T61" fmla="*/ 129306512 h 9722"/>
              <a:gd name="T62" fmla="*/ 963431805 w 7840"/>
              <a:gd name="T63" fmla="*/ 118969213 h 9722"/>
              <a:gd name="T64" fmla="*/ 911472408 w 7840"/>
              <a:gd name="T65" fmla="*/ 20674597 h 9722"/>
              <a:gd name="T66" fmla="*/ 782118432 w 7840"/>
              <a:gd name="T67" fmla="*/ 15596656 h 9722"/>
              <a:gd name="T68" fmla="*/ 714716520 w 7840"/>
              <a:gd name="T69" fmla="*/ 113710282 h 9722"/>
              <a:gd name="T70" fmla="*/ 621516273 w 7840"/>
              <a:gd name="T71" fmla="*/ 170655705 h 9722"/>
              <a:gd name="T72" fmla="*/ 507604813 w 7840"/>
              <a:gd name="T73" fmla="*/ 155059050 h 9722"/>
              <a:gd name="T74" fmla="*/ 378069260 w 7840"/>
              <a:gd name="T75" fmla="*/ 129306512 h 9722"/>
              <a:gd name="T76" fmla="*/ 336647260 w 7840"/>
              <a:gd name="T77" fmla="*/ 93035685 h 9722"/>
              <a:gd name="T78" fmla="*/ 212379980 w 7840"/>
              <a:gd name="T79" fmla="*/ 20674597 h 9722"/>
              <a:gd name="T80" fmla="*/ 72489034 w 7840"/>
              <a:gd name="T81" fmla="*/ 31011895 h 97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840" h="9722">
                <a:moveTo>
                  <a:pt x="399" y="171"/>
                </a:moveTo>
                <a:lnTo>
                  <a:pt x="256" y="285"/>
                </a:lnTo>
                <a:lnTo>
                  <a:pt x="57" y="342"/>
                </a:lnTo>
                <a:lnTo>
                  <a:pt x="171" y="656"/>
                </a:lnTo>
                <a:lnTo>
                  <a:pt x="313" y="1055"/>
                </a:lnTo>
                <a:lnTo>
                  <a:pt x="142" y="1283"/>
                </a:lnTo>
                <a:lnTo>
                  <a:pt x="57" y="1511"/>
                </a:lnTo>
                <a:lnTo>
                  <a:pt x="0" y="1625"/>
                </a:lnTo>
                <a:lnTo>
                  <a:pt x="142" y="1796"/>
                </a:lnTo>
                <a:lnTo>
                  <a:pt x="142" y="2081"/>
                </a:lnTo>
                <a:lnTo>
                  <a:pt x="142" y="2224"/>
                </a:lnTo>
                <a:lnTo>
                  <a:pt x="199" y="2480"/>
                </a:lnTo>
                <a:lnTo>
                  <a:pt x="285" y="2737"/>
                </a:lnTo>
                <a:lnTo>
                  <a:pt x="228" y="9465"/>
                </a:lnTo>
                <a:lnTo>
                  <a:pt x="6215" y="9465"/>
                </a:lnTo>
                <a:lnTo>
                  <a:pt x="6243" y="9636"/>
                </a:lnTo>
                <a:lnTo>
                  <a:pt x="6528" y="9722"/>
                </a:lnTo>
                <a:lnTo>
                  <a:pt x="6642" y="9550"/>
                </a:lnTo>
                <a:lnTo>
                  <a:pt x="6699" y="9351"/>
                </a:lnTo>
                <a:lnTo>
                  <a:pt x="6956" y="9265"/>
                </a:lnTo>
                <a:lnTo>
                  <a:pt x="7042" y="9265"/>
                </a:lnTo>
                <a:lnTo>
                  <a:pt x="7184" y="8895"/>
                </a:lnTo>
                <a:lnTo>
                  <a:pt x="7384" y="8724"/>
                </a:lnTo>
                <a:lnTo>
                  <a:pt x="7555" y="8667"/>
                </a:lnTo>
                <a:lnTo>
                  <a:pt x="7811" y="8439"/>
                </a:lnTo>
                <a:lnTo>
                  <a:pt x="7783" y="8125"/>
                </a:lnTo>
                <a:lnTo>
                  <a:pt x="7726" y="7697"/>
                </a:lnTo>
                <a:lnTo>
                  <a:pt x="7840" y="7669"/>
                </a:lnTo>
                <a:lnTo>
                  <a:pt x="7612" y="7441"/>
                </a:lnTo>
                <a:lnTo>
                  <a:pt x="7412" y="7213"/>
                </a:lnTo>
                <a:lnTo>
                  <a:pt x="7355" y="6586"/>
                </a:lnTo>
                <a:lnTo>
                  <a:pt x="6756" y="5331"/>
                </a:lnTo>
                <a:lnTo>
                  <a:pt x="6642" y="5018"/>
                </a:lnTo>
                <a:lnTo>
                  <a:pt x="6699" y="4932"/>
                </a:lnTo>
                <a:lnTo>
                  <a:pt x="6585" y="4790"/>
                </a:lnTo>
                <a:lnTo>
                  <a:pt x="6585" y="4733"/>
                </a:lnTo>
                <a:lnTo>
                  <a:pt x="6528" y="4504"/>
                </a:lnTo>
                <a:lnTo>
                  <a:pt x="6386" y="4390"/>
                </a:lnTo>
                <a:lnTo>
                  <a:pt x="6329" y="4191"/>
                </a:lnTo>
                <a:lnTo>
                  <a:pt x="6357" y="3963"/>
                </a:lnTo>
                <a:lnTo>
                  <a:pt x="6072" y="3535"/>
                </a:lnTo>
                <a:lnTo>
                  <a:pt x="5816" y="3165"/>
                </a:lnTo>
                <a:lnTo>
                  <a:pt x="5816" y="3051"/>
                </a:lnTo>
                <a:lnTo>
                  <a:pt x="5702" y="2936"/>
                </a:lnTo>
                <a:lnTo>
                  <a:pt x="5702" y="2537"/>
                </a:lnTo>
                <a:lnTo>
                  <a:pt x="5445" y="2281"/>
                </a:lnTo>
                <a:lnTo>
                  <a:pt x="5588" y="1996"/>
                </a:lnTo>
                <a:lnTo>
                  <a:pt x="5787" y="2309"/>
                </a:lnTo>
                <a:lnTo>
                  <a:pt x="5873" y="2537"/>
                </a:lnTo>
                <a:lnTo>
                  <a:pt x="6072" y="2794"/>
                </a:lnTo>
                <a:lnTo>
                  <a:pt x="6101" y="3136"/>
                </a:lnTo>
                <a:lnTo>
                  <a:pt x="6443" y="3763"/>
                </a:lnTo>
                <a:lnTo>
                  <a:pt x="6728" y="4020"/>
                </a:lnTo>
                <a:lnTo>
                  <a:pt x="6985" y="3820"/>
                </a:lnTo>
                <a:lnTo>
                  <a:pt x="6956" y="3478"/>
                </a:lnTo>
                <a:lnTo>
                  <a:pt x="7042" y="3250"/>
                </a:lnTo>
                <a:lnTo>
                  <a:pt x="7099" y="2908"/>
                </a:lnTo>
                <a:lnTo>
                  <a:pt x="7298" y="2053"/>
                </a:lnTo>
                <a:lnTo>
                  <a:pt x="7156" y="1597"/>
                </a:lnTo>
                <a:lnTo>
                  <a:pt x="6928" y="542"/>
                </a:lnTo>
                <a:lnTo>
                  <a:pt x="6329" y="770"/>
                </a:lnTo>
                <a:lnTo>
                  <a:pt x="5787" y="713"/>
                </a:lnTo>
                <a:cubicBezTo>
                  <a:pt x="5787" y="713"/>
                  <a:pt x="5588" y="684"/>
                  <a:pt x="5474" y="741"/>
                </a:cubicBezTo>
                <a:cubicBezTo>
                  <a:pt x="5360" y="798"/>
                  <a:pt x="5303" y="656"/>
                  <a:pt x="5303" y="656"/>
                </a:cubicBezTo>
                <a:lnTo>
                  <a:pt x="5245" y="399"/>
                </a:lnTo>
                <a:lnTo>
                  <a:pt x="5017" y="114"/>
                </a:lnTo>
                <a:lnTo>
                  <a:pt x="4590" y="0"/>
                </a:lnTo>
                <a:lnTo>
                  <a:pt x="4305" y="86"/>
                </a:lnTo>
                <a:lnTo>
                  <a:pt x="3991" y="428"/>
                </a:lnTo>
                <a:lnTo>
                  <a:pt x="3934" y="627"/>
                </a:lnTo>
                <a:lnTo>
                  <a:pt x="3649" y="684"/>
                </a:lnTo>
                <a:lnTo>
                  <a:pt x="3421" y="941"/>
                </a:lnTo>
                <a:lnTo>
                  <a:pt x="3022" y="1026"/>
                </a:lnTo>
                <a:lnTo>
                  <a:pt x="2794" y="855"/>
                </a:lnTo>
                <a:lnTo>
                  <a:pt x="2509" y="684"/>
                </a:lnTo>
                <a:lnTo>
                  <a:pt x="2081" y="713"/>
                </a:lnTo>
                <a:lnTo>
                  <a:pt x="2081" y="513"/>
                </a:lnTo>
                <a:lnTo>
                  <a:pt x="1853" y="513"/>
                </a:lnTo>
                <a:lnTo>
                  <a:pt x="1454" y="399"/>
                </a:lnTo>
                <a:lnTo>
                  <a:pt x="1169" y="114"/>
                </a:lnTo>
                <a:lnTo>
                  <a:pt x="542" y="257"/>
                </a:lnTo>
                <a:lnTo>
                  <a:pt x="399" y="171"/>
                </a:lnTo>
                <a:close/>
              </a:path>
            </a:pathLst>
          </a:custGeom>
          <a:solidFill>
            <a:srgbClr val="33CC33"/>
          </a:solidFill>
          <a:ln w="38100" cap="flat" cmpd="sng">
            <a:solidFill>
              <a:srgbClr val="FFFF00"/>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Ethiopia</a:t>
            </a:r>
          </a:p>
        </p:txBody>
      </p:sp>
      <p:sp>
        <p:nvSpPr>
          <p:cNvPr id="13315" name="Line 3"/>
          <p:cNvSpPr>
            <a:spLocks noChangeShapeType="1"/>
          </p:cNvSpPr>
          <p:nvPr/>
        </p:nvSpPr>
        <p:spPr bwMode="auto">
          <a:xfrm>
            <a:off x="4167188" y="3349625"/>
            <a:ext cx="0" cy="0"/>
          </a:xfrm>
          <a:prstGeom prst="line">
            <a:avLst/>
          </a:prstGeom>
          <a:noFill/>
          <a:ln w="7938">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16" name="Freeform 4"/>
          <p:cNvSpPr>
            <a:spLocks/>
          </p:cNvSpPr>
          <p:nvPr/>
        </p:nvSpPr>
        <p:spPr bwMode="auto">
          <a:xfrm>
            <a:off x="2339975" y="1593850"/>
            <a:ext cx="4679950" cy="4498975"/>
          </a:xfrm>
          <a:custGeom>
            <a:avLst/>
            <a:gdLst>
              <a:gd name="T0" fmla="*/ 480343815 w 11975"/>
              <a:gd name="T1" fmla="*/ 49169571 h 11531"/>
              <a:gd name="T2" fmla="*/ 572746936 w 11975"/>
              <a:gd name="T3" fmla="*/ 6241445 h 11531"/>
              <a:gd name="T4" fmla="*/ 665150058 w 11975"/>
              <a:gd name="T5" fmla="*/ 55258462 h 11531"/>
              <a:gd name="T6" fmla="*/ 757400372 w 11975"/>
              <a:gd name="T7" fmla="*/ 18419618 h 11531"/>
              <a:gd name="T8" fmla="*/ 880655600 w 11975"/>
              <a:gd name="T9" fmla="*/ 55258462 h 11531"/>
              <a:gd name="T10" fmla="*/ 966796382 w 11975"/>
              <a:gd name="T11" fmla="*/ 128936542 h 11531"/>
              <a:gd name="T12" fmla="*/ 1071570985 w 11975"/>
              <a:gd name="T13" fmla="*/ 221034240 h 11531"/>
              <a:gd name="T14" fmla="*/ 1145340675 w 11975"/>
              <a:gd name="T15" fmla="*/ 319221219 h 11531"/>
              <a:gd name="T16" fmla="*/ 1059199503 w 11975"/>
              <a:gd name="T17" fmla="*/ 484844832 h 11531"/>
              <a:gd name="T18" fmla="*/ 1157712157 w 11975"/>
              <a:gd name="T19" fmla="*/ 589272866 h 11531"/>
              <a:gd name="T20" fmla="*/ 1231634654 w 11975"/>
              <a:gd name="T21" fmla="*/ 576942530 h 11531"/>
              <a:gd name="T22" fmla="*/ 1256224421 w 11975"/>
              <a:gd name="T23" fmla="*/ 754896480 h 11531"/>
              <a:gd name="T24" fmla="*/ 1305557151 w 11975"/>
              <a:gd name="T25" fmla="*/ 859324514 h 11531"/>
              <a:gd name="T26" fmla="*/ 1601094333 w 11975"/>
              <a:gd name="T27" fmla="*/ 1018858846 h 11531"/>
              <a:gd name="T28" fmla="*/ 1828971357 w 11975"/>
              <a:gd name="T29" fmla="*/ 1055698081 h 11531"/>
              <a:gd name="T30" fmla="*/ 1354737075 w 11975"/>
              <a:gd name="T31" fmla="*/ 1516034014 h 11531"/>
              <a:gd name="T32" fmla="*/ 1231634654 w 11975"/>
              <a:gd name="T33" fmla="*/ 1614220603 h 11531"/>
              <a:gd name="T34" fmla="*/ 1065309036 w 11975"/>
              <a:gd name="T35" fmla="*/ 1669479456 h 11531"/>
              <a:gd name="T36" fmla="*/ 960687239 w 11975"/>
              <a:gd name="T37" fmla="*/ 1620309884 h 11531"/>
              <a:gd name="T38" fmla="*/ 788252479 w 11975"/>
              <a:gd name="T39" fmla="*/ 1755335708 h 11531"/>
              <a:gd name="T40" fmla="*/ 615817327 w 11975"/>
              <a:gd name="T41" fmla="*/ 1724585754 h 11531"/>
              <a:gd name="T42" fmla="*/ 369459679 w 11975"/>
              <a:gd name="T43" fmla="*/ 1595801376 h 11531"/>
              <a:gd name="T44" fmla="*/ 338760770 w 11975"/>
              <a:gd name="T45" fmla="*/ 1466864443 h 11531"/>
              <a:gd name="T46" fmla="*/ 233986167 w 11975"/>
              <a:gd name="T47" fmla="*/ 1301240830 h 11531"/>
              <a:gd name="T48" fmla="*/ 110883746 w 11975"/>
              <a:gd name="T49" fmla="*/ 1159973951 h 11531"/>
              <a:gd name="T50" fmla="*/ 0 w 11975"/>
              <a:gd name="T51" fmla="*/ 1080206590 h 11531"/>
              <a:gd name="T52" fmla="*/ 49332731 w 11975"/>
              <a:gd name="T53" fmla="*/ 975930720 h 11531"/>
              <a:gd name="T54" fmla="*/ 141735852 w 11975"/>
              <a:gd name="T55" fmla="*/ 951270047 h 11531"/>
              <a:gd name="T56" fmla="*/ 153954527 w 11975"/>
              <a:gd name="T57" fmla="*/ 724298690 h 11531"/>
              <a:gd name="T58" fmla="*/ 172435151 w 11975"/>
              <a:gd name="T59" fmla="*/ 619870656 h 11531"/>
              <a:gd name="T60" fmla="*/ 240248115 w 11975"/>
              <a:gd name="T61" fmla="*/ 564611803 h 11531"/>
              <a:gd name="T62" fmla="*/ 301799521 w 11975"/>
              <a:gd name="T63" fmla="*/ 343729727 h 11531"/>
              <a:gd name="T64" fmla="*/ 387940303 w 11975"/>
              <a:gd name="T65" fmla="*/ 214793185 h 11531"/>
              <a:gd name="T66" fmla="*/ 443382176 w 11975"/>
              <a:gd name="T67" fmla="*/ 86008416 h 115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975" h="11531">
                <a:moveTo>
                  <a:pt x="2903" y="565"/>
                </a:moveTo>
                <a:lnTo>
                  <a:pt x="3145" y="323"/>
                </a:lnTo>
                <a:lnTo>
                  <a:pt x="3427" y="605"/>
                </a:lnTo>
                <a:lnTo>
                  <a:pt x="3750" y="41"/>
                </a:lnTo>
                <a:lnTo>
                  <a:pt x="4153" y="0"/>
                </a:lnTo>
                <a:lnTo>
                  <a:pt x="4355" y="363"/>
                </a:lnTo>
                <a:lnTo>
                  <a:pt x="4717" y="283"/>
                </a:lnTo>
                <a:lnTo>
                  <a:pt x="4959" y="121"/>
                </a:lnTo>
                <a:lnTo>
                  <a:pt x="5322" y="363"/>
                </a:lnTo>
                <a:lnTo>
                  <a:pt x="5766" y="363"/>
                </a:lnTo>
                <a:lnTo>
                  <a:pt x="5967" y="645"/>
                </a:lnTo>
                <a:lnTo>
                  <a:pt x="6330" y="847"/>
                </a:lnTo>
                <a:lnTo>
                  <a:pt x="6612" y="1331"/>
                </a:lnTo>
                <a:lnTo>
                  <a:pt x="7016" y="1452"/>
                </a:lnTo>
                <a:lnTo>
                  <a:pt x="7016" y="1855"/>
                </a:lnTo>
                <a:lnTo>
                  <a:pt x="7499" y="2097"/>
                </a:lnTo>
                <a:lnTo>
                  <a:pt x="7177" y="2742"/>
                </a:lnTo>
                <a:lnTo>
                  <a:pt x="6935" y="3185"/>
                </a:lnTo>
                <a:lnTo>
                  <a:pt x="7016" y="3951"/>
                </a:lnTo>
                <a:lnTo>
                  <a:pt x="7580" y="3871"/>
                </a:lnTo>
                <a:lnTo>
                  <a:pt x="7741" y="3790"/>
                </a:lnTo>
                <a:lnTo>
                  <a:pt x="8064" y="3790"/>
                </a:lnTo>
                <a:lnTo>
                  <a:pt x="7580" y="4395"/>
                </a:lnTo>
                <a:lnTo>
                  <a:pt x="8225" y="4959"/>
                </a:lnTo>
                <a:lnTo>
                  <a:pt x="8225" y="5201"/>
                </a:lnTo>
                <a:lnTo>
                  <a:pt x="8548" y="5645"/>
                </a:lnTo>
                <a:lnTo>
                  <a:pt x="8991" y="5887"/>
                </a:lnTo>
                <a:lnTo>
                  <a:pt x="10483" y="6693"/>
                </a:lnTo>
                <a:lnTo>
                  <a:pt x="11088" y="6814"/>
                </a:lnTo>
                <a:lnTo>
                  <a:pt x="11975" y="6935"/>
                </a:lnTo>
                <a:lnTo>
                  <a:pt x="9636" y="9918"/>
                </a:lnTo>
                <a:lnTo>
                  <a:pt x="8870" y="9959"/>
                </a:lnTo>
                <a:lnTo>
                  <a:pt x="8064" y="10201"/>
                </a:lnTo>
                <a:lnTo>
                  <a:pt x="8064" y="10604"/>
                </a:lnTo>
                <a:lnTo>
                  <a:pt x="7136" y="10765"/>
                </a:lnTo>
                <a:lnTo>
                  <a:pt x="6975" y="10967"/>
                </a:lnTo>
                <a:lnTo>
                  <a:pt x="6451" y="10967"/>
                </a:lnTo>
                <a:lnTo>
                  <a:pt x="6290" y="10644"/>
                </a:lnTo>
                <a:lnTo>
                  <a:pt x="5443" y="11007"/>
                </a:lnTo>
                <a:lnTo>
                  <a:pt x="5161" y="11531"/>
                </a:lnTo>
                <a:lnTo>
                  <a:pt x="4234" y="11249"/>
                </a:lnTo>
                <a:lnTo>
                  <a:pt x="4032" y="11329"/>
                </a:lnTo>
                <a:lnTo>
                  <a:pt x="3185" y="10563"/>
                </a:lnTo>
                <a:lnTo>
                  <a:pt x="2419" y="10483"/>
                </a:lnTo>
                <a:lnTo>
                  <a:pt x="2097" y="10039"/>
                </a:lnTo>
                <a:lnTo>
                  <a:pt x="2218" y="9636"/>
                </a:lnTo>
                <a:lnTo>
                  <a:pt x="1774" y="9475"/>
                </a:lnTo>
                <a:lnTo>
                  <a:pt x="1532" y="8548"/>
                </a:lnTo>
                <a:lnTo>
                  <a:pt x="1331" y="8306"/>
                </a:lnTo>
                <a:lnTo>
                  <a:pt x="726" y="7620"/>
                </a:lnTo>
                <a:lnTo>
                  <a:pt x="242" y="7177"/>
                </a:lnTo>
                <a:lnTo>
                  <a:pt x="0" y="7096"/>
                </a:lnTo>
                <a:lnTo>
                  <a:pt x="81" y="6572"/>
                </a:lnTo>
                <a:lnTo>
                  <a:pt x="323" y="6411"/>
                </a:lnTo>
                <a:lnTo>
                  <a:pt x="645" y="6411"/>
                </a:lnTo>
                <a:lnTo>
                  <a:pt x="928" y="6249"/>
                </a:lnTo>
                <a:lnTo>
                  <a:pt x="847" y="4838"/>
                </a:lnTo>
                <a:lnTo>
                  <a:pt x="1008" y="4758"/>
                </a:lnTo>
                <a:lnTo>
                  <a:pt x="1049" y="4355"/>
                </a:lnTo>
                <a:lnTo>
                  <a:pt x="1129" y="4072"/>
                </a:lnTo>
                <a:lnTo>
                  <a:pt x="1452" y="4153"/>
                </a:lnTo>
                <a:lnTo>
                  <a:pt x="1573" y="3709"/>
                </a:lnTo>
                <a:lnTo>
                  <a:pt x="1653" y="3064"/>
                </a:lnTo>
                <a:lnTo>
                  <a:pt x="1976" y="2258"/>
                </a:lnTo>
                <a:lnTo>
                  <a:pt x="2460" y="2056"/>
                </a:lnTo>
                <a:lnTo>
                  <a:pt x="2540" y="1411"/>
                </a:lnTo>
                <a:lnTo>
                  <a:pt x="2661" y="1129"/>
                </a:lnTo>
                <a:lnTo>
                  <a:pt x="2903" y="565"/>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13317" name="Freeform 5"/>
          <p:cNvSpPr>
            <a:spLocks/>
          </p:cNvSpPr>
          <p:nvPr/>
        </p:nvSpPr>
        <p:spPr bwMode="auto">
          <a:xfrm>
            <a:off x="2339975" y="1592263"/>
            <a:ext cx="4679950" cy="4498975"/>
          </a:xfrm>
          <a:custGeom>
            <a:avLst/>
            <a:gdLst>
              <a:gd name="T0" fmla="*/ 480343815 w 11975"/>
              <a:gd name="T1" fmla="*/ 49169571 h 11531"/>
              <a:gd name="T2" fmla="*/ 572746936 w 11975"/>
              <a:gd name="T3" fmla="*/ 6241445 h 11531"/>
              <a:gd name="T4" fmla="*/ 665150058 w 11975"/>
              <a:gd name="T5" fmla="*/ 55258462 h 11531"/>
              <a:gd name="T6" fmla="*/ 757400372 w 11975"/>
              <a:gd name="T7" fmla="*/ 18419618 h 11531"/>
              <a:gd name="T8" fmla="*/ 880655600 w 11975"/>
              <a:gd name="T9" fmla="*/ 55258462 h 11531"/>
              <a:gd name="T10" fmla="*/ 966796382 w 11975"/>
              <a:gd name="T11" fmla="*/ 128936542 h 11531"/>
              <a:gd name="T12" fmla="*/ 1071570985 w 11975"/>
              <a:gd name="T13" fmla="*/ 221034240 h 11531"/>
              <a:gd name="T14" fmla="*/ 1145340675 w 11975"/>
              <a:gd name="T15" fmla="*/ 319221219 h 11531"/>
              <a:gd name="T16" fmla="*/ 1059199503 w 11975"/>
              <a:gd name="T17" fmla="*/ 484844832 h 11531"/>
              <a:gd name="T18" fmla="*/ 1157712157 w 11975"/>
              <a:gd name="T19" fmla="*/ 589272866 h 11531"/>
              <a:gd name="T20" fmla="*/ 1231634654 w 11975"/>
              <a:gd name="T21" fmla="*/ 576942530 h 11531"/>
              <a:gd name="T22" fmla="*/ 1256224421 w 11975"/>
              <a:gd name="T23" fmla="*/ 754896480 h 11531"/>
              <a:gd name="T24" fmla="*/ 1305557151 w 11975"/>
              <a:gd name="T25" fmla="*/ 859324514 h 11531"/>
              <a:gd name="T26" fmla="*/ 1601094333 w 11975"/>
              <a:gd name="T27" fmla="*/ 1018858846 h 11531"/>
              <a:gd name="T28" fmla="*/ 1828971357 w 11975"/>
              <a:gd name="T29" fmla="*/ 1055698081 h 11531"/>
              <a:gd name="T30" fmla="*/ 1354737075 w 11975"/>
              <a:gd name="T31" fmla="*/ 1516034014 h 11531"/>
              <a:gd name="T32" fmla="*/ 1231634654 w 11975"/>
              <a:gd name="T33" fmla="*/ 1614220603 h 11531"/>
              <a:gd name="T34" fmla="*/ 1065309036 w 11975"/>
              <a:gd name="T35" fmla="*/ 1669479456 h 11531"/>
              <a:gd name="T36" fmla="*/ 960687239 w 11975"/>
              <a:gd name="T37" fmla="*/ 1620309884 h 11531"/>
              <a:gd name="T38" fmla="*/ 788252479 w 11975"/>
              <a:gd name="T39" fmla="*/ 1755335708 h 11531"/>
              <a:gd name="T40" fmla="*/ 615817327 w 11975"/>
              <a:gd name="T41" fmla="*/ 1724585754 h 11531"/>
              <a:gd name="T42" fmla="*/ 369459679 w 11975"/>
              <a:gd name="T43" fmla="*/ 1595801376 h 11531"/>
              <a:gd name="T44" fmla="*/ 338760770 w 11975"/>
              <a:gd name="T45" fmla="*/ 1466864443 h 11531"/>
              <a:gd name="T46" fmla="*/ 233986167 w 11975"/>
              <a:gd name="T47" fmla="*/ 1301240830 h 11531"/>
              <a:gd name="T48" fmla="*/ 110883746 w 11975"/>
              <a:gd name="T49" fmla="*/ 1159973951 h 11531"/>
              <a:gd name="T50" fmla="*/ 0 w 11975"/>
              <a:gd name="T51" fmla="*/ 1080206590 h 11531"/>
              <a:gd name="T52" fmla="*/ 49332731 w 11975"/>
              <a:gd name="T53" fmla="*/ 975930720 h 11531"/>
              <a:gd name="T54" fmla="*/ 141735852 w 11975"/>
              <a:gd name="T55" fmla="*/ 951270047 h 11531"/>
              <a:gd name="T56" fmla="*/ 153954527 w 11975"/>
              <a:gd name="T57" fmla="*/ 724298690 h 11531"/>
              <a:gd name="T58" fmla="*/ 172435151 w 11975"/>
              <a:gd name="T59" fmla="*/ 619870656 h 11531"/>
              <a:gd name="T60" fmla="*/ 240248115 w 11975"/>
              <a:gd name="T61" fmla="*/ 564611803 h 11531"/>
              <a:gd name="T62" fmla="*/ 301799521 w 11975"/>
              <a:gd name="T63" fmla="*/ 343729727 h 11531"/>
              <a:gd name="T64" fmla="*/ 387940303 w 11975"/>
              <a:gd name="T65" fmla="*/ 214793185 h 11531"/>
              <a:gd name="T66" fmla="*/ 443382176 w 11975"/>
              <a:gd name="T67" fmla="*/ 86008416 h 115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975" h="11531">
                <a:moveTo>
                  <a:pt x="2903" y="565"/>
                </a:moveTo>
                <a:lnTo>
                  <a:pt x="3145" y="323"/>
                </a:lnTo>
                <a:lnTo>
                  <a:pt x="3427" y="605"/>
                </a:lnTo>
                <a:lnTo>
                  <a:pt x="3750" y="41"/>
                </a:lnTo>
                <a:lnTo>
                  <a:pt x="4153" y="0"/>
                </a:lnTo>
                <a:lnTo>
                  <a:pt x="4355" y="363"/>
                </a:lnTo>
                <a:lnTo>
                  <a:pt x="4717" y="283"/>
                </a:lnTo>
                <a:lnTo>
                  <a:pt x="4959" y="121"/>
                </a:lnTo>
                <a:lnTo>
                  <a:pt x="5322" y="363"/>
                </a:lnTo>
                <a:lnTo>
                  <a:pt x="5766" y="363"/>
                </a:lnTo>
                <a:lnTo>
                  <a:pt x="5967" y="645"/>
                </a:lnTo>
                <a:lnTo>
                  <a:pt x="6330" y="847"/>
                </a:lnTo>
                <a:lnTo>
                  <a:pt x="6612" y="1331"/>
                </a:lnTo>
                <a:lnTo>
                  <a:pt x="7016" y="1452"/>
                </a:lnTo>
                <a:lnTo>
                  <a:pt x="7016" y="1855"/>
                </a:lnTo>
                <a:lnTo>
                  <a:pt x="7499" y="2097"/>
                </a:lnTo>
                <a:lnTo>
                  <a:pt x="7177" y="2742"/>
                </a:lnTo>
                <a:lnTo>
                  <a:pt x="6935" y="3185"/>
                </a:lnTo>
                <a:lnTo>
                  <a:pt x="7016" y="3951"/>
                </a:lnTo>
                <a:lnTo>
                  <a:pt x="7580" y="3871"/>
                </a:lnTo>
                <a:lnTo>
                  <a:pt x="7741" y="3790"/>
                </a:lnTo>
                <a:lnTo>
                  <a:pt x="8064" y="3790"/>
                </a:lnTo>
                <a:lnTo>
                  <a:pt x="7580" y="4395"/>
                </a:lnTo>
                <a:lnTo>
                  <a:pt x="8225" y="4959"/>
                </a:lnTo>
                <a:lnTo>
                  <a:pt x="8225" y="5201"/>
                </a:lnTo>
                <a:lnTo>
                  <a:pt x="8548" y="5645"/>
                </a:lnTo>
                <a:lnTo>
                  <a:pt x="8991" y="5887"/>
                </a:lnTo>
                <a:lnTo>
                  <a:pt x="10483" y="6693"/>
                </a:lnTo>
                <a:lnTo>
                  <a:pt x="11088" y="6814"/>
                </a:lnTo>
                <a:lnTo>
                  <a:pt x="11975" y="6935"/>
                </a:lnTo>
                <a:lnTo>
                  <a:pt x="9636" y="9918"/>
                </a:lnTo>
                <a:lnTo>
                  <a:pt x="8870" y="9959"/>
                </a:lnTo>
                <a:lnTo>
                  <a:pt x="8064" y="10201"/>
                </a:lnTo>
                <a:lnTo>
                  <a:pt x="8064" y="10604"/>
                </a:lnTo>
                <a:lnTo>
                  <a:pt x="7136" y="10765"/>
                </a:lnTo>
                <a:lnTo>
                  <a:pt x="6975" y="10967"/>
                </a:lnTo>
                <a:lnTo>
                  <a:pt x="6451" y="10967"/>
                </a:lnTo>
                <a:lnTo>
                  <a:pt x="6290" y="10644"/>
                </a:lnTo>
                <a:lnTo>
                  <a:pt x="5443" y="11007"/>
                </a:lnTo>
                <a:lnTo>
                  <a:pt x="5161" y="11531"/>
                </a:lnTo>
                <a:lnTo>
                  <a:pt x="4234" y="11249"/>
                </a:lnTo>
                <a:lnTo>
                  <a:pt x="4032" y="11329"/>
                </a:lnTo>
                <a:lnTo>
                  <a:pt x="3185" y="10563"/>
                </a:lnTo>
                <a:lnTo>
                  <a:pt x="2419" y="10483"/>
                </a:lnTo>
                <a:lnTo>
                  <a:pt x="2097" y="10039"/>
                </a:lnTo>
                <a:lnTo>
                  <a:pt x="2218" y="9636"/>
                </a:lnTo>
                <a:lnTo>
                  <a:pt x="1774" y="9475"/>
                </a:lnTo>
                <a:lnTo>
                  <a:pt x="1532" y="8548"/>
                </a:lnTo>
                <a:lnTo>
                  <a:pt x="1331" y="8306"/>
                </a:lnTo>
                <a:lnTo>
                  <a:pt x="726" y="7620"/>
                </a:lnTo>
                <a:lnTo>
                  <a:pt x="242" y="7177"/>
                </a:lnTo>
                <a:lnTo>
                  <a:pt x="0" y="7096"/>
                </a:lnTo>
                <a:lnTo>
                  <a:pt x="81" y="6572"/>
                </a:lnTo>
                <a:lnTo>
                  <a:pt x="323" y="6411"/>
                </a:lnTo>
                <a:lnTo>
                  <a:pt x="645" y="6411"/>
                </a:lnTo>
                <a:lnTo>
                  <a:pt x="928" y="6249"/>
                </a:lnTo>
                <a:lnTo>
                  <a:pt x="847" y="4838"/>
                </a:lnTo>
                <a:lnTo>
                  <a:pt x="1008" y="4758"/>
                </a:lnTo>
                <a:lnTo>
                  <a:pt x="1049" y="4355"/>
                </a:lnTo>
                <a:lnTo>
                  <a:pt x="1129" y="4072"/>
                </a:lnTo>
                <a:lnTo>
                  <a:pt x="1452" y="4153"/>
                </a:lnTo>
                <a:lnTo>
                  <a:pt x="1573" y="3709"/>
                </a:lnTo>
                <a:lnTo>
                  <a:pt x="1653" y="3064"/>
                </a:lnTo>
                <a:lnTo>
                  <a:pt x="1976" y="2258"/>
                </a:lnTo>
                <a:lnTo>
                  <a:pt x="2460" y="2056"/>
                </a:lnTo>
                <a:lnTo>
                  <a:pt x="2540" y="1411"/>
                </a:lnTo>
                <a:lnTo>
                  <a:pt x="2661" y="1129"/>
                </a:lnTo>
                <a:lnTo>
                  <a:pt x="2903" y="565"/>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13318" name="Picture 6"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32496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Rectangle 7"/>
          <p:cNvSpPr>
            <a:spLocks noChangeArrowheads="1"/>
          </p:cNvSpPr>
          <p:nvPr/>
        </p:nvSpPr>
        <p:spPr bwMode="auto">
          <a:xfrm>
            <a:off x="3275013" y="4114800"/>
            <a:ext cx="2160587"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Addis Ababa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Libya</a:t>
            </a:r>
          </a:p>
        </p:txBody>
      </p:sp>
      <p:sp>
        <p:nvSpPr>
          <p:cNvPr id="15363" name="Freeform 3"/>
          <p:cNvSpPr>
            <a:spLocks/>
          </p:cNvSpPr>
          <p:nvPr/>
        </p:nvSpPr>
        <p:spPr bwMode="auto">
          <a:xfrm>
            <a:off x="2627313" y="1773238"/>
            <a:ext cx="3717925" cy="4186237"/>
          </a:xfrm>
          <a:custGeom>
            <a:avLst/>
            <a:gdLst>
              <a:gd name="T0" fmla="*/ 100548609 w 18360"/>
              <a:gd name="T1" fmla="*/ 44305909 h 20697"/>
              <a:gd name="T2" fmla="*/ 79512160 w 18360"/>
              <a:gd name="T3" fmla="*/ 65292919 h 20697"/>
              <a:gd name="T4" fmla="*/ 60813184 w 18360"/>
              <a:gd name="T5" fmla="*/ 86279928 h 20697"/>
              <a:gd name="T6" fmla="*/ 42072898 w 18360"/>
              <a:gd name="T7" fmla="*/ 125962915 h 20697"/>
              <a:gd name="T8" fmla="*/ 32723410 w 18360"/>
              <a:gd name="T9" fmla="*/ 177264494 h 20697"/>
              <a:gd name="T10" fmla="*/ 23373922 w 18360"/>
              <a:gd name="T11" fmla="*/ 244889100 h 20697"/>
              <a:gd name="T12" fmla="*/ 30386139 w 18360"/>
              <a:gd name="T13" fmla="*/ 326546106 h 20697"/>
              <a:gd name="T14" fmla="*/ 18699178 w 18360"/>
              <a:gd name="T15" fmla="*/ 366188235 h 20697"/>
              <a:gd name="T16" fmla="*/ 30386139 w 18360"/>
              <a:gd name="T17" fmla="*/ 424526341 h 20697"/>
              <a:gd name="T18" fmla="*/ 25711193 w 18360"/>
              <a:gd name="T19" fmla="*/ 478159810 h 20697"/>
              <a:gd name="T20" fmla="*/ 37398154 w 18360"/>
              <a:gd name="T21" fmla="*/ 520174686 h 20697"/>
              <a:gd name="T22" fmla="*/ 46788750 w 18360"/>
              <a:gd name="T23" fmla="*/ 550489255 h 20697"/>
              <a:gd name="T24" fmla="*/ 72499943 w 18360"/>
              <a:gd name="T25" fmla="*/ 541161696 h 20697"/>
              <a:gd name="T26" fmla="*/ 100548609 w 18360"/>
              <a:gd name="T27" fmla="*/ 571476265 h 20697"/>
              <a:gd name="T28" fmla="*/ 123922531 w 18360"/>
              <a:gd name="T29" fmla="*/ 606454412 h 20697"/>
              <a:gd name="T30" fmla="*/ 236158100 w 18360"/>
              <a:gd name="T31" fmla="*/ 657797050 h 20697"/>
              <a:gd name="T32" fmla="*/ 699083908 w 18360"/>
              <a:gd name="T33" fmla="*/ 846720791 h 20697"/>
              <a:gd name="T34" fmla="*/ 752884875 w 18360"/>
              <a:gd name="T35" fmla="*/ 816406222 h 20697"/>
              <a:gd name="T36" fmla="*/ 738860643 w 18360"/>
              <a:gd name="T37" fmla="*/ 240225320 h 20697"/>
              <a:gd name="T38" fmla="*/ 741197914 w 18360"/>
              <a:gd name="T39" fmla="*/ 200583191 h 20697"/>
              <a:gd name="T40" fmla="*/ 750547402 w 18360"/>
              <a:gd name="T41" fmla="*/ 158609374 h 20697"/>
              <a:gd name="T42" fmla="*/ 745872658 w 18360"/>
              <a:gd name="T43" fmla="*/ 114262608 h 20697"/>
              <a:gd name="T44" fmla="*/ 752884875 w 18360"/>
              <a:gd name="T45" fmla="*/ 88611818 h 20697"/>
              <a:gd name="T46" fmla="*/ 736523170 w 18360"/>
              <a:gd name="T47" fmla="*/ 79284258 h 20697"/>
              <a:gd name="T48" fmla="*/ 717823992 w 18360"/>
              <a:gd name="T49" fmla="*/ 79284258 h 20697"/>
              <a:gd name="T50" fmla="*/ 680384933 w 18360"/>
              <a:gd name="T51" fmla="*/ 65292919 h 20697"/>
              <a:gd name="T52" fmla="*/ 661685754 w 18360"/>
              <a:gd name="T53" fmla="*/ 51301579 h 20697"/>
              <a:gd name="T54" fmla="*/ 645324049 w 18360"/>
              <a:gd name="T55" fmla="*/ 25650789 h 20697"/>
              <a:gd name="T56" fmla="*/ 596238934 w 18360"/>
              <a:gd name="T57" fmla="*/ 6995670 h 20697"/>
              <a:gd name="T58" fmla="*/ 577498851 w 18360"/>
              <a:gd name="T59" fmla="*/ 25650789 h 20697"/>
              <a:gd name="T60" fmla="*/ 521401518 w 18360"/>
              <a:gd name="T61" fmla="*/ 51301579 h 20697"/>
              <a:gd name="T62" fmla="*/ 500365070 w 18360"/>
              <a:gd name="T63" fmla="*/ 97939378 h 20697"/>
              <a:gd name="T64" fmla="*/ 491015379 w 18360"/>
              <a:gd name="T65" fmla="*/ 174932604 h 20697"/>
              <a:gd name="T66" fmla="*/ 418515437 w 18360"/>
              <a:gd name="T67" fmla="*/ 153945594 h 20697"/>
              <a:gd name="T68" fmla="*/ 339044182 w 18360"/>
              <a:gd name="T69" fmla="*/ 125962915 h 20697"/>
              <a:gd name="T70" fmla="*/ 296930177 w 18360"/>
              <a:gd name="T71" fmla="*/ 97939378 h 20697"/>
              <a:gd name="T72" fmla="*/ 287580689 w 18360"/>
              <a:gd name="T73" fmla="*/ 55965359 h 20697"/>
              <a:gd name="T74" fmla="*/ 245507791 w 18360"/>
              <a:gd name="T75" fmla="*/ 39642129 h 20697"/>
              <a:gd name="T76" fmla="*/ 208109434 w 18360"/>
              <a:gd name="T77" fmla="*/ 27982679 h 20697"/>
              <a:gd name="T78" fmla="*/ 180060768 w 18360"/>
              <a:gd name="T79" fmla="*/ 20987010 h 20697"/>
              <a:gd name="T80" fmla="*/ 135609492 w 18360"/>
              <a:gd name="T81" fmla="*/ 13991340 h 20697"/>
              <a:gd name="T82" fmla="*/ 102886082 w 18360"/>
              <a:gd name="T83" fmla="*/ 0 h 206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360" h="20697">
                <a:moveTo>
                  <a:pt x="2509" y="0"/>
                </a:moveTo>
                <a:lnTo>
                  <a:pt x="2452" y="1083"/>
                </a:lnTo>
                <a:lnTo>
                  <a:pt x="2794" y="1197"/>
                </a:lnTo>
                <a:lnTo>
                  <a:pt x="1939" y="1596"/>
                </a:lnTo>
                <a:lnTo>
                  <a:pt x="1768" y="1881"/>
                </a:lnTo>
                <a:lnTo>
                  <a:pt x="1483" y="2109"/>
                </a:lnTo>
                <a:lnTo>
                  <a:pt x="1084" y="2280"/>
                </a:lnTo>
                <a:lnTo>
                  <a:pt x="1026" y="3079"/>
                </a:lnTo>
                <a:lnTo>
                  <a:pt x="1084" y="3820"/>
                </a:lnTo>
                <a:lnTo>
                  <a:pt x="798" y="4333"/>
                </a:lnTo>
                <a:lnTo>
                  <a:pt x="114" y="4618"/>
                </a:lnTo>
                <a:lnTo>
                  <a:pt x="570" y="5986"/>
                </a:lnTo>
                <a:lnTo>
                  <a:pt x="627" y="7070"/>
                </a:lnTo>
                <a:lnTo>
                  <a:pt x="741" y="7982"/>
                </a:lnTo>
                <a:lnTo>
                  <a:pt x="741" y="8381"/>
                </a:lnTo>
                <a:lnTo>
                  <a:pt x="456" y="8951"/>
                </a:lnTo>
                <a:lnTo>
                  <a:pt x="741" y="9921"/>
                </a:lnTo>
                <a:lnTo>
                  <a:pt x="741" y="10377"/>
                </a:lnTo>
                <a:lnTo>
                  <a:pt x="0" y="10833"/>
                </a:lnTo>
                <a:lnTo>
                  <a:pt x="627" y="11688"/>
                </a:lnTo>
                <a:lnTo>
                  <a:pt x="855" y="11973"/>
                </a:lnTo>
                <a:lnTo>
                  <a:pt x="912" y="12715"/>
                </a:lnTo>
                <a:lnTo>
                  <a:pt x="1084" y="13171"/>
                </a:lnTo>
                <a:lnTo>
                  <a:pt x="1141" y="13456"/>
                </a:lnTo>
                <a:lnTo>
                  <a:pt x="1597" y="13399"/>
                </a:lnTo>
                <a:lnTo>
                  <a:pt x="1768" y="13228"/>
                </a:lnTo>
                <a:lnTo>
                  <a:pt x="2281" y="13627"/>
                </a:lnTo>
                <a:lnTo>
                  <a:pt x="2452" y="13969"/>
                </a:lnTo>
                <a:lnTo>
                  <a:pt x="2794" y="13627"/>
                </a:lnTo>
                <a:lnTo>
                  <a:pt x="3022" y="14824"/>
                </a:lnTo>
                <a:lnTo>
                  <a:pt x="5189" y="15394"/>
                </a:lnTo>
                <a:lnTo>
                  <a:pt x="5759" y="16079"/>
                </a:lnTo>
                <a:lnTo>
                  <a:pt x="7926" y="15052"/>
                </a:lnTo>
                <a:lnTo>
                  <a:pt x="17048" y="20697"/>
                </a:lnTo>
                <a:lnTo>
                  <a:pt x="17162" y="20070"/>
                </a:lnTo>
                <a:lnTo>
                  <a:pt x="18360" y="19956"/>
                </a:lnTo>
                <a:lnTo>
                  <a:pt x="18246" y="6100"/>
                </a:lnTo>
                <a:lnTo>
                  <a:pt x="18018" y="5872"/>
                </a:lnTo>
                <a:lnTo>
                  <a:pt x="18075" y="5359"/>
                </a:lnTo>
                <a:lnTo>
                  <a:pt x="18075" y="4903"/>
                </a:lnTo>
                <a:lnTo>
                  <a:pt x="18132" y="4276"/>
                </a:lnTo>
                <a:lnTo>
                  <a:pt x="18303" y="3877"/>
                </a:lnTo>
                <a:lnTo>
                  <a:pt x="18075" y="3307"/>
                </a:lnTo>
                <a:lnTo>
                  <a:pt x="18189" y="2793"/>
                </a:lnTo>
                <a:lnTo>
                  <a:pt x="18360" y="2622"/>
                </a:lnTo>
                <a:lnTo>
                  <a:pt x="18360" y="2166"/>
                </a:lnTo>
                <a:lnTo>
                  <a:pt x="18246" y="1938"/>
                </a:lnTo>
                <a:lnTo>
                  <a:pt x="17961" y="1938"/>
                </a:lnTo>
                <a:lnTo>
                  <a:pt x="17847" y="1767"/>
                </a:lnTo>
                <a:lnTo>
                  <a:pt x="17505" y="1938"/>
                </a:lnTo>
                <a:lnTo>
                  <a:pt x="17219" y="1710"/>
                </a:lnTo>
                <a:lnTo>
                  <a:pt x="16592" y="1596"/>
                </a:lnTo>
                <a:lnTo>
                  <a:pt x="16307" y="1596"/>
                </a:lnTo>
                <a:lnTo>
                  <a:pt x="16136" y="1254"/>
                </a:lnTo>
                <a:lnTo>
                  <a:pt x="16136" y="969"/>
                </a:lnTo>
                <a:lnTo>
                  <a:pt x="15737" y="627"/>
                </a:lnTo>
                <a:lnTo>
                  <a:pt x="15053" y="399"/>
                </a:lnTo>
                <a:lnTo>
                  <a:pt x="14540" y="171"/>
                </a:lnTo>
                <a:lnTo>
                  <a:pt x="14083" y="456"/>
                </a:lnTo>
                <a:lnTo>
                  <a:pt x="14083" y="627"/>
                </a:lnTo>
                <a:lnTo>
                  <a:pt x="13570" y="684"/>
                </a:lnTo>
                <a:lnTo>
                  <a:pt x="12715" y="1254"/>
                </a:lnTo>
                <a:lnTo>
                  <a:pt x="12202" y="1653"/>
                </a:lnTo>
                <a:lnTo>
                  <a:pt x="12202" y="2394"/>
                </a:lnTo>
                <a:lnTo>
                  <a:pt x="12715" y="3079"/>
                </a:lnTo>
                <a:lnTo>
                  <a:pt x="11974" y="4276"/>
                </a:lnTo>
                <a:lnTo>
                  <a:pt x="11461" y="4447"/>
                </a:lnTo>
                <a:lnTo>
                  <a:pt x="10206" y="3763"/>
                </a:lnTo>
                <a:lnTo>
                  <a:pt x="9351" y="3307"/>
                </a:lnTo>
                <a:lnTo>
                  <a:pt x="8268" y="3079"/>
                </a:lnTo>
                <a:lnTo>
                  <a:pt x="7584" y="2850"/>
                </a:lnTo>
                <a:lnTo>
                  <a:pt x="7241" y="2394"/>
                </a:lnTo>
                <a:lnTo>
                  <a:pt x="6899" y="1824"/>
                </a:lnTo>
                <a:lnTo>
                  <a:pt x="7013" y="1368"/>
                </a:lnTo>
                <a:lnTo>
                  <a:pt x="6386" y="1083"/>
                </a:lnTo>
                <a:lnTo>
                  <a:pt x="5987" y="969"/>
                </a:lnTo>
                <a:lnTo>
                  <a:pt x="5474" y="627"/>
                </a:lnTo>
                <a:lnTo>
                  <a:pt x="5075" y="684"/>
                </a:lnTo>
                <a:lnTo>
                  <a:pt x="4790" y="456"/>
                </a:lnTo>
                <a:lnTo>
                  <a:pt x="4391" y="513"/>
                </a:lnTo>
                <a:lnTo>
                  <a:pt x="3763" y="570"/>
                </a:lnTo>
                <a:lnTo>
                  <a:pt x="3307" y="342"/>
                </a:lnTo>
                <a:lnTo>
                  <a:pt x="3193" y="0"/>
                </a:lnTo>
                <a:lnTo>
                  <a:pt x="2509" y="0"/>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15364" name="Freeform 4"/>
          <p:cNvSpPr>
            <a:spLocks/>
          </p:cNvSpPr>
          <p:nvPr/>
        </p:nvSpPr>
        <p:spPr bwMode="auto">
          <a:xfrm>
            <a:off x="2628900" y="1774825"/>
            <a:ext cx="3717925" cy="4186238"/>
          </a:xfrm>
          <a:custGeom>
            <a:avLst/>
            <a:gdLst>
              <a:gd name="T0" fmla="*/ 100548609 w 18360"/>
              <a:gd name="T1" fmla="*/ 44305920 h 20697"/>
              <a:gd name="T2" fmla="*/ 79512160 w 18360"/>
              <a:gd name="T3" fmla="*/ 65292934 h 20697"/>
              <a:gd name="T4" fmla="*/ 60813184 w 18360"/>
              <a:gd name="T5" fmla="*/ 86279949 h 20697"/>
              <a:gd name="T6" fmla="*/ 42072898 w 18360"/>
              <a:gd name="T7" fmla="*/ 125962945 h 20697"/>
              <a:gd name="T8" fmla="*/ 32723410 w 18360"/>
              <a:gd name="T9" fmla="*/ 177264536 h 20697"/>
              <a:gd name="T10" fmla="*/ 23373922 w 18360"/>
              <a:gd name="T11" fmla="*/ 244889361 h 20697"/>
              <a:gd name="T12" fmla="*/ 30386139 w 18360"/>
              <a:gd name="T13" fmla="*/ 326546386 h 20697"/>
              <a:gd name="T14" fmla="*/ 18699178 w 18360"/>
              <a:gd name="T15" fmla="*/ 366188322 h 20697"/>
              <a:gd name="T16" fmla="*/ 30386139 w 18360"/>
              <a:gd name="T17" fmla="*/ 424526442 h 20697"/>
              <a:gd name="T18" fmla="*/ 25711193 w 18360"/>
              <a:gd name="T19" fmla="*/ 478159924 h 20697"/>
              <a:gd name="T20" fmla="*/ 37398154 w 18360"/>
              <a:gd name="T21" fmla="*/ 520174810 h 20697"/>
              <a:gd name="T22" fmla="*/ 46788750 w 18360"/>
              <a:gd name="T23" fmla="*/ 550489387 h 20697"/>
              <a:gd name="T24" fmla="*/ 72499943 w 18360"/>
              <a:gd name="T25" fmla="*/ 541161825 h 20697"/>
              <a:gd name="T26" fmla="*/ 100548609 w 18360"/>
              <a:gd name="T27" fmla="*/ 571476401 h 20697"/>
              <a:gd name="T28" fmla="*/ 123922531 w 18360"/>
              <a:gd name="T29" fmla="*/ 606454759 h 20697"/>
              <a:gd name="T30" fmla="*/ 236158100 w 18360"/>
              <a:gd name="T31" fmla="*/ 657797207 h 20697"/>
              <a:gd name="T32" fmla="*/ 699083908 w 18360"/>
              <a:gd name="T33" fmla="*/ 846721196 h 20697"/>
              <a:gd name="T34" fmla="*/ 752884875 w 18360"/>
              <a:gd name="T35" fmla="*/ 816406619 h 20697"/>
              <a:gd name="T36" fmla="*/ 738860643 w 18360"/>
              <a:gd name="T37" fmla="*/ 240225580 h 20697"/>
              <a:gd name="T38" fmla="*/ 741197914 w 18360"/>
              <a:gd name="T39" fmla="*/ 200583441 h 20697"/>
              <a:gd name="T40" fmla="*/ 750547402 w 18360"/>
              <a:gd name="T41" fmla="*/ 158609412 h 20697"/>
              <a:gd name="T42" fmla="*/ 745872658 w 18360"/>
              <a:gd name="T43" fmla="*/ 114262635 h 20697"/>
              <a:gd name="T44" fmla="*/ 752884875 w 18360"/>
              <a:gd name="T45" fmla="*/ 88611839 h 20697"/>
              <a:gd name="T46" fmla="*/ 736523170 w 18360"/>
              <a:gd name="T47" fmla="*/ 79284277 h 20697"/>
              <a:gd name="T48" fmla="*/ 717823992 w 18360"/>
              <a:gd name="T49" fmla="*/ 79284277 h 20697"/>
              <a:gd name="T50" fmla="*/ 680384933 w 18360"/>
              <a:gd name="T51" fmla="*/ 65292934 h 20697"/>
              <a:gd name="T52" fmla="*/ 661685754 w 18360"/>
              <a:gd name="T53" fmla="*/ 51301591 h 20697"/>
              <a:gd name="T54" fmla="*/ 645324049 w 18360"/>
              <a:gd name="T55" fmla="*/ 25650796 h 20697"/>
              <a:gd name="T56" fmla="*/ 596238934 w 18360"/>
              <a:gd name="T57" fmla="*/ 6995672 h 20697"/>
              <a:gd name="T58" fmla="*/ 577498851 w 18360"/>
              <a:gd name="T59" fmla="*/ 25650796 h 20697"/>
              <a:gd name="T60" fmla="*/ 521401518 w 18360"/>
              <a:gd name="T61" fmla="*/ 51301591 h 20697"/>
              <a:gd name="T62" fmla="*/ 500365070 w 18360"/>
              <a:gd name="T63" fmla="*/ 97939401 h 20697"/>
              <a:gd name="T64" fmla="*/ 491015379 w 18360"/>
              <a:gd name="T65" fmla="*/ 174932645 h 20697"/>
              <a:gd name="T66" fmla="*/ 418515437 w 18360"/>
              <a:gd name="T67" fmla="*/ 153945631 h 20697"/>
              <a:gd name="T68" fmla="*/ 339044182 w 18360"/>
              <a:gd name="T69" fmla="*/ 125962945 h 20697"/>
              <a:gd name="T70" fmla="*/ 296930177 w 18360"/>
              <a:gd name="T71" fmla="*/ 97939401 h 20697"/>
              <a:gd name="T72" fmla="*/ 287580689 w 18360"/>
              <a:gd name="T73" fmla="*/ 55965372 h 20697"/>
              <a:gd name="T74" fmla="*/ 245507791 w 18360"/>
              <a:gd name="T75" fmla="*/ 39642139 h 20697"/>
              <a:gd name="T76" fmla="*/ 208109434 w 18360"/>
              <a:gd name="T77" fmla="*/ 27982686 h 20697"/>
              <a:gd name="T78" fmla="*/ 180060768 w 18360"/>
              <a:gd name="T79" fmla="*/ 20987015 h 20697"/>
              <a:gd name="T80" fmla="*/ 135609492 w 18360"/>
              <a:gd name="T81" fmla="*/ 13991343 h 20697"/>
              <a:gd name="T82" fmla="*/ 102886082 w 18360"/>
              <a:gd name="T83" fmla="*/ 0 h 206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360" h="20697">
                <a:moveTo>
                  <a:pt x="2509" y="0"/>
                </a:moveTo>
                <a:lnTo>
                  <a:pt x="2452" y="1083"/>
                </a:lnTo>
                <a:lnTo>
                  <a:pt x="2794" y="1197"/>
                </a:lnTo>
                <a:lnTo>
                  <a:pt x="1939" y="1596"/>
                </a:lnTo>
                <a:lnTo>
                  <a:pt x="1768" y="1881"/>
                </a:lnTo>
                <a:lnTo>
                  <a:pt x="1483" y="2109"/>
                </a:lnTo>
                <a:lnTo>
                  <a:pt x="1084" y="2280"/>
                </a:lnTo>
                <a:lnTo>
                  <a:pt x="1026" y="3079"/>
                </a:lnTo>
                <a:lnTo>
                  <a:pt x="1084" y="3820"/>
                </a:lnTo>
                <a:lnTo>
                  <a:pt x="798" y="4333"/>
                </a:lnTo>
                <a:lnTo>
                  <a:pt x="114" y="4618"/>
                </a:lnTo>
                <a:lnTo>
                  <a:pt x="570" y="5986"/>
                </a:lnTo>
                <a:lnTo>
                  <a:pt x="627" y="7070"/>
                </a:lnTo>
                <a:lnTo>
                  <a:pt x="741" y="7982"/>
                </a:lnTo>
                <a:lnTo>
                  <a:pt x="741" y="8381"/>
                </a:lnTo>
                <a:lnTo>
                  <a:pt x="456" y="8951"/>
                </a:lnTo>
                <a:lnTo>
                  <a:pt x="741" y="9921"/>
                </a:lnTo>
                <a:lnTo>
                  <a:pt x="741" y="10377"/>
                </a:lnTo>
                <a:lnTo>
                  <a:pt x="0" y="10833"/>
                </a:lnTo>
                <a:lnTo>
                  <a:pt x="627" y="11688"/>
                </a:lnTo>
                <a:lnTo>
                  <a:pt x="855" y="11973"/>
                </a:lnTo>
                <a:lnTo>
                  <a:pt x="912" y="12715"/>
                </a:lnTo>
                <a:lnTo>
                  <a:pt x="1084" y="13171"/>
                </a:lnTo>
                <a:lnTo>
                  <a:pt x="1141" y="13456"/>
                </a:lnTo>
                <a:lnTo>
                  <a:pt x="1597" y="13399"/>
                </a:lnTo>
                <a:lnTo>
                  <a:pt x="1768" y="13228"/>
                </a:lnTo>
                <a:lnTo>
                  <a:pt x="2281" y="13627"/>
                </a:lnTo>
                <a:lnTo>
                  <a:pt x="2452" y="13969"/>
                </a:lnTo>
                <a:lnTo>
                  <a:pt x="2794" y="13627"/>
                </a:lnTo>
                <a:lnTo>
                  <a:pt x="3022" y="14824"/>
                </a:lnTo>
                <a:lnTo>
                  <a:pt x="5189" y="15394"/>
                </a:lnTo>
                <a:lnTo>
                  <a:pt x="5759" y="16079"/>
                </a:lnTo>
                <a:lnTo>
                  <a:pt x="7926" y="15052"/>
                </a:lnTo>
                <a:lnTo>
                  <a:pt x="17048" y="20697"/>
                </a:lnTo>
                <a:lnTo>
                  <a:pt x="17162" y="20070"/>
                </a:lnTo>
                <a:lnTo>
                  <a:pt x="18360" y="19956"/>
                </a:lnTo>
                <a:lnTo>
                  <a:pt x="18246" y="6100"/>
                </a:lnTo>
                <a:lnTo>
                  <a:pt x="18018" y="5872"/>
                </a:lnTo>
                <a:lnTo>
                  <a:pt x="18075" y="5359"/>
                </a:lnTo>
                <a:lnTo>
                  <a:pt x="18075" y="4903"/>
                </a:lnTo>
                <a:lnTo>
                  <a:pt x="18132" y="4276"/>
                </a:lnTo>
                <a:lnTo>
                  <a:pt x="18303" y="3877"/>
                </a:lnTo>
                <a:lnTo>
                  <a:pt x="18075" y="3307"/>
                </a:lnTo>
                <a:lnTo>
                  <a:pt x="18189" y="2793"/>
                </a:lnTo>
                <a:lnTo>
                  <a:pt x="18360" y="2622"/>
                </a:lnTo>
                <a:lnTo>
                  <a:pt x="18360" y="2166"/>
                </a:lnTo>
                <a:lnTo>
                  <a:pt x="18246" y="1938"/>
                </a:lnTo>
                <a:lnTo>
                  <a:pt x="17961" y="1938"/>
                </a:lnTo>
                <a:lnTo>
                  <a:pt x="17847" y="1767"/>
                </a:lnTo>
                <a:lnTo>
                  <a:pt x="17505" y="1938"/>
                </a:lnTo>
                <a:lnTo>
                  <a:pt x="17219" y="1710"/>
                </a:lnTo>
                <a:lnTo>
                  <a:pt x="16592" y="1596"/>
                </a:lnTo>
                <a:lnTo>
                  <a:pt x="16307" y="1596"/>
                </a:lnTo>
                <a:lnTo>
                  <a:pt x="16136" y="1254"/>
                </a:lnTo>
                <a:lnTo>
                  <a:pt x="16136" y="969"/>
                </a:lnTo>
                <a:lnTo>
                  <a:pt x="15737" y="627"/>
                </a:lnTo>
                <a:lnTo>
                  <a:pt x="15053" y="399"/>
                </a:lnTo>
                <a:lnTo>
                  <a:pt x="14540" y="171"/>
                </a:lnTo>
                <a:lnTo>
                  <a:pt x="14083" y="456"/>
                </a:lnTo>
                <a:lnTo>
                  <a:pt x="14083" y="627"/>
                </a:lnTo>
                <a:lnTo>
                  <a:pt x="13570" y="684"/>
                </a:lnTo>
                <a:lnTo>
                  <a:pt x="12715" y="1254"/>
                </a:lnTo>
                <a:lnTo>
                  <a:pt x="12202" y="1653"/>
                </a:lnTo>
                <a:lnTo>
                  <a:pt x="12202" y="2394"/>
                </a:lnTo>
                <a:lnTo>
                  <a:pt x="12715" y="3079"/>
                </a:lnTo>
                <a:lnTo>
                  <a:pt x="11974" y="4276"/>
                </a:lnTo>
                <a:lnTo>
                  <a:pt x="11461" y="4447"/>
                </a:lnTo>
                <a:lnTo>
                  <a:pt x="10206" y="3763"/>
                </a:lnTo>
                <a:lnTo>
                  <a:pt x="9351" y="3307"/>
                </a:lnTo>
                <a:lnTo>
                  <a:pt x="8268" y="3079"/>
                </a:lnTo>
                <a:lnTo>
                  <a:pt x="7584" y="2850"/>
                </a:lnTo>
                <a:lnTo>
                  <a:pt x="7241" y="2394"/>
                </a:lnTo>
                <a:lnTo>
                  <a:pt x="6899" y="1824"/>
                </a:lnTo>
                <a:lnTo>
                  <a:pt x="7013" y="1368"/>
                </a:lnTo>
                <a:lnTo>
                  <a:pt x="6386" y="1083"/>
                </a:lnTo>
                <a:lnTo>
                  <a:pt x="5987" y="969"/>
                </a:lnTo>
                <a:lnTo>
                  <a:pt x="5474" y="627"/>
                </a:lnTo>
                <a:lnTo>
                  <a:pt x="5075" y="684"/>
                </a:lnTo>
                <a:lnTo>
                  <a:pt x="4790" y="456"/>
                </a:lnTo>
                <a:lnTo>
                  <a:pt x="4391" y="513"/>
                </a:lnTo>
                <a:lnTo>
                  <a:pt x="3763" y="570"/>
                </a:lnTo>
                <a:lnTo>
                  <a:pt x="3307" y="342"/>
                </a:lnTo>
                <a:lnTo>
                  <a:pt x="3193" y="0"/>
                </a:lnTo>
                <a:lnTo>
                  <a:pt x="2509" y="0"/>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15365"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148431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angle 6"/>
          <p:cNvSpPr>
            <a:spLocks noChangeArrowheads="1"/>
          </p:cNvSpPr>
          <p:nvPr/>
        </p:nvSpPr>
        <p:spPr bwMode="auto">
          <a:xfrm>
            <a:off x="5292725" y="2276475"/>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Benghazi</a:t>
            </a:r>
          </a:p>
        </p:txBody>
      </p:sp>
      <p:sp>
        <p:nvSpPr>
          <p:cNvPr id="15367" name="Rectangle 7"/>
          <p:cNvSpPr>
            <a:spLocks noChangeArrowheads="1"/>
          </p:cNvSpPr>
          <p:nvPr/>
        </p:nvSpPr>
        <p:spPr bwMode="auto">
          <a:xfrm>
            <a:off x="2555875" y="21336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Tripoli</a:t>
            </a:r>
          </a:p>
        </p:txBody>
      </p:sp>
      <p:pic>
        <p:nvPicPr>
          <p:cNvPr id="15368"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13414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Mali</a:t>
            </a:r>
          </a:p>
        </p:txBody>
      </p:sp>
      <p:sp>
        <p:nvSpPr>
          <p:cNvPr id="17411" name="Freeform 3"/>
          <p:cNvSpPr>
            <a:spLocks/>
          </p:cNvSpPr>
          <p:nvPr/>
        </p:nvSpPr>
        <p:spPr bwMode="auto">
          <a:xfrm>
            <a:off x="2268538" y="1628775"/>
            <a:ext cx="4586287" cy="4360863"/>
          </a:xfrm>
          <a:custGeom>
            <a:avLst/>
            <a:gdLst>
              <a:gd name="T0" fmla="*/ 291154846 w 25158"/>
              <a:gd name="T1" fmla="*/ 0 h 23948"/>
              <a:gd name="T2" fmla="*/ 360611809 w 25158"/>
              <a:gd name="T3" fmla="*/ 475936627 h 23948"/>
              <a:gd name="T4" fmla="*/ 154932570 w 25158"/>
              <a:gd name="T5" fmla="*/ 511284418 h 23948"/>
              <a:gd name="T6" fmla="*/ 146890070 w 25158"/>
              <a:gd name="T7" fmla="*/ 514003493 h 23948"/>
              <a:gd name="T8" fmla="*/ 88134078 w 25158"/>
              <a:gd name="T9" fmla="*/ 522160718 h 23948"/>
              <a:gd name="T10" fmla="*/ 50746852 w 25158"/>
              <a:gd name="T11" fmla="*/ 505846269 h 23948"/>
              <a:gd name="T12" fmla="*/ 32036741 w 25158"/>
              <a:gd name="T13" fmla="*/ 535756093 h 23948"/>
              <a:gd name="T14" fmla="*/ 0 w 25158"/>
              <a:gd name="T15" fmla="*/ 546632392 h 23948"/>
              <a:gd name="T16" fmla="*/ 18676933 w 25158"/>
              <a:gd name="T17" fmla="*/ 606451859 h 23948"/>
              <a:gd name="T18" fmla="*/ 34728573 w 25158"/>
              <a:gd name="T19" fmla="*/ 617328158 h 23948"/>
              <a:gd name="T20" fmla="*/ 50746852 w 25158"/>
              <a:gd name="T21" fmla="*/ 677180766 h 23948"/>
              <a:gd name="T22" fmla="*/ 80124939 w 25158"/>
              <a:gd name="T23" fmla="*/ 688057066 h 23948"/>
              <a:gd name="T24" fmla="*/ 104152357 w 25158"/>
              <a:gd name="T25" fmla="*/ 685337991 h 23948"/>
              <a:gd name="T26" fmla="*/ 152240556 w 25158"/>
              <a:gd name="T27" fmla="*/ 685337991 h 23948"/>
              <a:gd name="T28" fmla="*/ 170950849 w 25158"/>
              <a:gd name="T29" fmla="*/ 674461691 h 23948"/>
              <a:gd name="T30" fmla="*/ 194978268 w 25158"/>
              <a:gd name="T31" fmla="*/ 731562265 h 23948"/>
              <a:gd name="T32" fmla="*/ 216347215 w 25158"/>
              <a:gd name="T33" fmla="*/ 745157640 h 23948"/>
              <a:gd name="T34" fmla="*/ 229706840 w 25158"/>
              <a:gd name="T35" fmla="*/ 791381731 h 23948"/>
              <a:gd name="T36" fmla="*/ 272444553 w 25158"/>
              <a:gd name="T37" fmla="*/ 794100806 h 23948"/>
              <a:gd name="T38" fmla="*/ 288462832 w 25158"/>
              <a:gd name="T39" fmla="*/ 785943581 h 23948"/>
              <a:gd name="T40" fmla="*/ 296505332 w 25158"/>
              <a:gd name="T41" fmla="*/ 772348207 h 23948"/>
              <a:gd name="T42" fmla="*/ 315182265 w 25158"/>
              <a:gd name="T43" fmla="*/ 788662656 h 23948"/>
              <a:gd name="T44" fmla="*/ 352569491 w 25158"/>
              <a:gd name="T45" fmla="*/ 753314682 h 23948"/>
              <a:gd name="T46" fmla="*/ 360611809 w 25158"/>
              <a:gd name="T47" fmla="*/ 726124115 h 23948"/>
              <a:gd name="T48" fmla="*/ 389989896 w 25158"/>
              <a:gd name="T49" fmla="*/ 693495216 h 23948"/>
              <a:gd name="T50" fmla="*/ 392648550 w 25158"/>
              <a:gd name="T51" fmla="*/ 658147424 h 23948"/>
              <a:gd name="T52" fmla="*/ 408666829 w 25158"/>
              <a:gd name="T53" fmla="*/ 641832974 h 23948"/>
              <a:gd name="T54" fmla="*/ 424718469 w 25158"/>
              <a:gd name="T55" fmla="*/ 617328158 h 23948"/>
              <a:gd name="T56" fmla="*/ 451404541 w 25158"/>
              <a:gd name="T57" fmla="*/ 636394825 h 23948"/>
              <a:gd name="T58" fmla="*/ 459446859 w 25158"/>
              <a:gd name="T59" fmla="*/ 611890009 h 23948"/>
              <a:gd name="T60" fmla="*/ 480815807 w 25158"/>
              <a:gd name="T61" fmla="*/ 590137409 h 23948"/>
              <a:gd name="T62" fmla="*/ 520861687 w 25158"/>
              <a:gd name="T63" fmla="*/ 565665917 h 23948"/>
              <a:gd name="T64" fmla="*/ 590318650 w 25158"/>
              <a:gd name="T65" fmla="*/ 533037018 h 23948"/>
              <a:gd name="T66" fmla="*/ 673135421 w 25158"/>
              <a:gd name="T67" fmla="*/ 535756093 h 23948"/>
              <a:gd name="T68" fmla="*/ 801348558 w 25158"/>
              <a:gd name="T69" fmla="*/ 522160718 h 23948"/>
              <a:gd name="T70" fmla="*/ 822717505 w 25158"/>
              <a:gd name="T71" fmla="*/ 497689044 h 23948"/>
              <a:gd name="T72" fmla="*/ 836077130 w 25158"/>
              <a:gd name="T73" fmla="*/ 435117361 h 23948"/>
              <a:gd name="T74" fmla="*/ 798656726 w 25158"/>
              <a:gd name="T75" fmla="*/ 329073621 h 23948"/>
              <a:gd name="T76" fmla="*/ 785297100 w 25158"/>
              <a:gd name="T77" fmla="*/ 318197321 h 23948"/>
              <a:gd name="T78" fmla="*/ 779979793 w 25158"/>
              <a:gd name="T79" fmla="*/ 285568604 h 23948"/>
              <a:gd name="T80" fmla="*/ 739900734 w 25158"/>
              <a:gd name="T81" fmla="*/ 261096930 h 23948"/>
              <a:gd name="T82" fmla="*/ 710522647 w 25158"/>
              <a:gd name="T83" fmla="*/ 263816005 h 23948"/>
              <a:gd name="T84" fmla="*/ 681144560 w 25158"/>
              <a:gd name="T85" fmla="*/ 247468414 h 23948"/>
              <a:gd name="T86" fmla="*/ 384639410 w 25158"/>
              <a:gd name="T87" fmla="*/ 5438150 h 2394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158" h="23948">
                <a:moveTo>
                  <a:pt x="11574" y="164"/>
                </a:moveTo>
                <a:lnTo>
                  <a:pt x="8761" y="0"/>
                </a:lnTo>
                <a:lnTo>
                  <a:pt x="10368" y="14107"/>
                </a:lnTo>
                <a:lnTo>
                  <a:pt x="10851" y="14353"/>
                </a:lnTo>
                <a:lnTo>
                  <a:pt x="10529" y="15501"/>
                </a:lnTo>
                <a:lnTo>
                  <a:pt x="4662" y="15419"/>
                </a:lnTo>
                <a:lnTo>
                  <a:pt x="4662" y="15255"/>
                </a:lnTo>
                <a:lnTo>
                  <a:pt x="4420" y="15501"/>
                </a:lnTo>
                <a:lnTo>
                  <a:pt x="3456" y="15665"/>
                </a:lnTo>
                <a:lnTo>
                  <a:pt x="2652" y="15747"/>
                </a:lnTo>
                <a:lnTo>
                  <a:pt x="2331" y="16321"/>
                </a:lnTo>
                <a:lnTo>
                  <a:pt x="1527" y="15255"/>
                </a:lnTo>
                <a:lnTo>
                  <a:pt x="1125" y="15419"/>
                </a:lnTo>
                <a:lnTo>
                  <a:pt x="964" y="16157"/>
                </a:lnTo>
                <a:lnTo>
                  <a:pt x="562" y="16649"/>
                </a:lnTo>
                <a:lnTo>
                  <a:pt x="0" y="16485"/>
                </a:lnTo>
                <a:lnTo>
                  <a:pt x="482" y="17223"/>
                </a:lnTo>
                <a:lnTo>
                  <a:pt x="562" y="18289"/>
                </a:lnTo>
                <a:lnTo>
                  <a:pt x="723" y="18617"/>
                </a:lnTo>
                <a:lnTo>
                  <a:pt x="1045" y="18617"/>
                </a:lnTo>
                <a:lnTo>
                  <a:pt x="1607" y="19274"/>
                </a:lnTo>
                <a:lnTo>
                  <a:pt x="1527" y="20422"/>
                </a:lnTo>
                <a:lnTo>
                  <a:pt x="1688" y="21078"/>
                </a:lnTo>
                <a:lnTo>
                  <a:pt x="2411" y="20750"/>
                </a:lnTo>
                <a:lnTo>
                  <a:pt x="2813" y="21324"/>
                </a:lnTo>
                <a:lnTo>
                  <a:pt x="3134" y="20668"/>
                </a:lnTo>
                <a:lnTo>
                  <a:pt x="4099" y="20996"/>
                </a:lnTo>
                <a:lnTo>
                  <a:pt x="4581" y="20668"/>
                </a:lnTo>
                <a:lnTo>
                  <a:pt x="4662" y="20340"/>
                </a:lnTo>
                <a:lnTo>
                  <a:pt x="5144" y="20340"/>
                </a:lnTo>
                <a:lnTo>
                  <a:pt x="5385" y="21406"/>
                </a:lnTo>
                <a:lnTo>
                  <a:pt x="5867" y="22062"/>
                </a:lnTo>
                <a:lnTo>
                  <a:pt x="5706" y="22472"/>
                </a:lnTo>
                <a:lnTo>
                  <a:pt x="6510" y="22472"/>
                </a:lnTo>
                <a:lnTo>
                  <a:pt x="6510" y="23292"/>
                </a:lnTo>
                <a:lnTo>
                  <a:pt x="6912" y="23866"/>
                </a:lnTo>
                <a:lnTo>
                  <a:pt x="7234" y="23046"/>
                </a:lnTo>
                <a:lnTo>
                  <a:pt x="8198" y="23948"/>
                </a:lnTo>
                <a:lnTo>
                  <a:pt x="8279" y="23620"/>
                </a:lnTo>
                <a:lnTo>
                  <a:pt x="8680" y="23702"/>
                </a:lnTo>
                <a:lnTo>
                  <a:pt x="8761" y="23374"/>
                </a:lnTo>
                <a:lnTo>
                  <a:pt x="8922" y="23292"/>
                </a:lnTo>
                <a:lnTo>
                  <a:pt x="9163" y="23128"/>
                </a:lnTo>
                <a:lnTo>
                  <a:pt x="9484" y="23784"/>
                </a:lnTo>
                <a:lnTo>
                  <a:pt x="10288" y="23538"/>
                </a:lnTo>
                <a:lnTo>
                  <a:pt x="10609" y="22718"/>
                </a:lnTo>
                <a:lnTo>
                  <a:pt x="10609" y="22472"/>
                </a:lnTo>
                <a:lnTo>
                  <a:pt x="10851" y="21898"/>
                </a:lnTo>
                <a:lnTo>
                  <a:pt x="10368" y="21160"/>
                </a:lnTo>
                <a:lnTo>
                  <a:pt x="11735" y="20914"/>
                </a:lnTo>
                <a:lnTo>
                  <a:pt x="11976" y="20258"/>
                </a:lnTo>
                <a:lnTo>
                  <a:pt x="11815" y="19848"/>
                </a:lnTo>
                <a:lnTo>
                  <a:pt x="12056" y="20012"/>
                </a:lnTo>
                <a:lnTo>
                  <a:pt x="12297" y="19356"/>
                </a:lnTo>
                <a:lnTo>
                  <a:pt x="12378" y="19110"/>
                </a:lnTo>
                <a:lnTo>
                  <a:pt x="12780" y="18617"/>
                </a:lnTo>
                <a:lnTo>
                  <a:pt x="13664" y="19356"/>
                </a:lnTo>
                <a:lnTo>
                  <a:pt x="13583" y="19192"/>
                </a:lnTo>
                <a:lnTo>
                  <a:pt x="13985" y="19192"/>
                </a:lnTo>
                <a:lnTo>
                  <a:pt x="13825" y="18453"/>
                </a:lnTo>
                <a:lnTo>
                  <a:pt x="14307" y="18453"/>
                </a:lnTo>
                <a:lnTo>
                  <a:pt x="14468" y="17797"/>
                </a:lnTo>
                <a:lnTo>
                  <a:pt x="15271" y="17633"/>
                </a:lnTo>
                <a:lnTo>
                  <a:pt x="15673" y="17059"/>
                </a:lnTo>
                <a:lnTo>
                  <a:pt x="17361" y="16321"/>
                </a:lnTo>
                <a:lnTo>
                  <a:pt x="17763" y="16075"/>
                </a:lnTo>
                <a:lnTo>
                  <a:pt x="19129" y="16485"/>
                </a:lnTo>
                <a:lnTo>
                  <a:pt x="20255" y="16157"/>
                </a:lnTo>
                <a:lnTo>
                  <a:pt x="20737" y="15665"/>
                </a:lnTo>
                <a:lnTo>
                  <a:pt x="24113" y="15747"/>
                </a:lnTo>
                <a:lnTo>
                  <a:pt x="24273" y="15337"/>
                </a:lnTo>
                <a:lnTo>
                  <a:pt x="24756" y="15009"/>
                </a:lnTo>
                <a:lnTo>
                  <a:pt x="24916" y="13122"/>
                </a:lnTo>
                <a:lnTo>
                  <a:pt x="25158" y="13122"/>
                </a:lnTo>
                <a:lnTo>
                  <a:pt x="25077" y="9842"/>
                </a:lnTo>
                <a:lnTo>
                  <a:pt x="24032" y="9924"/>
                </a:lnTo>
                <a:lnTo>
                  <a:pt x="23389" y="9760"/>
                </a:lnTo>
                <a:lnTo>
                  <a:pt x="23630" y="9596"/>
                </a:lnTo>
                <a:lnTo>
                  <a:pt x="23309" y="9186"/>
                </a:lnTo>
                <a:lnTo>
                  <a:pt x="23470" y="8612"/>
                </a:lnTo>
                <a:lnTo>
                  <a:pt x="22666" y="8202"/>
                </a:lnTo>
                <a:lnTo>
                  <a:pt x="22264" y="7874"/>
                </a:lnTo>
                <a:lnTo>
                  <a:pt x="21862" y="8202"/>
                </a:lnTo>
                <a:lnTo>
                  <a:pt x="21380" y="7956"/>
                </a:lnTo>
                <a:lnTo>
                  <a:pt x="21380" y="7627"/>
                </a:lnTo>
                <a:lnTo>
                  <a:pt x="20496" y="7463"/>
                </a:lnTo>
                <a:lnTo>
                  <a:pt x="20496" y="6807"/>
                </a:lnTo>
                <a:lnTo>
                  <a:pt x="11574" y="164"/>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17412" name="Freeform 4"/>
          <p:cNvSpPr>
            <a:spLocks/>
          </p:cNvSpPr>
          <p:nvPr/>
        </p:nvSpPr>
        <p:spPr bwMode="auto">
          <a:xfrm>
            <a:off x="2270125" y="1628775"/>
            <a:ext cx="4586288" cy="4360863"/>
          </a:xfrm>
          <a:custGeom>
            <a:avLst/>
            <a:gdLst>
              <a:gd name="T0" fmla="*/ 291154910 w 25158"/>
              <a:gd name="T1" fmla="*/ 0 h 23948"/>
              <a:gd name="T2" fmla="*/ 360612070 w 25158"/>
              <a:gd name="T3" fmla="*/ 475936627 h 23948"/>
              <a:gd name="T4" fmla="*/ 154932604 w 25158"/>
              <a:gd name="T5" fmla="*/ 511284418 h 23948"/>
              <a:gd name="T6" fmla="*/ 146890102 w 25158"/>
              <a:gd name="T7" fmla="*/ 514003493 h 23948"/>
              <a:gd name="T8" fmla="*/ 88134097 w 25158"/>
              <a:gd name="T9" fmla="*/ 522160718 h 23948"/>
              <a:gd name="T10" fmla="*/ 50746863 w 25158"/>
              <a:gd name="T11" fmla="*/ 505846269 h 23948"/>
              <a:gd name="T12" fmla="*/ 32036748 w 25158"/>
              <a:gd name="T13" fmla="*/ 535756093 h 23948"/>
              <a:gd name="T14" fmla="*/ 0 w 25158"/>
              <a:gd name="T15" fmla="*/ 546632392 h 23948"/>
              <a:gd name="T16" fmla="*/ 18676937 w 25158"/>
              <a:gd name="T17" fmla="*/ 606451859 h 23948"/>
              <a:gd name="T18" fmla="*/ 34728580 w 25158"/>
              <a:gd name="T19" fmla="*/ 617328158 h 23948"/>
              <a:gd name="T20" fmla="*/ 50746863 w 25158"/>
              <a:gd name="T21" fmla="*/ 677180766 h 23948"/>
              <a:gd name="T22" fmla="*/ 80124956 w 25158"/>
              <a:gd name="T23" fmla="*/ 688057066 h 23948"/>
              <a:gd name="T24" fmla="*/ 104152380 w 25158"/>
              <a:gd name="T25" fmla="*/ 685337991 h 23948"/>
              <a:gd name="T26" fmla="*/ 152240589 w 25158"/>
              <a:gd name="T27" fmla="*/ 685337991 h 23948"/>
              <a:gd name="T28" fmla="*/ 170950886 w 25158"/>
              <a:gd name="T29" fmla="*/ 674461691 h 23948"/>
              <a:gd name="T30" fmla="*/ 194978493 w 25158"/>
              <a:gd name="T31" fmla="*/ 731562265 h 23948"/>
              <a:gd name="T32" fmla="*/ 216347262 w 25158"/>
              <a:gd name="T33" fmla="*/ 745157640 h 23948"/>
              <a:gd name="T34" fmla="*/ 229706891 w 25158"/>
              <a:gd name="T35" fmla="*/ 791381731 h 23948"/>
              <a:gd name="T36" fmla="*/ 272444612 w 25158"/>
              <a:gd name="T37" fmla="*/ 794100806 h 23948"/>
              <a:gd name="T38" fmla="*/ 288463077 w 25158"/>
              <a:gd name="T39" fmla="*/ 785943581 h 23948"/>
              <a:gd name="T40" fmla="*/ 296505397 w 25158"/>
              <a:gd name="T41" fmla="*/ 772348207 h 23948"/>
              <a:gd name="T42" fmla="*/ 315182334 w 25158"/>
              <a:gd name="T43" fmla="*/ 788662656 h 23948"/>
              <a:gd name="T44" fmla="*/ 352569568 w 25158"/>
              <a:gd name="T45" fmla="*/ 753314682 h 23948"/>
              <a:gd name="T46" fmla="*/ 360612070 w 25158"/>
              <a:gd name="T47" fmla="*/ 726124115 h 23948"/>
              <a:gd name="T48" fmla="*/ 389989981 w 25158"/>
              <a:gd name="T49" fmla="*/ 693495216 h 23948"/>
              <a:gd name="T50" fmla="*/ 392648636 w 25158"/>
              <a:gd name="T51" fmla="*/ 658147424 h 23948"/>
              <a:gd name="T52" fmla="*/ 408667101 w 25158"/>
              <a:gd name="T53" fmla="*/ 641832974 h 23948"/>
              <a:gd name="T54" fmla="*/ 424718562 w 25158"/>
              <a:gd name="T55" fmla="*/ 617328158 h 23948"/>
              <a:gd name="T56" fmla="*/ 451404822 w 25158"/>
              <a:gd name="T57" fmla="*/ 636394825 h 23948"/>
              <a:gd name="T58" fmla="*/ 459447142 w 25158"/>
              <a:gd name="T59" fmla="*/ 611890009 h 23948"/>
              <a:gd name="T60" fmla="*/ 480816094 w 25158"/>
              <a:gd name="T61" fmla="*/ 590137409 h 23948"/>
              <a:gd name="T62" fmla="*/ 520861800 w 25158"/>
              <a:gd name="T63" fmla="*/ 565665917 h 23948"/>
              <a:gd name="T64" fmla="*/ 590318961 w 25158"/>
              <a:gd name="T65" fmla="*/ 533037018 h 23948"/>
              <a:gd name="T66" fmla="*/ 673135750 w 25158"/>
              <a:gd name="T67" fmla="*/ 535756093 h 23948"/>
              <a:gd name="T68" fmla="*/ 801348915 w 25158"/>
              <a:gd name="T69" fmla="*/ 522160718 h 23948"/>
              <a:gd name="T70" fmla="*/ 822717867 w 25158"/>
              <a:gd name="T71" fmla="*/ 497689044 h 23948"/>
              <a:gd name="T72" fmla="*/ 836077495 w 25158"/>
              <a:gd name="T73" fmla="*/ 435117361 h 23948"/>
              <a:gd name="T74" fmla="*/ 798657082 w 25158"/>
              <a:gd name="T75" fmla="*/ 329073621 h 23948"/>
              <a:gd name="T76" fmla="*/ 785297454 w 25158"/>
              <a:gd name="T77" fmla="*/ 318197321 h 23948"/>
              <a:gd name="T78" fmla="*/ 779980145 w 25158"/>
              <a:gd name="T79" fmla="*/ 285568604 h 23948"/>
              <a:gd name="T80" fmla="*/ 739901078 w 25158"/>
              <a:gd name="T81" fmla="*/ 261096930 h 23948"/>
              <a:gd name="T82" fmla="*/ 710522984 w 25158"/>
              <a:gd name="T83" fmla="*/ 263816005 h 23948"/>
              <a:gd name="T84" fmla="*/ 681144891 w 25158"/>
              <a:gd name="T85" fmla="*/ 247468414 h 23948"/>
              <a:gd name="T86" fmla="*/ 384639494 w 25158"/>
              <a:gd name="T87" fmla="*/ 5438150 h 2394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158" h="23948">
                <a:moveTo>
                  <a:pt x="11574" y="164"/>
                </a:moveTo>
                <a:lnTo>
                  <a:pt x="8761" y="0"/>
                </a:lnTo>
                <a:lnTo>
                  <a:pt x="10368" y="14107"/>
                </a:lnTo>
                <a:lnTo>
                  <a:pt x="10851" y="14353"/>
                </a:lnTo>
                <a:lnTo>
                  <a:pt x="10529" y="15501"/>
                </a:lnTo>
                <a:lnTo>
                  <a:pt x="4662" y="15419"/>
                </a:lnTo>
                <a:lnTo>
                  <a:pt x="4662" y="15255"/>
                </a:lnTo>
                <a:lnTo>
                  <a:pt x="4420" y="15501"/>
                </a:lnTo>
                <a:lnTo>
                  <a:pt x="3456" y="15665"/>
                </a:lnTo>
                <a:lnTo>
                  <a:pt x="2652" y="15747"/>
                </a:lnTo>
                <a:lnTo>
                  <a:pt x="2331" y="16321"/>
                </a:lnTo>
                <a:lnTo>
                  <a:pt x="1527" y="15255"/>
                </a:lnTo>
                <a:lnTo>
                  <a:pt x="1125" y="15419"/>
                </a:lnTo>
                <a:lnTo>
                  <a:pt x="964" y="16157"/>
                </a:lnTo>
                <a:lnTo>
                  <a:pt x="562" y="16649"/>
                </a:lnTo>
                <a:lnTo>
                  <a:pt x="0" y="16485"/>
                </a:lnTo>
                <a:lnTo>
                  <a:pt x="482" y="17223"/>
                </a:lnTo>
                <a:lnTo>
                  <a:pt x="562" y="18289"/>
                </a:lnTo>
                <a:lnTo>
                  <a:pt x="723" y="18617"/>
                </a:lnTo>
                <a:lnTo>
                  <a:pt x="1045" y="18617"/>
                </a:lnTo>
                <a:lnTo>
                  <a:pt x="1607" y="19274"/>
                </a:lnTo>
                <a:lnTo>
                  <a:pt x="1527" y="20422"/>
                </a:lnTo>
                <a:lnTo>
                  <a:pt x="1688" y="21078"/>
                </a:lnTo>
                <a:lnTo>
                  <a:pt x="2411" y="20750"/>
                </a:lnTo>
                <a:lnTo>
                  <a:pt x="2813" y="21324"/>
                </a:lnTo>
                <a:lnTo>
                  <a:pt x="3134" y="20668"/>
                </a:lnTo>
                <a:lnTo>
                  <a:pt x="4099" y="20996"/>
                </a:lnTo>
                <a:lnTo>
                  <a:pt x="4581" y="20668"/>
                </a:lnTo>
                <a:lnTo>
                  <a:pt x="4662" y="20340"/>
                </a:lnTo>
                <a:lnTo>
                  <a:pt x="5144" y="20340"/>
                </a:lnTo>
                <a:lnTo>
                  <a:pt x="5385" y="21406"/>
                </a:lnTo>
                <a:lnTo>
                  <a:pt x="5867" y="22062"/>
                </a:lnTo>
                <a:lnTo>
                  <a:pt x="5706" y="22472"/>
                </a:lnTo>
                <a:lnTo>
                  <a:pt x="6510" y="22472"/>
                </a:lnTo>
                <a:lnTo>
                  <a:pt x="6510" y="23292"/>
                </a:lnTo>
                <a:lnTo>
                  <a:pt x="6912" y="23866"/>
                </a:lnTo>
                <a:lnTo>
                  <a:pt x="7234" y="23046"/>
                </a:lnTo>
                <a:lnTo>
                  <a:pt x="8198" y="23948"/>
                </a:lnTo>
                <a:lnTo>
                  <a:pt x="8279" y="23620"/>
                </a:lnTo>
                <a:lnTo>
                  <a:pt x="8680" y="23702"/>
                </a:lnTo>
                <a:lnTo>
                  <a:pt x="8761" y="23374"/>
                </a:lnTo>
                <a:lnTo>
                  <a:pt x="8922" y="23292"/>
                </a:lnTo>
                <a:lnTo>
                  <a:pt x="9163" y="23128"/>
                </a:lnTo>
                <a:lnTo>
                  <a:pt x="9484" y="23784"/>
                </a:lnTo>
                <a:lnTo>
                  <a:pt x="10288" y="23538"/>
                </a:lnTo>
                <a:lnTo>
                  <a:pt x="10609" y="22718"/>
                </a:lnTo>
                <a:lnTo>
                  <a:pt x="10609" y="22472"/>
                </a:lnTo>
                <a:lnTo>
                  <a:pt x="10851" y="21898"/>
                </a:lnTo>
                <a:lnTo>
                  <a:pt x="10368" y="21160"/>
                </a:lnTo>
                <a:lnTo>
                  <a:pt x="11735" y="20914"/>
                </a:lnTo>
                <a:lnTo>
                  <a:pt x="11976" y="20258"/>
                </a:lnTo>
                <a:lnTo>
                  <a:pt x="11815" y="19848"/>
                </a:lnTo>
                <a:lnTo>
                  <a:pt x="12056" y="20012"/>
                </a:lnTo>
                <a:lnTo>
                  <a:pt x="12297" y="19356"/>
                </a:lnTo>
                <a:lnTo>
                  <a:pt x="12378" y="19110"/>
                </a:lnTo>
                <a:lnTo>
                  <a:pt x="12780" y="18617"/>
                </a:lnTo>
                <a:lnTo>
                  <a:pt x="13664" y="19356"/>
                </a:lnTo>
                <a:lnTo>
                  <a:pt x="13583" y="19192"/>
                </a:lnTo>
                <a:lnTo>
                  <a:pt x="13985" y="19192"/>
                </a:lnTo>
                <a:lnTo>
                  <a:pt x="13825" y="18453"/>
                </a:lnTo>
                <a:lnTo>
                  <a:pt x="14307" y="18453"/>
                </a:lnTo>
                <a:lnTo>
                  <a:pt x="14468" y="17797"/>
                </a:lnTo>
                <a:lnTo>
                  <a:pt x="15271" y="17633"/>
                </a:lnTo>
                <a:lnTo>
                  <a:pt x="15673" y="17059"/>
                </a:lnTo>
                <a:lnTo>
                  <a:pt x="17361" y="16321"/>
                </a:lnTo>
                <a:lnTo>
                  <a:pt x="17763" y="16075"/>
                </a:lnTo>
                <a:lnTo>
                  <a:pt x="19129" y="16485"/>
                </a:lnTo>
                <a:lnTo>
                  <a:pt x="20255" y="16157"/>
                </a:lnTo>
                <a:lnTo>
                  <a:pt x="20737" y="15665"/>
                </a:lnTo>
                <a:lnTo>
                  <a:pt x="24113" y="15747"/>
                </a:lnTo>
                <a:lnTo>
                  <a:pt x="24273" y="15337"/>
                </a:lnTo>
                <a:lnTo>
                  <a:pt x="24756" y="15009"/>
                </a:lnTo>
                <a:lnTo>
                  <a:pt x="24916" y="13122"/>
                </a:lnTo>
                <a:lnTo>
                  <a:pt x="25158" y="13122"/>
                </a:lnTo>
                <a:lnTo>
                  <a:pt x="25077" y="9842"/>
                </a:lnTo>
                <a:lnTo>
                  <a:pt x="24032" y="9924"/>
                </a:lnTo>
                <a:lnTo>
                  <a:pt x="23389" y="9760"/>
                </a:lnTo>
                <a:lnTo>
                  <a:pt x="23630" y="9596"/>
                </a:lnTo>
                <a:lnTo>
                  <a:pt x="23309" y="9186"/>
                </a:lnTo>
                <a:lnTo>
                  <a:pt x="23470" y="8612"/>
                </a:lnTo>
                <a:lnTo>
                  <a:pt x="22666" y="8202"/>
                </a:lnTo>
                <a:lnTo>
                  <a:pt x="22264" y="7874"/>
                </a:lnTo>
                <a:lnTo>
                  <a:pt x="21862" y="8202"/>
                </a:lnTo>
                <a:lnTo>
                  <a:pt x="21380" y="7956"/>
                </a:lnTo>
                <a:lnTo>
                  <a:pt x="21380" y="7627"/>
                </a:lnTo>
                <a:lnTo>
                  <a:pt x="20496" y="7463"/>
                </a:lnTo>
                <a:lnTo>
                  <a:pt x="20496" y="6807"/>
                </a:lnTo>
                <a:lnTo>
                  <a:pt x="11574" y="164"/>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17413"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638" y="32131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Rectangle 6"/>
          <p:cNvSpPr>
            <a:spLocks noChangeArrowheads="1"/>
          </p:cNvSpPr>
          <p:nvPr/>
        </p:nvSpPr>
        <p:spPr bwMode="auto">
          <a:xfrm>
            <a:off x="4427538" y="2454275"/>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Timbuktu</a:t>
            </a:r>
          </a:p>
        </p:txBody>
      </p:sp>
      <p:sp>
        <p:nvSpPr>
          <p:cNvPr id="17415" name="Rectangle 7"/>
          <p:cNvSpPr>
            <a:spLocks noChangeArrowheads="1"/>
          </p:cNvSpPr>
          <p:nvPr/>
        </p:nvSpPr>
        <p:spPr bwMode="auto">
          <a:xfrm>
            <a:off x="3132138" y="558958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Bamako</a:t>
            </a:r>
          </a:p>
        </p:txBody>
      </p:sp>
      <p:pic>
        <p:nvPicPr>
          <p:cNvPr id="17416"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46529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Mauritania</a:t>
            </a:r>
          </a:p>
        </p:txBody>
      </p:sp>
      <p:sp>
        <p:nvSpPr>
          <p:cNvPr id="19459" name="Freeform 3"/>
          <p:cNvSpPr>
            <a:spLocks/>
          </p:cNvSpPr>
          <p:nvPr/>
        </p:nvSpPr>
        <p:spPr bwMode="auto">
          <a:xfrm>
            <a:off x="2771775" y="1700213"/>
            <a:ext cx="4075113" cy="4535487"/>
          </a:xfrm>
          <a:custGeom>
            <a:avLst/>
            <a:gdLst>
              <a:gd name="T0" fmla="*/ 443818521 w 23304"/>
              <a:gd name="T1" fmla="*/ 745527576 h 25964"/>
              <a:gd name="T2" fmla="*/ 673127914 w 23304"/>
              <a:gd name="T3" fmla="*/ 745527576 h 25964"/>
              <a:gd name="T4" fmla="*/ 680527958 w 23304"/>
              <a:gd name="T5" fmla="*/ 691395026 h 25964"/>
              <a:gd name="T6" fmla="*/ 673127914 w 23304"/>
              <a:gd name="T7" fmla="*/ 681569418 h 25964"/>
              <a:gd name="T8" fmla="*/ 606558117 w 23304"/>
              <a:gd name="T9" fmla="*/ 155013073 h 25964"/>
              <a:gd name="T10" fmla="*/ 712604959 w 23304"/>
              <a:gd name="T11" fmla="*/ 152541473 h 25964"/>
              <a:gd name="T12" fmla="*/ 493142008 w 23304"/>
              <a:gd name="T13" fmla="*/ 0 h 25964"/>
              <a:gd name="T14" fmla="*/ 485741963 w 23304"/>
              <a:gd name="T15" fmla="*/ 78727138 h 25964"/>
              <a:gd name="T16" fmla="*/ 293432792 w 23304"/>
              <a:gd name="T17" fmla="*/ 83670512 h 25964"/>
              <a:gd name="T18" fmla="*/ 295879014 w 23304"/>
              <a:gd name="T19" fmla="*/ 250980791 h 25964"/>
              <a:gd name="T20" fmla="*/ 273678881 w 23304"/>
              <a:gd name="T21" fmla="*/ 250980791 h 25964"/>
              <a:gd name="T22" fmla="*/ 256432571 w 23304"/>
              <a:gd name="T23" fmla="*/ 246067987 h 25964"/>
              <a:gd name="T24" fmla="*/ 226832394 w 23304"/>
              <a:gd name="T25" fmla="*/ 265749772 h 25964"/>
              <a:gd name="T26" fmla="*/ 226832394 w 23304"/>
              <a:gd name="T27" fmla="*/ 312497919 h 25964"/>
              <a:gd name="T28" fmla="*/ 231786216 w 23304"/>
              <a:gd name="T29" fmla="*/ 361687096 h 25964"/>
              <a:gd name="T30" fmla="*/ 236709437 w 23304"/>
              <a:gd name="T31" fmla="*/ 386312079 h 25964"/>
              <a:gd name="T32" fmla="*/ 4923221 w 23304"/>
              <a:gd name="T33" fmla="*/ 386312079 h 25964"/>
              <a:gd name="T34" fmla="*/ 0 w 23304"/>
              <a:gd name="T35" fmla="*/ 401081060 h 25964"/>
              <a:gd name="T36" fmla="*/ 17246310 w 23304"/>
              <a:gd name="T37" fmla="*/ 420762845 h 25964"/>
              <a:gd name="T38" fmla="*/ 34523223 w 23304"/>
              <a:gd name="T39" fmla="*/ 428147422 h 25964"/>
              <a:gd name="T40" fmla="*/ 41923267 w 23304"/>
              <a:gd name="T41" fmla="*/ 447829207 h 25964"/>
              <a:gd name="T42" fmla="*/ 41923267 w 23304"/>
              <a:gd name="T43" fmla="*/ 469952021 h 25964"/>
              <a:gd name="T44" fmla="*/ 24646355 w 23304"/>
              <a:gd name="T45" fmla="*/ 499489983 h 25964"/>
              <a:gd name="T46" fmla="*/ 39446443 w 23304"/>
              <a:gd name="T47" fmla="*/ 526556345 h 25964"/>
              <a:gd name="T48" fmla="*/ 51769708 w 23304"/>
              <a:gd name="T49" fmla="*/ 541325152 h 25964"/>
              <a:gd name="T50" fmla="*/ 56723356 w 23304"/>
              <a:gd name="T51" fmla="*/ 575775917 h 25964"/>
              <a:gd name="T52" fmla="*/ 56723356 w 23304"/>
              <a:gd name="T53" fmla="*/ 600370506 h 25964"/>
              <a:gd name="T54" fmla="*/ 56723356 w 23304"/>
              <a:gd name="T55" fmla="*/ 637262475 h 25964"/>
              <a:gd name="T56" fmla="*/ 34523223 w 23304"/>
              <a:gd name="T57" fmla="*/ 649590252 h 25964"/>
              <a:gd name="T58" fmla="*/ 32046399 w 23304"/>
              <a:gd name="T59" fmla="*/ 691395026 h 25964"/>
              <a:gd name="T60" fmla="*/ 17246310 w 23304"/>
              <a:gd name="T61" fmla="*/ 708635606 h 25964"/>
              <a:gd name="T62" fmla="*/ 19723309 w 23304"/>
              <a:gd name="T63" fmla="*/ 728317390 h 25964"/>
              <a:gd name="T64" fmla="*/ 34523223 w 23304"/>
              <a:gd name="T65" fmla="*/ 716020009 h 25964"/>
              <a:gd name="T66" fmla="*/ 27123353 w 23304"/>
              <a:gd name="T67" fmla="*/ 686482222 h 25964"/>
              <a:gd name="T68" fmla="*/ 54246532 w 23304"/>
              <a:gd name="T69" fmla="*/ 686482222 h 25964"/>
              <a:gd name="T70" fmla="*/ 78892887 w 23304"/>
              <a:gd name="T71" fmla="*/ 676656614 h 25964"/>
              <a:gd name="T72" fmla="*/ 101093020 w 23304"/>
              <a:gd name="T73" fmla="*/ 666800437 h 25964"/>
              <a:gd name="T74" fmla="*/ 128216373 w 23304"/>
              <a:gd name="T75" fmla="*/ 671713241 h 25964"/>
              <a:gd name="T76" fmla="*/ 152862728 w 23304"/>
              <a:gd name="T77" fmla="*/ 674184840 h 25964"/>
              <a:gd name="T78" fmla="*/ 167662816 w 23304"/>
              <a:gd name="T79" fmla="*/ 681569418 h 25964"/>
              <a:gd name="T80" fmla="*/ 182462905 w 23304"/>
              <a:gd name="T81" fmla="*/ 696338399 h 25964"/>
              <a:gd name="T82" fmla="*/ 192339773 w 23304"/>
              <a:gd name="T83" fmla="*/ 708635606 h 25964"/>
              <a:gd name="T84" fmla="*/ 202186039 w 23304"/>
              <a:gd name="T85" fmla="*/ 708635606 h 25964"/>
              <a:gd name="T86" fmla="*/ 216986128 w 23304"/>
              <a:gd name="T87" fmla="*/ 738173567 h 25964"/>
              <a:gd name="T88" fmla="*/ 234232438 w 23304"/>
              <a:gd name="T89" fmla="*/ 745527576 h 25964"/>
              <a:gd name="T90" fmla="*/ 239186260 w 23304"/>
              <a:gd name="T91" fmla="*/ 760296557 h 25964"/>
              <a:gd name="T92" fmla="*/ 251509350 w 23304"/>
              <a:gd name="T93" fmla="*/ 772593763 h 25964"/>
              <a:gd name="T94" fmla="*/ 263832615 w 23304"/>
              <a:gd name="T95" fmla="*/ 779978166 h 25964"/>
              <a:gd name="T96" fmla="*/ 273678881 w 23304"/>
              <a:gd name="T97" fmla="*/ 792275548 h 25964"/>
              <a:gd name="T98" fmla="*/ 305755882 w 23304"/>
              <a:gd name="T99" fmla="*/ 782449940 h 25964"/>
              <a:gd name="T100" fmla="*/ 305755882 w 23304"/>
              <a:gd name="T101" fmla="*/ 775065363 h 25964"/>
              <a:gd name="T102" fmla="*/ 300802235 w 23304"/>
              <a:gd name="T103" fmla="*/ 765209360 h 25964"/>
              <a:gd name="T104" fmla="*/ 320555971 w 23304"/>
              <a:gd name="T105" fmla="*/ 735701793 h 25964"/>
              <a:gd name="T106" fmla="*/ 350125546 w 23304"/>
              <a:gd name="T107" fmla="*/ 765209360 h 25964"/>
              <a:gd name="T108" fmla="*/ 364925635 w 23304"/>
              <a:gd name="T109" fmla="*/ 752911979 h 25964"/>
              <a:gd name="T110" fmla="*/ 384648944 w 23304"/>
              <a:gd name="T111" fmla="*/ 747999175 h 25964"/>
              <a:gd name="T112" fmla="*/ 406849077 w 23304"/>
              <a:gd name="T113" fmla="*/ 752911979 h 25964"/>
              <a:gd name="T114" fmla="*/ 443818521 w 23304"/>
              <a:gd name="T115" fmla="*/ 745527576 h 25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3304" h="25964">
                <a:moveTo>
                  <a:pt x="14514" y="24432"/>
                </a:moveTo>
                <a:lnTo>
                  <a:pt x="22013" y="24432"/>
                </a:lnTo>
                <a:lnTo>
                  <a:pt x="22255" y="22658"/>
                </a:lnTo>
                <a:lnTo>
                  <a:pt x="22013" y="22336"/>
                </a:lnTo>
                <a:lnTo>
                  <a:pt x="19836" y="5080"/>
                </a:lnTo>
                <a:lnTo>
                  <a:pt x="23304" y="4999"/>
                </a:lnTo>
                <a:lnTo>
                  <a:pt x="16127" y="0"/>
                </a:lnTo>
                <a:lnTo>
                  <a:pt x="15885" y="2580"/>
                </a:lnTo>
                <a:lnTo>
                  <a:pt x="9596" y="2742"/>
                </a:lnTo>
                <a:lnTo>
                  <a:pt x="9676" y="8225"/>
                </a:lnTo>
                <a:lnTo>
                  <a:pt x="8950" y="8225"/>
                </a:lnTo>
                <a:lnTo>
                  <a:pt x="8386" y="8064"/>
                </a:lnTo>
                <a:lnTo>
                  <a:pt x="7418" y="8709"/>
                </a:lnTo>
                <a:lnTo>
                  <a:pt x="7418" y="10241"/>
                </a:lnTo>
                <a:lnTo>
                  <a:pt x="7580" y="11853"/>
                </a:lnTo>
                <a:lnTo>
                  <a:pt x="7741" y="12660"/>
                </a:lnTo>
                <a:lnTo>
                  <a:pt x="161" y="12660"/>
                </a:lnTo>
                <a:lnTo>
                  <a:pt x="0" y="13144"/>
                </a:lnTo>
                <a:lnTo>
                  <a:pt x="564" y="13789"/>
                </a:lnTo>
                <a:lnTo>
                  <a:pt x="1129" y="14031"/>
                </a:lnTo>
                <a:lnTo>
                  <a:pt x="1371" y="14676"/>
                </a:lnTo>
                <a:lnTo>
                  <a:pt x="1371" y="15401"/>
                </a:lnTo>
                <a:lnTo>
                  <a:pt x="806" y="16369"/>
                </a:lnTo>
                <a:lnTo>
                  <a:pt x="1290" y="17256"/>
                </a:lnTo>
                <a:lnTo>
                  <a:pt x="1693" y="17740"/>
                </a:lnTo>
                <a:lnTo>
                  <a:pt x="1855" y="18869"/>
                </a:lnTo>
                <a:lnTo>
                  <a:pt x="1855" y="19675"/>
                </a:lnTo>
                <a:lnTo>
                  <a:pt x="1855" y="20884"/>
                </a:lnTo>
                <a:lnTo>
                  <a:pt x="1129" y="21288"/>
                </a:lnTo>
                <a:lnTo>
                  <a:pt x="1048" y="22658"/>
                </a:lnTo>
                <a:lnTo>
                  <a:pt x="564" y="23223"/>
                </a:lnTo>
                <a:lnTo>
                  <a:pt x="645" y="23868"/>
                </a:lnTo>
                <a:lnTo>
                  <a:pt x="1129" y="23465"/>
                </a:lnTo>
                <a:lnTo>
                  <a:pt x="887" y="22497"/>
                </a:lnTo>
                <a:lnTo>
                  <a:pt x="1774" y="22497"/>
                </a:lnTo>
                <a:lnTo>
                  <a:pt x="2580" y="22175"/>
                </a:lnTo>
                <a:lnTo>
                  <a:pt x="3306" y="21852"/>
                </a:lnTo>
                <a:lnTo>
                  <a:pt x="4193" y="22013"/>
                </a:lnTo>
                <a:lnTo>
                  <a:pt x="4999" y="22094"/>
                </a:lnTo>
                <a:lnTo>
                  <a:pt x="5483" y="22336"/>
                </a:lnTo>
                <a:lnTo>
                  <a:pt x="5967" y="22820"/>
                </a:lnTo>
                <a:lnTo>
                  <a:pt x="6290" y="23223"/>
                </a:lnTo>
                <a:lnTo>
                  <a:pt x="6612" y="23223"/>
                </a:lnTo>
                <a:lnTo>
                  <a:pt x="7096" y="24191"/>
                </a:lnTo>
                <a:lnTo>
                  <a:pt x="7660" y="24432"/>
                </a:lnTo>
                <a:lnTo>
                  <a:pt x="7822" y="24916"/>
                </a:lnTo>
                <a:lnTo>
                  <a:pt x="8225" y="25319"/>
                </a:lnTo>
                <a:lnTo>
                  <a:pt x="8628" y="25561"/>
                </a:lnTo>
                <a:lnTo>
                  <a:pt x="8950" y="25964"/>
                </a:lnTo>
                <a:lnTo>
                  <a:pt x="9999" y="25642"/>
                </a:lnTo>
                <a:lnTo>
                  <a:pt x="9999" y="25400"/>
                </a:lnTo>
                <a:lnTo>
                  <a:pt x="9837" y="25077"/>
                </a:lnTo>
                <a:lnTo>
                  <a:pt x="10483" y="24110"/>
                </a:lnTo>
                <a:lnTo>
                  <a:pt x="11450" y="25077"/>
                </a:lnTo>
                <a:lnTo>
                  <a:pt x="11934" y="24674"/>
                </a:lnTo>
                <a:lnTo>
                  <a:pt x="12579" y="24513"/>
                </a:lnTo>
                <a:lnTo>
                  <a:pt x="13305" y="24674"/>
                </a:lnTo>
                <a:lnTo>
                  <a:pt x="14514" y="24432"/>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19460" name="Freeform 4"/>
          <p:cNvSpPr>
            <a:spLocks/>
          </p:cNvSpPr>
          <p:nvPr/>
        </p:nvSpPr>
        <p:spPr bwMode="auto">
          <a:xfrm>
            <a:off x="2773363" y="1701800"/>
            <a:ext cx="4075112" cy="4535488"/>
          </a:xfrm>
          <a:custGeom>
            <a:avLst/>
            <a:gdLst>
              <a:gd name="T0" fmla="*/ 443818412 w 23304"/>
              <a:gd name="T1" fmla="*/ 745527915 h 25964"/>
              <a:gd name="T2" fmla="*/ 673127574 w 23304"/>
              <a:gd name="T3" fmla="*/ 745527915 h 25964"/>
              <a:gd name="T4" fmla="*/ 680527616 w 23304"/>
              <a:gd name="T5" fmla="*/ 691395353 h 25964"/>
              <a:gd name="T6" fmla="*/ 673127574 w 23304"/>
              <a:gd name="T7" fmla="*/ 681569568 h 25964"/>
              <a:gd name="T8" fmla="*/ 606557968 w 23304"/>
              <a:gd name="T9" fmla="*/ 155013107 h 25964"/>
              <a:gd name="T10" fmla="*/ 712604609 w 23304"/>
              <a:gd name="T11" fmla="*/ 152541507 h 25964"/>
              <a:gd name="T12" fmla="*/ 493141712 w 23304"/>
              <a:gd name="T13" fmla="*/ 0 h 25964"/>
              <a:gd name="T14" fmla="*/ 485741669 w 23304"/>
              <a:gd name="T15" fmla="*/ 78727156 h 25964"/>
              <a:gd name="T16" fmla="*/ 293432545 w 23304"/>
              <a:gd name="T17" fmla="*/ 83670530 h 25964"/>
              <a:gd name="T18" fmla="*/ 295878942 w 23304"/>
              <a:gd name="T19" fmla="*/ 250981021 h 25964"/>
              <a:gd name="T20" fmla="*/ 273678814 w 23304"/>
              <a:gd name="T21" fmla="*/ 250981021 h 25964"/>
              <a:gd name="T22" fmla="*/ 256432508 w 23304"/>
              <a:gd name="T23" fmla="*/ 246068042 h 25964"/>
              <a:gd name="T24" fmla="*/ 226832338 w 23304"/>
              <a:gd name="T25" fmla="*/ 265749831 h 25964"/>
              <a:gd name="T26" fmla="*/ 226832338 w 23304"/>
              <a:gd name="T27" fmla="*/ 312497988 h 25964"/>
              <a:gd name="T28" fmla="*/ 231786159 w 23304"/>
              <a:gd name="T29" fmla="*/ 361687176 h 25964"/>
              <a:gd name="T30" fmla="*/ 236709204 w 23304"/>
              <a:gd name="T31" fmla="*/ 386312339 h 25964"/>
              <a:gd name="T32" fmla="*/ 4923219 w 23304"/>
              <a:gd name="T33" fmla="*/ 386312339 h 25964"/>
              <a:gd name="T34" fmla="*/ 0 w 23304"/>
              <a:gd name="T35" fmla="*/ 401081323 h 25964"/>
              <a:gd name="T36" fmla="*/ 17246306 w 23304"/>
              <a:gd name="T37" fmla="*/ 420763112 h 25964"/>
              <a:gd name="T38" fmla="*/ 34523214 w 23304"/>
              <a:gd name="T39" fmla="*/ 428147517 h 25964"/>
              <a:gd name="T40" fmla="*/ 41923257 w 23304"/>
              <a:gd name="T41" fmla="*/ 447829306 h 25964"/>
              <a:gd name="T42" fmla="*/ 41923257 w 23304"/>
              <a:gd name="T43" fmla="*/ 469952300 h 25964"/>
              <a:gd name="T44" fmla="*/ 24646349 w 23304"/>
              <a:gd name="T45" fmla="*/ 499490268 h 25964"/>
              <a:gd name="T46" fmla="*/ 39446434 w 23304"/>
              <a:gd name="T47" fmla="*/ 526556462 h 25964"/>
              <a:gd name="T48" fmla="*/ 51769695 w 23304"/>
              <a:gd name="T49" fmla="*/ 541325446 h 25964"/>
              <a:gd name="T50" fmla="*/ 56723342 w 23304"/>
              <a:gd name="T51" fmla="*/ 575776219 h 25964"/>
              <a:gd name="T52" fmla="*/ 56723342 w 23304"/>
              <a:gd name="T53" fmla="*/ 600370813 h 25964"/>
              <a:gd name="T54" fmla="*/ 56723342 w 23304"/>
              <a:gd name="T55" fmla="*/ 637262791 h 25964"/>
              <a:gd name="T56" fmla="*/ 34523214 w 23304"/>
              <a:gd name="T57" fmla="*/ 649590570 h 25964"/>
              <a:gd name="T58" fmla="*/ 32046391 w 23304"/>
              <a:gd name="T59" fmla="*/ 691395353 h 25964"/>
              <a:gd name="T60" fmla="*/ 17246306 w 23304"/>
              <a:gd name="T61" fmla="*/ 708635937 h 25964"/>
              <a:gd name="T62" fmla="*/ 19723304 w 23304"/>
              <a:gd name="T63" fmla="*/ 728317726 h 25964"/>
              <a:gd name="T64" fmla="*/ 34523214 w 23304"/>
              <a:gd name="T65" fmla="*/ 716020341 h 25964"/>
              <a:gd name="T66" fmla="*/ 27123172 w 23304"/>
              <a:gd name="T67" fmla="*/ 686482548 h 25964"/>
              <a:gd name="T68" fmla="*/ 54246519 w 23304"/>
              <a:gd name="T69" fmla="*/ 686482548 h 25964"/>
              <a:gd name="T70" fmla="*/ 78892867 w 23304"/>
              <a:gd name="T71" fmla="*/ 676656763 h 25964"/>
              <a:gd name="T72" fmla="*/ 101092995 w 23304"/>
              <a:gd name="T73" fmla="*/ 666800759 h 25964"/>
              <a:gd name="T74" fmla="*/ 128216167 w 23304"/>
              <a:gd name="T75" fmla="*/ 671713564 h 25964"/>
              <a:gd name="T76" fmla="*/ 152862690 w 23304"/>
              <a:gd name="T77" fmla="*/ 674185164 h 25964"/>
              <a:gd name="T78" fmla="*/ 167662600 w 23304"/>
              <a:gd name="T79" fmla="*/ 681569568 h 25964"/>
              <a:gd name="T80" fmla="*/ 182462685 w 23304"/>
              <a:gd name="T81" fmla="*/ 696338552 h 25964"/>
              <a:gd name="T82" fmla="*/ 192339726 w 23304"/>
              <a:gd name="T83" fmla="*/ 708635937 h 25964"/>
              <a:gd name="T84" fmla="*/ 202185989 w 23304"/>
              <a:gd name="T85" fmla="*/ 708635937 h 25964"/>
              <a:gd name="T86" fmla="*/ 216986074 w 23304"/>
              <a:gd name="T87" fmla="*/ 738173905 h 25964"/>
              <a:gd name="T88" fmla="*/ 234232381 w 23304"/>
              <a:gd name="T89" fmla="*/ 745527915 h 25964"/>
              <a:gd name="T90" fmla="*/ 239186202 w 23304"/>
              <a:gd name="T91" fmla="*/ 760296724 h 25964"/>
              <a:gd name="T92" fmla="*/ 251509289 w 23304"/>
              <a:gd name="T93" fmla="*/ 772594108 h 25964"/>
              <a:gd name="T94" fmla="*/ 263832550 w 23304"/>
              <a:gd name="T95" fmla="*/ 779978513 h 25964"/>
              <a:gd name="T96" fmla="*/ 273678814 w 23304"/>
              <a:gd name="T97" fmla="*/ 792275897 h 25964"/>
              <a:gd name="T98" fmla="*/ 305755807 w 23304"/>
              <a:gd name="T99" fmla="*/ 782450288 h 25964"/>
              <a:gd name="T100" fmla="*/ 305755807 w 23304"/>
              <a:gd name="T101" fmla="*/ 775065708 h 25964"/>
              <a:gd name="T102" fmla="*/ 300802161 w 23304"/>
              <a:gd name="T103" fmla="*/ 765209704 h 25964"/>
              <a:gd name="T104" fmla="*/ 320555892 w 23304"/>
              <a:gd name="T105" fmla="*/ 735702130 h 25964"/>
              <a:gd name="T106" fmla="*/ 350125460 w 23304"/>
              <a:gd name="T107" fmla="*/ 765209704 h 25964"/>
              <a:gd name="T108" fmla="*/ 364925545 w 23304"/>
              <a:gd name="T109" fmla="*/ 752912319 h 25964"/>
              <a:gd name="T110" fmla="*/ 384648675 w 23304"/>
              <a:gd name="T111" fmla="*/ 747999515 h 25964"/>
              <a:gd name="T112" fmla="*/ 406848802 w 23304"/>
              <a:gd name="T113" fmla="*/ 752912319 h 25964"/>
              <a:gd name="T114" fmla="*/ 443818412 w 23304"/>
              <a:gd name="T115" fmla="*/ 745527915 h 25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3304" h="25964">
                <a:moveTo>
                  <a:pt x="14514" y="24432"/>
                </a:moveTo>
                <a:lnTo>
                  <a:pt x="22013" y="24432"/>
                </a:lnTo>
                <a:lnTo>
                  <a:pt x="22255" y="22658"/>
                </a:lnTo>
                <a:lnTo>
                  <a:pt x="22013" y="22336"/>
                </a:lnTo>
                <a:lnTo>
                  <a:pt x="19836" y="5080"/>
                </a:lnTo>
                <a:lnTo>
                  <a:pt x="23304" y="4999"/>
                </a:lnTo>
                <a:lnTo>
                  <a:pt x="16127" y="0"/>
                </a:lnTo>
                <a:lnTo>
                  <a:pt x="15885" y="2580"/>
                </a:lnTo>
                <a:lnTo>
                  <a:pt x="9596" y="2742"/>
                </a:lnTo>
                <a:lnTo>
                  <a:pt x="9676" y="8225"/>
                </a:lnTo>
                <a:lnTo>
                  <a:pt x="8950" y="8225"/>
                </a:lnTo>
                <a:lnTo>
                  <a:pt x="8386" y="8064"/>
                </a:lnTo>
                <a:lnTo>
                  <a:pt x="7418" y="8709"/>
                </a:lnTo>
                <a:lnTo>
                  <a:pt x="7418" y="10241"/>
                </a:lnTo>
                <a:lnTo>
                  <a:pt x="7580" y="11853"/>
                </a:lnTo>
                <a:lnTo>
                  <a:pt x="7741" y="12660"/>
                </a:lnTo>
                <a:lnTo>
                  <a:pt x="161" y="12660"/>
                </a:lnTo>
                <a:lnTo>
                  <a:pt x="0" y="13144"/>
                </a:lnTo>
                <a:lnTo>
                  <a:pt x="564" y="13789"/>
                </a:lnTo>
                <a:lnTo>
                  <a:pt x="1129" y="14031"/>
                </a:lnTo>
                <a:lnTo>
                  <a:pt x="1371" y="14676"/>
                </a:lnTo>
                <a:lnTo>
                  <a:pt x="1371" y="15401"/>
                </a:lnTo>
                <a:lnTo>
                  <a:pt x="806" y="16369"/>
                </a:lnTo>
                <a:lnTo>
                  <a:pt x="1290" y="17256"/>
                </a:lnTo>
                <a:lnTo>
                  <a:pt x="1693" y="17740"/>
                </a:lnTo>
                <a:lnTo>
                  <a:pt x="1855" y="18869"/>
                </a:lnTo>
                <a:lnTo>
                  <a:pt x="1855" y="19675"/>
                </a:lnTo>
                <a:lnTo>
                  <a:pt x="1855" y="20884"/>
                </a:lnTo>
                <a:lnTo>
                  <a:pt x="1129" y="21288"/>
                </a:lnTo>
                <a:lnTo>
                  <a:pt x="1048" y="22658"/>
                </a:lnTo>
                <a:lnTo>
                  <a:pt x="564" y="23223"/>
                </a:lnTo>
                <a:lnTo>
                  <a:pt x="645" y="23868"/>
                </a:lnTo>
                <a:lnTo>
                  <a:pt x="1129" y="23465"/>
                </a:lnTo>
                <a:lnTo>
                  <a:pt x="887" y="22497"/>
                </a:lnTo>
                <a:lnTo>
                  <a:pt x="1774" y="22497"/>
                </a:lnTo>
                <a:lnTo>
                  <a:pt x="2580" y="22175"/>
                </a:lnTo>
                <a:lnTo>
                  <a:pt x="3306" y="21852"/>
                </a:lnTo>
                <a:lnTo>
                  <a:pt x="4193" y="22013"/>
                </a:lnTo>
                <a:lnTo>
                  <a:pt x="4999" y="22094"/>
                </a:lnTo>
                <a:lnTo>
                  <a:pt x="5483" y="22336"/>
                </a:lnTo>
                <a:lnTo>
                  <a:pt x="5967" y="22820"/>
                </a:lnTo>
                <a:lnTo>
                  <a:pt x="6290" y="23223"/>
                </a:lnTo>
                <a:lnTo>
                  <a:pt x="6612" y="23223"/>
                </a:lnTo>
                <a:lnTo>
                  <a:pt x="7096" y="24191"/>
                </a:lnTo>
                <a:lnTo>
                  <a:pt x="7660" y="24432"/>
                </a:lnTo>
                <a:lnTo>
                  <a:pt x="7822" y="24916"/>
                </a:lnTo>
                <a:lnTo>
                  <a:pt x="8225" y="25319"/>
                </a:lnTo>
                <a:lnTo>
                  <a:pt x="8628" y="25561"/>
                </a:lnTo>
                <a:lnTo>
                  <a:pt x="8950" y="25964"/>
                </a:lnTo>
                <a:lnTo>
                  <a:pt x="9999" y="25642"/>
                </a:lnTo>
                <a:lnTo>
                  <a:pt x="9999" y="25400"/>
                </a:lnTo>
                <a:lnTo>
                  <a:pt x="9837" y="25077"/>
                </a:lnTo>
                <a:lnTo>
                  <a:pt x="10483" y="24110"/>
                </a:lnTo>
                <a:lnTo>
                  <a:pt x="11450" y="25077"/>
                </a:lnTo>
                <a:lnTo>
                  <a:pt x="11934" y="24674"/>
                </a:lnTo>
                <a:lnTo>
                  <a:pt x="12579" y="24513"/>
                </a:lnTo>
                <a:lnTo>
                  <a:pt x="13305" y="24674"/>
                </a:lnTo>
                <a:lnTo>
                  <a:pt x="14514" y="24432"/>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61" name="Rectangle 5"/>
          <p:cNvSpPr>
            <a:spLocks noChangeArrowheads="1"/>
          </p:cNvSpPr>
          <p:nvPr/>
        </p:nvSpPr>
        <p:spPr bwMode="auto">
          <a:xfrm>
            <a:off x="1476375" y="2997200"/>
            <a:ext cx="22320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Nouakchott</a:t>
            </a:r>
          </a:p>
        </p:txBody>
      </p:sp>
      <p:pic>
        <p:nvPicPr>
          <p:cNvPr id="19462" name="Picture 6"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42211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Morocco</a:t>
            </a:r>
          </a:p>
        </p:txBody>
      </p:sp>
      <p:sp>
        <p:nvSpPr>
          <p:cNvPr id="21507" name="Freeform 3"/>
          <p:cNvSpPr>
            <a:spLocks/>
          </p:cNvSpPr>
          <p:nvPr/>
        </p:nvSpPr>
        <p:spPr bwMode="auto">
          <a:xfrm>
            <a:off x="2411413" y="1773238"/>
            <a:ext cx="3673475" cy="3852862"/>
          </a:xfrm>
          <a:custGeom>
            <a:avLst/>
            <a:gdLst>
              <a:gd name="T0" fmla="*/ 2147483646 w 2314"/>
              <a:gd name="T1" fmla="*/ 2147483646 h 2427"/>
              <a:gd name="T2" fmla="*/ 2147483646 w 2314"/>
              <a:gd name="T3" fmla="*/ 2147483646 h 2427"/>
              <a:gd name="T4" fmla="*/ 2147483646 w 2314"/>
              <a:gd name="T5" fmla="*/ 2147483646 h 2427"/>
              <a:gd name="T6" fmla="*/ 2147483646 w 2314"/>
              <a:gd name="T7" fmla="*/ 2147483646 h 2427"/>
              <a:gd name="T8" fmla="*/ 2147483646 w 2314"/>
              <a:gd name="T9" fmla="*/ 2147483646 h 2427"/>
              <a:gd name="T10" fmla="*/ 2147483646 w 2314"/>
              <a:gd name="T11" fmla="*/ 2147483646 h 2427"/>
              <a:gd name="T12" fmla="*/ 2147483646 w 2314"/>
              <a:gd name="T13" fmla="*/ 2147483646 h 2427"/>
              <a:gd name="T14" fmla="*/ 2147483646 w 2314"/>
              <a:gd name="T15" fmla="*/ 2147483646 h 2427"/>
              <a:gd name="T16" fmla="*/ 2147483646 w 2314"/>
              <a:gd name="T17" fmla="*/ 2147483646 h 2427"/>
              <a:gd name="T18" fmla="*/ 2147483646 w 2314"/>
              <a:gd name="T19" fmla="*/ 2147483646 h 2427"/>
              <a:gd name="T20" fmla="*/ 2147483646 w 2314"/>
              <a:gd name="T21" fmla="*/ 2147483646 h 2427"/>
              <a:gd name="T22" fmla="*/ 2147483646 w 2314"/>
              <a:gd name="T23" fmla="*/ 2147483646 h 2427"/>
              <a:gd name="T24" fmla="*/ 2147483646 w 2314"/>
              <a:gd name="T25" fmla="*/ 2147483646 h 2427"/>
              <a:gd name="T26" fmla="*/ 2147483646 w 2314"/>
              <a:gd name="T27" fmla="*/ 2147483646 h 2427"/>
              <a:gd name="T28" fmla="*/ 2147483646 w 2314"/>
              <a:gd name="T29" fmla="*/ 2147483646 h 2427"/>
              <a:gd name="T30" fmla="*/ 2147483646 w 2314"/>
              <a:gd name="T31" fmla="*/ 2147483646 h 2427"/>
              <a:gd name="T32" fmla="*/ 2147483646 w 2314"/>
              <a:gd name="T33" fmla="*/ 2147483646 h 2427"/>
              <a:gd name="T34" fmla="*/ 2147483646 w 2314"/>
              <a:gd name="T35" fmla="*/ 2147483646 h 2427"/>
              <a:gd name="T36" fmla="*/ 2147483646 w 2314"/>
              <a:gd name="T37" fmla="*/ 1970761932 h 2427"/>
              <a:gd name="T38" fmla="*/ 2147483646 w 2314"/>
              <a:gd name="T39" fmla="*/ 1721265702 h 2427"/>
              <a:gd name="T40" fmla="*/ 2147483646 w 2314"/>
              <a:gd name="T41" fmla="*/ 1590217594 h 2427"/>
              <a:gd name="T42" fmla="*/ 2147483646 w 2314"/>
              <a:gd name="T43" fmla="*/ 1328121378 h 2427"/>
              <a:gd name="T44" fmla="*/ 2147483646 w 2314"/>
              <a:gd name="T45" fmla="*/ 1154231413 h 2427"/>
              <a:gd name="T46" fmla="*/ 2147483646 w 2314"/>
              <a:gd name="T47" fmla="*/ 950097989 h 2427"/>
              <a:gd name="T48" fmla="*/ 2147483646 w 2314"/>
              <a:gd name="T49" fmla="*/ 758566139 h 2427"/>
              <a:gd name="T50" fmla="*/ 2147483646 w 2314"/>
              <a:gd name="T51" fmla="*/ 612397096 h 2427"/>
              <a:gd name="T52" fmla="*/ 2147483646 w 2314"/>
              <a:gd name="T53" fmla="*/ 597276160 h 2427"/>
              <a:gd name="T54" fmla="*/ 2147483646 w 2314"/>
              <a:gd name="T55" fmla="*/ 481348988 h 2427"/>
              <a:gd name="T56" fmla="*/ 2147483646 w 2314"/>
              <a:gd name="T57" fmla="*/ 481348988 h 2427"/>
              <a:gd name="T58" fmla="*/ 2147483646 w 2314"/>
              <a:gd name="T59" fmla="*/ 496469923 h 2427"/>
              <a:gd name="T60" fmla="*/ 2147483646 w 2314"/>
              <a:gd name="T61" fmla="*/ 539313368 h 2427"/>
              <a:gd name="T62" fmla="*/ 2147483646 w 2314"/>
              <a:gd name="T63" fmla="*/ 511590859 h 2427"/>
              <a:gd name="T64" fmla="*/ 2147483646 w 2314"/>
              <a:gd name="T65" fmla="*/ 481348988 h 2427"/>
              <a:gd name="T66" fmla="*/ 2147483646 w 2314"/>
              <a:gd name="T67" fmla="*/ 161289979 h 2427"/>
              <a:gd name="T68" fmla="*/ 2147483646 w 2314"/>
              <a:gd name="T69" fmla="*/ 0 h 2427"/>
              <a:gd name="T70" fmla="*/ 2147483646 w 2314"/>
              <a:gd name="T71" fmla="*/ 511590859 h 2427"/>
              <a:gd name="T72" fmla="*/ 2147483646 w 2314"/>
              <a:gd name="T73" fmla="*/ 1416327629 h 2427"/>
              <a:gd name="T74" fmla="*/ 2147483646 w 2314"/>
              <a:gd name="T75" fmla="*/ 1955640996 h 2427"/>
              <a:gd name="T76" fmla="*/ 1927920325 w 2314"/>
              <a:gd name="T77" fmla="*/ 2147483646 h 2427"/>
              <a:gd name="T78" fmla="*/ 1688504688 w 2314"/>
              <a:gd name="T79" fmla="*/ 2147483646 h 2427"/>
              <a:gd name="T80" fmla="*/ 1612900000 w 2314"/>
              <a:gd name="T81" fmla="*/ 2147483646 h 2427"/>
              <a:gd name="T82" fmla="*/ 1718746563 w 2314"/>
              <a:gd name="T83" fmla="*/ 2147483646 h 2427"/>
              <a:gd name="T84" fmla="*/ 1491932500 w 2314"/>
              <a:gd name="T85" fmla="*/ 2147483646 h 2427"/>
              <a:gd name="T86" fmla="*/ 1234876563 w 2314"/>
              <a:gd name="T87" fmla="*/ 2147483646 h 2427"/>
              <a:gd name="T88" fmla="*/ 768648450 w 2314"/>
              <a:gd name="T89" fmla="*/ 2147483646 h 2427"/>
              <a:gd name="T90" fmla="*/ 241935000 w 2314"/>
              <a:gd name="T91" fmla="*/ 2147483646 h 2427"/>
              <a:gd name="T92" fmla="*/ 0 w 2314"/>
              <a:gd name="T93" fmla="*/ 2147483646 h 2427"/>
              <a:gd name="T94" fmla="*/ 2139613450 w 2314"/>
              <a:gd name="T95" fmla="*/ 2147483646 h 24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314" h="2427">
                <a:moveTo>
                  <a:pt x="849" y="2114"/>
                </a:moveTo>
                <a:lnTo>
                  <a:pt x="1058" y="1917"/>
                </a:lnTo>
                <a:lnTo>
                  <a:pt x="1082" y="1940"/>
                </a:lnTo>
                <a:lnTo>
                  <a:pt x="1130" y="1871"/>
                </a:lnTo>
                <a:lnTo>
                  <a:pt x="1202" y="1859"/>
                </a:lnTo>
                <a:lnTo>
                  <a:pt x="1238" y="1877"/>
                </a:lnTo>
                <a:lnTo>
                  <a:pt x="1285" y="1877"/>
                </a:lnTo>
                <a:lnTo>
                  <a:pt x="1280" y="1842"/>
                </a:lnTo>
                <a:lnTo>
                  <a:pt x="1357" y="1830"/>
                </a:lnTo>
                <a:lnTo>
                  <a:pt x="1417" y="1790"/>
                </a:lnTo>
                <a:lnTo>
                  <a:pt x="1531" y="1761"/>
                </a:lnTo>
                <a:lnTo>
                  <a:pt x="1578" y="1564"/>
                </a:lnTo>
                <a:lnTo>
                  <a:pt x="1698" y="1541"/>
                </a:lnTo>
                <a:lnTo>
                  <a:pt x="1752" y="1488"/>
                </a:lnTo>
                <a:lnTo>
                  <a:pt x="1776" y="1494"/>
                </a:lnTo>
                <a:lnTo>
                  <a:pt x="1812" y="1471"/>
                </a:lnTo>
                <a:lnTo>
                  <a:pt x="1848" y="1471"/>
                </a:lnTo>
                <a:lnTo>
                  <a:pt x="1800" y="1436"/>
                </a:lnTo>
                <a:lnTo>
                  <a:pt x="1788" y="1436"/>
                </a:lnTo>
                <a:lnTo>
                  <a:pt x="1770" y="1378"/>
                </a:lnTo>
                <a:lnTo>
                  <a:pt x="1818" y="1355"/>
                </a:lnTo>
                <a:lnTo>
                  <a:pt x="1818" y="1292"/>
                </a:lnTo>
                <a:lnTo>
                  <a:pt x="1973" y="1234"/>
                </a:lnTo>
                <a:lnTo>
                  <a:pt x="1955" y="1187"/>
                </a:lnTo>
                <a:lnTo>
                  <a:pt x="1943" y="1135"/>
                </a:lnTo>
                <a:lnTo>
                  <a:pt x="2021" y="1135"/>
                </a:lnTo>
                <a:lnTo>
                  <a:pt x="2099" y="1106"/>
                </a:lnTo>
                <a:lnTo>
                  <a:pt x="2170" y="1118"/>
                </a:lnTo>
                <a:lnTo>
                  <a:pt x="2224" y="1118"/>
                </a:lnTo>
                <a:lnTo>
                  <a:pt x="2260" y="1135"/>
                </a:lnTo>
                <a:lnTo>
                  <a:pt x="2248" y="1095"/>
                </a:lnTo>
                <a:lnTo>
                  <a:pt x="2278" y="1054"/>
                </a:lnTo>
                <a:lnTo>
                  <a:pt x="2314" y="1025"/>
                </a:lnTo>
                <a:lnTo>
                  <a:pt x="2242" y="950"/>
                </a:lnTo>
                <a:lnTo>
                  <a:pt x="2200" y="898"/>
                </a:lnTo>
                <a:lnTo>
                  <a:pt x="2248" y="869"/>
                </a:lnTo>
                <a:lnTo>
                  <a:pt x="2188" y="834"/>
                </a:lnTo>
                <a:lnTo>
                  <a:pt x="2206" y="782"/>
                </a:lnTo>
                <a:lnTo>
                  <a:pt x="2188" y="741"/>
                </a:lnTo>
                <a:lnTo>
                  <a:pt x="2206" y="683"/>
                </a:lnTo>
                <a:lnTo>
                  <a:pt x="2170" y="672"/>
                </a:lnTo>
                <a:lnTo>
                  <a:pt x="2188" y="631"/>
                </a:lnTo>
                <a:lnTo>
                  <a:pt x="2188" y="602"/>
                </a:lnTo>
                <a:lnTo>
                  <a:pt x="2194" y="527"/>
                </a:lnTo>
                <a:lnTo>
                  <a:pt x="2176" y="487"/>
                </a:lnTo>
                <a:lnTo>
                  <a:pt x="2158" y="458"/>
                </a:lnTo>
                <a:lnTo>
                  <a:pt x="2206" y="405"/>
                </a:lnTo>
                <a:lnTo>
                  <a:pt x="2158" y="377"/>
                </a:lnTo>
                <a:lnTo>
                  <a:pt x="2176" y="359"/>
                </a:lnTo>
                <a:lnTo>
                  <a:pt x="2123" y="301"/>
                </a:lnTo>
                <a:lnTo>
                  <a:pt x="2093" y="266"/>
                </a:lnTo>
                <a:lnTo>
                  <a:pt x="2081" y="243"/>
                </a:lnTo>
                <a:lnTo>
                  <a:pt x="2033" y="208"/>
                </a:lnTo>
                <a:lnTo>
                  <a:pt x="2009" y="237"/>
                </a:lnTo>
                <a:lnTo>
                  <a:pt x="1979" y="226"/>
                </a:lnTo>
                <a:lnTo>
                  <a:pt x="1949" y="191"/>
                </a:lnTo>
                <a:lnTo>
                  <a:pt x="1943" y="139"/>
                </a:lnTo>
                <a:lnTo>
                  <a:pt x="1895" y="191"/>
                </a:lnTo>
                <a:lnTo>
                  <a:pt x="1854" y="208"/>
                </a:lnTo>
                <a:lnTo>
                  <a:pt x="1812" y="197"/>
                </a:lnTo>
                <a:lnTo>
                  <a:pt x="1782" y="185"/>
                </a:lnTo>
                <a:lnTo>
                  <a:pt x="1788" y="214"/>
                </a:lnTo>
                <a:lnTo>
                  <a:pt x="1764" y="203"/>
                </a:lnTo>
                <a:lnTo>
                  <a:pt x="1746" y="203"/>
                </a:lnTo>
                <a:lnTo>
                  <a:pt x="1662" y="208"/>
                </a:lnTo>
                <a:lnTo>
                  <a:pt x="1608" y="191"/>
                </a:lnTo>
                <a:lnTo>
                  <a:pt x="1549" y="156"/>
                </a:lnTo>
                <a:lnTo>
                  <a:pt x="1477" y="64"/>
                </a:lnTo>
                <a:lnTo>
                  <a:pt x="1465" y="0"/>
                </a:lnTo>
                <a:lnTo>
                  <a:pt x="1417" y="0"/>
                </a:lnTo>
                <a:lnTo>
                  <a:pt x="1375" y="35"/>
                </a:lnTo>
                <a:lnTo>
                  <a:pt x="1305" y="203"/>
                </a:lnTo>
                <a:lnTo>
                  <a:pt x="1268" y="411"/>
                </a:lnTo>
                <a:lnTo>
                  <a:pt x="1185" y="562"/>
                </a:lnTo>
                <a:lnTo>
                  <a:pt x="1040" y="701"/>
                </a:lnTo>
                <a:lnTo>
                  <a:pt x="939" y="776"/>
                </a:lnTo>
                <a:lnTo>
                  <a:pt x="879" y="811"/>
                </a:lnTo>
                <a:lnTo>
                  <a:pt x="765" y="1002"/>
                </a:lnTo>
                <a:lnTo>
                  <a:pt x="729" y="1170"/>
                </a:lnTo>
                <a:lnTo>
                  <a:pt x="670" y="1268"/>
                </a:lnTo>
                <a:lnTo>
                  <a:pt x="658" y="1338"/>
                </a:lnTo>
                <a:lnTo>
                  <a:pt x="640" y="1512"/>
                </a:lnTo>
                <a:lnTo>
                  <a:pt x="622" y="1622"/>
                </a:lnTo>
                <a:lnTo>
                  <a:pt x="682" y="1628"/>
                </a:lnTo>
                <a:lnTo>
                  <a:pt x="634" y="1755"/>
                </a:lnTo>
                <a:lnTo>
                  <a:pt x="592" y="1871"/>
                </a:lnTo>
                <a:lnTo>
                  <a:pt x="544" y="1987"/>
                </a:lnTo>
                <a:lnTo>
                  <a:pt x="490" y="2039"/>
                </a:lnTo>
                <a:lnTo>
                  <a:pt x="407" y="2114"/>
                </a:lnTo>
                <a:lnTo>
                  <a:pt x="305" y="2236"/>
                </a:lnTo>
                <a:lnTo>
                  <a:pt x="192" y="2299"/>
                </a:lnTo>
                <a:lnTo>
                  <a:pt x="96" y="2317"/>
                </a:lnTo>
                <a:lnTo>
                  <a:pt x="36" y="2363"/>
                </a:lnTo>
                <a:lnTo>
                  <a:pt x="0" y="2427"/>
                </a:lnTo>
                <a:lnTo>
                  <a:pt x="849" y="2421"/>
                </a:lnTo>
                <a:lnTo>
                  <a:pt x="849" y="2114"/>
                </a:lnTo>
                <a:close/>
              </a:path>
            </a:pathLst>
          </a:custGeom>
          <a:solidFill>
            <a:srgbClr val="00A0C6"/>
          </a:solidFill>
          <a:ln w="76200" cap="flat" cmpd="sng">
            <a:solidFill>
              <a:schemeClr val="bg1"/>
            </a:solidFill>
            <a:prstDash val="solid"/>
            <a:miter lim="800000"/>
            <a:headEnd type="none" w="med" len="med"/>
            <a:tailEnd type="none" w="med" len="med"/>
          </a:ln>
          <a:effectLst>
            <a:outerShdw dist="35921" dir="2700000" algn="ctr" rotWithShape="0">
              <a:schemeClr val="bg2"/>
            </a:outerShdw>
          </a:effectLst>
        </p:spPr>
        <p:txBody>
          <a:bodyPr/>
          <a:lstStyle/>
          <a:p>
            <a:endParaRPr lang="en-GB"/>
          </a:p>
        </p:txBody>
      </p:sp>
      <p:sp>
        <p:nvSpPr>
          <p:cNvPr id="21508" name="Freeform 4"/>
          <p:cNvSpPr>
            <a:spLocks/>
          </p:cNvSpPr>
          <p:nvPr/>
        </p:nvSpPr>
        <p:spPr bwMode="auto">
          <a:xfrm>
            <a:off x="2413000" y="1773238"/>
            <a:ext cx="3673475" cy="3852862"/>
          </a:xfrm>
          <a:custGeom>
            <a:avLst/>
            <a:gdLst>
              <a:gd name="T0" fmla="*/ 2147483646 w 2314"/>
              <a:gd name="T1" fmla="*/ 2147483646 h 2427"/>
              <a:gd name="T2" fmla="*/ 2147483646 w 2314"/>
              <a:gd name="T3" fmla="*/ 2147483646 h 2427"/>
              <a:gd name="T4" fmla="*/ 2147483646 w 2314"/>
              <a:gd name="T5" fmla="*/ 2147483646 h 2427"/>
              <a:gd name="T6" fmla="*/ 2147483646 w 2314"/>
              <a:gd name="T7" fmla="*/ 2147483646 h 2427"/>
              <a:gd name="T8" fmla="*/ 2147483646 w 2314"/>
              <a:gd name="T9" fmla="*/ 2147483646 h 2427"/>
              <a:gd name="T10" fmla="*/ 2147483646 w 2314"/>
              <a:gd name="T11" fmla="*/ 2147483646 h 2427"/>
              <a:gd name="T12" fmla="*/ 2147483646 w 2314"/>
              <a:gd name="T13" fmla="*/ 2147483646 h 2427"/>
              <a:gd name="T14" fmla="*/ 2147483646 w 2314"/>
              <a:gd name="T15" fmla="*/ 2147483646 h 2427"/>
              <a:gd name="T16" fmla="*/ 2147483646 w 2314"/>
              <a:gd name="T17" fmla="*/ 2147483646 h 2427"/>
              <a:gd name="T18" fmla="*/ 2147483646 w 2314"/>
              <a:gd name="T19" fmla="*/ 2147483646 h 2427"/>
              <a:gd name="T20" fmla="*/ 2147483646 w 2314"/>
              <a:gd name="T21" fmla="*/ 2147483646 h 2427"/>
              <a:gd name="T22" fmla="*/ 2147483646 w 2314"/>
              <a:gd name="T23" fmla="*/ 2147483646 h 2427"/>
              <a:gd name="T24" fmla="*/ 2147483646 w 2314"/>
              <a:gd name="T25" fmla="*/ 2147483646 h 2427"/>
              <a:gd name="T26" fmla="*/ 2147483646 w 2314"/>
              <a:gd name="T27" fmla="*/ 2147483646 h 2427"/>
              <a:gd name="T28" fmla="*/ 2147483646 w 2314"/>
              <a:gd name="T29" fmla="*/ 2147483646 h 2427"/>
              <a:gd name="T30" fmla="*/ 2147483646 w 2314"/>
              <a:gd name="T31" fmla="*/ 2147483646 h 2427"/>
              <a:gd name="T32" fmla="*/ 2147483646 w 2314"/>
              <a:gd name="T33" fmla="*/ 2147483646 h 2427"/>
              <a:gd name="T34" fmla="*/ 2147483646 w 2314"/>
              <a:gd name="T35" fmla="*/ 2147483646 h 2427"/>
              <a:gd name="T36" fmla="*/ 2147483646 w 2314"/>
              <a:gd name="T37" fmla="*/ 1970761932 h 2427"/>
              <a:gd name="T38" fmla="*/ 2147483646 w 2314"/>
              <a:gd name="T39" fmla="*/ 1721265702 h 2427"/>
              <a:gd name="T40" fmla="*/ 2147483646 w 2314"/>
              <a:gd name="T41" fmla="*/ 1590217594 h 2427"/>
              <a:gd name="T42" fmla="*/ 2147483646 w 2314"/>
              <a:gd name="T43" fmla="*/ 1328121378 h 2427"/>
              <a:gd name="T44" fmla="*/ 2147483646 w 2314"/>
              <a:gd name="T45" fmla="*/ 1154231413 h 2427"/>
              <a:gd name="T46" fmla="*/ 2147483646 w 2314"/>
              <a:gd name="T47" fmla="*/ 950097989 h 2427"/>
              <a:gd name="T48" fmla="*/ 2147483646 w 2314"/>
              <a:gd name="T49" fmla="*/ 758566139 h 2427"/>
              <a:gd name="T50" fmla="*/ 2147483646 w 2314"/>
              <a:gd name="T51" fmla="*/ 612397096 h 2427"/>
              <a:gd name="T52" fmla="*/ 2147483646 w 2314"/>
              <a:gd name="T53" fmla="*/ 597276160 h 2427"/>
              <a:gd name="T54" fmla="*/ 2147483646 w 2314"/>
              <a:gd name="T55" fmla="*/ 481348988 h 2427"/>
              <a:gd name="T56" fmla="*/ 2147483646 w 2314"/>
              <a:gd name="T57" fmla="*/ 481348988 h 2427"/>
              <a:gd name="T58" fmla="*/ 2147483646 w 2314"/>
              <a:gd name="T59" fmla="*/ 496469923 h 2427"/>
              <a:gd name="T60" fmla="*/ 2147483646 w 2314"/>
              <a:gd name="T61" fmla="*/ 539313368 h 2427"/>
              <a:gd name="T62" fmla="*/ 2147483646 w 2314"/>
              <a:gd name="T63" fmla="*/ 511590859 h 2427"/>
              <a:gd name="T64" fmla="*/ 2147483646 w 2314"/>
              <a:gd name="T65" fmla="*/ 481348988 h 2427"/>
              <a:gd name="T66" fmla="*/ 2147483646 w 2314"/>
              <a:gd name="T67" fmla="*/ 161289979 h 2427"/>
              <a:gd name="T68" fmla="*/ 2147483646 w 2314"/>
              <a:gd name="T69" fmla="*/ 0 h 2427"/>
              <a:gd name="T70" fmla="*/ 2147483646 w 2314"/>
              <a:gd name="T71" fmla="*/ 511590859 h 2427"/>
              <a:gd name="T72" fmla="*/ 2147483646 w 2314"/>
              <a:gd name="T73" fmla="*/ 1416327629 h 2427"/>
              <a:gd name="T74" fmla="*/ 2147483646 w 2314"/>
              <a:gd name="T75" fmla="*/ 1955640996 h 2427"/>
              <a:gd name="T76" fmla="*/ 1927920325 w 2314"/>
              <a:gd name="T77" fmla="*/ 2147483646 h 2427"/>
              <a:gd name="T78" fmla="*/ 1688504688 w 2314"/>
              <a:gd name="T79" fmla="*/ 2147483646 h 2427"/>
              <a:gd name="T80" fmla="*/ 1612900000 w 2314"/>
              <a:gd name="T81" fmla="*/ 2147483646 h 2427"/>
              <a:gd name="T82" fmla="*/ 1718746563 w 2314"/>
              <a:gd name="T83" fmla="*/ 2147483646 h 2427"/>
              <a:gd name="T84" fmla="*/ 1491932500 w 2314"/>
              <a:gd name="T85" fmla="*/ 2147483646 h 2427"/>
              <a:gd name="T86" fmla="*/ 1234876563 w 2314"/>
              <a:gd name="T87" fmla="*/ 2147483646 h 2427"/>
              <a:gd name="T88" fmla="*/ 768648450 w 2314"/>
              <a:gd name="T89" fmla="*/ 2147483646 h 2427"/>
              <a:gd name="T90" fmla="*/ 241935000 w 2314"/>
              <a:gd name="T91" fmla="*/ 2147483646 h 2427"/>
              <a:gd name="T92" fmla="*/ 0 w 2314"/>
              <a:gd name="T93" fmla="*/ 2147483646 h 2427"/>
              <a:gd name="T94" fmla="*/ 2139613450 w 2314"/>
              <a:gd name="T95" fmla="*/ 2147483646 h 24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314" h="2427">
                <a:moveTo>
                  <a:pt x="849" y="2114"/>
                </a:moveTo>
                <a:lnTo>
                  <a:pt x="1058" y="1917"/>
                </a:lnTo>
                <a:lnTo>
                  <a:pt x="1082" y="1940"/>
                </a:lnTo>
                <a:lnTo>
                  <a:pt x="1130" y="1871"/>
                </a:lnTo>
                <a:lnTo>
                  <a:pt x="1202" y="1859"/>
                </a:lnTo>
                <a:lnTo>
                  <a:pt x="1238" y="1877"/>
                </a:lnTo>
                <a:lnTo>
                  <a:pt x="1285" y="1877"/>
                </a:lnTo>
                <a:lnTo>
                  <a:pt x="1280" y="1842"/>
                </a:lnTo>
                <a:lnTo>
                  <a:pt x="1357" y="1830"/>
                </a:lnTo>
                <a:lnTo>
                  <a:pt x="1417" y="1790"/>
                </a:lnTo>
                <a:lnTo>
                  <a:pt x="1531" y="1761"/>
                </a:lnTo>
                <a:lnTo>
                  <a:pt x="1578" y="1564"/>
                </a:lnTo>
                <a:lnTo>
                  <a:pt x="1698" y="1541"/>
                </a:lnTo>
                <a:lnTo>
                  <a:pt x="1752" y="1488"/>
                </a:lnTo>
                <a:lnTo>
                  <a:pt x="1776" y="1494"/>
                </a:lnTo>
                <a:lnTo>
                  <a:pt x="1812" y="1471"/>
                </a:lnTo>
                <a:lnTo>
                  <a:pt x="1848" y="1471"/>
                </a:lnTo>
                <a:lnTo>
                  <a:pt x="1800" y="1436"/>
                </a:lnTo>
                <a:lnTo>
                  <a:pt x="1788" y="1436"/>
                </a:lnTo>
                <a:lnTo>
                  <a:pt x="1770" y="1378"/>
                </a:lnTo>
                <a:lnTo>
                  <a:pt x="1818" y="1355"/>
                </a:lnTo>
                <a:lnTo>
                  <a:pt x="1818" y="1292"/>
                </a:lnTo>
                <a:lnTo>
                  <a:pt x="1973" y="1234"/>
                </a:lnTo>
                <a:lnTo>
                  <a:pt x="1955" y="1187"/>
                </a:lnTo>
                <a:lnTo>
                  <a:pt x="1943" y="1135"/>
                </a:lnTo>
                <a:lnTo>
                  <a:pt x="2021" y="1135"/>
                </a:lnTo>
                <a:lnTo>
                  <a:pt x="2099" y="1106"/>
                </a:lnTo>
                <a:lnTo>
                  <a:pt x="2170" y="1118"/>
                </a:lnTo>
                <a:lnTo>
                  <a:pt x="2224" y="1118"/>
                </a:lnTo>
                <a:lnTo>
                  <a:pt x="2260" y="1135"/>
                </a:lnTo>
                <a:lnTo>
                  <a:pt x="2248" y="1095"/>
                </a:lnTo>
                <a:lnTo>
                  <a:pt x="2278" y="1054"/>
                </a:lnTo>
                <a:lnTo>
                  <a:pt x="2314" y="1025"/>
                </a:lnTo>
                <a:lnTo>
                  <a:pt x="2242" y="950"/>
                </a:lnTo>
                <a:lnTo>
                  <a:pt x="2200" y="898"/>
                </a:lnTo>
                <a:lnTo>
                  <a:pt x="2248" y="869"/>
                </a:lnTo>
                <a:lnTo>
                  <a:pt x="2188" y="834"/>
                </a:lnTo>
                <a:lnTo>
                  <a:pt x="2206" y="782"/>
                </a:lnTo>
                <a:lnTo>
                  <a:pt x="2188" y="741"/>
                </a:lnTo>
                <a:lnTo>
                  <a:pt x="2206" y="683"/>
                </a:lnTo>
                <a:lnTo>
                  <a:pt x="2170" y="672"/>
                </a:lnTo>
                <a:lnTo>
                  <a:pt x="2188" y="631"/>
                </a:lnTo>
                <a:lnTo>
                  <a:pt x="2188" y="602"/>
                </a:lnTo>
                <a:lnTo>
                  <a:pt x="2194" y="527"/>
                </a:lnTo>
                <a:lnTo>
                  <a:pt x="2176" y="487"/>
                </a:lnTo>
                <a:lnTo>
                  <a:pt x="2158" y="458"/>
                </a:lnTo>
                <a:lnTo>
                  <a:pt x="2206" y="405"/>
                </a:lnTo>
                <a:lnTo>
                  <a:pt x="2158" y="377"/>
                </a:lnTo>
                <a:lnTo>
                  <a:pt x="2176" y="359"/>
                </a:lnTo>
                <a:lnTo>
                  <a:pt x="2123" y="301"/>
                </a:lnTo>
                <a:lnTo>
                  <a:pt x="2093" y="266"/>
                </a:lnTo>
                <a:lnTo>
                  <a:pt x="2081" y="243"/>
                </a:lnTo>
                <a:lnTo>
                  <a:pt x="2033" y="208"/>
                </a:lnTo>
                <a:lnTo>
                  <a:pt x="2009" y="237"/>
                </a:lnTo>
                <a:lnTo>
                  <a:pt x="1979" y="226"/>
                </a:lnTo>
                <a:lnTo>
                  <a:pt x="1949" y="191"/>
                </a:lnTo>
                <a:lnTo>
                  <a:pt x="1943" y="139"/>
                </a:lnTo>
                <a:lnTo>
                  <a:pt x="1895" y="191"/>
                </a:lnTo>
                <a:lnTo>
                  <a:pt x="1854" y="208"/>
                </a:lnTo>
                <a:lnTo>
                  <a:pt x="1812" y="197"/>
                </a:lnTo>
                <a:lnTo>
                  <a:pt x="1782" y="185"/>
                </a:lnTo>
                <a:lnTo>
                  <a:pt x="1788" y="214"/>
                </a:lnTo>
                <a:lnTo>
                  <a:pt x="1764" y="203"/>
                </a:lnTo>
                <a:lnTo>
                  <a:pt x="1746" y="203"/>
                </a:lnTo>
                <a:lnTo>
                  <a:pt x="1662" y="208"/>
                </a:lnTo>
                <a:lnTo>
                  <a:pt x="1608" y="191"/>
                </a:lnTo>
                <a:lnTo>
                  <a:pt x="1549" y="156"/>
                </a:lnTo>
                <a:lnTo>
                  <a:pt x="1477" y="64"/>
                </a:lnTo>
                <a:lnTo>
                  <a:pt x="1465" y="0"/>
                </a:lnTo>
                <a:lnTo>
                  <a:pt x="1417" y="0"/>
                </a:lnTo>
                <a:lnTo>
                  <a:pt x="1375" y="35"/>
                </a:lnTo>
                <a:lnTo>
                  <a:pt x="1305" y="203"/>
                </a:lnTo>
                <a:lnTo>
                  <a:pt x="1268" y="411"/>
                </a:lnTo>
                <a:lnTo>
                  <a:pt x="1185" y="562"/>
                </a:lnTo>
                <a:lnTo>
                  <a:pt x="1040" y="701"/>
                </a:lnTo>
                <a:lnTo>
                  <a:pt x="939" y="776"/>
                </a:lnTo>
                <a:lnTo>
                  <a:pt x="879" y="811"/>
                </a:lnTo>
                <a:lnTo>
                  <a:pt x="765" y="1002"/>
                </a:lnTo>
                <a:lnTo>
                  <a:pt x="729" y="1170"/>
                </a:lnTo>
                <a:lnTo>
                  <a:pt x="670" y="1268"/>
                </a:lnTo>
                <a:lnTo>
                  <a:pt x="658" y="1338"/>
                </a:lnTo>
                <a:lnTo>
                  <a:pt x="640" y="1512"/>
                </a:lnTo>
                <a:lnTo>
                  <a:pt x="622" y="1622"/>
                </a:lnTo>
                <a:lnTo>
                  <a:pt x="682" y="1628"/>
                </a:lnTo>
                <a:lnTo>
                  <a:pt x="634" y="1755"/>
                </a:lnTo>
                <a:lnTo>
                  <a:pt x="592" y="1871"/>
                </a:lnTo>
                <a:lnTo>
                  <a:pt x="544" y="1987"/>
                </a:lnTo>
                <a:lnTo>
                  <a:pt x="490" y="2039"/>
                </a:lnTo>
                <a:lnTo>
                  <a:pt x="407" y="2114"/>
                </a:lnTo>
                <a:lnTo>
                  <a:pt x="305" y="2236"/>
                </a:lnTo>
                <a:lnTo>
                  <a:pt x="192" y="2299"/>
                </a:lnTo>
                <a:lnTo>
                  <a:pt x="96" y="2317"/>
                </a:lnTo>
                <a:lnTo>
                  <a:pt x="36" y="2363"/>
                </a:lnTo>
                <a:lnTo>
                  <a:pt x="0" y="2427"/>
                </a:lnTo>
                <a:lnTo>
                  <a:pt x="849" y="2421"/>
                </a:lnTo>
                <a:lnTo>
                  <a:pt x="849" y="2114"/>
                </a:lnTo>
                <a:close/>
              </a:path>
            </a:pathLst>
          </a:custGeom>
          <a:noFill/>
          <a:ln w="12700" cap="flat" cmpd="sng">
            <a:solidFill>
              <a:schemeClr val="bg2"/>
            </a:solidFill>
            <a:prstDash val="solid"/>
            <a:miter lim="800000"/>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1509" name="Picture 5"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177323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Rectangle 6"/>
          <p:cNvSpPr>
            <a:spLocks noChangeArrowheads="1"/>
          </p:cNvSpPr>
          <p:nvPr/>
        </p:nvSpPr>
        <p:spPr bwMode="auto">
          <a:xfrm>
            <a:off x="4859338" y="177323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Rabat</a:t>
            </a:r>
          </a:p>
        </p:txBody>
      </p:sp>
      <p:sp>
        <p:nvSpPr>
          <p:cNvPr id="21511" name="Rectangle 7"/>
          <p:cNvSpPr>
            <a:spLocks noChangeArrowheads="1"/>
          </p:cNvSpPr>
          <p:nvPr/>
        </p:nvSpPr>
        <p:spPr bwMode="auto">
          <a:xfrm>
            <a:off x="1763713" y="3429000"/>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Marrakech</a:t>
            </a:r>
          </a:p>
        </p:txBody>
      </p:sp>
      <p:pic>
        <p:nvPicPr>
          <p:cNvPr id="21512" name="Picture 8"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27813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1818</TotalTime>
  <Words>238</Words>
  <Application>Microsoft Office PowerPoint</Application>
  <PresentationFormat>On-screen Show (4:3)</PresentationFormat>
  <Paragraphs>69</Paragraphs>
  <Slides>19</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MS PGothic</vt:lpstr>
      <vt:lpstr>Wingdings</vt:lpstr>
      <vt:lpstr>Custom Design</vt:lpstr>
      <vt:lpstr>1_Custom Design</vt:lpstr>
      <vt:lpstr>Maps of North Africa (Saharan Africa)</vt:lpstr>
      <vt:lpstr>Egypt</vt:lpstr>
      <vt:lpstr>Add in 3d effects</vt:lpstr>
      <vt:lpstr>Put it your own colour scheme</vt:lpstr>
      <vt:lpstr>Ethiopia</vt:lpstr>
      <vt:lpstr>Libya</vt:lpstr>
      <vt:lpstr>Mali</vt:lpstr>
      <vt:lpstr>Mauritania</vt:lpstr>
      <vt:lpstr>Morocco</vt:lpstr>
      <vt:lpstr>Niger</vt:lpstr>
      <vt:lpstr>Sudan</vt:lpstr>
      <vt:lpstr>Tunisia</vt:lpstr>
      <vt:lpstr>Western Sahara</vt:lpstr>
      <vt:lpstr>Algeria</vt:lpstr>
      <vt:lpstr>Chad</vt:lpstr>
      <vt:lpstr>Burkina Faso</vt:lpstr>
      <vt:lpstr>Eritrea</vt:lpstr>
      <vt:lpstr>Djbouti</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map of North Africa</dc:title>
  <dc:creator>Presentation Magazine</dc:creator>
  <dc:description>Egypt_x000d_
Ethiopia_x000d_
Libya_x000d_
Mali_x000d_
Mauritania_x000d_
Morocco_x000d_
Niger_x000d_
Sudan_x000d_
Tunisia_x000d_
Western Sahara_x000d_
Algeria_x000d_
Chad_x000d_
Burkina Faso</dc:description>
  <cp:lastModifiedBy>Jonty Pearce</cp:lastModifiedBy>
  <cp:revision>73</cp:revision>
  <dcterms:created xsi:type="dcterms:W3CDTF">2006-11-16T09:17:01Z</dcterms:created>
  <dcterms:modified xsi:type="dcterms:W3CDTF">2015-02-22T11:11:11Z</dcterms:modified>
</cp:coreProperties>
</file>