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FFE59A"/>
    <a:srgbClr val="FFB7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66" d="100"/>
          <a:sy n="66" d="100"/>
        </p:scale>
        <p:origin x="-2454" y="-1326"/>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01158D3-FB16-4CC8-9CF4-F0AF99B058E2}" type="slidenum">
              <a:rPr lang="en-GB" altLang="en-US"/>
              <a:pPr>
                <a:defRPr/>
              </a:pPr>
              <a:t>‹#›</a:t>
            </a:fld>
            <a:endParaRPr lang="en-GB" altLang="en-US"/>
          </a:p>
        </p:txBody>
      </p:sp>
    </p:spTree>
    <p:extLst>
      <p:ext uri="{BB962C8B-B14F-4D97-AF65-F5344CB8AC3E}">
        <p14:creationId xmlns:p14="http://schemas.microsoft.com/office/powerpoint/2010/main" val="34031440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1AE9447-3319-459B-8321-16FEACBBD8FE}" type="slidenum">
              <a:rPr lang="en-GB" altLang="en-US"/>
              <a:pPr>
                <a:defRPr/>
              </a:pPr>
              <a:t>‹#›</a:t>
            </a:fld>
            <a:endParaRPr lang="en-GB" altLang="en-US"/>
          </a:p>
        </p:txBody>
      </p:sp>
    </p:spTree>
    <p:extLst>
      <p:ext uri="{BB962C8B-B14F-4D97-AF65-F5344CB8AC3E}">
        <p14:creationId xmlns:p14="http://schemas.microsoft.com/office/powerpoint/2010/main" val="5224445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2FA3A75-7DB2-4C8B-8C23-F4B41E88C8AA}"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835873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CFF4B4B-C260-465B-9EE5-0DE187AADC1E}"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81919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EF1372-5343-4D84-988A-9842A74F66F2}"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70697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FAEA60E-EA4E-4F77-BB02-7A5B5D4D3839}"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73814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A10FBF-37ED-49C7-89BE-6F50DD0C6243}"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499129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7930D30-1B72-4C2F-87FE-5DB05DC6845E}"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283235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19FC4BB-7C6B-45F3-A4B0-22D2A350DBAA}"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9257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C0A573-7D0B-4155-AA59-0F89EC4495E0}"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466909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8D329DA-988F-43A3-9E24-73344FA3BD84}"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22400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hlink"/>
        </a:solidFill>
        <a:effectLst/>
      </p:bgPr>
    </p:bg>
    <p:spTree>
      <p:nvGrpSpPr>
        <p:cNvPr id="1" name=""/>
        <p:cNvGrpSpPr/>
        <p:nvPr/>
      </p:nvGrpSpPr>
      <p:grpSpPr>
        <a:xfrm>
          <a:off x="0" y="0"/>
          <a:ext cx="0" cy="0"/>
          <a:chOff x="0" y="0"/>
          <a:chExt cx="0" cy="0"/>
        </a:xfrm>
      </p:grpSpPr>
      <p:pic>
        <p:nvPicPr>
          <p:cNvPr id="4" name="Picture 21" descr="sunset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242425" cy="69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7"/>
          <p:cNvSpPr>
            <a:spLocks noGrp="1" noChangeArrowheads="1"/>
          </p:cNvSpPr>
          <p:nvPr>
            <p:ph type="subTitle" idx="1"/>
          </p:nvPr>
        </p:nvSpPr>
        <p:spPr>
          <a:xfrm>
            <a:off x="1262063" y="3105150"/>
            <a:ext cx="6716712" cy="1152525"/>
          </a:xfrm>
          <a:extLst>
            <a:ext uri="{909E8E84-426E-40DD-AFC4-6F175D3DCCD1}">
              <a14:hiddenFill xmlns:a14="http://schemas.microsoft.com/office/drawing/2010/main">
                <a:solidFill>
                  <a:schemeClr val="accent1"/>
                </a:solidFill>
              </a14:hiddenFill>
            </a:ext>
          </a:extLst>
        </p:spPr>
        <p:txBody>
          <a:bodyPr/>
          <a:lstStyle>
            <a:lvl1pPr marL="0" indent="0" algn="ctr">
              <a:buFontTx/>
              <a:buNone/>
              <a:defRPr sz="3600"/>
            </a:lvl1pPr>
          </a:lstStyle>
          <a:p>
            <a:pPr lvl="0"/>
            <a:r>
              <a:rPr lang="en-GB" altLang="en-US" noProof="0" smtClean="0"/>
              <a:t>Click to edit Master subtitle style</a:t>
            </a:r>
          </a:p>
        </p:txBody>
      </p:sp>
      <p:sp>
        <p:nvSpPr>
          <p:cNvPr id="4102" name="Rectangle 6"/>
          <p:cNvSpPr>
            <a:spLocks noGrp="1" noChangeArrowheads="1"/>
          </p:cNvSpPr>
          <p:nvPr>
            <p:ph type="ctrTitle"/>
          </p:nvPr>
        </p:nvSpPr>
        <p:spPr>
          <a:xfrm>
            <a:off x="1262063" y="620713"/>
            <a:ext cx="6716712" cy="2484437"/>
          </a:xfrm>
        </p:spPr>
        <p:txBody>
          <a:bodyPr/>
          <a:lstStyle>
            <a:lvl1pPr>
              <a:defRPr sz="4800"/>
            </a:lvl1pPr>
          </a:lstStyle>
          <a:p>
            <a:pPr lvl="0"/>
            <a:r>
              <a:rPr lang="en-GB" altLang="en-US" noProof="0" smtClean="0"/>
              <a:t>Click to edit Master title style</a:t>
            </a:r>
          </a:p>
        </p:txBody>
      </p:sp>
      <p:sp>
        <p:nvSpPr>
          <p:cNvPr id="5"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7"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938B3D60-3EF7-4975-935E-620D2926D2F7}" type="slidenum">
              <a:rPr lang="en-GB" altLang="en-US"/>
              <a:pPr>
                <a:defRPr/>
              </a:pPr>
              <a:t>‹#›</a:t>
            </a:fld>
            <a:endParaRPr lang="en-GB" altLang="en-US"/>
          </a:p>
        </p:txBody>
      </p:sp>
    </p:spTree>
    <p:extLst>
      <p:ext uri="{BB962C8B-B14F-4D97-AF65-F5344CB8AC3E}">
        <p14:creationId xmlns:p14="http://schemas.microsoft.com/office/powerpoint/2010/main" val="395888924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5505067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53038" y="260350"/>
            <a:ext cx="1597025"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46434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3773831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392863"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392863" cy="4603750"/>
          </a:xfrm>
        </p:spPr>
        <p:txBody>
          <a:bodyPr/>
          <a:lstStyle/>
          <a:p>
            <a:pPr lvl="0"/>
            <a:endParaRPr lang="en-GB" noProof="0" smtClean="0"/>
          </a:p>
        </p:txBody>
      </p:sp>
    </p:spTree>
    <p:extLst>
      <p:ext uri="{BB962C8B-B14F-4D97-AF65-F5344CB8AC3E}">
        <p14:creationId xmlns:p14="http://schemas.microsoft.com/office/powerpoint/2010/main" val="297537166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392863"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119438"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29038" y="1741488"/>
            <a:ext cx="31210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5955889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24643896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1354878340"/>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119438"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29038" y="1741488"/>
            <a:ext cx="31210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7398055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140756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743368502"/>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169505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15969992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05362896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sunset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242425" cy="693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60350"/>
            <a:ext cx="6392863"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741488"/>
            <a:ext cx="6392863"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ransition>
    <p:wipe dir="r"/>
  </p:transition>
  <p:txStyles>
    <p:titleStyle>
      <a:lvl1pPr algn="ctr" rtl="0" eaLnBrk="0" fontAlgn="base" hangingPunct="0">
        <a:spcBef>
          <a:spcPct val="0"/>
        </a:spcBef>
        <a:spcAft>
          <a:spcPct val="0"/>
        </a:spcAft>
        <a:defRPr sz="4000" b="1" kern="1200">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000" b="1">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000" b="1">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b="1"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b="1"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b="1"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p:txBody>
          <a:bodyPr/>
          <a:lstStyle/>
          <a:p>
            <a:pPr eaLnBrk="1" hangingPunct="1"/>
            <a:r>
              <a:rPr lang="en-GB" altLang="en-US" smtClean="0"/>
              <a:t>Sunset Template</a:t>
            </a:r>
          </a:p>
        </p:txBody>
      </p:sp>
      <p:sp>
        <p:nvSpPr>
          <p:cNvPr id="5123" name="Rectangle 5"/>
          <p:cNvSpPr>
            <a:spLocks noGrp="1" noChangeArrowheads="1"/>
          </p:cNvSpPr>
          <p:nvPr>
            <p:ph type="subTitle" idx="1"/>
          </p:nvPr>
        </p:nvSpPr>
        <p:spPr>
          <a:xfrm>
            <a:off x="1262063" y="3105150"/>
            <a:ext cx="6529387" cy="1152525"/>
          </a:xfrm>
        </p:spPr>
        <p:txBody>
          <a:bodyPr/>
          <a:lstStyle/>
          <a:p>
            <a:pPr eaLnBrk="1" hangingPunct="1"/>
            <a:r>
              <a:rPr lang="en-GB" altLang="en-US" sz="4400"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9219" name="Rectangle 3"/>
          <p:cNvSpPr>
            <a:spLocks noChangeArrowheads="1"/>
          </p:cNvSpPr>
          <p:nvPr/>
        </p:nvSpPr>
        <p:spPr bwMode="auto">
          <a:xfrm>
            <a:off x="2671763" y="2787650"/>
            <a:ext cx="827087"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0" name="Rectangle 4"/>
          <p:cNvSpPr>
            <a:spLocks noChangeArrowheads="1"/>
          </p:cNvSpPr>
          <p:nvPr/>
        </p:nvSpPr>
        <p:spPr bwMode="auto">
          <a:xfrm>
            <a:off x="3748088" y="2787650"/>
            <a:ext cx="827087"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1" name="Rectangle 5"/>
          <p:cNvSpPr>
            <a:spLocks noChangeArrowheads="1"/>
          </p:cNvSpPr>
          <p:nvPr/>
        </p:nvSpPr>
        <p:spPr bwMode="auto">
          <a:xfrm>
            <a:off x="1619250" y="4402138"/>
            <a:ext cx="827088"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2" name="Rectangle 6"/>
          <p:cNvSpPr>
            <a:spLocks noChangeArrowheads="1"/>
          </p:cNvSpPr>
          <p:nvPr/>
        </p:nvSpPr>
        <p:spPr bwMode="auto">
          <a:xfrm>
            <a:off x="2687638" y="4402138"/>
            <a:ext cx="827087"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3" name="Rectangle 7"/>
          <p:cNvSpPr>
            <a:spLocks noChangeArrowheads="1"/>
          </p:cNvSpPr>
          <p:nvPr/>
        </p:nvSpPr>
        <p:spPr bwMode="auto">
          <a:xfrm>
            <a:off x="3756025" y="4402138"/>
            <a:ext cx="827088"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4" name="Rectangle 8"/>
          <p:cNvSpPr>
            <a:spLocks noChangeArrowheads="1"/>
          </p:cNvSpPr>
          <p:nvPr/>
        </p:nvSpPr>
        <p:spPr bwMode="auto">
          <a:xfrm>
            <a:off x="4826000" y="4402138"/>
            <a:ext cx="827088"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5" name="Rectangle 9"/>
          <p:cNvSpPr>
            <a:spLocks noChangeArrowheads="1"/>
          </p:cNvSpPr>
          <p:nvPr/>
        </p:nvSpPr>
        <p:spPr bwMode="auto">
          <a:xfrm>
            <a:off x="4808538" y="2787650"/>
            <a:ext cx="827087"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6" name="Rectangle 10"/>
          <p:cNvSpPr>
            <a:spLocks noChangeArrowheads="1"/>
          </p:cNvSpPr>
          <p:nvPr/>
        </p:nvSpPr>
        <p:spPr bwMode="auto">
          <a:xfrm>
            <a:off x="1603375" y="2787650"/>
            <a:ext cx="827088"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9227" name="Text Box 11"/>
          <p:cNvSpPr txBox="1">
            <a:spLocks noChangeArrowheads="1"/>
          </p:cNvSpPr>
          <p:nvPr/>
        </p:nvSpPr>
        <p:spPr bwMode="auto">
          <a:xfrm>
            <a:off x="1384300"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Background</a:t>
            </a:r>
            <a:endParaRPr lang="en-US" altLang="en-US" sz="1600"/>
          </a:p>
        </p:txBody>
      </p:sp>
      <p:sp>
        <p:nvSpPr>
          <p:cNvPr id="9228" name="Text Box 12"/>
          <p:cNvSpPr txBox="1">
            <a:spLocks noChangeArrowheads="1"/>
          </p:cNvSpPr>
          <p:nvPr/>
        </p:nvSpPr>
        <p:spPr bwMode="auto">
          <a:xfrm>
            <a:off x="2701925"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Text &amp;</a:t>
            </a:r>
          </a:p>
          <a:p>
            <a:pPr algn="ctr" eaLnBrk="1" hangingPunct="1"/>
            <a:r>
              <a:rPr lang="en-GB" altLang="en-US" sz="1600"/>
              <a:t>Lines</a:t>
            </a:r>
            <a:endParaRPr lang="en-US" altLang="en-US" sz="1600"/>
          </a:p>
        </p:txBody>
      </p:sp>
      <p:sp>
        <p:nvSpPr>
          <p:cNvPr id="9229" name="Text Box 13"/>
          <p:cNvSpPr txBox="1">
            <a:spLocks noChangeArrowheads="1"/>
          </p:cNvSpPr>
          <p:nvPr/>
        </p:nvSpPr>
        <p:spPr bwMode="auto">
          <a:xfrm>
            <a:off x="3652838" y="2147888"/>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Shadows</a:t>
            </a:r>
            <a:endParaRPr lang="en-US" altLang="en-US" sz="1600"/>
          </a:p>
        </p:txBody>
      </p:sp>
      <p:sp>
        <p:nvSpPr>
          <p:cNvPr id="9230" name="Text Box 14"/>
          <p:cNvSpPr txBox="1">
            <a:spLocks noChangeArrowheads="1"/>
          </p:cNvSpPr>
          <p:nvPr/>
        </p:nvSpPr>
        <p:spPr bwMode="auto">
          <a:xfrm>
            <a:off x="4932363" y="2025650"/>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Title</a:t>
            </a:r>
            <a:br>
              <a:rPr lang="en-GB" altLang="en-US" sz="1600"/>
            </a:br>
            <a:r>
              <a:rPr lang="en-GB" altLang="en-US" sz="1600"/>
              <a:t>Text</a:t>
            </a:r>
            <a:endParaRPr lang="en-US" altLang="en-US" sz="1600"/>
          </a:p>
        </p:txBody>
      </p:sp>
      <p:sp>
        <p:nvSpPr>
          <p:cNvPr id="9231" name="Text Box 15"/>
          <p:cNvSpPr txBox="1">
            <a:spLocks noChangeArrowheads="1"/>
          </p:cNvSpPr>
          <p:nvPr/>
        </p:nvSpPr>
        <p:spPr bwMode="auto">
          <a:xfrm>
            <a:off x="1762125"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Fills</a:t>
            </a:r>
            <a:endParaRPr lang="en-US" altLang="en-US" sz="1600"/>
          </a:p>
        </p:txBody>
      </p:sp>
      <p:sp>
        <p:nvSpPr>
          <p:cNvPr id="9232" name="Text Box 16"/>
          <p:cNvSpPr txBox="1">
            <a:spLocks noChangeArrowheads="1"/>
          </p:cNvSpPr>
          <p:nvPr/>
        </p:nvSpPr>
        <p:spPr bwMode="auto">
          <a:xfrm>
            <a:off x="2708275" y="37623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a:t>
            </a:r>
            <a:endParaRPr lang="en-US" altLang="en-US" sz="1600"/>
          </a:p>
        </p:txBody>
      </p:sp>
      <p:sp>
        <p:nvSpPr>
          <p:cNvPr id="9233" name="Text Box 17"/>
          <p:cNvSpPr txBox="1">
            <a:spLocks noChangeArrowheads="1"/>
          </p:cNvSpPr>
          <p:nvPr/>
        </p:nvSpPr>
        <p:spPr bwMode="auto">
          <a:xfrm>
            <a:off x="3643313"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Accent &amp;</a:t>
            </a:r>
          </a:p>
          <a:p>
            <a:pPr algn="ctr" eaLnBrk="1" hangingPunct="1"/>
            <a:r>
              <a:rPr lang="en-GB" altLang="en-US" sz="1600"/>
              <a:t>Hyperlink</a:t>
            </a:r>
            <a:endParaRPr lang="en-US" altLang="en-US" sz="1600"/>
          </a:p>
        </p:txBody>
      </p:sp>
      <p:sp>
        <p:nvSpPr>
          <p:cNvPr id="9234" name="Text Box 18"/>
          <p:cNvSpPr txBox="1">
            <a:spLocks noChangeArrowheads="1"/>
          </p:cNvSpPr>
          <p:nvPr/>
        </p:nvSpPr>
        <p:spPr bwMode="auto">
          <a:xfrm>
            <a:off x="4724400"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600"/>
              <a:t>Followed</a:t>
            </a:r>
          </a:p>
          <a:p>
            <a:pPr algn="ctr" eaLnBrk="1" hangingPunct="1"/>
            <a:r>
              <a:rPr lang="en-GB" altLang="en-US" sz="1600"/>
              <a:t>Hyperlink</a:t>
            </a:r>
            <a:endParaRPr lang="en-US" altLang="en-US" sz="160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466" imgH="4610290" progId="MSGraph.Chart.8">
                  <p:embed followColorScheme="full"/>
                </p:oleObj>
              </mc:Choice>
              <mc:Fallback>
                <p:oleObj name="Chart" r:id="rId4" imgW="8296466" imgH="461029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3315" name="Rectangle 3"/>
          <p:cNvSpPr>
            <a:spLocks noGrp="1" noChangeArrowheads="1"/>
          </p:cNvSpPr>
          <p:nvPr>
            <p:ph type="body" sz="half" idx="1"/>
          </p:nvPr>
        </p:nvSpPr>
        <p:spPr>
          <a:xfrm>
            <a:off x="457200" y="1741488"/>
            <a:ext cx="3128963" cy="4603750"/>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0725" y="3140075"/>
            <a:ext cx="3241675" cy="3205163"/>
          </a:xfrm>
          <a:prstGeom prst="rect">
            <a:avLst/>
          </a:prstGeom>
          <a:solidFill>
            <a:schemeClr val="tx1"/>
          </a:solidFill>
          <a:ln w="57150" algn="ctr">
            <a:solidFill>
              <a:srgbClr val="FFB775"/>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Process Flow</a:t>
            </a:r>
          </a:p>
        </p:txBody>
      </p:sp>
      <p:sp>
        <p:nvSpPr>
          <p:cNvPr id="15363" name="Rectangle 3"/>
          <p:cNvSpPr>
            <a:spLocks noChangeArrowheads="1"/>
          </p:cNvSpPr>
          <p:nvPr/>
        </p:nvSpPr>
        <p:spPr bwMode="auto">
          <a:xfrm>
            <a:off x="731838" y="3087688"/>
            <a:ext cx="1376362" cy="2354262"/>
          </a:xfrm>
          <a:prstGeom prst="rect">
            <a:avLst/>
          </a:prstGeom>
          <a:solidFill>
            <a:srgbClr val="748ED6"/>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4" name="Rectangle 4"/>
          <p:cNvSpPr>
            <a:spLocks noChangeArrowheads="1"/>
          </p:cNvSpPr>
          <p:nvPr/>
        </p:nvSpPr>
        <p:spPr bwMode="auto">
          <a:xfrm>
            <a:off x="2266950" y="3087688"/>
            <a:ext cx="1376363" cy="2354262"/>
          </a:xfrm>
          <a:prstGeom prst="rect">
            <a:avLst/>
          </a:prstGeom>
          <a:solidFill>
            <a:srgbClr val="0091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5" name="Rectangle 5"/>
          <p:cNvSpPr>
            <a:spLocks noChangeArrowheads="1"/>
          </p:cNvSpPr>
          <p:nvPr/>
        </p:nvSpPr>
        <p:spPr bwMode="auto">
          <a:xfrm>
            <a:off x="3776663" y="3087688"/>
            <a:ext cx="1376362" cy="2354262"/>
          </a:xfrm>
          <a:prstGeom prst="rect">
            <a:avLst/>
          </a:prstGeom>
          <a:solidFill>
            <a:srgbClr val="99CCFF"/>
          </a:solidFill>
          <a:ln w="12700"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6" name="Rectangle 6"/>
          <p:cNvSpPr>
            <a:spLocks noChangeArrowheads="1"/>
          </p:cNvSpPr>
          <p:nvPr/>
        </p:nvSpPr>
        <p:spPr bwMode="auto">
          <a:xfrm>
            <a:off x="5284788" y="3087688"/>
            <a:ext cx="1376362" cy="2354262"/>
          </a:xfrm>
          <a:prstGeom prst="rect">
            <a:avLst/>
          </a:prstGeom>
          <a:solidFill>
            <a:srgbClr val="FFAB57"/>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p>
        </p:txBody>
      </p:sp>
      <p:sp>
        <p:nvSpPr>
          <p:cNvPr id="15367" name="Rectangle 7"/>
          <p:cNvSpPr>
            <a:spLocks noChangeArrowheads="1"/>
          </p:cNvSpPr>
          <p:nvPr/>
        </p:nvSpPr>
        <p:spPr bwMode="auto">
          <a:xfrm>
            <a:off x="6796088" y="3087688"/>
            <a:ext cx="1376362" cy="2354262"/>
          </a:xfrm>
          <a:prstGeom prst="rect">
            <a:avLst/>
          </a:prstGeom>
          <a:solidFill>
            <a:srgbClr val="FFC993"/>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180975" indent="-18097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Tx/>
              <a:buChar char="•"/>
            </a:pPr>
            <a:r>
              <a:rPr lang="en-GB" altLang="en-US" sz="1400"/>
              <a:t>Bullet 1</a:t>
            </a:r>
          </a:p>
          <a:p>
            <a:pPr eaLnBrk="1" hangingPunct="1">
              <a:buFontTx/>
              <a:buChar char="•"/>
            </a:pPr>
            <a:r>
              <a:rPr lang="en-GB" altLang="en-US" sz="1400"/>
              <a:t>Bullet 2</a:t>
            </a:r>
          </a:p>
          <a:p>
            <a:pPr eaLnBrk="1" hangingPunct="1">
              <a:buFontTx/>
              <a:buChar char="•"/>
            </a:pPr>
            <a:r>
              <a:rPr lang="en-GB" altLang="en-US" sz="1400"/>
              <a:t>Bullet 3</a:t>
            </a:r>
          </a:p>
          <a:p>
            <a:pPr eaLnBrk="1" hangingPunct="1">
              <a:buFontTx/>
              <a:buChar char="•"/>
            </a:pPr>
            <a:endParaRPr lang="en-GB" altLang="en-US" sz="1400">
              <a:solidFill>
                <a:schemeClr val="accent2"/>
              </a:solidFill>
            </a:endParaRPr>
          </a:p>
        </p:txBody>
      </p:sp>
      <p:sp>
        <p:nvSpPr>
          <p:cNvPr id="15368" name="Freeform 18"/>
          <p:cNvSpPr>
            <a:spLocks/>
          </p:cNvSpPr>
          <p:nvPr/>
        </p:nvSpPr>
        <p:spPr bwMode="auto">
          <a:xfrm>
            <a:off x="2266950"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0091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69" name="Freeform 19"/>
          <p:cNvSpPr>
            <a:spLocks/>
          </p:cNvSpPr>
          <p:nvPr/>
        </p:nvSpPr>
        <p:spPr bwMode="auto">
          <a:xfrm>
            <a:off x="731838" y="1614488"/>
            <a:ext cx="1898650" cy="1270000"/>
          </a:xfrm>
          <a:custGeom>
            <a:avLst/>
            <a:gdLst>
              <a:gd name="T0" fmla="*/ 1660525 w 1196"/>
              <a:gd name="T1" fmla="*/ 323850 h 800"/>
              <a:gd name="T2" fmla="*/ 1416050 w 1196"/>
              <a:gd name="T3" fmla="*/ 0 h 800"/>
              <a:gd name="T4" fmla="*/ 0 w 1196"/>
              <a:gd name="T5" fmla="*/ 0 h 800"/>
              <a:gd name="T6" fmla="*/ 0 w 1196"/>
              <a:gd name="T7" fmla="*/ 1270000 h 800"/>
              <a:gd name="T8" fmla="*/ 1416050 w 1196"/>
              <a:gd name="T9" fmla="*/ 1270000 h 800"/>
              <a:gd name="T10" fmla="*/ 1660525 w 1196"/>
              <a:gd name="T11" fmla="*/ 946150 h 800"/>
              <a:gd name="T12" fmla="*/ 1898650 w 1196"/>
              <a:gd name="T13" fmla="*/ 635000 h 800"/>
              <a:gd name="T14" fmla="*/ 1660525 w 1196"/>
              <a:gd name="T15" fmla="*/ 323850 h 8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96" h="800">
                <a:moveTo>
                  <a:pt x="1046" y="204"/>
                </a:moveTo>
                <a:lnTo>
                  <a:pt x="892" y="0"/>
                </a:lnTo>
                <a:lnTo>
                  <a:pt x="0" y="0"/>
                </a:lnTo>
                <a:lnTo>
                  <a:pt x="0" y="800"/>
                </a:lnTo>
                <a:lnTo>
                  <a:pt x="892" y="800"/>
                </a:lnTo>
                <a:lnTo>
                  <a:pt x="1046" y="596"/>
                </a:lnTo>
                <a:lnTo>
                  <a:pt x="1196" y="400"/>
                </a:lnTo>
                <a:lnTo>
                  <a:pt x="1046" y="204"/>
                </a:lnTo>
                <a:close/>
              </a:path>
            </a:pathLst>
          </a:custGeom>
          <a:solidFill>
            <a:srgbClr val="748ED6"/>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0" name="Freeform 20"/>
          <p:cNvSpPr>
            <a:spLocks/>
          </p:cNvSpPr>
          <p:nvPr/>
        </p:nvSpPr>
        <p:spPr bwMode="auto">
          <a:xfrm>
            <a:off x="3776663"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99CCFF"/>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1" name="Freeform 21"/>
          <p:cNvSpPr>
            <a:spLocks/>
          </p:cNvSpPr>
          <p:nvPr/>
        </p:nvSpPr>
        <p:spPr bwMode="auto">
          <a:xfrm>
            <a:off x="5284788" y="1614488"/>
            <a:ext cx="1857375" cy="1270000"/>
          </a:xfrm>
          <a:custGeom>
            <a:avLst/>
            <a:gdLst>
              <a:gd name="T0" fmla="*/ 1619250 w 1170"/>
              <a:gd name="T1" fmla="*/ 323850 h 800"/>
              <a:gd name="T2" fmla="*/ 1371600 w 1170"/>
              <a:gd name="T3" fmla="*/ 0 h 800"/>
              <a:gd name="T4" fmla="*/ 0 w 1170"/>
              <a:gd name="T5" fmla="*/ 0 h 800"/>
              <a:gd name="T6" fmla="*/ 247650 w 1170"/>
              <a:gd name="T7" fmla="*/ 323850 h 800"/>
              <a:gd name="T8" fmla="*/ 485775 w 1170"/>
              <a:gd name="T9" fmla="*/ 635000 h 800"/>
              <a:gd name="T10" fmla="*/ 247650 w 1170"/>
              <a:gd name="T11" fmla="*/ 946150 h 800"/>
              <a:gd name="T12" fmla="*/ 0 w 1170"/>
              <a:gd name="T13" fmla="*/ 1270000 h 800"/>
              <a:gd name="T14" fmla="*/ 1371600 w 1170"/>
              <a:gd name="T15" fmla="*/ 1270000 h 800"/>
              <a:gd name="T16" fmla="*/ 1619250 w 1170"/>
              <a:gd name="T17" fmla="*/ 946150 h 800"/>
              <a:gd name="T18" fmla="*/ 1857375 w 1170"/>
              <a:gd name="T19" fmla="*/ 635000 h 800"/>
              <a:gd name="T20" fmla="*/ 1619250 w 1170"/>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0" h="800">
                <a:moveTo>
                  <a:pt x="1020" y="204"/>
                </a:moveTo>
                <a:lnTo>
                  <a:pt x="864" y="0"/>
                </a:lnTo>
                <a:lnTo>
                  <a:pt x="0" y="0"/>
                </a:lnTo>
                <a:lnTo>
                  <a:pt x="156" y="204"/>
                </a:lnTo>
                <a:lnTo>
                  <a:pt x="306" y="400"/>
                </a:lnTo>
                <a:lnTo>
                  <a:pt x="156" y="596"/>
                </a:lnTo>
                <a:lnTo>
                  <a:pt x="0" y="800"/>
                </a:lnTo>
                <a:lnTo>
                  <a:pt x="864" y="800"/>
                </a:lnTo>
                <a:lnTo>
                  <a:pt x="1020" y="596"/>
                </a:lnTo>
                <a:lnTo>
                  <a:pt x="1170" y="400"/>
                </a:lnTo>
                <a:lnTo>
                  <a:pt x="1020" y="204"/>
                </a:lnTo>
                <a:close/>
              </a:path>
            </a:pathLst>
          </a:custGeom>
          <a:solidFill>
            <a:srgbClr val="FFAB57"/>
          </a:solidFill>
          <a:ln w="12700" cmpd="sng">
            <a:solidFill>
              <a:schemeClr val="tx1"/>
            </a:solidFill>
            <a:prstDash val="solid"/>
            <a:round/>
            <a:headEnd/>
            <a:tailEnd/>
          </a:ln>
        </p:spPr>
        <p:txBody>
          <a:bodyPr/>
          <a:lstStyle/>
          <a:p>
            <a:endParaRPr lang="en-GB"/>
          </a:p>
        </p:txBody>
      </p:sp>
      <p:sp>
        <p:nvSpPr>
          <p:cNvPr id="15372" name="Freeform 22"/>
          <p:cNvSpPr>
            <a:spLocks/>
          </p:cNvSpPr>
          <p:nvPr/>
        </p:nvSpPr>
        <p:spPr bwMode="auto">
          <a:xfrm>
            <a:off x="6796088" y="1614488"/>
            <a:ext cx="1854200" cy="1270000"/>
          </a:xfrm>
          <a:custGeom>
            <a:avLst/>
            <a:gdLst>
              <a:gd name="T0" fmla="*/ 1616075 w 1168"/>
              <a:gd name="T1" fmla="*/ 323850 h 800"/>
              <a:gd name="T2" fmla="*/ 1371600 w 1168"/>
              <a:gd name="T3" fmla="*/ 0 h 800"/>
              <a:gd name="T4" fmla="*/ 0 w 1168"/>
              <a:gd name="T5" fmla="*/ 0 h 800"/>
              <a:gd name="T6" fmla="*/ 244475 w 1168"/>
              <a:gd name="T7" fmla="*/ 323850 h 800"/>
              <a:gd name="T8" fmla="*/ 482600 w 1168"/>
              <a:gd name="T9" fmla="*/ 635000 h 800"/>
              <a:gd name="T10" fmla="*/ 244475 w 1168"/>
              <a:gd name="T11" fmla="*/ 946150 h 800"/>
              <a:gd name="T12" fmla="*/ 0 w 1168"/>
              <a:gd name="T13" fmla="*/ 1270000 h 800"/>
              <a:gd name="T14" fmla="*/ 1371600 w 1168"/>
              <a:gd name="T15" fmla="*/ 1270000 h 800"/>
              <a:gd name="T16" fmla="*/ 1616075 w 1168"/>
              <a:gd name="T17" fmla="*/ 946150 h 800"/>
              <a:gd name="T18" fmla="*/ 1854200 w 1168"/>
              <a:gd name="T19" fmla="*/ 635000 h 800"/>
              <a:gd name="T20" fmla="*/ 1616075 w 1168"/>
              <a:gd name="T21" fmla="*/ 323850 h 8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68" h="800">
                <a:moveTo>
                  <a:pt x="1018" y="204"/>
                </a:moveTo>
                <a:lnTo>
                  <a:pt x="864" y="0"/>
                </a:lnTo>
                <a:lnTo>
                  <a:pt x="0" y="0"/>
                </a:lnTo>
                <a:lnTo>
                  <a:pt x="154" y="204"/>
                </a:lnTo>
                <a:lnTo>
                  <a:pt x="304" y="400"/>
                </a:lnTo>
                <a:lnTo>
                  <a:pt x="154" y="596"/>
                </a:lnTo>
                <a:lnTo>
                  <a:pt x="0" y="800"/>
                </a:lnTo>
                <a:lnTo>
                  <a:pt x="864" y="800"/>
                </a:lnTo>
                <a:lnTo>
                  <a:pt x="1018" y="596"/>
                </a:lnTo>
                <a:lnTo>
                  <a:pt x="1168" y="400"/>
                </a:lnTo>
                <a:lnTo>
                  <a:pt x="1018" y="204"/>
                </a:lnTo>
                <a:close/>
              </a:path>
            </a:pathLst>
          </a:custGeom>
          <a:solidFill>
            <a:srgbClr val="FFC993"/>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GB"/>
          </a:p>
        </p:txBody>
      </p:sp>
      <p:sp>
        <p:nvSpPr>
          <p:cNvPr id="15373" name="Text Box 23"/>
          <p:cNvSpPr txBox="1">
            <a:spLocks noChangeArrowheads="1"/>
          </p:cNvSpPr>
          <p:nvPr/>
        </p:nvSpPr>
        <p:spPr bwMode="auto">
          <a:xfrm>
            <a:off x="2916238" y="2066925"/>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Plan</a:t>
            </a:r>
          </a:p>
        </p:txBody>
      </p:sp>
      <p:sp>
        <p:nvSpPr>
          <p:cNvPr id="15374" name="Text Box 24"/>
          <p:cNvSpPr txBox="1">
            <a:spLocks noChangeArrowheads="1"/>
          </p:cNvSpPr>
          <p:nvPr/>
        </p:nvSpPr>
        <p:spPr bwMode="auto">
          <a:xfrm>
            <a:off x="1031875" y="2065338"/>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Design</a:t>
            </a:r>
          </a:p>
        </p:txBody>
      </p:sp>
      <p:sp>
        <p:nvSpPr>
          <p:cNvPr id="15375" name="Text Box 25"/>
          <p:cNvSpPr txBox="1">
            <a:spLocks noChangeArrowheads="1"/>
          </p:cNvSpPr>
          <p:nvPr/>
        </p:nvSpPr>
        <p:spPr bwMode="auto">
          <a:xfrm>
            <a:off x="4446588" y="2066925"/>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Build</a:t>
            </a:r>
          </a:p>
        </p:txBody>
      </p:sp>
      <p:sp>
        <p:nvSpPr>
          <p:cNvPr id="15376" name="Text Box 26"/>
          <p:cNvSpPr txBox="1">
            <a:spLocks noChangeArrowheads="1"/>
          </p:cNvSpPr>
          <p:nvPr/>
        </p:nvSpPr>
        <p:spPr bwMode="auto">
          <a:xfrm>
            <a:off x="5959475" y="2065338"/>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Test</a:t>
            </a:r>
          </a:p>
        </p:txBody>
      </p:sp>
      <p:sp>
        <p:nvSpPr>
          <p:cNvPr id="15377" name="Text Box 27"/>
          <p:cNvSpPr txBox="1">
            <a:spLocks noChangeArrowheads="1"/>
          </p:cNvSpPr>
          <p:nvPr/>
        </p:nvSpPr>
        <p:spPr bwMode="auto">
          <a:xfrm>
            <a:off x="7366000" y="2066925"/>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85027" name="Group 35"/>
          <p:cNvGraphicFramePr>
            <a:graphicFrameLocks noGrp="1"/>
          </p:cNvGraphicFramePr>
          <p:nvPr>
            <p:ph type="tbl" idx="1"/>
          </p:nvPr>
        </p:nvGraphicFramePr>
        <p:xfrm>
          <a:off x="990600" y="2063750"/>
          <a:ext cx="5751513" cy="3275013"/>
        </p:xfrm>
        <a:graphic>
          <a:graphicData uri="http://schemas.openxmlformats.org/drawingml/2006/table">
            <a:tbl>
              <a:tblPr/>
              <a:tblGrid>
                <a:gridCol w="2876550"/>
                <a:gridCol w="2874963"/>
              </a:tblGrid>
              <a:tr h="519072">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Title</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4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796" marB="46796"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2630488" y="5913438"/>
            <a:ext cx="4110037" cy="915987"/>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you to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457200" y="1741488"/>
            <a:ext cx="3643313"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89092" name="Group 4"/>
          <p:cNvGraphicFramePr>
            <a:graphicFrameLocks noGrp="1"/>
          </p:cNvGraphicFramePr>
          <p:nvPr>
            <p:ph sz="half" idx="2"/>
          </p:nvPr>
        </p:nvGraphicFramePr>
        <p:xfrm>
          <a:off x="4333875" y="1925638"/>
          <a:ext cx="2463800" cy="1643062"/>
        </p:xfrm>
        <a:graphic>
          <a:graphicData uri="http://schemas.openxmlformats.org/drawingml/2006/table">
            <a:tbl>
              <a:tblPr/>
              <a:tblGrid>
                <a:gridCol w="1231900"/>
                <a:gridCol w="1231900"/>
              </a:tblGrid>
              <a:tr h="822324">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b="1">
                          <a:solidFill>
                            <a:schemeClr val="tx1"/>
                          </a:solidFill>
                          <a:latin typeface="Arial" panose="020B0604020202020204" pitchFamily="34" charset="0"/>
                          <a:cs typeface="Arial" panose="020B0604020202020204" pitchFamily="34" charset="0"/>
                        </a:defRPr>
                      </a:lvl1pPr>
                      <a:lvl2pPr indent="165100">
                        <a:spcBef>
                          <a:spcPct val="20000"/>
                        </a:spcBef>
                        <a:defRPr sz="2400" b="1">
                          <a:solidFill>
                            <a:schemeClr val="tx1"/>
                          </a:solidFill>
                          <a:latin typeface="Arial" panose="020B0604020202020204" pitchFamily="34" charset="0"/>
                          <a:cs typeface="Arial" panose="020B0604020202020204" pitchFamily="34" charset="0"/>
                        </a:defRPr>
                      </a:lvl2pPr>
                      <a:lvl3pPr indent="165100">
                        <a:spcBef>
                          <a:spcPct val="20000"/>
                        </a:spcBef>
                        <a:defRPr sz="2000" b="1">
                          <a:solidFill>
                            <a:schemeClr val="tx1"/>
                          </a:solidFill>
                          <a:latin typeface="Arial" panose="020B0604020202020204" pitchFamily="34" charset="0"/>
                          <a:cs typeface="Arial" panose="020B0604020202020204" pitchFamily="34" charset="0"/>
                        </a:defRPr>
                      </a:lvl3pPr>
                      <a:lvl4pPr indent="149225">
                        <a:spcBef>
                          <a:spcPct val="20000"/>
                        </a:spcBef>
                        <a:defRPr b="1">
                          <a:solidFill>
                            <a:schemeClr val="tx1"/>
                          </a:solidFill>
                          <a:latin typeface="Arial" panose="020B0604020202020204" pitchFamily="34" charset="0"/>
                          <a:cs typeface="Arial" panose="020B0604020202020204" pitchFamily="34" charset="0"/>
                        </a:defRPr>
                      </a:lvl4pPr>
                      <a:lvl5pPr indent="100013">
                        <a:spcBef>
                          <a:spcPct val="20000"/>
                        </a:spcBef>
                        <a:defRPr b="1">
                          <a:solidFill>
                            <a:schemeClr val="tx1"/>
                          </a:solidFill>
                          <a:latin typeface="Arial" panose="020B0604020202020204" pitchFamily="34" charset="0"/>
                          <a:cs typeface="Arial" panose="020B0604020202020204" pitchFamily="34" charset="0"/>
                        </a:defRPr>
                      </a:lvl5pPr>
                      <a:lvl6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6pPr>
                      <a:lvl7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7pPr>
                      <a:lvl8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8pPr>
                      <a:lvl9pPr indent="100013" fontAlgn="base">
                        <a:spcBef>
                          <a:spcPct val="20000"/>
                        </a:spcBef>
                        <a:spcAft>
                          <a:spcPct val="0"/>
                        </a:spcAft>
                        <a:defRPr b="1">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9"/>
          <p:cNvSpPr>
            <a:spLocks noChangeArrowheads="1"/>
          </p:cNvSpPr>
          <p:nvPr/>
        </p:nvSpPr>
        <p:spPr bwMode="auto">
          <a:xfrm>
            <a:off x="457200" y="260350"/>
            <a:ext cx="8686800" cy="6337300"/>
          </a:xfrm>
          <a:prstGeom prst="rect">
            <a:avLst/>
          </a:prstGeom>
          <a:solidFill>
            <a:srgbClr val="FFFFFF">
              <a:alpha val="50195"/>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7"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21508"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9"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10"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1"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2"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3"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E2FAD"/>
      </a:dk1>
      <a:lt1>
        <a:srgbClr val="FFB775"/>
      </a:lt1>
      <a:dk2>
        <a:srgbClr val="0E2FAD"/>
      </a:dk2>
      <a:lt2>
        <a:srgbClr val="B3CCE6"/>
      </a:lt2>
      <a:accent1>
        <a:srgbClr val="BBDDFB"/>
      </a:accent1>
      <a:accent2>
        <a:srgbClr val="6BA7F8"/>
      </a:accent2>
      <a:accent3>
        <a:srgbClr val="FFD8BD"/>
      </a:accent3>
      <a:accent4>
        <a:srgbClr val="0A2793"/>
      </a:accent4>
      <a:accent5>
        <a:srgbClr val="DAEBFD"/>
      </a:accent5>
      <a:accent6>
        <a:srgbClr val="6097E1"/>
      </a:accent6>
      <a:hlink>
        <a:srgbClr val="FA8900"/>
      </a:hlink>
      <a:folHlink>
        <a:srgbClr val="007B7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302</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Sunset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Sunset Template</dc:title>
  <dc:creator>Presentation Magazine</dc:creator>
  <cp:lastModifiedBy>Jonty Pearce</cp:lastModifiedBy>
  <cp:revision>43</cp:revision>
  <dcterms:created xsi:type="dcterms:W3CDTF">2005-03-15T10:04:38Z</dcterms:created>
  <dcterms:modified xsi:type="dcterms:W3CDTF">2015-02-22T11:11:11Z</dcterms:modified>
</cp:coreProperties>
</file>