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66" d="100"/>
          <a:sy n="66" d="100"/>
        </p:scale>
        <p:origin x="-3066"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A59847F-6641-4112-81D8-8EBB52F08017}" type="slidenum">
              <a:rPr lang="en-GB" altLang="en-US"/>
              <a:pPr>
                <a:defRPr/>
              </a:pPr>
              <a:t>‹#›</a:t>
            </a:fld>
            <a:endParaRPr lang="en-GB" altLang="en-US"/>
          </a:p>
        </p:txBody>
      </p:sp>
    </p:spTree>
    <p:extLst>
      <p:ext uri="{BB962C8B-B14F-4D97-AF65-F5344CB8AC3E}">
        <p14:creationId xmlns:p14="http://schemas.microsoft.com/office/powerpoint/2010/main" val="211214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BA87874-D67C-4285-9315-A03CE5D257DB}" type="slidenum">
              <a:rPr lang="en-GB" altLang="en-US"/>
              <a:pPr>
                <a:defRPr/>
              </a:pPr>
              <a:t>‹#›</a:t>
            </a:fld>
            <a:endParaRPr lang="en-GB" altLang="en-US"/>
          </a:p>
        </p:txBody>
      </p:sp>
    </p:spTree>
    <p:extLst>
      <p:ext uri="{BB962C8B-B14F-4D97-AF65-F5344CB8AC3E}">
        <p14:creationId xmlns:p14="http://schemas.microsoft.com/office/powerpoint/2010/main" val="1091209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BAF502-106A-4C62-AFB4-F3622F1AF485}"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237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BF289F-D672-4036-A55C-B1E22AB70840}"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84856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270ACEA-C136-4138-8596-797E0928F69A}"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9744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845287-7788-4E30-8EC9-44E23E4F534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30362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097D29-B313-4AA1-AEC0-2BAA2E06279B}"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04214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DA8C209-1EB4-4EAD-8F36-5C25EF677F4B}"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77643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872BD1-5D61-4830-824A-41CC39DE5C56}"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61179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1F9158B-F586-4304-AFBC-CB77837B31C6}"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35249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04FC3B-9801-45DC-9D7B-E7A76D2F3A14}"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93746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8CADCE"/>
        </a:solidFill>
        <a:effectLst/>
      </p:bgPr>
    </p:bg>
    <p:spTree>
      <p:nvGrpSpPr>
        <p:cNvPr id="1" name=""/>
        <p:cNvGrpSpPr/>
        <p:nvPr/>
      </p:nvGrpSpPr>
      <p:grpSpPr>
        <a:xfrm>
          <a:off x="0" y="0"/>
          <a:ext cx="0" cy="0"/>
          <a:chOff x="0" y="0"/>
          <a:chExt cx="0" cy="0"/>
        </a:xfrm>
      </p:grpSpPr>
      <p:pic>
        <p:nvPicPr>
          <p:cNvPr id="4" name="Picture 20" descr="message-bottl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50825" y="4113213"/>
            <a:ext cx="8677275" cy="1152525"/>
          </a:xfrm>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50825" y="1628775"/>
            <a:ext cx="8677275" cy="2484438"/>
          </a:xfrm>
        </p:spPr>
        <p:txBody>
          <a:bodyPr/>
          <a:lstStyle>
            <a:lvl1pPr>
              <a:defRPr sz="54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F06AD7B-DA12-4C79-B68C-38E446A41748}" type="slidenum">
              <a:rPr lang="en-GB" altLang="en-US"/>
              <a:pPr>
                <a:defRPr/>
              </a:pPr>
              <a:t>‹#›</a:t>
            </a:fld>
            <a:endParaRPr lang="en-GB" altLang="en-US"/>
          </a:p>
        </p:txBody>
      </p:sp>
    </p:spTree>
    <p:extLst>
      <p:ext uri="{BB962C8B-B14F-4D97-AF65-F5344CB8AC3E}">
        <p14:creationId xmlns:p14="http://schemas.microsoft.com/office/powerpoint/2010/main" val="227733781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1003552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27020433"/>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Tree>
    <p:extLst>
      <p:ext uri="{BB962C8B-B14F-4D97-AF65-F5344CB8AC3E}">
        <p14:creationId xmlns:p14="http://schemas.microsoft.com/office/powerpoint/2010/main" val="9617184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0099075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4173334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6797506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4895602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3706932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53516206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999758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36984068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51622605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message-bottle3"/>
          <p:cNvPicPr>
            <a:picLocks noChangeAspect="1" noChangeArrowheads="1"/>
          </p:cNvPicPr>
          <p:nvPr userDrawn="1"/>
        </p:nvPicPr>
        <p:blipFill>
          <a:blip r:embed="rId15">
            <a:extLst>
              <a:ext uri="{28A0092B-C50C-407E-A947-70E740481C1C}">
                <a14:useLocalDpi xmlns:a14="http://schemas.microsoft.com/office/drawing/2010/main" val="0"/>
              </a:ext>
            </a:extLst>
          </a:blip>
          <a:srcRect t="363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400" b="1" kern="1200">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Message in a Bottle</a:t>
            </a:r>
          </a:p>
        </p:txBody>
      </p:sp>
      <p:sp>
        <p:nvSpPr>
          <p:cNvPr id="5123" name="Rectangle 5"/>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859088" y="2462213"/>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935413" y="2462213"/>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806575" y="4076700"/>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874963" y="4076700"/>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943350" y="4076700"/>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5013325" y="4076700"/>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995863" y="2462213"/>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790700" y="2462213"/>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571625" y="1822450"/>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2889250" y="1700213"/>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3840163" y="1822450"/>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5119688" y="1700213"/>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1949450" y="3436938"/>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2895600" y="3436938"/>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3830638" y="33147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4911725" y="331311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431800" y="17732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800" y="17732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484313"/>
            <a:ext cx="4057650"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5" descr="IMG_9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6213" y="2205038"/>
            <a:ext cx="3097212" cy="3852862"/>
          </a:xfrm>
          <a:prstGeom prst="rect">
            <a:avLst/>
          </a:prstGeom>
          <a:solidFill>
            <a:schemeClr val="hlink"/>
          </a:solidFill>
          <a:ln w="57150">
            <a:solidFill>
              <a:schemeClr va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087688"/>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6" name="Group 34"/>
          <p:cNvGraphicFramePr>
            <a:graphicFrameLocks noGrp="1"/>
          </p:cNvGraphicFramePr>
          <p:nvPr>
            <p:ph type="tbl" idx="1"/>
          </p:nvPr>
        </p:nvGraphicFramePr>
        <p:xfrm>
          <a:off x="1149350" y="1806575"/>
          <a:ext cx="7458075" cy="3275013"/>
        </p:xfrm>
        <a:graphic>
          <a:graphicData uri="http://schemas.openxmlformats.org/drawingml/2006/table">
            <a:tbl>
              <a:tblPr/>
              <a:tblGrid>
                <a:gridCol w="3730625"/>
                <a:gridCol w="3727450"/>
              </a:tblGrid>
              <a:tr h="51907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484313"/>
            <a:ext cx="4724400" cy="460851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5484813" y="1668463"/>
          <a:ext cx="3195637" cy="1644650"/>
        </p:xfrm>
        <a:graphic>
          <a:graphicData uri="http://schemas.openxmlformats.org/drawingml/2006/table">
            <a:tbl>
              <a:tblPr/>
              <a:tblGrid>
                <a:gridCol w="1598612"/>
                <a:gridCol w="1597025"/>
              </a:tblGrid>
              <a:tr h="8223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D5C7D1"/>
      </a:lt1>
      <a:dk2>
        <a:srgbClr val="0E2FAD"/>
      </a:dk2>
      <a:lt2>
        <a:srgbClr val="B3CCE6"/>
      </a:lt2>
      <a:accent1>
        <a:srgbClr val="A1C6FD"/>
      </a:accent1>
      <a:accent2>
        <a:srgbClr val="6BA7F8"/>
      </a:accent2>
      <a:accent3>
        <a:srgbClr val="E7E0E5"/>
      </a:accent3>
      <a:accent4>
        <a:srgbClr val="0A2793"/>
      </a:accent4>
      <a:accent5>
        <a:srgbClr val="CDDFFE"/>
      </a:accent5>
      <a:accent6>
        <a:srgbClr val="6097E1"/>
      </a:accent6>
      <a:hlink>
        <a:srgbClr val="FFEA00"/>
      </a:hlink>
      <a:folHlink>
        <a:srgbClr val="FFC5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TotalTime>
  <Words>304</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Message in a Bottle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in a Bottle Template</dc:title>
  <dc:creator>Presentation Magazine</dc:creator>
  <cp:lastModifiedBy>Jonty Pearce</cp:lastModifiedBy>
  <cp:revision>40</cp:revision>
  <dcterms:created xsi:type="dcterms:W3CDTF">2005-03-15T10:04:38Z</dcterms:created>
  <dcterms:modified xsi:type="dcterms:W3CDTF">2015-02-22T11:11:10Z</dcterms:modified>
</cp:coreProperties>
</file>