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60" r:id="rId3"/>
    <p:sldId id="261" r:id="rId4"/>
    <p:sldId id="262" r:id="rId5"/>
    <p:sldId id="263" r:id="rId6"/>
    <p:sldId id="264" r:id="rId7"/>
    <p:sldId id="265" r:id="rId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bg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bg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bg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bg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bg1"/>
        </a:solidFill>
        <a:latin typeface="Arial" panose="020B0604020202020204" pitchFamily="34" charset="0"/>
        <a:ea typeface="+mn-ea"/>
        <a:cs typeface="+mn-cs"/>
      </a:defRPr>
    </a:lvl5pPr>
    <a:lvl6pPr marL="2286000" algn="l" defTabSz="914400" rtl="0" eaLnBrk="1" latinLnBrk="0" hangingPunct="1">
      <a:defRPr kern="1200">
        <a:solidFill>
          <a:schemeClr val="bg1"/>
        </a:solidFill>
        <a:latin typeface="Arial" panose="020B0604020202020204" pitchFamily="34" charset="0"/>
        <a:ea typeface="+mn-ea"/>
        <a:cs typeface="+mn-cs"/>
      </a:defRPr>
    </a:lvl6pPr>
    <a:lvl7pPr marL="2743200" algn="l" defTabSz="914400" rtl="0" eaLnBrk="1" latinLnBrk="0" hangingPunct="1">
      <a:defRPr kern="1200">
        <a:solidFill>
          <a:schemeClr val="bg1"/>
        </a:solidFill>
        <a:latin typeface="Arial" panose="020B0604020202020204" pitchFamily="34" charset="0"/>
        <a:ea typeface="+mn-ea"/>
        <a:cs typeface="+mn-cs"/>
      </a:defRPr>
    </a:lvl7pPr>
    <a:lvl8pPr marL="3200400" algn="l" defTabSz="914400" rtl="0" eaLnBrk="1" latinLnBrk="0" hangingPunct="1">
      <a:defRPr kern="1200">
        <a:solidFill>
          <a:schemeClr val="bg1"/>
        </a:solidFill>
        <a:latin typeface="Arial" panose="020B0604020202020204" pitchFamily="34" charset="0"/>
        <a:ea typeface="+mn-ea"/>
        <a:cs typeface="+mn-cs"/>
      </a:defRPr>
    </a:lvl8pPr>
    <a:lvl9pPr marL="3657600" algn="l" defTabSz="914400" rtl="0" eaLnBrk="1" latinLnBrk="0" hangingPunct="1">
      <a:defRPr kern="1200">
        <a:solidFill>
          <a:schemeClr val="bg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FF99"/>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763" autoAdjust="0"/>
    <p:restoredTop sz="99890" autoAdjust="0"/>
  </p:normalViewPr>
  <p:slideViewPr>
    <p:cSldViewPr>
      <p:cViewPr>
        <p:scale>
          <a:sx n="75" d="100"/>
          <a:sy n="75" d="100"/>
        </p:scale>
        <p:origin x="-2832" y="-11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200" smtClean="0">
                <a:solidFill>
                  <a:schemeClr val="tx1"/>
                </a:solidFill>
              </a:defRPr>
            </a:lvl1pPr>
          </a:lstStyle>
          <a:p>
            <a:pPr>
              <a:defRPr/>
            </a:pPr>
            <a:endParaRPr lang="en-GB" altLang="en-US"/>
          </a:p>
        </p:txBody>
      </p:sp>
      <p:sp>
        <p:nvSpPr>
          <p:cNvPr id="1229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solidFill>
                  <a:schemeClr val="tx1"/>
                </a:solidFill>
              </a:defRPr>
            </a:lvl1pPr>
          </a:lstStyle>
          <a:p>
            <a:pPr>
              <a:defRPr/>
            </a:pPr>
            <a:endParaRPr lang="en-GB" altLang="en-US"/>
          </a:p>
        </p:txBody>
      </p:sp>
      <p:sp>
        <p:nvSpPr>
          <p:cNvPr id="512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1229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1" hangingPunct="1">
              <a:defRPr sz="1200" smtClean="0">
                <a:solidFill>
                  <a:schemeClr val="tx1"/>
                </a:solidFill>
              </a:defRPr>
            </a:lvl1pPr>
          </a:lstStyle>
          <a:p>
            <a:pPr>
              <a:defRPr/>
            </a:pPr>
            <a:endParaRPr lang="en-GB" altLang="en-US"/>
          </a:p>
        </p:txBody>
      </p:sp>
      <p:sp>
        <p:nvSpPr>
          <p:cNvPr id="1229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solidFill>
                  <a:schemeClr val="tx1"/>
                </a:solidFill>
              </a:defRPr>
            </a:lvl1pPr>
          </a:lstStyle>
          <a:p>
            <a:pPr>
              <a:defRPr/>
            </a:pPr>
            <a:fld id="{A8F95564-F135-4FC1-B72B-C64FCEC63A27}" type="slidenum">
              <a:rPr lang="en-GB" altLang="en-US"/>
              <a:pPr>
                <a:defRPr/>
              </a:pPr>
              <a:t>‹#›</a:t>
            </a:fld>
            <a:endParaRPr lang="en-GB" altLang="en-US"/>
          </a:p>
        </p:txBody>
      </p:sp>
    </p:spTree>
    <p:extLst>
      <p:ext uri="{BB962C8B-B14F-4D97-AF65-F5344CB8AC3E}">
        <p14:creationId xmlns:p14="http://schemas.microsoft.com/office/powerpoint/2010/main" val="34626782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algn="r"/>
            <a:fld id="{2E549BFA-CF98-4B39-82DA-B928B999E5FC}" type="slidenum">
              <a:rPr lang="en-GB" altLang="en-US">
                <a:solidFill>
                  <a:schemeClr val="tx1"/>
                </a:solidFill>
              </a:rPr>
              <a:pPr algn="r"/>
              <a:t>1</a:t>
            </a:fld>
            <a:endParaRPr lang="en-GB" altLang="en-US">
              <a:solidFill>
                <a:schemeClr val="tx1"/>
              </a:solidFill>
            </a:endParaRPr>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6687729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algn="r"/>
            <a:fld id="{CA3A36ED-AEE8-4137-AD41-32E81DC015F5}" type="slidenum">
              <a:rPr lang="en-GB" altLang="en-US">
                <a:solidFill>
                  <a:schemeClr val="tx1"/>
                </a:solidFill>
              </a:rPr>
              <a:pPr algn="r"/>
              <a:t>2</a:t>
            </a:fld>
            <a:endParaRPr lang="en-GB" altLang="en-US">
              <a:solidFill>
                <a:schemeClr val="tx1"/>
              </a:solidFill>
            </a:endParaRPr>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9174345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algn="r"/>
            <a:fld id="{91E79BF2-D34F-4854-B13F-3A5B8F34E898}" type="slidenum">
              <a:rPr lang="en-GB" altLang="en-US">
                <a:solidFill>
                  <a:schemeClr val="tx1"/>
                </a:solidFill>
              </a:rPr>
              <a:pPr algn="r"/>
              <a:t>3</a:t>
            </a:fld>
            <a:endParaRPr lang="en-GB" altLang="en-US">
              <a:solidFill>
                <a:schemeClr val="tx1"/>
              </a:solidFill>
            </a:endParaRPr>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8055871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algn="r"/>
            <a:fld id="{009FAE69-5E0E-43C0-AA2F-7FCDAD41F507}" type="slidenum">
              <a:rPr lang="en-GB" altLang="en-US">
                <a:solidFill>
                  <a:schemeClr val="tx1"/>
                </a:solidFill>
              </a:rPr>
              <a:pPr algn="r"/>
              <a:t>4</a:t>
            </a:fld>
            <a:endParaRPr lang="en-GB" altLang="en-US">
              <a:solidFill>
                <a:schemeClr val="tx1"/>
              </a:solidFill>
            </a:endParaRPr>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91740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algn="r"/>
            <a:fld id="{E4584262-7CC2-4D7C-A579-83504DE782FC}" type="slidenum">
              <a:rPr lang="en-GB" altLang="en-US">
                <a:solidFill>
                  <a:schemeClr val="tx1"/>
                </a:solidFill>
              </a:rPr>
              <a:pPr algn="r"/>
              <a:t>5</a:t>
            </a:fld>
            <a:endParaRPr lang="en-GB" altLang="en-US">
              <a:solidFill>
                <a:schemeClr val="tx1"/>
              </a:solidFill>
            </a:endParaRPr>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072079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algn="r"/>
            <a:fld id="{D2D75E2E-FC88-48EA-B124-BCDBFE1DCDFE}" type="slidenum">
              <a:rPr lang="en-GB" altLang="en-US">
                <a:solidFill>
                  <a:schemeClr val="tx1"/>
                </a:solidFill>
              </a:rPr>
              <a:pPr algn="r"/>
              <a:t>6</a:t>
            </a:fld>
            <a:endParaRPr lang="en-GB" altLang="en-US">
              <a:solidFill>
                <a:schemeClr val="tx1"/>
              </a:solidFill>
            </a:endParaRPr>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304114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algn="r"/>
            <a:fld id="{6D0EC283-63C3-4F1D-8CBA-3AE60DC5786C}" type="slidenum">
              <a:rPr lang="en-GB" altLang="en-US">
                <a:solidFill>
                  <a:schemeClr val="tx1"/>
                </a:solidFill>
              </a:rPr>
              <a:pPr algn="r"/>
              <a:t>7</a:t>
            </a:fld>
            <a:endParaRPr lang="en-GB" altLang="en-US">
              <a:solidFill>
                <a:schemeClr val="tx1"/>
              </a:solidFill>
            </a:endParaRPr>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1380775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userDrawn="1"/>
        </p:nvSpPr>
        <p:spPr bwMode="auto">
          <a:xfrm>
            <a:off x="0" y="0"/>
            <a:ext cx="9144000" cy="6858000"/>
          </a:xfrm>
          <a:prstGeom prst="rect">
            <a:avLst/>
          </a:prstGeom>
          <a:gradFill rotWithShape="1">
            <a:gsLst>
              <a:gs pos="0">
                <a:srgbClr val="002F76"/>
              </a:gs>
              <a:gs pos="50000">
                <a:srgbClr val="0066FF"/>
              </a:gs>
              <a:gs pos="100000">
                <a:srgbClr val="002F76"/>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 name="Oval 9"/>
          <p:cNvSpPr>
            <a:spLocks noChangeAspect="1" noChangeArrowheads="1"/>
          </p:cNvSpPr>
          <p:nvPr userDrawn="1"/>
        </p:nvSpPr>
        <p:spPr bwMode="auto">
          <a:xfrm>
            <a:off x="2265363" y="138906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 name="Oval 10"/>
          <p:cNvSpPr>
            <a:spLocks noChangeAspect="1" noChangeArrowheads="1"/>
          </p:cNvSpPr>
          <p:nvPr userDrawn="1"/>
        </p:nvSpPr>
        <p:spPr bwMode="auto">
          <a:xfrm>
            <a:off x="2382838" y="138906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 name="Oval 11"/>
          <p:cNvSpPr>
            <a:spLocks noChangeAspect="1" noChangeArrowheads="1"/>
          </p:cNvSpPr>
          <p:nvPr userDrawn="1"/>
        </p:nvSpPr>
        <p:spPr bwMode="auto">
          <a:xfrm>
            <a:off x="2501900" y="138906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 name="Oval 12"/>
          <p:cNvSpPr>
            <a:spLocks noChangeAspect="1" noChangeArrowheads="1"/>
          </p:cNvSpPr>
          <p:nvPr userDrawn="1"/>
        </p:nvSpPr>
        <p:spPr bwMode="auto">
          <a:xfrm>
            <a:off x="2619375" y="138906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 name="Oval 13"/>
          <p:cNvSpPr>
            <a:spLocks noChangeAspect="1" noChangeArrowheads="1"/>
          </p:cNvSpPr>
          <p:nvPr userDrawn="1"/>
        </p:nvSpPr>
        <p:spPr bwMode="auto">
          <a:xfrm>
            <a:off x="2974975" y="138906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 name="Oval 14"/>
          <p:cNvSpPr>
            <a:spLocks noChangeAspect="1" noChangeArrowheads="1"/>
          </p:cNvSpPr>
          <p:nvPr userDrawn="1"/>
        </p:nvSpPr>
        <p:spPr bwMode="auto">
          <a:xfrm>
            <a:off x="3094038" y="138906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 name="Oval 15"/>
          <p:cNvSpPr>
            <a:spLocks noChangeAspect="1" noChangeArrowheads="1"/>
          </p:cNvSpPr>
          <p:nvPr userDrawn="1"/>
        </p:nvSpPr>
        <p:spPr bwMode="auto">
          <a:xfrm>
            <a:off x="3211513" y="138906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 name="Oval 16"/>
          <p:cNvSpPr>
            <a:spLocks noChangeAspect="1" noChangeArrowheads="1"/>
          </p:cNvSpPr>
          <p:nvPr userDrawn="1"/>
        </p:nvSpPr>
        <p:spPr bwMode="auto">
          <a:xfrm>
            <a:off x="3330575" y="138906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 name="Oval 17"/>
          <p:cNvSpPr>
            <a:spLocks noChangeAspect="1" noChangeArrowheads="1"/>
          </p:cNvSpPr>
          <p:nvPr userDrawn="1"/>
        </p:nvSpPr>
        <p:spPr bwMode="auto">
          <a:xfrm>
            <a:off x="3448050" y="138906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 name="Oval 18"/>
          <p:cNvSpPr>
            <a:spLocks noChangeAspect="1" noChangeArrowheads="1"/>
          </p:cNvSpPr>
          <p:nvPr userDrawn="1"/>
        </p:nvSpPr>
        <p:spPr bwMode="auto">
          <a:xfrm>
            <a:off x="3567113" y="138906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 name="Oval 19"/>
          <p:cNvSpPr>
            <a:spLocks noChangeAspect="1" noChangeArrowheads="1"/>
          </p:cNvSpPr>
          <p:nvPr userDrawn="1"/>
        </p:nvSpPr>
        <p:spPr bwMode="auto">
          <a:xfrm>
            <a:off x="3684588" y="138906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 name="Oval 20"/>
          <p:cNvSpPr>
            <a:spLocks noChangeAspect="1" noChangeArrowheads="1"/>
          </p:cNvSpPr>
          <p:nvPr userDrawn="1"/>
        </p:nvSpPr>
        <p:spPr bwMode="auto">
          <a:xfrm>
            <a:off x="3803650" y="138906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 name="Oval 21"/>
          <p:cNvSpPr>
            <a:spLocks noChangeAspect="1" noChangeArrowheads="1"/>
          </p:cNvSpPr>
          <p:nvPr userDrawn="1"/>
        </p:nvSpPr>
        <p:spPr bwMode="auto">
          <a:xfrm>
            <a:off x="3921125" y="138906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 name="Oval 22"/>
          <p:cNvSpPr>
            <a:spLocks noChangeAspect="1" noChangeArrowheads="1"/>
          </p:cNvSpPr>
          <p:nvPr userDrawn="1"/>
        </p:nvSpPr>
        <p:spPr bwMode="auto">
          <a:xfrm>
            <a:off x="6642100" y="138906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 name="Oval 23"/>
          <p:cNvSpPr>
            <a:spLocks noChangeAspect="1" noChangeArrowheads="1"/>
          </p:cNvSpPr>
          <p:nvPr userDrawn="1"/>
        </p:nvSpPr>
        <p:spPr bwMode="auto">
          <a:xfrm>
            <a:off x="2028825" y="14986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 name="Oval 24"/>
          <p:cNvSpPr>
            <a:spLocks noChangeAspect="1" noChangeArrowheads="1"/>
          </p:cNvSpPr>
          <p:nvPr userDrawn="1"/>
        </p:nvSpPr>
        <p:spPr bwMode="auto">
          <a:xfrm>
            <a:off x="2146300" y="14986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 name="Oval 25"/>
          <p:cNvSpPr>
            <a:spLocks noChangeAspect="1" noChangeArrowheads="1"/>
          </p:cNvSpPr>
          <p:nvPr userDrawn="1"/>
        </p:nvSpPr>
        <p:spPr bwMode="auto">
          <a:xfrm>
            <a:off x="2265363" y="14986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 name="Oval 26"/>
          <p:cNvSpPr>
            <a:spLocks noChangeAspect="1" noChangeArrowheads="1"/>
          </p:cNvSpPr>
          <p:nvPr userDrawn="1"/>
        </p:nvSpPr>
        <p:spPr bwMode="auto">
          <a:xfrm>
            <a:off x="2382838" y="14986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3" name="Oval 27"/>
          <p:cNvSpPr>
            <a:spLocks noChangeAspect="1" noChangeArrowheads="1"/>
          </p:cNvSpPr>
          <p:nvPr userDrawn="1"/>
        </p:nvSpPr>
        <p:spPr bwMode="auto">
          <a:xfrm>
            <a:off x="2501900" y="14986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4" name="Oval 28"/>
          <p:cNvSpPr>
            <a:spLocks noChangeAspect="1" noChangeArrowheads="1"/>
          </p:cNvSpPr>
          <p:nvPr userDrawn="1"/>
        </p:nvSpPr>
        <p:spPr bwMode="auto">
          <a:xfrm>
            <a:off x="2738438" y="14986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5" name="Oval 29"/>
          <p:cNvSpPr>
            <a:spLocks noChangeAspect="1" noChangeArrowheads="1"/>
          </p:cNvSpPr>
          <p:nvPr userDrawn="1"/>
        </p:nvSpPr>
        <p:spPr bwMode="auto">
          <a:xfrm>
            <a:off x="2855913" y="14986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6" name="Oval 30"/>
          <p:cNvSpPr>
            <a:spLocks noChangeAspect="1" noChangeArrowheads="1"/>
          </p:cNvSpPr>
          <p:nvPr userDrawn="1"/>
        </p:nvSpPr>
        <p:spPr bwMode="auto">
          <a:xfrm>
            <a:off x="2974975" y="14986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7" name="Oval 31"/>
          <p:cNvSpPr>
            <a:spLocks noChangeAspect="1" noChangeArrowheads="1"/>
          </p:cNvSpPr>
          <p:nvPr userDrawn="1"/>
        </p:nvSpPr>
        <p:spPr bwMode="auto">
          <a:xfrm>
            <a:off x="3094038" y="14986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8" name="Oval 32"/>
          <p:cNvSpPr>
            <a:spLocks noChangeAspect="1" noChangeArrowheads="1"/>
          </p:cNvSpPr>
          <p:nvPr userDrawn="1"/>
        </p:nvSpPr>
        <p:spPr bwMode="auto">
          <a:xfrm>
            <a:off x="3211513" y="14986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9" name="Oval 33"/>
          <p:cNvSpPr>
            <a:spLocks noChangeAspect="1" noChangeArrowheads="1"/>
          </p:cNvSpPr>
          <p:nvPr userDrawn="1"/>
        </p:nvSpPr>
        <p:spPr bwMode="auto">
          <a:xfrm>
            <a:off x="3330575" y="14986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0" name="Oval 34"/>
          <p:cNvSpPr>
            <a:spLocks noChangeAspect="1" noChangeArrowheads="1"/>
          </p:cNvSpPr>
          <p:nvPr userDrawn="1"/>
        </p:nvSpPr>
        <p:spPr bwMode="auto">
          <a:xfrm>
            <a:off x="3448050" y="14986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1" name="Oval 35"/>
          <p:cNvSpPr>
            <a:spLocks noChangeAspect="1" noChangeArrowheads="1"/>
          </p:cNvSpPr>
          <p:nvPr userDrawn="1"/>
        </p:nvSpPr>
        <p:spPr bwMode="auto">
          <a:xfrm>
            <a:off x="3567113" y="14986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2" name="Oval 36"/>
          <p:cNvSpPr>
            <a:spLocks noChangeAspect="1" noChangeArrowheads="1"/>
          </p:cNvSpPr>
          <p:nvPr userDrawn="1"/>
        </p:nvSpPr>
        <p:spPr bwMode="auto">
          <a:xfrm>
            <a:off x="3684588" y="14986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3" name="Oval 37"/>
          <p:cNvSpPr>
            <a:spLocks noChangeAspect="1" noChangeArrowheads="1"/>
          </p:cNvSpPr>
          <p:nvPr userDrawn="1"/>
        </p:nvSpPr>
        <p:spPr bwMode="auto">
          <a:xfrm>
            <a:off x="3803650" y="14986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4" name="Oval 38"/>
          <p:cNvSpPr>
            <a:spLocks noChangeAspect="1" noChangeArrowheads="1"/>
          </p:cNvSpPr>
          <p:nvPr userDrawn="1"/>
        </p:nvSpPr>
        <p:spPr bwMode="auto">
          <a:xfrm>
            <a:off x="4630738" y="14986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5" name="Oval 39"/>
          <p:cNvSpPr>
            <a:spLocks noChangeAspect="1" noChangeArrowheads="1"/>
          </p:cNvSpPr>
          <p:nvPr userDrawn="1"/>
        </p:nvSpPr>
        <p:spPr bwMode="auto">
          <a:xfrm>
            <a:off x="4749800" y="14986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6" name="Oval 40"/>
          <p:cNvSpPr>
            <a:spLocks noChangeAspect="1" noChangeArrowheads="1"/>
          </p:cNvSpPr>
          <p:nvPr userDrawn="1"/>
        </p:nvSpPr>
        <p:spPr bwMode="auto">
          <a:xfrm>
            <a:off x="6524625" y="14986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7" name="Oval 41"/>
          <p:cNvSpPr>
            <a:spLocks noChangeAspect="1" noChangeArrowheads="1"/>
          </p:cNvSpPr>
          <p:nvPr userDrawn="1"/>
        </p:nvSpPr>
        <p:spPr bwMode="auto">
          <a:xfrm>
            <a:off x="6642100" y="14986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8" name="Oval 42"/>
          <p:cNvSpPr>
            <a:spLocks noChangeAspect="1" noChangeArrowheads="1"/>
          </p:cNvSpPr>
          <p:nvPr userDrawn="1"/>
        </p:nvSpPr>
        <p:spPr bwMode="auto">
          <a:xfrm>
            <a:off x="6761163" y="14986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9" name="Oval 43"/>
          <p:cNvSpPr>
            <a:spLocks noChangeAspect="1" noChangeArrowheads="1"/>
          </p:cNvSpPr>
          <p:nvPr userDrawn="1"/>
        </p:nvSpPr>
        <p:spPr bwMode="auto">
          <a:xfrm>
            <a:off x="1319213" y="16081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0" name="Oval 44"/>
          <p:cNvSpPr>
            <a:spLocks noChangeAspect="1" noChangeArrowheads="1"/>
          </p:cNvSpPr>
          <p:nvPr userDrawn="1"/>
        </p:nvSpPr>
        <p:spPr bwMode="auto">
          <a:xfrm>
            <a:off x="1436688" y="16081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1" name="Oval 45"/>
          <p:cNvSpPr>
            <a:spLocks noChangeAspect="1" noChangeArrowheads="1"/>
          </p:cNvSpPr>
          <p:nvPr userDrawn="1"/>
        </p:nvSpPr>
        <p:spPr bwMode="auto">
          <a:xfrm>
            <a:off x="1555750" y="16081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2" name="Oval 46"/>
          <p:cNvSpPr>
            <a:spLocks noChangeAspect="1" noChangeArrowheads="1"/>
          </p:cNvSpPr>
          <p:nvPr userDrawn="1"/>
        </p:nvSpPr>
        <p:spPr bwMode="auto">
          <a:xfrm>
            <a:off x="1673225" y="16081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3" name="Oval 47"/>
          <p:cNvSpPr>
            <a:spLocks noChangeAspect="1" noChangeArrowheads="1"/>
          </p:cNvSpPr>
          <p:nvPr userDrawn="1"/>
        </p:nvSpPr>
        <p:spPr bwMode="auto">
          <a:xfrm>
            <a:off x="1792288" y="16081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4" name="Oval 48"/>
          <p:cNvSpPr>
            <a:spLocks noChangeAspect="1" noChangeArrowheads="1"/>
          </p:cNvSpPr>
          <p:nvPr userDrawn="1"/>
        </p:nvSpPr>
        <p:spPr bwMode="auto">
          <a:xfrm>
            <a:off x="2028825" y="16081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5" name="Oval 49"/>
          <p:cNvSpPr>
            <a:spLocks noChangeAspect="1" noChangeArrowheads="1"/>
          </p:cNvSpPr>
          <p:nvPr userDrawn="1"/>
        </p:nvSpPr>
        <p:spPr bwMode="auto">
          <a:xfrm>
            <a:off x="2146300" y="16081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6" name="Oval 50"/>
          <p:cNvSpPr>
            <a:spLocks noChangeAspect="1" noChangeArrowheads="1"/>
          </p:cNvSpPr>
          <p:nvPr userDrawn="1"/>
        </p:nvSpPr>
        <p:spPr bwMode="auto">
          <a:xfrm>
            <a:off x="2265363" y="16081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7" name="Oval 51"/>
          <p:cNvSpPr>
            <a:spLocks noChangeAspect="1" noChangeArrowheads="1"/>
          </p:cNvSpPr>
          <p:nvPr userDrawn="1"/>
        </p:nvSpPr>
        <p:spPr bwMode="auto">
          <a:xfrm>
            <a:off x="2382838" y="16081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8" name="Oval 52"/>
          <p:cNvSpPr>
            <a:spLocks noChangeAspect="1" noChangeArrowheads="1"/>
          </p:cNvSpPr>
          <p:nvPr userDrawn="1"/>
        </p:nvSpPr>
        <p:spPr bwMode="auto">
          <a:xfrm>
            <a:off x="2619375" y="16081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9" name="Oval 53"/>
          <p:cNvSpPr>
            <a:spLocks noChangeAspect="1" noChangeArrowheads="1"/>
          </p:cNvSpPr>
          <p:nvPr userDrawn="1"/>
        </p:nvSpPr>
        <p:spPr bwMode="auto">
          <a:xfrm>
            <a:off x="2738438" y="16081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0" name="Oval 54"/>
          <p:cNvSpPr>
            <a:spLocks noChangeAspect="1" noChangeArrowheads="1"/>
          </p:cNvSpPr>
          <p:nvPr userDrawn="1"/>
        </p:nvSpPr>
        <p:spPr bwMode="auto">
          <a:xfrm>
            <a:off x="2855913" y="16081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1" name="Oval 55"/>
          <p:cNvSpPr>
            <a:spLocks noChangeAspect="1" noChangeArrowheads="1"/>
          </p:cNvSpPr>
          <p:nvPr userDrawn="1"/>
        </p:nvSpPr>
        <p:spPr bwMode="auto">
          <a:xfrm>
            <a:off x="2974975" y="16081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2" name="Oval 56"/>
          <p:cNvSpPr>
            <a:spLocks noChangeAspect="1" noChangeArrowheads="1"/>
          </p:cNvSpPr>
          <p:nvPr userDrawn="1"/>
        </p:nvSpPr>
        <p:spPr bwMode="auto">
          <a:xfrm>
            <a:off x="3094038" y="16081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3" name="Oval 57"/>
          <p:cNvSpPr>
            <a:spLocks noChangeAspect="1" noChangeArrowheads="1"/>
          </p:cNvSpPr>
          <p:nvPr userDrawn="1"/>
        </p:nvSpPr>
        <p:spPr bwMode="auto">
          <a:xfrm>
            <a:off x="3211513" y="16081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4" name="Oval 58"/>
          <p:cNvSpPr>
            <a:spLocks noChangeAspect="1" noChangeArrowheads="1"/>
          </p:cNvSpPr>
          <p:nvPr userDrawn="1"/>
        </p:nvSpPr>
        <p:spPr bwMode="auto">
          <a:xfrm>
            <a:off x="3330575" y="16081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5" name="Oval 59"/>
          <p:cNvSpPr>
            <a:spLocks noChangeAspect="1" noChangeArrowheads="1"/>
          </p:cNvSpPr>
          <p:nvPr userDrawn="1"/>
        </p:nvSpPr>
        <p:spPr bwMode="auto">
          <a:xfrm>
            <a:off x="3448050" y="16081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6" name="Oval 60"/>
          <p:cNvSpPr>
            <a:spLocks noChangeAspect="1" noChangeArrowheads="1"/>
          </p:cNvSpPr>
          <p:nvPr userDrawn="1"/>
        </p:nvSpPr>
        <p:spPr bwMode="auto">
          <a:xfrm>
            <a:off x="3567113" y="16081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7" name="Oval 61"/>
          <p:cNvSpPr>
            <a:spLocks noChangeAspect="1" noChangeArrowheads="1"/>
          </p:cNvSpPr>
          <p:nvPr userDrawn="1"/>
        </p:nvSpPr>
        <p:spPr bwMode="auto">
          <a:xfrm>
            <a:off x="3684588" y="16081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8" name="Oval 62"/>
          <p:cNvSpPr>
            <a:spLocks noChangeAspect="1" noChangeArrowheads="1"/>
          </p:cNvSpPr>
          <p:nvPr userDrawn="1"/>
        </p:nvSpPr>
        <p:spPr bwMode="auto">
          <a:xfrm>
            <a:off x="4630738" y="16081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9" name="Oval 63"/>
          <p:cNvSpPr>
            <a:spLocks noChangeAspect="1" noChangeArrowheads="1"/>
          </p:cNvSpPr>
          <p:nvPr userDrawn="1"/>
        </p:nvSpPr>
        <p:spPr bwMode="auto">
          <a:xfrm>
            <a:off x="6761163" y="16081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0" name="Oval 64"/>
          <p:cNvSpPr>
            <a:spLocks noChangeAspect="1" noChangeArrowheads="1"/>
          </p:cNvSpPr>
          <p:nvPr userDrawn="1"/>
        </p:nvSpPr>
        <p:spPr bwMode="auto">
          <a:xfrm>
            <a:off x="6878638" y="16081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1" name="Oval 65"/>
          <p:cNvSpPr>
            <a:spLocks noChangeAspect="1" noChangeArrowheads="1"/>
          </p:cNvSpPr>
          <p:nvPr userDrawn="1"/>
        </p:nvSpPr>
        <p:spPr bwMode="auto">
          <a:xfrm>
            <a:off x="1200150" y="17176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2" name="Oval 66"/>
          <p:cNvSpPr>
            <a:spLocks noChangeAspect="1" noChangeArrowheads="1"/>
          </p:cNvSpPr>
          <p:nvPr userDrawn="1"/>
        </p:nvSpPr>
        <p:spPr bwMode="auto">
          <a:xfrm>
            <a:off x="1319213" y="17176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3" name="Oval 67"/>
          <p:cNvSpPr>
            <a:spLocks noChangeAspect="1" noChangeArrowheads="1"/>
          </p:cNvSpPr>
          <p:nvPr userDrawn="1"/>
        </p:nvSpPr>
        <p:spPr bwMode="auto">
          <a:xfrm>
            <a:off x="1436688" y="17176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4" name="Oval 68"/>
          <p:cNvSpPr>
            <a:spLocks noChangeAspect="1" noChangeArrowheads="1"/>
          </p:cNvSpPr>
          <p:nvPr userDrawn="1"/>
        </p:nvSpPr>
        <p:spPr bwMode="auto">
          <a:xfrm>
            <a:off x="1555750" y="17176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5" name="Oval 69"/>
          <p:cNvSpPr>
            <a:spLocks noChangeAspect="1" noChangeArrowheads="1"/>
          </p:cNvSpPr>
          <p:nvPr userDrawn="1"/>
        </p:nvSpPr>
        <p:spPr bwMode="auto">
          <a:xfrm>
            <a:off x="1673225" y="17176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6" name="Oval 70"/>
          <p:cNvSpPr>
            <a:spLocks noChangeAspect="1" noChangeArrowheads="1"/>
          </p:cNvSpPr>
          <p:nvPr userDrawn="1"/>
        </p:nvSpPr>
        <p:spPr bwMode="auto">
          <a:xfrm>
            <a:off x="1792288" y="17176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7" name="Oval 71"/>
          <p:cNvSpPr>
            <a:spLocks noChangeAspect="1" noChangeArrowheads="1"/>
          </p:cNvSpPr>
          <p:nvPr userDrawn="1"/>
        </p:nvSpPr>
        <p:spPr bwMode="auto">
          <a:xfrm>
            <a:off x="1909763" y="17176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8" name="Oval 72"/>
          <p:cNvSpPr>
            <a:spLocks noChangeAspect="1" noChangeArrowheads="1"/>
          </p:cNvSpPr>
          <p:nvPr userDrawn="1"/>
        </p:nvSpPr>
        <p:spPr bwMode="auto">
          <a:xfrm>
            <a:off x="2028825" y="17176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9" name="Oval 73"/>
          <p:cNvSpPr>
            <a:spLocks noChangeAspect="1" noChangeArrowheads="1"/>
          </p:cNvSpPr>
          <p:nvPr userDrawn="1"/>
        </p:nvSpPr>
        <p:spPr bwMode="auto">
          <a:xfrm>
            <a:off x="2146300" y="17176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0" name="Oval 74"/>
          <p:cNvSpPr>
            <a:spLocks noChangeAspect="1" noChangeArrowheads="1"/>
          </p:cNvSpPr>
          <p:nvPr userDrawn="1"/>
        </p:nvSpPr>
        <p:spPr bwMode="auto">
          <a:xfrm>
            <a:off x="2265363" y="17176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1" name="Oval 75"/>
          <p:cNvSpPr>
            <a:spLocks noChangeAspect="1" noChangeArrowheads="1"/>
          </p:cNvSpPr>
          <p:nvPr userDrawn="1"/>
        </p:nvSpPr>
        <p:spPr bwMode="auto">
          <a:xfrm>
            <a:off x="2619375" y="17176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2" name="Oval 76"/>
          <p:cNvSpPr>
            <a:spLocks noChangeAspect="1" noChangeArrowheads="1"/>
          </p:cNvSpPr>
          <p:nvPr userDrawn="1"/>
        </p:nvSpPr>
        <p:spPr bwMode="auto">
          <a:xfrm>
            <a:off x="2738438" y="17176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3" name="Oval 77"/>
          <p:cNvSpPr>
            <a:spLocks noChangeAspect="1" noChangeArrowheads="1"/>
          </p:cNvSpPr>
          <p:nvPr userDrawn="1"/>
        </p:nvSpPr>
        <p:spPr bwMode="auto">
          <a:xfrm>
            <a:off x="2855913" y="17176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4" name="Oval 78"/>
          <p:cNvSpPr>
            <a:spLocks noChangeAspect="1" noChangeArrowheads="1"/>
          </p:cNvSpPr>
          <p:nvPr userDrawn="1"/>
        </p:nvSpPr>
        <p:spPr bwMode="auto">
          <a:xfrm>
            <a:off x="2974975" y="17176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5" name="Oval 79"/>
          <p:cNvSpPr>
            <a:spLocks noChangeAspect="1" noChangeArrowheads="1"/>
          </p:cNvSpPr>
          <p:nvPr userDrawn="1"/>
        </p:nvSpPr>
        <p:spPr bwMode="auto">
          <a:xfrm>
            <a:off x="3094038" y="17176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6" name="Oval 80"/>
          <p:cNvSpPr>
            <a:spLocks noChangeAspect="1" noChangeArrowheads="1"/>
          </p:cNvSpPr>
          <p:nvPr userDrawn="1"/>
        </p:nvSpPr>
        <p:spPr bwMode="auto">
          <a:xfrm>
            <a:off x="3211513" y="17176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7" name="Oval 81"/>
          <p:cNvSpPr>
            <a:spLocks noChangeAspect="1" noChangeArrowheads="1"/>
          </p:cNvSpPr>
          <p:nvPr userDrawn="1"/>
        </p:nvSpPr>
        <p:spPr bwMode="auto">
          <a:xfrm>
            <a:off x="3330575" y="17176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8" name="Oval 82"/>
          <p:cNvSpPr>
            <a:spLocks noChangeAspect="1" noChangeArrowheads="1"/>
          </p:cNvSpPr>
          <p:nvPr userDrawn="1"/>
        </p:nvSpPr>
        <p:spPr bwMode="auto">
          <a:xfrm>
            <a:off x="3448050" y="17176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9" name="Oval 83"/>
          <p:cNvSpPr>
            <a:spLocks noChangeAspect="1" noChangeArrowheads="1"/>
          </p:cNvSpPr>
          <p:nvPr userDrawn="1"/>
        </p:nvSpPr>
        <p:spPr bwMode="auto">
          <a:xfrm>
            <a:off x="3567113" y="17176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0" name="Oval 84"/>
          <p:cNvSpPr>
            <a:spLocks noChangeAspect="1" noChangeArrowheads="1"/>
          </p:cNvSpPr>
          <p:nvPr userDrawn="1"/>
        </p:nvSpPr>
        <p:spPr bwMode="auto">
          <a:xfrm>
            <a:off x="3684588" y="17176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1" name="Oval 85"/>
          <p:cNvSpPr>
            <a:spLocks noChangeAspect="1" noChangeArrowheads="1"/>
          </p:cNvSpPr>
          <p:nvPr userDrawn="1"/>
        </p:nvSpPr>
        <p:spPr bwMode="auto">
          <a:xfrm>
            <a:off x="5813425" y="17176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2" name="Oval 86"/>
          <p:cNvSpPr>
            <a:spLocks noChangeAspect="1" noChangeArrowheads="1"/>
          </p:cNvSpPr>
          <p:nvPr userDrawn="1"/>
        </p:nvSpPr>
        <p:spPr bwMode="auto">
          <a:xfrm>
            <a:off x="5932488" y="17176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3" name="Oval 87"/>
          <p:cNvSpPr>
            <a:spLocks noChangeAspect="1" noChangeArrowheads="1"/>
          </p:cNvSpPr>
          <p:nvPr userDrawn="1"/>
        </p:nvSpPr>
        <p:spPr bwMode="auto">
          <a:xfrm>
            <a:off x="6642100" y="17176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4" name="Oval 88"/>
          <p:cNvSpPr>
            <a:spLocks noChangeAspect="1" noChangeArrowheads="1"/>
          </p:cNvSpPr>
          <p:nvPr userDrawn="1"/>
        </p:nvSpPr>
        <p:spPr bwMode="auto">
          <a:xfrm>
            <a:off x="6761163" y="17176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5" name="Oval 89"/>
          <p:cNvSpPr>
            <a:spLocks noChangeAspect="1" noChangeArrowheads="1"/>
          </p:cNvSpPr>
          <p:nvPr userDrawn="1"/>
        </p:nvSpPr>
        <p:spPr bwMode="auto">
          <a:xfrm>
            <a:off x="6878638" y="17176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6" name="Oval 90"/>
          <p:cNvSpPr>
            <a:spLocks noChangeAspect="1" noChangeArrowheads="1"/>
          </p:cNvSpPr>
          <p:nvPr userDrawn="1"/>
        </p:nvSpPr>
        <p:spPr bwMode="auto">
          <a:xfrm>
            <a:off x="6997700" y="17176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7" name="Oval 91"/>
          <p:cNvSpPr>
            <a:spLocks noChangeAspect="1" noChangeArrowheads="1"/>
          </p:cNvSpPr>
          <p:nvPr userDrawn="1"/>
        </p:nvSpPr>
        <p:spPr bwMode="auto">
          <a:xfrm>
            <a:off x="7707313" y="17176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8" name="Oval 92"/>
          <p:cNvSpPr>
            <a:spLocks noChangeAspect="1" noChangeArrowheads="1"/>
          </p:cNvSpPr>
          <p:nvPr userDrawn="1"/>
        </p:nvSpPr>
        <p:spPr bwMode="auto">
          <a:xfrm>
            <a:off x="7824788" y="17176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9" name="Oval 93"/>
          <p:cNvSpPr>
            <a:spLocks noChangeAspect="1" noChangeArrowheads="1"/>
          </p:cNvSpPr>
          <p:nvPr userDrawn="1"/>
        </p:nvSpPr>
        <p:spPr bwMode="auto">
          <a:xfrm>
            <a:off x="7943850" y="17176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0" name="Oval 94"/>
          <p:cNvSpPr>
            <a:spLocks noChangeAspect="1" noChangeArrowheads="1"/>
          </p:cNvSpPr>
          <p:nvPr userDrawn="1"/>
        </p:nvSpPr>
        <p:spPr bwMode="auto">
          <a:xfrm>
            <a:off x="1200150" y="18272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1" name="Oval 95"/>
          <p:cNvSpPr>
            <a:spLocks noChangeAspect="1" noChangeArrowheads="1"/>
          </p:cNvSpPr>
          <p:nvPr userDrawn="1"/>
        </p:nvSpPr>
        <p:spPr bwMode="auto">
          <a:xfrm>
            <a:off x="1319213" y="18272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2" name="Oval 96"/>
          <p:cNvSpPr>
            <a:spLocks noChangeAspect="1" noChangeArrowheads="1"/>
          </p:cNvSpPr>
          <p:nvPr userDrawn="1"/>
        </p:nvSpPr>
        <p:spPr bwMode="auto">
          <a:xfrm>
            <a:off x="1436688" y="18272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3" name="Oval 97"/>
          <p:cNvSpPr>
            <a:spLocks noChangeAspect="1" noChangeArrowheads="1"/>
          </p:cNvSpPr>
          <p:nvPr userDrawn="1"/>
        </p:nvSpPr>
        <p:spPr bwMode="auto">
          <a:xfrm>
            <a:off x="1555750" y="18272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4" name="Oval 98"/>
          <p:cNvSpPr>
            <a:spLocks noChangeAspect="1" noChangeArrowheads="1"/>
          </p:cNvSpPr>
          <p:nvPr userDrawn="1"/>
        </p:nvSpPr>
        <p:spPr bwMode="auto">
          <a:xfrm>
            <a:off x="1673225" y="18272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5" name="Oval 99"/>
          <p:cNvSpPr>
            <a:spLocks noChangeAspect="1" noChangeArrowheads="1"/>
          </p:cNvSpPr>
          <p:nvPr userDrawn="1"/>
        </p:nvSpPr>
        <p:spPr bwMode="auto">
          <a:xfrm>
            <a:off x="1792288" y="18272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6" name="Oval 100"/>
          <p:cNvSpPr>
            <a:spLocks noChangeAspect="1" noChangeArrowheads="1"/>
          </p:cNvSpPr>
          <p:nvPr userDrawn="1"/>
        </p:nvSpPr>
        <p:spPr bwMode="auto">
          <a:xfrm>
            <a:off x="1909763" y="18272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7" name="Oval 101"/>
          <p:cNvSpPr>
            <a:spLocks noChangeAspect="1" noChangeArrowheads="1"/>
          </p:cNvSpPr>
          <p:nvPr userDrawn="1"/>
        </p:nvSpPr>
        <p:spPr bwMode="auto">
          <a:xfrm>
            <a:off x="2028825" y="18272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8" name="Oval 102"/>
          <p:cNvSpPr>
            <a:spLocks noChangeAspect="1" noChangeArrowheads="1"/>
          </p:cNvSpPr>
          <p:nvPr userDrawn="1"/>
        </p:nvSpPr>
        <p:spPr bwMode="auto">
          <a:xfrm>
            <a:off x="2146300" y="18272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9" name="Oval 103"/>
          <p:cNvSpPr>
            <a:spLocks noChangeAspect="1" noChangeArrowheads="1"/>
          </p:cNvSpPr>
          <p:nvPr userDrawn="1"/>
        </p:nvSpPr>
        <p:spPr bwMode="auto">
          <a:xfrm>
            <a:off x="2265363" y="18272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0" name="Oval 104"/>
          <p:cNvSpPr>
            <a:spLocks noChangeAspect="1" noChangeArrowheads="1"/>
          </p:cNvSpPr>
          <p:nvPr userDrawn="1"/>
        </p:nvSpPr>
        <p:spPr bwMode="auto">
          <a:xfrm>
            <a:off x="2974975" y="18272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1" name="Oval 105"/>
          <p:cNvSpPr>
            <a:spLocks noChangeAspect="1" noChangeArrowheads="1"/>
          </p:cNvSpPr>
          <p:nvPr userDrawn="1"/>
        </p:nvSpPr>
        <p:spPr bwMode="auto">
          <a:xfrm>
            <a:off x="3094038" y="18272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2" name="Oval 106"/>
          <p:cNvSpPr>
            <a:spLocks noChangeAspect="1" noChangeArrowheads="1"/>
          </p:cNvSpPr>
          <p:nvPr userDrawn="1"/>
        </p:nvSpPr>
        <p:spPr bwMode="auto">
          <a:xfrm>
            <a:off x="3211513" y="18272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3" name="Oval 107"/>
          <p:cNvSpPr>
            <a:spLocks noChangeAspect="1" noChangeArrowheads="1"/>
          </p:cNvSpPr>
          <p:nvPr userDrawn="1"/>
        </p:nvSpPr>
        <p:spPr bwMode="auto">
          <a:xfrm>
            <a:off x="3330575" y="18272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4" name="Oval 108"/>
          <p:cNvSpPr>
            <a:spLocks noChangeAspect="1" noChangeArrowheads="1"/>
          </p:cNvSpPr>
          <p:nvPr userDrawn="1"/>
        </p:nvSpPr>
        <p:spPr bwMode="auto">
          <a:xfrm>
            <a:off x="3448050" y="18272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5" name="Oval 109"/>
          <p:cNvSpPr>
            <a:spLocks noChangeAspect="1" noChangeArrowheads="1"/>
          </p:cNvSpPr>
          <p:nvPr userDrawn="1"/>
        </p:nvSpPr>
        <p:spPr bwMode="auto">
          <a:xfrm>
            <a:off x="3567113" y="18272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6" name="Oval 110"/>
          <p:cNvSpPr>
            <a:spLocks noChangeAspect="1" noChangeArrowheads="1"/>
          </p:cNvSpPr>
          <p:nvPr userDrawn="1"/>
        </p:nvSpPr>
        <p:spPr bwMode="auto">
          <a:xfrm>
            <a:off x="3684588" y="18272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7" name="Oval 111"/>
          <p:cNvSpPr>
            <a:spLocks noChangeAspect="1" noChangeArrowheads="1"/>
          </p:cNvSpPr>
          <p:nvPr userDrawn="1"/>
        </p:nvSpPr>
        <p:spPr bwMode="auto">
          <a:xfrm>
            <a:off x="5695950" y="18272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8" name="Oval 112"/>
          <p:cNvSpPr>
            <a:spLocks noChangeAspect="1" noChangeArrowheads="1"/>
          </p:cNvSpPr>
          <p:nvPr userDrawn="1"/>
        </p:nvSpPr>
        <p:spPr bwMode="auto">
          <a:xfrm>
            <a:off x="6288088" y="18272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9" name="Oval 113"/>
          <p:cNvSpPr>
            <a:spLocks noChangeAspect="1" noChangeArrowheads="1"/>
          </p:cNvSpPr>
          <p:nvPr userDrawn="1"/>
        </p:nvSpPr>
        <p:spPr bwMode="auto">
          <a:xfrm>
            <a:off x="6405563" y="18272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0" name="Oval 114"/>
          <p:cNvSpPr>
            <a:spLocks noChangeAspect="1" noChangeArrowheads="1"/>
          </p:cNvSpPr>
          <p:nvPr userDrawn="1"/>
        </p:nvSpPr>
        <p:spPr bwMode="auto">
          <a:xfrm>
            <a:off x="6524625" y="18272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1" name="Oval 115"/>
          <p:cNvSpPr>
            <a:spLocks noChangeAspect="1" noChangeArrowheads="1"/>
          </p:cNvSpPr>
          <p:nvPr userDrawn="1"/>
        </p:nvSpPr>
        <p:spPr bwMode="auto">
          <a:xfrm>
            <a:off x="6642100" y="18272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2" name="Oval 116"/>
          <p:cNvSpPr>
            <a:spLocks noChangeAspect="1" noChangeArrowheads="1"/>
          </p:cNvSpPr>
          <p:nvPr userDrawn="1"/>
        </p:nvSpPr>
        <p:spPr bwMode="auto">
          <a:xfrm>
            <a:off x="6761163" y="18272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3" name="Oval 117"/>
          <p:cNvSpPr>
            <a:spLocks noChangeAspect="1" noChangeArrowheads="1"/>
          </p:cNvSpPr>
          <p:nvPr userDrawn="1"/>
        </p:nvSpPr>
        <p:spPr bwMode="auto">
          <a:xfrm>
            <a:off x="6878638" y="18272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4" name="Oval 118"/>
          <p:cNvSpPr>
            <a:spLocks noChangeAspect="1" noChangeArrowheads="1"/>
          </p:cNvSpPr>
          <p:nvPr userDrawn="1"/>
        </p:nvSpPr>
        <p:spPr bwMode="auto">
          <a:xfrm>
            <a:off x="6997700" y="18272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5" name="Oval 119"/>
          <p:cNvSpPr>
            <a:spLocks noChangeAspect="1" noChangeArrowheads="1"/>
          </p:cNvSpPr>
          <p:nvPr userDrawn="1"/>
        </p:nvSpPr>
        <p:spPr bwMode="auto">
          <a:xfrm>
            <a:off x="7115175" y="18272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6" name="Oval 120"/>
          <p:cNvSpPr>
            <a:spLocks noChangeAspect="1" noChangeArrowheads="1"/>
          </p:cNvSpPr>
          <p:nvPr userDrawn="1"/>
        </p:nvSpPr>
        <p:spPr bwMode="auto">
          <a:xfrm>
            <a:off x="7234238" y="18272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7" name="Oval 121"/>
          <p:cNvSpPr>
            <a:spLocks noChangeAspect="1" noChangeArrowheads="1"/>
          </p:cNvSpPr>
          <p:nvPr userDrawn="1"/>
        </p:nvSpPr>
        <p:spPr bwMode="auto">
          <a:xfrm>
            <a:off x="7351713" y="18272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8" name="Oval 122"/>
          <p:cNvSpPr>
            <a:spLocks noChangeAspect="1" noChangeArrowheads="1"/>
          </p:cNvSpPr>
          <p:nvPr userDrawn="1"/>
        </p:nvSpPr>
        <p:spPr bwMode="auto">
          <a:xfrm>
            <a:off x="7707313" y="18272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9" name="Oval 123"/>
          <p:cNvSpPr>
            <a:spLocks noChangeAspect="1" noChangeArrowheads="1"/>
          </p:cNvSpPr>
          <p:nvPr userDrawn="1"/>
        </p:nvSpPr>
        <p:spPr bwMode="auto">
          <a:xfrm>
            <a:off x="1200150" y="193516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0" name="Oval 124"/>
          <p:cNvSpPr>
            <a:spLocks noChangeAspect="1" noChangeArrowheads="1"/>
          </p:cNvSpPr>
          <p:nvPr userDrawn="1"/>
        </p:nvSpPr>
        <p:spPr bwMode="auto">
          <a:xfrm>
            <a:off x="1319213" y="193516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1" name="Oval 125"/>
          <p:cNvSpPr>
            <a:spLocks noChangeAspect="1" noChangeArrowheads="1"/>
          </p:cNvSpPr>
          <p:nvPr userDrawn="1"/>
        </p:nvSpPr>
        <p:spPr bwMode="auto">
          <a:xfrm>
            <a:off x="1436688" y="193516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2" name="Oval 126"/>
          <p:cNvSpPr>
            <a:spLocks noChangeAspect="1" noChangeArrowheads="1"/>
          </p:cNvSpPr>
          <p:nvPr userDrawn="1"/>
        </p:nvSpPr>
        <p:spPr bwMode="auto">
          <a:xfrm>
            <a:off x="1555750" y="193516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3" name="Oval 127"/>
          <p:cNvSpPr>
            <a:spLocks noChangeAspect="1" noChangeArrowheads="1"/>
          </p:cNvSpPr>
          <p:nvPr userDrawn="1"/>
        </p:nvSpPr>
        <p:spPr bwMode="auto">
          <a:xfrm>
            <a:off x="1673225" y="193516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4" name="Oval 128"/>
          <p:cNvSpPr>
            <a:spLocks noChangeAspect="1" noChangeArrowheads="1"/>
          </p:cNvSpPr>
          <p:nvPr userDrawn="1"/>
        </p:nvSpPr>
        <p:spPr bwMode="auto">
          <a:xfrm>
            <a:off x="1792288" y="193516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5" name="Oval 129"/>
          <p:cNvSpPr>
            <a:spLocks noChangeAspect="1" noChangeArrowheads="1"/>
          </p:cNvSpPr>
          <p:nvPr userDrawn="1"/>
        </p:nvSpPr>
        <p:spPr bwMode="auto">
          <a:xfrm>
            <a:off x="1909763" y="193516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6" name="Oval 130"/>
          <p:cNvSpPr>
            <a:spLocks noChangeAspect="1" noChangeArrowheads="1"/>
          </p:cNvSpPr>
          <p:nvPr userDrawn="1"/>
        </p:nvSpPr>
        <p:spPr bwMode="auto">
          <a:xfrm>
            <a:off x="2028825" y="193516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7" name="Oval 131"/>
          <p:cNvSpPr>
            <a:spLocks noChangeAspect="1" noChangeArrowheads="1"/>
          </p:cNvSpPr>
          <p:nvPr userDrawn="1"/>
        </p:nvSpPr>
        <p:spPr bwMode="auto">
          <a:xfrm>
            <a:off x="2146300" y="193516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8" name="Oval 132"/>
          <p:cNvSpPr>
            <a:spLocks noChangeAspect="1" noChangeArrowheads="1"/>
          </p:cNvSpPr>
          <p:nvPr userDrawn="1"/>
        </p:nvSpPr>
        <p:spPr bwMode="auto">
          <a:xfrm>
            <a:off x="2265363" y="193516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9" name="Oval 133"/>
          <p:cNvSpPr>
            <a:spLocks noChangeAspect="1" noChangeArrowheads="1"/>
          </p:cNvSpPr>
          <p:nvPr userDrawn="1"/>
        </p:nvSpPr>
        <p:spPr bwMode="auto">
          <a:xfrm>
            <a:off x="2382838" y="193516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0" name="Oval 134"/>
          <p:cNvSpPr>
            <a:spLocks noChangeAspect="1" noChangeArrowheads="1"/>
          </p:cNvSpPr>
          <p:nvPr userDrawn="1"/>
        </p:nvSpPr>
        <p:spPr bwMode="auto">
          <a:xfrm>
            <a:off x="2974975" y="193516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1" name="Oval 135"/>
          <p:cNvSpPr>
            <a:spLocks noChangeAspect="1" noChangeArrowheads="1"/>
          </p:cNvSpPr>
          <p:nvPr userDrawn="1"/>
        </p:nvSpPr>
        <p:spPr bwMode="auto">
          <a:xfrm>
            <a:off x="3094038" y="193516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2" name="Oval 136"/>
          <p:cNvSpPr>
            <a:spLocks noChangeAspect="1" noChangeArrowheads="1"/>
          </p:cNvSpPr>
          <p:nvPr userDrawn="1"/>
        </p:nvSpPr>
        <p:spPr bwMode="auto">
          <a:xfrm>
            <a:off x="3211513" y="193516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3" name="Oval 137"/>
          <p:cNvSpPr>
            <a:spLocks noChangeAspect="1" noChangeArrowheads="1"/>
          </p:cNvSpPr>
          <p:nvPr userDrawn="1"/>
        </p:nvSpPr>
        <p:spPr bwMode="auto">
          <a:xfrm>
            <a:off x="3330575" y="193516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4" name="Oval 138"/>
          <p:cNvSpPr>
            <a:spLocks noChangeAspect="1" noChangeArrowheads="1"/>
          </p:cNvSpPr>
          <p:nvPr userDrawn="1"/>
        </p:nvSpPr>
        <p:spPr bwMode="auto">
          <a:xfrm>
            <a:off x="3448050" y="193516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5" name="Oval 139"/>
          <p:cNvSpPr>
            <a:spLocks noChangeAspect="1" noChangeArrowheads="1"/>
          </p:cNvSpPr>
          <p:nvPr userDrawn="1"/>
        </p:nvSpPr>
        <p:spPr bwMode="auto">
          <a:xfrm>
            <a:off x="3567113" y="193516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6" name="Oval 140"/>
          <p:cNvSpPr>
            <a:spLocks noChangeAspect="1" noChangeArrowheads="1"/>
          </p:cNvSpPr>
          <p:nvPr userDrawn="1"/>
        </p:nvSpPr>
        <p:spPr bwMode="auto">
          <a:xfrm>
            <a:off x="3684588" y="193516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7" name="Oval 141"/>
          <p:cNvSpPr>
            <a:spLocks noChangeAspect="1" noChangeArrowheads="1"/>
          </p:cNvSpPr>
          <p:nvPr userDrawn="1"/>
        </p:nvSpPr>
        <p:spPr bwMode="auto">
          <a:xfrm>
            <a:off x="4749800" y="193516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8" name="Oval 142"/>
          <p:cNvSpPr>
            <a:spLocks noChangeAspect="1" noChangeArrowheads="1"/>
          </p:cNvSpPr>
          <p:nvPr userDrawn="1"/>
        </p:nvSpPr>
        <p:spPr bwMode="auto">
          <a:xfrm>
            <a:off x="4867275" y="193516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9" name="Oval 143"/>
          <p:cNvSpPr>
            <a:spLocks noChangeAspect="1" noChangeArrowheads="1"/>
          </p:cNvSpPr>
          <p:nvPr userDrawn="1"/>
        </p:nvSpPr>
        <p:spPr bwMode="auto">
          <a:xfrm>
            <a:off x="4986338" y="193516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0" name="Oval 144"/>
          <p:cNvSpPr>
            <a:spLocks noChangeAspect="1" noChangeArrowheads="1"/>
          </p:cNvSpPr>
          <p:nvPr userDrawn="1"/>
        </p:nvSpPr>
        <p:spPr bwMode="auto">
          <a:xfrm>
            <a:off x="5576888" y="193516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1" name="Oval 145"/>
          <p:cNvSpPr>
            <a:spLocks noChangeAspect="1" noChangeArrowheads="1"/>
          </p:cNvSpPr>
          <p:nvPr userDrawn="1"/>
        </p:nvSpPr>
        <p:spPr bwMode="auto">
          <a:xfrm>
            <a:off x="6051550" y="193516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2" name="Oval 146"/>
          <p:cNvSpPr>
            <a:spLocks noChangeAspect="1" noChangeArrowheads="1"/>
          </p:cNvSpPr>
          <p:nvPr userDrawn="1"/>
        </p:nvSpPr>
        <p:spPr bwMode="auto">
          <a:xfrm>
            <a:off x="6169025" y="193516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3" name="Oval 147"/>
          <p:cNvSpPr>
            <a:spLocks noChangeAspect="1" noChangeArrowheads="1"/>
          </p:cNvSpPr>
          <p:nvPr userDrawn="1"/>
        </p:nvSpPr>
        <p:spPr bwMode="auto">
          <a:xfrm>
            <a:off x="6288088" y="193516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4" name="Oval 148"/>
          <p:cNvSpPr>
            <a:spLocks noChangeAspect="1" noChangeArrowheads="1"/>
          </p:cNvSpPr>
          <p:nvPr userDrawn="1"/>
        </p:nvSpPr>
        <p:spPr bwMode="auto">
          <a:xfrm>
            <a:off x="6405563" y="193516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5" name="Oval 149"/>
          <p:cNvSpPr>
            <a:spLocks noChangeAspect="1" noChangeArrowheads="1"/>
          </p:cNvSpPr>
          <p:nvPr userDrawn="1"/>
        </p:nvSpPr>
        <p:spPr bwMode="auto">
          <a:xfrm>
            <a:off x="6524625" y="193516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6" name="Oval 150"/>
          <p:cNvSpPr>
            <a:spLocks noChangeAspect="1" noChangeArrowheads="1"/>
          </p:cNvSpPr>
          <p:nvPr userDrawn="1"/>
        </p:nvSpPr>
        <p:spPr bwMode="auto">
          <a:xfrm>
            <a:off x="6642100" y="193516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7" name="Oval 151"/>
          <p:cNvSpPr>
            <a:spLocks noChangeAspect="1" noChangeArrowheads="1"/>
          </p:cNvSpPr>
          <p:nvPr userDrawn="1"/>
        </p:nvSpPr>
        <p:spPr bwMode="auto">
          <a:xfrm>
            <a:off x="6761163" y="193516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8" name="Oval 152"/>
          <p:cNvSpPr>
            <a:spLocks noChangeAspect="1" noChangeArrowheads="1"/>
          </p:cNvSpPr>
          <p:nvPr userDrawn="1"/>
        </p:nvSpPr>
        <p:spPr bwMode="auto">
          <a:xfrm>
            <a:off x="6878638" y="193516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9" name="Oval 153"/>
          <p:cNvSpPr>
            <a:spLocks noChangeAspect="1" noChangeArrowheads="1"/>
          </p:cNvSpPr>
          <p:nvPr userDrawn="1"/>
        </p:nvSpPr>
        <p:spPr bwMode="auto">
          <a:xfrm>
            <a:off x="6997700" y="193516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0" name="Oval 154"/>
          <p:cNvSpPr>
            <a:spLocks noChangeAspect="1" noChangeArrowheads="1"/>
          </p:cNvSpPr>
          <p:nvPr userDrawn="1"/>
        </p:nvSpPr>
        <p:spPr bwMode="auto">
          <a:xfrm>
            <a:off x="7115175" y="193516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1" name="Oval 155"/>
          <p:cNvSpPr>
            <a:spLocks noChangeAspect="1" noChangeArrowheads="1"/>
          </p:cNvSpPr>
          <p:nvPr userDrawn="1"/>
        </p:nvSpPr>
        <p:spPr bwMode="auto">
          <a:xfrm>
            <a:off x="7234238" y="193516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2" name="Oval 156"/>
          <p:cNvSpPr>
            <a:spLocks noChangeAspect="1" noChangeArrowheads="1"/>
          </p:cNvSpPr>
          <p:nvPr userDrawn="1"/>
        </p:nvSpPr>
        <p:spPr bwMode="auto">
          <a:xfrm>
            <a:off x="7351713" y="193516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3" name="Oval 157"/>
          <p:cNvSpPr>
            <a:spLocks noChangeAspect="1" noChangeArrowheads="1"/>
          </p:cNvSpPr>
          <p:nvPr userDrawn="1"/>
        </p:nvSpPr>
        <p:spPr bwMode="auto">
          <a:xfrm>
            <a:off x="7470775" y="193516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4" name="Oval 158"/>
          <p:cNvSpPr>
            <a:spLocks noChangeAspect="1" noChangeArrowheads="1"/>
          </p:cNvSpPr>
          <p:nvPr userDrawn="1"/>
        </p:nvSpPr>
        <p:spPr bwMode="auto">
          <a:xfrm>
            <a:off x="7588250" y="193516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5" name="Oval 159"/>
          <p:cNvSpPr>
            <a:spLocks noChangeAspect="1" noChangeArrowheads="1"/>
          </p:cNvSpPr>
          <p:nvPr userDrawn="1"/>
        </p:nvSpPr>
        <p:spPr bwMode="auto">
          <a:xfrm>
            <a:off x="7707313" y="193516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6" name="Oval 160"/>
          <p:cNvSpPr>
            <a:spLocks noChangeAspect="1" noChangeArrowheads="1"/>
          </p:cNvSpPr>
          <p:nvPr userDrawn="1"/>
        </p:nvSpPr>
        <p:spPr bwMode="auto">
          <a:xfrm>
            <a:off x="7824788" y="193516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7" name="Oval 161"/>
          <p:cNvSpPr>
            <a:spLocks noChangeAspect="1" noChangeArrowheads="1"/>
          </p:cNvSpPr>
          <p:nvPr userDrawn="1"/>
        </p:nvSpPr>
        <p:spPr bwMode="auto">
          <a:xfrm>
            <a:off x="7943850" y="193516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8" name="Oval 162"/>
          <p:cNvSpPr>
            <a:spLocks noChangeAspect="1" noChangeArrowheads="1"/>
          </p:cNvSpPr>
          <p:nvPr userDrawn="1"/>
        </p:nvSpPr>
        <p:spPr bwMode="auto">
          <a:xfrm>
            <a:off x="609600" y="20447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9" name="Oval 163"/>
          <p:cNvSpPr>
            <a:spLocks noChangeAspect="1" noChangeArrowheads="1"/>
          </p:cNvSpPr>
          <p:nvPr userDrawn="1"/>
        </p:nvSpPr>
        <p:spPr bwMode="auto">
          <a:xfrm>
            <a:off x="727075" y="20447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0" name="Oval 164"/>
          <p:cNvSpPr>
            <a:spLocks noChangeAspect="1" noChangeArrowheads="1"/>
          </p:cNvSpPr>
          <p:nvPr userDrawn="1"/>
        </p:nvSpPr>
        <p:spPr bwMode="auto">
          <a:xfrm>
            <a:off x="846138" y="20447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1" name="Oval 165"/>
          <p:cNvSpPr>
            <a:spLocks noChangeAspect="1" noChangeArrowheads="1"/>
          </p:cNvSpPr>
          <p:nvPr userDrawn="1"/>
        </p:nvSpPr>
        <p:spPr bwMode="auto">
          <a:xfrm>
            <a:off x="963613" y="20447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2" name="Oval 166"/>
          <p:cNvSpPr>
            <a:spLocks noChangeAspect="1" noChangeArrowheads="1"/>
          </p:cNvSpPr>
          <p:nvPr userDrawn="1"/>
        </p:nvSpPr>
        <p:spPr bwMode="auto">
          <a:xfrm>
            <a:off x="1082675" y="20447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3" name="Oval 167"/>
          <p:cNvSpPr>
            <a:spLocks noChangeAspect="1" noChangeArrowheads="1"/>
          </p:cNvSpPr>
          <p:nvPr userDrawn="1"/>
        </p:nvSpPr>
        <p:spPr bwMode="auto">
          <a:xfrm>
            <a:off x="1200150" y="20447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4" name="Oval 168"/>
          <p:cNvSpPr>
            <a:spLocks noChangeAspect="1" noChangeArrowheads="1"/>
          </p:cNvSpPr>
          <p:nvPr userDrawn="1"/>
        </p:nvSpPr>
        <p:spPr bwMode="auto">
          <a:xfrm>
            <a:off x="1319213" y="20447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5" name="Oval 169"/>
          <p:cNvSpPr>
            <a:spLocks noChangeAspect="1" noChangeArrowheads="1"/>
          </p:cNvSpPr>
          <p:nvPr userDrawn="1"/>
        </p:nvSpPr>
        <p:spPr bwMode="auto">
          <a:xfrm>
            <a:off x="1436688" y="20447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6" name="Oval 170"/>
          <p:cNvSpPr>
            <a:spLocks noChangeAspect="1" noChangeArrowheads="1"/>
          </p:cNvSpPr>
          <p:nvPr userDrawn="1"/>
        </p:nvSpPr>
        <p:spPr bwMode="auto">
          <a:xfrm>
            <a:off x="1555750" y="20447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7" name="Oval 171"/>
          <p:cNvSpPr>
            <a:spLocks noChangeAspect="1" noChangeArrowheads="1"/>
          </p:cNvSpPr>
          <p:nvPr userDrawn="1"/>
        </p:nvSpPr>
        <p:spPr bwMode="auto">
          <a:xfrm>
            <a:off x="1673225" y="20447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8" name="Oval 172"/>
          <p:cNvSpPr>
            <a:spLocks noChangeAspect="1" noChangeArrowheads="1"/>
          </p:cNvSpPr>
          <p:nvPr userDrawn="1"/>
        </p:nvSpPr>
        <p:spPr bwMode="auto">
          <a:xfrm>
            <a:off x="1792288" y="20447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9" name="Oval 173"/>
          <p:cNvSpPr>
            <a:spLocks noChangeAspect="1" noChangeArrowheads="1"/>
          </p:cNvSpPr>
          <p:nvPr userDrawn="1"/>
        </p:nvSpPr>
        <p:spPr bwMode="auto">
          <a:xfrm>
            <a:off x="1909763" y="20447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0" name="Oval 174"/>
          <p:cNvSpPr>
            <a:spLocks noChangeAspect="1" noChangeArrowheads="1"/>
          </p:cNvSpPr>
          <p:nvPr userDrawn="1"/>
        </p:nvSpPr>
        <p:spPr bwMode="auto">
          <a:xfrm>
            <a:off x="2028825" y="20447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1" name="Oval 175"/>
          <p:cNvSpPr>
            <a:spLocks noChangeAspect="1" noChangeArrowheads="1"/>
          </p:cNvSpPr>
          <p:nvPr userDrawn="1"/>
        </p:nvSpPr>
        <p:spPr bwMode="auto">
          <a:xfrm>
            <a:off x="2146300" y="20447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2" name="Oval 176"/>
          <p:cNvSpPr>
            <a:spLocks noChangeAspect="1" noChangeArrowheads="1"/>
          </p:cNvSpPr>
          <p:nvPr userDrawn="1"/>
        </p:nvSpPr>
        <p:spPr bwMode="auto">
          <a:xfrm>
            <a:off x="2265363" y="20447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3" name="Oval 177"/>
          <p:cNvSpPr>
            <a:spLocks noChangeAspect="1" noChangeArrowheads="1"/>
          </p:cNvSpPr>
          <p:nvPr userDrawn="1"/>
        </p:nvSpPr>
        <p:spPr bwMode="auto">
          <a:xfrm>
            <a:off x="2382838" y="20447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4" name="Oval 178"/>
          <p:cNvSpPr>
            <a:spLocks noChangeAspect="1" noChangeArrowheads="1"/>
          </p:cNvSpPr>
          <p:nvPr userDrawn="1"/>
        </p:nvSpPr>
        <p:spPr bwMode="auto">
          <a:xfrm>
            <a:off x="2501900" y="20447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5" name="Oval 179"/>
          <p:cNvSpPr>
            <a:spLocks noChangeAspect="1" noChangeArrowheads="1"/>
          </p:cNvSpPr>
          <p:nvPr userDrawn="1"/>
        </p:nvSpPr>
        <p:spPr bwMode="auto">
          <a:xfrm>
            <a:off x="2619375" y="20447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6" name="Oval 180"/>
          <p:cNvSpPr>
            <a:spLocks noChangeAspect="1" noChangeArrowheads="1"/>
          </p:cNvSpPr>
          <p:nvPr userDrawn="1"/>
        </p:nvSpPr>
        <p:spPr bwMode="auto">
          <a:xfrm>
            <a:off x="3094038" y="20447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7" name="Oval 181"/>
          <p:cNvSpPr>
            <a:spLocks noChangeAspect="1" noChangeArrowheads="1"/>
          </p:cNvSpPr>
          <p:nvPr userDrawn="1"/>
        </p:nvSpPr>
        <p:spPr bwMode="auto">
          <a:xfrm>
            <a:off x="3211513" y="20447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8" name="Oval 182"/>
          <p:cNvSpPr>
            <a:spLocks noChangeAspect="1" noChangeArrowheads="1"/>
          </p:cNvSpPr>
          <p:nvPr userDrawn="1"/>
        </p:nvSpPr>
        <p:spPr bwMode="auto">
          <a:xfrm>
            <a:off x="3330575" y="20447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9" name="Oval 183"/>
          <p:cNvSpPr>
            <a:spLocks noChangeAspect="1" noChangeArrowheads="1"/>
          </p:cNvSpPr>
          <p:nvPr userDrawn="1"/>
        </p:nvSpPr>
        <p:spPr bwMode="auto">
          <a:xfrm>
            <a:off x="3448050" y="20447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0" name="Oval 184"/>
          <p:cNvSpPr>
            <a:spLocks noChangeAspect="1" noChangeArrowheads="1"/>
          </p:cNvSpPr>
          <p:nvPr userDrawn="1"/>
        </p:nvSpPr>
        <p:spPr bwMode="auto">
          <a:xfrm>
            <a:off x="3567113" y="20447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1" name="Oval 185"/>
          <p:cNvSpPr>
            <a:spLocks noChangeAspect="1" noChangeArrowheads="1"/>
          </p:cNvSpPr>
          <p:nvPr userDrawn="1"/>
        </p:nvSpPr>
        <p:spPr bwMode="auto">
          <a:xfrm>
            <a:off x="4630738" y="20447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2" name="Oval 186"/>
          <p:cNvSpPr>
            <a:spLocks noChangeAspect="1" noChangeArrowheads="1"/>
          </p:cNvSpPr>
          <p:nvPr userDrawn="1"/>
        </p:nvSpPr>
        <p:spPr bwMode="auto">
          <a:xfrm>
            <a:off x="4749800" y="20447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3" name="Oval 187"/>
          <p:cNvSpPr>
            <a:spLocks noChangeAspect="1" noChangeArrowheads="1"/>
          </p:cNvSpPr>
          <p:nvPr userDrawn="1"/>
        </p:nvSpPr>
        <p:spPr bwMode="auto">
          <a:xfrm>
            <a:off x="4867275" y="20447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4" name="Oval 188"/>
          <p:cNvSpPr>
            <a:spLocks noChangeAspect="1" noChangeArrowheads="1"/>
          </p:cNvSpPr>
          <p:nvPr userDrawn="1"/>
        </p:nvSpPr>
        <p:spPr bwMode="auto">
          <a:xfrm>
            <a:off x="4986338" y="20447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5" name="Oval 189"/>
          <p:cNvSpPr>
            <a:spLocks noChangeAspect="1" noChangeArrowheads="1"/>
          </p:cNvSpPr>
          <p:nvPr userDrawn="1"/>
        </p:nvSpPr>
        <p:spPr bwMode="auto">
          <a:xfrm>
            <a:off x="5103813" y="20447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6" name="Oval 190"/>
          <p:cNvSpPr>
            <a:spLocks noChangeAspect="1" noChangeArrowheads="1"/>
          </p:cNvSpPr>
          <p:nvPr userDrawn="1"/>
        </p:nvSpPr>
        <p:spPr bwMode="auto">
          <a:xfrm>
            <a:off x="5576888" y="20447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7" name="Oval 191"/>
          <p:cNvSpPr>
            <a:spLocks noChangeAspect="1" noChangeArrowheads="1"/>
          </p:cNvSpPr>
          <p:nvPr userDrawn="1"/>
        </p:nvSpPr>
        <p:spPr bwMode="auto">
          <a:xfrm>
            <a:off x="5695950" y="20447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8" name="Oval 192"/>
          <p:cNvSpPr>
            <a:spLocks noChangeAspect="1" noChangeArrowheads="1"/>
          </p:cNvSpPr>
          <p:nvPr userDrawn="1"/>
        </p:nvSpPr>
        <p:spPr bwMode="auto">
          <a:xfrm>
            <a:off x="5813425" y="20447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9" name="Oval 193"/>
          <p:cNvSpPr>
            <a:spLocks noChangeAspect="1" noChangeArrowheads="1"/>
          </p:cNvSpPr>
          <p:nvPr userDrawn="1"/>
        </p:nvSpPr>
        <p:spPr bwMode="auto">
          <a:xfrm>
            <a:off x="5932488" y="20447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0" name="Oval 194"/>
          <p:cNvSpPr>
            <a:spLocks noChangeAspect="1" noChangeArrowheads="1"/>
          </p:cNvSpPr>
          <p:nvPr userDrawn="1"/>
        </p:nvSpPr>
        <p:spPr bwMode="auto">
          <a:xfrm>
            <a:off x="6051550" y="20447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1" name="Oval 195"/>
          <p:cNvSpPr>
            <a:spLocks noChangeAspect="1" noChangeArrowheads="1"/>
          </p:cNvSpPr>
          <p:nvPr userDrawn="1"/>
        </p:nvSpPr>
        <p:spPr bwMode="auto">
          <a:xfrm>
            <a:off x="6169025" y="20447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2" name="Oval 196"/>
          <p:cNvSpPr>
            <a:spLocks noChangeAspect="1" noChangeArrowheads="1"/>
          </p:cNvSpPr>
          <p:nvPr userDrawn="1"/>
        </p:nvSpPr>
        <p:spPr bwMode="auto">
          <a:xfrm>
            <a:off x="6288088" y="20447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3" name="Oval 197"/>
          <p:cNvSpPr>
            <a:spLocks noChangeAspect="1" noChangeArrowheads="1"/>
          </p:cNvSpPr>
          <p:nvPr userDrawn="1"/>
        </p:nvSpPr>
        <p:spPr bwMode="auto">
          <a:xfrm>
            <a:off x="6405563" y="20447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4" name="Oval 198"/>
          <p:cNvSpPr>
            <a:spLocks noChangeAspect="1" noChangeArrowheads="1"/>
          </p:cNvSpPr>
          <p:nvPr userDrawn="1"/>
        </p:nvSpPr>
        <p:spPr bwMode="auto">
          <a:xfrm>
            <a:off x="6524625" y="20447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5" name="Oval 199"/>
          <p:cNvSpPr>
            <a:spLocks noChangeAspect="1" noChangeArrowheads="1"/>
          </p:cNvSpPr>
          <p:nvPr userDrawn="1"/>
        </p:nvSpPr>
        <p:spPr bwMode="auto">
          <a:xfrm>
            <a:off x="6642100" y="20447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6" name="Oval 200"/>
          <p:cNvSpPr>
            <a:spLocks noChangeAspect="1" noChangeArrowheads="1"/>
          </p:cNvSpPr>
          <p:nvPr userDrawn="1"/>
        </p:nvSpPr>
        <p:spPr bwMode="auto">
          <a:xfrm>
            <a:off x="6761163" y="20447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7" name="Oval 201"/>
          <p:cNvSpPr>
            <a:spLocks noChangeAspect="1" noChangeArrowheads="1"/>
          </p:cNvSpPr>
          <p:nvPr userDrawn="1"/>
        </p:nvSpPr>
        <p:spPr bwMode="auto">
          <a:xfrm>
            <a:off x="6878638" y="20447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8" name="Oval 202"/>
          <p:cNvSpPr>
            <a:spLocks noChangeAspect="1" noChangeArrowheads="1"/>
          </p:cNvSpPr>
          <p:nvPr userDrawn="1"/>
        </p:nvSpPr>
        <p:spPr bwMode="auto">
          <a:xfrm>
            <a:off x="6997700" y="20447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9" name="Oval 203"/>
          <p:cNvSpPr>
            <a:spLocks noChangeAspect="1" noChangeArrowheads="1"/>
          </p:cNvSpPr>
          <p:nvPr userDrawn="1"/>
        </p:nvSpPr>
        <p:spPr bwMode="auto">
          <a:xfrm>
            <a:off x="7115175" y="20447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0" name="Oval 204"/>
          <p:cNvSpPr>
            <a:spLocks noChangeAspect="1" noChangeArrowheads="1"/>
          </p:cNvSpPr>
          <p:nvPr userDrawn="1"/>
        </p:nvSpPr>
        <p:spPr bwMode="auto">
          <a:xfrm>
            <a:off x="7234238" y="20447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1" name="Oval 205"/>
          <p:cNvSpPr>
            <a:spLocks noChangeAspect="1" noChangeArrowheads="1"/>
          </p:cNvSpPr>
          <p:nvPr userDrawn="1"/>
        </p:nvSpPr>
        <p:spPr bwMode="auto">
          <a:xfrm>
            <a:off x="7351713" y="20447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2" name="Oval 206"/>
          <p:cNvSpPr>
            <a:spLocks noChangeAspect="1" noChangeArrowheads="1"/>
          </p:cNvSpPr>
          <p:nvPr userDrawn="1"/>
        </p:nvSpPr>
        <p:spPr bwMode="auto">
          <a:xfrm>
            <a:off x="7470775" y="20447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3" name="Oval 207"/>
          <p:cNvSpPr>
            <a:spLocks noChangeAspect="1" noChangeArrowheads="1"/>
          </p:cNvSpPr>
          <p:nvPr userDrawn="1"/>
        </p:nvSpPr>
        <p:spPr bwMode="auto">
          <a:xfrm>
            <a:off x="7588250" y="20447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4" name="Oval 208"/>
          <p:cNvSpPr>
            <a:spLocks noChangeAspect="1" noChangeArrowheads="1"/>
          </p:cNvSpPr>
          <p:nvPr userDrawn="1"/>
        </p:nvSpPr>
        <p:spPr bwMode="auto">
          <a:xfrm>
            <a:off x="7707313" y="20447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5" name="Oval 209"/>
          <p:cNvSpPr>
            <a:spLocks noChangeAspect="1" noChangeArrowheads="1"/>
          </p:cNvSpPr>
          <p:nvPr userDrawn="1"/>
        </p:nvSpPr>
        <p:spPr bwMode="auto">
          <a:xfrm>
            <a:off x="7824788" y="20447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6" name="Oval 210"/>
          <p:cNvSpPr>
            <a:spLocks noChangeAspect="1" noChangeArrowheads="1"/>
          </p:cNvSpPr>
          <p:nvPr userDrawn="1"/>
        </p:nvSpPr>
        <p:spPr bwMode="auto">
          <a:xfrm>
            <a:off x="7943850" y="20447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7" name="Oval 211"/>
          <p:cNvSpPr>
            <a:spLocks noChangeAspect="1" noChangeArrowheads="1"/>
          </p:cNvSpPr>
          <p:nvPr userDrawn="1"/>
        </p:nvSpPr>
        <p:spPr bwMode="auto">
          <a:xfrm>
            <a:off x="8061325" y="20447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8" name="Oval 212"/>
          <p:cNvSpPr>
            <a:spLocks noChangeAspect="1" noChangeArrowheads="1"/>
          </p:cNvSpPr>
          <p:nvPr userDrawn="1"/>
        </p:nvSpPr>
        <p:spPr bwMode="auto">
          <a:xfrm>
            <a:off x="8180388" y="20447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9" name="Oval 213"/>
          <p:cNvSpPr>
            <a:spLocks noChangeAspect="1" noChangeArrowheads="1"/>
          </p:cNvSpPr>
          <p:nvPr userDrawn="1"/>
        </p:nvSpPr>
        <p:spPr bwMode="auto">
          <a:xfrm>
            <a:off x="8297863" y="20447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0" name="Oval 214"/>
          <p:cNvSpPr>
            <a:spLocks noChangeAspect="1" noChangeArrowheads="1"/>
          </p:cNvSpPr>
          <p:nvPr userDrawn="1"/>
        </p:nvSpPr>
        <p:spPr bwMode="auto">
          <a:xfrm>
            <a:off x="8416925" y="20447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1" name="Oval 215"/>
          <p:cNvSpPr>
            <a:spLocks noChangeAspect="1" noChangeArrowheads="1"/>
          </p:cNvSpPr>
          <p:nvPr userDrawn="1"/>
        </p:nvSpPr>
        <p:spPr bwMode="auto">
          <a:xfrm>
            <a:off x="8534400" y="20447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2" name="Oval 216"/>
          <p:cNvSpPr>
            <a:spLocks noChangeAspect="1" noChangeArrowheads="1"/>
          </p:cNvSpPr>
          <p:nvPr userDrawn="1"/>
        </p:nvSpPr>
        <p:spPr bwMode="auto">
          <a:xfrm>
            <a:off x="8653463" y="20447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3" name="Oval 217"/>
          <p:cNvSpPr>
            <a:spLocks noChangeAspect="1" noChangeArrowheads="1"/>
          </p:cNvSpPr>
          <p:nvPr userDrawn="1"/>
        </p:nvSpPr>
        <p:spPr bwMode="auto">
          <a:xfrm>
            <a:off x="8770938" y="20447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4" name="Oval 218"/>
          <p:cNvSpPr>
            <a:spLocks noChangeAspect="1" noChangeArrowheads="1"/>
          </p:cNvSpPr>
          <p:nvPr userDrawn="1"/>
        </p:nvSpPr>
        <p:spPr bwMode="auto">
          <a:xfrm>
            <a:off x="254000" y="20447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5" name="Oval 219"/>
          <p:cNvSpPr>
            <a:spLocks noChangeAspect="1" noChangeArrowheads="1"/>
          </p:cNvSpPr>
          <p:nvPr userDrawn="1"/>
        </p:nvSpPr>
        <p:spPr bwMode="auto">
          <a:xfrm>
            <a:off x="373063" y="20447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6" name="Oval 220"/>
          <p:cNvSpPr>
            <a:spLocks noChangeAspect="1" noChangeArrowheads="1"/>
          </p:cNvSpPr>
          <p:nvPr userDrawn="1"/>
        </p:nvSpPr>
        <p:spPr bwMode="auto">
          <a:xfrm>
            <a:off x="490538" y="20447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7" name="Oval 221"/>
          <p:cNvSpPr>
            <a:spLocks noChangeAspect="1" noChangeArrowheads="1"/>
          </p:cNvSpPr>
          <p:nvPr userDrawn="1"/>
        </p:nvSpPr>
        <p:spPr bwMode="auto">
          <a:xfrm>
            <a:off x="609600" y="21542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8" name="Oval 222"/>
          <p:cNvSpPr>
            <a:spLocks noChangeAspect="1" noChangeArrowheads="1"/>
          </p:cNvSpPr>
          <p:nvPr userDrawn="1"/>
        </p:nvSpPr>
        <p:spPr bwMode="auto">
          <a:xfrm>
            <a:off x="727075" y="21542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9" name="Oval 223"/>
          <p:cNvSpPr>
            <a:spLocks noChangeAspect="1" noChangeArrowheads="1"/>
          </p:cNvSpPr>
          <p:nvPr userDrawn="1"/>
        </p:nvSpPr>
        <p:spPr bwMode="auto">
          <a:xfrm>
            <a:off x="846138" y="21542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0" name="Oval 224"/>
          <p:cNvSpPr>
            <a:spLocks noChangeAspect="1" noChangeArrowheads="1"/>
          </p:cNvSpPr>
          <p:nvPr userDrawn="1"/>
        </p:nvSpPr>
        <p:spPr bwMode="auto">
          <a:xfrm>
            <a:off x="963613" y="21542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1" name="Oval 225"/>
          <p:cNvSpPr>
            <a:spLocks noChangeAspect="1" noChangeArrowheads="1"/>
          </p:cNvSpPr>
          <p:nvPr userDrawn="1"/>
        </p:nvSpPr>
        <p:spPr bwMode="auto">
          <a:xfrm>
            <a:off x="1082675" y="21542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2" name="Oval 226"/>
          <p:cNvSpPr>
            <a:spLocks noChangeAspect="1" noChangeArrowheads="1"/>
          </p:cNvSpPr>
          <p:nvPr userDrawn="1"/>
        </p:nvSpPr>
        <p:spPr bwMode="auto">
          <a:xfrm>
            <a:off x="1200150" y="21542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3" name="Oval 227"/>
          <p:cNvSpPr>
            <a:spLocks noChangeAspect="1" noChangeArrowheads="1"/>
          </p:cNvSpPr>
          <p:nvPr userDrawn="1"/>
        </p:nvSpPr>
        <p:spPr bwMode="auto">
          <a:xfrm>
            <a:off x="1319213" y="21542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4" name="Oval 228"/>
          <p:cNvSpPr>
            <a:spLocks noChangeAspect="1" noChangeArrowheads="1"/>
          </p:cNvSpPr>
          <p:nvPr userDrawn="1"/>
        </p:nvSpPr>
        <p:spPr bwMode="auto">
          <a:xfrm>
            <a:off x="1436688" y="21542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5" name="Oval 229"/>
          <p:cNvSpPr>
            <a:spLocks noChangeAspect="1" noChangeArrowheads="1"/>
          </p:cNvSpPr>
          <p:nvPr userDrawn="1"/>
        </p:nvSpPr>
        <p:spPr bwMode="auto">
          <a:xfrm>
            <a:off x="1555750" y="21542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6" name="Oval 230"/>
          <p:cNvSpPr>
            <a:spLocks noChangeAspect="1" noChangeArrowheads="1"/>
          </p:cNvSpPr>
          <p:nvPr userDrawn="1"/>
        </p:nvSpPr>
        <p:spPr bwMode="auto">
          <a:xfrm>
            <a:off x="1673225" y="21542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7" name="Oval 231"/>
          <p:cNvSpPr>
            <a:spLocks noChangeAspect="1" noChangeArrowheads="1"/>
          </p:cNvSpPr>
          <p:nvPr userDrawn="1"/>
        </p:nvSpPr>
        <p:spPr bwMode="auto">
          <a:xfrm>
            <a:off x="1792288" y="21542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8" name="Oval 232"/>
          <p:cNvSpPr>
            <a:spLocks noChangeAspect="1" noChangeArrowheads="1"/>
          </p:cNvSpPr>
          <p:nvPr userDrawn="1"/>
        </p:nvSpPr>
        <p:spPr bwMode="auto">
          <a:xfrm>
            <a:off x="1909763" y="21542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9" name="Oval 233"/>
          <p:cNvSpPr>
            <a:spLocks noChangeAspect="1" noChangeArrowheads="1"/>
          </p:cNvSpPr>
          <p:nvPr userDrawn="1"/>
        </p:nvSpPr>
        <p:spPr bwMode="auto">
          <a:xfrm>
            <a:off x="2028825" y="21542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30" name="Oval 234"/>
          <p:cNvSpPr>
            <a:spLocks noChangeAspect="1" noChangeArrowheads="1"/>
          </p:cNvSpPr>
          <p:nvPr userDrawn="1"/>
        </p:nvSpPr>
        <p:spPr bwMode="auto">
          <a:xfrm>
            <a:off x="2146300" y="21542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31" name="Oval 235"/>
          <p:cNvSpPr>
            <a:spLocks noChangeAspect="1" noChangeArrowheads="1"/>
          </p:cNvSpPr>
          <p:nvPr userDrawn="1"/>
        </p:nvSpPr>
        <p:spPr bwMode="auto">
          <a:xfrm>
            <a:off x="2382838" y="21542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32" name="Oval 236"/>
          <p:cNvSpPr>
            <a:spLocks noChangeAspect="1" noChangeArrowheads="1"/>
          </p:cNvSpPr>
          <p:nvPr userDrawn="1"/>
        </p:nvSpPr>
        <p:spPr bwMode="auto">
          <a:xfrm>
            <a:off x="2501900" y="21542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33" name="Oval 237"/>
          <p:cNvSpPr>
            <a:spLocks noChangeAspect="1" noChangeArrowheads="1"/>
          </p:cNvSpPr>
          <p:nvPr userDrawn="1"/>
        </p:nvSpPr>
        <p:spPr bwMode="auto">
          <a:xfrm>
            <a:off x="2619375" y="21542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34" name="Oval 238"/>
          <p:cNvSpPr>
            <a:spLocks noChangeAspect="1" noChangeArrowheads="1"/>
          </p:cNvSpPr>
          <p:nvPr userDrawn="1"/>
        </p:nvSpPr>
        <p:spPr bwMode="auto">
          <a:xfrm>
            <a:off x="3094038" y="21542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35" name="Oval 239"/>
          <p:cNvSpPr>
            <a:spLocks noChangeAspect="1" noChangeArrowheads="1"/>
          </p:cNvSpPr>
          <p:nvPr userDrawn="1"/>
        </p:nvSpPr>
        <p:spPr bwMode="auto">
          <a:xfrm>
            <a:off x="3211513" y="21542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36" name="Oval 240"/>
          <p:cNvSpPr>
            <a:spLocks noChangeAspect="1" noChangeArrowheads="1"/>
          </p:cNvSpPr>
          <p:nvPr userDrawn="1"/>
        </p:nvSpPr>
        <p:spPr bwMode="auto">
          <a:xfrm>
            <a:off x="3330575" y="21542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37" name="Oval 241"/>
          <p:cNvSpPr>
            <a:spLocks noChangeAspect="1" noChangeArrowheads="1"/>
          </p:cNvSpPr>
          <p:nvPr userDrawn="1"/>
        </p:nvSpPr>
        <p:spPr bwMode="auto">
          <a:xfrm>
            <a:off x="3803650" y="21542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38" name="Oval 242"/>
          <p:cNvSpPr>
            <a:spLocks noChangeAspect="1" noChangeArrowheads="1"/>
          </p:cNvSpPr>
          <p:nvPr userDrawn="1"/>
        </p:nvSpPr>
        <p:spPr bwMode="auto">
          <a:xfrm>
            <a:off x="4630738" y="21542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39" name="Oval 243"/>
          <p:cNvSpPr>
            <a:spLocks noChangeAspect="1" noChangeArrowheads="1"/>
          </p:cNvSpPr>
          <p:nvPr userDrawn="1"/>
        </p:nvSpPr>
        <p:spPr bwMode="auto">
          <a:xfrm>
            <a:off x="4749800" y="21542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40" name="Oval 244"/>
          <p:cNvSpPr>
            <a:spLocks noChangeAspect="1" noChangeArrowheads="1"/>
          </p:cNvSpPr>
          <p:nvPr userDrawn="1"/>
        </p:nvSpPr>
        <p:spPr bwMode="auto">
          <a:xfrm>
            <a:off x="4867275" y="21542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41" name="Oval 245"/>
          <p:cNvSpPr>
            <a:spLocks noChangeAspect="1" noChangeArrowheads="1"/>
          </p:cNvSpPr>
          <p:nvPr userDrawn="1"/>
        </p:nvSpPr>
        <p:spPr bwMode="auto">
          <a:xfrm>
            <a:off x="4986338" y="21542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42" name="Oval 246"/>
          <p:cNvSpPr>
            <a:spLocks noChangeAspect="1" noChangeArrowheads="1"/>
          </p:cNvSpPr>
          <p:nvPr userDrawn="1"/>
        </p:nvSpPr>
        <p:spPr bwMode="auto">
          <a:xfrm>
            <a:off x="5103813" y="21542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43" name="Oval 247"/>
          <p:cNvSpPr>
            <a:spLocks noChangeAspect="1" noChangeArrowheads="1"/>
          </p:cNvSpPr>
          <p:nvPr userDrawn="1"/>
        </p:nvSpPr>
        <p:spPr bwMode="auto">
          <a:xfrm>
            <a:off x="5222875" y="21542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44" name="Oval 248"/>
          <p:cNvSpPr>
            <a:spLocks noChangeAspect="1" noChangeArrowheads="1"/>
          </p:cNvSpPr>
          <p:nvPr userDrawn="1"/>
        </p:nvSpPr>
        <p:spPr bwMode="auto">
          <a:xfrm>
            <a:off x="5340350" y="21542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45" name="Oval 249"/>
          <p:cNvSpPr>
            <a:spLocks noChangeAspect="1" noChangeArrowheads="1"/>
          </p:cNvSpPr>
          <p:nvPr userDrawn="1"/>
        </p:nvSpPr>
        <p:spPr bwMode="auto">
          <a:xfrm>
            <a:off x="5459413" y="21542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46" name="Oval 250"/>
          <p:cNvSpPr>
            <a:spLocks noChangeAspect="1" noChangeArrowheads="1"/>
          </p:cNvSpPr>
          <p:nvPr userDrawn="1"/>
        </p:nvSpPr>
        <p:spPr bwMode="auto">
          <a:xfrm>
            <a:off x="5576888" y="21542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47" name="Oval 251"/>
          <p:cNvSpPr>
            <a:spLocks noChangeAspect="1" noChangeArrowheads="1"/>
          </p:cNvSpPr>
          <p:nvPr userDrawn="1"/>
        </p:nvSpPr>
        <p:spPr bwMode="auto">
          <a:xfrm>
            <a:off x="5695950" y="21542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48" name="Oval 252"/>
          <p:cNvSpPr>
            <a:spLocks noChangeAspect="1" noChangeArrowheads="1"/>
          </p:cNvSpPr>
          <p:nvPr userDrawn="1"/>
        </p:nvSpPr>
        <p:spPr bwMode="auto">
          <a:xfrm>
            <a:off x="5813425" y="21542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49" name="Oval 253"/>
          <p:cNvSpPr>
            <a:spLocks noChangeAspect="1" noChangeArrowheads="1"/>
          </p:cNvSpPr>
          <p:nvPr userDrawn="1"/>
        </p:nvSpPr>
        <p:spPr bwMode="auto">
          <a:xfrm>
            <a:off x="5932488" y="21542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50" name="Oval 254"/>
          <p:cNvSpPr>
            <a:spLocks noChangeAspect="1" noChangeArrowheads="1"/>
          </p:cNvSpPr>
          <p:nvPr userDrawn="1"/>
        </p:nvSpPr>
        <p:spPr bwMode="auto">
          <a:xfrm>
            <a:off x="6051550" y="21542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51" name="Oval 255"/>
          <p:cNvSpPr>
            <a:spLocks noChangeAspect="1" noChangeArrowheads="1"/>
          </p:cNvSpPr>
          <p:nvPr userDrawn="1"/>
        </p:nvSpPr>
        <p:spPr bwMode="auto">
          <a:xfrm>
            <a:off x="6169025" y="21542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52" name="Oval 256"/>
          <p:cNvSpPr>
            <a:spLocks noChangeAspect="1" noChangeArrowheads="1"/>
          </p:cNvSpPr>
          <p:nvPr userDrawn="1"/>
        </p:nvSpPr>
        <p:spPr bwMode="auto">
          <a:xfrm>
            <a:off x="6288088" y="21542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53" name="Oval 257"/>
          <p:cNvSpPr>
            <a:spLocks noChangeAspect="1" noChangeArrowheads="1"/>
          </p:cNvSpPr>
          <p:nvPr userDrawn="1"/>
        </p:nvSpPr>
        <p:spPr bwMode="auto">
          <a:xfrm>
            <a:off x="6405563" y="21542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54" name="Oval 258"/>
          <p:cNvSpPr>
            <a:spLocks noChangeAspect="1" noChangeArrowheads="1"/>
          </p:cNvSpPr>
          <p:nvPr userDrawn="1"/>
        </p:nvSpPr>
        <p:spPr bwMode="auto">
          <a:xfrm>
            <a:off x="6524625" y="21542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55" name="Oval 259"/>
          <p:cNvSpPr>
            <a:spLocks noChangeAspect="1" noChangeArrowheads="1"/>
          </p:cNvSpPr>
          <p:nvPr userDrawn="1"/>
        </p:nvSpPr>
        <p:spPr bwMode="auto">
          <a:xfrm>
            <a:off x="6642100" y="21542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56" name="Oval 260"/>
          <p:cNvSpPr>
            <a:spLocks noChangeAspect="1" noChangeArrowheads="1"/>
          </p:cNvSpPr>
          <p:nvPr userDrawn="1"/>
        </p:nvSpPr>
        <p:spPr bwMode="auto">
          <a:xfrm>
            <a:off x="6761163" y="21542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57" name="Oval 261"/>
          <p:cNvSpPr>
            <a:spLocks noChangeAspect="1" noChangeArrowheads="1"/>
          </p:cNvSpPr>
          <p:nvPr userDrawn="1"/>
        </p:nvSpPr>
        <p:spPr bwMode="auto">
          <a:xfrm>
            <a:off x="6878638" y="21542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58" name="Oval 262"/>
          <p:cNvSpPr>
            <a:spLocks noChangeAspect="1" noChangeArrowheads="1"/>
          </p:cNvSpPr>
          <p:nvPr userDrawn="1"/>
        </p:nvSpPr>
        <p:spPr bwMode="auto">
          <a:xfrm>
            <a:off x="6997700" y="21542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59" name="Oval 263"/>
          <p:cNvSpPr>
            <a:spLocks noChangeAspect="1" noChangeArrowheads="1"/>
          </p:cNvSpPr>
          <p:nvPr userDrawn="1"/>
        </p:nvSpPr>
        <p:spPr bwMode="auto">
          <a:xfrm>
            <a:off x="7115175" y="21542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60" name="Oval 264"/>
          <p:cNvSpPr>
            <a:spLocks noChangeAspect="1" noChangeArrowheads="1"/>
          </p:cNvSpPr>
          <p:nvPr userDrawn="1"/>
        </p:nvSpPr>
        <p:spPr bwMode="auto">
          <a:xfrm>
            <a:off x="7234238" y="21542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61" name="Oval 265"/>
          <p:cNvSpPr>
            <a:spLocks noChangeAspect="1" noChangeArrowheads="1"/>
          </p:cNvSpPr>
          <p:nvPr userDrawn="1"/>
        </p:nvSpPr>
        <p:spPr bwMode="auto">
          <a:xfrm>
            <a:off x="7351713" y="21542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62" name="Oval 266"/>
          <p:cNvSpPr>
            <a:spLocks noChangeAspect="1" noChangeArrowheads="1"/>
          </p:cNvSpPr>
          <p:nvPr userDrawn="1"/>
        </p:nvSpPr>
        <p:spPr bwMode="auto">
          <a:xfrm>
            <a:off x="7470775" y="21542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63" name="Oval 267"/>
          <p:cNvSpPr>
            <a:spLocks noChangeAspect="1" noChangeArrowheads="1"/>
          </p:cNvSpPr>
          <p:nvPr userDrawn="1"/>
        </p:nvSpPr>
        <p:spPr bwMode="auto">
          <a:xfrm>
            <a:off x="7588250" y="21542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64" name="Oval 268"/>
          <p:cNvSpPr>
            <a:spLocks noChangeAspect="1" noChangeArrowheads="1"/>
          </p:cNvSpPr>
          <p:nvPr userDrawn="1"/>
        </p:nvSpPr>
        <p:spPr bwMode="auto">
          <a:xfrm>
            <a:off x="7707313" y="21542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65" name="Oval 269"/>
          <p:cNvSpPr>
            <a:spLocks noChangeAspect="1" noChangeArrowheads="1"/>
          </p:cNvSpPr>
          <p:nvPr userDrawn="1"/>
        </p:nvSpPr>
        <p:spPr bwMode="auto">
          <a:xfrm>
            <a:off x="7824788" y="21542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66" name="Oval 270"/>
          <p:cNvSpPr>
            <a:spLocks noChangeAspect="1" noChangeArrowheads="1"/>
          </p:cNvSpPr>
          <p:nvPr userDrawn="1"/>
        </p:nvSpPr>
        <p:spPr bwMode="auto">
          <a:xfrm>
            <a:off x="7943850" y="21542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67" name="Oval 271"/>
          <p:cNvSpPr>
            <a:spLocks noChangeAspect="1" noChangeArrowheads="1"/>
          </p:cNvSpPr>
          <p:nvPr userDrawn="1"/>
        </p:nvSpPr>
        <p:spPr bwMode="auto">
          <a:xfrm>
            <a:off x="8061325" y="21542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68" name="Oval 272"/>
          <p:cNvSpPr>
            <a:spLocks noChangeAspect="1" noChangeArrowheads="1"/>
          </p:cNvSpPr>
          <p:nvPr userDrawn="1"/>
        </p:nvSpPr>
        <p:spPr bwMode="auto">
          <a:xfrm>
            <a:off x="8180388" y="21542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69" name="Oval 273"/>
          <p:cNvSpPr>
            <a:spLocks noChangeAspect="1" noChangeArrowheads="1"/>
          </p:cNvSpPr>
          <p:nvPr userDrawn="1"/>
        </p:nvSpPr>
        <p:spPr bwMode="auto">
          <a:xfrm>
            <a:off x="8297863" y="21542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70" name="Oval 274"/>
          <p:cNvSpPr>
            <a:spLocks noChangeAspect="1" noChangeArrowheads="1"/>
          </p:cNvSpPr>
          <p:nvPr userDrawn="1"/>
        </p:nvSpPr>
        <p:spPr bwMode="auto">
          <a:xfrm>
            <a:off x="8416925" y="21542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71" name="Oval 275"/>
          <p:cNvSpPr>
            <a:spLocks noChangeAspect="1" noChangeArrowheads="1"/>
          </p:cNvSpPr>
          <p:nvPr userDrawn="1"/>
        </p:nvSpPr>
        <p:spPr bwMode="auto">
          <a:xfrm>
            <a:off x="8534400" y="21542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72" name="Oval 276"/>
          <p:cNvSpPr>
            <a:spLocks noChangeAspect="1" noChangeArrowheads="1"/>
          </p:cNvSpPr>
          <p:nvPr userDrawn="1"/>
        </p:nvSpPr>
        <p:spPr bwMode="auto">
          <a:xfrm>
            <a:off x="8653463" y="21542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73" name="Oval 277"/>
          <p:cNvSpPr>
            <a:spLocks noChangeAspect="1" noChangeArrowheads="1"/>
          </p:cNvSpPr>
          <p:nvPr userDrawn="1"/>
        </p:nvSpPr>
        <p:spPr bwMode="auto">
          <a:xfrm>
            <a:off x="8770938" y="21542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74" name="Oval 278"/>
          <p:cNvSpPr>
            <a:spLocks noChangeAspect="1" noChangeArrowheads="1"/>
          </p:cNvSpPr>
          <p:nvPr userDrawn="1"/>
        </p:nvSpPr>
        <p:spPr bwMode="auto">
          <a:xfrm>
            <a:off x="8890000" y="21542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75" name="Oval 279"/>
          <p:cNvSpPr>
            <a:spLocks noChangeAspect="1" noChangeArrowheads="1"/>
          </p:cNvSpPr>
          <p:nvPr userDrawn="1"/>
        </p:nvSpPr>
        <p:spPr bwMode="auto">
          <a:xfrm>
            <a:off x="254000" y="21542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76" name="Oval 280"/>
          <p:cNvSpPr>
            <a:spLocks noChangeAspect="1" noChangeArrowheads="1"/>
          </p:cNvSpPr>
          <p:nvPr userDrawn="1"/>
        </p:nvSpPr>
        <p:spPr bwMode="auto">
          <a:xfrm>
            <a:off x="373063" y="21542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77" name="Oval 281"/>
          <p:cNvSpPr>
            <a:spLocks noChangeAspect="1" noChangeArrowheads="1"/>
          </p:cNvSpPr>
          <p:nvPr userDrawn="1"/>
        </p:nvSpPr>
        <p:spPr bwMode="auto">
          <a:xfrm>
            <a:off x="490538" y="21542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78" name="Oval 282"/>
          <p:cNvSpPr>
            <a:spLocks noChangeAspect="1" noChangeArrowheads="1"/>
          </p:cNvSpPr>
          <p:nvPr userDrawn="1"/>
        </p:nvSpPr>
        <p:spPr bwMode="auto">
          <a:xfrm>
            <a:off x="609600" y="22637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79" name="Oval 283"/>
          <p:cNvSpPr>
            <a:spLocks noChangeAspect="1" noChangeArrowheads="1"/>
          </p:cNvSpPr>
          <p:nvPr userDrawn="1"/>
        </p:nvSpPr>
        <p:spPr bwMode="auto">
          <a:xfrm>
            <a:off x="727075" y="22637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80" name="Oval 284"/>
          <p:cNvSpPr>
            <a:spLocks noChangeAspect="1" noChangeArrowheads="1"/>
          </p:cNvSpPr>
          <p:nvPr userDrawn="1"/>
        </p:nvSpPr>
        <p:spPr bwMode="auto">
          <a:xfrm>
            <a:off x="846138" y="22637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81" name="Oval 285"/>
          <p:cNvSpPr>
            <a:spLocks noChangeAspect="1" noChangeArrowheads="1"/>
          </p:cNvSpPr>
          <p:nvPr userDrawn="1"/>
        </p:nvSpPr>
        <p:spPr bwMode="auto">
          <a:xfrm>
            <a:off x="963613" y="22637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82" name="Oval 286"/>
          <p:cNvSpPr>
            <a:spLocks noChangeAspect="1" noChangeArrowheads="1"/>
          </p:cNvSpPr>
          <p:nvPr userDrawn="1"/>
        </p:nvSpPr>
        <p:spPr bwMode="auto">
          <a:xfrm>
            <a:off x="1082675" y="22637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83" name="Oval 287"/>
          <p:cNvSpPr>
            <a:spLocks noChangeAspect="1" noChangeArrowheads="1"/>
          </p:cNvSpPr>
          <p:nvPr userDrawn="1"/>
        </p:nvSpPr>
        <p:spPr bwMode="auto">
          <a:xfrm>
            <a:off x="1200150" y="22637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84" name="Oval 288"/>
          <p:cNvSpPr>
            <a:spLocks noChangeAspect="1" noChangeArrowheads="1"/>
          </p:cNvSpPr>
          <p:nvPr userDrawn="1"/>
        </p:nvSpPr>
        <p:spPr bwMode="auto">
          <a:xfrm>
            <a:off x="1319213" y="22637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85" name="Oval 289"/>
          <p:cNvSpPr>
            <a:spLocks noChangeAspect="1" noChangeArrowheads="1"/>
          </p:cNvSpPr>
          <p:nvPr userDrawn="1"/>
        </p:nvSpPr>
        <p:spPr bwMode="auto">
          <a:xfrm>
            <a:off x="1436688" y="22637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86" name="Oval 290"/>
          <p:cNvSpPr>
            <a:spLocks noChangeAspect="1" noChangeArrowheads="1"/>
          </p:cNvSpPr>
          <p:nvPr userDrawn="1"/>
        </p:nvSpPr>
        <p:spPr bwMode="auto">
          <a:xfrm>
            <a:off x="1555750" y="22637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87" name="Oval 291"/>
          <p:cNvSpPr>
            <a:spLocks noChangeAspect="1" noChangeArrowheads="1"/>
          </p:cNvSpPr>
          <p:nvPr userDrawn="1"/>
        </p:nvSpPr>
        <p:spPr bwMode="auto">
          <a:xfrm>
            <a:off x="1673225" y="22637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88" name="Oval 292"/>
          <p:cNvSpPr>
            <a:spLocks noChangeAspect="1" noChangeArrowheads="1"/>
          </p:cNvSpPr>
          <p:nvPr userDrawn="1"/>
        </p:nvSpPr>
        <p:spPr bwMode="auto">
          <a:xfrm>
            <a:off x="1792288" y="22637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89" name="Oval 293"/>
          <p:cNvSpPr>
            <a:spLocks noChangeAspect="1" noChangeArrowheads="1"/>
          </p:cNvSpPr>
          <p:nvPr userDrawn="1"/>
        </p:nvSpPr>
        <p:spPr bwMode="auto">
          <a:xfrm>
            <a:off x="1909763" y="22637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90" name="Oval 294"/>
          <p:cNvSpPr>
            <a:spLocks noChangeAspect="1" noChangeArrowheads="1"/>
          </p:cNvSpPr>
          <p:nvPr userDrawn="1"/>
        </p:nvSpPr>
        <p:spPr bwMode="auto">
          <a:xfrm>
            <a:off x="2028825" y="22637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91" name="Oval 295"/>
          <p:cNvSpPr>
            <a:spLocks noChangeAspect="1" noChangeArrowheads="1"/>
          </p:cNvSpPr>
          <p:nvPr userDrawn="1"/>
        </p:nvSpPr>
        <p:spPr bwMode="auto">
          <a:xfrm>
            <a:off x="2146300" y="22637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92" name="Oval 296"/>
          <p:cNvSpPr>
            <a:spLocks noChangeAspect="1" noChangeArrowheads="1"/>
          </p:cNvSpPr>
          <p:nvPr userDrawn="1"/>
        </p:nvSpPr>
        <p:spPr bwMode="auto">
          <a:xfrm>
            <a:off x="2501900" y="22637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93" name="Oval 297"/>
          <p:cNvSpPr>
            <a:spLocks noChangeAspect="1" noChangeArrowheads="1"/>
          </p:cNvSpPr>
          <p:nvPr userDrawn="1"/>
        </p:nvSpPr>
        <p:spPr bwMode="auto">
          <a:xfrm>
            <a:off x="2619375" y="22637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94" name="Oval 298"/>
          <p:cNvSpPr>
            <a:spLocks noChangeAspect="1" noChangeArrowheads="1"/>
          </p:cNvSpPr>
          <p:nvPr userDrawn="1"/>
        </p:nvSpPr>
        <p:spPr bwMode="auto">
          <a:xfrm>
            <a:off x="3094038" y="22637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95" name="Oval 299"/>
          <p:cNvSpPr>
            <a:spLocks noChangeAspect="1" noChangeArrowheads="1"/>
          </p:cNvSpPr>
          <p:nvPr userDrawn="1"/>
        </p:nvSpPr>
        <p:spPr bwMode="auto">
          <a:xfrm>
            <a:off x="3211513" y="22637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96" name="Oval 300"/>
          <p:cNvSpPr>
            <a:spLocks noChangeAspect="1" noChangeArrowheads="1"/>
          </p:cNvSpPr>
          <p:nvPr userDrawn="1"/>
        </p:nvSpPr>
        <p:spPr bwMode="auto">
          <a:xfrm>
            <a:off x="3803650" y="22637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97" name="Oval 301"/>
          <p:cNvSpPr>
            <a:spLocks noChangeAspect="1" noChangeArrowheads="1"/>
          </p:cNvSpPr>
          <p:nvPr userDrawn="1"/>
        </p:nvSpPr>
        <p:spPr bwMode="auto">
          <a:xfrm>
            <a:off x="3921125" y="22637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98" name="Oval 302"/>
          <p:cNvSpPr>
            <a:spLocks noChangeAspect="1" noChangeArrowheads="1"/>
          </p:cNvSpPr>
          <p:nvPr userDrawn="1"/>
        </p:nvSpPr>
        <p:spPr bwMode="auto">
          <a:xfrm>
            <a:off x="4513263" y="22637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99" name="Oval 303"/>
          <p:cNvSpPr>
            <a:spLocks noChangeAspect="1" noChangeArrowheads="1"/>
          </p:cNvSpPr>
          <p:nvPr userDrawn="1"/>
        </p:nvSpPr>
        <p:spPr bwMode="auto">
          <a:xfrm>
            <a:off x="4630738" y="22637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00" name="Oval 304"/>
          <p:cNvSpPr>
            <a:spLocks noChangeAspect="1" noChangeArrowheads="1"/>
          </p:cNvSpPr>
          <p:nvPr userDrawn="1"/>
        </p:nvSpPr>
        <p:spPr bwMode="auto">
          <a:xfrm>
            <a:off x="4749800" y="22637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01" name="Oval 305"/>
          <p:cNvSpPr>
            <a:spLocks noChangeAspect="1" noChangeArrowheads="1"/>
          </p:cNvSpPr>
          <p:nvPr userDrawn="1"/>
        </p:nvSpPr>
        <p:spPr bwMode="auto">
          <a:xfrm>
            <a:off x="4867275" y="22637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02" name="Oval 306"/>
          <p:cNvSpPr>
            <a:spLocks noChangeAspect="1" noChangeArrowheads="1"/>
          </p:cNvSpPr>
          <p:nvPr userDrawn="1"/>
        </p:nvSpPr>
        <p:spPr bwMode="auto">
          <a:xfrm>
            <a:off x="4986338" y="22637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03" name="Oval 307"/>
          <p:cNvSpPr>
            <a:spLocks noChangeAspect="1" noChangeArrowheads="1"/>
          </p:cNvSpPr>
          <p:nvPr userDrawn="1"/>
        </p:nvSpPr>
        <p:spPr bwMode="auto">
          <a:xfrm>
            <a:off x="5103813" y="22637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04" name="Oval 308"/>
          <p:cNvSpPr>
            <a:spLocks noChangeAspect="1" noChangeArrowheads="1"/>
          </p:cNvSpPr>
          <p:nvPr userDrawn="1"/>
        </p:nvSpPr>
        <p:spPr bwMode="auto">
          <a:xfrm>
            <a:off x="5222875" y="22637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05" name="Oval 309"/>
          <p:cNvSpPr>
            <a:spLocks noChangeAspect="1" noChangeArrowheads="1"/>
          </p:cNvSpPr>
          <p:nvPr userDrawn="1"/>
        </p:nvSpPr>
        <p:spPr bwMode="auto">
          <a:xfrm>
            <a:off x="5340350" y="22637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06" name="Oval 310"/>
          <p:cNvSpPr>
            <a:spLocks noChangeAspect="1" noChangeArrowheads="1"/>
          </p:cNvSpPr>
          <p:nvPr userDrawn="1"/>
        </p:nvSpPr>
        <p:spPr bwMode="auto">
          <a:xfrm>
            <a:off x="5459413" y="22637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07" name="Oval 311"/>
          <p:cNvSpPr>
            <a:spLocks noChangeAspect="1" noChangeArrowheads="1"/>
          </p:cNvSpPr>
          <p:nvPr userDrawn="1"/>
        </p:nvSpPr>
        <p:spPr bwMode="auto">
          <a:xfrm>
            <a:off x="5576888" y="22637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08" name="Oval 312"/>
          <p:cNvSpPr>
            <a:spLocks noChangeAspect="1" noChangeArrowheads="1"/>
          </p:cNvSpPr>
          <p:nvPr userDrawn="1"/>
        </p:nvSpPr>
        <p:spPr bwMode="auto">
          <a:xfrm>
            <a:off x="5695950" y="22637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09" name="Oval 313"/>
          <p:cNvSpPr>
            <a:spLocks noChangeAspect="1" noChangeArrowheads="1"/>
          </p:cNvSpPr>
          <p:nvPr userDrawn="1"/>
        </p:nvSpPr>
        <p:spPr bwMode="auto">
          <a:xfrm>
            <a:off x="5813425" y="22637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10" name="Oval 314"/>
          <p:cNvSpPr>
            <a:spLocks noChangeAspect="1" noChangeArrowheads="1"/>
          </p:cNvSpPr>
          <p:nvPr userDrawn="1"/>
        </p:nvSpPr>
        <p:spPr bwMode="auto">
          <a:xfrm>
            <a:off x="5932488" y="22637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11" name="Oval 315"/>
          <p:cNvSpPr>
            <a:spLocks noChangeAspect="1" noChangeArrowheads="1"/>
          </p:cNvSpPr>
          <p:nvPr userDrawn="1"/>
        </p:nvSpPr>
        <p:spPr bwMode="auto">
          <a:xfrm>
            <a:off x="6051550" y="22637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12" name="Oval 316"/>
          <p:cNvSpPr>
            <a:spLocks noChangeAspect="1" noChangeArrowheads="1"/>
          </p:cNvSpPr>
          <p:nvPr userDrawn="1"/>
        </p:nvSpPr>
        <p:spPr bwMode="auto">
          <a:xfrm>
            <a:off x="6169025" y="22637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13" name="Oval 317"/>
          <p:cNvSpPr>
            <a:spLocks noChangeAspect="1" noChangeArrowheads="1"/>
          </p:cNvSpPr>
          <p:nvPr userDrawn="1"/>
        </p:nvSpPr>
        <p:spPr bwMode="auto">
          <a:xfrm>
            <a:off x="6288088" y="22637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14" name="Oval 318"/>
          <p:cNvSpPr>
            <a:spLocks noChangeAspect="1" noChangeArrowheads="1"/>
          </p:cNvSpPr>
          <p:nvPr userDrawn="1"/>
        </p:nvSpPr>
        <p:spPr bwMode="auto">
          <a:xfrm>
            <a:off x="6405563" y="22637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15" name="Oval 319"/>
          <p:cNvSpPr>
            <a:spLocks noChangeAspect="1" noChangeArrowheads="1"/>
          </p:cNvSpPr>
          <p:nvPr userDrawn="1"/>
        </p:nvSpPr>
        <p:spPr bwMode="auto">
          <a:xfrm>
            <a:off x="6524625" y="22637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16" name="Oval 320"/>
          <p:cNvSpPr>
            <a:spLocks noChangeAspect="1" noChangeArrowheads="1"/>
          </p:cNvSpPr>
          <p:nvPr userDrawn="1"/>
        </p:nvSpPr>
        <p:spPr bwMode="auto">
          <a:xfrm>
            <a:off x="6642100" y="22637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17" name="Oval 321"/>
          <p:cNvSpPr>
            <a:spLocks noChangeAspect="1" noChangeArrowheads="1"/>
          </p:cNvSpPr>
          <p:nvPr userDrawn="1"/>
        </p:nvSpPr>
        <p:spPr bwMode="auto">
          <a:xfrm>
            <a:off x="6761163" y="22637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18" name="Oval 322"/>
          <p:cNvSpPr>
            <a:spLocks noChangeAspect="1" noChangeArrowheads="1"/>
          </p:cNvSpPr>
          <p:nvPr userDrawn="1"/>
        </p:nvSpPr>
        <p:spPr bwMode="auto">
          <a:xfrm>
            <a:off x="6878638" y="22637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19" name="Oval 323"/>
          <p:cNvSpPr>
            <a:spLocks noChangeAspect="1" noChangeArrowheads="1"/>
          </p:cNvSpPr>
          <p:nvPr userDrawn="1"/>
        </p:nvSpPr>
        <p:spPr bwMode="auto">
          <a:xfrm>
            <a:off x="6997700" y="22637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20" name="Oval 324"/>
          <p:cNvSpPr>
            <a:spLocks noChangeAspect="1" noChangeArrowheads="1"/>
          </p:cNvSpPr>
          <p:nvPr userDrawn="1"/>
        </p:nvSpPr>
        <p:spPr bwMode="auto">
          <a:xfrm>
            <a:off x="7115175" y="22637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21" name="Oval 325"/>
          <p:cNvSpPr>
            <a:spLocks noChangeAspect="1" noChangeArrowheads="1"/>
          </p:cNvSpPr>
          <p:nvPr userDrawn="1"/>
        </p:nvSpPr>
        <p:spPr bwMode="auto">
          <a:xfrm>
            <a:off x="7234238" y="22637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22" name="Oval 326"/>
          <p:cNvSpPr>
            <a:spLocks noChangeAspect="1" noChangeArrowheads="1"/>
          </p:cNvSpPr>
          <p:nvPr userDrawn="1"/>
        </p:nvSpPr>
        <p:spPr bwMode="auto">
          <a:xfrm>
            <a:off x="7351713" y="22637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23" name="Oval 327"/>
          <p:cNvSpPr>
            <a:spLocks noChangeAspect="1" noChangeArrowheads="1"/>
          </p:cNvSpPr>
          <p:nvPr userDrawn="1"/>
        </p:nvSpPr>
        <p:spPr bwMode="auto">
          <a:xfrm>
            <a:off x="7470775" y="22637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24" name="Oval 328"/>
          <p:cNvSpPr>
            <a:spLocks noChangeAspect="1" noChangeArrowheads="1"/>
          </p:cNvSpPr>
          <p:nvPr userDrawn="1"/>
        </p:nvSpPr>
        <p:spPr bwMode="auto">
          <a:xfrm>
            <a:off x="7588250" y="22637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25" name="Oval 329"/>
          <p:cNvSpPr>
            <a:spLocks noChangeAspect="1" noChangeArrowheads="1"/>
          </p:cNvSpPr>
          <p:nvPr userDrawn="1"/>
        </p:nvSpPr>
        <p:spPr bwMode="auto">
          <a:xfrm>
            <a:off x="7707313" y="22637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26" name="Oval 330"/>
          <p:cNvSpPr>
            <a:spLocks noChangeAspect="1" noChangeArrowheads="1"/>
          </p:cNvSpPr>
          <p:nvPr userDrawn="1"/>
        </p:nvSpPr>
        <p:spPr bwMode="auto">
          <a:xfrm>
            <a:off x="7824788" y="22637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27" name="Oval 331"/>
          <p:cNvSpPr>
            <a:spLocks noChangeAspect="1" noChangeArrowheads="1"/>
          </p:cNvSpPr>
          <p:nvPr userDrawn="1"/>
        </p:nvSpPr>
        <p:spPr bwMode="auto">
          <a:xfrm>
            <a:off x="7943850" y="22637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28" name="Oval 332"/>
          <p:cNvSpPr>
            <a:spLocks noChangeAspect="1" noChangeArrowheads="1"/>
          </p:cNvSpPr>
          <p:nvPr userDrawn="1"/>
        </p:nvSpPr>
        <p:spPr bwMode="auto">
          <a:xfrm>
            <a:off x="8061325" y="22637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29" name="Oval 333"/>
          <p:cNvSpPr>
            <a:spLocks noChangeAspect="1" noChangeArrowheads="1"/>
          </p:cNvSpPr>
          <p:nvPr userDrawn="1"/>
        </p:nvSpPr>
        <p:spPr bwMode="auto">
          <a:xfrm>
            <a:off x="8180388" y="22637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30" name="Oval 334"/>
          <p:cNvSpPr>
            <a:spLocks noChangeAspect="1" noChangeArrowheads="1"/>
          </p:cNvSpPr>
          <p:nvPr userDrawn="1"/>
        </p:nvSpPr>
        <p:spPr bwMode="auto">
          <a:xfrm>
            <a:off x="8297863" y="22637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31" name="Oval 335"/>
          <p:cNvSpPr>
            <a:spLocks noChangeAspect="1" noChangeArrowheads="1"/>
          </p:cNvSpPr>
          <p:nvPr userDrawn="1"/>
        </p:nvSpPr>
        <p:spPr bwMode="auto">
          <a:xfrm>
            <a:off x="8416925" y="22637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32" name="Oval 336"/>
          <p:cNvSpPr>
            <a:spLocks noChangeAspect="1" noChangeArrowheads="1"/>
          </p:cNvSpPr>
          <p:nvPr userDrawn="1"/>
        </p:nvSpPr>
        <p:spPr bwMode="auto">
          <a:xfrm>
            <a:off x="8534400" y="22637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33" name="Oval 337"/>
          <p:cNvSpPr>
            <a:spLocks noChangeAspect="1" noChangeArrowheads="1"/>
          </p:cNvSpPr>
          <p:nvPr userDrawn="1"/>
        </p:nvSpPr>
        <p:spPr bwMode="auto">
          <a:xfrm>
            <a:off x="8653463" y="22637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34" name="Oval 338"/>
          <p:cNvSpPr>
            <a:spLocks noChangeAspect="1" noChangeArrowheads="1"/>
          </p:cNvSpPr>
          <p:nvPr userDrawn="1"/>
        </p:nvSpPr>
        <p:spPr bwMode="auto">
          <a:xfrm>
            <a:off x="136525" y="22637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35" name="Oval 339"/>
          <p:cNvSpPr>
            <a:spLocks noChangeAspect="1" noChangeArrowheads="1"/>
          </p:cNvSpPr>
          <p:nvPr userDrawn="1"/>
        </p:nvSpPr>
        <p:spPr bwMode="auto">
          <a:xfrm>
            <a:off x="254000" y="22637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36" name="Oval 340"/>
          <p:cNvSpPr>
            <a:spLocks noChangeAspect="1" noChangeArrowheads="1"/>
          </p:cNvSpPr>
          <p:nvPr userDrawn="1"/>
        </p:nvSpPr>
        <p:spPr bwMode="auto">
          <a:xfrm>
            <a:off x="373063" y="22637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37" name="Oval 341"/>
          <p:cNvSpPr>
            <a:spLocks noChangeAspect="1" noChangeArrowheads="1"/>
          </p:cNvSpPr>
          <p:nvPr userDrawn="1"/>
        </p:nvSpPr>
        <p:spPr bwMode="auto">
          <a:xfrm>
            <a:off x="490538" y="22637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38" name="Oval 342"/>
          <p:cNvSpPr>
            <a:spLocks noChangeAspect="1" noChangeArrowheads="1"/>
          </p:cNvSpPr>
          <p:nvPr userDrawn="1"/>
        </p:nvSpPr>
        <p:spPr bwMode="auto">
          <a:xfrm>
            <a:off x="609600" y="23733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39" name="Oval 343"/>
          <p:cNvSpPr>
            <a:spLocks noChangeAspect="1" noChangeArrowheads="1"/>
          </p:cNvSpPr>
          <p:nvPr userDrawn="1"/>
        </p:nvSpPr>
        <p:spPr bwMode="auto">
          <a:xfrm>
            <a:off x="727075" y="23733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40" name="Oval 344"/>
          <p:cNvSpPr>
            <a:spLocks noChangeAspect="1" noChangeArrowheads="1"/>
          </p:cNvSpPr>
          <p:nvPr userDrawn="1"/>
        </p:nvSpPr>
        <p:spPr bwMode="auto">
          <a:xfrm>
            <a:off x="846138" y="23733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41" name="Oval 345"/>
          <p:cNvSpPr>
            <a:spLocks noChangeAspect="1" noChangeArrowheads="1"/>
          </p:cNvSpPr>
          <p:nvPr userDrawn="1"/>
        </p:nvSpPr>
        <p:spPr bwMode="auto">
          <a:xfrm>
            <a:off x="963613" y="23733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42" name="Oval 346"/>
          <p:cNvSpPr>
            <a:spLocks noChangeAspect="1" noChangeArrowheads="1"/>
          </p:cNvSpPr>
          <p:nvPr userDrawn="1"/>
        </p:nvSpPr>
        <p:spPr bwMode="auto">
          <a:xfrm>
            <a:off x="1082675" y="23733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43" name="Oval 347"/>
          <p:cNvSpPr>
            <a:spLocks noChangeAspect="1" noChangeArrowheads="1"/>
          </p:cNvSpPr>
          <p:nvPr userDrawn="1"/>
        </p:nvSpPr>
        <p:spPr bwMode="auto">
          <a:xfrm>
            <a:off x="1200150" y="23733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44" name="Oval 348"/>
          <p:cNvSpPr>
            <a:spLocks noChangeAspect="1" noChangeArrowheads="1"/>
          </p:cNvSpPr>
          <p:nvPr userDrawn="1"/>
        </p:nvSpPr>
        <p:spPr bwMode="auto">
          <a:xfrm>
            <a:off x="1319213" y="23733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45" name="Oval 349"/>
          <p:cNvSpPr>
            <a:spLocks noChangeAspect="1" noChangeArrowheads="1"/>
          </p:cNvSpPr>
          <p:nvPr userDrawn="1"/>
        </p:nvSpPr>
        <p:spPr bwMode="auto">
          <a:xfrm>
            <a:off x="1436688" y="23733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46" name="Oval 350"/>
          <p:cNvSpPr>
            <a:spLocks noChangeAspect="1" noChangeArrowheads="1"/>
          </p:cNvSpPr>
          <p:nvPr userDrawn="1"/>
        </p:nvSpPr>
        <p:spPr bwMode="auto">
          <a:xfrm>
            <a:off x="1555750" y="23733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47" name="Oval 351"/>
          <p:cNvSpPr>
            <a:spLocks noChangeAspect="1" noChangeArrowheads="1"/>
          </p:cNvSpPr>
          <p:nvPr userDrawn="1"/>
        </p:nvSpPr>
        <p:spPr bwMode="auto">
          <a:xfrm>
            <a:off x="1673225" y="23733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48" name="Oval 352"/>
          <p:cNvSpPr>
            <a:spLocks noChangeAspect="1" noChangeArrowheads="1"/>
          </p:cNvSpPr>
          <p:nvPr userDrawn="1"/>
        </p:nvSpPr>
        <p:spPr bwMode="auto">
          <a:xfrm>
            <a:off x="1792288" y="23733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49" name="Oval 353"/>
          <p:cNvSpPr>
            <a:spLocks noChangeAspect="1" noChangeArrowheads="1"/>
          </p:cNvSpPr>
          <p:nvPr userDrawn="1"/>
        </p:nvSpPr>
        <p:spPr bwMode="auto">
          <a:xfrm>
            <a:off x="1909763" y="23733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50" name="Oval 354"/>
          <p:cNvSpPr>
            <a:spLocks noChangeAspect="1" noChangeArrowheads="1"/>
          </p:cNvSpPr>
          <p:nvPr userDrawn="1"/>
        </p:nvSpPr>
        <p:spPr bwMode="auto">
          <a:xfrm>
            <a:off x="2382838" y="23733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51" name="Oval 355"/>
          <p:cNvSpPr>
            <a:spLocks noChangeAspect="1" noChangeArrowheads="1"/>
          </p:cNvSpPr>
          <p:nvPr userDrawn="1"/>
        </p:nvSpPr>
        <p:spPr bwMode="auto">
          <a:xfrm>
            <a:off x="3211513" y="23733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52" name="Oval 356"/>
          <p:cNvSpPr>
            <a:spLocks noChangeAspect="1" noChangeArrowheads="1"/>
          </p:cNvSpPr>
          <p:nvPr userDrawn="1"/>
        </p:nvSpPr>
        <p:spPr bwMode="auto">
          <a:xfrm>
            <a:off x="3684588" y="22637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53" name="Oval 357"/>
          <p:cNvSpPr>
            <a:spLocks noChangeAspect="1" noChangeArrowheads="1"/>
          </p:cNvSpPr>
          <p:nvPr userDrawn="1"/>
        </p:nvSpPr>
        <p:spPr bwMode="auto">
          <a:xfrm>
            <a:off x="4394200" y="23733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54" name="Oval 358"/>
          <p:cNvSpPr>
            <a:spLocks noChangeAspect="1" noChangeArrowheads="1"/>
          </p:cNvSpPr>
          <p:nvPr userDrawn="1"/>
        </p:nvSpPr>
        <p:spPr bwMode="auto">
          <a:xfrm>
            <a:off x="4513263" y="23733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55" name="Oval 359"/>
          <p:cNvSpPr>
            <a:spLocks noChangeAspect="1" noChangeArrowheads="1"/>
          </p:cNvSpPr>
          <p:nvPr userDrawn="1"/>
        </p:nvSpPr>
        <p:spPr bwMode="auto">
          <a:xfrm>
            <a:off x="4630738" y="23733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56" name="Oval 360"/>
          <p:cNvSpPr>
            <a:spLocks noChangeAspect="1" noChangeArrowheads="1"/>
          </p:cNvSpPr>
          <p:nvPr userDrawn="1"/>
        </p:nvSpPr>
        <p:spPr bwMode="auto">
          <a:xfrm>
            <a:off x="4867275" y="23733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57" name="Oval 361"/>
          <p:cNvSpPr>
            <a:spLocks noChangeAspect="1" noChangeArrowheads="1"/>
          </p:cNvSpPr>
          <p:nvPr userDrawn="1"/>
        </p:nvSpPr>
        <p:spPr bwMode="auto">
          <a:xfrm>
            <a:off x="4986338" y="23733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58" name="Oval 362"/>
          <p:cNvSpPr>
            <a:spLocks noChangeAspect="1" noChangeArrowheads="1"/>
          </p:cNvSpPr>
          <p:nvPr userDrawn="1"/>
        </p:nvSpPr>
        <p:spPr bwMode="auto">
          <a:xfrm>
            <a:off x="5103813" y="23733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59" name="Oval 363"/>
          <p:cNvSpPr>
            <a:spLocks noChangeAspect="1" noChangeArrowheads="1"/>
          </p:cNvSpPr>
          <p:nvPr userDrawn="1"/>
        </p:nvSpPr>
        <p:spPr bwMode="auto">
          <a:xfrm>
            <a:off x="5222875" y="23733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60" name="Oval 364"/>
          <p:cNvSpPr>
            <a:spLocks noChangeAspect="1" noChangeArrowheads="1"/>
          </p:cNvSpPr>
          <p:nvPr userDrawn="1"/>
        </p:nvSpPr>
        <p:spPr bwMode="auto">
          <a:xfrm>
            <a:off x="5340350" y="23733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61" name="Oval 365"/>
          <p:cNvSpPr>
            <a:spLocks noChangeAspect="1" noChangeArrowheads="1"/>
          </p:cNvSpPr>
          <p:nvPr userDrawn="1"/>
        </p:nvSpPr>
        <p:spPr bwMode="auto">
          <a:xfrm>
            <a:off x="5459413" y="23733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62" name="Oval 366"/>
          <p:cNvSpPr>
            <a:spLocks noChangeAspect="1" noChangeArrowheads="1"/>
          </p:cNvSpPr>
          <p:nvPr userDrawn="1"/>
        </p:nvSpPr>
        <p:spPr bwMode="auto">
          <a:xfrm>
            <a:off x="5576888" y="23733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63" name="Oval 367"/>
          <p:cNvSpPr>
            <a:spLocks noChangeAspect="1" noChangeArrowheads="1"/>
          </p:cNvSpPr>
          <p:nvPr userDrawn="1"/>
        </p:nvSpPr>
        <p:spPr bwMode="auto">
          <a:xfrm>
            <a:off x="5695950" y="23733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64" name="Oval 368"/>
          <p:cNvSpPr>
            <a:spLocks noChangeAspect="1" noChangeArrowheads="1"/>
          </p:cNvSpPr>
          <p:nvPr userDrawn="1"/>
        </p:nvSpPr>
        <p:spPr bwMode="auto">
          <a:xfrm>
            <a:off x="5813425" y="23733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65" name="Oval 369"/>
          <p:cNvSpPr>
            <a:spLocks noChangeAspect="1" noChangeArrowheads="1"/>
          </p:cNvSpPr>
          <p:nvPr userDrawn="1"/>
        </p:nvSpPr>
        <p:spPr bwMode="auto">
          <a:xfrm>
            <a:off x="5932488" y="23733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66" name="Oval 370"/>
          <p:cNvSpPr>
            <a:spLocks noChangeAspect="1" noChangeArrowheads="1"/>
          </p:cNvSpPr>
          <p:nvPr userDrawn="1"/>
        </p:nvSpPr>
        <p:spPr bwMode="auto">
          <a:xfrm>
            <a:off x="6051550" y="23733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67" name="Oval 371"/>
          <p:cNvSpPr>
            <a:spLocks noChangeAspect="1" noChangeArrowheads="1"/>
          </p:cNvSpPr>
          <p:nvPr userDrawn="1"/>
        </p:nvSpPr>
        <p:spPr bwMode="auto">
          <a:xfrm>
            <a:off x="6169025" y="23733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68" name="Oval 372"/>
          <p:cNvSpPr>
            <a:spLocks noChangeAspect="1" noChangeArrowheads="1"/>
          </p:cNvSpPr>
          <p:nvPr userDrawn="1"/>
        </p:nvSpPr>
        <p:spPr bwMode="auto">
          <a:xfrm>
            <a:off x="6288088" y="23733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69" name="Oval 373"/>
          <p:cNvSpPr>
            <a:spLocks noChangeAspect="1" noChangeArrowheads="1"/>
          </p:cNvSpPr>
          <p:nvPr userDrawn="1"/>
        </p:nvSpPr>
        <p:spPr bwMode="auto">
          <a:xfrm>
            <a:off x="6405563" y="23733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70" name="Oval 374"/>
          <p:cNvSpPr>
            <a:spLocks noChangeAspect="1" noChangeArrowheads="1"/>
          </p:cNvSpPr>
          <p:nvPr userDrawn="1"/>
        </p:nvSpPr>
        <p:spPr bwMode="auto">
          <a:xfrm>
            <a:off x="6524625" y="23733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71" name="Oval 375"/>
          <p:cNvSpPr>
            <a:spLocks noChangeAspect="1" noChangeArrowheads="1"/>
          </p:cNvSpPr>
          <p:nvPr userDrawn="1"/>
        </p:nvSpPr>
        <p:spPr bwMode="auto">
          <a:xfrm>
            <a:off x="6642100" y="23733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72" name="Oval 376"/>
          <p:cNvSpPr>
            <a:spLocks noChangeAspect="1" noChangeArrowheads="1"/>
          </p:cNvSpPr>
          <p:nvPr userDrawn="1"/>
        </p:nvSpPr>
        <p:spPr bwMode="auto">
          <a:xfrm>
            <a:off x="6761163" y="23733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73" name="Oval 377"/>
          <p:cNvSpPr>
            <a:spLocks noChangeAspect="1" noChangeArrowheads="1"/>
          </p:cNvSpPr>
          <p:nvPr userDrawn="1"/>
        </p:nvSpPr>
        <p:spPr bwMode="auto">
          <a:xfrm>
            <a:off x="6878638" y="23733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74" name="Oval 378"/>
          <p:cNvSpPr>
            <a:spLocks noChangeAspect="1" noChangeArrowheads="1"/>
          </p:cNvSpPr>
          <p:nvPr userDrawn="1"/>
        </p:nvSpPr>
        <p:spPr bwMode="auto">
          <a:xfrm>
            <a:off x="6997700" y="23733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75" name="Oval 379"/>
          <p:cNvSpPr>
            <a:spLocks noChangeAspect="1" noChangeArrowheads="1"/>
          </p:cNvSpPr>
          <p:nvPr userDrawn="1"/>
        </p:nvSpPr>
        <p:spPr bwMode="auto">
          <a:xfrm>
            <a:off x="7115175" y="23733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76" name="Oval 380"/>
          <p:cNvSpPr>
            <a:spLocks noChangeAspect="1" noChangeArrowheads="1"/>
          </p:cNvSpPr>
          <p:nvPr userDrawn="1"/>
        </p:nvSpPr>
        <p:spPr bwMode="auto">
          <a:xfrm>
            <a:off x="7234238" y="23733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77" name="Oval 381"/>
          <p:cNvSpPr>
            <a:spLocks noChangeAspect="1" noChangeArrowheads="1"/>
          </p:cNvSpPr>
          <p:nvPr userDrawn="1"/>
        </p:nvSpPr>
        <p:spPr bwMode="auto">
          <a:xfrm>
            <a:off x="7351713" y="23733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78" name="Oval 382"/>
          <p:cNvSpPr>
            <a:spLocks noChangeAspect="1" noChangeArrowheads="1"/>
          </p:cNvSpPr>
          <p:nvPr userDrawn="1"/>
        </p:nvSpPr>
        <p:spPr bwMode="auto">
          <a:xfrm>
            <a:off x="7470775" y="23733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79" name="Oval 383"/>
          <p:cNvSpPr>
            <a:spLocks noChangeAspect="1" noChangeArrowheads="1"/>
          </p:cNvSpPr>
          <p:nvPr userDrawn="1"/>
        </p:nvSpPr>
        <p:spPr bwMode="auto">
          <a:xfrm>
            <a:off x="7588250" y="23733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80" name="Oval 384"/>
          <p:cNvSpPr>
            <a:spLocks noChangeAspect="1" noChangeArrowheads="1"/>
          </p:cNvSpPr>
          <p:nvPr userDrawn="1"/>
        </p:nvSpPr>
        <p:spPr bwMode="auto">
          <a:xfrm>
            <a:off x="7707313" y="23733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81" name="Oval 385"/>
          <p:cNvSpPr>
            <a:spLocks noChangeAspect="1" noChangeArrowheads="1"/>
          </p:cNvSpPr>
          <p:nvPr userDrawn="1"/>
        </p:nvSpPr>
        <p:spPr bwMode="auto">
          <a:xfrm>
            <a:off x="7824788" y="23733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82" name="Oval 386"/>
          <p:cNvSpPr>
            <a:spLocks noChangeAspect="1" noChangeArrowheads="1"/>
          </p:cNvSpPr>
          <p:nvPr userDrawn="1"/>
        </p:nvSpPr>
        <p:spPr bwMode="auto">
          <a:xfrm>
            <a:off x="7943850" y="23733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83" name="Oval 387"/>
          <p:cNvSpPr>
            <a:spLocks noChangeAspect="1" noChangeArrowheads="1"/>
          </p:cNvSpPr>
          <p:nvPr userDrawn="1"/>
        </p:nvSpPr>
        <p:spPr bwMode="auto">
          <a:xfrm>
            <a:off x="8061325" y="23733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84" name="Oval 388"/>
          <p:cNvSpPr>
            <a:spLocks noChangeAspect="1" noChangeArrowheads="1"/>
          </p:cNvSpPr>
          <p:nvPr userDrawn="1"/>
        </p:nvSpPr>
        <p:spPr bwMode="auto">
          <a:xfrm>
            <a:off x="8180388" y="23733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85" name="Oval 389"/>
          <p:cNvSpPr>
            <a:spLocks noChangeAspect="1" noChangeArrowheads="1"/>
          </p:cNvSpPr>
          <p:nvPr userDrawn="1"/>
        </p:nvSpPr>
        <p:spPr bwMode="auto">
          <a:xfrm>
            <a:off x="8297863" y="23733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86" name="Oval 390"/>
          <p:cNvSpPr>
            <a:spLocks noChangeAspect="1" noChangeArrowheads="1"/>
          </p:cNvSpPr>
          <p:nvPr userDrawn="1"/>
        </p:nvSpPr>
        <p:spPr bwMode="auto">
          <a:xfrm>
            <a:off x="8416925" y="23733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87" name="Oval 391"/>
          <p:cNvSpPr>
            <a:spLocks noChangeAspect="1" noChangeArrowheads="1"/>
          </p:cNvSpPr>
          <p:nvPr userDrawn="1"/>
        </p:nvSpPr>
        <p:spPr bwMode="auto">
          <a:xfrm>
            <a:off x="8534400" y="23733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88" name="Oval 392"/>
          <p:cNvSpPr>
            <a:spLocks noChangeAspect="1" noChangeArrowheads="1"/>
          </p:cNvSpPr>
          <p:nvPr userDrawn="1"/>
        </p:nvSpPr>
        <p:spPr bwMode="auto">
          <a:xfrm>
            <a:off x="136525" y="23733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89" name="Oval 393"/>
          <p:cNvSpPr>
            <a:spLocks noChangeAspect="1" noChangeArrowheads="1"/>
          </p:cNvSpPr>
          <p:nvPr userDrawn="1"/>
        </p:nvSpPr>
        <p:spPr bwMode="auto">
          <a:xfrm>
            <a:off x="254000" y="23733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90" name="Oval 394"/>
          <p:cNvSpPr>
            <a:spLocks noChangeAspect="1" noChangeArrowheads="1"/>
          </p:cNvSpPr>
          <p:nvPr userDrawn="1"/>
        </p:nvSpPr>
        <p:spPr bwMode="auto">
          <a:xfrm>
            <a:off x="373063" y="23733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91" name="Oval 395"/>
          <p:cNvSpPr>
            <a:spLocks noChangeAspect="1" noChangeArrowheads="1"/>
          </p:cNvSpPr>
          <p:nvPr userDrawn="1"/>
        </p:nvSpPr>
        <p:spPr bwMode="auto">
          <a:xfrm>
            <a:off x="490538" y="23733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92" name="Oval 396"/>
          <p:cNvSpPr>
            <a:spLocks noChangeAspect="1" noChangeArrowheads="1"/>
          </p:cNvSpPr>
          <p:nvPr userDrawn="1"/>
        </p:nvSpPr>
        <p:spPr bwMode="auto">
          <a:xfrm>
            <a:off x="963613" y="24828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93" name="Oval 397"/>
          <p:cNvSpPr>
            <a:spLocks noChangeAspect="1" noChangeArrowheads="1"/>
          </p:cNvSpPr>
          <p:nvPr userDrawn="1"/>
        </p:nvSpPr>
        <p:spPr bwMode="auto">
          <a:xfrm>
            <a:off x="1082675" y="24828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94" name="Oval 398"/>
          <p:cNvSpPr>
            <a:spLocks noChangeAspect="1" noChangeArrowheads="1"/>
          </p:cNvSpPr>
          <p:nvPr userDrawn="1"/>
        </p:nvSpPr>
        <p:spPr bwMode="auto">
          <a:xfrm>
            <a:off x="1200150" y="24828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95" name="Oval 399"/>
          <p:cNvSpPr>
            <a:spLocks noChangeAspect="1" noChangeArrowheads="1"/>
          </p:cNvSpPr>
          <p:nvPr userDrawn="1"/>
        </p:nvSpPr>
        <p:spPr bwMode="auto">
          <a:xfrm>
            <a:off x="1319213" y="24828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96" name="Oval 400"/>
          <p:cNvSpPr>
            <a:spLocks noChangeAspect="1" noChangeArrowheads="1"/>
          </p:cNvSpPr>
          <p:nvPr userDrawn="1"/>
        </p:nvSpPr>
        <p:spPr bwMode="auto">
          <a:xfrm>
            <a:off x="1436688" y="24828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97" name="Oval 401"/>
          <p:cNvSpPr>
            <a:spLocks noChangeAspect="1" noChangeArrowheads="1"/>
          </p:cNvSpPr>
          <p:nvPr userDrawn="1"/>
        </p:nvSpPr>
        <p:spPr bwMode="auto">
          <a:xfrm>
            <a:off x="1555750" y="24828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98" name="Oval 402"/>
          <p:cNvSpPr>
            <a:spLocks noChangeAspect="1" noChangeArrowheads="1"/>
          </p:cNvSpPr>
          <p:nvPr userDrawn="1"/>
        </p:nvSpPr>
        <p:spPr bwMode="auto">
          <a:xfrm>
            <a:off x="1673225" y="24828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399" name="Oval 403"/>
          <p:cNvSpPr>
            <a:spLocks noChangeAspect="1" noChangeArrowheads="1"/>
          </p:cNvSpPr>
          <p:nvPr userDrawn="1"/>
        </p:nvSpPr>
        <p:spPr bwMode="auto">
          <a:xfrm>
            <a:off x="1792288" y="24828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00" name="Oval 404"/>
          <p:cNvSpPr>
            <a:spLocks noChangeAspect="1" noChangeArrowheads="1"/>
          </p:cNvSpPr>
          <p:nvPr userDrawn="1"/>
        </p:nvSpPr>
        <p:spPr bwMode="auto">
          <a:xfrm>
            <a:off x="1909763" y="24828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01" name="Oval 405"/>
          <p:cNvSpPr>
            <a:spLocks noChangeAspect="1" noChangeArrowheads="1"/>
          </p:cNvSpPr>
          <p:nvPr userDrawn="1"/>
        </p:nvSpPr>
        <p:spPr bwMode="auto">
          <a:xfrm>
            <a:off x="2382838" y="24828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02" name="Oval 406"/>
          <p:cNvSpPr>
            <a:spLocks noChangeAspect="1" noChangeArrowheads="1"/>
          </p:cNvSpPr>
          <p:nvPr userDrawn="1"/>
        </p:nvSpPr>
        <p:spPr bwMode="auto">
          <a:xfrm>
            <a:off x="2501900" y="24828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03" name="Oval 407"/>
          <p:cNvSpPr>
            <a:spLocks noChangeAspect="1" noChangeArrowheads="1"/>
          </p:cNvSpPr>
          <p:nvPr userDrawn="1"/>
        </p:nvSpPr>
        <p:spPr bwMode="auto">
          <a:xfrm>
            <a:off x="2619375" y="24828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04" name="Oval 408"/>
          <p:cNvSpPr>
            <a:spLocks noChangeAspect="1" noChangeArrowheads="1"/>
          </p:cNvSpPr>
          <p:nvPr userDrawn="1"/>
        </p:nvSpPr>
        <p:spPr bwMode="auto">
          <a:xfrm>
            <a:off x="4157663" y="24828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05" name="Oval 409"/>
          <p:cNvSpPr>
            <a:spLocks noChangeAspect="1" noChangeArrowheads="1"/>
          </p:cNvSpPr>
          <p:nvPr userDrawn="1"/>
        </p:nvSpPr>
        <p:spPr bwMode="auto">
          <a:xfrm>
            <a:off x="4394200" y="24828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06" name="Oval 410"/>
          <p:cNvSpPr>
            <a:spLocks noChangeAspect="1" noChangeArrowheads="1"/>
          </p:cNvSpPr>
          <p:nvPr userDrawn="1"/>
        </p:nvSpPr>
        <p:spPr bwMode="auto">
          <a:xfrm>
            <a:off x="4513263" y="24828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07" name="Oval 411"/>
          <p:cNvSpPr>
            <a:spLocks noChangeAspect="1" noChangeArrowheads="1"/>
          </p:cNvSpPr>
          <p:nvPr userDrawn="1"/>
        </p:nvSpPr>
        <p:spPr bwMode="auto">
          <a:xfrm>
            <a:off x="4630738" y="24828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08" name="Oval 412"/>
          <p:cNvSpPr>
            <a:spLocks noChangeAspect="1" noChangeArrowheads="1"/>
          </p:cNvSpPr>
          <p:nvPr userDrawn="1"/>
        </p:nvSpPr>
        <p:spPr bwMode="auto">
          <a:xfrm>
            <a:off x="4867275" y="24828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09" name="Oval 413"/>
          <p:cNvSpPr>
            <a:spLocks noChangeAspect="1" noChangeArrowheads="1"/>
          </p:cNvSpPr>
          <p:nvPr userDrawn="1"/>
        </p:nvSpPr>
        <p:spPr bwMode="auto">
          <a:xfrm>
            <a:off x="4986338" y="24828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10" name="Oval 414"/>
          <p:cNvSpPr>
            <a:spLocks noChangeAspect="1" noChangeArrowheads="1"/>
          </p:cNvSpPr>
          <p:nvPr userDrawn="1"/>
        </p:nvSpPr>
        <p:spPr bwMode="auto">
          <a:xfrm>
            <a:off x="5103813" y="24828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11" name="Oval 415"/>
          <p:cNvSpPr>
            <a:spLocks noChangeAspect="1" noChangeArrowheads="1"/>
          </p:cNvSpPr>
          <p:nvPr userDrawn="1"/>
        </p:nvSpPr>
        <p:spPr bwMode="auto">
          <a:xfrm>
            <a:off x="5222875" y="24828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12" name="Oval 416"/>
          <p:cNvSpPr>
            <a:spLocks noChangeAspect="1" noChangeArrowheads="1"/>
          </p:cNvSpPr>
          <p:nvPr userDrawn="1"/>
        </p:nvSpPr>
        <p:spPr bwMode="auto">
          <a:xfrm>
            <a:off x="5340350" y="24828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13" name="Oval 417"/>
          <p:cNvSpPr>
            <a:spLocks noChangeAspect="1" noChangeArrowheads="1"/>
          </p:cNvSpPr>
          <p:nvPr userDrawn="1"/>
        </p:nvSpPr>
        <p:spPr bwMode="auto">
          <a:xfrm>
            <a:off x="5459413" y="24828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14" name="Oval 418"/>
          <p:cNvSpPr>
            <a:spLocks noChangeAspect="1" noChangeArrowheads="1"/>
          </p:cNvSpPr>
          <p:nvPr userDrawn="1"/>
        </p:nvSpPr>
        <p:spPr bwMode="auto">
          <a:xfrm>
            <a:off x="5576888" y="24828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15" name="Oval 419"/>
          <p:cNvSpPr>
            <a:spLocks noChangeAspect="1" noChangeArrowheads="1"/>
          </p:cNvSpPr>
          <p:nvPr userDrawn="1"/>
        </p:nvSpPr>
        <p:spPr bwMode="auto">
          <a:xfrm>
            <a:off x="5695950" y="24828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16" name="Oval 420"/>
          <p:cNvSpPr>
            <a:spLocks noChangeAspect="1" noChangeArrowheads="1"/>
          </p:cNvSpPr>
          <p:nvPr userDrawn="1"/>
        </p:nvSpPr>
        <p:spPr bwMode="auto">
          <a:xfrm>
            <a:off x="5813425" y="24828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17" name="Oval 421"/>
          <p:cNvSpPr>
            <a:spLocks noChangeAspect="1" noChangeArrowheads="1"/>
          </p:cNvSpPr>
          <p:nvPr userDrawn="1"/>
        </p:nvSpPr>
        <p:spPr bwMode="auto">
          <a:xfrm>
            <a:off x="5932488" y="24828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18" name="Oval 422"/>
          <p:cNvSpPr>
            <a:spLocks noChangeAspect="1" noChangeArrowheads="1"/>
          </p:cNvSpPr>
          <p:nvPr userDrawn="1"/>
        </p:nvSpPr>
        <p:spPr bwMode="auto">
          <a:xfrm>
            <a:off x="6051550" y="24828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19" name="Oval 423"/>
          <p:cNvSpPr>
            <a:spLocks noChangeAspect="1" noChangeArrowheads="1"/>
          </p:cNvSpPr>
          <p:nvPr userDrawn="1"/>
        </p:nvSpPr>
        <p:spPr bwMode="auto">
          <a:xfrm>
            <a:off x="6169025" y="24828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20" name="Oval 424"/>
          <p:cNvSpPr>
            <a:spLocks noChangeAspect="1" noChangeArrowheads="1"/>
          </p:cNvSpPr>
          <p:nvPr userDrawn="1"/>
        </p:nvSpPr>
        <p:spPr bwMode="auto">
          <a:xfrm>
            <a:off x="6288088" y="24828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21" name="Oval 425"/>
          <p:cNvSpPr>
            <a:spLocks noChangeAspect="1" noChangeArrowheads="1"/>
          </p:cNvSpPr>
          <p:nvPr userDrawn="1"/>
        </p:nvSpPr>
        <p:spPr bwMode="auto">
          <a:xfrm>
            <a:off x="6405563" y="24828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22" name="Oval 426"/>
          <p:cNvSpPr>
            <a:spLocks noChangeAspect="1" noChangeArrowheads="1"/>
          </p:cNvSpPr>
          <p:nvPr userDrawn="1"/>
        </p:nvSpPr>
        <p:spPr bwMode="auto">
          <a:xfrm>
            <a:off x="6524625" y="24828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23" name="Oval 427"/>
          <p:cNvSpPr>
            <a:spLocks noChangeAspect="1" noChangeArrowheads="1"/>
          </p:cNvSpPr>
          <p:nvPr userDrawn="1"/>
        </p:nvSpPr>
        <p:spPr bwMode="auto">
          <a:xfrm>
            <a:off x="6642100" y="24828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24" name="Oval 428"/>
          <p:cNvSpPr>
            <a:spLocks noChangeAspect="1" noChangeArrowheads="1"/>
          </p:cNvSpPr>
          <p:nvPr userDrawn="1"/>
        </p:nvSpPr>
        <p:spPr bwMode="auto">
          <a:xfrm>
            <a:off x="6761163" y="24828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25" name="Oval 429"/>
          <p:cNvSpPr>
            <a:spLocks noChangeAspect="1" noChangeArrowheads="1"/>
          </p:cNvSpPr>
          <p:nvPr userDrawn="1"/>
        </p:nvSpPr>
        <p:spPr bwMode="auto">
          <a:xfrm>
            <a:off x="6878638" y="24828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26" name="Oval 430"/>
          <p:cNvSpPr>
            <a:spLocks noChangeAspect="1" noChangeArrowheads="1"/>
          </p:cNvSpPr>
          <p:nvPr userDrawn="1"/>
        </p:nvSpPr>
        <p:spPr bwMode="auto">
          <a:xfrm>
            <a:off x="6997700" y="24828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27" name="Oval 431"/>
          <p:cNvSpPr>
            <a:spLocks noChangeAspect="1" noChangeArrowheads="1"/>
          </p:cNvSpPr>
          <p:nvPr userDrawn="1"/>
        </p:nvSpPr>
        <p:spPr bwMode="auto">
          <a:xfrm>
            <a:off x="7115175" y="24828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28" name="Oval 432"/>
          <p:cNvSpPr>
            <a:spLocks noChangeAspect="1" noChangeArrowheads="1"/>
          </p:cNvSpPr>
          <p:nvPr userDrawn="1"/>
        </p:nvSpPr>
        <p:spPr bwMode="auto">
          <a:xfrm>
            <a:off x="7234238" y="24828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29" name="Oval 433"/>
          <p:cNvSpPr>
            <a:spLocks noChangeAspect="1" noChangeArrowheads="1"/>
          </p:cNvSpPr>
          <p:nvPr userDrawn="1"/>
        </p:nvSpPr>
        <p:spPr bwMode="auto">
          <a:xfrm>
            <a:off x="7351713" y="24828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30" name="Oval 434"/>
          <p:cNvSpPr>
            <a:spLocks noChangeAspect="1" noChangeArrowheads="1"/>
          </p:cNvSpPr>
          <p:nvPr userDrawn="1"/>
        </p:nvSpPr>
        <p:spPr bwMode="auto">
          <a:xfrm>
            <a:off x="7470775" y="24828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31" name="Oval 435"/>
          <p:cNvSpPr>
            <a:spLocks noChangeAspect="1" noChangeArrowheads="1"/>
          </p:cNvSpPr>
          <p:nvPr userDrawn="1"/>
        </p:nvSpPr>
        <p:spPr bwMode="auto">
          <a:xfrm>
            <a:off x="7588250" y="24828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32" name="Oval 436"/>
          <p:cNvSpPr>
            <a:spLocks noChangeAspect="1" noChangeArrowheads="1"/>
          </p:cNvSpPr>
          <p:nvPr userDrawn="1"/>
        </p:nvSpPr>
        <p:spPr bwMode="auto">
          <a:xfrm>
            <a:off x="7707313" y="24828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33" name="Oval 437"/>
          <p:cNvSpPr>
            <a:spLocks noChangeAspect="1" noChangeArrowheads="1"/>
          </p:cNvSpPr>
          <p:nvPr userDrawn="1"/>
        </p:nvSpPr>
        <p:spPr bwMode="auto">
          <a:xfrm>
            <a:off x="8180388" y="24828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34" name="Oval 438"/>
          <p:cNvSpPr>
            <a:spLocks noChangeAspect="1" noChangeArrowheads="1"/>
          </p:cNvSpPr>
          <p:nvPr userDrawn="1"/>
        </p:nvSpPr>
        <p:spPr bwMode="auto">
          <a:xfrm>
            <a:off x="8297863" y="24828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35" name="Oval 439"/>
          <p:cNvSpPr>
            <a:spLocks noChangeAspect="1" noChangeArrowheads="1"/>
          </p:cNvSpPr>
          <p:nvPr userDrawn="1"/>
        </p:nvSpPr>
        <p:spPr bwMode="auto">
          <a:xfrm>
            <a:off x="254000" y="24828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36" name="Oval 440"/>
          <p:cNvSpPr>
            <a:spLocks noChangeAspect="1" noChangeArrowheads="1"/>
          </p:cNvSpPr>
          <p:nvPr userDrawn="1"/>
        </p:nvSpPr>
        <p:spPr bwMode="auto">
          <a:xfrm>
            <a:off x="373063" y="24828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37" name="Oval 441"/>
          <p:cNvSpPr>
            <a:spLocks noChangeAspect="1" noChangeArrowheads="1"/>
          </p:cNvSpPr>
          <p:nvPr userDrawn="1"/>
        </p:nvSpPr>
        <p:spPr bwMode="auto">
          <a:xfrm>
            <a:off x="490538" y="24828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38" name="Oval 442"/>
          <p:cNvSpPr>
            <a:spLocks noChangeAspect="1" noChangeArrowheads="1"/>
          </p:cNvSpPr>
          <p:nvPr userDrawn="1"/>
        </p:nvSpPr>
        <p:spPr bwMode="auto">
          <a:xfrm>
            <a:off x="963613" y="25908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39" name="Oval 443"/>
          <p:cNvSpPr>
            <a:spLocks noChangeAspect="1" noChangeArrowheads="1"/>
          </p:cNvSpPr>
          <p:nvPr userDrawn="1"/>
        </p:nvSpPr>
        <p:spPr bwMode="auto">
          <a:xfrm>
            <a:off x="1082675" y="25908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40" name="Oval 444"/>
          <p:cNvSpPr>
            <a:spLocks noChangeAspect="1" noChangeArrowheads="1"/>
          </p:cNvSpPr>
          <p:nvPr userDrawn="1"/>
        </p:nvSpPr>
        <p:spPr bwMode="auto">
          <a:xfrm>
            <a:off x="1200150" y="25908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41" name="Oval 445"/>
          <p:cNvSpPr>
            <a:spLocks noChangeAspect="1" noChangeArrowheads="1"/>
          </p:cNvSpPr>
          <p:nvPr userDrawn="1"/>
        </p:nvSpPr>
        <p:spPr bwMode="auto">
          <a:xfrm>
            <a:off x="1319213" y="25908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42" name="Oval 446"/>
          <p:cNvSpPr>
            <a:spLocks noChangeAspect="1" noChangeArrowheads="1"/>
          </p:cNvSpPr>
          <p:nvPr userDrawn="1"/>
        </p:nvSpPr>
        <p:spPr bwMode="auto">
          <a:xfrm>
            <a:off x="1436688" y="25908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43" name="Oval 447"/>
          <p:cNvSpPr>
            <a:spLocks noChangeAspect="1" noChangeArrowheads="1"/>
          </p:cNvSpPr>
          <p:nvPr userDrawn="1"/>
        </p:nvSpPr>
        <p:spPr bwMode="auto">
          <a:xfrm>
            <a:off x="1555750" y="25908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44" name="Oval 448"/>
          <p:cNvSpPr>
            <a:spLocks noChangeAspect="1" noChangeArrowheads="1"/>
          </p:cNvSpPr>
          <p:nvPr userDrawn="1"/>
        </p:nvSpPr>
        <p:spPr bwMode="auto">
          <a:xfrm>
            <a:off x="1673225" y="25908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45" name="Oval 449"/>
          <p:cNvSpPr>
            <a:spLocks noChangeAspect="1" noChangeArrowheads="1"/>
          </p:cNvSpPr>
          <p:nvPr userDrawn="1"/>
        </p:nvSpPr>
        <p:spPr bwMode="auto">
          <a:xfrm>
            <a:off x="1792288" y="25908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46" name="Oval 450"/>
          <p:cNvSpPr>
            <a:spLocks noChangeAspect="1" noChangeArrowheads="1"/>
          </p:cNvSpPr>
          <p:nvPr userDrawn="1"/>
        </p:nvSpPr>
        <p:spPr bwMode="auto">
          <a:xfrm>
            <a:off x="1909763" y="25908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47" name="Oval 451"/>
          <p:cNvSpPr>
            <a:spLocks noChangeAspect="1" noChangeArrowheads="1"/>
          </p:cNvSpPr>
          <p:nvPr userDrawn="1"/>
        </p:nvSpPr>
        <p:spPr bwMode="auto">
          <a:xfrm>
            <a:off x="2028825" y="25908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48" name="Oval 452"/>
          <p:cNvSpPr>
            <a:spLocks noChangeAspect="1" noChangeArrowheads="1"/>
          </p:cNvSpPr>
          <p:nvPr userDrawn="1"/>
        </p:nvSpPr>
        <p:spPr bwMode="auto">
          <a:xfrm>
            <a:off x="2382838" y="25908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49" name="Oval 453"/>
          <p:cNvSpPr>
            <a:spLocks noChangeAspect="1" noChangeArrowheads="1"/>
          </p:cNvSpPr>
          <p:nvPr userDrawn="1"/>
        </p:nvSpPr>
        <p:spPr bwMode="auto">
          <a:xfrm>
            <a:off x="2501900" y="25908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50" name="Oval 454"/>
          <p:cNvSpPr>
            <a:spLocks noChangeAspect="1" noChangeArrowheads="1"/>
          </p:cNvSpPr>
          <p:nvPr userDrawn="1"/>
        </p:nvSpPr>
        <p:spPr bwMode="auto">
          <a:xfrm>
            <a:off x="2619375" y="25908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51" name="Oval 455"/>
          <p:cNvSpPr>
            <a:spLocks noChangeAspect="1" noChangeArrowheads="1"/>
          </p:cNvSpPr>
          <p:nvPr userDrawn="1"/>
        </p:nvSpPr>
        <p:spPr bwMode="auto">
          <a:xfrm>
            <a:off x="2738438" y="25908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52" name="Oval 456"/>
          <p:cNvSpPr>
            <a:spLocks noChangeAspect="1" noChangeArrowheads="1"/>
          </p:cNvSpPr>
          <p:nvPr userDrawn="1"/>
        </p:nvSpPr>
        <p:spPr bwMode="auto">
          <a:xfrm>
            <a:off x="4157663" y="25908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53" name="Oval 457"/>
          <p:cNvSpPr>
            <a:spLocks noChangeAspect="1" noChangeArrowheads="1"/>
          </p:cNvSpPr>
          <p:nvPr userDrawn="1"/>
        </p:nvSpPr>
        <p:spPr bwMode="auto">
          <a:xfrm>
            <a:off x="4513263" y="25908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54" name="Oval 458"/>
          <p:cNvSpPr>
            <a:spLocks noChangeAspect="1" noChangeArrowheads="1"/>
          </p:cNvSpPr>
          <p:nvPr userDrawn="1"/>
        </p:nvSpPr>
        <p:spPr bwMode="auto">
          <a:xfrm>
            <a:off x="4867275" y="25908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55" name="Oval 459"/>
          <p:cNvSpPr>
            <a:spLocks noChangeAspect="1" noChangeArrowheads="1"/>
          </p:cNvSpPr>
          <p:nvPr userDrawn="1"/>
        </p:nvSpPr>
        <p:spPr bwMode="auto">
          <a:xfrm>
            <a:off x="4986338" y="25908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56" name="Oval 460"/>
          <p:cNvSpPr>
            <a:spLocks noChangeAspect="1" noChangeArrowheads="1"/>
          </p:cNvSpPr>
          <p:nvPr userDrawn="1"/>
        </p:nvSpPr>
        <p:spPr bwMode="auto">
          <a:xfrm>
            <a:off x="5103813" y="25908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57" name="Oval 461"/>
          <p:cNvSpPr>
            <a:spLocks noChangeAspect="1" noChangeArrowheads="1"/>
          </p:cNvSpPr>
          <p:nvPr userDrawn="1"/>
        </p:nvSpPr>
        <p:spPr bwMode="auto">
          <a:xfrm>
            <a:off x="5222875" y="25908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58" name="Oval 462"/>
          <p:cNvSpPr>
            <a:spLocks noChangeAspect="1" noChangeArrowheads="1"/>
          </p:cNvSpPr>
          <p:nvPr userDrawn="1"/>
        </p:nvSpPr>
        <p:spPr bwMode="auto">
          <a:xfrm>
            <a:off x="5340350" y="25908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59" name="Oval 463"/>
          <p:cNvSpPr>
            <a:spLocks noChangeAspect="1" noChangeArrowheads="1"/>
          </p:cNvSpPr>
          <p:nvPr userDrawn="1"/>
        </p:nvSpPr>
        <p:spPr bwMode="auto">
          <a:xfrm>
            <a:off x="5459413" y="25908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60" name="Oval 464"/>
          <p:cNvSpPr>
            <a:spLocks noChangeAspect="1" noChangeArrowheads="1"/>
          </p:cNvSpPr>
          <p:nvPr userDrawn="1"/>
        </p:nvSpPr>
        <p:spPr bwMode="auto">
          <a:xfrm>
            <a:off x="5576888" y="25908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61" name="Oval 465"/>
          <p:cNvSpPr>
            <a:spLocks noChangeAspect="1" noChangeArrowheads="1"/>
          </p:cNvSpPr>
          <p:nvPr userDrawn="1"/>
        </p:nvSpPr>
        <p:spPr bwMode="auto">
          <a:xfrm>
            <a:off x="5695950" y="25908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62" name="Oval 466"/>
          <p:cNvSpPr>
            <a:spLocks noChangeAspect="1" noChangeArrowheads="1"/>
          </p:cNvSpPr>
          <p:nvPr userDrawn="1"/>
        </p:nvSpPr>
        <p:spPr bwMode="auto">
          <a:xfrm>
            <a:off x="5813425" y="25908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63" name="Oval 467"/>
          <p:cNvSpPr>
            <a:spLocks noChangeAspect="1" noChangeArrowheads="1"/>
          </p:cNvSpPr>
          <p:nvPr userDrawn="1"/>
        </p:nvSpPr>
        <p:spPr bwMode="auto">
          <a:xfrm>
            <a:off x="5932488" y="25908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64" name="Oval 468"/>
          <p:cNvSpPr>
            <a:spLocks noChangeAspect="1" noChangeArrowheads="1"/>
          </p:cNvSpPr>
          <p:nvPr userDrawn="1"/>
        </p:nvSpPr>
        <p:spPr bwMode="auto">
          <a:xfrm>
            <a:off x="6051550" y="25908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65" name="Oval 469"/>
          <p:cNvSpPr>
            <a:spLocks noChangeAspect="1" noChangeArrowheads="1"/>
          </p:cNvSpPr>
          <p:nvPr userDrawn="1"/>
        </p:nvSpPr>
        <p:spPr bwMode="auto">
          <a:xfrm>
            <a:off x="6169025" y="25908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66" name="Oval 470"/>
          <p:cNvSpPr>
            <a:spLocks noChangeAspect="1" noChangeArrowheads="1"/>
          </p:cNvSpPr>
          <p:nvPr userDrawn="1"/>
        </p:nvSpPr>
        <p:spPr bwMode="auto">
          <a:xfrm>
            <a:off x="6288088" y="25908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67" name="Oval 471"/>
          <p:cNvSpPr>
            <a:spLocks noChangeAspect="1" noChangeArrowheads="1"/>
          </p:cNvSpPr>
          <p:nvPr userDrawn="1"/>
        </p:nvSpPr>
        <p:spPr bwMode="auto">
          <a:xfrm>
            <a:off x="6405563" y="25908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68" name="Oval 472"/>
          <p:cNvSpPr>
            <a:spLocks noChangeAspect="1" noChangeArrowheads="1"/>
          </p:cNvSpPr>
          <p:nvPr userDrawn="1"/>
        </p:nvSpPr>
        <p:spPr bwMode="auto">
          <a:xfrm>
            <a:off x="6524625" y="25908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69" name="Oval 473"/>
          <p:cNvSpPr>
            <a:spLocks noChangeAspect="1" noChangeArrowheads="1"/>
          </p:cNvSpPr>
          <p:nvPr userDrawn="1"/>
        </p:nvSpPr>
        <p:spPr bwMode="auto">
          <a:xfrm>
            <a:off x="6642100" y="25908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70" name="Oval 474"/>
          <p:cNvSpPr>
            <a:spLocks noChangeAspect="1" noChangeArrowheads="1"/>
          </p:cNvSpPr>
          <p:nvPr userDrawn="1"/>
        </p:nvSpPr>
        <p:spPr bwMode="auto">
          <a:xfrm>
            <a:off x="6761163" y="25908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71" name="Oval 475"/>
          <p:cNvSpPr>
            <a:spLocks noChangeAspect="1" noChangeArrowheads="1"/>
          </p:cNvSpPr>
          <p:nvPr userDrawn="1"/>
        </p:nvSpPr>
        <p:spPr bwMode="auto">
          <a:xfrm>
            <a:off x="6878638" y="25908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72" name="Oval 476"/>
          <p:cNvSpPr>
            <a:spLocks noChangeAspect="1" noChangeArrowheads="1"/>
          </p:cNvSpPr>
          <p:nvPr userDrawn="1"/>
        </p:nvSpPr>
        <p:spPr bwMode="auto">
          <a:xfrm>
            <a:off x="6997700" y="25908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73" name="Oval 477"/>
          <p:cNvSpPr>
            <a:spLocks noChangeAspect="1" noChangeArrowheads="1"/>
          </p:cNvSpPr>
          <p:nvPr userDrawn="1"/>
        </p:nvSpPr>
        <p:spPr bwMode="auto">
          <a:xfrm>
            <a:off x="7115175" y="25908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74" name="Oval 478"/>
          <p:cNvSpPr>
            <a:spLocks noChangeAspect="1" noChangeArrowheads="1"/>
          </p:cNvSpPr>
          <p:nvPr userDrawn="1"/>
        </p:nvSpPr>
        <p:spPr bwMode="auto">
          <a:xfrm>
            <a:off x="7234238" y="25908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75" name="Oval 479"/>
          <p:cNvSpPr>
            <a:spLocks noChangeAspect="1" noChangeArrowheads="1"/>
          </p:cNvSpPr>
          <p:nvPr userDrawn="1"/>
        </p:nvSpPr>
        <p:spPr bwMode="auto">
          <a:xfrm>
            <a:off x="7351713" y="25908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76" name="Oval 480"/>
          <p:cNvSpPr>
            <a:spLocks noChangeAspect="1" noChangeArrowheads="1"/>
          </p:cNvSpPr>
          <p:nvPr userDrawn="1"/>
        </p:nvSpPr>
        <p:spPr bwMode="auto">
          <a:xfrm>
            <a:off x="7470775" y="25908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77" name="Oval 481"/>
          <p:cNvSpPr>
            <a:spLocks noChangeAspect="1" noChangeArrowheads="1"/>
          </p:cNvSpPr>
          <p:nvPr userDrawn="1"/>
        </p:nvSpPr>
        <p:spPr bwMode="auto">
          <a:xfrm>
            <a:off x="7588250" y="25908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78" name="Oval 482"/>
          <p:cNvSpPr>
            <a:spLocks noChangeAspect="1" noChangeArrowheads="1"/>
          </p:cNvSpPr>
          <p:nvPr userDrawn="1"/>
        </p:nvSpPr>
        <p:spPr bwMode="auto">
          <a:xfrm>
            <a:off x="8180388" y="25908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79" name="Oval 483"/>
          <p:cNvSpPr>
            <a:spLocks noChangeAspect="1" noChangeArrowheads="1"/>
          </p:cNvSpPr>
          <p:nvPr userDrawn="1"/>
        </p:nvSpPr>
        <p:spPr bwMode="auto">
          <a:xfrm>
            <a:off x="8297863" y="25908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80" name="Oval 484"/>
          <p:cNvSpPr>
            <a:spLocks noChangeAspect="1" noChangeArrowheads="1"/>
          </p:cNvSpPr>
          <p:nvPr userDrawn="1"/>
        </p:nvSpPr>
        <p:spPr bwMode="auto">
          <a:xfrm>
            <a:off x="254000" y="25908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81" name="Oval 485"/>
          <p:cNvSpPr>
            <a:spLocks noChangeAspect="1" noChangeArrowheads="1"/>
          </p:cNvSpPr>
          <p:nvPr userDrawn="1"/>
        </p:nvSpPr>
        <p:spPr bwMode="auto">
          <a:xfrm>
            <a:off x="963613" y="27003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82" name="Oval 486"/>
          <p:cNvSpPr>
            <a:spLocks noChangeAspect="1" noChangeArrowheads="1"/>
          </p:cNvSpPr>
          <p:nvPr userDrawn="1"/>
        </p:nvSpPr>
        <p:spPr bwMode="auto">
          <a:xfrm>
            <a:off x="1082675" y="27003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83" name="Oval 487"/>
          <p:cNvSpPr>
            <a:spLocks noChangeAspect="1" noChangeArrowheads="1"/>
          </p:cNvSpPr>
          <p:nvPr userDrawn="1"/>
        </p:nvSpPr>
        <p:spPr bwMode="auto">
          <a:xfrm>
            <a:off x="1200150" y="27003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84" name="Oval 488"/>
          <p:cNvSpPr>
            <a:spLocks noChangeAspect="1" noChangeArrowheads="1"/>
          </p:cNvSpPr>
          <p:nvPr userDrawn="1"/>
        </p:nvSpPr>
        <p:spPr bwMode="auto">
          <a:xfrm>
            <a:off x="1319213" y="27003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85" name="Oval 489"/>
          <p:cNvSpPr>
            <a:spLocks noChangeAspect="1" noChangeArrowheads="1"/>
          </p:cNvSpPr>
          <p:nvPr userDrawn="1"/>
        </p:nvSpPr>
        <p:spPr bwMode="auto">
          <a:xfrm>
            <a:off x="1436688" y="27003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86" name="Oval 490"/>
          <p:cNvSpPr>
            <a:spLocks noChangeAspect="1" noChangeArrowheads="1"/>
          </p:cNvSpPr>
          <p:nvPr userDrawn="1"/>
        </p:nvSpPr>
        <p:spPr bwMode="auto">
          <a:xfrm>
            <a:off x="1555750" y="27003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87" name="Oval 491"/>
          <p:cNvSpPr>
            <a:spLocks noChangeAspect="1" noChangeArrowheads="1"/>
          </p:cNvSpPr>
          <p:nvPr userDrawn="1"/>
        </p:nvSpPr>
        <p:spPr bwMode="auto">
          <a:xfrm>
            <a:off x="1673225" y="27003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88" name="Oval 492"/>
          <p:cNvSpPr>
            <a:spLocks noChangeAspect="1" noChangeArrowheads="1"/>
          </p:cNvSpPr>
          <p:nvPr userDrawn="1"/>
        </p:nvSpPr>
        <p:spPr bwMode="auto">
          <a:xfrm>
            <a:off x="1792288" y="27003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89" name="Oval 493"/>
          <p:cNvSpPr>
            <a:spLocks noChangeAspect="1" noChangeArrowheads="1"/>
          </p:cNvSpPr>
          <p:nvPr userDrawn="1"/>
        </p:nvSpPr>
        <p:spPr bwMode="auto">
          <a:xfrm>
            <a:off x="1909763" y="27003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90" name="Oval 494"/>
          <p:cNvSpPr>
            <a:spLocks noChangeAspect="1" noChangeArrowheads="1"/>
          </p:cNvSpPr>
          <p:nvPr userDrawn="1"/>
        </p:nvSpPr>
        <p:spPr bwMode="auto">
          <a:xfrm>
            <a:off x="2028825" y="27003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91" name="Oval 495"/>
          <p:cNvSpPr>
            <a:spLocks noChangeAspect="1" noChangeArrowheads="1"/>
          </p:cNvSpPr>
          <p:nvPr userDrawn="1"/>
        </p:nvSpPr>
        <p:spPr bwMode="auto">
          <a:xfrm>
            <a:off x="2146300" y="27003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92" name="Oval 496"/>
          <p:cNvSpPr>
            <a:spLocks noChangeAspect="1" noChangeArrowheads="1"/>
          </p:cNvSpPr>
          <p:nvPr userDrawn="1"/>
        </p:nvSpPr>
        <p:spPr bwMode="auto">
          <a:xfrm>
            <a:off x="2265363" y="27003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93" name="Oval 497"/>
          <p:cNvSpPr>
            <a:spLocks noChangeAspect="1" noChangeArrowheads="1"/>
          </p:cNvSpPr>
          <p:nvPr userDrawn="1"/>
        </p:nvSpPr>
        <p:spPr bwMode="auto">
          <a:xfrm>
            <a:off x="2382838" y="27003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94" name="Oval 498"/>
          <p:cNvSpPr>
            <a:spLocks noChangeAspect="1" noChangeArrowheads="1"/>
          </p:cNvSpPr>
          <p:nvPr userDrawn="1"/>
        </p:nvSpPr>
        <p:spPr bwMode="auto">
          <a:xfrm>
            <a:off x="2501900" y="27003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95" name="Oval 499"/>
          <p:cNvSpPr>
            <a:spLocks noChangeAspect="1" noChangeArrowheads="1"/>
          </p:cNvSpPr>
          <p:nvPr userDrawn="1"/>
        </p:nvSpPr>
        <p:spPr bwMode="auto">
          <a:xfrm>
            <a:off x="2619375" y="27003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96" name="Oval 500"/>
          <p:cNvSpPr>
            <a:spLocks noChangeAspect="1" noChangeArrowheads="1"/>
          </p:cNvSpPr>
          <p:nvPr userDrawn="1"/>
        </p:nvSpPr>
        <p:spPr bwMode="auto">
          <a:xfrm>
            <a:off x="2738438" y="27003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97" name="Oval 501"/>
          <p:cNvSpPr>
            <a:spLocks noChangeAspect="1" noChangeArrowheads="1"/>
          </p:cNvSpPr>
          <p:nvPr userDrawn="1"/>
        </p:nvSpPr>
        <p:spPr bwMode="auto">
          <a:xfrm>
            <a:off x="2855913" y="27003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98" name="Oval 502"/>
          <p:cNvSpPr>
            <a:spLocks noChangeAspect="1" noChangeArrowheads="1"/>
          </p:cNvSpPr>
          <p:nvPr userDrawn="1"/>
        </p:nvSpPr>
        <p:spPr bwMode="auto">
          <a:xfrm>
            <a:off x="4040188" y="27003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499" name="Oval 503"/>
          <p:cNvSpPr>
            <a:spLocks noChangeAspect="1" noChangeArrowheads="1"/>
          </p:cNvSpPr>
          <p:nvPr userDrawn="1"/>
        </p:nvSpPr>
        <p:spPr bwMode="auto">
          <a:xfrm>
            <a:off x="4157663" y="27003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00" name="Oval 504"/>
          <p:cNvSpPr>
            <a:spLocks noChangeAspect="1" noChangeArrowheads="1"/>
          </p:cNvSpPr>
          <p:nvPr userDrawn="1"/>
        </p:nvSpPr>
        <p:spPr bwMode="auto">
          <a:xfrm>
            <a:off x="4276725" y="27003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01" name="Oval 505"/>
          <p:cNvSpPr>
            <a:spLocks noChangeAspect="1" noChangeArrowheads="1"/>
          </p:cNvSpPr>
          <p:nvPr userDrawn="1"/>
        </p:nvSpPr>
        <p:spPr bwMode="auto">
          <a:xfrm>
            <a:off x="4394200" y="27003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02" name="Oval 506"/>
          <p:cNvSpPr>
            <a:spLocks noChangeAspect="1" noChangeArrowheads="1"/>
          </p:cNvSpPr>
          <p:nvPr userDrawn="1"/>
        </p:nvSpPr>
        <p:spPr bwMode="auto">
          <a:xfrm>
            <a:off x="4513263" y="27003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03" name="Oval 507"/>
          <p:cNvSpPr>
            <a:spLocks noChangeAspect="1" noChangeArrowheads="1"/>
          </p:cNvSpPr>
          <p:nvPr userDrawn="1"/>
        </p:nvSpPr>
        <p:spPr bwMode="auto">
          <a:xfrm>
            <a:off x="4630738" y="27003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04" name="Oval 508"/>
          <p:cNvSpPr>
            <a:spLocks noChangeAspect="1" noChangeArrowheads="1"/>
          </p:cNvSpPr>
          <p:nvPr userDrawn="1"/>
        </p:nvSpPr>
        <p:spPr bwMode="auto">
          <a:xfrm>
            <a:off x="4749800" y="27003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05" name="Oval 509"/>
          <p:cNvSpPr>
            <a:spLocks noChangeAspect="1" noChangeArrowheads="1"/>
          </p:cNvSpPr>
          <p:nvPr userDrawn="1"/>
        </p:nvSpPr>
        <p:spPr bwMode="auto">
          <a:xfrm>
            <a:off x="4867275" y="27003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06" name="Oval 510"/>
          <p:cNvSpPr>
            <a:spLocks noChangeAspect="1" noChangeArrowheads="1"/>
          </p:cNvSpPr>
          <p:nvPr userDrawn="1"/>
        </p:nvSpPr>
        <p:spPr bwMode="auto">
          <a:xfrm>
            <a:off x="4986338" y="27003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07" name="Oval 511"/>
          <p:cNvSpPr>
            <a:spLocks noChangeAspect="1" noChangeArrowheads="1"/>
          </p:cNvSpPr>
          <p:nvPr userDrawn="1"/>
        </p:nvSpPr>
        <p:spPr bwMode="auto">
          <a:xfrm>
            <a:off x="5103813" y="27003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08" name="Oval 512"/>
          <p:cNvSpPr>
            <a:spLocks noChangeAspect="1" noChangeArrowheads="1"/>
          </p:cNvSpPr>
          <p:nvPr userDrawn="1"/>
        </p:nvSpPr>
        <p:spPr bwMode="auto">
          <a:xfrm>
            <a:off x="5222875" y="27003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09" name="Oval 513"/>
          <p:cNvSpPr>
            <a:spLocks noChangeAspect="1" noChangeArrowheads="1"/>
          </p:cNvSpPr>
          <p:nvPr userDrawn="1"/>
        </p:nvSpPr>
        <p:spPr bwMode="auto">
          <a:xfrm>
            <a:off x="5340350" y="27003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10" name="Oval 514"/>
          <p:cNvSpPr>
            <a:spLocks noChangeAspect="1" noChangeArrowheads="1"/>
          </p:cNvSpPr>
          <p:nvPr userDrawn="1"/>
        </p:nvSpPr>
        <p:spPr bwMode="auto">
          <a:xfrm>
            <a:off x="5459413" y="27003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11" name="Oval 515"/>
          <p:cNvSpPr>
            <a:spLocks noChangeAspect="1" noChangeArrowheads="1"/>
          </p:cNvSpPr>
          <p:nvPr userDrawn="1"/>
        </p:nvSpPr>
        <p:spPr bwMode="auto">
          <a:xfrm>
            <a:off x="5576888" y="27003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12" name="Oval 516"/>
          <p:cNvSpPr>
            <a:spLocks noChangeAspect="1" noChangeArrowheads="1"/>
          </p:cNvSpPr>
          <p:nvPr userDrawn="1"/>
        </p:nvSpPr>
        <p:spPr bwMode="auto">
          <a:xfrm>
            <a:off x="5695950" y="27003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13" name="Oval 517"/>
          <p:cNvSpPr>
            <a:spLocks noChangeAspect="1" noChangeArrowheads="1"/>
          </p:cNvSpPr>
          <p:nvPr userDrawn="1"/>
        </p:nvSpPr>
        <p:spPr bwMode="auto">
          <a:xfrm>
            <a:off x="5813425" y="27003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14" name="Oval 518"/>
          <p:cNvSpPr>
            <a:spLocks noChangeAspect="1" noChangeArrowheads="1"/>
          </p:cNvSpPr>
          <p:nvPr userDrawn="1"/>
        </p:nvSpPr>
        <p:spPr bwMode="auto">
          <a:xfrm>
            <a:off x="5932488" y="27003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15" name="Oval 519"/>
          <p:cNvSpPr>
            <a:spLocks noChangeAspect="1" noChangeArrowheads="1"/>
          </p:cNvSpPr>
          <p:nvPr userDrawn="1"/>
        </p:nvSpPr>
        <p:spPr bwMode="auto">
          <a:xfrm>
            <a:off x="6051550" y="27003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16" name="Oval 520"/>
          <p:cNvSpPr>
            <a:spLocks noChangeAspect="1" noChangeArrowheads="1"/>
          </p:cNvSpPr>
          <p:nvPr userDrawn="1"/>
        </p:nvSpPr>
        <p:spPr bwMode="auto">
          <a:xfrm>
            <a:off x="6169025" y="27003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17" name="Oval 521"/>
          <p:cNvSpPr>
            <a:spLocks noChangeAspect="1" noChangeArrowheads="1"/>
          </p:cNvSpPr>
          <p:nvPr userDrawn="1"/>
        </p:nvSpPr>
        <p:spPr bwMode="auto">
          <a:xfrm>
            <a:off x="6288088" y="27003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18" name="Oval 522"/>
          <p:cNvSpPr>
            <a:spLocks noChangeAspect="1" noChangeArrowheads="1"/>
          </p:cNvSpPr>
          <p:nvPr userDrawn="1"/>
        </p:nvSpPr>
        <p:spPr bwMode="auto">
          <a:xfrm>
            <a:off x="6405563" y="27003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19" name="Oval 523"/>
          <p:cNvSpPr>
            <a:spLocks noChangeAspect="1" noChangeArrowheads="1"/>
          </p:cNvSpPr>
          <p:nvPr userDrawn="1"/>
        </p:nvSpPr>
        <p:spPr bwMode="auto">
          <a:xfrm>
            <a:off x="6524625" y="27003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20" name="Oval 524"/>
          <p:cNvSpPr>
            <a:spLocks noChangeAspect="1" noChangeArrowheads="1"/>
          </p:cNvSpPr>
          <p:nvPr userDrawn="1"/>
        </p:nvSpPr>
        <p:spPr bwMode="auto">
          <a:xfrm>
            <a:off x="6642100" y="27003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21" name="Oval 525"/>
          <p:cNvSpPr>
            <a:spLocks noChangeAspect="1" noChangeArrowheads="1"/>
          </p:cNvSpPr>
          <p:nvPr userDrawn="1"/>
        </p:nvSpPr>
        <p:spPr bwMode="auto">
          <a:xfrm>
            <a:off x="6761163" y="27003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22" name="Oval 526"/>
          <p:cNvSpPr>
            <a:spLocks noChangeAspect="1" noChangeArrowheads="1"/>
          </p:cNvSpPr>
          <p:nvPr userDrawn="1"/>
        </p:nvSpPr>
        <p:spPr bwMode="auto">
          <a:xfrm>
            <a:off x="6878638" y="27003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23" name="Oval 527"/>
          <p:cNvSpPr>
            <a:spLocks noChangeAspect="1" noChangeArrowheads="1"/>
          </p:cNvSpPr>
          <p:nvPr userDrawn="1"/>
        </p:nvSpPr>
        <p:spPr bwMode="auto">
          <a:xfrm>
            <a:off x="6997700" y="27003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24" name="Oval 528"/>
          <p:cNvSpPr>
            <a:spLocks noChangeAspect="1" noChangeArrowheads="1"/>
          </p:cNvSpPr>
          <p:nvPr userDrawn="1"/>
        </p:nvSpPr>
        <p:spPr bwMode="auto">
          <a:xfrm>
            <a:off x="7115175" y="27003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25" name="Oval 529"/>
          <p:cNvSpPr>
            <a:spLocks noChangeAspect="1" noChangeArrowheads="1"/>
          </p:cNvSpPr>
          <p:nvPr userDrawn="1"/>
        </p:nvSpPr>
        <p:spPr bwMode="auto">
          <a:xfrm>
            <a:off x="7234238" y="27003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26" name="Oval 530"/>
          <p:cNvSpPr>
            <a:spLocks noChangeAspect="1" noChangeArrowheads="1"/>
          </p:cNvSpPr>
          <p:nvPr userDrawn="1"/>
        </p:nvSpPr>
        <p:spPr bwMode="auto">
          <a:xfrm>
            <a:off x="7351713" y="27003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27" name="Oval 531"/>
          <p:cNvSpPr>
            <a:spLocks noChangeAspect="1" noChangeArrowheads="1"/>
          </p:cNvSpPr>
          <p:nvPr userDrawn="1"/>
        </p:nvSpPr>
        <p:spPr bwMode="auto">
          <a:xfrm>
            <a:off x="7470775" y="27003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28" name="Oval 532"/>
          <p:cNvSpPr>
            <a:spLocks noChangeAspect="1" noChangeArrowheads="1"/>
          </p:cNvSpPr>
          <p:nvPr userDrawn="1"/>
        </p:nvSpPr>
        <p:spPr bwMode="auto">
          <a:xfrm>
            <a:off x="7588250" y="27003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29" name="Oval 533"/>
          <p:cNvSpPr>
            <a:spLocks noChangeAspect="1" noChangeArrowheads="1"/>
          </p:cNvSpPr>
          <p:nvPr userDrawn="1"/>
        </p:nvSpPr>
        <p:spPr bwMode="auto">
          <a:xfrm>
            <a:off x="7707313" y="27003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30" name="Oval 534"/>
          <p:cNvSpPr>
            <a:spLocks noChangeAspect="1" noChangeArrowheads="1"/>
          </p:cNvSpPr>
          <p:nvPr userDrawn="1"/>
        </p:nvSpPr>
        <p:spPr bwMode="auto">
          <a:xfrm>
            <a:off x="7824788" y="27003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31" name="Oval 535"/>
          <p:cNvSpPr>
            <a:spLocks noChangeAspect="1" noChangeArrowheads="1"/>
          </p:cNvSpPr>
          <p:nvPr userDrawn="1"/>
        </p:nvSpPr>
        <p:spPr bwMode="auto">
          <a:xfrm>
            <a:off x="8180388" y="27003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32" name="Oval 536"/>
          <p:cNvSpPr>
            <a:spLocks noChangeAspect="1" noChangeArrowheads="1"/>
          </p:cNvSpPr>
          <p:nvPr userDrawn="1"/>
        </p:nvSpPr>
        <p:spPr bwMode="auto">
          <a:xfrm>
            <a:off x="1200150" y="28098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33" name="Oval 537"/>
          <p:cNvSpPr>
            <a:spLocks noChangeAspect="1" noChangeArrowheads="1"/>
          </p:cNvSpPr>
          <p:nvPr userDrawn="1"/>
        </p:nvSpPr>
        <p:spPr bwMode="auto">
          <a:xfrm>
            <a:off x="1319213" y="28098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34" name="Oval 538"/>
          <p:cNvSpPr>
            <a:spLocks noChangeAspect="1" noChangeArrowheads="1"/>
          </p:cNvSpPr>
          <p:nvPr userDrawn="1"/>
        </p:nvSpPr>
        <p:spPr bwMode="auto">
          <a:xfrm>
            <a:off x="1436688" y="28098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35" name="Oval 539"/>
          <p:cNvSpPr>
            <a:spLocks noChangeAspect="1" noChangeArrowheads="1"/>
          </p:cNvSpPr>
          <p:nvPr userDrawn="1"/>
        </p:nvSpPr>
        <p:spPr bwMode="auto">
          <a:xfrm>
            <a:off x="1555750" y="28098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36" name="Oval 540"/>
          <p:cNvSpPr>
            <a:spLocks noChangeAspect="1" noChangeArrowheads="1"/>
          </p:cNvSpPr>
          <p:nvPr userDrawn="1"/>
        </p:nvSpPr>
        <p:spPr bwMode="auto">
          <a:xfrm>
            <a:off x="1673225" y="28098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37" name="Oval 541"/>
          <p:cNvSpPr>
            <a:spLocks noChangeAspect="1" noChangeArrowheads="1"/>
          </p:cNvSpPr>
          <p:nvPr userDrawn="1"/>
        </p:nvSpPr>
        <p:spPr bwMode="auto">
          <a:xfrm>
            <a:off x="1792288" y="28098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38" name="Oval 542"/>
          <p:cNvSpPr>
            <a:spLocks noChangeAspect="1" noChangeArrowheads="1"/>
          </p:cNvSpPr>
          <p:nvPr userDrawn="1"/>
        </p:nvSpPr>
        <p:spPr bwMode="auto">
          <a:xfrm>
            <a:off x="1909763" y="28098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39" name="Oval 543"/>
          <p:cNvSpPr>
            <a:spLocks noChangeAspect="1" noChangeArrowheads="1"/>
          </p:cNvSpPr>
          <p:nvPr userDrawn="1"/>
        </p:nvSpPr>
        <p:spPr bwMode="auto">
          <a:xfrm>
            <a:off x="2028825" y="28098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40" name="Oval 544"/>
          <p:cNvSpPr>
            <a:spLocks noChangeAspect="1" noChangeArrowheads="1"/>
          </p:cNvSpPr>
          <p:nvPr userDrawn="1"/>
        </p:nvSpPr>
        <p:spPr bwMode="auto">
          <a:xfrm>
            <a:off x="2146300" y="28098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41" name="Oval 545"/>
          <p:cNvSpPr>
            <a:spLocks noChangeAspect="1" noChangeArrowheads="1"/>
          </p:cNvSpPr>
          <p:nvPr userDrawn="1"/>
        </p:nvSpPr>
        <p:spPr bwMode="auto">
          <a:xfrm>
            <a:off x="2265363" y="28098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42" name="Oval 546"/>
          <p:cNvSpPr>
            <a:spLocks noChangeAspect="1" noChangeArrowheads="1"/>
          </p:cNvSpPr>
          <p:nvPr userDrawn="1"/>
        </p:nvSpPr>
        <p:spPr bwMode="auto">
          <a:xfrm>
            <a:off x="2382838" y="28098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43" name="Oval 547"/>
          <p:cNvSpPr>
            <a:spLocks noChangeAspect="1" noChangeArrowheads="1"/>
          </p:cNvSpPr>
          <p:nvPr userDrawn="1"/>
        </p:nvSpPr>
        <p:spPr bwMode="auto">
          <a:xfrm>
            <a:off x="2501900" y="28098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44" name="Oval 548"/>
          <p:cNvSpPr>
            <a:spLocks noChangeAspect="1" noChangeArrowheads="1"/>
          </p:cNvSpPr>
          <p:nvPr userDrawn="1"/>
        </p:nvSpPr>
        <p:spPr bwMode="auto">
          <a:xfrm>
            <a:off x="2619375" y="28098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45" name="Oval 549"/>
          <p:cNvSpPr>
            <a:spLocks noChangeAspect="1" noChangeArrowheads="1"/>
          </p:cNvSpPr>
          <p:nvPr userDrawn="1"/>
        </p:nvSpPr>
        <p:spPr bwMode="auto">
          <a:xfrm>
            <a:off x="2738438" y="28098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46" name="Oval 550"/>
          <p:cNvSpPr>
            <a:spLocks noChangeAspect="1" noChangeArrowheads="1"/>
          </p:cNvSpPr>
          <p:nvPr userDrawn="1"/>
        </p:nvSpPr>
        <p:spPr bwMode="auto">
          <a:xfrm>
            <a:off x="2855913" y="28098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47" name="Oval 551"/>
          <p:cNvSpPr>
            <a:spLocks noChangeAspect="1" noChangeArrowheads="1"/>
          </p:cNvSpPr>
          <p:nvPr userDrawn="1"/>
        </p:nvSpPr>
        <p:spPr bwMode="auto">
          <a:xfrm>
            <a:off x="4157663" y="28098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48" name="Oval 552"/>
          <p:cNvSpPr>
            <a:spLocks noChangeAspect="1" noChangeArrowheads="1"/>
          </p:cNvSpPr>
          <p:nvPr userDrawn="1"/>
        </p:nvSpPr>
        <p:spPr bwMode="auto">
          <a:xfrm>
            <a:off x="4276725" y="28098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49" name="Oval 553"/>
          <p:cNvSpPr>
            <a:spLocks noChangeAspect="1" noChangeArrowheads="1"/>
          </p:cNvSpPr>
          <p:nvPr userDrawn="1"/>
        </p:nvSpPr>
        <p:spPr bwMode="auto">
          <a:xfrm>
            <a:off x="4394200" y="28098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50" name="Oval 554"/>
          <p:cNvSpPr>
            <a:spLocks noChangeAspect="1" noChangeArrowheads="1"/>
          </p:cNvSpPr>
          <p:nvPr userDrawn="1"/>
        </p:nvSpPr>
        <p:spPr bwMode="auto">
          <a:xfrm>
            <a:off x="4513263" y="28098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51" name="Oval 555"/>
          <p:cNvSpPr>
            <a:spLocks noChangeAspect="1" noChangeArrowheads="1"/>
          </p:cNvSpPr>
          <p:nvPr userDrawn="1"/>
        </p:nvSpPr>
        <p:spPr bwMode="auto">
          <a:xfrm>
            <a:off x="4630738" y="28098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52" name="Oval 556"/>
          <p:cNvSpPr>
            <a:spLocks noChangeAspect="1" noChangeArrowheads="1"/>
          </p:cNvSpPr>
          <p:nvPr userDrawn="1"/>
        </p:nvSpPr>
        <p:spPr bwMode="auto">
          <a:xfrm>
            <a:off x="4749800" y="28098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53" name="Oval 557"/>
          <p:cNvSpPr>
            <a:spLocks noChangeAspect="1" noChangeArrowheads="1"/>
          </p:cNvSpPr>
          <p:nvPr userDrawn="1"/>
        </p:nvSpPr>
        <p:spPr bwMode="auto">
          <a:xfrm>
            <a:off x="4867275" y="28098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54" name="Oval 558"/>
          <p:cNvSpPr>
            <a:spLocks noChangeAspect="1" noChangeArrowheads="1"/>
          </p:cNvSpPr>
          <p:nvPr userDrawn="1"/>
        </p:nvSpPr>
        <p:spPr bwMode="auto">
          <a:xfrm>
            <a:off x="4986338" y="28098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55" name="Oval 559"/>
          <p:cNvSpPr>
            <a:spLocks noChangeAspect="1" noChangeArrowheads="1"/>
          </p:cNvSpPr>
          <p:nvPr userDrawn="1"/>
        </p:nvSpPr>
        <p:spPr bwMode="auto">
          <a:xfrm>
            <a:off x="5103813" y="28098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56" name="Oval 560"/>
          <p:cNvSpPr>
            <a:spLocks noChangeAspect="1" noChangeArrowheads="1"/>
          </p:cNvSpPr>
          <p:nvPr userDrawn="1"/>
        </p:nvSpPr>
        <p:spPr bwMode="auto">
          <a:xfrm>
            <a:off x="5222875" y="28098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57" name="Oval 561"/>
          <p:cNvSpPr>
            <a:spLocks noChangeAspect="1" noChangeArrowheads="1"/>
          </p:cNvSpPr>
          <p:nvPr userDrawn="1"/>
        </p:nvSpPr>
        <p:spPr bwMode="auto">
          <a:xfrm>
            <a:off x="5340350" y="28098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58" name="Oval 562"/>
          <p:cNvSpPr>
            <a:spLocks noChangeAspect="1" noChangeArrowheads="1"/>
          </p:cNvSpPr>
          <p:nvPr userDrawn="1"/>
        </p:nvSpPr>
        <p:spPr bwMode="auto">
          <a:xfrm>
            <a:off x="5459413" y="28098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59" name="Oval 563"/>
          <p:cNvSpPr>
            <a:spLocks noChangeAspect="1" noChangeArrowheads="1"/>
          </p:cNvSpPr>
          <p:nvPr userDrawn="1"/>
        </p:nvSpPr>
        <p:spPr bwMode="auto">
          <a:xfrm>
            <a:off x="5576888" y="28098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60" name="Oval 564"/>
          <p:cNvSpPr>
            <a:spLocks noChangeAspect="1" noChangeArrowheads="1"/>
          </p:cNvSpPr>
          <p:nvPr userDrawn="1"/>
        </p:nvSpPr>
        <p:spPr bwMode="auto">
          <a:xfrm>
            <a:off x="5695950" y="28098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61" name="Oval 565"/>
          <p:cNvSpPr>
            <a:spLocks noChangeAspect="1" noChangeArrowheads="1"/>
          </p:cNvSpPr>
          <p:nvPr userDrawn="1"/>
        </p:nvSpPr>
        <p:spPr bwMode="auto">
          <a:xfrm>
            <a:off x="5813425" y="28098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62" name="Oval 566"/>
          <p:cNvSpPr>
            <a:spLocks noChangeAspect="1" noChangeArrowheads="1"/>
          </p:cNvSpPr>
          <p:nvPr userDrawn="1"/>
        </p:nvSpPr>
        <p:spPr bwMode="auto">
          <a:xfrm>
            <a:off x="5932488" y="28098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63" name="Oval 567"/>
          <p:cNvSpPr>
            <a:spLocks noChangeAspect="1" noChangeArrowheads="1"/>
          </p:cNvSpPr>
          <p:nvPr userDrawn="1"/>
        </p:nvSpPr>
        <p:spPr bwMode="auto">
          <a:xfrm>
            <a:off x="6051550" y="28098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64" name="Oval 568"/>
          <p:cNvSpPr>
            <a:spLocks noChangeAspect="1" noChangeArrowheads="1"/>
          </p:cNvSpPr>
          <p:nvPr userDrawn="1"/>
        </p:nvSpPr>
        <p:spPr bwMode="auto">
          <a:xfrm>
            <a:off x="6169025" y="28098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65" name="Oval 569"/>
          <p:cNvSpPr>
            <a:spLocks noChangeAspect="1" noChangeArrowheads="1"/>
          </p:cNvSpPr>
          <p:nvPr userDrawn="1"/>
        </p:nvSpPr>
        <p:spPr bwMode="auto">
          <a:xfrm>
            <a:off x="6288088" y="28098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66" name="Oval 570"/>
          <p:cNvSpPr>
            <a:spLocks noChangeAspect="1" noChangeArrowheads="1"/>
          </p:cNvSpPr>
          <p:nvPr userDrawn="1"/>
        </p:nvSpPr>
        <p:spPr bwMode="auto">
          <a:xfrm>
            <a:off x="6405563" y="28098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67" name="Oval 571"/>
          <p:cNvSpPr>
            <a:spLocks noChangeAspect="1" noChangeArrowheads="1"/>
          </p:cNvSpPr>
          <p:nvPr userDrawn="1"/>
        </p:nvSpPr>
        <p:spPr bwMode="auto">
          <a:xfrm>
            <a:off x="6524625" y="28098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68" name="Oval 572"/>
          <p:cNvSpPr>
            <a:spLocks noChangeAspect="1" noChangeArrowheads="1"/>
          </p:cNvSpPr>
          <p:nvPr userDrawn="1"/>
        </p:nvSpPr>
        <p:spPr bwMode="auto">
          <a:xfrm>
            <a:off x="6642100" y="28098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69" name="Oval 573"/>
          <p:cNvSpPr>
            <a:spLocks noChangeAspect="1" noChangeArrowheads="1"/>
          </p:cNvSpPr>
          <p:nvPr userDrawn="1"/>
        </p:nvSpPr>
        <p:spPr bwMode="auto">
          <a:xfrm>
            <a:off x="6761163" y="28098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70" name="Oval 574"/>
          <p:cNvSpPr>
            <a:spLocks noChangeAspect="1" noChangeArrowheads="1"/>
          </p:cNvSpPr>
          <p:nvPr userDrawn="1"/>
        </p:nvSpPr>
        <p:spPr bwMode="auto">
          <a:xfrm>
            <a:off x="6878638" y="28098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71" name="Oval 575"/>
          <p:cNvSpPr>
            <a:spLocks noChangeAspect="1" noChangeArrowheads="1"/>
          </p:cNvSpPr>
          <p:nvPr userDrawn="1"/>
        </p:nvSpPr>
        <p:spPr bwMode="auto">
          <a:xfrm>
            <a:off x="6997700" y="28098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72" name="Oval 576"/>
          <p:cNvSpPr>
            <a:spLocks noChangeAspect="1" noChangeArrowheads="1"/>
          </p:cNvSpPr>
          <p:nvPr userDrawn="1"/>
        </p:nvSpPr>
        <p:spPr bwMode="auto">
          <a:xfrm>
            <a:off x="7115175" y="28098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73" name="Oval 577"/>
          <p:cNvSpPr>
            <a:spLocks noChangeAspect="1" noChangeArrowheads="1"/>
          </p:cNvSpPr>
          <p:nvPr userDrawn="1"/>
        </p:nvSpPr>
        <p:spPr bwMode="auto">
          <a:xfrm>
            <a:off x="7234238" y="28098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74" name="Oval 578"/>
          <p:cNvSpPr>
            <a:spLocks noChangeAspect="1" noChangeArrowheads="1"/>
          </p:cNvSpPr>
          <p:nvPr userDrawn="1"/>
        </p:nvSpPr>
        <p:spPr bwMode="auto">
          <a:xfrm>
            <a:off x="7351713" y="28098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75" name="Oval 579"/>
          <p:cNvSpPr>
            <a:spLocks noChangeAspect="1" noChangeArrowheads="1"/>
          </p:cNvSpPr>
          <p:nvPr userDrawn="1"/>
        </p:nvSpPr>
        <p:spPr bwMode="auto">
          <a:xfrm>
            <a:off x="7470775" y="28098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76" name="Oval 580"/>
          <p:cNvSpPr>
            <a:spLocks noChangeAspect="1" noChangeArrowheads="1"/>
          </p:cNvSpPr>
          <p:nvPr userDrawn="1"/>
        </p:nvSpPr>
        <p:spPr bwMode="auto">
          <a:xfrm>
            <a:off x="7588250" y="28098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77" name="Oval 581"/>
          <p:cNvSpPr>
            <a:spLocks noChangeAspect="1" noChangeArrowheads="1"/>
          </p:cNvSpPr>
          <p:nvPr userDrawn="1"/>
        </p:nvSpPr>
        <p:spPr bwMode="auto">
          <a:xfrm>
            <a:off x="7707313" y="28098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78" name="Oval 582"/>
          <p:cNvSpPr>
            <a:spLocks noChangeAspect="1" noChangeArrowheads="1"/>
          </p:cNvSpPr>
          <p:nvPr userDrawn="1"/>
        </p:nvSpPr>
        <p:spPr bwMode="auto">
          <a:xfrm>
            <a:off x="7824788" y="28098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79" name="Oval 583"/>
          <p:cNvSpPr>
            <a:spLocks noChangeAspect="1" noChangeArrowheads="1"/>
          </p:cNvSpPr>
          <p:nvPr userDrawn="1"/>
        </p:nvSpPr>
        <p:spPr bwMode="auto">
          <a:xfrm>
            <a:off x="8180388" y="28098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80" name="Oval 584"/>
          <p:cNvSpPr>
            <a:spLocks noChangeAspect="1" noChangeArrowheads="1"/>
          </p:cNvSpPr>
          <p:nvPr userDrawn="1"/>
        </p:nvSpPr>
        <p:spPr bwMode="auto">
          <a:xfrm>
            <a:off x="1200150" y="29194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81" name="Oval 585"/>
          <p:cNvSpPr>
            <a:spLocks noChangeAspect="1" noChangeArrowheads="1"/>
          </p:cNvSpPr>
          <p:nvPr userDrawn="1"/>
        </p:nvSpPr>
        <p:spPr bwMode="auto">
          <a:xfrm>
            <a:off x="1319213" y="29194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82" name="Oval 586"/>
          <p:cNvSpPr>
            <a:spLocks noChangeAspect="1" noChangeArrowheads="1"/>
          </p:cNvSpPr>
          <p:nvPr userDrawn="1"/>
        </p:nvSpPr>
        <p:spPr bwMode="auto">
          <a:xfrm>
            <a:off x="1436688" y="29194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83" name="Oval 587"/>
          <p:cNvSpPr>
            <a:spLocks noChangeAspect="1" noChangeArrowheads="1"/>
          </p:cNvSpPr>
          <p:nvPr userDrawn="1"/>
        </p:nvSpPr>
        <p:spPr bwMode="auto">
          <a:xfrm>
            <a:off x="1555750" y="29194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84" name="Oval 588"/>
          <p:cNvSpPr>
            <a:spLocks noChangeAspect="1" noChangeArrowheads="1"/>
          </p:cNvSpPr>
          <p:nvPr userDrawn="1"/>
        </p:nvSpPr>
        <p:spPr bwMode="auto">
          <a:xfrm>
            <a:off x="1673225" y="29194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85" name="Oval 589"/>
          <p:cNvSpPr>
            <a:spLocks noChangeAspect="1" noChangeArrowheads="1"/>
          </p:cNvSpPr>
          <p:nvPr userDrawn="1"/>
        </p:nvSpPr>
        <p:spPr bwMode="auto">
          <a:xfrm>
            <a:off x="1792288" y="29194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86" name="Oval 590"/>
          <p:cNvSpPr>
            <a:spLocks noChangeAspect="1" noChangeArrowheads="1"/>
          </p:cNvSpPr>
          <p:nvPr userDrawn="1"/>
        </p:nvSpPr>
        <p:spPr bwMode="auto">
          <a:xfrm>
            <a:off x="1909763" y="29194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87" name="Oval 591"/>
          <p:cNvSpPr>
            <a:spLocks noChangeAspect="1" noChangeArrowheads="1"/>
          </p:cNvSpPr>
          <p:nvPr userDrawn="1"/>
        </p:nvSpPr>
        <p:spPr bwMode="auto">
          <a:xfrm>
            <a:off x="2028825" y="29194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88" name="Oval 592"/>
          <p:cNvSpPr>
            <a:spLocks noChangeAspect="1" noChangeArrowheads="1"/>
          </p:cNvSpPr>
          <p:nvPr userDrawn="1"/>
        </p:nvSpPr>
        <p:spPr bwMode="auto">
          <a:xfrm>
            <a:off x="2146300" y="29194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89" name="Oval 593"/>
          <p:cNvSpPr>
            <a:spLocks noChangeAspect="1" noChangeArrowheads="1"/>
          </p:cNvSpPr>
          <p:nvPr userDrawn="1"/>
        </p:nvSpPr>
        <p:spPr bwMode="auto">
          <a:xfrm>
            <a:off x="2265363" y="29194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90" name="Oval 594"/>
          <p:cNvSpPr>
            <a:spLocks noChangeAspect="1" noChangeArrowheads="1"/>
          </p:cNvSpPr>
          <p:nvPr userDrawn="1"/>
        </p:nvSpPr>
        <p:spPr bwMode="auto">
          <a:xfrm>
            <a:off x="2382838" y="29194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91" name="Oval 595"/>
          <p:cNvSpPr>
            <a:spLocks noChangeAspect="1" noChangeArrowheads="1"/>
          </p:cNvSpPr>
          <p:nvPr userDrawn="1"/>
        </p:nvSpPr>
        <p:spPr bwMode="auto">
          <a:xfrm>
            <a:off x="2501900" y="29194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92" name="Oval 596"/>
          <p:cNvSpPr>
            <a:spLocks noChangeAspect="1" noChangeArrowheads="1"/>
          </p:cNvSpPr>
          <p:nvPr userDrawn="1"/>
        </p:nvSpPr>
        <p:spPr bwMode="auto">
          <a:xfrm>
            <a:off x="2619375" y="29194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93" name="Oval 597"/>
          <p:cNvSpPr>
            <a:spLocks noChangeAspect="1" noChangeArrowheads="1"/>
          </p:cNvSpPr>
          <p:nvPr userDrawn="1"/>
        </p:nvSpPr>
        <p:spPr bwMode="auto">
          <a:xfrm>
            <a:off x="2738438" y="29194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94" name="Oval 598"/>
          <p:cNvSpPr>
            <a:spLocks noChangeAspect="1" noChangeArrowheads="1"/>
          </p:cNvSpPr>
          <p:nvPr userDrawn="1"/>
        </p:nvSpPr>
        <p:spPr bwMode="auto">
          <a:xfrm>
            <a:off x="2855913" y="29194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95" name="Oval 599"/>
          <p:cNvSpPr>
            <a:spLocks noChangeAspect="1" noChangeArrowheads="1"/>
          </p:cNvSpPr>
          <p:nvPr userDrawn="1"/>
        </p:nvSpPr>
        <p:spPr bwMode="auto">
          <a:xfrm>
            <a:off x="4276725" y="29194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96" name="Oval 600"/>
          <p:cNvSpPr>
            <a:spLocks noChangeAspect="1" noChangeArrowheads="1"/>
          </p:cNvSpPr>
          <p:nvPr userDrawn="1"/>
        </p:nvSpPr>
        <p:spPr bwMode="auto">
          <a:xfrm>
            <a:off x="4394200" y="29194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97" name="Oval 601"/>
          <p:cNvSpPr>
            <a:spLocks noChangeAspect="1" noChangeArrowheads="1"/>
          </p:cNvSpPr>
          <p:nvPr userDrawn="1"/>
        </p:nvSpPr>
        <p:spPr bwMode="auto">
          <a:xfrm>
            <a:off x="4513263" y="29194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98" name="Oval 602"/>
          <p:cNvSpPr>
            <a:spLocks noChangeAspect="1" noChangeArrowheads="1"/>
          </p:cNvSpPr>
          <p:nvPr userDrawn="1"/>
        </p:nvSpPr>
        <p:spPr bwMode="auto">
          <a:xfrm>
            <a:off x="4630738" y="29194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599" name="Oval 603"/>
          <p:cNvSpPr>
            <a:spLocks noChangeAspect="1" noChangeArrowheads="1"/>
          </p:cNvSpPr>
          <p:nvPr userDrawn="1"/>
        </p:nvSpPr>
        <p:spPr bwMode="auto">
          <a:xfrm>
            <a:off x="4749800" y="29194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00" name="Oval 604"/>
          <p:cNvSpPr>
            <a:spLocks noChangeAspect="1" noChangeArrowheads="1"/>
          </p:cNvSpPr>
          <p:nvPr userDrawn="1"/>
        </p:nvSpPr>
        <p:spPr bwMode="auto">
          <a:xfrm>
            <a:off x="4867275" y="29194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01" name="Oval 605"/>
          <p:cNvSpPr>
            <a:spLocks noChangeAspect="1" noChangeArrowheads="1"/>
          </p:cNvSpPr>
          <p:nvPr userDrawn="1"/>
        </p:nvSpPr>
        <p:spPr bwMode="auto">
          <a:xfrm>
            <a:off x="4986338" y="29194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02" name="Oval 606"/>
          <p:cNvSpPr>
            <a:spLocks noChangeAspect="1" noChangeArrowheads="1"/>
          </p:cNvSpPr>
          <p:nvPr userDrawn="1"/>
        </p:nvSpPr>
        <p:spPr bwMode="auto">
          <a:xfrm>
            <a:off x="5103813" y="29194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03" name="Oval 607"/>
          <p:cNvSpPr>
            <a:spLocks noChangeAspect="1" noChangeArrowheads="1"/>
          </p:cNvSpPr>
          <p:nvPr userDrawn="1"/>
        </p:nvSpPr>
        <p:spPr bwMode="auto">
          <a:xfrm>
            <a:off x="5222875" y="29194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04" name="Oval 608"/>
          <p:cNvSpPr>
            <a:spLocks noChangeAspect="1" noChangeArrowheads="1"/>
          </p:cNvSpPr>
          <p:nvPr userDrawn="1"/>
        </p:nvSpPr>
        <p:spPr bwMode="auto">
          <a:xfrm>
            <a:off x="5340350" y="29194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05" name="Oval 609"/>
          <p:cNvSpPr>
            <a:spLocks noChangeAspect="1" noChangeArrowheads="1"/>
          </p:cNvSpPr>
          <p:nvPr userDrawn="1"/>
        </p:nvSpPr>
        <p:spPr bwMode="auto">
          <a:xfrm>
            <a:off x="5459413" y="29194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06" name="Oval 610"/>
          <p:cNvSpPr>
            <a:spLocks noChangeAspect="1" noChangeArrowheads="1"/>
          </p:cNvSpPr>
          <p:nvPr userDrawn="1"/>
        </p:nvSpPr>
        <p:spPr bwMode="auto">
          <a:xfrm>
            <a:off x="5576888" y="29194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07" name="Oval 611"/>
          <p:cNvSpPr>
            <a:spLocks noChangeAspect="1" noChangeArrowheads="1"/>
          </p:cNvSpPr>
          <p:nvPr userDrawn="1"/>
        </p:nvSpPr>
        <p:spPr bwMode="auto">
          <a:xfrm>
            <a:off x="5695950" y="29194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08" name="Oval 612"/>
          <p:cNvSpPr>
            <a:spLocks noChangeAspect="1" noChangeArrowheads="1"/>
          </p:cNvSpPr>
          <p:nvPr userDrawn="1"/>
        </p:nvSpPr>
        <p:spPr bwMode="auto">
          <a:xfrm>
            <a:off x="5813425" y="29194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09" name="Oval 613"/>
          <p:cNvSpPr>
            <a:spLocks noChangeAspect="1" noChangeArrowheads="1"/>
          </p:cNvSpPr>
          <p:nvPr userDrawn="1"/>
        </p:nvSpPr>
        <p:spPr bwMode="auto">
          <a:xfrm>
            <a:off x="5932488" y="29194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10" name="Oval 614"/>
          <p:cNvSpPr>
            <a:spLocks noChangeAspect="1" noChangeArrowheads="1"/>
          </p:cNvSpPr>
          <p:nvPr userDrawn="1"/>
        </p:nvSpPr>
        <p:spPr bwMode="auto">
          <a:xfrm>
            <a:off x="6051550" y="29194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11" name="Oval 615"/>
          <p:cNvSpPr>
            <a:spLocks noChangeAspect="1" noChangeArrowheads="1"/>
          </p:cNvSpPr>
          <p:nvPr userDrawn="1"/>
        </p:nvSpPr>
        <p:spPr bwMode="auto">
          <a:xfrm>
            <a:off x="6169025" y="29194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12" name="Oval 616"/>
          <p:cNvSpPr>
            <a:spLocks noChangeAspect="1" noChangeArrowheads="1"/>
          </p:cNvSpPr>
          <p:nvPr userDrawn="1"/>
        </p:nvSpPr>
        <p:spPr bwMode="auto">
          <a:xfrm>
            <a:off x="6288088" y="29194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13" name="Oval 617"/>
          <p:cNvSpPr>
            <a:spLocks noChangeAspect="1" noChangeArrowheads="1"/>
          </p:cNvSpPr>
          <p:nvPr userDrawn="1"/>
        </p:nvSpPr>
        <p:spPr bwMode="auto">
          <a:xfrm>
            <a:off x="6405563" y="29194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14" name="Oval 618"/>
          <p:cNvSpPr>
            <a:spLocks noChangeAspect="1" noChangeArrowheads="1"/>
          </p:cNvSpPr>
          <p:nvPr userDrawn="1"/>
        </p:nvSpPr>
        <p:spPr bwMode="auto">
          <a:xfrm>
            <a:off x="6524625" y="29194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15" name="Oval 619"/>
          <p:cNvSpPr>
            <a:spLocks noChangeAspect="1" noChangeArrowheads="1"/>
          </p:cNvSpPr>
          <p:nvPr userDrawn="1"/>
        </p:nvSpPr>
        <p:spPr bwMode="auto">
          <a:xfrm>
            <a:off x="6642100" y="29194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16" name="Oval 620"/>
          <p:cNvSpPr>
            <a:spLocks noChangeAspect="1" noChangeArrowheads="1"/>
          </p:cNvSpPr>
          <p:nvPr userDrawn="1"/>
        </p:nvSpPr>
        <p:spPr bwMode="auto">
          <a:xfrm>
            <a:off x="6761163" y="29194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17" name="Oval 621"/>
          <p:cNvSpPr>
            <a:spLocks noChangeAspect="1" noChangeArrowheads="1"/>
          </p:cNvSpPr>
          <p:nvPr userDrawn="1"/>
        </p:nvSpPr>
        <p:spPr bwMode="auto">
          <a:xfrm>
            <a:off x="6878638" y="29194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18" name="Oval 622"/>
          <p:cNvSpPr>
            <a:spLocks noChangeAspect="1" noChangeArrowheads="1"/>
          </p:cNvSpPr>
          <p:nvPr userDrawn="1"/>
        </p:nvSpPr>
        <p:spPr bwMode="auto">
          <a:xfrm>
            <a:off x="6997700" y="29194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19" name="Oval 623"/>
          <p:cNvSpPr>
            <a:spLocks noChangeAspect="1" noChangeArrowheads="1"/>
          </p:cNvSpPr>
          <p:nvPr userDrawn="1"/>
        </p:nvSpPr>
        <p:spPr bwMode="auto">
          <a:xfrm>
            <a:off x="7115175" y="29194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20" name="Oval 624"/>
          <p:cNvSpPr>
            <a:spLocks noChangeAspect="1" noChangeArrowheads="1"/>
          </p:cNvSpPr>
          <p:nvPr userDrawn="1"/>
        </p:nvSpPr>
        <p:spPr bwMode="auto">
          <a:xfrm>
            <a:off x="7234238" y="29194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21" name="Oval 625"/>
          <p:cNvSpPr>
            <a:spLocks noChangeAspect="1" noChangeArrowheads="1"/>
          </p:cNvSpPr>
          <p:nvPr userDrawn="1"/>
        </p:nvSpPr>
        <p:spPr bwMode="auto">
          <a:xfrm>
            <a:off x="7351713" y="29194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22" name="Oval 626"/>
          <p:cNvSpPr>
            <a:spLocks noChangeAspect="1" noChangeArrowheads="1"/>
          </p:cNvSpPr>
          <p:nvPr userDrawn="1"/>
        </p:nvSpPr>
        <p:spPr bwMode="auto">
          <a:xfrm>
            <a:off x="7470775" y="29194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23" name="Oval 627"/>
          <p:cNvSpPr>
            <a:spLocks noChangeAspect="1" noChangeArrowheads="1"/>
          </p:cNvSpPr>
          <p:nvPr userDrawn="1"/>
        </p:nvSpPr>
        <p:spPr bwMode="auto">
          <a:xfrm>
            <a:off x="7588250" y="29194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24" name="Oval 628"/>
          <p:cNvSpPr>
            <a:spLocks noChangeAspect="1" noChangeArrowheads="1"/>
          </p:cNvSpPr>
          <p:nvPr userDrawn="1"/>
        </p:nvSpPr>
        <p:spPr bwMode="auto">
          <a:xfrm>
            <a:off x="7707313" y="29194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25" name="Oval 629"/>
          <p:cNvSpPr>
            <a:spLocks noChangeAspect="1" noChangeArrowheads="1"/>
          </p:cNvSpPr>
          <p:nvPr userDrawn="1"/>
        </p:nvSpPr>
        <p:spPr bwMode="auto">
          <a:xfrm>
            <a:off x="7824788" y="29194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26" name="Oval 630"/>
          <p:cNvSpPr>
            <a:spLocks noChangeAspect="1" noChangeArrowheads="1"/>
          </p:cNvSpPr>
          <p:nvPr userDrawn="1"/>
        </p:nvSpPr>
        <p:spPr bwMode="auto">
          <a:xfrm>
            <a:off x="7943850" y="29194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27" name="Oval 631"/>
          <p:cNvSpPr>
            <a:spLocks noChangeAspect="1" noChangeArrowheads="1"/>
          </p:cNvSpPr>
          <p:nvPr userDrawn="1"/>
        </p:nvSpPr>
        <p:spPr bwMode="auto">
          <a:xfrm>
            <a:off x="1200150" y="30289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28" name="Oval 632"/>
          <p:cNvSpPr>
            <a:spLocks noChangeAspect="1" noChangeArrowheads="1"/>
          </p:cNvSpPr>
          <p:nvPr userDrawn="1"/>
        </p:nvSpPr>
        <p:spPr bwMode="auto">
          <a:xfrm>
            <a:off x="1319213" y="30289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29" name="Oval 633"/>
          <p:cNvSpPr>
            <a:spLocks noChangeAspect="1" noChangeArrowheads="1"/>
          </p:cNvSpPr>
          <p:nvPr userDrawn="1"/>
        </p:nvSpPr>
        <p:spPr bwMode="auto">
          <a:xfrm>
            <a:off x="1436688" y="30289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30" name="Oval 634"/>
          <p:cNvSpPr>
            <a:spLocks noChangeAspect="1" noChangeArrowheads="1"/>
          </p:cNvSpPr>
          <p:nvPr userDrawn="1"/>
        </p:nvSpPr>
        <p:spPr bwMode="auto">
          <a:xfrm>
            <a:off x="1555750" y="30289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31" name="Oval 635"/>
          <p:cNvSpPr>
            <a:spLocks noChangeAspect="1" noChangeArrowheads="1"/>
          </p:cNvSpPr>
          <p:nvPr userDrawn="1"/>
        </p:nvSpPr>
        <p:spPr bwMode="auto">
          <a:xfrm>
            <a:off x="1673225" y="30289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32" name="Oval 636"/>
          <p:cNvSpPr>
            <a:spLocks noChangeAspect="1" noChangeArrowheads="1"/>
          </p:cNvSpPr>
          <p:nvPr userDrawn="1"/>
        </p:nvSpPr>
        <p:spPr bwMode="auto">
          <a:xfrm>
            <a:off x="1792288" y="30289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33" name="Oval 637"/>
          <p:cNvSpPr>
            <a:spLocks noChangeAspect="1" noChangeArrowheads="1"/>
          </p:cNvSpPr>
          <p:nvPr userDrawn="1"/>
        </p:nvSpPr>
        <p:spPr bwMode="auto">
          <a:xfrm>
            <a:off x="1909763" y="30289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34" name="Oval 638"/>
          <p:cNvSpPr>
            <a:spLocks noChangeAspect="1" noChangeArrowheads="1"/>
          </p:cNvSpPr>
          <p:nvPr userDrawn="1"/>
        </p:nvSpPr>
        <p:spPr bwMode="auto">
          <a:xfrm>
            <a:off x="2028825" y="30289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35" name="Oval 639"/>
          <p:cNvSpPr>
            <a:spLocks noChangeAspect="1" noChangeArrowheads="1"/>
          </p:cNvSpPr>
          <p:nvPr userDrawn="1"/>
        </p:nvSpPr>
        <p:spPr bwMode="auto">
          <a:xfrm>
            <a:off x="2146300" y="30289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36" name="Oval 640"/>
          <p:cNvSpPr>
            <a:spLocks noChangeAspect="1" noChangeArrowheads="1"/>
          </p:cNvSpPr>
          <p:nvPr userDrawn="1"/>
        </p:nvSpPr>
        <p:spPr bwMode="auto">
          <a:xfrm>
            <a:off x="2265363" y="30289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37" name="Oval 641"/>
          <p:cNvSpPr>
            <a:spLocks noChangeAspect="1" noChangeArrowheads="1"/>
          </p:cNvSpPr>
          <p:nvPr userDrawn="1"/>
        </p:nvSpPr>
        <p:spPr bwMode="auto">
          <a:xfrm>
            <a:off x="2382838" y="30289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38" name="Oval 642"/>
          <p:cNvSpPr>
            <a:spLocks noChangeAspect="1" noChangeArrowheads="1"/>
          </p:cNvSpPr>
          <p:nvPr userDrawn="1"/>
        </p:nvSpPr>
        <p:spPr bwMode="auto">
          <a:xfrm>
            <a:off x="2501900" y="30289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39" name="Oval 643"/>
          <p:cNvSpPr>
            <a:spLocks noChangeAspect="1" noChangeArrowheads="1"/>
          </p:cNvSpPr>
          <p:nvPr userDrawn="1"/>
        </p:nvSpPr>
        <p:spPr bwMode="auto">
          <a:xfrm>
            <a:off x="2619375" y="30289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40" name="Oval 644"/>
          <p:cNvSpPr>
            <a:spLocks noChangeAspect="1" noChangeArrowheads="1"/>
          </p:cNvSpPr>
          <p:nvPr userDrawn="1"/>
        </p:nvSpPr>
        <p:spPr bwMode="auto">
          <a:xfrm>
            <a:off x="4276725" y="30289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41" name="Oval 645"/>
          <p:cNvSpPr>
            <a:spLocks noChangeAspect="1" noChangeArrowheads="1"/>
          </p:cNvSpPr>
          <p:nvPr userDrawn="1"/>
        </p:nvSpPr>
        <p:spPr bwMode="auto">
          <a:xfrm>
            <a:off x="4394200" y="30289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42" name="Oval 646"/>
          <p:cNvSpPr>
            <a:spLocks noChangeAspect="1" noChangeArrowheads="1"/>
          </p:cNvSpPr>
          <p:nvPr userDrawn="1"/>
        </p:nvSpPr>
        <p:spPr bwMode="auto">
          <a:xfrm>
            <a:off x="4513263" y="30289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43" name="Oval 647"/>
          <p:cNvSpPr>
            <a:spLocks noChangeAspect="1" noChangeArrowheads="1"/>
          </p:cNvSpPr>
          <p:nvPr userDrawn="1"/>
        </p:nvSpPr>
        <p:spPr bwMode="auto">
          <a:xfrm>
            <a:off x="4630738" y="30289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44" name="Oval 648"/>
          <p:cNvSpPr>
            <a:spLocks noChangeAspect="1" noChangeArrowheads="1"/>
          </p:cNvSpPr>
          <p:nvPr userDrawn="1"/>
        </p:nvSpPr>
        <p:spPr bwMode="auto">
          <a:xfrm>
            <a:off x="4749800" y="30289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45" name="Oval 649"/>
          <p:cNvSpPr>
            <a:spLocks noChangeAspect="1" noChangeArrowheads="1"/>
          </p:cNvSpPr>
          <p:nvPr userDrawn="1"/>
        </p:nvSpPr>
        <p:spPr bwMode="auto">
          <a:xfrm>
            <a:off x="4867275" y="30289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46" name="Oval 650"/>
          <p:cNvSpPr>
            <a:spLocks noChangeAspect="1" noChangeArrowheads="1"/>
          </p:cNvSpPr>
          <p:nvPr userDrawn="1"/>
        </p:nvSpPr>
        <p:spPr bwMode="auto">
          <a:xfrm>
            <a:off x="4986338" y="30289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47" name="Oval 651"/>
          <p:cNvSpPr>
            <a:spLocks noChangeAspect="1" noChangeArrowheads="1"/>
          </p:cNvSpPr>
          <p:nvPr userDrawn="1"/>
        </p:nvSpPr>
        <p:spPr bwMode="auto">
          <a:xfrm>
            <a:off x="5222875" y="30289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48" name="Oval 652"/>
          <p:cNvSpPr>
            <a:spLocks noChangeAspect="1" noChangeArrowheads="1"/>
          </p:cNvSpPr>
          <p:nvPr userDrawn="1"/>
        </p:nvSpPr>
        <p:spPr bwMode="auto">
          <a:xfrm>
            <a:off x="5340350" y="30289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49" name="Oval 653"/>
          <p:cNvSpPr>
            <a:spLocks noChangeAspect="1" noChangeArrowheads="1"/>
          </p:cNvSpPr>
          <p:nvPr userDrawn="1"/>
        </p:nvSpPr>
        <p:spPr bwMode="auto">
          <a:xfrm>
            <a:off x="5459413" y="30289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50" name="Oval 654"/>
          <p:cNvSpPr>
            <a:spLocks noChangeAspect="1" noChangeArrowheads="1"/>
          </p:cNvSpPr>
          <p:nvPr userDrawn="1"/>
        </p:nvSpPr>
        <p:spPr bwMode="auto">
          <a:xfrm>
            <a:off x="5576888" y="30289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51" name="Oval 655"/>
          <p:cNvSpPr>
            <a:spLocks noChangeAspect="1" noChangeArrowheads="1"/>
          </p:cNvSpPr>
          <p:nvPr userDrawn="1"/>
        </p:nvSpPr>
        <p:spPr bwMode="auto">
          <a:xfrm>
            <a:off x="5695950" y="30289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52" name="Oval 656"/>
          <p:cNvSpPr>
            <a:spLocks noChangeAspect="1" noChangeArrowheads="1"/>
          </p:cNvSpPr>
          <p:nvPr userDrawn="1"/>
        </p:nvSpPr>
        <p:spPr bwMode="auto">
          <a:xfrm>
            <a:off x="5932488" y="30289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53" name="Oval 657"/>
          <p:cNvSpPr>
            <a:spLocks noChangeAspect="1" noChangeArrowheads="1"/>
          </p:cNvSpPr>
          <p:nvPr userDrawn="1"/>
        </p:nvSpPr>
        <p:spPr bwMode="auto">
          <a:xfrm>
            <a:off x="6051550" y="30289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54" name="Oval 658"/>
          <p:cNvSpPr>
            <a:spLocks noChangeAspect="1" noChangeArrowheads="1"/>
          </p:cNvSpPr>
          <p:nvPr userDrawn="1"/>
        </p:nvSpPr>
        <p:spPr bwMode="auto">
          <a:xfrm>
            <a:off x="6169025" y="30289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55" name="Oval 659"/>
          <p:cNvSpPr>
            <a:spLocks noChangeAspect="1" noChangeArrowheads="1"/>
          </p:cNvSpPr>
          <p:nvPr userDrawn="1"/>
        </p:nvSpPr>
        <p:spPr bwMode="auto">
          <a:xfrm>
            <a:off x="6288088" y="30289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56" name="Oval 660"/>
          <p:cNvSpPr>
            <a:spLocks noChangeAspect="1" noChangeArrowheads="1"/>
          </p:cNvSpPr>
          <p:nvPr userDrawn="1"/>
        </p:nvSpPr>
        <p:spPr bwMode="auto">
          <a:xfrm>
            <a:off x="6405563" y="30289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57" name="Oval 661"/>
          <p:cNvSpPr>
            <a:spLocks noChangeAspect="1" noChangeArrowheads="1"/>
          </p:cNvSpPr>
          <p:nvPr userDrawn="1"/>
        </p:nvSpPr>
        <p:spPr bwMode="auto">
          <a:xfrm>
            <a:off x="6524625" y="30289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58" name="Oval 662"/>
          <p:cNvSpPr>
            <a:spLocks noChangeAspect="1" noChangeArrowheads="1"/>
          </p:cNvSpPr>
          <p:nvPr userDrawn="1"/>
        </p:nvSpPr>
        <p:spPr bwMode="auto">
          <a:xfrm>
            <a:off x="6642100" y="30289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59" name="Oval 663"/>
          <p:cNvSpPr>
            <a:spLocks noChangeAspect="1" noChangeArrowheads="1"/>
          </p:cNvSpPr>
          <p:nvPr userDrawn="1"/>
        </p:nvSpPr>
        <p:spPr bwMode="auto">
          <a:xfrm>
            <a:off x="6761163" y="30289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60" name="Oval 664"/>
          <p:cNvSpPr>
            <a:spLocks noChangeAspect="1" noChangeArrowheads="1"/>
          </p:cNvSpPr>
          <p:nvPr userDrawn="1"/>
        </p:nvSpPr>
        <p:spPr bwMode="auto">
          <a:xfrm>
            <a:off x="6878638" y="30289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61" name="Oval 665"/>
          <p:cNvSpPr>
            <a:spLocks noChangeAspect="1" noChangeArrowheads="1"/>
          </p:cNvSpPr>
          <p:nvPr userDrawn="1"/>
        </p:nvSpPr>
        <p:spPr bwMode="auto">
          <a:xfrm>
            <a:off x="6997700" y="30289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62" name="Oval 666"/>
          <p:cNvSpPr>
            <a:spLocks noChangeAspect="1" noChangeArrowheads="1"/>
          </p:cNvSpPr>
          <p:nvPr userDrawn="1"/>
        </p:nvSpPr>
        <p:spPr bwMode="auto">
          <a:xfrm>
            <a:off x="7115175" y="30289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63" name="Oval 667"/>
          <p:cNvSpPr>
            <a:spLocks noChangeAspect="1" noChangeArrowheads="1"/>
          </p:cNvSpPr>
          <p:nvPr userDrawn="1"/>
        </p:nvSpPr>
        <p:spPr bwMode="auto">
          <a:xfrm>
            <a:off x="7234238" y="30289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64" name="Oval 668"/>
          <p:cNvSpPr>
            <a:spLocks noChangeAspect="1" noChangeArrowheads="1"/>
          </p:cNvSpPr>
          <p:nvPr userDrawn="1"/>
        </p:nvSpPr>
        <p:spPr bwMode="auto">
          <a:xfrm>
            <a:off x="7351713" y="30289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65" name="Oval 669"/>
          <p:cNvSpPr>
            <a:spLocks noChangeAspect="1" noChangeArrowheads="1"/>
          </p:cNvSpPr>
          <p:nvPr userDrawn="1"/>
        </p:nvSpPr>
        <p:spPr bwMode="auto">
          <a:xfrm>
            <a:off x="7470775" y="30289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66" name="Oval 670"/>
          <p:cNvSpPr>
            <a:spLocks noChangeAspect="1" noChangeArrowheads="1"/>
          </p:cNvSpPr>
          <p:nvPr userDrawn="1"/>
        </p:nvSpPr>
        <p:spPr bwMode="auto">
          <a:xfrm>
            <a:off x="7588250" y="30289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67" name="Oval 671"/>
          <p:cNvSpPr>
            <a:spLocks noChangeAspect="1" noChangeArrowheads="1"/>
          </p:cNvSpPr>
          <p:nvPr userDrawn="1"/>
        </p:nvSpPr>
        <p:spPr bwMode="auto">
          <a:xfrm>
            <a:off x="1200150" y="31369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68" name="Oval 672"/>
          <p:cNvSpPr>
            <a:spLocks noChangeAspect="1" noChangeArrowheads="1"/>
          </p:cNvSpPr>
          <p:nvPr userDrawn="1"/>
        </p:nvSpPr>
        <p:spPr bwMode="auto">
          <a:xfrm>
            <a:off x="1319213" y="31369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69" name="Oval 673"/>
          <p:cNvSpPr>
            <a:spLocks noChangeAspect="1" noChangeArrowheads="1"/>
          </p:cNvSpPr>
          <p:nvPr userDrawn="1"/>
        </p:nvSpPr>
        <p:spPr bwMode="auto">
          <a:xfrm>
            <a:off x="1436688" y="31369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70" name="Oval 674"/>
          <p:cNvSpPr>
            <a:spLocks noChangeAspect="1" noChangeArrowheads="1"/>
          </p:cNvSpPr>
          <p:nvPr userDrawn="1"/>
        </p:nvSpPr>
        <p:spPr bwMode="auto">
          <a:xfrm>
            <a:off x="1555750" y="31369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71" name="Oval 675"/>
          <p:cNvSpPr>
            <a:spLocks noChangeAspect="1" noChangeArrowheads="1"/>
          </p:cNvSpPr>
          <p:nvPr userDrawn="1"/>
        </p:nvSpPr>
        <p:spPr bwMode="auto">
          <a:xfrm>
            <a:off x="1673225" y="31369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72" name="Oval 676"/>
          <p:cNvSpPr>
            <a:spLocks noChangeAspect="1" noChangeArrowheads="1"/>
          </p:cNvSpPr>
          <p:nvPr userDrawn="1"/>
        </p:nvSpPr>
        <p:spPr bwMode="auto">
          <a:xfrm>
            <a:off x="1792288" y="31369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73" name="Oval 677"/>
          <p:cNvSpPr>
            <a:spLocks noChangeAspect="1" noChangeArrowheads="1"/>
          </p:cNvSpPr>
          <p:nvPr userDrawn="1"/>
        </p:nvSpPr>
        <p:spPr bwMode="auto">
          <a:xfrm>
            <a:off x="1909763" y="31369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74" name="Oval 678"/>
          <p:cNvSpPr>
            <a:spLocks noChangeAspect="1" noChangeArrowheads="1"/>
          </p:cNvSpPr>
          <p:nvPr userDrawn="1"/>
        </p:nvSpPr>
        <p:spPr bwMode="auto">
          <a:xfrm>
            <a:off x="2028825" y="31369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75" name="Oval 679"/>
          <p:cNvSpPr>
            <a:spLocks noChangeAspect="1" noChangeArrowheads="1"/>
          </p:cNvSpPr>
          <p:nvPr userDrawn="1"/>
        </p:nvSpPr>
        <p:spPr bwMode="auto">
          <a:xfrm>
            <a:off x="2146300" y="31369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76" name="Oval 680"/>
          <p:cNvSpPr>
            <a:spLocks noChangeAspect="1" noChangeArrowheads="1"/>
          </p:cNvSpPr>
          <p:nvPr userDrawn="1"/>
        </p:nvSpPr>
        <p:spPr bwMode="auto">
          <a:xfrm>
            <a:off x="2265363" y="31369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77" name="Oval 681"/>
          <p:cNvSpPr>
            <a:spLocks noChangeAspect="1" noChangeArrowheads="1"/>
          </p:cNvSpPr>
          <p:nvPr userDrawn="1"/>
        </p:nvSpPr>
        <p:spPr bwMode="auto">
          <a:xfrm>
            <a:off x="2382838" y="31369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78" name="Oval 682"/>
          <p:cNvSpPr>
            <a:spLocks noChangeAspect="1" noChangeArrowheads="1"/>
          </p:cNvSpPr>
          <p:nvPr userDrawn="1"/>
        </p:nvSpPr>
        <p:spPr bwMode="auto">
          <a:xfrm>
            <a:off x="2501900" y="31369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79" name="Oval 683"/>
          <p:cNvSpPr>
            <a:spLocks noChangeAspect="1" noChangeArrowheads="1"/>
          </p:cNvSpPr>
          <p:nvPr userDrawn="1"/>
        </p:nvSpPr>
        <p:spPr bwMode="auto">
          <a:xfrm>
            <a:off x="4040188" y="31369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80" name="Oval 684"/>
          <p:cNvSpPr>
            <a:spLocks noChangeAspect="1" noChangeArrowheads="1"/>
          </p:cNvSpPr>
          <p:nvPr userDrawn="1"/>
        </p:nvSpPr>
        <p:spPr bwMode="auto">
          <a:xfrm>
            <a:off x="4157663" y="31369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81" name="Oval 685"/>
          <p:cNvSpPr>
            <a:spLocks noChangeAspect="1" noChangeArrowheads="1"/>
          </p:cNvSpPr>
          <p:nvPr userDrawn="1"/>
        </p:nvSpPr>
        <p:spPr bwMode="auto">
          <a:xfrm>
            <a:off x="4276725" y="31369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82" name="Oval 686"/>
          <p:cNvSpPr>
            <a:spLocks noChangeAspect="1" noChangeArrowheads="1"/>
          </p:cNvSpPr>
          <p:nvPr userDrawn="1"/>
        </p:nvSpPr>
        <p:spPr bwMode="auto">
          <a:xfrm>
            <a:off x="4630738" y="31369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83" name="Oval 687"/>
          <p:cNvSpPr>
            <a:spLocks noChangeAspect="1" noChangeArrowheads="1"/>
          </p:cNvSpPr>
          <p:nvPr userDrawn="1"/>
        </p:nvSpPr>
        <p:spPr bwMode="auto">
          <a:xfrm>
            <a:off x="4749800" y="31369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84" name="Oval 688"/>
          <p:cNvSpPr>
            <a:spLocks noChangeAspect="1" noChangeArrowheads="1"/>
          </p:cNvSpPr>
          <p:nvPr userDrawn="1"/>
        </p:nvSpPr>
        <p:spPr bwMode="auto">
          <a:xfrm>
            <a:off x="4867275" y="31369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85" name="Oval 689"/>
          <p:cNvSpPr>
            <a:spLocks noChangeAspect="1" noChangeArrowheads="1"/>
          </p:cNvSpPr>
          <p:nvPr userDrawn="1"/>
        </p:nvSpPr>
        <p:spPr bwMode="auto">
          <a:xfrm>
            <a:off x="4986338" y="31369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86" name="Oval 690"/>
          <p:cNvSpPr>
            <a:spLocks noChangeAspect="1" noChangeArrowheads="1"/>
          </p:cNvSpPr>
          <p:nvPr userDrawn="1"/>
        </p:nvSpPr>
        <p:spPr bwMode="auto">
          <a:xfrm>
            <a:off x="5103813" y="31369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87" name="Oval 691"/>
          <p:cNvSpPr>
            <a:spLocks noChangeAspect="1" noChangeArrowheads="1"/>
          </p:cNvSpPr>
          <p:nvPr userDrawn="1"/>
        </p:nvSpPr>
        <p:spPr bwMode="auto">
          <a:xfrm>
            <a:off x="5222875" y="31369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88" name="Oval 692"/>
          <p:cNvSpPr>
            <a:spLocks noChangeAspect="1" noChangeArrowheads="1"/>
          </p:cNvSpPr>
          <p:nvPr userDrawn="1"/>
        </p:nvSpPr>
        <p:spPr bwMode="auto">
          <a:xfrm>
            <a:off x="5340350" y="31369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89" name="Oval 693"/>
          <p:cNvSpPr>
            <a:spLocks noChangeAspect="1" noChangeArrowheads="1"/>
          </p:cNvSpPr>
          <p:nvPr userDrawn="1"/>
        </p:nvSpPr>
        <p:spPr bwMode="auto">
          <a:xfrm>
            <a:off x="5459413" y="31369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90" name="Oval 694"/>
          <p:cNvSpPr>
            <a:spLocks noChangeAspect="1" noChangeArrowheads="1"/>
          </p:cNvSpPr>
          <p:nvPr userDrawn="1"/>
        </p:nvSpPr>
        <p:spPr bwMode="auto">
          <a:xfrm>
            <a:off x="5695950" y="31369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91" name="Oval 695"/>
          <p:cNvSpPr>
            <a:spLocks noChangeAspect="1" noChangeArrowheads="1"/>
          </p:cNvSpPr>
          <p:nvPr userDrawn="1"/>
        </p:nvSpPr>
        <p:spPr bwMode="auto">
          <a:xfrm>
            <a:off x="5813425" y="31369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92" name="Oval 696"/>
          <p:cNvSpPr>
            <a:spLocks noChangeAspect="1" noChangeArrowheads="1"/>
          </p:cNvSpPr>
          <p:nvPr userDrawn="1"/>
        </p:nvSpPr>
        <p:spPr bwMode="auto">
          <a:xfrm>
            <a:off x="5932488" y="31369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93" name="Oval 697"/>
          <p:cNvSpPr>
            <a:spLocks noChangeAspect="1" noChangeArrowheads="1"/>
          </p:cNvSpPr>
          <p:nvPr userDrawn="1"/>
        </p:nvSpPr>
        <p:spPr bwMode="auto">
          <a:xfrm>
            <a:off x="6051550" y="31369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94" name="Oval 698"/>
          <p:cNvSpPr>
            <a:spLocks noChangeAspect="1" noChangeArrowheads="1"/>
          </p:cNvSpPr>
          <p:nvPr userDrawn="1"/>
        </p:nvSpPr>
        <p:spPr bwMode="auto">
          <a:xfrm>
            <a:off x="6169025" y="31369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95" name="Oval 699"/>
          <p:cNvSpPr>
            <a:spLocks noChangeAspect="1" noChangeArrowheads="1"/>
          </p:cNvSpPr>
          <p:nvPr userDrawn="1"/>
        </p:nvSpPr>
        <p:spPr bwMode="auto">
          <a:xfrm>
            <a:off x="6288088" y="31369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96" name="Oval 700"/>
          <p:cNvSpPr>
            <a:spLocks noChangeAspect="1" noChangeArrowheads="1"/>
          </p:cNvSpPr>
          <p:nvPr userDrawn="1"/>
        </p:nvSpPr>
        <p:spPr bwMode="auto">
          <a:xfrm>
            <a:off x="6405563" y="31369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97" name="Oval 701"/>
          <p:cNvSpPr>
            <a:spLocks noChangeAspect="1" noChangeArrowheads="1"/>
          </p:cNvSpPr>
          <p:nvPr userDrawn="1"/>
        </p:nvSpPr>
        <p:spPr bwMode="auto">
          <a:xfrm>
            <a:off x="6524625" y="31369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98" name="Oval 702"/>
          <p:cNvSpPr>
            <a:spLocks noChangeAspect="1" noChangeArrowheads="1"/>
          </p:cNvSpPr>
          <p:nvPr userDrawn="1"/>
        </p:nvSpPr>
        <p:spPr bwMode="auto">
          <a:xfrm>
            <a:off x="6642100" y="31369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699" name="Oval 703"/>
          <p:cNvSpPr>
            <a:spLocks noChangeAspect="1" noChangeArrowheads="1"/>
          </p:cNvSpPr>
          <p:nvPr userDrawn="1"/>
        </p:nvSpPr>
        <p:spPr bwMode="auto">
          <a:xfrm>
            <a:off x="6761163" y="31369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00" name="Oval 704"/>
          <p:cNvSpPr>
            <a:spLocks noChangeAspect="1" noChangeArrowheads="1"/>
          </p:cNvSpPr>
          <p:nvPr userDrawn="1"/>
        </p:nvSpPr>
        <p:spPr bwMode="auto">
          <a:xfrm>
            <a:off x="6878638" y="31369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01" name="Oval 705"/>
          <p:cNvSpPr>
            <a:spLocks noChangeAspect="1" noChangeArrowheads="1"/>
          </p:cNvSpPr>
          <p:nvPr userDrawn="1"/>
        </p:nvSpPr>
        <p:spPr bwMode="auto">
          <a:xfrm>
            <a:off x="6997700" y="31369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02" name="Oval 706"/>
          <p:cNvSpPr>
            <a:spLocks noChangeAspect="1" noChangeArrowheads="1"/>
          </p:cNvSpPr>
          <p:nvPr userDrawn="1"/>
        </p:nvSpPr>
        <p:spPr bwMode="auto">
          <a:xfrm>
            <a:off x="7115175" y="31369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03" name="Oval 707"/>
          <p:cNvSpPr>
            <a:spLocks noChangeAspect="1" noChangeArrowheads="1"/>
          </p:cNvSpPr>
          <p:nvPr userDrawn="1"/>
        </p:nvSpPr>
        <p:spPr bwMode="auto">
          <a:xfrm>
            <a:off x="7234238" y="31369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04" name="Oval 708"/>
          <p:cNvSpPr>
            <a:spLocks noChangeAspect="1" noChangeArrowheads="1"/>
          </p:cNvSpPr>
          <p:nvPr userDrawn="1"/>
        </p:nvSpPr>
        <p:spPr bwMode="auto">
          <a:xfrm>
            <a:off x="7351713" y="31369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05" name="Oval 709"/>
          <p:cNvSpPr>
            <a:spLocks noChangeAspect="1" noChangeArrowheads="1"/>
          </p:cNvSpPr>
          <p:nvPr userDrawn="1"/>
        </p:nvSpPr>
        <p:spPr bwMode="auto">
          <a:xfrm>
            <a:off x="7470775" y="31369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06" name="Oval 710"/>
          <p:cNvSpPr>
            <a:spLocks noChangeAspect="1" noChangeArrowheads="1"/>
          </p:cNvSpPr>
          <p:nvPr userDrawn="1"/>
        </p:nvSpPr>
        <p:spPr bwMode="auto">
          <a:xfrm>
            <a:off x="7707313" y="31369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07" name="Oval 711"/>
          <p:cNvSpPr>
            <a:spLocks noChangeAspect="1" noChangeArrowheads="1"/>
          </p:cNvSpPr>
          <p:nvPr userDrawn="1"/>
        </p:nvSpPr>
        <p:spPr bwMode="auto">
          <a:xfrm>
            <a:off x="1200150" y="32464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08" name="Oval 712"/>
          <p:cNvSpPr>
            <a:spLocks noChangeAspect="1" noChangeArrowheads="1"/>
          </p:cNvSpPr>
          <p:nvPr userDrawn="1"/>
        </p:nvSpPr>
        <p:spPr bwMode="auto">
          <a:xfrm>
            <a:off x="1319213" y="32464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09" name="Oval 713"/>
          <p:cNvSpPr>
            <a:spLocks noChangeAspect="1" noChangeArrowheads="1"/>
          </p:cNvSpPr>
          <p:nvPr userDrawn="1"/>
        </p:nvSpPr>
        <p:spPr bwMode="auto">
          <a:xfrm>
            <a:off x="1436688" y="32464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10" name="Oval 714"/>
          <p:cNvSpPr>
            <a:spLocks noChangeAspect="1" noChangeArrowheads="1"/>
          </p:cNvSpPr>
          <p:nvPr userDrawn="1"/>
        </p:nvSpPr>
        <p:spPr bwMode="auto">
          <a:xfrm>
            <a:off x="1555750" y="32464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11" name="Oval 715"/>
          <p:cNvSpPr>
            <a:spLocks noChangeAspect="1" noChangeArrowheads="1"/>
          </p:cNvSpPr>
          <p:nvPr userDrawn="1"/>
        </p:nvSpPr>
        <p:spPr bwMode="auto">
          <a:xfrm>
            <a:off x="1673225" y="32464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12" name="Oval 716"/>
          <p:cNvSpPr>
            <a:spLocks noChangeAspect="1" noChangeArrowheads="1"/>
          </p:cNvSpPr>
          <p:nvPr userDrawn="1"/>
        </p:nvSpPr>
        <p:spPr bwMode="auto">
          <a:xfrm>
            <a:off x="1792288" y="32464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13" name="Oval 717"/>
          <p:cNvSpPr>
            <a:spLocks noChangeAspect="1" noChangeArrowheads="1"/>
          </p:cNvSpPr>
          <p:nvPr userDrawn="1"/>
        </p:nvSpPr>
        <p:spPr bwMode="auto">
          <a:xfrm>
            <a:off x="1909763" y="32464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14" name="Oval 718"/>
          <p:cNvSpPr>
            <a:spLocks noChangeAspect="1" noChangeArrowheads="1"/>
          </p:cNvSpPr>
          <p:nvPr userDrawn="1"/>
        </p:nvSpPr>
        <p:spPr bwMode="auto">
          <a:xfrm>
            <a:off x="2028825" y="32464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15" name="Oval 719"/>
          <p:cNvSpPr>
            <a:spLocks noChangeAspect="1" noChangeArrowheads="1"/>
          </p:cNvSpPr>
          <p:nvPr userDrawn="1"/>
        </p:nvSpPr>
        <p:spPr bwMode="auto">
          <a:xfrm>
            <a:off x="2146300" y="32464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16" name="Oval 720"/>
          <p:cNvSpPr>
            <a:spLocks noChangeAspect="1" noChangeArrowheads="1"/>
          </p:cNvSpPr>
          <p:nvPr userDrawn="1"/>
        </p:nvSpPr>
        <p:spPr bwMode="auto">
          <a:xfrm>
            <a:off x="2265363" y="32464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17" name="Oval 721"/>
          <p:cNvSpPr>
            <a:spLocks noChangeAspect="1" noChangeArrowheads="1"/>
          </p:cNvSpPr>
          <p:nvPr userDrawn="1"/>
        </p:nvSpPr>
        <p:spPr bwMode="auto">
          <a:xfrm>
            <a:off x="2382838" y="32464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18" name="Oval 722"/>
          <p:cNvSpPr>
            <a:spLocks noChangeAspect="1" noChangeArrowheads="1"/>
          </p:cNvSpPr>
          <p:nvPr userDrawn="1"/>
        </p:nvSpPr>
        <p:spPr bwMode="auto">
          <a:xfrm>
            <a:off x="4040188" y="32464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19" name="Oval 723"/>
          <p:cNvSpPr>
            <a:spLocks noChangeAspect="1" noChangeArrowheads="1"/>
          </p:cNvSpPr>
          <p:nvPr userDrawn="1"/>
        </p:nvSpPr>
        <p:spPr bwMode="auto">
          <a:xfrm>
            <a:off x="4157663" y="32464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20" name="Oval 724"/>
          <p:cNvSpPr>
            <a:spLocks noChangeAspect="1" noChangeArrowheads="1"/>
          </p:cNvSpPr>
          <p:nvPr userDrawn="1"/>
        </p:nvSpPr>
        <p:spPr bwMode="auto">
          <a:xfrm>
            <a:off x="4630738" y="32464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21" name="Oval 725"/>
          <p:cNvSpPr>
            <a:spLocks noChangeAspect="1" noChangeArrowheads="1"/>
          </p:cNvSpPr>
          <p:nvPr userDrawn="1"/>
        </p:nvSpPr>
        <p:spPr bwMode="auto">
          <a:xfrm>
            <a:off x="4867275" y="32464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22" name="Oval 726"/>
          <p:cNvSpPr>
            <a:spLocks noChangeAspect="1" noChangeArrowheads="1"/>
          </p:cNvSpPr>
          <p:nvPr userDrawn="1"/>
        </p:nvSpPr>
        <p:spPr bwMode="auto">
          <a:xfrm>
            <a:off x="4986338" y="32464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23" name="Oval 727"/>
          <p:cNvSpPr>
            <a:spLocks noChangeAspect="1" noChangeArrowheads="1"/>
          </p:cNvSpPr>
          <p:nvPr userDrawn="1"/>
        </p:nvSpPr>
        <p:spPr bwMode="auto">
          <a:xfrm>
            <a:off x="5103813" y="32464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24" name="Oval 728"/>
          <p:cNvSpPr>
            <a:spLocks noChangeAspect="1" noChangeArrowheads="1"/>
          </p:cNvSpPr>
          <p:nvPr userDrawn="1"/>
        </p:nvSpPr>
        <p:spPr bwMode="auto">
          <a:xfrm>
            <a:off x="5222875" y="32464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25" name="Oval 729"/>
          <p:cNvSpPr>
            <a:spLocks noChangeAspect="1" noChangeArrowheads="1"/>
          </p:cNvSpPr>
          <p:nvPr userDrawn="1"/>
        </p:nvSpPr>
        <p:spPr bwMode="auto">
          <a:xfrm>
            <a:off x="5340350" y="32464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26" name="Oval 730"/>
          <p:cNvSpPr>
            <a:spLocks noChangeAspect="1" noChangeArrowheads="1"/>
          </p:cNvSpPr>
          <p:nvPr userDrawn="1"/>
        </p:nvSpPr>
        <p:spPr bwMode="auto">
          <a:xfrm>
            <a:off x="5459413" y="32464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27" name="Oval 731"/>
          <p:cNvSpPr>
            <a:spLocks noChangeAspect="1" noChangeArrowheads="1"/>
          </p:cNvSpPr>
          <p:nvPr userDrawn="1"/>
        </p:nvSpPr>
        <p:spPr bwMode="auto">
          <a:xfrm>
            <a:off x="5695950" y="32464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28" name="Oval 732"/>
          <p:cNvSpPr>
            <a:spLocks noChangeAspect="1" noChangeArrowheads="1"/>
          </p:cNvSpPr>
          <p:nvPr userDrawn="1"/>
        </p:nvSpPr>
        <p:spPr bwMode="auto">
          <a:xfrm>
            <a:off x="5813425" y="32464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29" name="Oval 733"/>
          <p:cNvSpPr>
            <a:spLocks noChangeAspect="1" noChangeArrowheads="1"/>
          </p:cNvSpPr>
          <p:nvPr userDrawn="1"/>
        </p:nvSpPr>
        <p:spPr bwMode="auto">
          <a:xfrm>
            <a:off x="5932488" y="32464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30" name="Oval 734"/>
          <p:cNvSpPr>
            <a:spLocks noChangeAspect="1" noChangeArrowheads="1"/>
          </p:cNvSpPr>
          <p:nvPr userDrawn="1"/>
        </p:nvSpPr>
        <p:spPr bwMode="auto">
          <a:xfrm>
            <a:off x="6051550" y="32464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31" name="Oval 735"/>
          <p:cNvSpPr>
            <a:spLocks noChangeAspect="1" noChangeArrowheads="1"/>
          </p:cNvSpPr>
          <p:nvPr userDrawn="1"/>
        </p:nvSpPr>
        <p:spPr bwMode="auto">
          <a:xfrm>
            <a:off x="6169025" y="32464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32" name="Oval 736"/>
          <p:cNvSpPr>
            <a:spLocks noChangeAspect="1" noChangeArrowheads="1"/>
          </p:cNvSpPr>
          <p:nvPr userDrawn="1"/>
        </p:nvSpPr>
        <p:spPr bwMode="auto">
          <a:xfrm>
            <a:off x="6288088" y="32464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33" name="Oval 737"/>
          <p:cNvSpPr>
            <a:spLocks noChangeAspect="1" noChangeArrowheads="1"/>
          </p:cNvSpPr>
          <p:nvPr userDrawn="1"/>
        </p:nvSpPr>
        <p:spPr bwMode="auto">
          <a:xfrm>
            <a:off x="6405563" y="32464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34" name="Oval 738"/>
          <p:cNvSpPr>
            <a:spLocks noChangeAspect="1" noChangeArrowheads="1"/>
          </p:cNvSpPr>
          <p:nvPr userDrawn="1"/>
        </p:nvSpPr>
        <p:spPr bwMode="auto">
          <a:xfrm>
            <a:off x="6524625" y="32464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35" name="Oval 739"/>
          <p:cNvSpPr>
            <a:spLocks noChangeAspect="1" noChangeArrowheads="1"/>
          </p:cNvSpPr>
          <p:nvPr userDrawn="1"/>
        </p:nvSpPr>
        <p:spPr bwMode="auto">
          <a:xfrm>
            <a:off x="6642100" y="32464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36" name="Oval 740"/>
          <p:cNvSpPr>
            <a:spLocks noChangeAspect="1" noChangeArrowheads="1"/>
          </p:cNvSpPr>
          <p:nvPr userDrawn="1"/>
        </p:nvSpPr>
        <p:spPr bwMode="auto">
          <a:xfrm>
            <a:off x="6761163" y="32464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37" name="Oval 741"/>
          <p:cNvSpPr>
            <a:spLocks noChangeAspect="1" noChangeArrowheads="1"/>
          </p:cNvSpPr>
          <p:nvPr userDrawn="1"/>
        </p:nvSpPr>
        <p:spPr bwMode="auto">
          <a:xfrm>
            <a:off x="6878638" y="32464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38" name="Oval 742"/>
          <p:cNvSpPr>
            <a:spLocks noChangeAspect="1" noChangeArrowheads="1"/>
          </p:cNvSpPr>
          <p:nvPr userDrawn="1"/>
        </p:nvSpPr>
        <p:spPr bwMode="auto">
          <a:xfrm>
            <a:off x="6997700" y="32464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39" name="Oval 743"/>
          <p:cNvSpPr>
            <a:spLocks noChangeAspect="1" noChangeArrowheads="1"/>
          </p:cNvSpPr>
          <p:nvPr userDrawn="1"/>
        </p:nvSpPr>
        <p:spPr bwMode="auto">
          <a:xfrm>
            <a:off x="7115175" y="32464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40" name="Oval 744"/>
          <p:cNvSpPr>
            <a:spLocks noChangeAspect="1" noChangeArrowheads="1"/>
          </p:cNvSpPr>
          <p:nvPr userDrawn="1"/>
        </p:nvSpPr>
        <p:spPr bwMode="auto">
          <a:xfrm>
            <a:off x="7234238" y="32464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41" name="Oval 745"/>
          <p:cNvSpPr>
            <a:spLocks noChangeAspect="1" noChangeArrowheads="1"/>
          </p:cNvSpPr>
          <p:nvPr userDrawn="1"/>
        </p:nvSpPr>
        <p:spPr bwMode="auto">
          <a:xfrm>
            <a:off x="7470775" y="32464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42" name="Oval 746"/>
          <p:cNvSpPr>
            <a:spLocks noChangeAspect="1" noChangeArrowheads="1"/>
          </p:cNvSpPr>
          <p:nvPr userDrawn="1"/>
        </p:nvSpPr>
        <p:spPr bwMode="auto">
          <a:xfrm>
            <a:off x="7707313" y="32464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43" name="Oval 747"/>
          <p:cNvSpPr>
            <a:spLocks noChangeAspect="1" noChangeArrowheads="1"/>
          </p:cNvSpPr>
          <p:nvPr userDrawn="1"/>
        </p:nvSpPr>
        <p:spPr bwMode="auto">
          <a:xfrm>
            <a:off x="1319213" y="33559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44" name="Oval 748"/>
          <p:cNvSpPr>
            <a:spLocks noChangeAspect="1" noChangeArrowheads="1"/>
          </p:cNvSpPr>
          <p:nvPr userDrawn="1"/>
        </p:nvSpPr>
        <p:spPr bwMode="auto">
          <a:xfrm>
            <a:off x="1436688" y="33559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45" name="Oval 749"/>
          <p:cNvSpPr>
            <a:spLocks noChangeAspect="1" noChangeArrowheads="1"/>
          </p:cNvSpPr>
          <p:nvPr userDrawn="1"/>
        </p:nvSpPr>
        <p:spPr bwMode="auto">
          <a:xfrm>
            <a:off x="1555750" y="33559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46" name="Oval 750"/>
          <p:cNvSpPr>
            <a:spLocks noChangeAspect="1" noChangeArrowheads="1"/>
          </p:cNvSpPr>
          <p:nvPr userDrawn="1"/>
        </p:nvSpPr>
        <p:spPr bwMode="auto">
          <a:xfrm>
            <a:off x="1673225" y="33559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47" name="Oval 751"/>
          <p:cNvSpPr>
            <a:spLocks noChangeAspect="1" noChangeArrowheads="1"/>
          </p:cNvSpPr>
          <p:nvPr userDrawn="1"/>
        </p:nvSpPr>
        <p:spPr bwMode="auto">
          <a:xfrm>
            <a:off x="1792288" y="33559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48" name="Oval 752"/>
          <p:cNvSpPr>
            <a:spLocks noChangeAspect="1" noChangeArrowheads="1"/>
          </p:cNvSpPr>
          <p:nvPr userDrawn="1"/>
        </p:nvSpPr>
        <p:spPr bwMode="auto">
          <a:xfrm>
            <a:off x="1909763" y="33559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49" name="Oval 753"/>
          <p:cNvSpPr>
            <a:spLocks noChangeAspect="1" noChangeArrowheads="1"/>
          </p:cNvSpPr>
          <p:nvPr userDrawn="1"/>
        </p:nvSpPr>
        <p:spPr bwMode="auto">
          <a:xfrm>
            <a:off x="2028825" y="33559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50" name="Oval 754"/>
          <p:cNvSpPr>
            <a:spLocks noChangeAspect="1" noChangeArrowheads="1"/>
          </p:cNvSpPr>
          <p:nvPr userDrawn="1"/>
        </p:nvSpPr>
        <p:spPr bwMode="auto">
          <a:xfrm>
            <a:off x="2146300" y="33559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51" name="Oval 755"/>
          <p:cNvSpPr>
            <a:spLocks noChangeAspect="1" noChangeArrowheads="1"/>
          </p:cNvSpPr>
          <p:nvPr userDrawn="1"/>
        </p:nvSpPr>
        <p:spPr bwMode="auto">
          <a:xfrm>
            <a:off x="2265363" y="33559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52" name="Oval 756"/>
          <p:cNvSpPr>
            <a:spLocks noChangeAspect="1" noChangeArrowheads="1"/>
          </p:cNvSpPr>
          <p:nvPr userDrawn="1"/>
        </p:nvSpPr>
        <p:spPr bwMode="auto">
          <a:xfrm>
            <a:off x="4157663" y="33559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53" name="Oval 757"/>
          <p:cNvSpPr>
            <a:spLocks noChangeAspect="1" noChangeArrowheads="1"/>
          </p:cNvSpPr>
          <p:nvPr userDrawn="1"/>
        </p:nvSpPr>
        <p:spPr bwMode="auto">
          <a:xfrm>
            <a:off x="4276725" y="33559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54" name="Oval 758"/>
          <p:cNvSpPr>
            <a:spLocks noChangeAspect="1" noChangeArrowheads="1"/>
          </p:cNvSpPr>
          <p:nvPr userDrawn="1"/>
        </p:nvSpPr>
        <p:spPr bwMode="auto">
          <a:xfrm>
            <a:off x="4394200" y="33559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55" name="Oval 759"/>
          <p:cNvSpPr>
            <a:spLocks noChangeAspect="1" noChangeArrowheads="1"/>
          </p:cNvSpPr>
          <p:nvPr userDrawn="1"/>
        </p:nvSpPr>
        <p:spPr bwMode="auto">
          <a:xfrm>
            <a:off x="4513263" y="33559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56" name="Oval 760"/>
          <p:cNvSpPr>
            <a:spLocks noChangeAspect="1" noChangeArrowheads="1"/>
          </p:cNvSpPr>
          <p:nvPr userDrawn="1"/>
        </p:nvSpPr>
        <p:spPr bwMode="auto">
          <a:xfrm>
            <a:off x="5222875" y="33559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57" name="Oval 761"/>
          <p:cNvSpPr>
            <a:spLocks noChangeAspect="1" noChangeArrowheads="1"/>
          </p:cNvSpPr>
          <p:nvPr userDrawn="1"/>
        </p:nvSpPr>
        <p:spPr bwMode="auto">
          <a:xfrm>
            <a:off x="5340350" y="33559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58" name="Oval 762"/>
          <p:cNvSpPr>
            <a:spLocks noChangeAspect="1" noChangeArrowheads="1"/>
          </p:cNvSpPr>
          <p:nvPr userDrawn="1"/>
        </p:nvSpPr>
        <p:spPr bwMode="auto">
          <a:xfrm>
            <a:off x="5459413" y="33559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59" name="Oval 763"/>
          <p:cNvSpPr>
            <a:spLocks noChangeAspect="1" noChangeArrowheads="1"/>
          </p:cNvSpPr>
          <p:nvPr userDrawn="1"/>
        </p:nvSpPr>
        <p:spPr bwMode="auto">
          <a:xfrm>
            <a:off x="5576888" y="33559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60" name="Oval 764"/>
          <p:cNvSpPr>
            <a:spLocks noChangeAspect="1" noChangeArrowheads="1"/>
          </p:cNvSpPr>
          <p:nvPr userDrawn="1"/>
        </p:nvSpPr>
        <p:spPr bwMode="auto">
          <a:xfrm>
            <a:off x="5695950" y="33559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61" name="Oval 765"/>
          <p:cNvSpPr>
            <a:spLocks noChangeAspect="1" noChangeArrowheads="1"/>
          </p:cNvSpPr>
          <p:nvPr userDrawn="1"/>
        </p:nvSpPr>
        <p:spPr bwMode="auto">
          <a:xfrm>
            <a:off x="5813425" y="33559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62" name="Oval 766"/>
          <p:cNvSpPr>
            <a:spLocks noChangeAspect="1" noChangeArrowheads="1"/>
          </p:cNvSpPr>
          <p:nvPr userDrawn="1"/>
        </p:nvSpPr>
        <p:spPr bwMode="auto">
          <a:xfrm>
            <a:off x="5932488" y="33559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63" name="Oval 767"/>
          <p:cNvSpPr>
            <a:spLocks noChangeAspect="1" noChangeArrowheads="1"/>
          </p:cNvSpPr>
          <p:nvPr userDrawn="1"/>
        </p:nvSpPr>
        <p:spPr bwMode="auto">
          <a:xfrm>
            <a:off x="6051550" y="33559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64" name="Oval 768"/>
          <p:cNvSpPr>
            <a:spLocks noChangeAspect="1" noChangeArrowheads="1"/>
          </p:cNvSpPr>
          <p:nvPr userDrawn="1"/>
        </p:nvSpPr>
        <p:spPr bwMode="auto">
          <a:xfrm>
            <a:off x="6169025" y="33559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65" name="Oval 769"/>
          <p:cNvSpPr>
            <a:spLocks noChangeAspect="1" noChangeArrowheads="1"/>
          </p:cNvSpPr>
          <p:nvPr userDrawn="1"/>
        </p:nvSpPr>
        <p:spPr bwMode="auto">
          <a:xfrm>
            <a:off x="6288088" y="33559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66" name="Oval 770"/>
          <p:cNvSpPr>
            <a:spLocks noChangeAspect="1" noChangeArrowheads="1"/>
          </p:cNvSpPr>
          <p:nvPr userDrawn="1"/>
        </p:nvSpPr>
        <p:spPr bwMode="auto">
          <a:xfrm>
            <a:off x="6405563" y="33559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67" name="Oval 771"/>
          <p:cNvSpPr>
            <a:spLocks noChangeAspect="1" noChangeArrowheads="1"/>
          </p:cNvSpPr>
          <p:nvPr userDrawn="1"/>
        </p:nvSpPr>
        <p:spPr bwMode="auto">
          <a:xfrm>
            <a:off x="6524625" y="33559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68" name="Oval 772"/>
          <p:cNvSpPr>
            <a:spLocks noChangeAspect="1" noChangeArrowheads="1"/>
          </p:cNvSpPr>
          <p:nvPr userDrawn="1"/>
        </p:nvSpPr>
        <p:spPr bwMode="auto">
          <a:xfrm>
            <a:off x="6642100" y="33559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69" name="Oval 773"/>
          <p:cNvSpPr>
            <a:spLocks noChangeAspect="1" noChangeArrowheads="1"/>
          </p:cNvSpPr>
          <p:nvPr userDrawn="1"/>
        </p:nvSpPr>
        <p:spPr bwMode="auto">
          <a:xfrm>
            <a:off x="6761163" y="33559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70" name="Oval 774"/>
          <p:cNvSpPr>
            <a:spLocks noChangeAspect="1" noChangeArrowheads="1"/>
          </p:cNvSpPr>
          <p:nvPr userDrawn="1"/>
        </p:nvSpPr>
        <p:spPr bwMode="auto">
          <a:xfrm>
            <a:off x="6878638" y="33559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71" name="Oval 775"/>
          <p:cNvSpPr>
            <a:spLocks noChangeAspect="1" noChangeArrowheads="1"/>
          </p:cNvSpPr>
          <p:nvPr userDrawn="1"/>
        </p:nvSpPr>
        <p:spPr bwMode="auto">
          <a:xfrm>
            <a:off x="6997700" y="33559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72" name="Oval 776"/>
          <p:cNvSpPr>
            <a:spLocks noChangeAspect="1" noChangeArrowheads="1"/>
          </p:cNvSpPr>
          <p:nvPr userDrawn="1"/>
        </p:nvSpPr>
        <p:spPr bwMode="auto">
          <a:xfrm>
            <a:off x="7115175" y="33559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73" name="Oval 777"/>
          <p:cNvSpPr>
            <a:spLocks noChangeAspect="1" noChangeArrowheads="1"/>
          </p:cNvSpPr>
          <p:nvPr userDrawn="1"/>
        </p:nvSpPr>
        <p:spPr bwMode="auto">
          <a:xfrm>
            <a:off x="7234238" y="33559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74" name="Oval 778"/>
          <p:cNvSpPr>
            <a:spLocks noChangeAspect="1" noChangeArrowheads="1"/>
          </p:cNvSpPr>
          <p:nvPr userDrawn="1"/>
        </p:nvSpPr>
        <p:spPr bwMode="auto">
          <a:xfrm>
            <a:off x="7588250" y="33559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75" name="Oval 779"/>
          <p:cNvSpPr>
            <a:spLocks noChangeAspect="1" noChangeArrowheads="1"/>
          </p:cNvSpPr>
          <p:nvPr userDrawn="1"/>
        </p:nvSpPr>
        <p:spPr bwMode="auto">
          <a:xfrm>
            <a:off x="7707313" y="33559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76" name="Oval 780"/>
          <p:cNvSpPr>
            <a:spLocks noChangeAspect="1" noChangeArrowheads="1"/>
          </p:cNvSpPr>
          <p:nvPr userDrawn="1"/>
        </p:nvSpPr>
        <p:spPr bwMode="auto">
          <a:xfrm>
            <a:off x="1436688" y="34655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77" name="Oval 781"/>
          <p:cNvSpPr>
            <a:spLocks noChangeAspect="1" noChangeArrowheads="1"/>
          </p:cNvSpPr>
          <p:nvPr userDrawn="1"/>
        </p:nvSpPr>
        <p:spPr bwMode="auto">
          <a:xfrm>
            <a:off x="1555750" y="34655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78" name="Oval 782"/>
          <p:cNvSpPr>
            <a:spLocks noChangeAspect="1" noChangeArrowheads="1"/>
          </p:cNvSpPr>
          <p:nvPr userDrawn="1"/>
        </p:nvSpPr>
        <p:spPr bwMode="auto">
          <a:xfrm>
            <a:off x="1673225" y="34655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79" name="Oval 783"/>
          <p:cNvSpPr>
            <a:spLocks noChangeAspect="1" noChangeArrowheads="1"/>
          </p:cNvSpPr>
          <p:nvPr userDrawn="1"/>
        </p:nvSpPr>
        <p:spPr bwMode="auto">
          <a:xfrm>
            <a:off x="1792288" y="34655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80" name="Oval 784"/>
          <p:cNvSpPr>
            <a:spLocks noChangeAspect="1" noChangeArrowheads="1"/>
          </p:cNvSpPr>
          <p:nvPr userDrawn="1"/>
        </p:nvSpPr>
        <p:spPr bwMode="auto">
          <a:xfrm>
            <a:off x="1909763" y="34655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81" name="Oval 785"/>
          <p:cNvSpPr>
            <a:spLocks noChangeAspect="1" noChangeArrowheads="1"/>
          </p:cNvSpPr>
          <p:nvPr userDrawn="1"/>
        </p:nvSpPr>
        <p:spPr bwMode="auto">
          <a:xfrm>
            <a:off x="2028825" y="34655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82" name="Oval 786"/>
          <p:cNvSpPr>
            <a:spLocks noChangeAspect="1" noChangeArrowheads="1"/>
          </p:cNvSpPr>
          <p:nvPr userDrawn="1"/>
        </p:nvSpPr>
        <p:spPr bwMode="auto">
          <a:xfrm>
            <a:off x="2146300" y="34655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83" name="Oval 787"/>
          <p:cNvSpPr>
            <a:spLocks noChangeAspect="1" noChangeArrowheads="1"/>
          </p:cNvSpPr>
          <p:nvPr userDrawn="1"/>
        </p:nvSpPr>
        <p:spPr bwMode="auto">
          <a:xfrm>
            <a:off x="2265363" y="34655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84" name="Oval 788"/>
          <p:cNvSpPr>
            <a:spLocks noChangeAspect="1" noChangeArrowheads="1"/>
          </p:cNvSpPr>
          <p:nvPr userDrawn="1"/>
        </p:nvSpPr>
        <p:spPr bwMode="auto">
          <a:xfrm>
            <a:off x="4040188" y="34655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85" name="Oval 789"/>
          <p:cNvSpPr>
            <a:spLocks noChangeAspect="1" noChangeArrowheads="1"/>
          </p:cNvSpPr>
          <p:nvPr userDrawn="1"/>
        </p:nvSpPr>
        <p:spPr bwMode="auto">
          <a:xfrm>
            <a:off x="4157663" y="34655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86" name="Oval 790"/>
          <p:cNvSpPr>
            <a:spLocks noChangeAspect="1" noChangeArrowheads="1"/>
          </p:cNvSpPr>
          <p:nvPr userDrawn="1"/>
        </p:nvSpPr>
        <p:spPr bwMode="auto">
          <a:xfrm>
            <a:off x="4276725" y="34655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87" name="Oval 791"/>
          <p:cNvSpPr>
            <a:spLocks noChangeAspect="1" noChangeArrowheads="1"/>
          </p:cNvSpPr>
          <p:nvPr userDrawn="1"/>
        </p:nvSpPr>
        <p:spPr bwMode="auto">
          <a:xfrm>
            <a:off x="4394200" y="34655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88" name="Oval 792"/>
          <p:cNvSpPr>
            <a:spLocks noChangeAspect="1" noChangeArrowheads="1"/>
          </p:cNvSpPr>
          <p:nvPr userDrawn="1"/>
        </p:nvSpPr>
        <p:spPr bwMode="auto">
          <a:xfrm>
            <a:off x="4513263" y="34655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89" name="Oval 793"/>
          <p:cNvSpPr>
            <a:spLocks noChangeAspect="1" noChangeArrowheads="1"/>
          </p:cNvSpPr>
          <p:nvPr userDrawn="1"/>
        </p:nvSpPr>
        <p:spPr bwMode="auto">
          <a:xfrm>
            <a:off x="4630738" y="34655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90" name="Oval 794"/>
          <p:cNvSpPr>
            <a:spLocks noChangeAspect="1" noChangeArrowheads="1"/>
          </p:cNvSpPr>
          <p:nvPr userDrawn="1"/>
        </p:nvSpPr>
        <p:spPr bwMode="auto">
          <a:xfrm>
            <a:off x="4749800" y="34655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91" name="Oval 795"/>
          <p:cNvSpPr>
            <a:spLocks noChangeAspect="1" noChangeArrowheads="1"/>
          </p:cNvSpPr>
          <p:nvPr userDrawn="1"/>
        </p:nvSpPr>
        <p:spPr bwMode="auto">
          <a:xfrm>
            <a:off x="4867275" y="34655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92" name="Oval 796"/>
          <p:cNvSpPr>
            <a:spLocks noChangeAspect="1" noChangeArrowheads="1"/>
          </p:cNvSpPr>
          <p:nvPr userDrawn="1"/>
        </p:nvSpPr>
        <p:spPr bwMode="auto">
          <a:xfrm>
            <a:off x="4986338" y="34655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93" name="Oval 797"/>
          <p:cNvSpPr>
            <a:spLocks noChangeAspect="1" noChangeArrowheads="1"/>
          </p:cNvSpPr>
          <p:nvPr userDrawn="1"/>
        </p:nvSpPr>
        <p:spPr bwMode="auto">
          <a:xfrm>
            <a:off x="5222875" y="34655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94" name="Oval 798"/>
          <p:cNvSpPr>
            <a:spLocks noChangeAspect="1" noChangeArrowheads="1"/>
          </p:cNvSpPr>
          <p:nvPr userDrawn="1"/>
        </p:nvSpPr>
        <p:spPr bwMode="auto">
          <a:xfrm>
            <a:off x="5340350" y="34655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95" name="Oval 799"/>
          <p:cNvSpPr>
            <a:spLocks noChangeAspect="1" noChangeArrowheads="1"/>
          </p:cNvSpPr>
          <p:nvPr userDrawn="1"/>
        </p:nvSpPr>
        <p:spPr bwMode="auto">
          <a:xfrm>
            <a:off x="5459413" y="34655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96" name="Oval 800"/>
          <p:cNvSpPr>
            <a:spLocks noChangeAspect="1" noChangeArrowheads="1"/>
          </p:cNvSpPr>
          <p:nvPr userDrawn="1"/>
        </p:nvSpPr>
        <p:spPr bwMode="auto">
          <a:xfrm>
            <a:off x="5576888" y="34655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97" name="Oval 801"/>
          <p:cNvSpPr>
            <a:spLocks noChangeAspect="1" noChangeArrowheads="1"/>
          </p:cNvSpPr>
          <p:nvPr userDrawn="1"/>
        </p:nvSpPr>
        <p:spPr bwMode="auto">
          <a:xfrm>
            <a:off x="5695950" y="34655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98" name="Oval 802"/>
          <p:cNvSpPr>
            <a:spLocks noChangeAspect="1" noChangeArrowheads="1"/>
          </p:cNvSpPr>
          <p:nvPr userDrawn="1"/>
        </p:nvSpPr>
        <p:spPr bwMode="auto">
          <a:xfrm>
            <a:off x="5813425" y="34655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799" name="Oval 803"/>
          <p:cNvSpPr>
            <a:spLocks noChangeAspect="1" noChangeArrowheads="1"/>
          </p:cNvSpPr>
          <p:nvPr userDrawn="1"/>
        </p:nvSpPr>
        <p:spPr bwMode="auto">
          <a:xfrm>
            <a:off x="5932488" y="34655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00" name="Oval 804"/>
          <p:cNvSpPr>
            <a:spLocks noChangeAspect="1" noChangeArrowheads="1"/>
          </p:cNvSpPr>
          <p:nvPr userDrawn="1"/>
        </p:nvSpPr>
        <p:spPr bwMode="auto">
          <a:xfrm>
            <a:off x="6051550" y="34655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01" name="Oval 805"/>
          <p:cNvSpPr>
            <a:spLocks noChangeAspect="1" noChangeArrowheads="1"/>
          </p:cNvSpPr>
          <p:nvPr userDrawn="1"/>
        </p:nvSpPr>
        <p:spPr bwMode="auto">
          <a:xfrm>
            <a:off x="6169025" y="34655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02" name="Oval 806"/>
          <p:cNvSpPr>
            <a:spLocks noChangeAspect="1" noChangeArrowheads="1"/>
          </p:cNvSpPr>
          <p:nvPr userDrawn="1"/>
        </p:nvSpPr>
        <p:spPr bwMode="auto">
          <a:xfrm>
            <a:off x="6288088" y="34655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03" name="Oval 807"/>
          <p:cNvSpPr>
            <a:spLocks noChangeAspect="1" noChangeArrowheads="1"/>
          </p:cNvSpPr>
          <p:nvPr userDrawn="1"/>
        </p:nvSpPr>
        <p:spPr bwMode="auto">
          <a:xfrm>
            <a:off x="6405563" y="34655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04" name="Oval 808"/>
          <p:cNvSpPr>
            <a:spLocks noChangeAspect="1" noChangeArrowheads="1"/>
          </p:cNvSpPr>
          <p:nvPr userDrawn="1"/>
        </p:nvSpPr>
        <p:spPr bwMode="auto">
          <a:xfrm>
            <a:off x="6524625" y="34655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05" name="Oval 809"/>
          <p:cNvSpPr>
            <a:spLocks noChangeAspect="1" noChangeArrowheads="1"/>
          </p:cNvSpPr>
          <p:nvPr userDrawn="1"/>
        </p:nvSpPr>
        <p:spPr bwMode="auto">
          <a:xfrm>
            <a:off x="6642100" y="34655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06" name="Oval 810"/>
          <p:cNvSpPr>
            <a:spLocks noChangeAspect="1" noChangeArrowheads="1"/>
          </p:cNvSpPr>
          <p:nvPr userDrawn="1"/>
        </p:nvSpPr>
        <p:spPr bwMode="auto">
          <a:xfrm>
            <a:off x="6761163" y="34655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07" name="Oval 811"/>
          <p:cNvSpPr>
            <a:spLocks noChangeAspect="1" noChangeArrowheads="1"/>
          </p:cNvSpPr>
          <p:nvPr userDrawn="1"/>
        </p:nvSpPr>
        <p:spPr bwMode="auto">
          <a:xfrm>
            <a:off x="6878638" y="34655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08" name="Oval 812"/>
          <p:cNvSpPr>
            <a:spLocks noChangeAspect="1" noChangeArrowheads="1"/>
          </p:cNvSpPr>
          <p:nvPr userDrawn="1"/>
        </p:nvSpPr>
        <p:spPr bwMode="auto">
          <a:xfrm>
            <a:off x="6997700" y="34655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09" name="Oval 813"/>
          <p:cNvSpPr>
            <a:spLocks noChangeAspect="1" noChangeArrowheads="1"/>
          </p:cNvSpPr>
          <p:nvPr userDrawn="1"/>
        </p:nvSpPr>
        <p:spPr bwMode="auto">
          <a:xfrm>
            <a:off x="7115175" y="34655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10" name="Oval 814"/>
          <p:cNvSpPr>
            <a:spLocks noChangeAspect="1" noChangeArrowheads="1"/>
          </p:cNvSpPr>
          <p:nvPr userDrawn="1"/>
        </p:nvSpPr>
        <p:spPr bwMode="auto">
          <a:xfrm>
            <a:off x="7234238" y="34655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11" name="Oval 815"/>
          <p:cNvSpPr>
            <a:spLocks noChangeAspect="1" noChangeArrowheads="1"/>
          </p:cNvSpPr>
          <p:nvPr userDrawn="1"/>
        </p:nvSpPr>
        <p:spPr bwMode="auto">
          <a:xfrm>
            <a:off x="1436688" y="35750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12" name="Oval 816"/>
          <p:cNvSpPr>
            <a:spLocks noChangeAspect="1" noChangeArrowheads="1"/>
          </p:cNvSpPr>
          <p:nvPr userDrawn="1"/>
        </p:nvSpPr>
        <p:spPr bwMode="auto">
          <a:xfrm>
            <a:off x="1555750" y="35750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13" name="Oval 817"/>
          <p:cNvSpPr>
            <a:spLocks noChangeAspect="1" noChangeArrowheads="1"/>
          </p:cNvSpPr>
          <p:nvPr userDrawn="1"/>
        </p:nvSpPr>
        <p:spPr bwMode="auto">
          <a:xfrm>
            <a:off x="1673225" y="35750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14" name="Oval 818"/>
          <p:cNvSpPr>
            <a:spLocks noChangeAspect="1" noChangeArrowheads="1"/>
          </p:cNvSpPr>
          <p:nvPr userDrawn="1"/>
        </p:nvSpPr>
        <p:spPr bwMode="auto">
          <a:xfrm>
            <a:off x="1792288" y="35750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15" name="Oval 819"/>
          <p:cNvSpPr>
            <a:spLocks noChangeAspect="1" noChangeArrowheads="1"/>
          </p:cNvSpPr>
          <p:nvPr userDrawn="1"/>
        </p:nvSpPr>
        <p:spPr bwMode="auto">
          <a:xfrm>
            <a:off x="2265363" y="35750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16" name="Oval 820"/>
          <p:cNvSpPr>
            <a:spLocks noChangeAspect="1" noChangeArrowheads="1"/>
          </p:cNvSpPr>
          <p:nvPr userDrawn="1"/>
        </p:nvSpPr>
        <p:spPr bwMode="auto">
          <a:xfrm>
            <a:off x="4040188" y="35750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17" name="Oval 821"/>
          <p:cNvSpPr>
            <a:spLocks noChangeAspect="1" noChangeArrowheads="1"/>
          </p:cNvSpPr>
          <p:nvPr userDrawn="1"/>
        </p:nvSpPr>
        <p:spPr bwMode="auto">
          <a:xfrm>
            <a:off x="4157663" y="35750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18" name="Oval 822"/>
          <p:cNvSpPr>
            <a:spLocks noChangeAspect="1" noChangeArrowheads="1"/>
          </p:cNvSpPr>
          <p:nvPr userDrawn="1"/>
        </p:nvSpPr>
        <p:spPr bwMode="auto">
          <a:xfrm>
            <a:off x="4276725" y="35750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19" name="Oval 823"/>
          <p:cNvSpPr>
            <a:spLocks noChangeAspect="1" noChangeArrowheads="1"/>
          </p:cNvSpPr>
          <p:nvPr userDrawn="1"/>
        </p:nvSpPr>
        <p:spPr bwMode="auto">
          <a:xfrm>
            <a:off x="4394200" y="35750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20" name="Oval 824"/>
          <p:cNvSpPr>
            <a:spLocks noChangeAspect="1" noChangeArrowheads="1"/>
          </p:cNvSpPr>
          <p:nvPr userDrawn="1"/>
        </p:nvSpPr>
        <p:spPr bwMode="auto">
          <a:xfrm>
            <a:off x="4513263" y="35750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21" name="Oval 825"/>
          <p:cNvSpPr>
            <a:spLocks noChangeAspect="1" noChangeArrowheads="1"/>
          </p:cNvSpPr>
          <p:nvPr userDrawn="1"/>
        </p:nvSpPr>
        <p:spPr bwMode="auto">
          <a:xfrm>
            <a:off x="4630738" y="35750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22" name="Oval 826"/>
          <p:cNvSpPr>
            <a:spLocks noChangeAspect="1" noChangeArrowheads="1"/>
          </p:cNvSpPr>
          <p:nvPr userDrawn="1"/>
        </p:nvSpPr>
        <p:spPr bwMode="auto">
          <a:xfrm>
            <a:off x="4749800" y="35750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23" name="Oval 827"/>
          <p:cNvSpPr>
            <a:spLocks noChangeAspect="1" noChangeArrowheads="1"/>
          </p:cNvSpPr>
          <p:nvPr userDrawn="1"/>
        </p:nvSpPr>
        <p:spPr bwMode="auto">
          <a:xfrm>
            <a:off x="4867275" y="35750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24" name="Oval 828"/>
          <p:cNvSpPr>
            <a:spLocks noChangeAspect="1" noChangeArrowheads="1"/>
          </p:cNvSpPr>
          <p:nvPr userDrawn="1"/>
        </p:nvSpPr>
        <p:spPr bwMode="auto">
          <a:xfrm>
            <a:off x="4986338" y="35750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25" name="Oval 829"/>
          <p:cNvSpPr>
            <a:spLocks noChangeAspect="1" noChangeArrowheads="1"/>
          </p:cNvSpPr>
          <p:nvPr userDrawn="1"/>
        </p:nvSpPr>
        <p:spPr bwMode="auto">
          <a:xfrm>
            <a:off x="5103813" y="35750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26" name="Oval 830"/>
          <p:cNvSpPr>
            <a:spLocks noChangeAspect="1" noChangeArrowheads="1"/>
          </p:cNvSpPr>
          <p:nvPr userDrawn="1"/>
        </p:nvSpPr>
        <p:spPr bwMode="auto">
          <a:xfrm>
            <a:off x="5222875" y="35750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27" name="Oval 831"/>
          <p:cNvSpPr>
            <a:spLocks noChangeAspect="1" noChangeArrowheads="1"/>
          </p:cNvSpPr>
          <p:nvPr userDrawn="1"/>
        </p:nvSpPr>
        <p:spPr bwMode="auto">
          <a:xfrm>
            <a:off x="5340350" y="35750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28" name="Oval 832"/>
          <p:cNvSpPr>
            <a:spLocks noChangeAspect="1" noChangeArrowheads="1"/>
          </p:cNvSpPr>
          <p:nvPr userDrawn="1"/>
        </p:nvSpPr>
        <p:spPr bwMode="auto">
          <a:xfrm>
            <a:off x="5459413" y="35750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29" name="Oval 833"/>
          <p:cNvSpPr>
            <a:spLocks noChangeAspect="1" noChangeArrowheads="1"/>
          </p:cNvSpPr>
          <p:nvPr userDrawn="1"/>
        </p:nvSpPr>
        <p:spPr bwMode="auto">
          <a:xfrm>
            <a:off x="5576888" y="35750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30" name="Oval 834"/>
          <p:cNvSpPr>
            <a:spLocks noChangeAspect="1" noChangeArrowheads="1"/>
          </p:cNvSpPr>
          <p:nvPr userDrawn="1"/>
        </p:nvSpPr>
        <p:spPr bwMode="auto">
          <a:xfrm>
            <a:off x="5695950" y="35750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31" name="Oval 835"/>
          <p:cNvSpPr>
            <a:spLocks noChangeAspect="1" noChangeArrowheads="1"/>
          </p:cNvSpPr>
          <p:nvPr userDrawn="1"/>
        </p:nvSpPr>
        <p:spPr bwMode="auto">
          <a:xfrm>
            <a:off x="5813425" y="35750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32" name="Oval 836"/>
          <p:cNvSpPr>
            <a:spLocks noChangeAspect="1" noChangeArrowheads="1"/>
          </p:cNvSpPr>
          <p:nvPr userDrawn="1"/>
        </p:nvSpPr>
        <p:spPr bwMode="auto">
          <a:xfrm>
            <a:off x="5932488" y="35750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33" name="Oval 837"/>
          <p:cNvSpPr>
            <a:spLocks noChangeAspect="1" noChangeArrowheads="1"/>
          </p:cNvSpPr>
          <p:nvPr userDrawn="1"/>
        </p:nvSpPr>
        <p:spPr bwMode="auto">
          <a:xfrm>
            <a:off x="6051550" y="35750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34" name="Oval 838"/>
          <p:cNvSpPr>
            <a:spLocks noChangeAspect="1" noChangeArrowheads="1"/>
          </p:cNvSpPr>
          <p:nvPr userDrawn="1"/>
        </p:nvSpPr>
        <p:spPr bwMode="auto">
          <a:xfrm>
            <a:off x="6169025" y="35750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35" name="Oval 839"/>
          <p:cNvSpPr>
            <a:spLocks noChangeAspect="1" noChangeArrowheads="1"/>
          </p:cNvSpPr>
          <p:nvPr userDrawn="1"/>
        </p:nvSpPr>
        <p:spPr bwMode="auto">
          <a:xfrm>
            <a:off x="6288088" y="35750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36" name="Oval 840"/>
          <p:cNvSpPr>
            <a:spLocks noChangeAspect="1" noChangeArrowheads="1"/>
          </p:cNvSpPr>
          <p:nvPr userDrawn="1"/>
        </p:nvSpPr>
        <p:spPr bwMode="auto">
          <a:xfrm>
            <a:off x="6405563" y="35750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37" name="Oval 841"/>
          <p:cNvSpPr>
            <a:spLocks noChangeAspect="1" noChangeArrowheads="1"/>
          </p:cNvSpPr>
          <p:nvPr userDrawn="1"/>
        </p:nvSpPr>
        <p:spPr bwMode="auto">
          <a:xfrm>
            <a:off x="6524625" y="35750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38" name="Oval 842"/>
          <p:cNvSpPr>
            <a:spLocks noChangeAspect="1" noChangeArrowheads="1"/>
          </p:cNvSpPr>
          <p:nvPr userDrawn="1"/>
        </p:nvSpPr>
        <p:spPr bwMode="auto">
          <a:xfrm>
            <a:off x="6642100" y="35750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39" name="Oval 843"/>
          <p:cNvSpPr>
            <a:spLocks noChangeAspect="1" noChangeArrowheads="1"/>
          </p:cNvSpPr>
          <p:nvPr userDrawn="1"/>
        </p:nvSpPr>
        <p:spPr bwMode="auto">
          <a:xfrm>
            <a:off x="6761163" y="35750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40" name="Oval 844"/>
          <p:cNvSpPr>
            <a:spLocks noChangeAspect="1" noChangeArrowheads="1"/>
          </p:cNvSpPr>
          <p:nvPr userDrawn="1"/>
        </p:nvSpPr>
        <p:spPr bwMode="auto">
          <a:xfrm>
            <a:off x="6878638" y="35750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41" name="Oval 845"/>
          <p:cNvSpPr>
            <a:spLocks noChangeAspect="1" noChangeArrowheads="1"/>
          </p:cNvSpPr>
          <p:nvPr userDrawn="1"/>
        </p:nvSpPr>
        <p:spPr bwMode="auto">
          <a:xfrm>
            <a:off x="6997700" y="35750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42" name="Oval 846"/>
          <p:cNvSpPr>
            <a:spLocks noChangeAspect="1" noChangeArrowheads="1"/>
          </p:cNvSpPr>
          <p:nvPr userDrawn="1"/>
        </p:nvSpPr>
        <p:spPr bwMode="auto">
          <a:xfrm>
            <a:off x="7115175" y="35750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43" name="Oval 847"/>
          <p:cNvSpPr>
            <a:spLocks noChangeAspect="1" noChangeArrowheads="1"/>
          </p:cNvSpPr>
          <p:nvPr userDrawn="1"/>
        </p:nvSpPr>
        <p:spPr bwMode="auto">
          <a:xfrm>
            <a:off x="7234238" y="35750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44" name="Oval 848"/>
          <p:cNvSpPr>
            <a:spLocks noChangeAspect="1" noChangeArrowheads="1"/>
          </p:cNvSpPr>
          <p:nvPr userDrawn="1"/>
        </p:nvSpPr>
        <p:spPr bwMode="auto">
          <a:xfrm>
            <a:off x="1555750" y="36830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45" name="Oval 849"/>
          <p:cNvSpPr>
            <a:spLocks noChangeAspect="1" noChangeArrowheads="1"/>
          </p:cNvSpPr>
          <p:nvPr userDrawn="1"/>
        </p:nvSpPr>
        <p:spPr bwMode="auto">
          <a:xfrm>
            <a:off x="1673225" y="36830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46" name="Oval 850"/>
          <p:cNvSpPr>
            <a:spLocks noChangeAspect="1" noChangeArrowheads="1"/>
          </p:cNvSpPr>
          <p:nvPr userDrawn="1"/>
        </p:nvSpPr>
        <p:spPr bwMode="auto">
          <a:xfrm>
            <a:off x="1792288" y="36830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47" name="Oval 851"/>
          <p:cNvSpPr>
            <a:spLocks noChangeAspect="1" noChangeArrowheads="1"/>
          </p:cNvSpPr>
          <p:nvPr userDrawn="1"/>
        </p:nvSpPr>
        <p:spPr bwMode="auto">
          <a:xfrm>
            <a:off x="3921125" y="36830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48" name="Oval 852"/>
          <p:cNvSpPr>
            <a:spLocks noChangeAspect="1" noChangeArrowheads="1"/>
          </p:cNvSpPr>
          <p:nvPr userDrawn="1"/>
        </p:nvSpPr>
        <p:spPr bwMode="auto">
          <a:xfrm>
            <a:off x="4040188" y="36830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49" name="Oval 853"/>
          <p:cNvSpPr>
            <a:spLocks noChangeAspect="1" noChangeArrowheads="1"/>
          </p:cNvSpPr>
          <p:nvPr userDrawn="1"/>
        </p:nvSpPr>
        <p:spPr bwMode="auto">
          <a:xfrm>
            <a:off x="4157663" y="36830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50" name="Oval 854"/>
          <p:cNvSpPr>
            <a:spLocks noChangeAspect="1" noChangeArrowheads="1"/>
          </p:cNvSpPr>
          <p:nvPr userDrawn="1"/>
        </p:nvSpPr>
        <p:spPr bwMode="auto">
          <a:xfrm>
            <a:off x="4276725" y="36830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51" name="Oval 855"/>
          <p:cNvSpPr>
            <a:spLocks noChangeAspect="1" noChangeArrowheads="1"/>
          </p:cNvSpPr>
          <p:nvPr userDrawn="1"/>
        </p:nvSpPr>
        <p:spPr bwMode="auto">
          <a:xfrm>
            <a:off x="4394200" y="36830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52" name="Oval 856"/>
          <p:cNvSpPr>
            <a:spLocks noChangeAspect="1" noChangeArrowheads="1"/>
          </p:cNvSpPr>
          <p:nvPr userDrawn="1"/>
        </p:nvSpPr>
        <p:spPr bwMode="auto">
          <a:xfrm>
            <a:off x="4513263" y="36830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53" name="Oval 857"/>
          <p:cNvSpPr>
            <a:spLocks noChangeAspect="1" noChangeArrowheads="1"/>
          </p:cNvSpPr>
          <p:nvPr userDrawn="1"/>
        </p:nvSpPr>
        <p:spPr bwMode="auto">
          <a:xfrm>
            <a:off x="4630738" y="36830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54" name="Oval 858"/>
          <p:cNvSpPr>
            <a:spLocks noChangeAspect="1" noChangeArrowheads="1"/>
          </p:cNvSpPr>
          <p:nvPr userDrawn="1"/>
        </p:nvSpPr>
        <p:spPr bwMode="auto">
          <a:xfrm>
            <a:off x="4749800" y="36830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55" name="Oval 859"/>
          <p:cNvSpPr>
            <a:spLocks noChangeAspect="1" noChangeArrowheads="1"/>
          </p:cNvSpPr>
          <p:nvPr userDrawn="1"/>
        </p:nvSpPr>
        <p:spPr bwMode="auto">
          <a:xfrm>
            <a:off x="4867275" y="36830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56" name="Oval 860"/>
          <p:cNvSpPr>
            <a:spLocks noChangeAspect="1" noChangeArrowheads="1"/>
          </p:cNvSpPr>
          <p:nvPr userDrawn="1"/>
        </p:nvSpPr>
        <p:spPr bwMode="auto">
          <a:xfrm>
            <a:off x="4986338" y="36830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57" name="Oval 861"/>
          <p:cNvSpPr>
            <a:spLocks noChangeAspect="1" noChangeArrowheads="1"/>
          </p:cNvSpPr>
          <p:nvPr userDrawn="1"/>
        </p:nvSpPr>
        <p:spPr bwMode="auto">
          <a:xfrm>
            <a:off x="5103813" y="36830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58" name="Oval 862"/>
          <p:cNvSpPr>
            <a:spLocks noChangeAspect="1" noChangeArrowheads="1"/>
          </p:cNvSpPr>
          <p:nvPr userDrawn="1"/>
        </p:nvSpPr>
        <p:spPr bwMode="auto">
          <a:xfrm>
            <a:off x="5222875" y="36830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59" name="Oval 863"/>
          <p:cNvSpPr>
            <a:spLocks noChangeAspect="1" noChangeArrowheads="1"/>
          </p:cNvSpPr>
          <p:nvPr userDrawn="1"/>
        </p:nvSpPr>
        <p:spPr bwMode="auto">
          <a:xfrm>
            <a:off x="5340350" y="36830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60" name="Oval 864"/>
          <p:cNvSpPr>
            <a:spLocks noChangeAspect="1" noChangeArrowheads="1"/>
          </p:cNvSpPr>
          <p:nvPr userDrawn="1"/>
        </p:nvSpPr>
        <p:spPr bwMode="auto">
          <a:xfrm>
            <a:off x="5459413" y="36830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61" name="Oval 865"/>
          <p:cNvSpPr>
            <a:spLocks noChangeAspect="1" noChangeArrowheads="1"/>
          </p:cNvSpPr>
          <p:nvPr userDrawn="1"/>
        </p:nvSpPr>
        <p:spPr bwMode="auto">
          <a:xfrm>
            <a:off x="5576888" y="36830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62" name="Oval 866"/>
          <p:cNvSpPr>
            <a:spLocks noChangeAspect="1" noChangeArrowheads="1"/>
          </p:cNvSpPr>
          <p:nvPr userDrawn="1"/>
        </p:nvSpPr>
        <p:spPr bwMode="auto">
          <a:xfrm>
            <a:off x="5695950" y="36830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63" name="Oval 867"/>
          <p:cNvSpPr>
            <a:spLocks noChangeAspect="1" noChangeArrowheads="1"/>
          </p:cNvSpPr>
          <p:nvPr userDrawn="1"/>
        </p:nvSpPr>
        <p:spPr bwMode="auto">
          <a:xfrm>
            <a:off x="5813425" y="36830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64" name="Oval 868"/>
          <p:cNvSpPr>
            <a:spLocks noChangeAspect="1" noChangeArrowheads="1"/>
          </p:cNvSpPr>
          <p:nvPr userDrawn="1"/>
        </p:nvSpPr>
        <p:spPr bwMode="auto">
          <a:xfrm>
            <a:off x="5932488" y="36830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65" name="Oval 869"/>
          <p:cNvSpPr>
            <a:spLocks noChangeAspect="1" noChangeArrowheads="1"/>
          </p:cNvSpPr>
          <p:nvPr userDrawn="1"/>
        </p:nvSpPr>
        <p:spPr bwMode="auto">
          <a:xfrm>
            <a:off x="6051550" y="36830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66" name="Oval 870"/>
          <p:cNvSpPr>
            <a:spLocks noChangeAspect="1" noChangeArrowheads="1"/>
          </p:cNvSpPr>
          <p:nvPr userDrawn="1"/>
        </p:nvSpPr>
        <p:spPr bwMode="auto">
          <a:xfrm>
            <a:off x="6169025" y="36830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67" name="Oval 871"/>
          <p:cNvSpPr>
            <a:spLocks noChangeAspect="1" noChangeArrowheads="1"/>
          </p:cNvSpPr>
          <p:nvPr userDrawn="1"/>
        </p:nvSpPr>
        <p:spPr bwMode="auto">
          <a:xfrm>
            <a:off x="6288088" y="36830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68" name="Oval 872"/>
          <p:cNvSpPr>
            <a:spLocks noChangeAspect="1" noChangeArrowheads="1"/>
          </p:cNvSpPr>
          <p:nvPr userDrawn="1"/>
        </p:nvSpPr>
        <p:spPr bwMode="auto">
          <a:xfrm>
            <a:off x="6405563" y="36830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69" name="Oval 873"/>
          <p:cNvSpPr>
            <a:spLocks noChangeAspect="1" noChangeArrowheads="1"/>
          </p:cNvSpPr>
          <p:nvPr userDrawn="1"/>
        </p:nvSpPr>
        <p:spPr bwMode="auto">
          <a:xfrm>
            <a:off x="6524625" y="36830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70" name="Oval 874"/>
          <p:cNvSpPr>
            <a:spLocks noChangeAspect="1" noChangeArrowheads="1"/>
          </p:cNvSpPr>
          <p:nvPr userDrawn="1"/>
        </p:nvSpPr>
        <p:spPr bwMode="auto">
          <a:xfrm>
            <a:off x="6642100" y="36830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71" name="Oval 875"/>
          <p:cNvSpPr>
            <a:spLocks noChangeAspect="1" noChangeArrowheads="1"/>
          </p:cNvSpPr>
          <p:nvPr userDrawn="1"/>
        </p:nvSpPr>
        <p:spPr bwMode="auto">
          <a:xfrm>
            <a:off x="6761163" y="36830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72" name="Oval 876"/>
          <p:cNvSpPr>
            <a:spLocks noChangeAspect="1" noChangeArrowheads="1"/>
          </p:cNvSpPr>
          <p:nvPr userDrawn="1"/>
        </p:nvSpPr>
        <p:spPr bwMode="auto">
          <a:xfrm>
            <a:off x="6878638" y="36830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73" name="Oval 877"/>
          <p:cNvSpPr>
            <a:spLocks noChangeAspect="1" noChangeArrowheads="1"/>
          </p:cNvSpPr>
          <p:nvPr userDrawn="1"/>
        </p:nvSpPr>
        <p:spPr bwMode="auto">
          <a:xfrm>
            <a:off x="6997700" y="36830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74" name="Oval 878"/>
          <p:cNvSpPr>
            <a:spLocks noChangeAspect="1" noChangeArrowheads="1"/>
          </p:cNvSpPr>
          <p:nvPr userDrawn="1"/>
        </p:nvSpPr>
        <p:spPr bwMode="auto">
          <a:xfrm>
            <a:off x="7115175" y="36830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75" name="Oval 879"/>
          <p:cNvSpPr>
            <a:spLocks noChangeAspect="1" noChangeArrowheads="1"/>
          </p:cNvSpPr>
          <p:nvPr userDrawn="1"/>
        </p:nvSpPr>
        <p:spPr bwMode="auto">
          <a:xfrm>
            <a:off x="7234238" y="36830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76" name="Oval 880"/>
          <p:cNvSpPr>
            <a:spLocks noChangeAspect="1" noChangeArrowheads="1"/>
          </p:cNvSpPr>
          <p:nvPr userDrawn="1"/>
        </p:nvSpPr>
        <p:spPr bwMode="auto">
          <a:xfrm>
            <a:off x="1673225" y="37925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77" name="Oval 881"/>
          <p:cNvSpPr>
            <a:spLocks noChangeAspect="1" noChangeArrowheads="1"/>
          </p:cNvSpPr>
          <p:nvPr userDrawn="1"/>
        </p:nvSpPr>
        <p:spPr bwMode="auto">
          <a:xfrm>
            <a:off x="1792288" y="37925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78" name="Oval 882"/>
          <p:cNvSpPr>
            <a:spLocks noChangeAspect="1" noChangeArrowheads="1"/>
          </p:cNvSpPr>
          <p:nvPr userDrawn="1"/>
        </p:nvSpPr>
        <p:spPr bwMode="auto">
          <a:xfrm>
            <a:off x="2028825" y="37925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79" name="Oval 883"/>
          <p:cNvSpPr>
            <a:spLocks noChangeAspect="1" noChangeArrowheads="1"/>
          </p:cNvSpPr>
          <p:nvPr userDrawn="1"/>
        </p:nvSpPr>
        <p:spPr bwMode="auto">
          <a:xfrm>
            <a:off x="2265363" y="37925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80" name="Oval 884"/>
          <p:cNvSpPr>
            <a:spLocks noChangeAspect="1" noChangeArrowheads="1"/>
          </p:cNvSpPr>
          <p:nvPr userDrawn="1"/>
        </p:nvSpPr>
        <p:spPr bwMode="auto">
          <a:xfrm>
            <a:off x="3921125" y="37925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81" name="Oval 885"/>
          <p:cNvSpPr>
            <a:spLocks noChangeAspect="1" noChangeArrowheads="1"/>
          </p:cNvSpPr>
          <p:nvPr userDrawn="1"/>
        </p:nvSpPr>
        <p:spPr bwMode="auto">
          <a:xfrm>
            <a:off x="4040188" y="37925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82" name="Oval 886"/>
          <p:cNvSpPr>
            <a:spLocks noChangeAspect="1" noChangeArrowheads="1"/>
          </p:cNvSpPr>
          <p:nvPr userDrawn="1"/>
        </p:nvSpPr>
        <p:spPr bwMode="auto">
          <a:xfrm>
            <a:off x="4157663" y="37925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83" name="Oval 887"/>
          <p:cNvSpPr>
            <a:spLocks noChangeAspect="1" noChangeArrowheads="1"/>
          </p:cNvSpPr>
          <p:nvPr userDrawn="1"/>
        </p:nvSpPr>
        <p:spPr bwMode="auto">
          <a:xfrm>
            <a:off x="4276725" y="37925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84" name="Oval 888"/>
          <p:cNvSpPr>
            <a:spLocks noChangeAspect="1" noChangeArrowheads="1"/>
          </p:cNvSpPr>
          <p:nvPr userDrawn="1"/>
        </p:nvSpPr>
        <p:spPr bwMode="auto">
          <a:xfrm>
            <a:off x="4394200" y="37925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85" name="Oval 889"/>
          <p:cNvSpPr>
            <a:spLocks noChangeAspect="1" noChangeArrowheads="1"/>
          </p:cNvSpPr>
          <p:nvPr userDrawn="1"/>
        </p:nvSpPr>
        <p:spPr bwMode="auto">
          <a:xfrm>
            <a:off x="4513263" y="37925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86" name="Oval 890"/>
          <p:cNvSpPr>
            <a:spLocks noChangeAspect="1" noChangeArrowheads="1"/>
          </p:cNvSpPr>
          <p:nvPr userDrawn="1"/>
        </p:nvSpPr>
        <p:spPr bwMode="auto">
          <a:xfrm>
            <a:off x="4630738" y="37925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87" name="Oval 891"/>
          <p:cNvSpPr>
            <a:spLocks noChangeAspect="1" noChangeArrowheads="1"/>
          </p:cNvSpPr>
          <p:nvPr userDrawn="1"/>
        </p:nvSpPr>
        <p:spPr bwMode="auto">
          <a:xfrm>
            <a:off x="4749800" y="37925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88" name="Oval 892"/>
          <p:cNvSpPr>
            <a:spLocks noChangeAspect="1" noChangeArrowheads="1"/>
          </p:cNvSpPr>
          <p:nvPr userDrawn="1"/>
        </p:nvSpPr>
        <p:spPr bwMode="auto">
          <a:xfrm>
            <a:off x="4867275" y="37925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89" name="Oval 893"/>
          <p:cNvSpPr>
            <a:spLocks noChangeAspect="1" noChangeArrowheads="1"/>
          </p:cNvSpPr>
          <p:nvPr userDrawn="1"/>
        </p:nvSpPr>
        <p:spPr bwMode="auto">
          <a:xfrm>
            <a:off x="4986338" y="37925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90" name="Oval 894"/>
          <p:cNvSpPr>
            <a:spLocks noChangeAspect="1" noChangeArrowheads="1"/>
          </p:cNvSpPr>
          <p:nvPr userDrawn="1"/>
        </p:nvSpPr>
        <p:spPr bwMode="auto">
          <a:xfrm>
            <a:off x="5103813" y="37925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91" name="Oval 895"/>
          <p:cNvSpPr>
            <a:spLocks noChangeAspect="1" noChangeArrowheads="1"/>
          </p:cNvSpPr>
          <p:nvPr userDrawn="1"/>
        </p:nvSpPr>
        <p:spPr bwMode="auto">
          <a:xfrm>
            <a:off x="5340350" y="37925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92" name="Oval 896"/>
          <p:cNvSpPr>
            <a:spLocks noChangeAspect="1" noChangeArrowheads="1"/>
          </p:cNvSpPr>
          <p:nvPr userDrawn="1"/>
        </p:nvSpPr>
        <p:spPr bwMode="auto">
          <a:xfrm>
            <a:off x="5459413" y="37925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93" name="Oval 897"/>
          <p:cNvSpPr>
            <a:spLocks noChangeAspect="1" noChangeArrowheads="1"/>
          </p:cNvSpPr>
          <p:nvPr userDrawn="1"/>
        </p:nvSpPr>
        <p:spPr bwMode="auto">
          <a:xfrm>
            <a:off x="5576888" y="37925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94" name="Oval 898"/>
          <p:cNvSpPr>
            <a:spLocks noChangeAspect="1" noChangeArrowheads="1"/>
          </p:cNvSpPr>
          <p:nvPr userDrawn="1"/>
        </p:nvSpPr>
        <p:spPr bwMode="auto">
          <a:xfrm>
            <a:off x="5695950" y="37925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95" name="Oval 899"/>
          <p:cNvSpPr>
            <a:spLocks noChangeAspect="1" noChangeArrowheads="1"/>
          </p:cNvSpPr>
          <p:nvPr userDrawn="1"/>
        </p:nvSpPr>
        <p:spPr bwMode="auto">
          <a:xfrm>
            <a:off x="6051550" y="37925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96" name="Oval 900"/>
          <p:cNvSpPr>
            <a:spLocks noChangeAspect="1" noChangeArrowheads="1"/>
          </p:cNvSpPr>
          <p:nvPr userDrawn="1"/>
        </p:nvSpPr>
        <p:spPr bwMode="auto">
          <a:xfrm>
            <a:off x="6169025" y="37925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97" name="Oval 901"/>
          <p:cNvSpPr>
            <a:spLocks noChangeAspect="1" noChangeArrowheads="1"/>
          </p:cNvSpPr>
          <p:nvPr userDrawn="1"/>
        </p:nvSpPr>
        <p:spPr bwMode="auto">
          <a:xfrm>
            <a:off x="6288088" y="37925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98" name="Oval 902"/>
          <p:cNvSpPr>
            <a:spLocks noChangeAspect="1" noChangeArrowheads="1"/>
          </p:cNvSpPr>
          <p:nvPr userDrawn="1"/>
        </p:nvSpPr>
        <p:spPr bwMode="auto">
          <a:xfrm>
            <a:off x="6405563" y="37925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899" name="Oval 903"/>
          <p:cNvSpPr>
            <a:spLocks noChangeAspect="1" noChangeArrowheads="1"/>
          </p:cNvSpPr>
          <p:nvPr userDrawn="1"/>
        </p:nvSpPr>
        <p:spPr bwMode="auto">
          <a:xfrm>
            <a:off x="6642100" y="37925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00" name="Oval 904"/>
          <p:cNvSpPr>
            <a:spLocks noChangeAspect="1" noChangeArrowheads="1"/>
          </p:cNvSpPr>
          <p:nvPr userDrawn="1"/>
        </p:nvSpPr>
        <p:spPr bwMode="auto">
          <a:xfrm>
            <a:off x="6761163" y="37925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01" name="Oval 905"/>
          <p:cNvSpPr>
            <a:spLocks noChangeAspect="1" noChangeArrowheads="1"/>
          </p:cNvSpPr>
          <p:nvPr userDrawn="1"/>
        </p:nvSpPr>
        <p:spPr bwMode="auto">
          <a:xfrm>
            <a:off x="6878638" y="37925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02" name="Oval 906"/>
          <p:cNvSpPr>
            <a:spLocks noChangeAspect="1" noChangeArrowheads="1"/>
          </p:cNvSpPr>
          <p:nvPr userDrawn="1"/>
        </p:nvSpPr>
        <p:spPr bwMode="auto">
          <a:xfrm>
            <a:off x="1673225" y="39020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03" name="Oval 907"/>
          <p:cNvSpPr>
            <a:spLocks noChangeAspect="1" noChangeArrowheads="1"/>
          </p:cNvSpPr>
          <p:nvPr userDrawn="1"/>
        </p:nvSpPr>
        <p:spPr bwMode="auto">
          <a:xfrm>
            <a:off x="1792288" y="39020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04" name="Oval 908"/>
          <p:cNvSpPr>
            <a:spLocks noChangeAspect="1" noChangeArrowheads="1"/>
          </p:cNvSpPr>
          <p:nvPr userDrawn="1"/>
        </p:nvSpPr>
        <p:spPr bwMode="auto">
          <a:xfrm>
            <a:off x="1909763" y="39020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05" name="Oval 909"/>
          <p:cNvSpPr>
            <a:spLocks noChangeAspect="1" noChangeArrowheads="1"/>
          </p:cNvSpPr>
          <p:nvPr userDrawn="1"/>
        </p:nvSpPr>
        <p:spPr bwMode="auto">
          <a:xfrm>
            <a:off x="2028825" y="39020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06" name="Oval 910"/>
          <p:cNvSpPr>
            <a:spLocks noChangeAspect="1" noChangeArrowheads="1"/>
          </p:cNvSpPr>
          <p:nvPr userDrawn="1"/>
        </p:nvSpPr>
        <p:spPr bwMode="auto">
          <a:xfrm>
            <a:off x="2501900" y="39020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07" name="Oval 911"/>
          <p:cNvSpPr>
            <a:spLocks noChangeAspect="1" noChangeArrowheads="1"/>
          </p:cNvSpPr>
          <p:nvPr userDrawn="1"/>
        </p:nvSpPr>
        <p:spPr bwMode="auto">
          <a:xfrm>
            <a:off x="3921125" y="39020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08" name="Oval 912"/>
          <p:cNvSpPr>
            <a:spLocks noChangeAspect="1" noChangeArrowheads="1"/>
          </p:cNvSpPr>
          <p:nvPr userDrawn="1"/>
        </p:nvSpPr>
        <p:spPr bwMode="auto">
          <a:xfrm>
            <a:off x="4040188" y="39020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09" name="Oval 913"/>
          <p:cNvSpPr>
            <a:spLocks noChangeAspect="1" noChangeArrowheads="1"/>
          </p:cNvSpPr>
          <p:nvPr userDrawn="1"/>
        </p:nvSpPr>
        <p:spPr bwMode="auto">
          <a:xfrm>
            <a:off x="4157663" y="39020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10" name="Oval 914"/>
          <p:cNvSpPr>
            <a:spLocks noChangeAspect="1" noChangeArrowheads="1"/>
          </p:cNvSpPr>
          <p:nvPr userDrawn="1"/>
        </p:nvSpPr>
        <p:spPr bwMode="auto">
          <a:xfrm>
            <a:off x="4276725" y="39020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11" name="Oval 915"/>
          <p:cNvSpPr>
            <a:spLocks noChangeAspect="1" noChangeArrowheads="1"/>
          </p:cNvSpPr>
          <p:nvPr userDrawn="1"/>
        </p:nvSpPr>
        <p:spPr bwMode="auto">
          <a:xfrm>
            <a:off x="4394200" y="39020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12" name="Oval 916"/>
          <p:cNvSpPr>
            <a:spLocks noChangeAspect="1" noChangeArrowheads="1"/>
          </p:cNvSpPr>
          <p:nvPr userDrawn="1"/>
        </p:nvSpPr>
        <p:spPr bwMode="auto">
          <a:xfrm>
            <a:off x="4513263" y="39020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13" name="Oval 917"/>
          <p:cNvSpPr>
            <a:spLocks noChangeAspect="1" noChangeArrowheads="1"/>
          </p:cNvSpPr>
          <p:nvPr userDrawn="1"/>
        </p:nvSpPr>
        <p:spPr bwMode="auto">
          <a:xfrm>
            <a:off x="4630738" y="39020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14" name="Oval 918"/>
          <p:cNvSpPr>
            <a:spLocks noChangeAspect="1" noChangeArrowheads="1"/>
          </p:cNvSpPr>
          <p:nvPr userDrawn="1"/>
        </p:nvSpPr>
        <p:spPr bwMode="auto">
          <a:xfrm>
            <a:off x="4749800" y="39020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15" name="Oval 919"/>
          <p:cNvSpPr>
            <a:spLocks noChangeAspect="1" noChangeArrowheads="1"/>
          </p:cNvSpPr>
          <p:nvPr userDrawn="1"/>
        </p:nvSpPr>
        <p:spPr bwMode="auto">
          <a:xfrm>
            <a:off x="4867275" y="39020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16" name="Oval 920"/>
          <p:cNvSpPr>
            <a:spLocks noChangeAspect="1" noChangeArrowheads="1"/>
          </p:cNvSpPr>
          <p:nvPr userDrawn="1"/>
        </p:nvSpPr>
        <p:spPr bwMode="auto">
          <a:xfrm>
            <a:off x="4986338" y="39020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17" name="Oval 921"/>
          <p:cNvSpPr>
            <a:spLocks noChangeAspect="1" noChangeArrowheads="1"/>
          </p:cNvSpPr>
          <p:nvPr userDrawn="1"/>
        </p:nvSpPr>
        <p:spPr bwMode="auto">
          <a:xfrm>
            <a:off x="5103813" y="39020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18" name="Oval 922"/>
          <p:cNvSpPr>
            <a:spLocks noChangeAspect="1" noChangeArrowheads="1"/>
          </p:cNvSpPr>
          <p:nvPr userDrawn="1"/>
        </p:nvSpPr>
        <p:spPr bwMode="auto">
          <a:xfrm>
            <a:off x="5340350" y="39020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19" name="Oval 923"/>
          <p:cNvSpPr>
            <a:spLocks noChangeAspect="1" noChangeArrowheads="1"/>
          </p:cNvSpPr>
          <p:nvPr userDrawn="1"/>
        </p:nvSpPr>
        <p:spPr bwMode="auto">
          <a:xfrm>
            <a:off x="5459413" y="39020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20" name="Oval 924"/>
          <p:cNvSpPr>
            <a:spLocks noChangeAspect="1" noChangeArrowheads="1"/>
          </p:cNvSpPr>
          <p:nvPr userDrawn="1"/>
        </p:nvSpPr>
        <p:spPr bwMode="auto">
          <a:xfrm>
            <a:off x="5576888" y="39020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21" name="Oval 925"/>
          <p:cNvSpPr>
            <a:spLocks noChangeAspect="1" noChangeArrowheads="1"/>
          </p:cNvSpPr>
          <p:nvPr userDrawn="1"/>
        </p:nvSpPr>
        <p:spPr bwMode="auto">
          <a:xfrm>
            <a:off x="6169025" y="39020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22" name="Oval 926"/>
          <p:cNvSpPr>
            <a:spLocks noChangeAspect="1" noChangeArrowheads="1"/>
          </p:cNvSpPr>
          <p:nvPr userDrawn="1"/>
        </p:nvSpPr>
        <p:spPr bwMode="auto">
          <a:xfrm>
            <a:off x="6288088" y="39020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23" name="Oval 927"/>
          <p:cNvSpPr>
            <a:spLocks noChangeAspect="1" noChangeArrowheads="1"/>
          </p:cNvSpPr>
          <p:nvPr userDrawn="1"/>
        </p:nvSpPr>
        <p:spPr bwMode="auto">
          <a:xfrm>
            <a:off x="6642100" y="39020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24" name="Oval 928"/>
          <p:cNvSpPr>
            <a:spLocks noChangeAspect="1" noChangeArrowheads="1"/>
          </p:cNvSpPr>
          <p:nvPr userDrawn="1"/>
        </p:nvSpPr>
        <p:spPr bwMode="auto">
          <a:xfrm>
            <a:off x="6761163" y="39020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25" name="Oval 929"/>
          <p:cNvSpPr>
            <a:spLocks noChangeAspect="1" noChangeArrowheads="1"/>
          </p:cNvSpPr>
          <p:nvPr userDrawn="1"/>
        </p:nvSpPr>
        <p:spPr bwMode="auto">
          <a:xfrm>
            <a:off x="6878638" y="39020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26" name="Oval 930"/>
          <p:cNvSpPr>
            <a:spLocks noChangeAspect="1" noChangeArrowheads="1"/>
          </p:cNvSpPr>
          <p:nvPr userDrawn="1"/>
        </p:nvSpPr>
        <p:spPr bwMode="auto">
          <a:xfrm>
            <a:off x="6997700" y="39020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27" name="Oval 931"/>
          <p:cNvSpPr>
            <a:spLocks noChangeAspect="1" noChangeArrowheads="1"/>
          </p:cNvSpPr>
          <p:nvPr userDrawn="1"/>
        </p:nvSpPr>
        <p:spPr bwMode="auto">
          <a:xfrm>
            <a:off x="7234238" y="39020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28" name="Oval 932"/>
          <p:cNvSpPr>
            <a:spLocks noChangeAspect="1" noChangeArrowheads="1"/>
          </p:cNvSpPr>
          <p:nvPr userDrawn="1"/>
        </p:nvSpPr>
        <p:spPr bwMode="auto">
          <a:xfrm>
            <a:off x="7351713" y="39020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29" name="Oval 933"/>
          <p:cNvSpPr>
            <a:spLocks noChangeAspect="1" noChangeArrowheads="1"/>
          </p:cNvSpPr>
          <p:nvPr userDrawn="1"/>
        </p:nvSpPr>
        <p:spPr bwMode="auto">
          <a:xfrm>
            <a:off x="2028825" y="40116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30" name="Oval 934"/>
          <p:cNvSpPr>
            <a:spLocks noChangeAspect="1" noChangeArrowheads="1"/>
          </p:cNvSpPr>
          <p:nvPr userDrawn="1"/>
        </p:nvSpPr>
        <p:spPr bwMode="auto">
          <a:xfrm>
            <a:off x="2146300" y="40116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31" name="Oval 935"/>
          <p:cNvSpPr>
            <a:spLocks noChangeAspect="1" noChangeArrowheads="1"/>
          </p:cNvSpPr>
          <p:nvPr userDrawn="1"/>
        </p:nvSpPr>
        <p:spPr bwMode="auto">
          <a:xfrm>
            <a:off x="3921125" y="40116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32" name="Oval 936"/>
          <p:cNvSpPr>
            <a:spLocks noChangeAspect="1" noChangeArrowheads="1"/>
          </p:cNvSpPr>
          <p:nvPr userDrawn="1"/>
        </p:nvSpPr>
        <p:spPr bwMode="auto">
          <a:xfrm>
            <a:off x="4040188" y="40116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33" name="Oval 937"/>
          <p:cNvSpPr>
            <a:spLocks noChangeAspect="1" noChangeArrowheads="1"/>
          </p:cNvSpPr>
          <p:nvPr userDrawn="1"/>
        </p:nvSpPr>
        <p:spPr bwMode="auto">
          <a:xfrm>
            <a:off x="4157663" y="40116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34" name="Oval 938"/>
          <p:cNvSpPr>
            <a:spLocks noChangeAspect="1" noChangeArrowheads="1"/>
          </p:cNvSpPr>
          <p:nvPr userDrawn="1"/>
        </p:nvSpPr>
        <p:spPr bwMode="auto">
          <a:xfrm>
            <a:off x="4276725" y="40116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35" name="Oval 939"/>
          <p:cNvSpPr>
            <a:spLocks noChangeAspect="1" noChangeArrowheads="1"/>
          </p:cNvSpPr>
          <p:nvPr userDrawn="1"/>
        </p:nvSpPr>
        <p:spPr bwMode="auto">
          <a:xfrm>
            <a:off x="4394200" y="40116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36" name="Oval 940"/>
          <p:cNvSpPr>
            <a:spLocks noChangeAspect="1" noChangeArrowheads="1"/>
          </p:cNvSpPr>
          <p:nvPr userDrawn="1"/>
        </p:nvSpPr>
        <p:spPr bwMode="auto">
          <a:xfrm>
            <a:off x="4513263" y="40116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37" name="Oval 941"/>
          <p:cNvSpPr>
            <a:spLocks noChangeAspect="1" noChangeArrowheads="1"/>
          </p:cNvSpPr>
          <p:nvPr userDrawn="1"/>
        </p:nvSpPr>
        <p:spPr bwMode="auto">
          <a:xfrm>
            <a:off x="4630738" y="40116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38" name="Oval 942"/>
          <p:cNvSpPr>
            <a:spLocks noChangeAspect="1" noChangeArrowheads="1"/>
          </p:cNvSpPr>
          <p:nvPr userDrawn="1"/>
        </p:nvSpPr>
        <p:spPr bwMode="auto">
          <a:xfrm>
            <a:off x="4749800" y="40116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39" name="Oval 943"/>
          <p:cNvSpPr>
            <a:spLocks noChangeAspect="1" noChangeArrowheads="1"/>
          </p:cNvSpPr>
          <p:nvPr userDrawn="1"/>
        </p:nvSpPr>
        <p:spPr bwMode="auto">
          <a:xfrm>
            <a:off x="4867275" y="40116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40" name="Oval 944"/>
          <p:cNvSpPr>
            <a:spLocks noChangeAspect="1" noChangeArrowheads="1"/>
          </p:cNvSpPr>
          <p:nvPr userDrawn="1"/>
        </p:nvSpPr>
        <p:spPr bwMode="auto">
          <a:xfrm>
            <a:off x="4986338" y="40116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41" name="Oval 945"/>
          <p:cNvSpPr>
            <a:spLocks noChangeAspect="1" noChangeArrowheads="1"/>
          </p:cNvSpPr>
          <p:nvPr userDrawn="1"/>
        </p:nvSpPr>
        <p:spPr bwMode="auto">
          <a:xfrm>
            <a:off x="5103813" y="40116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42" name="Oval 946"/>
          <p:cNvSpPr>
            <a:spLocks noChangeAspect="1" noChangeArrowheads="1"/>
          </p:cNvSpPr>
          <p:nvPr userDrawn="1"/>
        </p:nvSpPr>
        <p:spPr bwMode="auto">
          <a:xfrm>
            <a:off x="5222875" y="40116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43" name="Oval 947"/>
          <p:cNvSpPr>
            <a:spLocks noChangeAspect="1" noChangeArrowheads="1"/>
          </p:cNvSpPr>
          <p:nvPr userDrawn="1"/>
        </p:nvSpPr>
        <p:spPr bwMode="auto">
          <a:xfrm>
            <a:off x="6169025" y="40116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44" name="Oval 948"/>
          <p:cNvSpPr>
            <a:spLocks noChangeAspect="1" noChangeArrowheads="1"/>
          </p:cNvSpPr>
          <p:nvPr userDrawn="1"/>
        </p:nvSpPr>
        <p:spPr bwMode="auto">
          <a:xfrm>
            <a:off x="6288088" y="40116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45" name="Oval 949"/>
          <p:cNvSpPr>
            <a:spLocks noChangeAspect="1" noChangeArrowheads="1"/>
          </p:cNvSpPr>
          <p:nvPr userDrawn="1"/>
        </p:nvSpPr>
        <p:spPr bwMode="auto">
          <a:xfrm>
            <a:off x="6761163" y="40116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46" name="Oval 950"/>
          <p:cNvSpPr>
            <a:spLocks noChangeAspect="1" noChangeArrowheads="1"/>
          </p:cNvSpPr>
          <p:nvPr userDrawn="1"/>
        </p:nvSpPr>
        <p:spPr bwMode="auto">
          <a:xfrm>
            <a:off x="6878638" y="40116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47" name="Oval 951"/>
          <p:cNvSpPr>
            <a:spLocks noChangeAspect="1" noChangeArrowheads="1"/>
          </p:cNvSpPr>
          <p:nvPr userDrawn="1"/>
        </p:nvSpPr>
        <p:spPr bwMode="auto">
          <a:xfrm>
            <a:off x="7351713" y="40116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48" name="Oval 952"/>
          <p:cNvSpPr>
            <a:spLocks noChangeAspect="1" noChangeArrowheads="1"/>
          </p:cNvSpPr>
          <p:nvPr userDrawn="1"/>
        </p:nvSpPr>
        <p:spPr bwMode="auto">
          <a:xfrm>
            <a:off x="2146300" y="41211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49" name="Oval 953"/>
          <p:cNvSpPr>
            <a:spLocks noChangeAspect="1" noChangeArrowheads="1"/>
          </p:cNvSpPr>
          <p:nvPr userDrawn="1"/>
        </p:nvSpPr>
        <p:spPr bwMode="auto">
          <a:xfrm>
            <a:off x="2265363" y="41211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50" name="Oval 954"/>
          <p:cNvSpPr>
            <a:spLocks noChangeAspect="1" noChangeArrowheads="1"/>
          </p:cNvSpPr>
          <p:nvPr userDrawn="1"/>
        </p:nvSpPr>
        <p:spPr bwMode="auto">
          <a:xfrm>
            <a:off x="2382838" y="41211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51" name="Oval 955"/>
          <p:cNvSpPr>
            <a:spLocks noChangeAspect="1" noChangeArrowheads="1"/>
          </p:cNvSpPr>
          <p:nvPr userDrawn="1"/>
        </p:nvSpPr>
        <p:spPr bwMode="auto">
          <a:xfrm>
            <a:off x="2501900" y="41211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52" name="Oval 956"/>
          <p:cNvSpPr>
            <a:spLocks noChangeAspect="1" noChangeArrowheads="1"/>
          </p:cNvSpPr>
          <p:nvPr userDrawn="1"/>
        </p:nvSpPr>
        <p:spPr bwMode="auto">
          <a:xfrm>
            <a:off x="2619375" y="41211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53" name="Oval 957"/>
          <p:cNvSpPr>
            <a:spLocks noChangeAspect="1" noChangeArrowheads="1"/>
          </p:cNvSpPr>
          <p:nvPr userDrawn="1"/>
        </p:nvSpPr>
        <p:spPr bwMode="auto">
          <a:xfrm>
            <a:off x="3921125" y="41211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54" name="Oval 958"/>
          <p:cNvSpPr>
            <a:spLocks noChangeAspect="1" noChangeArrowheads="1"/>
          </p:cNvSpPr>
          <p:nvPr userDrawn="1"/>
        </p:nvSpPr>
        <p:spPr bwMode="auto">
          <a:xfrm>
            <a:off x="4040188" y="41211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55" name="Oval 959"/>
          <p:cNvSpPr>
            <a:spLocks noChangeAspect="1" noChangeArrowheads="1"/>
          </p:cNvSpPr>
          <p:nvPr userDrawn="1"/>
        </p:nvSpPr>
        <p:spPr bwMode="auto">
          <a:xfrm>
            <a:off x="4157663" y="41211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56" name="Oval 960"/>
          <p:cNvSpPr>
            <a:spLocks noChangeAspect="1" noChangeArrowheads="1"/>
          </p:cNvSpPr>
          <p:nvPr userDrawn="1"/>
        </p:nvSpPr>
        <p:spPr bwMode="auto">
          <a:xfrm>
            <a:off x="4276725" y="41211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57" name="Oval 961"/>
          <p:cNvSpPr>
            <a:spLocks noChangeAspect="1" noChangeArrowheads="1"/>
          </p:cNvSpPr>
          <p:nvPr userDrawn="1"/>
        </p:nvSpPr>
        <p:spPr bwMode="auto">
          <a:xfrm>
            <a:off x="4394200" y="41211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58" name="Oval 962"/>
          <p:cNvSpPr>
            <a:spLocks noChangeAspect="1" noChangeArrowheads="1"/>
          </p:cNvSpPr>
          <p:nvPr userDrawn="1"/>
        </p:nvSpPr>
        <p:spPr bwMode="auto">
          <a:xfrm>
            <a:off x="4513263" y="41211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59" name="Oval 963"/>
          <p:cNvSpPr>
            <a:spLocks noChangeAspect="1" noChangeArrowheads="1"/>
          </p:cNvSpPr>
          <p:nvPr userDrawn="1"/>
        </p:nvSpPr>
        <p:spPr bwMode="auto">
          <a:xfrm>
            <a:off x="4630738" y="41211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60" name="Oval 964"/>
          <p:cNvSpPr>
            <a:spLocks noChangeAspect="1" noChangeArrowheads="1"/>
          </p:cNvSpPr>
          <p:nvPr userDrawn="1"/>
        </p:nvSpPr>
        <p:spPr bwMode="auto">
          <a:xfrm>
            <a:off x="4749800" y="41211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61" name="Oval 965"/>
          <p:cNvSpPr>
            <a:spLocks noChangeAspect="1" noChangeArrowheads="1"/>
          </p:cNvSpPr>
          <p:nvPr userDrawn="1"/>
        </p:nvSpPr>
        <p:spPr bwMode="auto">
          <a:xfrm>
            <a:off x="4867275" y="41211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62" name="Oval 966"/>
          <p:cNvSpPr>
            <a:spLocks noChangeAspect="1" noChangeArrowheads="1"/>
          </p:cNvSpPr>
          <p:nvPr userDrawn="1"/>
        </p:nvSpPr>
        <p:spPr bwMode="auto">
          <a:xfrm>
            <a:off x="4986338" y="41211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63" name="Oval 967"/>
          <p:cNvSpPr>
            <a:spLocks noChangeAspect="1" noChangeArrowheads="1"/>
          </p:cNvSpPr>
          <p:nvPr userDrawn="1"/>
        </p:nvSpPr>
        <p:spPr bwMode="auto">
          <a:xfrm>
            <a:off x="5103813" y="41211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64" name="Oval 968"/>
          <p:cNvSpPr>
            <a:spLocks noChangeAspect="1" noChangeArrowheads="1"/>
          </p:cNvSpPr>
          <p:nvPr userDrawn="1"/>
        </p:nvSpPr>
        <p:spPr bwMode="auto">
          <a:xfrm>
            <a:off x="5222875" y="41211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65" name="Oval 969"/>
          <p:cNvSpPr>
            <a:spLocks noChangeAspect="1" noChangeArrowheads="1"/>
          </p:cNvSpPr>
          <p:nvPr userDrawn="1"/>
        </p:nvSpPr>
        <p:spPr bwMode="auto">
          <a:xfrm>
            <a:off x="5340350" y="41211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66" name="Oval 970"/>
          <p:cNvSpPr>
            <a:spLocks noChangeAspect="1" noChangeArrowheads="1"/>
          </p:cNvSpPr>
          <p:nvPr userDrawn="1"/>
        </p:nvSpPr>
        <p:spPr bwMode="auto">
          <a:xfrm>
            <a:off x="5459413" y="41211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67" name="Oval 971"/>
          <p:cNvSpPr>
            <a:spLocks noChangeAspect="1" noChangeArrowheads="1"/>
          </p:cNvSpPr>
          <p:nvPr userDrawn="1"/>
        </p:nvSpPr>
        <p:spPr bwMode="auto">
          <a:xfrm>
            <a:off x="5576888" y="41211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68" name="Oval 972"/>
          <p:cNvSpPr>
            <a:spLocks noChangeAspect="1" noChangeArrowheads="1"/>
          </p:cNvSpPr>
          <p:nvPr userDrawn="1"/>
        </p:nvSpPr>
        <p:spPr bwMode="auto">
          <a:xfrm>
            <a:off x="6169025" y="41211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69" name="Oval 973"/>
          <p:cNvSpPr>
            <a:spLocks noChangeAspect="1" noChangeArrowheads="1"/>
          </p:cNvSpPr>
          <p:nvPr userDrawn="1"/>
        </p:nvSpPr>
        <p:spPr bwMode="auto">
          <a:xfrm>
            <a:off x="6761163" y="41211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70" name="Oval 974"/>
          <p:cNvSpPr>
            <a:spLocks noChangeAspect="1" noChangeArrowheads="1"/>
          </p:cNvSpPr>
          <p:nvPr userDrawn="1"/>
        </p:nvSpPr>
        <p:spPr bwMode="auto">
          <a:xfrm>
            <a:off x="6878638" y="41211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71" name="Oval 975"/>
          <p:cNvSpPr>
            <a:spLocks noChangeAspect="1" noChangeArrowheads="1"/>
          </p:cNvSpPr>
          <p:nvPr userDrawn="1"/>
        </p:nvSpPr>
        <p:spPr bwMode="auto">
          <a:xfrm>
            <a:off x="7351713" y="41211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72" name="Oval 976"/>
          <p:cNvSpPr>
            <a:spLocks noChangeAspect="1" noChangeArrowheads="1"/>
          </p:cNvSpPr>
          <p:nvPr userDrawn="1"/>
        </p:nvSpPr>
        <p:spPr bwMode="auto">
          <a:xfrm>
            <a:off x="2382838" y="42291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73" name="Oval 977"/>
          <p:cNvSpPr>
            <a:spLocks noChangeAspect="1" noChangeArrowheads="1"/>
          </p:cNvSpPr>
          <p:nvPr userDrawn="1"/>
        </p:nvSpPr>
        <p:spPr bwMode="auto">
          <a:xfrm>
            <a:off x="2501900" y="42291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74" name="Oval 978"/>
          <p:cNvSpPr>
            <a:spLocks noChangeAspect="1" noChangeArrowheads="1"/>
          </p:cNvSpPr>
          <p:nvPr userDrawn="1"/>
        </p:nvSpPr>
        <p:spPr bwMode="auto">
          <a:xfrm>
            <a:off x="2619375" y="42291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75" name="Oval 979"/>
          <p:cNvSpPr>
            <a:spLocks noChangeAspect="1" noChangeArrowheads="1"/>
          </p:cNvSpPr>
          <p:nvPr userDrawn="1"/>
        </p:nvSpPr>
        <p:spPr bwMode="auto">
          <a:xfrm>
            <a:off x="2738438" y="42291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76" name="Oval 980"/>
          <p:cNvSpPr>
            <a:spLocks noChangeAspect="1" noChangeArrowheads="1"/>
          </p:cNvSpPr>
          <p:nvPr userDrawn="1"/>
        </p:nvSpPr>
        <p:spPr bwMode="auto">
          <a:xfrm>
            <a:off x="4040188" y="42291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77" name="Oval 981"/>
          <p:cNvSpPr>
            <a:spLocks noChangeAspect="1" noChangeArrowheads="1"/>
          </p:cNvSpPr>
          <p:nvPr userDrawn="1"/>
        </p:nvSpPr>
        <p:spPr bwMode="auto">
          <a:xfrm>
            <a:off x="4157663" y="42291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78" name="Oval 982"/>
          <p:cNvSpPr>
            <a:spLocks noChangeAspect="1" noChangeArrowheads="1"/>
          </p:cNvSpPr>
          <p:nvPr userDrawn="1"/>
        </p:nvSpPr>
        <p:spPr bwMode="auto">
          <a:xfrm>
            <a:off x="4276725" y="42291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79" name="Oval 983"/>
          <p:cNvSpPr>
            <a:spLocks noChangeAspect="1" noChangeArrowheads="1"/>
          </p:cNvSpPr>
          <p:nvPr userDrawn="1"/>
        </p:nvSpPr>
        <p:spPr bwMode="auto">
          <a:xfrm>
            <a:off x="4394200" y="42291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80" name="Oval 984"/>
          <p:cNvSpPr>
            <a:spLocks noChangeAspect="1" noChangeArrowheads="1"/>
          </p:cNvSpPr>
          <p:nvPr userDrawn="1"/>
        </p:nvSpPr>
        <p:spPr bwMode="auto">
          <a:xfrm>
            <a:off x="4513263" y="42291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81" name="Oval 985"/>
          <p:cNvSpPr>
            <a:spLocks noChangeAspect="1" noChangeArrowheads="1"/>
          </p:cNvSpPr>
          <p:nvPr userDrawn="1"/>
        </p:nvSpPr>
        <p:spPr bwMode="auto">
          <a:xfrm>
            <a:off x="4630738" y="42291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82" name="Oval 986"/>
          <p:cNvSpPr>
            <a:spLocks noChangeAspect="1" noChangeArrowheads="1"/>
          </p:cNvSpPr>
          <p:nvPr userDrawn="1"/>
        </p:nvSpPr>
        <p:spPr bwMode="auto">
          <a:xfrm>
            <a:off x="4749800" y="42291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83" name="Oval 987"/>
          <p:cNvSpPr>
            <a:spLocks noChangeAspect="1" noChangeArrowheads="1"/>
          </p:cNvSpPr>
          <p:nvPr userDrawn="1"/>
        </p:nvSpPr>
        <p:spPr bwMode="auto">
          <a:xfrm>
            <a:off x="4867275" y="42291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84" name="Oval 988"/>
          <p:cNvSpPr>
            <a:spLocks noChangeAspect="1" noChangeArrowheads="1"/>
          </p:cNvSpPr>
          <p:nvPr userDrawn="1"/>
        </p:nvSpPr>
        <p:spPr bwMode="auto">
          <a:xfrm>
            <a:off x="4986338" y="42291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85" name="Oval 989"/>
          <p:cNvSpPr>
            <a:spLocks noChangeAspect="1" noChangeArrowheads="1"/>
          </p:cNvSpPr>
          <p:nvPr userDrawn="1"/>
        </p:nvSpPr>
        <p:spPr bwMode="auto">
          <a:xfrm>
            <a:off x="5103813" y="42291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86" name="Oval 990"/>
          <p:cNvSpPr>
            <a:spLocks noChangeAspect="1" noChangeArrowheads="1"/>
          </p:cNvSpPr>
          <p:nvPr userDrawn="1"/>
        </p:nvSpPr>
        <p:spPr bwMode="auto">
          <a:xfrm>
            <a:off x="5222875" y="42291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87" name="Oval 991"/>
          <p:cNvSpPr>
            <a:spLocks noChangeAspect="1" noChangeArrowheads="1"/>
          </p:cNvSpPr>
          <p:nvPr userDrawn="1"/>
        </p:nvSpPr>
        <p:spPr bwMode="auto">
          <a:xfrm>
            <a:off x="5340350" y="422910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88" name="Oval 992"/>
          <p:cNvSpPr>
            <a:spLocks noChangeAspect="1" noChangeArrowheads="1"/>
          </p:cNvSpPr>
          <p:nvPr userDrawn="1"/>
        </p:nvSpPr>
        <p:spPr bwMode="auto">
          <a:xfrm>
            <a:off x="5459413" y="42291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89" name="Oval 993"/>
          <p:cNvSpPr>
            <a:spLocks noChangeAspect="1" noChangeArrowheads="1"/>
          </p:cNvSpPr>
          <p:nvPr userDrawn="1"/>
        </p:nvSpPr>
        <p:spPr bwMode="auto">
          <a:xfrm>
            <a:off x="6288088" y="42291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90" name="Oval 994"/>
          <p:cNvSpPr>
            <a:spLocks noChangeAspect="1" noChangeArrowheads="1"/>
          </p:cNvSpPr>
          <p:nvPr userDrawn="1"/>
        </p:nvSpPr>
        <p:spPr bwMode="auto">
          <a:xfrm>
            <a:off x="6761163" y="42291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91" name="Oval 995"/>
          <p:cNvSpPr>
            <a:spLocks noChangeAspect="1" noChangeArrowheads="1"/>
          </p:cNvSpPr>
          <p:nvPr userDrawn="1"/>
        </p:nvSpPr>
        <p:spPr bwMode="auto">
          <a:xfrm>
            <a:off x="7351713" y="422910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92" name="Oval 996"/>
          <p:cNvSpPr>
            <a:spLocks noChangeAspect="1" noChangeArrowheads="1"/>
          </p:cNvSpPr>
          <p:nvPr userDrawn="1"/>
        </p:nvSpPr>
        <p:spPr bwMode="auto">
          <a:xfrm>
            <a:off x="2382838" y="43386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93" name="Oval 997"/>
          <p:cNvSpPr>
            <a:spLocks noChangeAspect="1" noChangeArrowheads="1"/>
          </p:cNvSpPr>
          <p:nvPr userDrawn="1"/>
        </p:nvSpPr>
        <p:spPr bwMode="auto">
          <a:xfrm>
            <a:off x="2501900" y="43386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94" name="Oval 998"/>
          <p:cNvSpPr>
            <a:spLocks noChangeAspect="1" noChangeArrowheads="1"/>
          </p:cNvSpPr>
          <p:nvPr userDrawn="1"/>
        </p:nvSpPr>
        <p:spPr bwMode="auto">
          <a:xfrm>
            <a:off x="2619375" y="43386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95" name="Oval 999"/>
          <p:cNvSpPr>
            <a:spLocks noChangeAspect="1" noChangeArrowheads="1"/>
          </p:cNvSpPr>
          <p:nvPr userDrawn="1"/>
        </p:nvSpPr>
        <p:spPr bwMode="auto">
          <a:xfrm>
            <a:off x="2738438" y="43386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96" name="Oval 1000"/>
          <p:cNvSpPr>
            <a:spLocks noChangeAspect="1" noChangeArrowheads="1"/>
          </p:cNvSpPr>
          <p:nvPr userDrawn="1"/>
        </p:nvSpPr>
        <p:spPr bwMode="auto">
          <a:xfrm>
            <a:off x="2855913" y="43386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97" name="Oval 1001"/>
          <p:cNvSpPr>
            <a:spLocks noChangeAspect="1" noChangeArrowheads="1"/>
          </p:cNvSpPr>
          <p:nvPr userDrawn="1"/>
        </p:nvSpPr>
        <p:spPr bwMode="auto">
          <a:xfrm>
            <a:off x="2974975" y="43386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98" name="Oval 1002"/>
          <p:cNvSpPr>
            <a:spLocks noChangeAspect="1" noChangeArrowheads="1"/>
          </p:cNvSpPr>
          <p:nvPr userDrawn="1"/>
        </p:nvSpPr>
        <p:spPr bwMode="auto">
          <a:xfrm>
            <a:off x="4513263" y="43386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999" name="Oval 1003"/>
          <p:cNvSpPr>
            <a:spLocks noChangeAspect="1" noChangeArrowheads="1"/>
          </p:cNvSpPr>
          <p:nvPr userDrawn="1"/>
        </p:nvSpPr>
        <p:spPr bwMode="auto">
          <a:xfrm>
            <a:off x="4630738" y="43386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00" name="Oval 1004"/>
          <p:cNvSpPr>
            <a:spLocks noChangeAspect="1" noChangeArrowheads="1"/>
          </p:cNvSpPr>
          <p:nvPr userDrawn="1"/>
        </p:nvSpPr>
        <p:spPr bwMode="auto">
          <a:xfrm>
            <a:off x="4749800" y="43386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01" name="Oval 1005"/>
          <p:cNvSpPr>
            <a:spLocks noChangeAspect="1" noChangeArrowheads="1"/>
          </p:cNvSpPr>
          <p:nvPr userDrawn="1"/>
        </p:nvSpPr>
        <p:spPr bwMode="auto">
          <a:xfrm>
            <a:off x="4867275" y="43386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02" name="Oval 1006"/>
          <p:cNvSpPr>
            <a:spLocks noChangeAspect="1" noChangeArrowheads="1"/>
          </p:cNvSpPr>
          <p:nvPr userDrawn="1"/>
        </p:nvSpPr>
        <p:spPr bwMode="auto">
          <a:xfrm>
            <a:off x="4986338" y="43386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03" name="Oval 1007"/>
          <p:cNvSpPr>
            <a:spLocks noChangeAspect="1" noChangeArrowheads="1"/>
          </p:cNvSpPr>
          <p:nvPr userDrawn="1"/>
        </p:nvSpPr>
        <p:spPr bwMode="auto">
          <a:xfrm>
            <a:off x="5103813" y="43386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04" name="Oval 1008"/>
          <p:cNvSpPr>
            <a:spLocks noChangeAspect="1" noChangeArrowheads="1"/>
          </p:cNvSpPr>
          <p:nvPr userDrawn="1"/>
        </p:nvSpPr>
        <p:spPr bwMode="auto">
          <a:xfrm>
            <a:off x="5222875" y="43386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05" name="Oval 1009"/>
          <p:cNvSpPr>
            <a:spLocks noChangeAspect="1" noChangeArrowheads="1"/>
          </p:cNvSpPr>
          <p:nvPr userDrawn="1"/>
        </p:nvSpPr>
        <p:spPr bwMode="auto">
          <a:xfrm>
            <a:off x="5340350" y="43386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06" name="Oval 1010"/>
          <p:cNvSpPr>
            <a:spLocks noChangeAspect="1" noChangeArrowheads="1"/>
          </p:cNvSpPr>
          <p:nvPr userDrawn="1"/>
        </p:nvSpPr>
        <p:spPr bwMode="auto">
          <a:xfrm>
            <a:off x="5459413" y="43386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07" name="Oval 1011"/>
          <p:cNvSpPr>
            <a:spLocks noChangeAspect="1" noChangeArrowheads="1"/>
          </p:cNvSpPr>
          <p:nvPr userDrawn="1"/>
        </p:nvSpPr>
        <p:spPr bwMode="auto">
          <a:xfrm>
            <a:off x="6761163" y="43386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08" name="Oval 1012"/>
          <p:cNvSpPr>
            <a:spLocks noChangeAspect="1" noChangeArrowheads="1"/>
          </p:cNvSpPr>
          <p:nvPr userDrawn="1"/>
        </p:nvSpPr>
        <p:spPr bwMode="auto">
          <a:xfrm>
            <a:off x="7115175" y="43386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09" name="Oval 1013"/>
          <p:cNvSpPr>
            <a:spLocks noChangeAspect="1" noChangeArrowheads="1"/>
          </p:cNvSpPr>
          <p:nvPr userDrawn="1"/>
        </p:nvSpPr>
        <p:spPr bwMode="auto">
          <a:xfrm>
            <a:off x="2265363" y="44481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10" name="Oval 1014"/>
          <p:cNvSpPr>
            <a:spLocks noChangeAspect="1" noChangeArrowheads="1"/>
          </p:cNvSpPr>
          <p:nvPr userDrawn="1"/>
        </p:nvSpPr>
        <p:spPr bwMode="auto">
          <a:xfrm>
            <a:off x="2382838" y="44481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11" name="Oval 1015"/>
          <p:cNvSpPr>
            <a:spLocks noChangeAspect="1" noChangeArrowheads="1"/>
          </p:cNvSpPr>
          <p:nvPr userDrawn="1"/>
        </p:nvSpPr>
        <p:spPr bwMode="auto">
          <a:xfrm>
            <a:off x="2501900" y="44481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12" name="Oval 1016"/>
          <p:cNvSpPr>
            <a:spLocks noChangeAspect="1" noChangeArrowheads="1"/>
          </p:cNvSpPr>
          <p:nvPr userDrawn="1"/>
        </p:nvSpPr>
        <p:spPr bwMode="auto">
          <a:xfrm>
            <a:off x="2619375" y="44481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13" name="Oval 1017"/>
          <p:cNvSpPr>
            <a:spLocks noChangeAspect="1" noChangeArrowheads="1"/>
          </p:cNvSpPr>
          <p:nvPr userDrawn="1"/>
        </p:nvSpPr>
        <p:spPr bwMode="auto">
          <a:xfrm>
            <a:off x="2738438" y="44481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14" name="Oval 1018"/>
          <p:cNvSpPr>
            <a:spLocks noChangeAspect="1" noChangeArrowheads="1"/>
          </p:cNvSpPr>
          <p:nvPr userDrawn="1"/>
        </p:nvSpPr>
        <p:spPr bwMode="auto">
          <a:xfrm>
            <a:off x="2855913" y="44481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15" name="Oval 1019"/>
          <p:cNvSpPr>
            <a:spLocks noChangeAspect="1" noChangeArrowheads="1"/>
          </p:cNvSpPr>
          <p:nvPr userDrawn="1"/>
        </p:nvSpPr>
        <p:spPr bwMode="auto">
          <a:xfrm>
            <a:off x="2974975" y="44481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16" name="Oval 1020"/>
          <p:cNvSpPr>
            <a:spLocks noChangeAspect="1" noChangeArrowheads="1"/>
          </p:cNvSpPr>
          <p:nvPr userDrawn="1"/>
        </p:nvSpPr>
        <p:spPr bwMode="auto">
          <a:xfrm>
            <a:off x="3094038" y="44481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17" name="Oval 1021"/>
          <p:cNvSpPr>
            <a:spLocks noChangeAspect="1" noChangeArrowheads="1"/>
          </p:cNvSpPr>
          <p:nvPr userDrawn="1"/>
        </p:nvSpPr>
        <p:spPr bwMode="auto">
          <a:xfrm>
            <a:off x="4513263" y="44481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18" name="Oval 1022"/>
          <p:cNvSpPr>
            <a:spLocks noChangeAspect="1" noChangeArrowheads="1"/>
          </p:cNvSpPr>
          <p:nvPr userDrawn="1"/>
        </p:nvSpPr>
        <p:spPr bwMode="auto">
          <a:xfrm>
            <a:off x="4630738" y="44481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19" name="Oval 1023"/>
          <p:cNvSpPr>
            <a:spLocks noChangeAspect="1" noChangeArrowheads="1"/>
          </p:cNvSpPr>
          <p:nvPr userDrawn="1"/>
        </p:nvSpPr>
        <p:spPr bwMode="auto">
          <a:xfrm>
            <a:off x="4749800" y="44481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20" name="Oval 1024"/>
          <p:cNvSpPr>
            <a:spLocks noChangeAspect="1" noChangeArrowheads="1"/>
          </p:cNvSpPr>
          <p:nvPr userDrawn="1"/>
        </p:nvSpPr>
        <p:spPr bwMode="auto">
          <a:xfrm>
            <a:off x="4867275" y="44481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21" name="Oval 1025"/>
          <p:cNvSpPr>
            <a:spLocks noChangeAspect="1" noChangeArrowheads="1"/>
          </p:cNvSpPr>
          <p:nvPr userDrawn="1"/>
        </p:nvSpPr>
        <p:spPr bwMode="auto">
          <a:xfrm>
            <a:off x="4986338" y="44481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22" name="Oval 1026"/>
          <p:cNvSpPr>
            <a:spLocks noChangeAspect="1" noChangeArrowheads="1"/>
          </p:cNvSpPr>
          <p:nvPr userDrawn="1"/>
        </p:nvSpPr>
        <p:spPr bwMode="auto">
          <a:xfrm>
            <a:off x="5103813" y="44481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23" name="Oval 1027"/>
          <p:cNvSpPr>
            <a:spLocks noChangeAspect="1" noChangeArrowheads="1"/>
          </p:cNvSpPr>
          <p:nvPr userDrawn="1"/>
        </p:nvSpPr>
        <p:spPr bwMode="auto">
          <a:xfrm>
            <a:off x="5222875" y="44481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24" name="Oval 1028"/>
          <p:cNvSpPr>
            <a:spLocks noChangeAspect="1" noChangeArrowheads="1"/>
          </p:cNvSpPr>
          <p:nvPr userDrawn="1"/>
        </p:nvSpPr>
        <p:spPr bwMode="auto">
          <a:xfrm>
            <a:off x="5340350" y="44481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25" name="Oval 1029"/>
          <p:cNvSpPr>
            <a:spLocks noChangeAspect="1" noChangeArrowheads="1"/>
          </p:cNvSpPr>
          <p:nvPr userDrawn="1"/>
        </p:nvSpPr>
        <p:spPr bwMode="auto">
          <a:xfrm>
            <a:off x="6761163" y="44481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26" name="Oval 1030"/>
          <p:cNvSpPr>
            <a:spLocks noChangeAspect="1" noChangeArrowheads="1"/>
          </p:cNvSpPr>
          <p:nvPr userDrawn="1"/>
        </p:nvSpPr>
        <p:spPr bwMode="auto">
          <a:xfrm>
            <a:off x="6997700" y="44481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27" name="Oval 1031"/>
          <p:cNvSpPr>
            <a:spLocks noChangeAspect="1" noChangeArrowheads="1"/>
          </p:cNvSpPr>
          <p:nvPr userDrawn="1"/>
        </p:nvSpPr>
        <p:spPr bwMode="auto">
          <a:xfrm>
            <a:off x="7115175" y="44481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28" name="Oval 1032"/>
          <p:cNvSpPr>
            <a:spLocks noChangeAspect="1" noChangeArrowheads="1"/>
          </p:cNvSpPr>
          <p:nvPr userDrawn="1"/>
        </p:nvSpPr>
        <p:spPr bwMode="auto">
          <a:xfrm>
            <a:off x="7234238" y="44481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29" name="Oval 1033"/>
          <p:cNvSpPr>
            <a:spLocks noChangeAspect="1" noChangeArrowheads="1"/>
          </p:cNvSpPr>
          <p:nvPr userDrawn="1"/>
        </p:nvSpPr>
        <p:spPr bwMode="auto">
          <a:xfrm>
            <a:off x="2265363" y="45577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30" name="Oval 1034"/>
          <p:cNvSpPr>
            <a:spLocks noChangeAspect="1" noChangeArrowheads="1"/>
          </p:cNvSpPr>
          <p:nvPr userDrawn="1"/>
        </p:nvSpPr>
        <p:spPr bwMode="auto">
          <a:xfrm>
            <a:off x="2382838" y="45577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31" name="Oval 1035"/>
          <p:cNvSpPr>
            <a:spLocks noChangeAspect="1" noChangeArrowheads="1"/>
          </p:cNvSpPr>
          <p:nvPr userDrawn="1"/>
        </p:nvSpPr>
        <p:spPr bwMode="auto">
          <a:xfrm>
            <a:off x="2501900" y="45577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32" name="Oval 1036"/>
          <p:cNvSpPr>
            <a:spLocks noChangeAspect="1" noChangeArrowheads="1"/>
          </p:cNvSpPr>
          <p:nvPr userDrawn="1"/>
        </p:nvSpPr>
        <p:spPr bwMode="auto">
          <a:xfrm>
            <a:off x="2619375" y="45577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33" name="Oval 1037"/>
          <p:cNvSpPr>
            <a:spLocks noChangeAspect="1" noChangeArrowheads="1"/>
          </p:cNvSpPr>
          <p:nvPr userDrawn="1"/>
        </p:nvSpPr>
        <p:spPr bwMode="auto">
          <a:xfrm>
            <a:off x="2738438" y="45577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34" name="Oval 1038"/>
          <p:cNvSpPr>
            <a:spLocks noChangeAspect="1" noChangeArrowheads="1"/>
          </p:cNvSpPr>
          <p:nvPr userDrawn="1"/>
        </p:nvSpPr>
        <p:spPr bwMode="auto">
          <a:xfrm>
            <a:off x="2855913" y="45577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35" name="Oval 1039"/>
          <p:cNvSpPr>
            <a:spLocks noChangeAspect="1" noChangeArrowheads="1"/>
          </p:cNvSpPr>
          <p:nvPr userDrawn="1"/>
        </p:nvSpPr>
        <p:spPr bwMode="auto">
          <a:xfrm>
            <a:off x="2974975" y="45577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36" name="Oval 1040"/>
          <p:cNvSpPr>
            <a:spLocks noChangeAspect="1" noChangeArrowheads="1"/>
          </p:cNvSpPr>
          <p:nvPr userDrawn="1"/>
        </p:nvSpPr>
        <p:spPr bwMode="auto">
          <a:xfrm>
            <a:off x="3094038" y="45577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37" name="Oval 1041"/>
          <p:cNvSpPr>
            <a:spLocks noChangeAspect="1" noChangeArrowheads="1"/>
          </p:cNvSpPr>
          <p:nvPr userDrawn="1"/>
        </p:nvSpPr>
        <p:spPr bwMode="auto">
          <a:xfrm>
            <a:off x="3211513" y="45577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38" name="Oval 1042"/>
          <p:cNvSpPr>
            <a:spLocks noChangeAspect="1" noChangeArrowheads="1"/>
          </p:cNvSpPr>
          <p:nvPr userDrawn="1"/>
        </p:nvSpPr>
        <p:spPr bwMode="auto">
          <a:xfrm>
            <a:off x="3330575" y="45577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39" name="Oval 1043"/>
          <p:cNvSpPr>
            <a:spLocks noChangeAspect="1" noChangeArrowheads="1"/>
          </p:cNvSpPr>
          <p:nvPr userDrawn="1"/>
        </p:nvSpPr>
        <p:spPr bwMode="auto">
          <a:xfrm>
            <a:off x="4630738" y="45577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40" name="Oval 1044"/>
          <p:cNvSpPr>
            <a:spLocks noChangeAspect="1" noChangeArrowheads="1"/>
          </p:cNvSpPr>
          <p:nvPr userDrawn="1"/>
        </p:nvSpPr>
        <p:spPr bwMode="auto">
          <a:xfrm>
            <a:off x="4749800" y="45577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41" name="Oval 1045"/>
          <p:cNvSpPr>
            <a:spLocks noChangeAspect="1" noChangeArrowheads="1"/>
          </p:cNvSpPr>
          <p:nvPr userDrawn="1"/>
        </p:nvSpPr>
        <p:spPr bwMode="auto">
          <a:xfrm>
            <a:off x="4867275" y="45577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42" name="Oval 1046"/>
          <p:cNvSpPr>
            <a:spLocks noChangeAspect="1" noChangeArrowheads="1"/>
          </p:cNvSpPr>
          <p:nvPr userDrawn="1"/>
        </p:nvSpPr>
        <p:spPr bwMode="auto">
          <a:xfrm>
            <a:off x="4986338" y="45577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43" name="Oval 1047"/>
          <p:cNvSpPr>
            <a:spLocks noChangeAspect="1" noChangeArrowheads="1"/>
          </p:cNvSpPr>
          <p:nvPr userDrawn="1"/>
        </p:nvSpPr>
        <p:spPr bwMode="auto">
          <a:xfrm>
            <a:off x="5103813" y="45577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44" name="Oval 1048"/>
          <p:cNvSpPr>
            <a:spLocks noChangeAspect="1" noChangeArrowheads="1"/>
          </p:cNvSpPr>
          <p:nvPr userDrawn="1"/>
        </p:nvSpPr>
        <p:spPr bwMode="auto">
          <a:xfrm>
            <a:off x="5222875" y="45577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45" name="Oval 1049"/>
          <p:cNvSpPr>
            <a:spLocks noChangeAspect="1" noChangeArrowheads="1"/>
          </p:cNvSpPr>
          <p:nvPr userDrawn="1"/>
        </p:nvSpPr>
        <p:spPr bwMode="auto">
          <a:xfrm>
            <a:off x="6878638" y="45577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46" name="Oval 1050"/>
          <p:cNvSpPr>
            <a:spLocks noChangeAspect="1" noChangeArrowheads="1"/>
          </p:cNvSpPr>
          <p:nvPr userDrawn="1"/>
        </p:nvSpPr>
        <p:spPr bwMode="auto">
          <a:xfrm>
            <a:off x="7234238" y="45577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47" name="Oval 1051"/>
          <p:cNvSpPr>
            <a:spLocks noChangeAspect="1" noChangeArrowheads="1"/>
          </p:cNvSpPr>
          <p:nvPr userDrawn="1"/>
        </p:nvSpPr>
        <p:spPr bwMode="auto">
          <a:xfrm>
            <a:off x="7588250" y="45577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48" name="Oval 1052"/>
          <p:cNvSpPr>
            <a:spLocks noChangeAspect="1" noChangeArrowheads="1"/>
          </p:cNvSpPr>
          <p:nvPr userDrawn="1"/>
        </p:nvSpPr>
        <p:spPr bwMode="auto">
          <a:xfrm>
            <a:off x="7707313" y="45577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49" name="Oval 1053"/>
          <p:cNvSpPr>
            <a:spLocks noChangeAspect="1" noChangeArrowheads="1"/>
          </p:cNvSpPr>
          <p:nvPr userDrawn="1"/>
        </p:nvSpPr>
        <p:spPr bwMode="auto">
          <a:xfrm>
            <a:off x="7824788" y="45577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50" name="Oval 1054"/>
          <p:cNvSpPr>
            <a:spLocks noChangeAspect="1" noChangeArrowheads="1"/>
          </p:cNvSpPr>
          <p:nvPr userDrawn="1"/>
        </p:nvSpPr>
        <p:spPr bwMode="auto">
          <a:xfrm>
            <a:off x="2382838" y="46672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51" name="Oval 1055"/>
          <p:cNvSpPr>
            <a:spLocks noChangeAspect="1" noChangeArrowheads="1"/>
          </p:cNvSpPr>
          <p:nvPr userDrawn="1"/>
        </p:nvSpPr>
        <p:spPr bwMode="auto">
          <a:xfrm>
            <a:off x="2501900" y="46672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52" name="Oval 1056"/>
          <p:cNvSpPr>
            <a:spLocks noChangeAspect="1" noChangeArrowheads="1"/>
          </p:cNvSpPr>
          <p:nvPr userDrawn="1"/>
        </p:nvSpPr>
        <p:spPr bwMode="auto">
          <a:xfrm>
            <a:off x="2619375" y="46672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53" name="Oval 1057"/>
          <p:cNvSpPr>
            <a:spLocks noChangeAspect="1" noChangeArrowheads="1"/>
          </p:cNvSpPr>
          <p:nvPr userDrawn="1"/>
        </p:nvSpPr>
        <p:spPr bwMode="auto">
          <a:xfrm>
            <a:off x="2738438" y="46672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54" name="Oval 1058"/>
          <p:cNvSpPr>
            <a:spLocks noChangeAspect="1" noChangeArrowheads="1"/>
          </p:cNvSpPr>
          <p:nvPr userDrawn="1"/>
        </p:nvSpPr>
        <p:spPr bwMode="auto">
          <a:xfrm>
            <a:off x="2855913" y="46672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55" name="Oval 1059"/>
          <p:cNvSpPr>
            <a:spLocks noChangeAspect="1" noChangeArrowheads="1"/>
          </p:cNvSpPr>
          <p:nvPr userDrawn="1"/>
        </p:nvSpPr>
        <p:spPr bwMode="auto">
          <a:xfrm>
            <a:off x="2974975" y="46672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56" name="Oval 1060"/>
          <p:cNvSpPr>
            <a:spLocks noChangeAspect="1" noChangeArrowheads="1"/>
          </p:cNvSpPr>
          <p:nvPr userDrawn="1"/>
        </p:nvSpPr>
        <p:spPr bwMode="auto">
          <a:xfrm>
            <a:off x="3094038" y="46672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57" name="Oval 1061"/>
          <p:cNvSpPr>
            <a:spLocks noChangeAspect="1" noChangeArrowheads="1"/>
          </p:cNvSpPr>
          <p:nvPr userDrawn="1"/>
        </p:nvSpPr>
        <p:spPr bwMode="auto">
          <a:xfrm>
            <a:off x="3211513" y="46672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58" name="Oval 1062"/>
          <p:cNvSpPr>
            <a:spLocks noChangeAspect="1" noChangeArrowheads="1"/>
          </p:cNvSpPr>
          <p:nvPr userDrawn="1"/>
        </p:nvSpPr>
        <p:spPr bwMode="auto">
          <a:xfrm>
            <a:off x="3330575" y="46672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59" name="Oval 1063"/>
          <p:cNvSpPr>
            <a:spLocks noChangeAspect="1" noChangeArrowheads="1"/>
          </p:cNvSpPr>
          <p:nvPr userDrawn="1"/>
        </p:nvSpPr>
        <p:spPr bwMode="auto">
          <a:xfrm>
            <a:off x="4630738" y="46672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60" name="Oval 1064"/>
          <p:cNvSpPr>
            <a:spLocks noChangeAspect="1" noChangeArrowheads="1"/>
          </p:cNvSpPr>
          <p:nvPr userDrawn="1"/>
        </p:nvSpPr>
        <p:spPr bwMode="auto">
          <a:xfrm>
            <a:off x="4749800" y="46672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61" name="Oval 1065"/>
          <p:cNvSpPr>
            <a:spLocks noChangeAspect="1" noChangeArrowheads="1"/>
          </p:cNvSpPr>
          <p:nvPr userDrawn="1"/>
        </p:nvSpPr>
        <p:spPr bwMode="auto">
          <a:xfrm>
            <a:off x="4867275" y="46672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62" name="Oval 1066"/>
          <p:cNvSpPr>
            <a:spLocks noChangeAspect="1" noChangeArrowheads="1"/>
          </p:cNvSpPr>
          <p:nvPr userDrawn="1"/>
        </p:nvSpPr>
        <p:spPr bwMode="auto">
          <a:xfrm>
            <a:off x="4986338" y="46672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63" name="Oval 1067"/>
          <p:cNvSpPr>
            <a:spLocks noChangeAspect="1" noChangeArrowheads="1"/>
          </p:cNvSpPr>
          <p:nvPr userDrawn="1"/>
        </p:nvSpPr>
        <p:spPr bwMode="auto">
          <a:xfrm>
            <a:off x="5103813" y="46672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64" name="Oval 1068"/>
          <p:cNvSpPr>
            <a:spLocks noChangeAspect="1" noChangeArrowheads="1"/>
          </p:cNvSpPr>
          <p:nvPr userDrawn="1"/>
        </p:nvSpPr>
        <p:spPr bwMode="auto">
          <a:xfrm>
            <a:off x="5222875" y="46672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65" name="Oval 1069"/>
          <p:cNvSpPr>
            <a:spLocks noChangeAspect="1" noChangeArrowheads="1"/>
          </p:cNvSpPr>
          <p:nvPr userDrawn="1"/>
        </p:nvSpPr>
        <p:spPr bwMode="auto">
          <a:xfrm>
            <a:off x="6997700" y="46672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66" name="Oval 1070"/>
          <p:cNvSpPr>
            <a:spLocks noChangeAspect="1" noChangeArrowheads="1"/>
          </p:cNvSpPr>
          <p:nvPr userDrawn="1"/>
        </p:nvSpPr>
        <p:spPr bwMode="auto">
          <a:xfrm>
            <a:off x="7115175" y="46672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67" name="Oval 1071"/>
          <p:cNvSpPr>
            <a:spLocks noChangeAspect="1" noChangeArrowheads="1"/>
          </p:cNvSpPr>
          <p:nvPr userDrawn="1"/>
        </p:nvSpPr>
        <p:spPr bwMode="auto">
          <a:xfrm>
            <a:off x="7824788" y="46672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68" name="Oval 1072"/>
          <p:cNvSpPr>
            <a:spLocks noChangeAspect="1" noChangeArrowheads="1"/>
          </p:cNvSpPr>
          <p:nvPr userDrawn="1"/>
        </p:nvSpPr>
        <p:spPr bwMode="auto">
          <a:xfrm>
            <a:off x="2382838" y="477678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69" name="Oval 1073"/>
          <p:cNvSpPr>
            <a:spLocks noChangeAspect="1" noChangeArrowheads="1"/>
          </p:cNvSpPr>
          <p:nvPr userDrawn="1"/>
        </p:nvSpPr>
        <p:spPr bwMode="auto">
          <a:xfrm>
            <a:off x="2501900" y="477678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70" name="Oval 1074"/>
          <p:cNvSpPr>
            <a:spLocks noChangeAspect="1" noChangeArrowheads="1"/>
          </p:cNvSpPr>
          <p:nvPr userDrawn="1"/>
        </p:nvSpPr>
        <p:spPr bwMode="auto">
          <a:xfrm>
            <a:off x="2619375" y="477678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71" name="Oval 1075"/>
          <p:cNvSpPr>
            <a:spLocks noChangeAspect="1" noChangeArrowheads="1"/>
          </p:cNvSpPr>
          <p:nvPr userDrawn="1"/>
        </p:nvSpPr>
        <p:spPr bwMode="auto">
          <a:xfrm>
            <a:off x="2738438" y="477678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72" name="Oval 1076"/>
          <p:cNvSpPr>
            <a:spLocks noChangeAspect="1" noChangeArrowheads="1"/>
          </p:cNvSpPr>
          <p:nvPr userDrawn="1"/>
        </p:nvSpPr>
        <p:spPr bwMode="auto">
          <a:xfrm>
            <a:off x="2855913" y="477678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73" name="Oval 1077"/>
          <p:cNvSpPr>
            <a:spLocks noChangeAspect="1" noChangeArrowheads="1"/>
          </p:cNvSpPr>
          <p:nvPr userDrawn="1"/>
        </p:nvSpPr>
        <p:spPr bwMode="auto">
          <a:xfrm>
            <a:off x="2974975" y="477678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74" name="Oval 1078"/>
          <p:cNvSpPr>
            <a:spLocks noChangeAspect="1" noChangeArrowheads="1"/>
          </p:cNvSpPr>
          <p:nvPr userDrawn="1"/>
        </p:nvSpPr>
        <p:spPr bwMode="auto">
          <a:xfrm>
            <a:off x="3094038" y="477678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75" name="Oval 1079"/>
          <p:cNvSpPr>
            <a:spLocks noChangeAspect="1" noChangeArrowheads="1"/>
          </p:cNvSpPr>
          <p:nvPr userDrawn="1"/>
        </p:nvSpPr>
        <p:spPr bwMode="auto">
          <a:xfrm>
            <a:off x="3211513" y="477678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76" name="Oval 1080"/>
          <p:cNvSpPr>
            <a:spLocks noChangeAspect="1" noChangeArrowheads="1"/>
          </p:cNvSpPr>
          <p:nvPr userDrawn="1"/>
        </p:nvSpPr>
        <p:spPr bwMode="auto">
          <a:xfrm>
            <a:off x="3330575" y="477678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77" name="Oval 1081"/>
          <p:cNvSpPr>
            <a:spLocks noChangeAspect="1" noChangeArrowheads="1"/>
          </p:cNvSpPr>
          <p:nvPr userDrawn="1"/>
        </p:nvSpPr>
        <p:spPr bwMode="auto">
          <a:xfrm>
            <a:off x="4630738" y="477678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78" name="Oval 1082"/>
          <p:cNvSpPr>
            <a:spLocks noChangeAspect="1" noChangeArrowheads="1"/>
          </p:cNvSpPr>
          <p:nvPr userDrawn="1"/>
        </p:nvSpPr>
        <p:spPr bwMode="auto">
          <a:xfrm>
            <a:off x="4749800" y="477678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79" name="Oval 1083"/>
          <p:cNvSpPr>
            <a:spLocks noChangeAspect="1" noChangeArrowheads="1"/>
          </p:cNvSpPr>
          <p:nvPr userDrawn="1"/>
        </p:nvSpPr>
        <p:spPr bwMode="auto">
          <a:xfrm>
            <a:off x="4867275" y="477678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80" name="Oval 1084"/>
          <p:cNvSpPr>
            <a:spLocks noChangeAspect="1" noChangeArrowheads="1"/>
          </p:cNvSpPr>
          <p:nvPr userDrawn="1"/>
        </p:nvSpPr>
        <p:spPr bwMode="auto">
          <a:xfrm>
            <a:off x="4986338" y="477678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81" name="Oval 1085"/>
          <p:cNvSpPr>
            <a:spLocks noChangeAspect="1" noChangeArrowheads="1"/>
          </p:cNvSpPr>
          <p:nvPr userDrawn="1"/>
        </p:nvSpPr>
        <p:spPr bwMode="auto">
          <a:xfrm>
            <a:off x="5103813" y="477678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82" name="Oval 1086"/>
          <p:cNvSpPr>
            <a:spLocks noChangeAspect="1" noChangeArrowheads="1"/>
          </p:cNvSpPr>
          <p:nvPr userDrawn="1"/>
        </p:nvSpPr>
        <p:spPr bwMode="auto">
          <a:xfrm>
            <a:off x="5222875" y="477678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83" name="Oval 1087"/>
          <p:cNvSpPr>
            <a:spLocks noChangeAspect="1" noChangeArrowheads="1"/>
          </p:cNvSpPr>
          <p:nvPr userDrawn="1"/>
        </p:nvSpPr>
        <p:spPr bwMode="auto">
          <a:xfrm>
            <a:off x="7588250" y="477678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84" name="Oval 1088"/>
          <p:cNvSpPr>
            <a:spLocks noChangeAspect="1" noChangeArrowheads="1"/>
          </p:cNvSpPr>
          <p:nvPr userDrawn="1"/>
        </p:nvSpPr>
        <p:spPr bwMode="auto">
          <a:xfrm>
            <a:off x="2501900" y="48847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85" name="Oval 1089"/>
          <p:cNvSpPr>
            <a:spLocks noChangeAspect="1" noChangeArrowheads="1"/>
          </p:cNvSpPr>
          <p:nvPr userDrawn="1"/>
        </p:nvSpPr>
        <p:spPr bwMode="auto">
          <a:xfrm>
            <a:off x="2619375" y="48847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86" name="Oval 1090"/>
          <p:cNvSpPr>
            <a:spLocks noChangeAspect="1" noChangeArrowheads="1"/>
          </p:cNvSpPr>
          <p:nvPr userDrawn="1"/>
        </p:nvSpPr>
        <p:spPr bwMode="auto">
          <a:xfrm>
            <a:off x="2738438" y="48847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87" name="Oval 1091"/>
          <p:cNvSpPr>
            <a:spLocks noChangeAspect="1" noChangeArrowheads="1"/>
          </p:cNvSpPr>
          <p:nvPr userDrawn="1"/>
        </p:nvSpPr>
        <p:spPr bwMode="auto">
          <a:xfrm>
            <a:off x="2855913" y="48847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88" name="Oval 1092"/>
          <p:cNvSpPr>
            <a:spLocks noChangeAspect="1" noChangeArrowheads="1"/>
          </p:cNvSpPr>
          <p:nvPr userDrawn="1"/>
        </p:nvSpPr>
        <p:spPr bwMode="auto">
          <a:xfrm>
            <a:off x="2974975" y="48847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89" name="Oval 1093"/>
          <p:cNvSpPr>
            <a:spLocks noChangeAspect="1" noChangeArrowheads="1"/>
          </p:cNvSpPr>
          <p:nvPr userDrawn="1"/>
        </p:nvSpPr>
        <p:spPr bwMode="auto">
          <a:xfrm>
            <a:off x="3094038" y="48847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90" name="Oval 1094"/>
          <p:cNvSpPr>
            <a:spLocks noChangeAspect="1" noChangeArrowheads="1"/>
          </p:cNvSpPr>
          <p:nvPr userDrawn="1"/>
        </p:nvSpPr>
        <p:spPr bwMode="auto">
          <a:xfrm>
            <a:off x="3211513" y="48847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91" name="Oval 1095"/>
          <p:cNvSpPr>
            <a:spLocks noChangeAspect="1" noChangeArrowheads="1"/>
          </p:cNvSpPr>
          <p:nvPr userDrawn="1"/>
        </p:nvSpPr>
        <p:spPr bwMode="auto">
          <a:xfrm>
            <a:off x="4630738" y="48847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92" name="Oval 1096"/>
          <p:cNvSpPr>
            <a:spLocks noChangeAspect="1" noChangeArrowheads="1"/>
          </p:cNvSpPr>
          <p:nvPr userDrawn="1"/>
        </p:nvSpPr>
        <p:spPr bwMode="auto">
          <a:xfrm>
            <a:off x="4749800" y="48847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93" name="Oval 1097"/>
          <p:cNvSpPr>
            <a:spLocks noChangeAspect="1" noChangeArrowheads="1"/>
          </p:cNvSpPr>
          <p:nvPr userDrawn="1"/>
        </p:nvSpPr>
        <p:spPr bwMode="auto">
          <a:xfrm>
            <a:off x="4867275" y="48847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94" name="Oval 1098"/>
          <p:cNvSpPr>
            <a:spLocks noChangeAspect="1" noChangeArrowheads="1"/>
          </p:cNvSpPr>
          <p:nvPr userDrawn="1"/>
        </p:nvSpPr>
        <p:spPr bwMode="auto">
          <a:xfrm>
            <a:off x="4986338" y="48847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95" name="Oval 1099"/>
          <p:cNvSpPr>
            <a:spLocks noChangeAspect="1" noChangeArrowheads="1"/>
          </p:cNvSpPr>
          <p:nvPr userDrawn="1"/>
        </p:nvSpPr>
        <p:spPr bwMode="auto">
          <a:xfrm>
            <a:off x="5103813" y="48847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96" name="Oval 1100"/>
          <p:cNvSpPr>
            <a:spLocks noChangeAspect="1" noChangeArrowheads="1"/>
          </p:cNvSpPr>
          <p:nvPr userDrawn="1"/>
        </p:nvSpPr>
        <p:spPr bwMode="auto">
          <a:xfrm>
            <a:off x="5222875" y="48847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97" name="Oval 1101"/>
          <p:cNvSpPr>
            <a:spLocks noChangeAspect="1" noChangeArrowheads="1"/>
          </p:cNvSpPr>
          <p:nvPr userDrawn="1"/>
        </p:nvSpPr>
        <p:spPr bwMode="auto">
          <a:xfrm>
            <a:off x="5459413" y="48847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98" name="Oval 1102"/>
          <p:cNvSpPr>
            <a:spLocks noChangeAspect="1" noChangeArrowheads="1"/>
          </p:cNvSpPr>
          <p:nvPr userDrawn="1"/>
        </p:nvSpPr>
        <p:spPr bwMode="auto">
          <a:xfrm>
            <a:off x="7470775" y="48847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99" name="Oval 1103"/>
          <p:cNvSpPr>
            <a:spLocks noChangeAspect="1" noChangeArrowheads="1"/>
          </p:cNvSpPr>
          <p:nvPr userDrawn="1"/>
        </p:nvSpPr>
        <p:spPr bwMode="auto">
          <a:xfrm>
            <a:off x="7588250" y="48847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00" name="Oval 1104"/>
          <p:cNvSpPr>
            <a:spLocks noChangeAspect="1" noChangeArrowheads="1"/>
          </p:cNvSpPr>
          <p:nvPr userDrawn="1"/>
        </p:nvSpPr>
        <p:spPr bwMode="auto">
          <a:xfrm>
            <a:off x="7824788" y="48847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01" name="Oval 1105"/>
          <p:cNvSpPr>
            <a:spLocks noChangeAspect="1" noChangeArrowheads="1"/>
          </p:cNvSpPr>
          <p:nvPr userDrawn="1"/>
        </p:nvSpPr>
        <p:spPr bwMode="auto">
          <a:xfrm>
            <a:off x="2619375" y="49942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02" name="Oval 1106"/>
          <p:cNvSpPr>
            <a:spLocks noChangeAspect="1" noChangeArrowheads="1"/>
          </p:cNvSpPr>
          <p:nvPr userDrawn="1"/>
        </p:nvSpPr>
        <p:spPr bwMode="auto">
          <a:xfrm>
            <a:off x="2738438" y="49942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03" name="Oval 1107"/>
          <p:cNvSpPr>
            <a:spLocks noChangeAspect="1" noChangeArrowheads="1"/>
          </p:cNvSpPr>
          <p:nvPr userDrawn="1"/>
        </p:nvSpPr>
        <p:spPr bwMode="auto">
          <a:xfrm>
            <a:off x="2855913" y="49942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04" name="Oval 1108"/>
          <p:cNvSpPr>
            <a:spLocks noChangeAspect="1" noChangeArrowheads="1"/>
          </p:cNvSpPr>
          <p:nvPr userDrawn="1"/>
        </p:nvSpPr>
        <p:spPr bwMode="auto">
          <a:xfrm>
            <a:off x="2974975" y="49942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05" name="Oval 1109"/>
          <p:cNvSpPr>
            <a:spLocks noChangeAspect="1" noChangeArrowheads="1"/>
          </p:cNvSpPr>
          <p:nvPr userDrawn="1"/>
        </p:nvSpPr>
        <p:spPr bwMode="auto">
          <a:xfrm>
            <a:off x="3094038" y="49942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06" name="Oval 1110"/>
          <p:cNvSpPr>
            <a:spLocks noChangeAspect="1" noChangeArrowheads="1"/>
          </p:cNvSpPr>
          <p:nvPr userDrawn="1"/>
        </p:nvSpPr>
        <p:spPr bwMode="auto">
          <a:xfrm>
            <a:off x="3211513" y="49942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07" name="Oval 1111"/>
          <p:cNvSpPr>
            <a:spLocks noChangeAspect="1" noChangeArrowheads="1"/>
          </p:cNvSpPr>
          <p:nvPr userDrawn="1"/>
        </p:nvSpPr>
        <p:spPr bwMode="auto">
          <a:xfrm>
            <a:off x="4630738" y="49942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08" name="Oval 1112"/>
          <p:cNvSpPr>
            <a:spLocks noChangeAspect="1" noChangeArrowheads="1"/>
          </p:cNvSpPr>
          <p:nvPr userDrawn="1"/>
        </p:nvSpPr>
        <p:spPr bwMode="auto">
          <a:xfrm>
            <a:off x="4749800" y="49942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09" name="Oval 1113"/>
          <p:cNvSpPr>
            <a:spLocks noChangeAspect="1" noChangeArrowheads="1"/>
          </p:cNvSpPr>
          <p:nvPr userDrawn="1"/>
        </p:nvSpPr>
        <p:spPr bwMode="auto">
          <a:xfrm>
            <a:off x="4867275" y="49942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10" name="Oval 1114"/>
          <p:cNvSpPr>
            <a:spLocks noChangeAspect="1" noChangeArrowheads="1"/>
          </p:cNvSpPr>
          <p:nvPr userDrawn="1"/>
        </p:nvSpPr>
        <p:spPr bwMode="auto">
          <a:xfrm>
            <a:off x="4986338" y="49942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11" name="Oval 1115"/>
          <p:cNvSpPr>
            <a:spLocks noChangeAspect="1" noChangeArrowheads="1"/>
          </p:cNvSpPr>
          <p:nvPr userDrawn="1"/>
        </p:nvSpPr>
        <p:spPr bwMode="auto">
          <a:xfrm>
            <a:off x="5103813" y="49942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12" name="Oval 1116"/>
          <p:cNvSpPr>
            <a:spLocks noChangeAspect="1" noChangeArrowheads="1"/>
          </p:cNvSpPr>
          <p:nvPr userDrawn="1"/>
        </p:nvSpPr>
        <p:spPr bwMode="auto">
          <a:xfrm>
            <a:off x="5222875" y="49942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13" name="Oval 1117"/>
          <p:cNvSpPr>
            <a:spLocks noChangeAspect="1" noChangeArrowheads="1"/>
          </p:cNvSpPr>
          <p:nvPr userDrawn="1"/>
        </p:nvSpPr>
        <p:spPr bwMode="auto">
          <a:xfrm>
            <a:off x="5459413" y="49942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14" name="Oval 1118"/>
          <p:cNvSpPr>
            <a:spLocks noChangeAspect="1" noChangeArrowheads="1"/>
          </p:cNvSpPr>
          <p:nvPr userDrawn="1"/>
        </p:nvSpPr>
        <p:spPr bwMode="auto">
          <a:xfrm>
            <a:off x="7351713" y="49942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15" name="Oval 1119"/>
          <p:cNvSpPr>
            <a:spLocks noChangeAspect="1" noChangeArrowheads="1"/>
          </p:cNvSpPr>
          <p:nvPr userDrawn="1"/>
        </p:nvSpPr>
        <p:spPr bwMode="auto">
          <a:xfrm>
            <a:off x="7470775" y="49942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16" name="Oval 1120"/>
          <p:cNvSpPr>
            <a:spLocks noChangeAspect="1" noChangeArrowheads="1"/>
          </p:cNvSpPr>
          <p:nvPr userDrawn="1"/>
        </p:nvSpPr>
        <p:spPr bwMode="auto">
          <a:xfrm>
            <a:off x="7588250" y="49942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17" name="Oval 1121"/>
          <p:cNvSpPr>
            <a:spLocks noChangeAspect="1" noChangeArrowheads="1"/>
          </p:cNvSpPr>
          <p:nvPr userDrawn="1"/>
        </p:nvSpPr>
        <p:spPr bwMode="auto">
          <a:xfrm>
            <a:off x="7707313" y="49942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18" name="Oval 1122"/>
          <p:cNvSpPr>
            <a:spLocks noChangeAspect="1" noChangeArrowheads="1"/>
          </p:cNvSpPr>
          <p:nvPr userDrawn="1"/>
        </p:nvSpPr>
        <p:spPr bwMode="auto">
          <a:xfrm>
            <a:off x="7824788" y="49942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19" name="Oval 1123"/>
          <p:cNvSpPr>
            <a:spLocks noChangeAspect="1" noChangeArrowheads="1"/>
          </p:cNvSpPr>
          <p:nvPr userDrawn="1"/>
        </p:nvSpPr>
        <p:spPr bwMode="auto">
          <a:xfrm>
            <a:off x="2619375" y="51038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20" name="Oval 1124"/>
          <p:cNvSpPr>
            <a:spLocks noChangeAspect="1" noChangeArrowheads="1"/>
          </p:cNvSpPr>
          <p:nvPr userDrawn="1"/>
        </p:nvSpPr>
        <p:spPr bwMode="auto">
          <a:xfrm>
            <a:off x="2738438" y="51038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21" name="Oval 1125"/>
          <p:cNvSpPr>
            <a:spLocks noChangeAspect="1" noChangeArrowheads="1"/>
          </p:cNvSpPr>
          <p:nvPr userDrawn="1"/>
        </p:nvSpPr>
        <p:spPr bwMode="auto">
          <a:xfrm>
            <a:off x="2855913" y="51038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22" name="Oval 1126"/>
          <p:cNvSpPr>
            <a:spLocks noChangeAspect="1" noChangeArrowheads="1"/>
          </p:cNvSpPr>
          <p:nvPr userDrawn="1"/>
        </p:nvSpPr>
        <p:spPr bwMode="auto">
          <a:xfrm>
            <a:off x="2974975" y="51038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23" name="Oval 1127"/>
          <p:cNvSpPr>
            <a:spLocks noChangeAspect="1" noChangeArrowheads="1"/>
          </p:cNvSpPr>
          <p:nvPr userDrawn="1"/>
        </p:nvSpPr>
        <p:spPr bwMode="auto">
          <a:xfrm>
            <a:off x="3094038" y="51038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24" name="Oval 1128"/>
          <p:cNvSpPr>
            <a:spLocks noChangeAspect="1" noChangeArrowheads="1"/>
          </p:cNvSpPr>
          <p:nvPr userDrawn="1"/>
        </p:nvSpPr>
        <p:spPr bwMode="auto">
          <a:xfrm>
            <a:off x="3211513" y="51038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25" name="Oval 1129"/>
          <p:cNvSpPr>
            <a:spLocks noChangeAspect="1" noChangeArrowheads="1"/>
          </p:cNvSpPr>
          <p:nvPr userDrawn="1"/>
        </p:nvSpPr>
        <p:spPr bwMode="auto">
          <a:xfrm>
            <a:off x="4630738" y="51038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26" name="Oval 1130"/>
          <p:cNvSpPr>
            <a:spLocks noChangeAspect="1" noChangeArrowheads="1"/>
          </p:cNvSpPr>
          <p:nvPr userDrawn="1"/>
        </p:nvSpPr>
        <p:spPr bwMode="auto">
          <a:xfrm>
            <a:off x="4749800" y="51038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27" name="Oval 1131"/>
          <p:cNvSpPr>
            <a:spLocks noChangeAspect="1" noChangeArrowheads="1"/>
          </p:cNvSpPr>
          <p:nvPr userDrawn="1"/>
        </p:nvSpPr>
        <p:spPr bwMode="auto">
          <a:xfrm>
            <a:off x="4867275" y="51038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28" name="Oval 1132"/>
          <p:cNvSpPr>
            <a:spLocks noChangeAspect="1" noChangeArrowheads="1"/>
          </p:cNvSpPr>
          <p:nvPr userDrawn="1"/>
        </p:nvSpPr>
        <p:spPr bwMode="auto">
          <a:xfrm>
            <a:off x="4986338" y="51038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29" name="Oval 1133"/>
          <p:cNvSpPr>
            <a:spLocks noChangeAspect="1" noChangeArrowheads="1"/>
          </p:cNvSpPr>
          <p:nvPr userDrawn="1"/>
        </p:nvSpPr>
        <p:spPr bwMode="auto">
          <a:xfrm>
            <a:off x="5103813" y="51038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30" name="Oval 1134"/>
          <p:cNvSpPr>
            <a:spLocks noChangeAspect="1" noChangeArrowheads="1"/>
          </p:cNvSpPr>
          <p:nvPr userDrawn="1"/>
        </p:nvSpPr>
        <p:spPr bwMode="auto">
          <a:xfrm>
            <a:off x="5459413" y="51038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31" name="Oval 1135"/>
          <p:cNvSpPr>
            <a:spLocks noChangeAspect="1" noChangeArrowheads="1"/>
          </p:cNvSpPr>
          <p:nvPr userDrawn="1"/>
        </p:nvSpPr>
        <p:spPr bwMode="auto">
          <a:xfrm>
            <a:off x="7234238" y="51038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32" name="Oval 1136"/>
          <p:cNvSpPr>
            <a:spLocks noChangeAspect="1" noChangeArrowheads="1"/>
          </p:cNvSpPr>
          <p:nvPr userDrawn="1"/>
        </p:nvSpPr>
        <p:spPr bwMode="auto">
          <a:xfrm>
            <a:off x="7351713" y="51038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33" name="Oval 1137"/>
          <p:cNvSpPr>
            <a:spLocks noChangeAspect="1" noChangeArrowheads="1"/>
          </p:cNvSpPr>
          <p:nvPr userDrawn="1"/>
        </p:nvSpPr>
        <p:spPr bwMode="auto">
          <a:xfrm>
            <a:off x="7470775" y="51038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34" name="Oval 1138"/>
          <p:cNvSpPr>
            <a:spLocks noChangeAspect="1" noChangeArrowheads="1"/>
          </p:cNvSpPr>
          <p:nvPr userDrawn="1"/>
        </p:nvSpPr>
        <p:spPr bwMode="auto">
          <a:xfrm>
            <a:off x="7588250" y="51038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35" name="Oval 1139"/>
          <p:cNvSpPr>
            <a:spLocks noChangeAspect="1" noChangeArrowheads="1"/>
          </p:cNvSpPr>
          <p:nvPr userDrawn="1"/>
        </p:nvSpPr>
        <p:spPr bwMode="auto">
          <a:xfrm>
            <a:off x="7707313" y="51038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36" name="Oval 1140"/>
          <p:cNvSpPr>
            <a:spLocks noChangeAspect="1" noChangeArrowheads="1"/>
          </p:cNvSpPr>
          <p:nvPr userDrawn="1"/>
        </p:nvSpPr>
        <p:spPr bwMode="auto">
          <a:xfrm>
            <a:off x="7824788" y="51038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37" name="Oval 1141"/>
          <p:cNvSpPr>
            <a:spLocks noChangeAspect="1" noChangeArrowheads="1"/>
          </p:cNvSpPr>
          <p:nvPr userDrawn="1"/>
        </p:nvSpPr>
        <p:spPr bwMode="auto">
          <a:xfrm>
            <a:off x="7943850" y="51038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38" name="Oval 1142"/>
          <p:cNvSpPr>
            <a:spLocks noChangeAspect="1" noChangeArrowheads="1"/>
          </p:cNvSpPr>
          <p:nvPr userDrawn="1"/>
        </p:nvSpPr>
        <p:spPr bwMode="auto">
          <a:xfrm>
            <a:off x="2501900" y="52133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39" name="Oval 1143"/>
          <p:cNvSpPr>
            <a:spLocks noChangeAspect="1" noChangeArrowheads="1"/>
          </p:cNvSpPr>
          <p:nvPr userDrawn="1"/>
        </p:nvSpPr>
        <p:spPr bwMode="auto">
          <a:xfrm>
            <a:off x="2619375" y="52133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40" name="Oval 1144"/>
          <p:cNvSpPr>
            <a:spLocks noChangeAspect="1" noChangeArrowheads="1"/>
          </p:cNvSpPr>
          <p:nvPr userDrawn="1"/>
        </p:nvSpPr>
        <p:spPr bwMode="auto">
          <a:xfrm>
            <a:off x="2738438" y="52133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41" name="Oval 1145"/>
          <p:cNvSpPr>
            <a:spLocks noChangeAspect="1" noChangeArrowheads="1"/>
          </p:cNvSpPr>
          <p:nvPr userDrawn="1"/>
        </p:nvSpPr>
        <p:spPr bwMode="auto">
          <a:xfrm>
            <a:off x="2855913" y="52133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42" name="Oval 1146"/>
          <p:cNvSpPr>
            <a:spLocks noChangeAspect="1" noChangeArrowheads="1"/>
          </p:cNvSpPr>
          <p:nvPr userDrawn="1"/>
        </p:nvSpPr>
        <p:spPr bwMode="auto">
          <a:xfrm>
            <a:off x="2974975" y="52133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43" name="Oval 1147"/>
          <p:cNvSpPr>
            <a:spLocks noChangeAspect="1" noChangeArrowheads="1"/>
          </p:cNvSpPr>
          <p:nvPr userDrawn="1"/>
        </p:nvSpPr>
        <p:spPr bwMode="auto">
          <a:xfrm>
            <a:off x="3094038" y="52133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44" name="Oval 1148"/>
          <p:cNvSpPr>
            <a:spLocks noChangeAspect="1" noChangeArrowheads="1"/>
          </p:cNvSpPr>
          <p:nvPr userDrawn="1"/>
        </p:nvSpPr>
        <p:spPr bwMode="auto">
          <a:xfrm>
            <a:off x="4630738" y="52133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45" name="Oval 1149"/>
          <p:cNvSpPr>
            <a:spLocks noChangeAspect="1" noChangeArrowheads="1"/>
          </p:cNvSpPr>
          <p:nvPr userDrawn="1"/>
        </p:nvSpPr>
        <p:spPr bwMode="auto">
          <a:xfrm>
            <a:off x="4749800" y="52133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46" name="Oval 1150"/>
          <p:cNvSpPr>
            <a:spLocks noChangeAspect="1" noChangeArrowheads="1"/>
          </p:cNvSpPr>
          <p:nvPr userDrawn="1"/>
        </p:nvSpPr>
        <p:spPr bwMode="auto">
          <a:xfrm>
            <a:off x="4867275" y="52133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47" name="Oval 1151"/>
          <p:cNvSpPr>
            <a:spLocks noChangeAspect="1" noChangeArrowheads="1"/>
          </p:cNvSpPr>
          <p:nvPr userDrawn="1"/>
        </p:nvSpPr>
        <p:spPr bwMode="auto">
          <a:xfrm>
            <a:off x="4986338" y="52133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48" name="Oval 1152"/>
          <p:cNvSpPr>
            <a:spLocks noChangeAspect="1" noChangeArrowheads="1"/>
          </p:cNvSpPr>
          <p:nvPr userDrawn="1"/>
        </p:nvSpPr>
        <p:spPr bwMode="auto">
          <a:xfrm>
            <a:off x="5103813" y="52133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49" name="Oval 1153"/>
          <p:cNvSpPr>
            <a:spLocks noChangeAspect="1" noChangeArrowheads="1"/>
          </p:cNvSpPr>
          <p:nvPr userDrawn="1"/>
        </p:nvSpPr>
        <p:spPr bwMode="auto">
          <a:xfrm>
            <a:off x="5459413" y="52133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50" name="Oval 1154"/>
          <p:cNvSpPr>
            <a:spLocks noChangeAspect="1" noChangeArrowheads="1"/>
          </p:cNvSpPr>
          <p:nvPr userDrawn="1"/>
        </p:nvSpPr>
        <p:spPr bwMode="auto">
          <a:xfrm>
            <a:off x="7115175" y="52133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51" name="Oval 1155"/>
          <p:cNvSpPr>
            <a:spLocks noChangeAspect="1" noChangeArrowheads="1"/>
          </p:cNvSpPr>
          <p:nvPr userDrawn="1"/>
        </p:nvSpPr>
        <p:spPr bwMode="auto">
          <a:xfrm>
            <a:off x="7234238" y="52133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52" name="Oval 1156"/>
          <p:cNvSpPr>
            <a:spLocks noChangeAspect="1" noChangeArrowheads="1"/>
          </p:cNvSpPr>
          <p:nvPr userDrawn="1"/>
        </p:nvSpPr>
        <p:spPr bwMode="auto">
          <a:xfrm>
            <a:off x="7351713" y="52133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53" name="Oval 1157"/>
          <p:cNvSpPr>
            <a:spLocks noChangeAspect="1" noChangeArrowheads="1"/>
          </p:cNvSpPr>
          <p:nvPr userDrawn="1"/>
        </p:nvSpPr>
        <p:spPr bwMode="auto">
          <a:xfrm>
            <a:off x="7470775" y="52133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54" name="Oval 1158"/>
          <p:cNvSpPr>
            <a:spLocks noChangeAspect="1" noChangeArrowheads="1"/>
          </p:cNvSpPr>
          <p:nvPr userDrawn="1"/>
        </p:nvSpPr>
        <p:spPr bwMode="auto">
          <a:xfrm>
            <a:off x="7588250" y="52133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55" name="Oval 1159"/>
          <p:cNvSpPr>
            <a:spLocks noChangeAspect="1" noChangeArrowheads="1"/>
          </p:cNvSpPr>
          <p:nvPr userDrawn="1"/>
        </p:nvSpPr>
        <p:spPr bwMode="auto">
          <a:xfrm>
            <a:off x="7707313" y="52133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56" name="Oval 1160"/>
          <p:cNvSpPr>
            <a:spLocks noChangeAspect="1" noChangeArrowheads="1"/>
          </p:cNvSpPr>
          <p:nvPr userDrawn="1"/>
        </p:nvSpPr>
        <p:spPr bwMode="auto">
          <a:xfrm>
            <a:off x="7824788" y="52133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57" name="Oval 1161"/>
          <p:cNvSpPr>
            <a:spLocks noChangeAspect="1" noChangeArrowheads="1"/>
          </p:cNvSpPr>
          <p:nvPr userDrawn="1"/>
        </p:nvSpPr>
        <p:spPr bwMode="auto">
          <a:xfrm>
            <a:off x="7943850" y="52133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58" name="Oval 1162"/>
          <p:cNvSpPr>
            <a:spLocks noChangeAspect="1" noChangeArrowheads="1"/>
          </p:cNvSpPr>
          <p:nvPr userDrawn="1"/>
        </p:nvSpPr>
        <p:spPr bwMode="auto">
          <a:xfrm>
            <a:off x="8061325" y="52133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59" name="Oval 1163"/>
          <p:cNvSpPr>
            <a:spLocks noChangeAspect="1" noChangeArrowheads="1"/>
          </p:cNvSpPr>
          <p:nvPr userDrawn="1"/>
        </p:nvSpPr>
        <p:spPr bwMode="auto">
          <a:xfrm>
            <a:off x="2501900" y="532288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60" name="Oval 1164"/>
          <p:cNvSpPr>
            <a:spLocks noChangeAspect="1" noChangeArrowheads="1"/>
          </p:cNvSpPr>
          <p:nvPr userDrawn="1"/>
        </p:nvSpPr>
        <p:spPr bwMode="auto">
          <a:xfrm>
            <a:off x="2619375" y="532288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61" name="Oval 1165"/>
          <p:cNvSpPr>
            <a:spLocks noChangeAspect="1" noChangeArrowheads="1"/>
          </p:cNvSpPr>
          <p:nvPr userDrawn="1"/>
        </p:nvSpPr>
        <p:spPr bwMode="auto">
          <a:xfrm>
            <a:off x="2738438" y="532288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62" name="Oval 1166"/>
          <p:cNvSpPr>
            <a:spLocks noChangeAspect="1" noChangeArrowheads="1"/>
          </p:cNvSpPr>
          <p:nvPr userDrawn="1"/>
        </p:nvSpPr>
        <p:spPr bwMode="auto">
          <a:xfrm>
            <a:off x="2855913" y="532288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63" name="Oval 1167"/>
          <p:cNvSpPr>
            <a:spLocks noChangeAspect="1" noChangeArrowheads="1"/>
          </p:cNvSpPr>
          <p:nvPr userDrawn="1"/>
        </p:nvSpPr>
        <p:spPr bwMode="auto">
          <a:xfrm>
            <a:off x="2974975" y="532288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64" name="Oval 1168"/>
          <p:cNvSpPr>
            <a:spLocks noChangeAspect="1" noChangeArrowheads="1"/>
          </p:cNvSpPr>
          <p:nvPr userDrawn="1"/>
        </p:nvSpPr>
        <p:spPr bwMode="auto">
          <a:xfrm>
            <a:off x="4630738" y="532288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65" name="Oval 1169"/>
          <p:cNvSpPr>
            <a:spLocks noChangeAspect="1" noChangeArrowheads="1"/>
          </p:cNvSpPr>
          <p:nvPr userDrawn="1"/>
        </p:nvSpPr>
        <p:spPr bwMode="auto">
          <a:xfrm>
            <a:off x="4749800" y="532288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66" name="Oval 1170"/>
          <p:cNvSpPr>
            <a:spLocks noChangeAspect="1" noChangeArrowheads="1"/>
          </p:cNvSpPr>
          <p:nvPr userDrawn="1"/>
        </p:nvSpPr>
        <p:spPr bwMode="auto">
          <a:xfrm>
            <a:off x="4867275" y="532288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67" name="Oval 1171"/>
          <p:cNvSpPr>
            <a:spLocks noChangeAspect="1" noChangeArrowheads="1"/>
          </p:cNvSpPr>
          <p:nvPr userDrawn="1"/>
        </p:nvSpPr>
        <p:spPr bwMode="auto">
          <a:xfrm>
            <a:off x="4986338" y="532288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68" name="Oval 1172"/>
          <p:cNvSpPr>
            <a:spLocks noChangeAspect="1" noChangeArrowheads="1"/>
          </p:cNvSpPr>
          <p:nvPr userDrawn="1"/>
        </p:nvSpPr>
        <p:spPr bwMode="auto">
          <a:xfrm>
            <a:off x="7115175" y="532288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69" name="Oval 1173"/>
          <p:cNvSpPr>
            <a:spLocks noChangeAspect="1" noChangeArrowheads="1"/>
          </p:cNvSpPr>
          <p:nvPr userDrawn="1"/>
        </p:nvSpPr>
        <p:spPr bwMode="auto">
          <a:xfrm>
            <a:off x="7234238" y="532288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70" name="Oval 1174"/>
          <p:cNvSpPr>
            <a:spLocks noChangeAspect="1" noChangeArrowheads="1"/>
          </p:cNvSpPr>
          <p:nvPr userDrawn="1"/>
        </p:nvSpPr>
        <p:spPr bwMode="auto">
          <a:xfrm>
            <a:off x="7351713" y="532288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71" name="Oval 1175"/>
          <p:cNvSpPr>
            <a:spLocks noChangeAspect="1" noChangeArrowheads="1"/>
          </p:cNvSpPr>
          <p:nvPr userDrawn="1"/>
        </p:nvSpPr>
        <p:spPr bwMode="auto">
          <a:xfrm>
            <a:off x="7470775" y="532288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72" name="Oval 1176"/>
          <p:cNvSpPr>
            <a:spLocks noChangeAspect="1" noChangeArrowheads="1"/>
          </p:cNvSpPr>
          <p:nvPr userDrawn="1"/>
        </p:nvSpPr>
        <p:spPr bwMode="auto">
          <a:xfrm>
            <a:off x="7588250" y="532288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73" name="Oval 1177"/>
          <p:cNvSpPr>
            <a:spLocks noChangeAspect="1" noChangeArrowheads="1"/>
          </p:cNvSpPr>
          <p:nvPr userDrawn="1"/>
        </p:nvSpPr>
        <p:spPr bwMode="auto">
          <a:xfrm>
            <a:off x="7707313" y="532288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74" name="Oval 1178"/>
          <p:cNvSpPr>
            <a:spLocks noChangeAspect="1" noChangeArrowheads="1"/>
          </p:cNvSpPr>
          <p:nvPr userDrawn="1"/>
        </p:nvSpPr>
        <p:spPr bwMode="auto">
          <a:xfrm>
            <a:off x="7824788" y="532288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75" name="Oval 1179"/>
          <p:cNvSpPr>
            <a:spLocks noChangeAspect="1" noChangeArrowheads="1"/>
          </p:cNvSpPr>
          <p:nvPr userDrawn="1"/>
        </p:nvSpPr>
        <p:spPr bwMode="auto">
          <a:xfrm>
            <a:off x="7943850" y="532288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76" name="Oval 1180"/>
          <p:cNvSpPr>
            <a:spLocks noChangeAspect="1" noChangeArrowheads="1"/>
          </p:cNvSpPr>
          <p:nvPr userDrawn="1"/>
        </p:nvSpPr>
        <p:spPr bwMode="auto">
          <a:xfrm>
            <a:off x="8061325" y="532288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77" name="Oval 1181"/>
          <p:cNvSpPr>
            <a:spLocks noChangeAspect="1" noChangeArrowheads="1"/>
          </p:cNvSpPr>
          <p:nvPr userDrawn="1"/>
        </p:nvSpPr>
        <p:spPr bwMode="auto">
          <a:xfrm>
            <a:off x="2501900" y="54308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78" name="Oval 1182"/>
          <p:cNvSpPr>
            <a:spLocks noChangeAspect="1" noChangeArrowheads="1"/>
          </p:cNvSpPr>
          <p:nvPr userDrawn="1"/>
        </p:nvSpPr>
        <p:spPr bwMode="auto">
          <a:xfrm>
            <a:off x="2619375" y="54308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79" name="Oval 1183"/>
          <p:cNvSpPr>
            <a:spLocks noChangeAspect="1" noChangeArrowheads="1"/>
          </p:cNvSpPr>
          <p:nvPr userDrawn="1"/>
        </p:nvSpPr>
        <p:spPr bwMode="auto">
          <a:xfrm>
            <a:off x="2738438" y="54308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80" name="Oval 1184"/>
          <p:cNvSpPr>
            <a:spLocks noChangeAspect="1" noChangeArrowheads="1"/>
          </p:cNvSpPr>
          <p:nvPr userDrawn="1"/>
        </p:nvSpPr>
        <p:spPr bwMode="auto">
          <a:xfrm>
            <a:off x="2855913" y="54308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81" name="Oval 1185"/>
          <p:cNvSpPr>
            <a:spLocks noChangeAspect="1" noChangeArrowheads="1"/>
          </p:cNvSpPr>
          <p:nvPr userDrawn="1"/>
        </p:nvSpPr>
        <p:spPr bwMode="auto">
          <a:xfrm>
            <a:off x="2974975" y="54308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82" name="Oval 1186"/>
          <p:cNvSpPr>
            <a:spLocks noChangeAspect="1" noChangeArrowheads="1"/>
          </p:cNvSpPr>
          <p:nvPr userDrawn="1"/>
        </p:nvSpPr>
        <p:spPr bwMode="auto">
          <a:xfrm>
            <a:off x="4749800" y="54308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83" name="Oval 1187"/>
          <p:cNvSpPr>
            <a:spLocks noChangeAspect="1" noChangeArrowheads="1"/>
          </p:cNvSpPr>
          <p:nvPr userDrawn="1"/>
        </p:nvSpPr>
        <p:spPr bwMode="auto">
          <a:xfrm>
            <a:off x="4867275" y="54308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84" name="Oval 1188"/>
          <p:cNvSpPr>
            <a:spLocks noChangeAspect="1" noChangeArrowheads="1"/>
          </p:cNvSpPr>
          <p:nvPr userDrawn="1"/>
        </p:nvSpPr>
        <p:spPr bwMode="auto">
          <a:xfrm>
            <a:off x="4986338" y="54308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85" name="Oval 1189"/>
          <p:cNvSpPr>
            <a:spLocks noChangeAspect="1" noChangeArrowheads="1"/>
          </p:cNvSpPr>
          <p:nvPr userDrawn="1"/>
        </p:nvSpPr>
        <p:spPr bwMode="auto">
          <a:xfrm>
            <a:off x="7115175" y="54308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86" name="Oval 1190"/>
          <p:cNvSpPr>
            <a:spLocks noChangeAspect="1" noChangeArrowheads="1"/>
          </p:cNvSpPr>
          <p:nvPr userDrawn="1"/>
        </p:nvSpPr>
        <p:spPr bwMode="auto">
          <a:xfrm>
            <a:off x="7234238" y="54308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87" name="Oval 1191"/>
          <p:cNvSpPr>
            <a:spLocks noChangeAspect="1" noChangeArrowheads="1"/>
          </p:cNvSpPr>
          <p:nvPr userDrawn="1"/>
        </p:nvSpPr>
        <p:spPr bwMode="auto">
          <a:xfrm>
            <a:off x="7588250" y="54308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88" name="Oval 1192"/>
          <p:cNvSpPr>
            <a:spLocks noChangeAspect="1" noChangeArrowheads="1"/>
          </p:cNvSpPr>
          <p:nvPr userDrawn="1"/>
        </p:nvSpPr>
        <p:spPr bwMode="auto">
          <a:xfrm>
            <a:off x="7707313" y="54308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89" name="Oval 1193"/>
          <p:cNvSpPr>
            <a:spLocks noChangeAspect="1" noChangeArrowheads="1"/>
          </p:cNvSpPr>
          <p:nvPr userDrawn="1"/>
        </p:nvSpPr>
        <p:spPr bwMode="auto">
          <a:xfrm>
            <a:off x="7824788" y="5430838"/>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90" name="Oval 1194"/>
          <p:cNvSpPr>
            <a:spLocks noChangeAspect="1" noChangeArrowheads="1"/>
          </p:cNvSpPr>
          <p:nvPr userDrawn="1"/>
        </p:nvSpPr>
        <p:spPr bwMode="auto">
          <a:xfrm>
            <a:off x="7943850" y="54308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91" name="Oval 1195"/>
          <p:cNvSpPr>
            <a:spLocks noChangeAspect="1" noChangeArrowheads="1"/>
          </p:cNvSpPr>
          <p:nvPr userDrawn="1"/>
        </p:nvSpPr>
        <p:spPr bwMode="auto">
          <a:xfrm>
            <a:off x="2501900" y="55403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92" name="Oval 1196"/>
          <p:cNvSpPr>
            <a:spLocks noChangeAspect="1" noChangeArrowheads="1"/>
          </p:cNvSpPr>
          <p:nvPr userDrawn="1"/>
        </p:nvSpPr>
        <p:spPr bwMode="auto">
          <a:xfrm>
            <a:off x="2619375" y="55403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93" name="Oval 1197"/>
          <p:cNvSpPr>
            <a:spLocks noChangeAspect="1" noChangeArrowheads="1"/>
          </p:cNvSpPr>
          <p:nvPr userDrawn="1"/>
        </p:nvSpPr>
        <p:spPr bwMode="auto">
          <a:xfrm>
            <a:off x="2738438" y="55403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94" name="Oval 1198"/>
          <p:cNvSpPr>
            <a:spLocks noChangeAspect="1" noChangeArrowheads="1"/>
          </p:cNvSpPr>
          <p:nvPr userDrawn="1"/>
        </p:nvSpPr>
        <p:spPr bwMode="auto">
          <a:xfrm>
            <a:off x="2855913" y="55403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95" name="Oval 1199"/>
          <p:cNvSpPr>
            <a:spLocks noChangeAspect="1" noChangeArrowheads="1"/>
          </p:cNvSpPr>
          <p:nvPr userDrawn="1"/>
        </p:nvSpPr>
        <p:spPr bwMode="auto">
          <a:xfrm>
            <a:off x="4749800" y="55403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96" name="Oval 1200"/>
          <p:cNvSpPr>
            <a:spLocks noChangeAspect="1" noChangeArrowheads="1"/>
          </p:cNvSpPr>
          <p:nvPr userDrawn="1"/>
        </p:nvSpPr>
        <p:spPr bwMode="auto">
          <a:xfrm>
            <a:off x="7707313" y="55403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97" name="Oval 1201"/>
          <p:cNvSpPr>
            <a:spLocks noChangeAspect="1" noChangeArrowheads="1"/>
          </p:cNvSpPr>
          <p:nvPr userDrawn="1"/>
        </p:nvSpPr>
        <p:spPr bwMode="auto">
          <a:xfrm>
            <a:off x="7824788" y="55403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98" name="Oval 1202"/>
          <p:cNvSpPr>
            <a:spLocks noChangeAspect="1" noChangeArrowheads="1"/>
          </p:cNvSpPr>
          <p:nvPr userDrawn="1"/>
        </p:nvSpPr>
        <p:spPr bwMode="auto">
          <a:xfrm>
            <a:off x="7943850" y="55403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99" name="Oval 1203"/>
          <p:cNvSpPr>
            <a:spLocks noChangeAspect="1" noChangeArrowheads="1"/>
          </p:cNvSpPr>
          <p:nvPr userDrawn="1"/>
        </p:nvSpPr>
        <p:spPr bwMode="auto">
          <a:xfrm>
            <a:off x="8653463" y="5540375"/>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00" name="Oval 1204"/>
          <p:cNvSpPr>
            <a:spLocks noChangeAspect="1" noChangeArrowheads="1"/>
          </p:cNvSpPr>
          <p:nvPr userDrawn="1"/>
        </p:nvSpPr>
        <p:spPr bwMode="auto">
          <a:xfrm>
            <a:off x="2501900" y="56499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01" name="Oval 1205"/>
          <p:cNvSpPr>
            <a:spLocks noChangeAspect="1" noChangeArrowheads="1"/>
          </p:cNvSpPr>
          <p:nvPr userDrawn="1"/>
        </p:nvSpPr>
        <p:spPr bwMode="auto">
          <a:xfrm>
            <a:off x="2619375" y="56499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02" name="Oval 1206"/>
          <p:cNvSpPr>
            <a:spLocks noChangeAspect="1" noChangeArrowheads="1"/>
          </p:cNvSpPr>
          <p:nvPr userDrawn="1"/>
        </p:nvSpPr>
        <p:spPr bwMode="auto">
          <a:xfrm>
            <a:off x="2738438" y="56499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03" name="Oval 1207"/>
          <p:cNvSpPr>
            <a:spLocks noChangeAspect="1" noChangeArrowheads="1"/>
          </p:cNvSpPr>
          <p:nvPr userDrawn="1"/>
        </p:nvSpPr>
        <p:spPr bwMode="auto">
          <a:xfrm>
            <a:off x="7824788" y="56499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04" name="Oval 1208"/>
          <p:cNvSpPr>
            <a:spLocks noChangeAspect="1" noChangeArrowheads="1"/>
          </p:cNvSpPr>
          <p:nvPr userDrawn="1"/>
        </p:nvSpPr>
        <p:spPr bwMode="auto">
          <a:xfrm>
            <a:off x="7943850" y="56499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05" name="Oval 1209"/>
          <p:cNvSpPr>
            <a:spLocks noChangeAspect="1" noChangeArrowheads="1"/>
          </p:cNvSpPr>
          <p:nvPr userDrawn="1"/>
        </p:nvSpPr>
        <p:spPr bwMode="auto">
          <a:xfrm>
            <a:off x="8653463" y="5649913"/>
            <a:ext cx="90487"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06" name="Oval 1210"/>
          <p:cNvSpPr>
            <a:spLocks noChangeAspect="1" noChangeArrowheads="1"/>
          </p:cNvSpPr>
          <p:nvPr userDrawn="1"/>
        </p:nvSpPr>
        <p:spPr bwMode="auto">
          <a:xfrm>
            <a:off x="2501900" y="57594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07" name="Oval 1211"/>
          <p:cNvSpPr>
            <a:spLocks noChangeAspect="1" noChangeArrowheads="1"/>
          </p:cNvSpPr>
          <p:nvPr userDrawn="1"/>
        </p:nvSpPr>
        <p:spPr bwMode="auto">
          <a:xfrm>
            <a:off x="2619375" y="57594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08" name="Oval 1212"/>
          <p:cNvSpPr>
            <a:spLocks noChangeAspect="1" noChangeArrowheads="1"/>
          </p:cNvSpPr>
          <p:nvPr userDrawn="1"/>
        </p:nvSpPr>
        <p:spPr bwMode="auto">
          <a:xfrm>
            <a:off x="7943850" y="57594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09" name="Oval 1213"/>
          <p:cNvSpPr>
            <a:spLocks noChangeAspect="1" noChangeArrowheads="1"/>
          </p:cNvSpPr>
          <p:nvPr userDrawn="1"/>
        </p:nvSpPr>
        <p:spPr bwMode="auto">
          <a:xfrm>
            <a:off x="8534400" y="5759450"/>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10" name="Oval 1214"/>
          <p:cNvSpPr>
            <a:spLocks noChangeAspect="1" noChangeArrowheads="1"/>
          </p:cNvSpPr>
          <p:nvPr userDrawn="1"/>
        </p:nvSpPr>
        <p:spPr bwMode="auto">
          <a:xfrm>
            <a:off x="2501900" y="586898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11" name="Oval 1215"/>
          <p:cNvSpPr>
            <a:spLocks noChangeAspect="1" noChangeArrowheads="1"/>
          </p:cNvSpPr>
          <p:nvPr userDrawn="1"/>
        </p:nvSpPr>
        <p:spPr bwMode="auto">
          <a:xfrm>
            <a:off x="2619375" y="586898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12" name="Oval 1216"/>
          <p:cNvSpPr>
            <a:spLocks noChangeAspect="1" noChangeArrowheads="1"/>
          </p:cNvSpPr>
          <p:nvPr userDrawn="1"/>
        </p:nvSpPr>
        <p:spPr bwMode="auto">
          <a:xfrm>
            <a:off x="8416925" y="586898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13" name="Oval 1217"/>
          <p:cNvSpPr>
            <a:spLocks noChangeAspect="1" noChangeArrowheads="1"/>
          </p:cNvSpPr>
          <p:nvPr userDrawn="1"/>
        </p:nvSpPr>
        <p:spPr bwMode="auto">
          <a:xfrm>
            <a:off x="2501900" y="59769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14" name="Oval 1218"/>
          <p:cNvSpPr>
            <a:spLocks noChangeAspect="1" noChangeArrowheads="1"/>
          </p:cNvSpPr>
          <p:nvPr userDrawn="1"/>
        </p:nvSpPr>
        <p:spPr bwMode="auto">
          <a:xfrm>
            <a:off x="2619375" y="5976938"/>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15" name="Oval 1219"/>
          <p:cNvSpPr>
            <a:spLocks noChangeAspect="1" noChangeArrowheads="1"/>
          </p:cNvSpPr>
          <p:nvPr userDrawn="1"/>
        </p:nvSpPr>
        <p:spPr bwMode="auto">
          <a:xfrm>
            <a:off x="2501900" y="6086475"/>
            <a:ext cx="90488"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16" name="Oval 1220"/>
          <p:cNvSpPr>
            <a:spLocks noChangeAspect="1" noChangeArrowheads="1"/>
          </p:cNvSpPr>
          <p:nvPr userDrawn="1"/>
        </p:nvSpPr>
        <p:spPr bwMode="auto">
          <a:xfrm>
            <a:off x="2501900" y="61960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17" name="Oval 1221"/>
          <p:cNvSpPr>
            <a:spLocks noChangeAspect="1" noChangeArrowheads="1"/>
          </p:cNvSpPr>
          <p:nvPr userDrawn="1"/>
        </p:nvSpPr>
        <p:spPr bwMode="auto">
          <a:xfrm>
            <a:off x="2619375" y="6196013"/>
            <a:ext cx="90488" cy="90487"/>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18" name="Oval 1222"/>
          <p:cNvSpPr>
            <a:spLocks noChangeAspect="1" noChangeArrowheads="1"/>
          </p:cNvSpPr>
          <p:nvPr userDrawn="1"/>
        </p:nvSpPr>
        <p:spPr bwMode="auto">
          <a:xfrm>
            <a:off x="4040188" y="30289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19" name="Oval 1223"/>
          <p:cNvSpPr>
            <a:spLocks noChangeAspect="1" noChangeArrowheads="1"/>
          </p:cNvSpPr>
          <p:nvPr userDrawn="1"/>
        </p:nvSpPr>
        <p:spPr bwMode="auto">
          <a:xfrm>
            <a:off x="4157663" y="3028950"/>
            <a:ext cx="90487" cy="90488"/>
          </a:xfrm>
          <a:prstGeom prst="ellipse">
            <a:avLst/>
          </a:prstGeom>
          <a:solidFill>
            <a:srgbClr val="FFFF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410" name="Rectangle 2"/>
          <p:cNvSpPr>
            <a:spLocks noGrp="1" noChangeArrowheads="1"/>
          </p:cNvSpPr>
          <p:nvPr>
            <p:ph type="ctrTitle"/>
          </p:nvPr>
        </p:nvSpPr>
        <p:spPr>
          <a:xfrm>
            <a:off x="611188" y="0"/>
            <a:ext cx="7772400" cy="1470025"/>
          </a:xfrm>
        </p:spPr>
        <p:txBody>
          <a:bodyPr/>
          <a:lstStyle>
            <a:lvl1pPr>
              <a:defRPr sz="4000" b="1"/>
            </a:lvl1pPr>
          </a:lstStyle>
          <a:p>
            <a:pPr lvl="0"/>
            <a:r>
              <a:rPr lang="en-GB" altLang="en-US" noProof="0" smtClean="0"/>
              <a:t>Click to edit Master title style</a:t>
            </a:r>
          </a:p>
        </p:txBody>
      </p:sp>
      <p:sp>
        <p:nvSpPr>
          <p:cNvPr id="17411" name="Rectangle 3"/>
          <p:cNvSpPr>
            <a:spLocks noGrp="1" noChangeArrowheads="1"/>
          </p:cNvSpPr>
          <p:nvPr>
            <p:ph type="subTitle" idx="1"/>
          </p:nvPr>
        </p:nvSpPr>
        <p:spPr>
          <a:xfrm>
            <a:off x="1403350" y="6165850"/>
            <a:ext cx="6400800" cy="692150"/>
          </a:xfrm>
          <a:extLst>
            <a:ext uri="{909E8E84-426E-40DD-AFC4-6F175D3DCCD1}">
              <a14:hiddenFill xmlns:a14="http://schemas.microsoft.com/office/drawing/2010/main">
                <a:solidFill>
                  <a:srgbClr val="0066FF"/>
                </a:solidFill>
              </a14:hiddenFill>
            </a:ext>
          </a:extLst>
        </p:spPr>
        <p:txBody>
          <a:bodyPr anchor="ctr" anchorCtr="1"/>
          <a:lstStyle>
            <a:lvl1pPr marL="0" indent="0" algn="ctr">
              <a:buFontTx/>
              <a:buNone/>
              <a:defRPr/>
            </a:lvl1pPr>
          </a:lstStyle>
          <a:p>
            <a:pPr lvl="0"/>
            <a:r>
              <a:rPr lang="en-GB" altLang="en-US" noProof="0" smtClean="0"/>
              <a:t>Click to edit Master subtitle style</a:t>
            </a:r>
          </a:p>
        </p:txBody>
      </p:sp>
    </p:spTree>
    <p:extLst>
      <p:ext uri="{BB962C8B-B14F-4D97-AF65-F5344CB8AC3E}">
        <p14:creationId xmlns:p14="http://schemas.microsoft.com/office/powerpoint/2010/main" val="2270583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ED180ED-3AF2-4286-81C0-1E158E3204FE}" type="slidenum">
              <a:rPr lang="en-US" altLang="en-US"/>
              <a:pPr>
                <a:defRPr/>
              </a:pPr>
              <a:t>‹#›</a:t>
            </a:fld>
            <a:endParaRPr lang="en-US" altLang="en-US"/>
          </a:p>
        </p:txBody>
      </p:sp>
    </p:spTree>
    <p:extLst>
      <p:ext uri="{BB962C8B-B14F-4D97-AF65-F5344CB8AC3E}">
        <p14:creationId xmlns:p14="http://schemas.microsoft.com/office/powerpoint/2010/main" val="1703617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E807C00-F11B-46BB-B2BC-658320529492}" type="slidenum">
              <a:rPr lang="en-US" altLang="en-US"/>
              <a:pPr>
                <a:defRPr/>
              </a:pPr>
              <a:t>‹#›</a:t>
            </a:fld>
            <a:endParaRPr lang="en-US" altLang="en-US"/>
          </a:p>
        </p:txBody>
      </p:sp>
    </p:spTree>
    <p:extLst>
      <p:ext uri="{BB962C8B-B14F-4D97-AF65-F5344CB8AC3E}">
        <p14:creationId xmlns:p14="http://schemas.microsoft.com/office/powerpoint/2010/main" val="3655116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45259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22A1ADA-A987-4C4D-B0FF-C4CA4E7B54B8}" type="slidenum">
              <a:rPr lang="en-US" altLang="en-US"/>
              <a:pPr>
                <a:defRPr/>
              </a:pPr>
              <a:t>‹#›</a:t>
            </a:fld>
            <a:endParaRPr lang="en-US" altLang="en-US"/>
          </a:p>
        </p:txBody>
      </p:sp>
    </p:spTree>
    <p:extLst>
      <p:ext uri="{BB962C8B-B14F-4D97-AF65-F5344CB8AC3E}">
        <p14:creationId xmlns:p14="http://schemas.microsoft.com/office/powerpoint/2010/main" val="11900380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7527E965-848A-4903-985C-EDFFC064AAF4}" type="slidenum">
              <a:rPr lang="en-US" altLang="en-US"/>
              <a:pPr>
                <a:defRPr/>
              </a:pPr>
              <a:t>‹#›</a:t>
            </a:fld>
            <a:endParaRPr lang="en-US" altLang="en-US"/>
          </a:p>
        </p:txBody>
      </p:sp>
    </p:spTree>
    <p:extLst>
      <p:ext uri="{BB962C8B-B14F-4D97-AF65-F5344CB8AC3E}">
        <p14:creationId xmlns:p14="http://schemas.microsoft.com/office/powerpoint/2010/main" val="3564610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8327E90-6E15-4F15-853C-A71F5C4780AB}" type="slidenum">
              <a:rPr lang="en-US" altLang="en-US"/>
              <a:pPr>
                <a:defRPr/>
              </a:pPr>
              <a:t>‹#›</a:t>
            </a:fld>
            <a:endParaRPr lang="en-US" altLang="en-US"/>
          </a:p>
        </p:txBody>
      </p:sp>
    </p:spTree>
    <p:extLst>
      <p:ext uri="{BB962C8B-B14F-4D97-AF65-F5344CB8AC3E}">
        <p14:creationId xmlns:p14="http://schemas.microsoft.com/office/powerpoint/2010/main" val="2417030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28DB589-CA3A-40FF-AB7B-CF01A069CA65}" type="slidenum">
              <a:rPr lang="en-US" altLang="en-US"/>
              <a:pPr>
                <a:defRPr/>
              </a:pPr>
              <a:t>‹#›</a:t>
            </a:fld>
            <a:endParaRPr lang="en-US" altLang="en-US"/>
          </a:p>
        </p:txBody>
      </p:sp>
    </p:spTree>
    <p:extLst>
      <p:ext uri="{BB962C8B-B14F-4D97-AF65-F5344CB8AC3E}">
        <p14:creationId xmlns:p14="http://schemas.microsoft.com/office/powerpoint/2010/main" val="703724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8B0A402-B675-4801-853F-B2E5686664A7}" type="slidenum">
              <a:rPr lang="en-US" altLang="en-US"/>
              <a:pPr>
                <a:defRPr/>
              </a:pPr>
              <a:t>‹#›</a:t>
            </a:fld>
            <a:endParaRPr lang="en-US" altLang="en-US"/>
          </a:p>
        </p:txBody>
      </p:sp>
    </p:spTree>
    <p:extLst>
      <p:ext uri="{BB962C8B-B14F-4D97-AF65-F5344CB8AC3E}">
        <p14:creationId xmlns:p14="http://schemas.microsoft.com/office/powerpoint/2010/main" val="3740437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A9EE4BE6-46E2-4A7D-B65B-D1F6BA1AF22C}" type="slidenum">
              <a:rPr lang="en-US" altLang="en-US"/>
              <a:pPr>
                <a:defRPr/>
              </a:pPr>
              <a:t>‹#›</a:t>
            </a:fld>
            <a:endParaRPr lang="en-US" altLang="en-US"/>
          </a:p>
        </p:txBody>
      </p:sp>
    </p:spTree>
    <p:extLst>
      <p:ext uri="{BB962C8B-B14F-4D97-AF65-F5344CB8AC3E}">
        <p14:creationId xmlns:p14="http://schemas.microsoft.com/office/powerpoint/2010/main" val="1639009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B5802FD6-3A32-4398-9804-040C71904712}" type="slidenum">
              <a:rPr lang="en-US" altLang="en-US"/>
              <a:pPr>
                <a:defRPr/>
              </a:pPr>
              <a:t>‹#›</a:t>
            </a:fld>
            <a:endParaRPr lang="en-US" altLang="en-US"/>
          </a:p>
        </p:txBody>
      </p:sp>
    </p:spTree>
    <p:extLst>
      <p:ext uri="{BB962C8B-B14F-4D97-AF65-F5344CB8AC3E}">
        <p14:creationId xmlns:p14="http://schemas.microsoft.com/office/powerpoint/2010/main" val="91817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71F7A4BD-7BFD-4365-AEF7-93FADCE1908C}" type="slidenum">
              <a:rPr lang="en-US" altLang="en-US"/>
              <a:pPr>
                <a:defRPr/>
              </a:pPr>
              <a:t>‹#›</a:t>
            </a:fld>
            <a:endParaRPr lang="en-US" altLang="en-US"/>
          </a:p>
        </p:txBody>
      </p:sp>
    </p:spTree>
    <p:extLst>
      <p:ext uri="{BB962C8B-B14F-4D97-AF65-F5344CB8AC3E}">
        <p14:creationId xmlns:p14="http://schemas.microsoft.com/office/powerpoint/2010/main" val="4090776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75D7CCF0-5C3E-400F-BA6E-33F182A5E4A5}" type="slidenum">
              <a:rPr lang="en-US" altLang="en-US"/>
              <a:pPr>
                <a:defRPr/>
              </a:pPr>
              <a:t>‹#›</a:t>
            </a:fld>
            <a:endParaRPr lang="en-US" altLang="en-US"/>
          </a:p>
        </p:txBody>
      </p:sp>
    </p:spTree>
    <p:extLst>
      <p:ext uri="{BB962C8B-B14F-4D97-AF65-F5344CB8AC3E}">
        <p14:creationId xmlns:p14="http://schemas.microsoft.com/office/powerpoint/2010/main" val="32648341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6E9F2E7-2CF6-42BA-AFE3-B5381131C37F}" type="slidenum">
              <a:rPr lang="en-US" altLang="en-US"/>
              <a:pPr>
                <a:defRPr/>
              </a:pPr>
              <a:t>‹#›</a:t>
            </a:fld>
            <a:endParaRPr lang="en-US" altLang="en-US"/>
          </a:p>
        </p:txBody>
      </p:sp>
    </p:spTree>
    <p:extLst>
      <p:ext uri="{BB962C8B-B14F-4D97-AF65-F5344CB8AC3E}">
        <p14:creationId xmlns:p14="http://schemas.microsoft.com/office/powerpoint/2010/main" val="4143693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8"/>
          <p:cNvSpPr>
            <a:spLocks noChangeArrowheads="1"/>
          </p:cNvSpPr>
          <p:nvPr userDrawn="1"/>
        </p:nvSpPr>
        <p:spPr bwMode="auto">
          <a:xfrm>
            <a:off x="0" y="0"/>
            <a:ext cx="9144000" cy="6858000"/>
          </a:xfrm>
          <a:prstGeom prst="rect">
            <a:avLst/>
          </a:prstGeom>
          <a:gradFill rotWithShape="1">
            <a:gsLst>
              <a:gs pos="0">
                <a:srgbClr val="002F76"/>
              </a:gs>
              <a:gs pos="50000">
                <a:srgbClr val="0066FF"/>
              </a:gs>
              <a:gs pos="100000">
                <a:srgbClr val="002F76"/>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400" smtClean="0">
                <a:solidFill>
                  <a:schemeClr val="tx1"/>
                </a:solidFill>
              </a:defRPr>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solidFill>
                  <a:schemeClr val="tx1"/>
                </a:solidFill>
              </a:defRPr>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solidFill>
                  <a:schemeClr val="tx1"/>
                </a:solidFill>
              </a:defRPr>
            </a:lvl1pPr>
          </a:lstStyle>
          <a:p>
            <a:pPr>
              <a:defRPr/>
            </a:pPr>
            <a:fld id="{3A7373B7-2CC0-4985-9AA3-ADEDF8B37A75}" type="slidenum">
              <a:rPr lang="en-US" altLang="en-US"/>
              <a:pPr>
                <a:defRPr/>
              </a:pPr>
              <a:t>‹#›</a:t>
            </a:fld>
            <a:endParaRPr lang="en-US" altLang="en-US"/>
          </a:p>
        </p:txBody>
      </p:sp>
      <p:sp>
        <p:nvSpPr>
          <p:cNvPr id="1032" name="Oval 10"/>
          <p:cNvSpPr>
            <a:spLocks noChangeAspect="1" noChangeArrowheads="1"/>
          </p:cNvSpPr>
          <p:nvPr userDrawn="1"/>
        </p:nvSpPr>
        <p:spPr bwMode="auto">
          <a:xfrm>
            <a:off x="2265363" y="138906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33" name="Oval 11"/>
          <p:cNvSpPr>
            <a:spLocks noChangeAspect="1" noChangeArrowheads="1"/>
          </p:cNvSpPr>
          <p:nvPr userDrawn="1"/>
        </p:nvSpPr>
        <p:spPr bwMode="auto">
          <a:xfrm>
            <a:off x="2382838" y="138906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34" name="Oval 12"/>
          <p:cNvSpPr>
            <a:spLocks noChangeAspect="1" noChangeArrowheads="1"/>
          </p:cNvSpPr>
          <p:nvPr userDrawn="1"/>
        </p:nvSpPr>
        <p:spPr bwMode="auto">
          <a:xfrm>
            <a:off x="2501900" y="138906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35" name="Oval 13"/>
          <p:cNvSpPr>
            <a:spLocks noChangeAspect="1" noChangeArrowheads="1"/>
          </p:cNvSpPr>
          <p:nvPr userDrawn="1"/>
        </p:nvSpPr>
        <p:spPr bwMode="auto">
          <a:xfrm>
            <a:off x="2619375" y="138906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36" name="Oval 14"/>
          <p:cNvSpPr>
            <a:spLocks noChangeAspect="1" noChangeArrowheads="1"/>
          </p:cNvSpPr>
          <p:nvPr userDrawn="1"/>
        </p:nvSpPr>
        <p:spPr bwMode="auto">
          <a:xfrm>
            <a:off x="2974975" y="138906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37" name="Oval 15"/>
          <p:cNvSpPr>
            <a:spLocks noChangeAspect="1" noChangeArrowheads="1"/>
          </p:cNvSpPr>
          <p:nvPr userDrawn="1"/>
        </p:nvSpPr>
        <p:spPr bwMode="auto">
          <a:xfrm>
            <a:off x="3094038" y="138906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38" name="Oval 16"/>
          <p:cNvSpPr>
            <a:spLocks noChangeAspect="1" noChangeArrowheads="1"/>
          </p:cNvSpPr>
          <p:nvPr userDrawn="1"/>
        </p:nvSpPr>
        <p:spPr bwMode="auto">
          <a:xfrm>
            <a:off x="3211513" y="138906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39" name="Oval 17"/>
          <p:cNvSpPr>
            <a:spLocks noChangeAspect="1" noChangeArrowheads="1"/>
          </p:cNvSpPr>
          <p:nvPr userDrawn="1"/>
        </p:nvSpPr>
        <p:spPr bwMode="auto">
          <a:xfrm>
            <a:off x="3330575" y="138906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40" name="Oval 18"/>
          <p:cNvSpPr>
            <a:spLocks noChangeAspect="1" noChangeArrowheads="1"/>
          </p:cNvSpPr>
          <p:nvPr userDrawn="1"/>
        </p:nvSpPr>
        <p:spPr bwMode="auto">
          <a:xfrm>
            <a:off x="3448050" y="138906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41" name="Oval 19"/>
          <p:cNvSpPr>
            <a:spLocks noChangeAspect="1" noChangeArrowheads="1"/>
          </p:cNvSpPr>
          <p:nvPr userDrawn="1"/>
        </p:nvSpPr>
        <p:spPr bwMode="auto">
          <a:xfrm>
            <a:off x="3567113" y="138906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42" name="Oval 20"/>
          <p:cNvSpPr>
            <a:spLocks noChangeAspect="1" noChangeArrowheads="1"/>
          </p:cNvSpPr>
          <p:nvPr userDrawn="1"/>
        </p:nvSpPr>
        <p:spPr bwMode="auto">
          <a:xfrm>
            <a:off x="3684588" y="138906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43" name="Oval 21"/>
          <p:cNvSpPr>
            <a:spLocks noChangeAspect="1" noChangeArrowheads="1"/>
          </p:cNvSpPr>
          <p:nvPr userDrawn="1"/>
        </p:nvSpPr>
        <p:spPr bwMode="auto">
          <a:xfrm>
            <a:off x="3803650" y="138906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44" name="Oval 22"/>
          <p:cNvSpPr>
            <a:spLocks noChangeAspect="1" noChangeArrowheads="1"/>
          </p:cNvSpPr>
          <p:nvPr userDrawn="1"/>
        </p:nvSpPr>
        <p:spPr bwMode="auto">
          <a:xfrm>
            <a:off x="3921125" y="138906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45" name="Oval 23"/>
          <p:cNvSpPr>
            <a:spLocks noChangeAspect="1" noChangeArrowheads="1"/>
          </p:cNvSpPr>
          <p:nvPr userDrawn="1"/>
        </p:nvSpPr>
        <p:spPr bwMode="auto">
          <a:xfrm>
            <a:off x="6642100" y="138906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46" name="Oval 24"/>
          <p:cNvSpPr>
            <a:spLocks noChangeAspect="1" noChangeArrowheads="1"/>
          </p:cNvSpPr>
          <p:nvPr userDrawn="1"/>
        </p:nvSpPr>
        <p:spPr bwMode="auto">
          <a:xfrm>
            <a:off x="2028825" y="14986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47" name="Oval 25"/>
          <p:cNvSpPr>
            <a:spLocks noChangeAspect="1" noChangeArrowheads="1"/>
          </p:cNvSpPr>
          <p:nvPr userDrawn="1"/>
        </p:nvSpPr>
        <p:spPr bwMode="auto">
          <a:xfrm>
            <a:off x="2146300" y="14986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48" name="Oval 26"/>
          <p:cNvSpPr>
            <a:spLocks noChangeAspect="1" noChangeArrowheads="1"/>
          </p:cNvSpPr>
          <p:nvPr userDrawn="1"/>
        </p:nvSpPr>
        <p:spPr bwMode="auto">
          <a:xfrm>
            <a:off x="2265363" y="14986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49" name="Oval 27"/>
          <p:cNvSpPr>
            <a:spLocks noChangeAspect="1" noChangeArrowheads="1"/>
          </p:cNvSpPr>
          <p:nvPr userDrawn="1"/>
        </p:nvSpPr>
        <p:spPr bwMode="auto">
          <a:xfrm>
            <a:off x="2382838" y="14986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50" name="Oval 28"/>
          <p:cNvSpPr>
            <a:spLocks noChangeAspect="1" noChangeArrowheads="1"/>
          </p:cNvSpPr>
          <p:nvPr userDrawn="1"/>
        </p:nvSpPr>
        <p:spPr bwMode="auto">
          <a:xfrm>
            <a:off x="2501900" y="14986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51" name="Oval 29"/>
          <p:cNvSpPr>
            <a:spLocks noChangeAspect="1" noChangeArrowheads="1"/>
          </p:cNvSpPr>
          <p:nvPr userDrawn="1"/>
        </p:nvSpPr>
        <p:spPr bwMode="auto">
          <a:xfrm>
            <a:off x="2738438" y="14986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52" name="Oval 30"/>
          <p:cNvSpPr>
            <a:spLocks noChangeAspect="1" noChangeArrowheads="1"/>
          </p:cNvSpPr>
          <p:nvPr userDrawn="1"/>
        </p:nvSpPr>
        <p:spPr bwMode="auto">
          <a:xfrm>
            <a:off x="2855913" y="14986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53" name="Oval 31"/>
          <p:cNvSpPr>
            <a:spLocks noChangeAspect="1" noChangeArrowheads="1"/>
          </p:cNvSpPr>
          <p:nvPr userDrawn="1"/>
        </p:nvSpPr>
        <p:spPr bwMode="auto">
          <a:xfrm>
            <a:off x="2974975" y="14986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54" name="Oval 32"/>
          <p:cNvSpPr>
            <a:spLocks noChangeAspect="1" noChangeArrowheads="1"/>
          </p:cNvSpPr>
          <p:nvPr userDrawn="1"/>
        </p:nvSpPr>
        <p:spPr bwMode="auto">
          <a:xfrm>
            <a:off x="3094038" y="14986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55" name="Oval 33"/>
          <p:cNvSpPr>
            <a:spLocks noChangeAspect="1" noChangeArrowheads="1"/>
          </p:cNvSpPr>
          <p:nvPr userDrawn="1"/>
        </p:nvSpPr>
        <p:spPr bwMode="auto">
          <a:xfrm>
            <a:off x="3211513" y="14986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56" name="Oval 34"/>
          <p:cNvSpPr>
            <a:spLocks noChangeAspect="1" noChangeArrowheads="1"/>
          </p:cNvSpPr>
          <p:nvPr userDrawn="1"/>
        </p:nvSpPr>
        <p:spPr bwMode="auto">
          <a:xfrm>
            <a:off x="3330575" y="14986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57" name="Oval 35"/>
          <p:cNvSpPr>
            <a:spLocks noChangeAspect="1" noChangeArrowheads="1"/>
          </p:cNvSpPr>
          <p:nvPr userDrawn="1"/>
        </p:nvSpPr>
        <p:spPr bwMode="auto">
          <a:xfrm>
            <a:off x="3448050" y="14986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58" name="Oval 36"/>
          <p:cNvSpPr>
            <a:spLocks noChangeAspect="1" noChangeArrowheads="1"/>
          </p:cNvSpPr>
          <p:nvPr userDrawn="1"/>
        </p:nvSpPr>
        <p:spPr bwMode="auto">
          <a:xfrm>
            <a:off x="3567113" y="14986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59" name="Oval 37"/>
          <p:cNvSpPr>
            <a:spLocks noChangeAspect="1" noChangeArrowheads="1"/>
          </p:cNvSpPr>
          <p:nvPr userDrawn="1"/>
        </p:nvSpPr>
        <p:spPr bwMode="auto">
          <a:xfrm>
            <a:off x="3684588" y="14986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60" name="Oval 38"/>
          <p:cNvSpPr>
            <a:spLocks noChangeAspect="1" noChangeArrowheads="1"/>
          </p:cNvSpPr>
          <p:nvPr userDrawn="1"/>
        </p:nvSpPr>
        <p:spPr bwMode="auto">
          <a:xfrm>
            <a:off x="3803650" y="14986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61" name="Oval 39"/>
          <p:cNvSpPr>
            <a:spLocks noChangeAspect="1" noChangeArrowheads="1"/>
          </p:cNvSpPr>
          <p:nvPr userDrawn="1"/>
        </p:nvSpPr>
        <p:spPr bwMode="auto">
          <a:xfrm>
            <a:off x="4630738" y="14986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62" name="Oval 40"/>
          <p:cNvSpPr>
            <a:spLocks noChangeAspect="1" noChangeArrowheads="1"/>
          </p:cNvSpPr>
          <p:nvPr userDrawn="1"/>
        </p:nvSpPr>
        <p:spPr bwMode="auto">
          <a:xfrm>
            <a:off x="4749800" y="14986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63" name="Oval 41"/>
          <p:cNvSpPr>
            <a:spLocks noChangeAspect="1" noChangeArrowheads="1"/>
          </p:cNvSpPr>
          <p:nvPr userDrawn="1"/>
        </p:nvSpPr>
        <p:spPr bwMode="auto">
          <a:xfrm>
            <a:off x="6524625" y="14986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64" name="Oval 42"/>
          <p:cNvSpPr>
            <a:spLocks noChangeAspect="1" noChangeArrowheads="1"/>
          </p:cNvSpPr>
          <p:nvPr userDrawn="1"/>
        </p:nvSpPr>
        <p:spPr bwMode="auto">
          <a:xfrm>
            <a:off x="6642100" y="14986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65" name="Oval 43"/>
          <p:cNvSpPr>
            <a:spLocks noChangeAspect="1" noChangeArrowheads="1"/>
          </p:cNvSpPr>
          <p:nvPr userDrawn="1"/>
        </p:nvSpPr>
        <p:spPr bwMode="auto">
          <a:xfrm>
            <a:off x="6761163" y="14986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66" name="Oval 44"/>
          <p:cNvSpPr>
            <a:spLocks noChangeAspect="1" noChangeArrowheads="1"/>
          </p:cNvSpPr>
          <p:nvPr userDrawn="1"/>
        </p:nvSpPr>
        <p:spPr bwMode="auto">
          <a:xfrm>
            <a:off x="1319213" y="16081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67" name="Oval 45"/>
          <p:cNvSpPr>
            <a:spLocks noChangeAspect="1" noChangeArrowheads="1"/>
          </p:cNvSpPr>
          <p:nvPr userDrawn="1"/>
        </p:nvSpPr>
        <p:spPr bwMode="auto">
          <a:xfrm>
            <a:off x="1436688" y="16081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68" name="Oval 46"/>
          <p:cNvSpPr>
            <a:spLocks noChangeAspect="1" noChangeArrowheads="1"/>
          </p:cNvSpPr>
          <p:nvPr userDrawn="1"/>
        </p:nvSpPr>
        <p:spPr bwMode="auto">
          <a:xfrm>
            <a:off x="1555750" y="16081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69" name="Oval 47"/>
          <p:cNvSpPr>
            <a:spLocks noChangeAspect="1" noChangeArrowheads="1"/>
          </p:cNvSpPr>
          <p:nvPr userDrawn="1"/>
        </p:nvSpPr>
        <p:spPr bwMode="auto">
          <a:xfrm>
            <a:off x="1673225" y="16081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70" name="Oval 48"/>
          <p:cNvSpPr>
            <a:spLocks noChangeAspect="1" noChangeArrowheads="1"/>
          </p:cNvSpPr>
          <p:nvPr userDrawn="1"/>
        </p:nvSpPr>
        <p:spPr bwMode="auto">
          <a:xfrm>
            <a:off x="1792288" y="16081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71" name="Oval 49"/>
          <p:cNvSpPr>
            <a:spLocks noChangeAspect="1" noChangeArrowheads="1"/>
          </p:cNvSpPr>
          <p:nvPr userDrawn="1"/>
        </p:nvSpPr>
        <p:spPr bwMode="auto">
          <a:xfrm>
            <a:off x="2028825" y="16081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72" name="Oval 50"/>
          <p:cNvSpPr>
            <a:spLocks noChangeAspect="1" noChangeArrowheads="1"/>
          </p:cNvSpPr>
          <p:nvPr userDrawn="1"/>
        </p:nvSpPr>
        <p:spPr bwMode="auto">
          <a:xfrm>
            <a:off x="2146300" y="16081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73" name="Oval 51"/>
          <p:cNvSpPr>
            <a:spLocks noChangeAspect="1" noChangeArrowheads="1"/>
          </p:cNvSpPr>
          <p:nvPr userDrawn="1"/>
        </p:nvSpPr>
        <p:spPr bwMode="auto">
          <a:xfrm>
            <a:off x="2265363" y="16081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74" name="Oval 52"/>
          <p:cNvSpPr>
            <a:spLocks noChangeAspect="1" noChangeArrowheads="1"/>
          </p:cNvSpPr>
          <p:nvPr userDrawn="1"/>
        </p:nvSpPr>
        <p:spPr bwMode="auto">
          <a:xfrm>
            <a:off x="2382838" y="16081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75" name="Oval 53"/>
          <p:cNvSpPr>
            <a:spLocks noChangeAspect="1" noChangeArrowheads="1"/>
          </p:cNvSpPr>
          <p:nvPr userDrawn="1"/>
        </p:nvSpPr>
        <p:spPr bwMode="auto">
          <a:xfrm>
            <a:off x="2619375" y="16081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76" name="Oval 54"/>
          <p:cNvSpPr>
            <a:spLocks noChangeAspect="1" noChangeArrowheads="1"/>
          </p:cNvSpPr>
          <p:nvPr userDrawn="1"/>
        </p:nvSpPr>
        <p:spPr bwMode="auto">
          <a:xfrm>
            <a:off x="2738438" y="16081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77" name="Oval 55"/>
          <p:cNvSpPr>
            <a:spLocks noChangeAspect="1" noChangeArrowheads="1"/>
          </p:cNvSpPr>
          <p:nvPr userDrawn="1"/>
        </p:nvSpPr>
        <p:spPr bwMode="auto">
          <a:xfrm>
            <a:off x="2855913" y="16081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78" name="Oval 56"/>
          <p:cNvSpPr>
            <a:spLocks noChangeAspect="1" noChangeArrowheads="1"/>
          </p:cNvSpPr>
          <p:nvPr userDrawn="1"/>
        </p:nvSpPr>
        <p:spPr bwMode="auto">
          <a:xfrm>
            <a:off x="2974975" y="16081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79" name="Oval 57"/>
          <p:cNvSpPr>
            <a:spLocks noChangeAspect="1" noChangeArrowheads="1"/>
          </p:cNvSpPr>
          <p:nvPr userDrawn="1"/>
        </p:nvSpPr>
        <p:spPr bwMode="auto">
          <a:xfrm>
            <a:off x="3094038" y="16081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80" name="Oval 58"/>
          <p:cNvSpPr>
            <a:spLocks noChangeAspect="1" noChangeArrowheads="1"/>
          </p:cNvSpPr>
          <p:nvPr userDrawn="1"/>
        </p:nvSpPr>
        <p:spPr bwMode="auto">
          <a:xfrm>
            <a:off x="3211513" y="16081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81" name="Oval 59"/>
          <p:cNvSpPr>
            <a:spLocks noChangeAspect="1" noChangeArrowheads="1"/>
          </p:cNvSpPr>
          <p:nvPr userDrawn="1"/>
        </p:nvSpPr>
        <p:spPr bwMode="auto">
          <a:xfrm>
            <a:off x="3330575" y="16081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82" name="Oval 60"/>
          <p:cNvSpPr>
            <a:spLocks noChangeAspect="1" noChangeArrowheads="1"/>
          </p:cNvSpPr>
          <p:nvPr userDrawn="1"/>
        </p:nvSpPr>
        <p:spPr bwMode="auto">
          <a:xfrm>
            <a:off x="3448050" y="16081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83" name="Oval 61"/>
          <p:cNvSpPr>
            <a:spLocks noChangeAspect="1" noChangeArrowheads="1"/>
          </p:cNvSpPr>
          <p:nvPr userDrawn="1"/>
        </p:nvSpPr>
        <p:spPr bwMode="auto">
          <a:xfrm>
            <a:off x="3567113" y="16081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84" name="Oval 62"/>
          <p:cNvSpPr>
            <a:spLocks noChangeAspect="1" noChangeArrowheads="1"/>
          </p:cNvSpPr>
          <p:nvPr userDrawn="1"/>
        </p:nvSpPr>
        <p:spPr bwMode="auto">
          <a:xfrm>
            <a:off x="3684588" y="16081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85" name="Oval 63"/>
          <p:cNvSpPr>
            <a:spLocks noChangeAspect="1" noChangeArrowheads="1"/>
          </p:cNvSpPr>
          <p:nvPr userDrawn="1"/>
        </p:nvSpPr>
        <p:spPr bwMode="auto">
          <a:xfrm>
            <a:off x="4630738" y="16081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86" name="Oval 64"/>
          <p:cNvSpPr>
            <a:spLocks noChangeAspect="1" noChangeArrowheads="1"/>
          </p:cNvSpPr>
          <p:nvPr userDrawn="1"/>
        </p:nvSpPr>
        <p:spPr bwMode="auto">
          <a:xfrm>
            <a:off x="6761163" y="16081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87" name="Oval 65"/>
          <p:cNvSpPr>
            <a:spLocks noChangeAspect="1" noChangeArrowheads="1"/>
          </p:cNvSpPr>
          <p:nvPr userDrawn="1"/>
        </p:nvSpPr>
        <p:spPr bwMode="auto">
          <a:xfrm>
            <a:off x="6878638" y="16081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88" name="Oval 66"/>
          <p:cNvSpPr>
            <a:spLocks noChangeAspect="1" noChangeArrowheads="1"/>
          </p:cNvSpPr>
          <p:nvPr userDrawn="1"/>
        </p:nvSpPr>
        <p:spPr bwMode="auto">
          <a:xfrm>
            <a:off x="1200150" y="17176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89" name="Oval 67"/>
          <p:cNvSpPr>
            <a:spLocks noChangeAspect="1" noChangeArrowheads="1"/>
          </p:cNvSpPr>
          <p:nvPr userDrawn="1"/>
        </p:nvSpPr>
        <p:spPr bwMode="auto">
          <a:xfrm>
            <a:off x="1319213" y="17176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90" name="Oval 68"/>
          <p:cNvSpPr>
            <a:spLocks noChangeAspect="1" noChangeArrowheads="1"/>
          </p:cNvSpPr>
          <p:nvPr userDrawn="1"/>
        </p:nvSpPr>
        <p:spPr bwMode="auto">
          <a:xfrm>
            <a:off x="1436688" y="17176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91" name="Oval 69"/>
          <p:cNvSpPr>
            <a:spLocks noChangeAspect="1" noChangeArrowheads="1"/>
          </p:cNvSpPr>
          <p:nvPr userDrawn="1"/>
        </p:nvSpPr>
        <p:spPr bwMode="auto">
          <a:xfrm>
            <a:off x="1555750" y="17176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92" name="Oval 70"/>
          <p:cNvSpPr>
            <a:spLocks noChangeAspect="1" noChangeArrowheads="1"/>
          </p:cNvSpPr>
          <p:nvPr userDrawn="1"/>
        </p:nvSpPr>
        <p:spPr bwMode="auto">
          <a:xfrm>
            <a:off x="1673225" y="17176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93" name="Oval 71"/>
          <p:cNvSpPr>
            <a:spLocks noChangeAspect="1" noChangeArrowheads="1"/>
          </p:cNvSpPr>
          <p:nvPr userDrawn="1"/>
        </p:nvSpPr>
        <p:spPr bwMode="auto">
          <a:xfrm>
            <a:off x="1792288" y="17176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94" name="Oval 72"/>
          <p:cNvSpPr>
            <a:spLocks noChangeAspect="1" noChangeArrowheads="1"/>
          </p:cNvSpPr>
          <p:nvPr userDrawn="1"/>
        </p:nvSpPr>
        <p:spPr bwMode="auto">
          <a:xfrm>
            <a:off x="1909763" y="17176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95" name="Oval 73"/>
          <p:cNvSpPr>
            <a:spLocks noChangeAspect="1" noChangeArrowheads="1"/>
          </p:cNvSpPr>
          <p:nvPr userDrawn="1"/>
        </p:nvSpPr>
        <p:spPr bwMode="auto">
          <a:xfrm>
            <a:off x="2028825" y="17176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96" name="Oval 74"/>
          <p:cNvSpPr>
            <a:spLocks noChangeAspect="1" noChangeArrowheads="1"/>
          </p:cNvSpPr>
          <p:nvPr userDrawn="1"/>
        </p:nvSpPr>
        <p:spPr bwMode="auto">
          <a:xfrm>
            <a:off x="2146300" y="17176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97" name="Oval 75"/>
          <p:cNvSpPr>
            <a:spLocks noChangeAspect="1" noChangeArrowheads="1"/>
          </p:cNvSpPr>
          <p:nvPr userDrawn="1"/>
        </p:nvSpPr>
        <p:spPr bwMode="auto">
          <a:xfrm>
            <a:off x="2265363" y="17176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98" name="Oval 76"/>
          <p:cNvSpPr>
            <a:spLocks noChangeAspect="1" noChangeArrowheads="1"/>
          </p:cNvSpPr>
          <p:nvPr userDrawn="1"/>
        </p:nvSpPr>
        <p:spPr bwMode="auto">
          <a:xfrm>
            <a:off x="2619375" y="17176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099" name="Oval 77"/>
          <p:cNvSpPr>
            <a:spLocks noChangeAspect="1" noChangeArrowheads="1"/>
          </p:cNvSpPr>
          <p:nvPr userDrawn="1"/>
        </p:nvSpPr>
        <p:spPr bwMode="auto">
          <a:xfrm>
            <a:off x="2738438" y="17176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00" name="Oval 78"/>
          <p:cNvSpPr>
            <a:spLocks noChangeAspect="1" noChangeArrowheads="1"/>
          </p:cNvSpPr>
          <p:nvPr userDrawn="1"/>
        </p:nvSpPr>
        <p:spPr bwMode="auto">
          <a:xfrm>
            <a:off x="2855913" y="17176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01" name="Oval 79"/>
          <p:cNvSpPr>
            <a:spLocks noChangeAspect="1" noChangeArrowheads="1"/>
          </p:cNvSpPr>
          <p:nvPr userDrawn="1"/>
        </p:nvSpPr>
        <p:spPr bwMode="auto">
          <a:xfrm>
            <a:off x="2974975" y="17176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02" name="Oval 80"/>
          <p:cNvSpPr>
            <a:spLocks noChangeAspect="1" noChangeArrowheads="1"/>
          </p:cNvSpPr>
          <p:nvPr userDrawn="1"/>
        </p:nvSpPr>
        <p:spPr bwMode="auto">
          <a:xfrm>
            <a:off x="3094038" y="17176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03" name="Oval 81"/>
          <p:cNvSpPr>
            <a:spLocks noChangeAspect="1" noChangeArrowheads="1"/>
          </p:cNvSpPr>
          <p:nvPr userDrawn="1"/>
        </p:nvSpPr>
        <p:spPr bwMode="auto">
          <a:xfrm>
            <a:off x="3211513" y="17176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04" name="Oval 82"/>
          <p:cNvSpPr>
            <a:spLocks noChangeAspect="1" noChangeArrowheads="1"/>
          </p:cNvSpPr>
          <p:nvPr userDrawn="1"/>
        </p:nvSpPr>
        <p:spPr bwMode="auto">
          <a:xfrm>
            <a:off x="3330575" y="17176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05" name="Oval 83"/>
          <p:cNvSpPr>
            <a:spLocks noChangeAspect="1" noChangeArrowheads="1"/>
          </p:cNvSpPr>
          <p:nvPr userDrawn="1"/>
        </p:nvSpPr>
        <p:spPr bwMode="auto">
          <a:xfrm>
            <a:off x="3448050" y="17176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06" name="Oval 84"/>
          <p:cNvSpPr>
            <a:spLocks noChangeAspect="1" noChangeArrowheads="1"/>
          </p:cNvSpPr>
          <p:nvPr userDrawn="1"/>
        </p:nvSpPr>
        <p:spPr bwMode="auto">
          <a:xfrm>
            <a:off x="3567113" y="17176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07" name="Oval 85"/>
          <p:cNvSpPr>
            <a:spLocks noChangeAspect="1" noChangeArrowheads="1"/>
          </p:cNvSpPr>
          <p:nvPr userDrawn="1"/>
        </p:nvSpPr>
        <p:spPr bwMode="auto">
          <a:xfrm>
            <a:off x="3684588" y="17176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08" name="Oval 86"/>
          <p:cNvSpPr>
            <a:spLocks noChangeAspect="1" noChangeArrowheads="1"/>
          </p:cNvSpPr>
          <p:nvPr userDrawn="1"/>
        </p:nvSpPr>
        <p:spPr bwMode="auto">
          <a:xfrm>
            <a:off x="5813425" y="17176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09" name="Oval 87"/>
          <p:cNvSpPr>
            <a:spLocks noChangeAspect="1" noChangeArrowheads="1"/>
          </p:cNvSpPr>
          <p:nvPr userDrawn="1"/>
        </p:nvSpPr>
        <p:spPr bwMode="auto">
          <a:xfrm>
            <a:off x="5932488" y="17176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10" name="Oval 88"/>
          <p:cNvSpPr>
            <a:spLocks noChangeAspect="1" noChangeArrowheads="1"/>
          </p:cNvSpPr>
          <p:nvPr userDrawn="1"/>
        </p:nvSpPr>
        <p:spPr bwMode="auto">
          <a:xfrm>
            <a:off x="6642100" y="17176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11" name="Oval 89"/>
          <p:cNvSpPr>
            <a:spLocks noChangeAspect="1" noChangeArrowheads="1"/>
          </p:cNvSpPr>
          <p:nvPr userDrawn="1"/>
        </p:nvSpPr>
        <p:spPr bwMode="auto">
          <a:xfrm>
            <a:off x="6761163" y="17176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12" name="Oval 90"/>
          <p:cNvSpPr>
            <a:spLocks noChangeAspect="1" noChangeArrowheads="1"/>
          </p:cNvSpPr>
          <p:nvPr userDrawn="1"/>
        </p:nvSpPr>
        <p:spPr bwMode="auto">
          <a:xfrm>
            <a:off x="6878638" y="17176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13" name="Oval 91"/>
          <p:cNvSpPr>
            <a:spLocks noChangeAspect="1" noChangeArrowheads="1"/>
          </p:cNvSpPr>
          <p:nvPr userDrawn="1"/>
        </p:nvSpPr>
        <p:spPr bwMode="auto">
          <a:xfrm>
            <a:off x="6997700" y="17176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14" name="Oval 92"/>
          <p:cNvSpPr>
            <a:spLocks noChangeAspect="1" noChangeArrowheads="1"/>
          </p:cNvSpPr>
          <p:nvPr userDrawn="1"/>
        </p:nvSpPr>
        <p:spPr bwMode="auto">
          <a:xfrm>
            <a:off x="7707313" y="17176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15" name="Oval 93"/>
          <p:cNvSpPr>
            <a:spLocks noChangeAspect="1" noChangeArrowheads="1"/>
          </p:cNvSpPr>
          <p:nvPr userDrawn="1"/>
        </p:nvSpPr>
        <p:spPr bwMode="auto">
          <a:xfrm>
            <a:off x="7824788" y="17176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16" name="Oval 94"/>
          <p:cNvSpPr>
            <a:spLocks noChangeAspect="1" noChangeArrowheads="1"/>
          </p:cNvSpPr>
          <p:nvPr userDrawn="1"/>
        </p:nvSpPr>
        <p:spPr bwMode="auto">
          <a:xfrm>
            <a:off x="7943850" y="17176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17" name="Oval 95"/>
          <p:cNvSpPr>
            <a:spLocks noChangeAspect="1" noChangeArrowheads="1"/>
          </p:cNvSpPr>
          <p:nvPr userDrawn="1"/>
        </p:nvSpPr>
        <p:spPr bwMode="auto">
          <a:xfrm>
            <a:off x="1200150" y="18272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18" name="Oval 96"/>
          <p:cNvSpPr>
            <a:spLocks noChangeAspect="1" noChangeArrowheads="1"/>
          </p:cNvSpPr>
          <p:nvPr userDrawn="1"/>
        </p:nvSpPr>
        <p:spPr bwMode="auto">
          <a:xfrm>
            <a:off x="1319213" y="18272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19" name="Oval 97"/>
          <p:cNvSpPr>
            <a:spLocks noChangeAspect="1" noChangeArrowheads="1"/>
          </p:cNvSpPr>
          <p:nvPr userDrawn="1"/>
        </p:nvSpPr>
        <p:spPr bwMode="auto">
          <a:xfrm>
            <a:off x="1436688" y="18272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20" name="Oval 98"/>
          <p:cNvSpPr>
            <a:spLocks noChangeAspect="1" noChangeArrowheads="1"/>
          </p:cNvSpPr>
          <p:nvPr userDrawn="1"/>
        </p:nvSpPr>
        <p:spPr bwMode="auto">
          <a:xfrm>
            <a:off x="1555750" y="18272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21" name="Oval 99"/>
          <p:cNvSpPr>
            <a:spLocks noChangeAspect="1" noChangeArrowheads="1"/>
          </p:cNvSpPr>
          <p:nvPr userDrawn="1"/>
        </p:nvSpPr>
        <p:spPr bwMode="auto">
          <a:xfrm>
            <a:off x="1673225" y="18272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22" name="Oval 100"/>
          <p:cNvSpPr>
            <a:spLocks noChangeAspect="1" noChangeArrowheads="1"/>
          </p:cNvSpPr>
          <p:nvPr userDrawn="1"/>
        </p:nvSpPr>
        <p:spPr bwMode="auto">
          <a:xfrm>
            <a:off x="1792288" y="18272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23" name="Oval 101"/>
          <p:cNvSpPr>
            <a:spLocks noChangeAspect="1" noChangeArrowheads="1"/>
          </p:cNvSpPr>
          <p:nvPr userDrawn="1"/>
        </p:nvSpPr>
        <p:spPr bwMode="auto">
          <a:xfrm>
            <a:off x="1909763" y="18272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24" name="Oval 102"/>
          <p:cNvSpPr>
            <a:spLocks noChangeAspect="1" noChangeArrowheads="1"/>
          </p:cNvSpPr>
          <p:nvPr userDrawn="1"/>
        </p:nvSpPr>
        <p:spPr bwMode="auto">
          <a:xfrm>
            <a:off x="2028825" y="18272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25" name="Oval 103"/>
          <p:cNvSpPr>
            <a:spLocks noChangeAspect="1" noChangeArrowheads="1"/>
          </p:cNvSpPr>
          <p:nvPr userDrawn="1"/>
        </p:nvSpPr>
        <p:spPr bwMode="auto">
          <a:xfrm>
            <a:off x="2146300" y="18272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26" name="Oval 104"/>
          <p:cNvSpPr>
            <a:spLocks noChangeAspect="1" noChangeArrowheads="1"/>
          </p:cNvSpPr>
          <p:nvPr userDrawn="1"/>
        </p:nvSpPr>
        <p:spPr bwMode="auto">
          <a:xfrm>
            <a:off x="2265363" y="18272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27" name="Oval 105"/>
          <p:cNvSpPr>
            <a:spLocks noChangeAspect="1" noChangeArrowheads="1"/>
          </p:cNvSpPr>
          <p:nvPr userDrawn="1"/>
        </p:nvSpPr>
        <p:spPr bwMode="auto">
          <a:xfrm>
            <a:off x="2974975" y="18272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28" name="Oval 106"/>
          <p:cNvSpPr>
            <a:spLocks noChangeAspect="1" noChangeArrowheads="1"/>
          </p:cNvSpPr>
          <p:nvPr userDrawn="1"/>
        </p:nvSpPr>
        <p:spPr bwMode="auto">
          <a:xfrm>
            <a:off x="3094038" y="18272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29" name="Oval 107"/>
          <p:cNvSpPr>
            <a:spLocks noChangeAspect="1" noChangeArrowheads="1"/>
          </p:cNvSpPr>
          <p:nvPr userDrawn="1"/>
        </p:nvSpPr>
        <p:spPr bwMode="auto">
          <a:xfrm>
            <a:off x="3211513" y="18272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30" name="Oval 108"/>
          <p:cNvSpPr>
            <a:spLocks noChangeAspect="1" noChangeArrowheads="1"/>
          </p:cNvSpPr>
          <p:nvPr userDrawn="1"/>
        </p:nvSpPr>
        <p:spPr bwMode="auto">
          <a:xfrm>
            <a:off x="3330575" y="18272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31" name="Oval 109"/>
          <p:cNvSpPr>
            <a:spLocks noChangeAspect="1" noChangeArrowheads="1"/>
          </p:cNvSpPr>
          <p:nvPr userDrawn="1"/>
        </p:nvSpPr>
        <p:spPr bwMode="auto">
          <a:xfrm>
            <a:off x="3448050" y="18272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32" name="Oval 110"/>
          <p:cNvSpPr>
            <a:spLocks noChangeAspect="1" noChangeArrowheads="1"/>
          </p:cNvSpPr>
          <p:nvPr userDrawn="1"/>
        </p:nvSpPr>
        <p:spPr bwMode="auto">
          <a:xfrm>
            <a:off x="3567113" y="18272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33" name="Oval 111"/>
          <p:cNvSpPr>
            <a:spLocks noChangeAspect="1" noChangeArrowheads="1"/>
          </p:cNvSpPr>
          <p:nvPr userDrawn="1"/>
        </p:nvSpPr>
        <p:spPr bwMode="auto">
          <a:xfrm>
            <a:off x="3684588" y="18272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34" name="Oval 112"/>
          <p:cNvSpPr>
            <a:spLocks noChangeAspect="1" noChangeArrowheads="1"/>
          </p:cNvSpPr>
          <p:nvPr userDrawn="1"/>
        </p:nvSpPr>
        <p:spPr bwMode="auto">
          <a:xfrm>
            <a:off x="5695950" y="18272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35" name="Oval 113"/>
          <p:cNvSpPr>
            <a:spLocks noChangeAspect="1" noChangeArrowheads="1"/>
          </p:cNvSpPr>
          <p:nvPr userDrawn="1"/>
        </p:nvSpPr>
        <p:spPr bwMode="auto">
          <a:xfrm>
            <a:off x="6288088" y="18272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36" name="Oval 114"/>
          <p:cNvSpPr>
            <a:spLocks noChangeAspect="1" noChangeArrowheads="1"/>
          </p:cNvSpPr>
          <p:nvPr userDrawn="1"/>
        </p:nvSpPr>
        <p:spPr bwMode="auto">
          <a:xfrm>
            <a:off x="6405563" y="18272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37" name="Oval 115"/>
          <p:cNvSpPr>
            <a:spLocks noChangeAspect="1" noChangeArrowheads="1"/>
          </p:cNvSpPr>
          <p:nvPr userDrawn="1"/>
        </p:nvSpPr>
        <p:spPr bwMode="auto">
          <a:xfrm>
            <a:off x="6524625" y="18272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38" name="Oval 116"/>
          <p:cNvSpPr>
            <a:spLocks noChangeAspect="1" noChangeArrowheads="1"/>
          </p:cNvSpPr>
          <p:nvPr userDrawn="1"/>
        </p:nvSpPr>
        <p:spPr bwMode="auto">
          <a:xfrm>
            <a:off x="6642100" y="18272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39" name="Oval 117"/>
          <p:cNvSpPr>
            <a:spLocks noChangeAspect="1" noChangeArrowheads="1"/>
          </p:cNvSpPr>
          <p:nvPr userDrawn="1"/>
        </p:nvSpPr>
        <p:spPr bwMode="auto">
          <a:xfrm>
            <a:off x="6761163" y="18272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40" name="Oval 118"/>
          <p:cNvSpPr>
            <a:spLocks noChangeAspect="1" noChangeArrowheads="1"/>
          </p:cNvSpPr>
          <p:nvPr userDrawn="1"/>
        </p:nvSpPr>
        <p:spPr bwMode="auto">
          <a:xfrm>
            <a:off x="6878638" y="18272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41" name="Oval 119"/>
          <p:cNvSpPr>
            <a:spLocks noChangeAspect="1" noChangeArrowheads="1"/>
          </p:cNvSpPr>
          <p:nvPr userDrawn="1"/>
        </p:nvSpPr>
        <p:spPr bwMode="auto">
          <a:xfrm>
            <a:off x="6997700" y="18272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42" name="Oval 120"/>
          <p:cNvSpPr>
            <a:spLocks noChangeAspect="1" noChangeArrowheads="1"/>
          </p:cNvSpPr>
          <p:nvPr userDrawn="1"/>
        </p:nvSpPr>
        <p:spPr bwMode="auto">
          <a:xfrm>
            <a:off x="7115175" y="18272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43" name="Oval 121"/>
          <p:cNvSpPr>
            <a:spLocks noChangeAspect="1" noChangeArrowheads="1"/>
          </p:cNvSpPr>
          <p:nvPr userDrawn="1"/>
        </p:nvSpPr>
        <p:spPr bwMode="auto">
          <a:xfrm>
            <a:off x="7234238" y="18272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44" name="Oval 122"/>
          <p:cNvSpPr>
            <a:spLocks noChangeAspect="1" noChangeArrowheads="1"/>
          </p:cNvSpPr>
          <p:nvPr userDrawn="1"/>
        </p:nvSpPr>
        <p:spPr bwMode="auto">
          <a:xfrm>
            <a:off x="7351713" y="18272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45" name="Oval 123"/>
          <p:cNvSpPr>
            <a:spLocks noChangeAspect="1" noChangeArrowheads="1"/>
          </p:cNvSpPr>
          <p:nvPr userDrawn="1"/>
        </p:nvSpPr>
        <p:spPr bwMode="auto">
          <a:xfrm>
            <a:off x="7707313" y="18272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46" name="Oval 124"/>
          <p:cNvSpPr>
            <a:spLocks noChangeAspect="1" noChangeArrowheads="1"/>
          </p:cNvSpPr>
          <p:nvPr userDrawn="1"/>
        </p:nvSpPr>
        <p:spPr bwMode="auto">
          <a:xfrm>
            <a:off x="1200150" y="193516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47" name="Oval 125"/>
          <p:cNvSpPr>
            <a:spLocks noChangeAspect="1" noChangeArrowheads="1"/>
          </p:cNvSpPr>
          <p:nvPr userDrawn="1"/>
        </p:nvSpPr>
        <p:spPr bwMode="auto">
          <a:xfrm>
            <a:off x="1319213" y="193516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48" name="Oval 126"/>
          <p:cNvSpPr>
            <a:spLocks noChangeAspect="1" noChangeArrowheads="1"/>
          </p:cNvSpPr>
          <p:nvPr userDrawn="1"/>
        </p:nvSpPr>
        <p:spPr bwMode="auto">
          <a:xfrm>
            <a:off x="1436688" y="193516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49" name="Oval 127"/>
          <p:cNvSpPr>
            <a:spLocks noChangeAspect="1" noChangeArrowheads="1"/>
          </p:cNvSpPr>
          <p:nvPr userDrawn="1"/>
        </p:nvSpPr>
        <p:spPr bwMode="auto">
          <a:xfrm>
            <a:off x="1555750" y="193516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50" name="Oval 128"/>
          <p:cNvSpPr>
            <a:spLocks noChangeAspect="1" noChangeArrowheads="1"/>
          </p:cNvSpPr>
          <p:nvPr userDrawn="1"/>
        </p:nvSpPr>
        <p:spPr bwMode="auto">
          <a:xfrm>
            <a:off x="1673225" y="193516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51" name="Oval 129"/>
          <p:cNvSpPr>
            <a:spLocks noChangeAspect="1" noChangeArrowheads="1"/>
          </p:cNvSpPr>
          <p:nvPr userDrawn="1"/>
        </p:nvSpPr>
        <p:spPr bwMode="auto">
          <a:xfrm>
            <a:off x="1792288" y="193516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52" name="Oval 130"/>
          <p:cNvSpPr>
            <a:spLocks noChangeAspect="1" noChangeArrowheads="1"/>
          </p:cNvSpPr>
          <p:nvPr userDrawn="1"/>
        </p:nvSpPr>
        <p:spPr bwMode="auto">
          <a:xfrm>
            <a:off x="1909763" y="193516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53" name="Oval 131"/>
          <p:cNvSpPr>
            <a:spLocks noChangeAspect="1" noChangeArrowheads="1"/>
          </p:cNvSpPr>
          <p:nvPr userDrawn="1"/>
        </p:nvSpPr>
        <p:spPr bwMode="auto">
          <a:xfrm>
            <a:off x="2028825" y="193516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54" name="Oval 132"/>
          <p:cNvSpPr>
            <a:spLocks noChangeAspect="1" noChangeArrowheads="1"/>
          </p:cNvSpPr>
          <p:nvPr userDrawn="1"/>
        </p:nvSpPr>
        <p:spPr bwMode="auto">
          <a:xfrm>
            <a:off x="2146300" y="193516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55" name="Oval 133"/>
          <p:cNvSpPr>
            <a:spLocks noChangeAspect="1" noChangeArrowheads="1"/>
          </p:cNvSpPr>
          <p:nvPr userDrawn="1"/>
        </p:nvSpPr>
        <p:spPr bwMode="auto">
          <a:xfrm>
            <a:off x="2265363" y="193516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56" name="Oval 134"/>
          <p:cNvSpPr>
            <a:spLocks noChangeAspect="1" noChangeArrowheads="1"/>
          </p:cNvSpPr>
          <p:nvPr userDrawn="1"/>
        </p:nvSpPr>
        <p:spPr bwMode="auto">
          <a:xfrm>
            <a:off x="2382838" y="193516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57" name="Oval 135"/>
          <p:cNvSpPr>
            <a:spLocks noChangeAspect="1" noChangeArrowheads="1"/>
          </p:cNvSpPr>
          <p:nvPr userDrawn="1"/>
        </p:nvSpPr>
        <p:spPr bwMode="auto">
          <a:xfrm>
            <a:off x="2974975" y="193516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58" name="Oval 136"/>
          <p:cNvSpPr>
            <a:spLocks noChangeAspect="1" noChangeArrowheads="1"/>
          </p:cNvSpPr>
          <p:nvPr userDrawn="1"/>
        </p:nvSpPr>
        <p:spPr bwMode="auto">
          <a:xfrm>
            <a:off x="3094038" y="193516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59" name="Oval 137"/>
          <p:cNvSpPr>
            <a:spLocks noChangeAspect="1" noChangeArrowheads="1"/>
          </p:cNvSpPr>
          <p:nvPr userDrawn="1"/>
        </p:nvSpPr>
        <p:spPr bwMode="auto">
          <a:xfrm>
            <a:off x="3211513" y="193516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60" name="Oval 138"/>
          <p:cNvSpPr>
            <a:spLocks noChangeAspect="1" noChangeArrowheads="1"/>
          </p:cNvSpPr>
          <p:nvPr userDrawn="1"/>
        </p:nvSpPr>
        <p:spPr bwMode="auto">
          <a:xfrm>
            <a:off x="3330575" y="193516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61" name="Oval 139"/>
          <p:cNvSpPr>
            <a:spLocks noChangeAspect="1" noChangeArrowheads="1"/>
          </p:cNvSpPr>
          <p:nvPr userDrawn="1"/>
        </p:nvSpPr>
        <p:spPr bwMode="auto">
          <a:xfrm>
            <a:off x="3448050" y="193516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62" name="Oval 140"/>
          <p:cNvSpPr>
            <a:spLocks noChangeAspect="1" noChangeArrowheads="1"/>
          </p:cNvSpPr>
          <p:nvPr userDrawn="1"/>
        </p:nvSpPr>
        <p:spPr bwMode="auto">
          <a:xfrm>
            <a:off x="3567113" y="193516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63" name="Oval 141"/>
          <p:cNvSpPr>
            <a:spLocks noChangeAspect="1" noChangeArrowheads="1"/>
          </p:cNvSpPr>
          <p:nvPr userDrawn="1"/>
        </p:nvSpPr>
        <p:spPr bwMode="auto">
          <a:xfrm>
            <a:off x="3684588" y="193516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64" name="Oval 142"/>
          <p:cNvSpPr>
            <a:spLocks noChangeAspect="1" noChangeArrowheads="1"/>
          </p:cNvSpPr>
          <p:nvPr userDrawn="1"/>
        </p:nvSpPr>
        <p:spPr bwMode="auto">
          <a:xfrm>
            <a:off x="4749800" y="193516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65" name="Oval 143"/>
          <p:cNvSpPr>
            <a:spLocks noChangeAspect="1" noChangeArrowheads="1"/>
          </p:cNvSpPr>
          <p:nvPr userDrawn="1"/>
        </p:nvSpPr>
        <p:spPr bwMode="auto">
          <a:xfrm>
            <a:off x="4867275" y="193516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66" name="Oval 144"/>
          <p:cNvSpPr>
            <a:spLocks noChangeAspect="1" noChangeArrowheads="1"/>
          </p:cNvSpPr>
          <p:nvPr userDrawn="1"/>
        </p:nvSpPr>
        <p:spPr bwMode="auto">
          <a:xfrm>
            <a:off x="4986338" y="193516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67" name="Oval 145"/>
          <p:cNvSpPr>
            <a:spLocks noChangeAspect="1" noChangeArrowheads="1"/>
          </p:cNvSpPr>
          <p:nvPr userDrawn="1"/>
        </p:nvSpPr>
        <p:spPr bwMode="auto">
          <a:xfrm>
            <a:off x="5576888" y="193516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68" name="Oval 146"/>
          <p:cNvSpPr>
            <a:spLocks noChangeAspect="1" noChangeArrowheads="1"/>
          </p:cNvSpPr>
          <p:nvPr userDrawn="1"/>
        </p:nvSpPr>
        <p:spPr bwMode="auto">
          <a:xfrm>
            <a:off x="6051550" y="193516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69" name="Oval 147"/>
          <p:cNvSpPr>
            <a:spLocks noChangeAspect="1" noChangeArrowheads="1"/>
          </p:cNvSpPr>
          <p:nvPr userDrawn="1"/>
        </p:nvSpPr>
        <p:spPr bwMode="auto">
          <a:xfrm>
            <a:off x="6169025" y="193516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70" name="Oval 148"/>
          <p:cNvSpPr>
            <a:spLocks noChangeAspect="1" noChangeArrowheads="1"/>
          </p:cNvSpPr>
          <p:nvPr userDrawn="1"/>
        </p:nvSpPr>
        <p:spPr bwMode="auto">
          <a:xfrm>
            <a:off x="6288088" y="193516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71" name="Oval 149"/>
          <p:cNvSpPr>
            <a:spLocks noChangeAspect="1" noChangeArrowheads="1"/>
          </p:cNvSpPr>
          <p:nvPr userDrawn="1"/>
        </p:nvSpPr>
        <p:spPr bwMode="auto">
          <a:xfrm>
            <a:off x="6405563" y="193516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72" name="Oval 150"/>
          <p:cNvSpPr>
            <a:spLocks noChangeAspect="1" noChangeArrowheads="1"/>
          </p:cNvSpPr>
          <p:nvPr userDrawn="1"/>
        </p:nvSpPr>
        <p:spPr bwMode="auto">
          <a:xfrm>
            <a:off x="6524625" y="193516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73" name="Oval 151"/>
          <p:cNvSpPr>
            <a:spLocks noChangeAspect="1" noChangeArrowheads="1"/>
          </p:cNvSpPr>
          <p:nvPr userDrawn="1"/>
        </p:nvSpPr>
        <p:spPr bwMode="auto">
          <a:xfrm>
            <a:off x="6642100" y="193516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74" name="Oval 152"/>
          <p:cNvSpPr>
            <a:spLocks noChangeAspect="1" noChangeArrowheads="1"/>
          </p:cNvSpPr>
          <p:nvPr userDrawn="1"/>
        </p:nvSpPr>
        <p:spPr bwMode="auto">
          <a:xfrm>
            <a:off x="6761163" y="193516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75" name="Oval 153"/>
          <p:cNvSpPr>
            <a:spLocks noChangeAspect="1" noChangeArrowheads="1"/>
          </p:cNvSpPr>
          <p:nvPr userDrawn="1"/>
        </p:nvSpPr>
        <p:spPr bwMode="auto">
          <a:xfrm>
            <a:off x="6878638" y="193516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76" name="Oval 154"/>
          <p:cNvSpPr>
            <a:spLocks noChangeAspect="1" noChangeArrowheads="1"/>
          </p:cNvSpPr>
          <p:nvPr userDrawn="1"/>
        </p:nvSpPr>
        <p:spPr bwMode="auto">
          <a:xfrm>
            <a:off x="6997700" y="193516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77" name="Oval 155"/>
          <p:cNvSpPr>
            <a:spLocks noChangeAspect="1" noChangeArrowheads="1"/>
          </p:cNvSpPr>
          <p:nvPr userDrawn="1"/>
        </p:nvSpPr>
        <p:spPr bwMode="auto">
          <a:xfrm>
            <a:off x="7115175" y="193516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78" name="Oval 156"/>
          <p:cNvSpPr>
            <a:spLocks noChangeAspect="1" noChangeArrowheads="1"/>
          </p:cNvSpPr>
          <p:nvPr userDrawn="1"/>
        </p:nvSpPr>
        <p:spPr bwMode="auto">
          <a:xfrm>
            <a:off x="7234238" y="193516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79" name="Oval 157"/>
          <p:cNvSpPr>
            <a:spLocks noChangeAspect="1" noChangeArrowheads="1"/>
          </p:cNvSpPr>
          <p:nvPr userDrawn="1"/>
        </p:nvSpPr>
        <p:spPr bwMode="auto">
          <a:xfrm>
            <a:off x="7351713" y="193516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80" name="Oval 158"/>
          <p:cNvSpPr>
            <a:spLocks noChangeAspect="1" noChangeArrowheads="1"/>
          </p:cNvSpPr>
          <p:nvPr userDrawn="1"/>
        </p:nvSpPr>
        <p:spPr bwMode="auto">
          <a:xfrm>
            <a:off x="7470775" y="193516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81" name="Oval 159"/>
          <p:cNvSpPr>
            <a:spLocks noChangeAspect="1" noChangeArrowheads="1"/>
          </p:cNvSpPr>
          <p:nvPr userDrawn="1"/>
        </p:nvSpPr>
        <p:spPr bwMode="auto">
          <a:xfrm>
            <a:off x="7588250" y="193516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82" name="Oval 160"/>
          <p:cNvSpPr>
            <a:spLocks noChangeAspect="1" noChangeArrowheads="1"/>
          </p:cNvSpPr>
          <p:nvPr userDrawn="1"/>
        </p:nvSpPr>
        <p:spPr bwMode="auto">
          <a:xfrm>
            <a:off x="7707313" y="193516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83" name="Oval 161"/>
          <p:cNvSpPr>
            <a:spLocks noChangeAspect="1" noChangeArrowheads="1"/>
          </p:cNvSpPr>
          <p:nvPr userDrawn="1"/>
        </p:nvSpPr>
        <p:spPr bwMode="auto">
          <a:xfrm>
            <a:off x="7824788" y="193516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84" name="Oval 162"/>
          <p:cNvSpPr>
            <a:spLocks noChangeAspect="1" noChangeArrowheads="1"/>
          </p:cNvSpPr>
          <p:nvPr userDrawn="1"/>
        </p:nvSpPr>
        <p:spPr bwMode="auto">
          <a:xfrm>
            <a:off x="7943850" y="193516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85" name="Oval 163"/>
          <p:cNvSpPr>
            <a:spLocks noChangeAspect="1" noChangeArrowheads="1"/>
          </p:cNvSpPr>
          <p:nvPr userDrawn="1"/>
        </p:nvSpPr>
        <p:spPr bwMode="auto">
          <a:xfrm>
            <a:off x="609600" y="20447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86" name="Oval 164"/>
          <p:cNvSpPr>
            <a:spLocks noChangeAspect="1" noChangeArrowheads="1"/>
          </p:cNvSpPr>
          <p:nvPr userDrawn="1"/>
        </p:nvSpPr>
        <p:spPr bwMode="auto">
          <a:xfrm>
            <a:off x="727075" y="20447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87" name="Oval 165"/>
          <p:cNvSpPr>
            <a:spLocks noChangeAspect="1" noChangeArrowheads="1"/>
          </p:cNvSpPr>
          <p:nvPr userDrawn="1"/>
        </p:nvSpPr>
        <p:spPr bwMode="auto">
          <a:xfrm>
            <a:off x="846138" y="20447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88" name="Oval 166"/>
          <p:cNvSpPr>
            <a:spLocks noChangeAspect="1" noChangeArrowheads="1"/>
          </p:cNvSpPr>
          <p:nvPr userDrawn="1"/>
        </p:nvSpPr>
        <p:spPr bwMode="auto">
          <a:xfrm>
            <a:off x="963613" y="20447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89" name="Oval 167"/>
          <p:cNvSpPr>
            <a:spLocks noChangeAspect="1" noChangeArrowheads="1"/>
          </p:cNvSpPr>
          <p:nvPr userDrawn="1"/>
        </p:nvSpPr>
        <p:spPr bwMode="auto">
          <a:xfrm>
            <a:off x="1082675" y="20447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90" name="Oval 168"/>
          <p:cNvSpPr>
            <a:spLocks noChangeAspect="1" noChangeArrowheads="1"/>
          </p:cNvSpPr>
          <p:nvPr userDrawn="1"/>
        </p:nvSpPr>
        <p:spPr bwMode="auto">
          <a:xfrm>
            <a:off x="1200150" y="20447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91" name="Oval 169"/>
          <p:cNvSpPr>
            <a:spLocks noChangeAspect="1" noChangeArrowheads="1"/>
          </p:cNvSpPr>
          <p:nvPr userDrawn="1"/>
        </p:nvSpPr>
        <p:spPr bwMode="auto">
          <a:xfrm>
            <a:off x="1319213" y="20447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92" name="Oval 170"/>
          <p:cNvSpPr>
            <a:spLocks noChangeAspect="1" noChangeArrowheads="1"/>
          </p:cNvSpPr>
          <p:nvPr userDrawn="1"/>
        </p:nvSpPr>
        <p:spPr bwMode="auto">
          <a:xfrm>
            <a:off x="1436688" y="20447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93" name="Oval 171"/>
          <p:cNvSpPr>
            <a:spLocks noChangeAspect="1" noChangeArrowheads="1"/>
          </p:cNvSpPr>
          <p:nvPr userDrawn="1"/>
        </p:nvSpPr>
        <p:spPr bwMode="auto">
          <a:xfrm>
            <a:off x="1555750" y="20447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94" name="Oval 172"/>
          <p:cNvSpPr>
            <a:spLocks noChangeAspect="1" noChangeArrowheads="1"/>
          </p:cNvSpPr>
          <p:nvPr userDrawn="1"/>
        </p:nvSpPr>
        <p:spPr bwMode="auto">
          <a:xfrm>
            <a:off x="1673225" y="20447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95" name="Oval 173"/>
          <p:cNvSpPr>
            <a:spLocks noChangeAspect="1" noChangeArrowheads="1"/>
          </p:cNvSpPr>
          <p:nvPr userDrawn="1"/>
        </p:nvSpPr>
        <p:spPr bwMode="auto">
          <a:xfrm>
            <a:off x="1792288" y="20447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96" name="Oval 174"/>
          <p:cNvSpPr>
            <a:spLocks noChangeAspect="1" noChangeArrowheads="1"/>
          </p:cNvSpPr>
          <p:nvPr userDrawn="1"/>
        </p:nvSpPr>
        <p:spPr bwMode="auto">
          <a:xfrm>
            <a:off x="1909763" y="20447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97" name="Oval 175"/>
          <p:cNvSpPr>
            <a:spLocks noChangeAspect="1" noChangeArrowheads="1"/>
          </p:cNvSpPr>
          <p:nvPr userDrawn="1"/>
        </p:nvSpPr>
        <p:spPr bwMode="auto">
          <a:xfrm>
            <a:off x="2028825" y="20447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98" name="Oval 176"/>
          <p:cNvSpPr>
            <a:spLocks noChangeAspect="1" noChangeArrowheads="1"/>
          </p:cNvSpPr>
          <p:nvPr userDrawn="1"/>
        </p:nvSpPr>
        <p:spPr bwMode="auto">
          <a:xfrm>
            <a:off x="2146300" y="20447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199" name="Oval 177"/>
          <p:cNvSpPr>
            <a:spLocks noChangeAspect="1" noChangeArrowheads="1"/>
          </p:cNvSpPr>
          <p:nvPr userDrawn="1"/>
        </p:nvSpPr>
        <p:spPr bwMode="auto">
          <a:xfrm>
            <a:off x="2265363" y="20447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00" name="Oval 178"/>
          <p:cNvSpPr>
            <a:spLocks noChangeAspect="1" noChangeArrowheads="1"/>
          </p:cNvSpPr>
          <p:nvPr userDrawn="1"/>
        </p:nvSpPr>
        <p:spPr bwMode="auto">
          <a:xfrm>
            <a:off x="2382838" y="20447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01" name="Oval 179"/>
          <p:cNvSpPr>
            <a:spLocks noChangeAspect="1" noChangeArrowheads="1"/>
          </p:cNvSpPr>
          <p:nvPr userDrawn="1"/>
        </p:nvSpPr>
        <p:spPr bwMode="auto">
          <a:xfrm>
            <a:off x="2501900" y="20447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02" name="Oval 180"/>
          <p:cNvSpPr>
            <a:spLocks noChangeAspect="1" noChangeArrowheads="1"/>
          </p:cNvSpPr>
          <p:nvPr userDrawn="1"/>
        </p:nvSpPr>
        <p:spPr bwMode="auto">
          <a:xfrm>
            <a:off x="2619375" y="20447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03" name="Oval 181"/>
          <p:cNvSpPr>
            <a:spLocks noChangeAspect="1" noChangeArrowheads="1"/>
          </p:cNvSpPr>
          <p:nvPr userDrawn="1"/>
        </p:nvSpPr>
        <p:spPr bwMode="auto">
          <a:xfrm>
            <a:off x="3094038" y="20447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04" name="Oval 182"/>
          <p:cNvSpPr>
            <a:spLocks noChangeAspect="1" noChangeArrowheads="1"/>
          </p:cNvSpPr>
          <p:nvPr userDrawn="1"/>
        </p:nvSpPr>
        <p:spPr bwMode="auto">
          <a:xfrm>
            <a:off x="3211513" y="20447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05" name="Oval 183"/>
          <p:cNvSpPr>
            <a:spLocks noChangeAspect="1" noChangeArrowheads="1"/>
          </p:cNvSpPr>
          <p:nvPr userDrawn="1"/>
        </p:nvSpPr>
        <p:spPr bwMode="auto">
          <a:xfrm>
            <a:off x="3330575" y="20447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06" name="Oval 184"/>
          <p:cNvSpPr>
            <a:spLocks noChangeAspect="1" noChangeArrowheads="1"/>
          </p:cNvSpPr>
          <p:nvPr userDrawn="1"/>
        </p:nvSpPr>
        <p:spPr bwMode="auto">
          <a:xfrm>
            <a:off x="3448050" y="20447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07" name="Oval 185"/>
          <p:cNvSpPr>
            <a:spLocks noChangeAspect="1" noChangeArrowheads="1"/>
          </p:cNvSpPr>
          <p:nvPr userDrawn="1"/>
        </p:nvSpPr>
        <p:spPr bwMode="auto">
          <a:xfrm>
            <a:off x="3567113" y="20447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08" name="Oval 186"/>
          <p:cNvSpPr>
            <a:spLocks noChangeAspect="1" noChangeArrowheads="1"/>
          </p:cNvSpPr>
          <p:nvPr userDrawn="1"/>
        </p:nvSpPr>
        <p:spPr bwMode="auto">
          <a:xfrm>
            <a:off x="4630738" y="20447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09" name="Oval 187"/>
          <p:cNvSpPr>
            <a:spLocks noChangeAspect="1" noChangeArrowheads="1"/>
          </p:cNvSpPr>
          <p:nvPr userDrawn="1"/>
        </p:nvSpPr>
        <p:spPr bwMode="auto">
          <a:xfrm>
            <a:off x="4749800" y="20447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10" name="Oval 188"/>
          <p:cNvSpPr>
            <a:spLocks noChangeAspect="1" noChangeArrowheads="1"/>
          </p:cNvSpPr>
          <p:nvPr userDrawn="1"/>
        </p:nvSpPr>
        <p:spPr bwMode="auto">
          <a:xfrm>
            <a:off x="4867275" y="20447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11" name="Oval 189"/>
          <p:cNvSpPr>
            <a:spLocks noChangeAspect="1" noChangeArrowheads="1"/>
          </p:cNvSpPr>
          <p:nvPr userDrawn="1"/>
        </p:nvSpPr>
        <p:spPr bwMode="auto">
          <a:xfrm>
            <a:off x="4986338" y="20447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12" name="Oval 190"/>
          <p:cNvSpPr>
            <a:spLocks noChangeAspect="1" noChangeArrowheads="1"/>
          </p:cNvSpPr>
          <p:nvPr userDrawn="1"/>
        </p:nvSpPr>
        <p:spPr bwMode="auto">
          <a:xfrm>
            <a:off x="5103813" y="20447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13" name="Oval 191"/>
          <p:cNvSpPr>
            <a:spLocks noChangeAspect="1" noChangeArrowheads="1"/>
          </p:cNvSpPr>
          <p:nvPr userDrawn="1"/>
        </p:nvSpPr>
        <p:spPr bwMode="auto">
          <a:xfrm>
            <a:off x="5576888" y="20447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14" name="Oval 192"/>
          <p:cNvSpPr>
            <a:spLocks noChangeAspect="1" noChangeArrowheads="1"/>
          </p:cNvSpPr>
          <p:nvPr userDrawn="1"/>
        </p:nvSpPr>
        <p:spPr bwMode="auto">
          <a:xfrm>
            <a:off x="5695950" y="20447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15" name="Oval 193"/>
          <p:cNvSpPr>
            <a:spLocks noChangeAspect="1" noChangeArrowheads="1"/>
          </p:cNvSpPr>
          <p:nvPr userDrawn="1"/>
        </p:nvSpPr>
        <p:spPr bwMode="auto">
          <a:xfrm>
            <a:off x="5813425" y="20447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16" name="Oval 194"/>
          <p:cNvSpPr>
            <a:spLocks noChangeAspect="1" noChangeArrowheads="1"/>
          </p:cNvSpPr>
          <p:nvPr userDrawn="1"/>
        </p:nvSpPr>
        <p:spPr bwMode="auto">
          <a:xfrm>
            <a:off x="5932488" y="20447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17" name="Oval 195"/>
          <p:cNvSpPr>
            <a:spLocks noChangeAspect="1" noChangeArrowheads="1"/>
          </p:cNvSpPr>
          <p:nvPr userDrawn="1"/>
        </p:nvSpPr>
        <p:spPr bwMode="auto">
          <a:xfrm>
            <a:off x="6051550" y="20447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18" name="Oval 196"/>
          <p:cNvSpPr>
            <a:spLocks noChangeAspect="1" noChangeArrowheads="1"/>
          </p:cNvSpPr>
          <p:nvPr userDrawn="1"/>
        </p:nvSpPr>
        <p:spPr bwMode="auto">
          <a:xfrm>
            <a:off x="6169025" y="20447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19" name="Oval 197"/>
          <p:cNvSpPr>
            <a:spLocks noChangeAspect="1" noChangeArrowheads="1"/>
          </p:cNvSpPr>
          <p:nvPr userDrawn="1"/>
        </p:nvSpPr>
        <p:spPr bwMode="auto">
          <a:xfrm>
            <a:off x="6288088" y="20447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20" name="Oval 198"/>
          <p:cNvSpPr>
            <a:spLocks noChangeAspect="1" noChangeArrowheads="1"/>
          </p:cNvSpPr>
          <p:nvPr userDrawn="1"/>
        </p:nvSpPr>
        <p:spPr bwMode="auto">
          <a:xfrm>
            <a:off x="6405563" y="20447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21" name="Oval 199"/>
          <p:cNvSpPr>
            <a:spLocks noChangeAspect="1" noChangeArrowheads="1"/>
          </p:cNvSpPr>
          <p:nvPr userDrawn="1"/>
        </p:nvSpPr>
        <p:spPr bwMode="auto">
          <a:xfrm>
            <a:off x="6524625" y="20447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22" name="Oval 200"/>
          <p:cNvSpPr>
            <a:spLocks noChangeAspect="1" noChangeArrowheads="1"/>
          </p:cNvSpPr>
          <p:nvPr userDrawn="1"/>
        </p:nvSpPr>
        <p:spPr bwMode="auto">
          <a:xfrm>
            <a:off x="6642100" y="20447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23" name="Oval 201"/>
          <p:cNvSpPr>
            <a:spLocks noChangeAspect="1" noChangeArrowheads="1"/>
          </p:cNvSpPr>
          <p:nvPr userDrawn="1"/>
        </p:nvSpPr>
        <p:spPr bwMode="auto">
          <a:xfrm>
            <a:off x="6761163" y="20447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24" name="Oval 202"/>
          <p:cNvSpPr>
            <a:spLocks noChangeAspect="1" noChangeArrowheads="1"/>
          </p:cNvSpPr>
          <p:nvPr userDrawn="1"/>
        </p:nvSpPr>
        <p:spPr bwMode="auto">
          <a:xfrm>
            <a:off x="6878638" y="20447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25" name="Oval 203"/>
          <p:cNvSpPr>
            <a:spLocks noChangeAspect="1" noChangeArrowheads="1"/>
          </p:cNvSpPr>
          <p:nvPr userDrawn="1"/>
        </p:nvSpPr>
        <p:spPr bwMode="auto">
          <a:xfrm>
            <a:off x="6997700" y="20447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26" name="Oval 204"/>
          <p:cNvSpPr>
            <a:spLocks noChangeAspect="1" noChangeArrowheads="1"/>
          </p:cNvSpPr>
          <p:nvPr userDrawn="1"/>
        </p:nvSpPr>
        <p:spPr bwMode="auto">
          <a:xfrm>
            <a:off x="7115175" y="20447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27" name="Oval 205"/>
          <p:cNvSpPr>
            <a:spLocks noChangeAspect="1" noChangeArrowheads="1"/>
          </p:cNvSpPr>
          <p:nvPr userDrawn="1"/>
        </p:nvSpPr>
        <p:spPr bwMode="auto">
          <a:xfrm>
            <a:off x="7234238" y="20447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28" name="Oval 206"/>
          <p:cNvSpPr>
            <a:spLocks noChangeAspect="1" noChangeArrowheads="1"/>
          </p:cNvSpPr>
          <p:nvPr userDrawn="1"/>
        </p:nvSpPr>
        <p:spPr bwMode="auto">
          <a:xfrm>
            <a:off x="7351713" y="20447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29" name="Oval 207"/>
          <p:cNvSpPr>
            <a:spLocks noChangeAspect="1" noChangeArrowheads="1"/>
          </p:cNvSpPr>
          <p:nvPr userDrawn="1"/>
        </p:nvSpPr>
        <p:spPr bwMode="auto">
          <a:xfrm>
            <a:off x="7470775" y="20447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30" name="Oval 208"/>
          <p:cNvSpPr>
            <a:spLocks noChangeAspect="1" noChangeArrowheads="1"/>
          </p:cNvSpPr>
          <p:nvPr userDrawn="1"/>
        </p:nvSpPr>
        <p:spPr bwMode="auto">
          <a:xfrm>
            <a:off x="7588250" y="20447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31" name="Oval 209"/>
          <p:cNvSpPr>
            <a:spLocks noChangeAspect="1" noChangeArrowheads="1"/>
          </p:cNvSpPr>
          <p:nvPr userDrawn="1"/>
        </p:nvSpPr>
        <p:spPr bwMode="auto">
          <a:xfrm>
            <a:off x="7707313" y="20447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32" name="Oval 210"/>
          <p:cNvSpPr>
            <a:spLocks noChangeAspect="1" noChangeArrowheads="1"/>
          </p:cNvSpPr>
          <p:nvPr userDrawn="1"/>
        </p:nvSpPr>
        <p:spPr bwMode="auto">
          <a:xfrm>
            <a:off x="7824788" y="20447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33" name="Oval 211"/>
          <p:cNvSpPr>
            <a:spLocks noChangeAspect="1" noChangeArrowheads="1"/>
          </p:cNvSpPr>
          <p:nvPr userDrawn="1"/>
        </p:nvSpPr>
        <p:spPr bwMode="auto">
          <a:xfrm>
            <a:off x="7943850" y="20447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34" name="Oval 212"/>
          <p:cNvSpPr>
            <a:spLocks noChangeAspect="1" noChangeArrowheads="1"/>
          </p:cNvSpPr>
          <p:nvPr userDrawn="1"/>
        </p:nvSpPr>
        <p:spPr bwMode="auto">
          <a:xfrm>
            <a:off x="8061325" y="20447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35" name="Oval 213"/>
          <p:cNvSpPr>
            <a:spLocks noChangeAspect="1" noChangeArrowheads="1"/>
          </p:cNvSpPr>
          <p:nvPr userDrawn="1"/>
        </p:nvSpPr>
        <p:spPr bwMode="auto">
          <a:xfrm>
            <a:off x="8180388" y="20447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36" name="Oval 214"/>
          <p:cNvSpPr>
            <a:spLocks noChangeAspect="1" noChangeArrowheads="1"/>
          </p:cNvSpPr>
          <p:nvPr userDrawn="1"/>
        </p:nvSpPr>
        <p:spPr bwMode="auto">
          <a:xfrm>
            <a:off x="8297863" y="20447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37" name="Oval 215"/>
          <p:cNvSpPr>
            <a:spLocks noChangeAspect="1" noChangeArrowheads="1"/>
          </p:cNvSpPr>
          <p:nvPr userDrawn="1"/>
        </p:nvSpPr>
        <p:spPr bwMode="auto">
          <a:xfrm>
            <a:off x="8416925" y="20447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38" name="Oval 216"/>
          <p:cNvSpPr>
            <a:spLocks noChangeAspect="1" noChangeArrowheads="1"/>
          </p:cNvSpPr>
          <p:nvPr userDrawn="1"/>
        </p:nvSpPr>
        <p:spPr bwMode="auto">
          <a:xfrm>
            <a:off x="8534400" y="20447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39" name="Oval 217"/>
          <p:cNvSpPr>
            <a:spLocks noChangeAspect="1" noChangeArrowheads="1"/>
          </p:cNvSpPr>
          <p:nvPr userDrawn="1"/>
        </p:nvSpPr>
        <p:spPr bwMode="auto">
          <a:xfrm>
            <a:off x="8653463" y="20447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40" name="Oval 218"/>
          <p:cNvSpPr>
            <a:spLocks noChangeAspect="1" noChangeArrowheads="1"/>
          </p:cNvSpPr>
          <p:nvPr userDrawn="1"/>
        </p:nvSpPr>
        <p:spPr bwMode="auto">
          <a:xfrm>
            <a:off x="8770938" y="20447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41" name="Oval 219"/>
          <p:cNvSpPr>
            <a:spLocks noChangeAspect="1" noChangeArrowheads="1"/>
          </p:cNvSpPr>
          <p:nvPr userDrawn="1"/>
        </p:nvSpPr>
        <p:spPr bwMode="auto">
          <a:xfrm>
            <a:off x="254000" y="20447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42" name="Oval 220"/>
          <p:cNvSpPr>
            <a:spLocks noChangeAspect="1" noChangeArrowheads="1"/>
          </p:cNvSpPr>
          <p:nvPr userDrawn="1"/>
        </p:nvSpPr>
        <p:spPr bwMode="auto">
          <a:xfrm>
            <a:off x="373063" y="20447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43" name="Oval 221"/>
          <p:cNvSpPr>
            <a:spLocks noChangeAspect="1" noChangeArrowheads="1"/>
          </p:cNvSpPr>
          <p:nvPr userDrawn="1"/>
        </p:nvSpPr>
        <p:spPr bwMode="auto">
          <a:xfrm>
            <a:off x="490538" y="20447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44" name="Oval 222"/>
          <p:cNvSpPr>
            <a:spLocks noChangeAspect="1" noChangeArrowheads="1"/>
          </p:cNvSpPr>
          <p:nvPr userDrawn="1"/>
        </p:nvSpPr>
        <p:spPr bwMode="auto">
          <a:xfrm>
            <a:off x="609600" y="21542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45" name="Oval 223"/>
          <p:cNvSpPr>
            <a:spLocks noChangeAspect="1" noChangeArrowheads="1"/>
          </p:cNvSpPr>
          <p:nvPr userDrawn="1"/>
        </p:nvSpPr>
        <p:spPr bwMode="auto">
          <a:xfrm>
            <a:off x="727075" y="21542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46" name="Oval 224"/>
          <p:cNvSpPr>
            <a:spLocks noChangeAspect="1" noChangeArrowheads="1"/>
          </p:cNvSpPr>
          <p:nvPr userDrawn="1"/>
        </p:nvSpPr>
        <p:spPr bwMode="auto">
          <a:xfrm>
            <a:off x="846138" y="21542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47" name="Oval 225"/>
          <p:cNvSpPr>
            <a:spLocks noChangeAspect="1" noChangeArrowheads="1"/>
          </p:cNvSpPr>
          <p:nvPr userDrawn="1"/>
        </p:nvSpPr>
        <p:spPr bwMode="auto">
          <a:xfrm>
            <a:off x="963613" y="21542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48" name="Oval 226"/>
          <p:cNvSpPr>
            <a:spLocks noChangeAspect="1" noChangeArrowheads="1"/>
          </p:cNvSpPr>
          <p:nvPr userDrawn="1"/>
        </p:nvSpPr>
        <p:spPr bwMode="auto">
          <a:xfrm>
            <a:off x="1082675" y="21542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49" name="Oval 227"/>
          <p:cNvSpPr>
            <a:spLocks noChangeAspect="1" noChangeArrowheads="1"/>
          </p:cNvSpPr>
          <p:nvPr userDrawn="1"/>
        </p:nvSpPr>
        <p:spPr bwMode="auto">
          <a:xfrm>
            <a:off x="1200150" y="21542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50" name="Oval 228"/>
          <p:cNvSpPr>
            <a:spLocks noChangeAspect="1" noChangeArrowheads="1"/>
          </p:cNvSpPr>
          <p:nvPr userDrawn="1"/>
        </p:nvSpPr>
        <p:spPr bwMode="auto">
          <a:xfrm>
            <a:off x="1319213" y="21542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51" name="Oval 229"/>
          <p:cNvSpPr>
            <a:spLocks noChangeAspect="1" noChangeArrowheads="1"/>
          </p:cNvSpPr>
          <p:nvPr userDrawn="1"/>
        </p:nvSpPr>
        <p:spPr bwMode="auto">
          <a:xfrm>
            <a:off x="1436688" y="21542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52" name="Oval 230"/>
          <p:cNvSpPr>
            <a:spLocks noChangeAspect="1" noChangeArrowheads="1"/>
          </p:cNvSpPr>
          <p:nvPr userDrawn="1"/>
        </p:nvSpPr>
        <p:spPr bwMode="auto">
          <a:xfrm>
            <a:off x="1555750" y="21542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53" name="Oval 231"/>
          <p:cNvSpPr>
            <a:spLocks noChangeAspect="1" noChangeArrowheads="1"/>
          </p:cNvSpPr>
          <p:nvPr userDrawn="1"/>
        </p:nvSpPr>
        <p:spPr bwMode="auto">
          <a:xfrm>
            <a:off x="1673225" y="21542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54" name="Oval 232"/>
          <p:cNvSpPr>
            <a:spLocks noChangeAspect="1" noChangeArrowheads="1"/>
          </p:cNvSpPr>
          <p:nvPr userDrawn="1"/>
        </p:nvSpPr>
        <p:spPr bwMode="auto">
          <a:xfrm>
            <a:off x="1792288" y="21542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55" name="Oval 233"/>
          <p:cNvSpPr>
            <a:spLocks noChangeAspect="1" noChangeArrowheads="1"/>
          </p:cNvSpPr>
          <p:nvPr userDrawn="1"/>
        </p:nvSpPr>
        <p:spPr bwMode="auto">
          <a:xfrm>
            <a:off x="1909763" y="21542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56" name="Oval 234"/>
          <p:cNvSpPr>
            <a:spLocks noChangeAspect="1" noChangeArrowheads="1"/>
          </p:cNvSpPr>
          <p:nvPr userDrawn="1"/>
        </p:nvSpPr>
        <p:spPr bwMode="auto">
          <a:xfrm>
            <a:off x="2028825" y="21542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57" name="Oval 235"/>
          <p:cNvSpPr>
            <a:spLocks noChangeAspect="1" noChangeArrowheads="1"/>
          </p:cNvSpPr>
          <p:nvPr userDrawn="1"/>
        </p:nvSpPr>
        <p:spPr bwMode="auto">
          <a:xfrm>
            <a:off x="2146300" y="21542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58" name="Oval 236"/>
          <p:cNvSpPr>
            <a:spLocks noChangeAspect="1" noChangeArrowheads="1"/>
          </p:cNvSpPr>
          <p:nvPr userDrawn="1"/>
        </p:nvSpPr>
        <p:spPr bwMode="auto">
          <a:xfrm>
            <a:off x="2382838" y="21542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59" name="Oval 237"/>
          <p:cNvSpPr>
            <a:spLocks noChangeAspect="1" noChangeArrowheads="1"/>
          </p:cNvSpPr>
          <p:nvPr userDrawn="1"/>
        </p:nvSpPr>
        <p:spPr bwMode="auto">
          <a:xfrm>
            <a:off x="2501900" y="21542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60" name="Oval 238"/>
          <p:cNvSpPr>
            <a:spLocks noChangeAspect="1" noChangeArrowheads="1"/>
          </p:cNvSpPr>
          <p:nvPr userDrawn="1"/>
        </p:nvSpPr>
        <p:spPr bwMode="auto">
          <a:xfrm>
            <a:off x="2619375" y="21542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61" name="Oval 239"/>
          <p:cNvSpPr>
            <a:spLocks noChangeAspect="1" noChangeArrowheads="1"/>
          </p:cNvSpPr>
          <p:nvPr userDrawn="1"/>
        </p:nvSpPr>
        <p:spPr bwMode="auto">
          <a:xfrm>
            <a:off x="3094038" y="21542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62" name="Oval 240"/>
          <p:cNvSpPr>
            <a:spLocks noChangeAspect="1" noChangeArrowheads="1"/>
          </p:cNvSpPr>
          <p:nvPr userDrawn="1"/>
        </p:nvSpPr>
        <p:spPr bwMode="auto">
          <a:xfrm>
            <a:off x="3211513" y="21542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63" name="Oval 241"/>
          <p:cNvSpPr>
            <a:spLocks noChangeAspect="1" noChangeArrowheads="1"/>
          </p:cNvSpPr>
          <p:nvPr userDrawn="1"/>
        </p:nvSpPr>
        <p:spPr bwMode="auto">
          <a:xfrm>
            <a:off x="3330575" y="21542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64" name="Oval 242"/>
          <p:cNvSpPr>
            <a:spLocks noChangeAspect="1" noChangeArrowheads="1"/>
          </p:cNvSpPr>
          <p:nvPr userDrawn="1"/>
        </p:nvSpPr>
        <p:spPr bwMode="auto">
          <a:xfrm>
            <a:off x="3803650" y="21542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65" name="Oval 243"/>
          <p:cNvSpPr>
            <a:spLocks noChangeAspect="1" noChangeArrowheads="1"/>
          </p:cNvSpPr>
          <p:nvPr userDrawn="1"/>
        </p:nvSpPr>
        <p:spPr bwMode="auto">
          <a:xfrm>
            <a:off x="4630738" y="21542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66" name="Oval 244"/>
          <p:cNvSpPr>
            <a:spLocks noChangeAspect="1" noChangeArrowheads="1"/>
          </p:cNvSpPr>
          <p:nvPr userDrawn="1"/>
        </p:nvSpPr>
        <p:spPr bwMode="auto">
          <a:xfrm>
            <a:off x="4749800" y="21542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67" name="Oval 245"/>
          <p:cNvSpPr>
            <a:spLocks noChangeAspect="1" noChangeArrowheads="1"/>
          </p:cNvSpPr>
          <p:nvPr userDrawn="1"/>
        </p:nvSpPr>
        <p:spPr bwMode="auto">
          <a:xfrm>
            <a:off x="4867275" y="21542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68" name="Oval 246"/>
          <p:cNvSpPr>
            <a:spLocks noChangeAspect="1" noChangeArrowheads="1"/>
          </p:cNvSpPr>
          <p:nvPr userDrawn="1"/>
        </p:nvSpPr>
        <p:spPr bwMode="auto">
          <a:xfrm>
            <a:off x="4986338" y="21542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69" name="Oval 247"/>
          <p:cNvSpPr>
            <a:spLocks noChangeAspect="1" noChangeArrowheads="1"/>
          </p:cNvSpPr>
          <p:nvPr userDrawn="1"/>
        </p:nvSpPr>
        <p:spPr bwMode="auto">
          <a:xfrm>
            <a:off x="5103813" y="21542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70" name="Oval 248"/>
          <p:cNvSpPr>
            <a:spLocks noChangeAspect="1" noChangeArrowheads="1"/>
          </p:cNvSpPr>
          <p:nvPr userDrawn="1"/>
        </p:nvSpPr>
        <p:spPr bwMode="auto">
          <a:xfrm>
            <a:off x="5222875" y="21542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71" name="Oval 249"/>
          <p:cNvSpPr>
            <a:spLocks noChangeAspect="1" noChangeArrowheads="1"/>
          </p:cNvSpPr>
          <p:nvPr userDrawn="1"/>
        </p:nvSpPr>
        <p:spPr bwMode="auto">
          <a:xfrm>
            <a:off x="5340350" y="21542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72" name="Oval 250"/>
          <p:cNvSpPr>
            <a:spLocks noChangeAspect="1" noChangeArrowheads="1"/>
          </p:cNvSpPr>
          <p:nvPr userDrawn="1"/>
        </p:nvSpPr>
        <p:spPr bwMode="auto">
          <a:xfrm>
            <a:off x="5459413" y="21542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73" name="Oval 251"/>
          <p:cNvSpPr>
            <a:spLocks noChangeAspect="1" noChangeArrowheads="1"/>
          </p:cNvSpPr>
          <p:nvPr userDrawn="1"/>
        </p:nvSpPr>
        <p:spPr bwMode="auto">
          <a:xfrm>
            <a:off x="5576888" y="21542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74" name="Oval 252"/>
          <p:cNvSpPr>
            <a:spLocks noChangeAspect="1" noChangeArrowheads="1"/>
          </p:cNvSpPr>
          <p:nvPr userDrawn="1"/>
        </p:nvSpPr>
        <p:spPr bwMode="auto">
          <a:xfrm>
            <a:off x="5695950" y="21542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75" name="Oval 253"/>
          <p:cNvSpPr>
            <a:spLocks noChangeAspect="1" noChangeArrowheads="1"/>
          </p:cNvSpPr>
          <p:nvPr userDrawn="1"/>
        </p:nvSpPr>
        <p:spPr bwMode="auto">
          <a:xfrm>
            <a:off x="5813425" y="21542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76" name="Oval 254"/>
          <p:cNvSpPr>
            <a:spLocks noChangeAspect="1" noChangeArrowheads="1"/>
          </p:cNvSpPr>
          <p:nvPr userDrawn="1"/>
        </p:nvSpPr>
        <p:spPr bwMode="auto">
          <a:xfrm>
            <a:off x="5932488" y="21542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77" name="Oval 255"/>
          <p:cNvSpPr>
            <a:spLocks noChangeAspect="1" noChangeArrowheads="1"/>
          </p:cNvSpPr>
          <p:nvPr userDrawn="1"/>
        </p:nvSpPr>
        <p:spPr bwMode="auto">
          <a:xfrm>
            <a:off x="6051550" y="21542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78" name="Oval 256"/>
          <p:cNvSpPr>
            <a:spLocks noChangeAspect="1" noChangeArrowheads="1"/>
          </p:cNvSpPr>
          <p:nvPr userDrawn="1"/>
        </p:nvSpPr>
        <p:spPr bwMode="auto">
          <a:xfrm>
            <a:off x="6169025" y="21542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79" name="Oval 257"/>
          <p:cNvSpPr>
            <a:spLocks noChangeAspect="1" noChangeArrowheads="1"/>
          </p:cNvSpPr>
          <p:nvPr userDrawn="1"/>
        </p:nvSpPr>
        <p:spPr bwMode="auto">
          <a:xfrm>
            <a:off x="6288088" y="21542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80" name="Oval 258"/>
          <p:cNvSpPr>
            <a:spLocks noChangeAspect="1" noChangeArrowheads="1"/>
          </p:cNvSpPr>
          <p:nvPr userDrawn="1"/>
        </p:nvSpPr>
        <p:spPr bwMode="auto">
          <a:xfrm>
            <a:off x="6405563" y="21542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81" name="Oval 259"/>
          <p:cNvSpPr>
            <a:spLocks noChangeAspect="1" noChangeArrowheads="1"/>
          </p:cNvSpPr>
          <p:nvPr userDrawn="1"/>
        </p:nvSpPr>
        <p:spPr bwMode="auto">
          <a:xfrm>
            <a:off x="6524625" y="21542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82" name="Oval 260"/>
          <p:cNvSpPr>
            <a:spLocks noChangeAspect="1" noChangeArrowheads="1"/>
          </p:cNvSpPr>
          <p:nvPr userDrawn="1"/>
        </p:nvSpPr>
        <p:spPr bwMode="auto">
          <a:xfrm>
            <a:off x="6642100" y="21542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83" name="Oval 261"/>
          <p:cNvSpPr>
            <a:spLocks noChangeAspect="1" noChangeArrowheads="1"/>
          </p:cNvSpPr>
          <p:nvPr userDrawn="1"/>
        </p:nvSpPr>
        <p:spPr bwMode="auto">
          <a:xfrm>
            <a:off x="6761163" y="21542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84" name="Oval 262"/>
          <p:cNvSpPr>
            <a:spLocks noChangeAspect="1" noChangeArrowheads="1"/>
          </p:cNvSpPr>
          <p:nvPr userDrawn="1"/>
        </p:nvSpPr>
        <p:spPr bwMode="auto">
          <a:xfrm>
            <a:off x="6878638" y="21542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85" name="Oval 263"/>
          <p:cNvSpPr>
            <a:spLocks noChangeAspect="1" noChangeArrowheads="1"/>
          </p:cNvSpPr>
          <p:nvPr userDrawn="1"/>
        </p:nvSpPr>
        <p:spPr bwMode="auto">
          <a:xfrm>
            <a:off x="6997700" y="21542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86" name="Oval 264"/>
          <p:cNvSpPr>
            <a:spLocks noChangeAspect="1" noChangeArrowheads="1"/>
          </p:cNvSpPr>
          <p:nvPr userDrawn="1"/>
        </p:nvSpPr>
        <p:spPr bwMode="auto">
          <a:xfrm>
            <a:off x="7115175" y="21542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87" name="Oval 265"/>
          <p:cNvSpPr>
            <a:spLocks noChangeAspect="1" noChangeArrowheads="1"/>
          </p:cNvSpPr>
          <p:nvPr userDrawn="1"/>
        </p:nvSpPr>
        <p:spPr bwMode="auto">
          <a:xfrm>
            <a:off x="7234238" y="21542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88" name="Oval 266"/>
          <p:cNvSpPr>
            <a:spLocks noChangeAspect="1" noChangeArrowheads="1"/>
          </p:cNvSpPr>
          <p:nvPr userDrawn="1"/>
        </p:nvSpPr>
        <p:spPr bwMode="auto">
          <a:xfrm>
            <a:off x="7351713" y="21542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89" name="Oval 267"/>
          <p:cNvSpPr>
            <a:spLocks noChangeAspect="1" noChangeArrowheads="1"/>
          </p:cNvSpPr>
          <p:nvPr userDrawn="1"/>
        </p:nvSpPr>
        <p:spPr bwMode="auto">
          <a:xfrm>
            <a:off x="7470775" y="21542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90" name="Oval 268"/>
          <p:cNvSpPr>
            <a:spLocks noChangeAspect="1" noChangeArrowheads="1"/>
          </p:cNvSpPr>
          <p:nvPr userDrawn="1"/>
        </p:nvSpPr>
        <p:spPr bwMode="auto">
          <a:xfrm>
            <a:off x="7588250" y="21542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91" name="Oval 269"/>
          <p:cNvSpPr>
            <a:spLocks noChangeAspect="1" noChangeArrowheads="1"/>
          </p:cNvSpPr>
          <p:nvPr userDrawn="1"/>
        </p:nvSpPr>
        <p:spPr bwMode="auto">
          <a:xfrm>
            <a:off x="7707313" y="21542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92" name="Oval 270"/>
          <p:cNvSpPr>
            <a:spLocks noChangeAspect="1" noChangeArrowheads="1"/>
          </p:cNvSpPr>
          <p:nvPr userDrawn="1"/>
        </p:nvSpPr>
        <p:spPr bwMode="auto">
          <a:xfrm>
            <a:off x="7824788" y="21542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93" name="Oval 271"/>
          <p:cNvSpPr>
            <a:spLocks noChangeAspect="1" noChangeArrowheads="1"/>
          </p:cNvSpPr>
          <p:nvPr userDrawn="1"/>
        </p:nvSpPr>
        <p:spPr bwMode="auto">
          <a:xfrm>
            <a:off x="7943850" y="21542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94" name="Oval 272"/>
          <p:cNvSpPr>
            <a:spLocks noChangeAspect="1" noChangeArrowheads="1"/>
          </p:cNvSpPr>
          <p:nvPr userDrawn="1"/>
        </p:nvSpPr>
        <p:spPr bwMode="auto">
          <a:xfrm>
            <a:off x="8061325" y="21542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95" name="Oval 273"/>
          <p:cNvSpPr>
            <a:spLocks noChangeAspect="1" noChangeArrowheads="1"/>
          </p:cNvSpPr>
          <p:nvPr userDrawn="1"/>
        </p:nvSpPr>
        <p:spPr bwMode="auto">
          <a:xfrm>
            <a:off x="8180388" y="21542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96" name="Oval 274"/>
          <p:cNvSpPr>
            <a:spLocks noChangeAspect="1" noChangeArrowheads="1"/>
          </p:cNvSpPr>
          <p:nvPr userDrawn="1"/>
        </p:nvSpPr>
        <p:spPr bwMode="auto">
          <a:xfrm>
            <a:off x="8297863" y="21542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97" name="Oval 275"/>
          <p:cNvSpPr>
            <a:spLocks noChangeAspect="1" noChangeArrowheads="1"/>
          </p:cNvSpPr>
          <p:nvPr userDrawn="1"/>
        </p:nvSpPr>
        <p:spPr bwMode="auto">
          <a:xfrm>
            <a:off x="8416925" y="21542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98" name="Oval 276"/>
          <p:cNvSpPr>
            <a:spLocks noChangeAspect="1" noChangeArrowheads="1"/>
          </p:cNvSpPr>
          <p:nvPr userDrawn="1"/>
        </p:nvSpPr>
        <p:spPr bwMode="auto">
          <a:xfrm>
            <a:off x="8534400" y="21542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99" name="Oval 277"/>
          <p:cNvSpPr>
            <a:spLocks noChangeAspect="1" noChangeArrowheads="1"/>
          </p:cNvSpPr>
          <p:nvPr userDrawn="1"/>
        </p:nvSpPr>
        <p:spPr bwMode="auto">
          <a:xfrm>
            <a:off x="8653463" y="21542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00" name="Oval 278"/>
          <p:cNvSpPr>
            <a:spLocks noChangeAspect="1" noChangeArrowheads="1"/>
          </p:cNvSpPr>
          <p:nvPr userDrawn="1"/>
        </p:nvSpPr>
        <p:spPr bwMode="auto">
          <a:xfrm>
            <a:off x="8770938" y="21542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01" name="Oval 279"/>
          <p:cNvSpPr>
            <a:spLocks noChangeAspect="1" noChangeArrowheads="1"/>
          </p:cNvSpPr>
          <p:nvPr userDrawn="1"/>
        </p:nvSpPr>
        <p:spPr bwMode="auto">
          <a:xfrm>
            <a:off x="8890000" y="21542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02" name="Oval 280"/>
          <p:cNvSpPr>
            <a:spLocks noChangeAspect="1" noChangeArrowheads="1"/>
          </p:cNvSpPr>
          <p:nvPr userDrawn="1"/>
        </p:nvSpPr>
        <p:spPr bwMode="auto">
          <a:xfrm>
            <a:off x="254000" y="21542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03" name="Oval 281"/>
          <p:cNvSpPr>
            <a:spLocks noChangeAspect="1" noChangeArrowheads="1"/>
          </p:cNvSpPr>
          <p:nvPr userDrawn="1"/>
        </p:nvSpPr>
        <p:spPr bwMode="auto">
          <a:xfrm>
            <a:off x="373063" y="21542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04" name="Oval 282"/>
          <p:cNvSpPr>
            <a:spLocks noChangeAspect="1" noChangeArrowheads="1"/>
          </p:cNvSpPr>
          <p:nvPr userDrawn="1"/>
        </p:nvSpPr>
        <p:spPr bwMode="auto">
          <a:xfrm>
            <a:off x="490538" y="21542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05" name="Oval 283"/>
          <p:cNvSpPr>
            <a:spLocks noChangeAspect="1" noChangeArrowheads="1"/>
          </p:cNvSpPr>
          <p:nvPr userDrawn="1"/>
        </p:nvSpPr>
        <p:spPr bwMode="auto">
          <a:xfrm>
            <a:off x="609600" y="22637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06" name="Oval 284"/>
          <p:cNvSpPr>
            <a:spLocks noChangeAspect="1" noChangeArrowheads="1"/>
          </p:cNvSpPr>
          <p:nvPr userDrawn="1"/>
        </p:nvSpPr>
        <p:spPr bwMode="auto">
          <a:xfrm>
            <a:off x="727075" y="22637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07" name="Oval 285"/>
          <p:cNvSpPr>
            <a:spLocks noChangeAspect="1" noChangeArrowheads="1"/>
          </p:cNvSpPr>
          <p:nvPr userDrawn="1"/>
        </p:nvSpPr>
        <p:spPr bwMode="auto">
          <a:xfrm>
            <a:off x="846138" y="22637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08" name="Oval 286"/>
          <p:cNvSpPr>
            <a:spLocks noChangeAspect="1" noChangeArrowheads="1"/>
          </p:cNvSpPr>
          <p:nvPr userDrawn="1"/>
        </p:nvSpPr>
        <p:spPr bwMode="auto">
          <a:xfrm>
            <a:off x="963613" y="22637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09" name="Oval 287"/>
          <p:cNvSpPr>
            <a:spLocks noChangeAspect="1" noChangeArrowheads="1"/>
          </p:cNvSpPr>
          <p:nvPr userDrawn="1"/>
        </p:nvSpPr>
        <p:spPr bwMode="auto">
          <a:xfrm>
            <a:off x="1082675" y="22637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10" name="Oval 288"/>
          <p:cNvSpPr>
            <a:spLocks noChangeAspect="1" noChangeArrowheads="1"/>
          </p:cNvSpPr>
          <p:nvPr userDrawn="1"/>
        </p:nvSpPr>
        <p:spPr bwMode="auto">
          <a:xfrm>
            <a:off x="1200150" y="22637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11" name="Oval 289"/>
          <p:cNvSpPr>
            <a:spLocks noChangeAspect="1" noChangeArrowheads="1"/>
          </p:cNvSpPr>
          <p:nvPr userDrawn="1"/>
        </p:nvSpPr>
        <p:spPr bwMode="auto">
          <a:xfrm>
            <a:off x="1319213" y="22637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12" name="Oval 290"/>
          <p:cNvSpPr>
            <a:spLocks noChangeAspect="1" noChangeArrowheads="1"/>
          </p:cNvSpPr>
          <p:nvPr userDrawn="1"/>
        </p:nvSpPr>
        <p:spPr bwMode="auto">
          <a:xfrm>
            <a:off x="1436688" y="22637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13" name="Oval 291"/>
          <p:cNvSpPr>
            <a:spLocks noChangeAspect="1" noChangeArrowheads="1"/>
          </p:cNvSpPr>
          <p:nvPr userDrawn="1"/>
        </p:nvSpPr>
        <p:spPr bwMode="auto">
          <a:xfrm>
            <a:off x="1555750" y="22637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14" name="Oval 292"/>
          <p:cNvSpPr>
            <a:spLocks noChangeAspect="1" noChangeArrowheads="1"/>
          </p:cNvSpPr>
          <p:nvPr userDrawn="1"/>
        </p:nvSpPr>
        <p:spPr bwMode="auto">
          <a:xfrm>
            <a:off x="1673225" y="22637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15" name="Oval 293"/>
          <p:cNvSpPr>
            <a:spLocks noChangeAspect="1" noChangeArrowheads="1"/>
          </p:cNvSpPr>
          <p:nvPr userDrawn="1"/>
        </p:nvSpPr>
        <p:spPr bwMode="auto">
          <a:xfrm>
            <a:off x="1792288" y="22637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16" name="Oval 294"/>
          <p:cNvSpPr>
            <a:spLocks noChangeAspect="1" noChangeArrowheads="1"/>
          </p:cNvSpPr>
          <p:nvPr userDrawn="1"/>
        </p:nvSpPr>
        <p:spPr bwMode="auto">
          <a:xfrm>
            <a:off x="1909763" y="22637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17" name="Oval 295"/>
          <p:cNvSpPr>
            <a:spLocks noChangeAspect="1" noChangeArrowheads="1"/>
          </p:cNvSpPr>
          <p:nvPr userDrawn="1"/>
        </p:nvSpPr>
        <p:spPr bwMode="auto">
          <a:xfrm>
            <a:off x="2028825" y="22637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18" name="Oval 296"/>
          <p:cNvSpPr>
            <a:spLocks noChangeAspect="1" noChangeArrowheads="1"/>
          </p:cNvSpPr>
          <p:nvPr userDrawn="1"/>
        </p:nvSpPr>
        <p:spPr bwMode="auto">
          <a:xfrm>
            <a:off x="2146300" y="22637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19" name="Oval 297"/>
          <p:cNvSpPr>
            <a:spLocks noChangeAspect="1" noChangeArrowheads="1"/>
          </p:cNvSpPr>
          <p:nvPr userDrawn="1"/>
        </p:nvSpPr>
        <p:spPr bwMode="auto">
          <a:xfrm>
            <a:off x="2501900" y="22637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20" name="Oval 298"/>
          <p:cNvSpPr>
            <a:spLocks noChangeAspect="1" noChangeArrowheads="1"/>
          </p:cNvSpPr>
          <p:nvPr userDrawn="1"/>
        </p:nvSpPr>
        <p:spPr bwMode="auto">
          <a:xfrm>
            <a:off x="2619375" y="22637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21" name="Oval 299"/>
          <p:cNvSpPr>
            <a:spLocks noChangeAspect="1" noChangeArrowheads="1"/>
          </p:cNvSpPr>
          <p:nvPr userDrawn="1"/>
        </p:nvSpPr>
        <p:spPr bwMode="auto">
          <a:xfrm>
            <a:off x="3094038" y="22637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22" name="Oval 300"/>
          <p:cNvSpPr>
            <a:spLocks noChangeAspect="1" noChangeArrowheads="1"/>
          </p:cNvSpPr>
          <p:nvPr userDrawn="1"/>
        </p:nvSpPr>
        <p:spPr bwMode="auto">
          <a:xfrm>
            <a:off x="3211513" y="22637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23" name="Oval 301"/>
          <p:cNvSpPr>
            <a:spLocks noChangeAspect="1" noChangeArrowheads="1"/>
          </p:cNvSpPr>
          <p:nvPr userDrawn="1"/>
        </p:nvSpPr>
        <p:spPr bwMode="auto">
          <a:xfrm>
            <a:off x="3803650" y="22637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24" name="Oval 302"/>
          <p:cNvSpPr>
            <a:spLocks noChangeAspect="1" noChangeArrowheads="1"/>
          </p:cNvSpPr>
          <p:nvPr userDrawn="1"/>
        </p:nvSpPr>
        <p:spPr bwMode="auto">
          <a:xfrm>
            <a:off x="3921125" y="22637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25" name="Oval 303"/>
          <p:cNvSpPr>
            <a:spLocks noChangeAspect="1" noChangeArrowheads="1"/>
          </p:cNvSpPr>
          <p:nvPr userDrawn="1"/>
        </p:nvSpPr>
        <p:spPr bwMode="auto">
          <a:xfrm>
            <a:off x="4513263" y="22637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26" name="Oval 304"/>
          <p:cNvSpPr>
            <a:spLocks noChangeAspect="1" noChangeArrowheads="1"/>
          </p:cNvSpPr>
          <p:nvPr userDrawn="1"/>
        </p:nvSpPr>
        <p:spPr bwMode="auto">
          <a:xfrm>
            <a:off x="4630738" y="22637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27" name="Oval 305"/>
          <p:cNvSpPr>
            <a:spLocks noChangeAspect="1" noChangeArrowheads="1"/>
          </p:cNvSpPr>
          <p:nvPr userDrawn="1"/>
        </p:nvSpPr>
        <p:spPr bwMode="auto">
          <a:xfrm>
            <a:off x="4749800" y="22637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28" name="Oval 306"/>
          <p:cNvSpPr>
            <a:spLocks noChangeAspect="1" noChangeArrowheads="1"/>
          </p:cNvSpPr>
          <p:nvPr userDrawn="1"/>
        </p:nvSpPr>
        <p:spPr bwMode="auto">
          <a:xfrm>
            <a:off x="4867275" y="22637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29" name="Oval 307"/>
          <p:cNvSpPr>
            <a:spLocks noChangeAspect="1" noChangeArrowheads="1"/>
          </p:cNvSpPr>
          <p:nvPr userDrawn="1"/>
        </p:nvSpPr>
        <p:spPr bwMode="auto">
          <a:xfrm>
            <a:off x="4986338" y="22637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30" name="Oval 308"/>
          <p:cNvSpPr>
            <a:spLocks noChangeAspect="1" noChangeArrowheads="1"/>
          </p:cNvSpPr>
          <p:nvPr userDrawn="1"/>
        </p:nvSpPr>
        <p:spPr bwMode="auto">
          <a:xfrm>
            <a:off x="5103813" y="22637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31" name="Oval 309"/>
          <p:cNvSpPr>
            <a:spLocks noChangeAspect="1" noChangeArrowheads="1"/>
          </p:cNvSpPr>
          <p:nvPr userDrawn="1"/>
        </p:nvSpPr>
        <p:spPr bwMode="auto">
          <a:xfrm>
            <a:off x="5222875" y="22637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32" name="Oval 310"/>
          <p:cNvSpPr>
            <a:spLocks noChangeAspect="1" noChangeArrowheads="1"/>
          </p:cNvSpPr>
          <p:nvPr userDrawn="1"/>
        </p:nvSpPr>
        <p:spPr bwMode="auto">
          <a:xfrm>
            <a:off x="5340350" y="22637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33" name="Oval 311"/>
          <p:cNvSpPr>
            <a:spLocks noChangeAspect="1" noChangeArrowheads="1"/>
          </p:cNvSpPr>
          <p:nvPr userDrawn="1"/>
        </p:nvSpPr>
        <p:spPr bwMode="auto">
          <a:xfrm>
            <a:off x="5459413" y="22637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34" name="Oval 312"/>
          <p:cNvSpPr>
            <a:spLocks noChangeAspect="1" noChangeArrowheads="1"/>
          </p:cNvSpPr>
          <p:nvPr userDrawn="1"/>
        </p:nvSpPr>
        <p:spPr bwMode="auto">
          <a:xfrm>
            <a:off x="5576888" y="22637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35" name="Oval 313"/>
          <p:cNvSpPr>
            <a:spLocks noChangeAspect="1" noChangeArrowheads="1"/>
          </p:cNvSpPr>
          <p:nvPr userDrawn="1"/>
        </p:nvSpPr>
        <p:spPr bwMode="auto">
          <a:xfrm>
            <a:off x="5695950" y="22637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36" name="Oval 314"/>
          <p:cNvSpPr>
            <a:spLocks noChangeAspect="1" noChangeArrowheads="1"/>
          </p:cNvSpPr>
          <p:nvPr userDrawn="1"/>
        </p:nvSpPr>
        <p:spPr bwMode="auto">
          <a:xfrm>
            <a:off x="5813425" y="22637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37" name="Oval 315"/>
          <p:cNvSpPr>
            <a:spLocks noChangeAspect="1" noChangeArrowheads="1"/>
          </p:cNvSpPr>
          <p:nvPr userDrawn="1"/>
        </p:nvSpPr>
        <p:spPr bwMode="auto">
          <a:xfrm>
            <a:off x="5932488" y="22637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38" name="Oval 316"/>
          <p:cNvSpPr>
            <a:spLocks noChangeAspect="1" noChangeArrowheads="1"/>
          </p:cNvSpPr>
          <p:nvPr userDrawn="1"/>
        </p:nvSpPr>
        <p:spPr bwMode="auto">
          <a:xfrm>
            <a:off x="6051550" y="22637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39" name="Oval 317"/>
          <p:cNvSpPr>
            <a:spLocks noChangeAspect="1" noChangeArrowheads="1"/>
          </p:cNvSpPr>
          <p:nvPr userDrawn="1"/>
        </p:nvSpPr>
        <p:spPr bwMode="auto">
          <a:xfrm>
            <a:off x="6169025" y="22637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40" name="Oval 318"/>
          <p:cNvSpPr>
            <a:spLocks noChangeAspect="1" noChangeArrowheads="1"/>
          </p:cNvSpPr>
          <p:nvPr userDrawn="1"/>
        </p:nvSpPr>
        <p:spPr bwMode="auto">
          <a:xfrm>
            <a:off x="6288088" y="22637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41" name="Oval 319"/>
          <p:cNvSpPr>
            <a:spLocks noChangeAspect="1" noChangeArrowheads="1"/>
          </p:cNvSpPr>
          <p:nvPr userDrawn="1"/>
        </p:nvSpPr>
        <p:spPr bwMode="auto">
          <a:xfrm>
            <a:off x="6405563" y="22637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42" name="Oval 320"/>
          <p:cNvSpPr>
            <a:spLocks noChangeAspect="1" noChangeArrowheads="1"/>
          </p:cNvSpPr>
          <p:nvPr userDrawn="1"/>
        </p:nvSpPr>
        <p:spPr bwMode="auto">
          <a:xfrm>
            <a:off x="6524625" y="22637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43" name="Oval 321"/>
          <p:cNvSpPr>
            <a:spLocks noChangeAspect="1" noChangeArrowheads="1"/>
          </p:cNvSpPr>
          <p:nvPr userDrawn="1"/>
        </p:nvSpPr>
        <p:spPr bwMode="auto">
          <a:xfrm>
            <a:off x="6642100" y="22637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44" name="Oval 322"/>
          <p:cNvSpPr>
            <a:spLocks noChangeAspect="1" noChangeArrowheads="1"/>
          </p:cNvSpPr>
          <p:nvPr userDrawn="1"/>
        </p:nvSpPr>
        <p:spPr bwMode="auto">
          <a:xfrm>
            <a:off x="6761163" y="22637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45" name="Oval 323"/>
          <p:cNvSpPr>
            <a:spLocks noChangeAspect="1" noChangeArrowheads="1"/>
          </p:cNvSpPr>
          <p:nvPr userDrawn="1"/>
        </p:nvSpPr>
        <p:spPr bwMode="auto">
          <a:xfrm>
            <a:off x="6878638" y="22637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46" name="Oval 324"/>
          <p:cNvSpPr>
            <a:spLocks noChangeAspect="1" noChangeArrowheads="1"/>
          </p:cNvSpPr>
          <p:nvPr userDrawn="1"/>
        </p:nvSpPr>
        <p:spPr bwMode="auto">
          <a:xfrm>
            <a:off x="6997700" y="22637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47" name="Oval 325"/>
          <p:cNvSpPr>
            <a:spLocks noChangeAspect="1" noChangeArrowheads="1"/>
          </p:cNvSpPr>
          <p:nvPr userDrawn="1"/>
        </p:nvSpPr>
        <p:spPr bwMode="auto">
          <a:xfrm>
            <a:off x="7115175" y="22637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48" name="Oval 326"/>
          <p:cNvSpPr>
            <a:spLocks noChangeAspect="1" noChangeArrowheads="1"/>
          </p:cNvSpPr>
          <p:nvPr userDrawn="1"/>
        </p:nvSpPr>
        <p:spPr bwMode="auto">
          <a:xfrm>
            <a:off x="7234238" y="22637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49" name="Oval 327"/>
          <p:cNvSpPr>
            <a:spLocks noChangeAspect="1" noChangeArrowheads="1"/>
          </p:cNvSpPr>
          <p:nvPr userDrawn="1"/>
        </p:nvSpPr>
        <p:spPr bwMode="auto">
          <a:xfrm>
            <a:off x="7351713" y="22637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50" name="Oval 328"/>
          <p:cNvSpPr>
            <a:spLocks noChangeAspect="1" noChangeArrowheads="1"/>
          </p:cNvSpPr>
          <p:nvPr userDrawn="1"/>
        </p:nvSpPr>
        <p:spPr bwMode="auto">
          <a:xfrm>
            <a:off x="7470775" y="22637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51" name="Oval 329"/>
          <p:cNvSpPr>
            <a:spLocks noChangeAspect="1" noChangeArrowheads="1"/>
          </p:cNvSpPr>
          <p:nvPr userDrawn="1"/>
        </p:nvSpPr>
        <p:spPr bwMode="auto">
          <a:xfrm>
            <a:off x="7588250" y="22637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52" name="Oval 330"/>
          <p:cNvSpPr>
            <a:spLocks noChangeAspect="1" noChangeArrowheads="1"/>
          </p:cNvSpPr>
          <p:nvPr userDrawn="1"/>
        </p:nvSpPr>
        <p:spPr bwMode="auto">
          <a:xfrm>
            <a:off x="7707313" y="22637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53" name="Oval 331"/>
          <p:cNvSpPr>
            <a:spLocks noChangeAspect="1" noChangeArrowheads="1"/>
          </p:cNvSpPr>
          <p:nvPr userDrawn="1"/>
        </p:nvSpPr>
        <p:spPr bwMode="auto">
          <a:xfrm>
            <a:off x="7824788" y="22637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54" name="Oval 332"/>
          <p:cNvSpPr>
            <a:spLocks noChangeAspect="1" noChangeArrowheads="1"/>
          </p:cNvSpPr>
          <p:nvPr userDrawn="1"/>
        </p:nvSpPr>
        <p:spPr bwMode="auto">
          <a:xfrm>
            <a:off x="7943850" y="22637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55" name="Oval 333"/>
          <p:cNvSpPr>
            <a:spLocks noChangeAspect="1" noChangeArrowheads="1"/>
          </p:cNvSpPr>
          <p:nvPr userDrawn="1"/>
        </p:nvSpPr>
        <p:spPr bwMode="auto">
          <a:xfrm>
            <a:off x="8061325" y="22637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56" name="Oval 334"/>
          <p:cNvSpPr>
            <a:spLocks noChangeAspect="1" noChangeArrowheads="1"/>
          </p:cNvSpPr>
          <p:nvPr userDrawn="1"/>
        </p:nvSpPr>
        <p:spPr bwMode="auto">
          <a:xfrm>
            <a:off x="8180388" y="22637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57" name="Oval 335"/>
          <p:cNvSpPr>
            <a:spLocks noChangeAspect="1" noChangeArrowheads="1"/>
          </p:cNvSpPr>
          <p:nvPr userDrawn="1"/>
        </p:nvSpPr>
        <p:spPr bwMode="auto">
          <a:xfrm>
            <a:off x="8297863" y="22637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58" name="Oval 336"/>
          <p:cNvSpPr>
            <a:spLocks noChangeAspect="1" noChangeArrowheads="1"/>
          </p:cNvSpPr>
          <p:nvPr userDrawn="1"/>
        </p:nvSpPr>
        <p:spPr bwMode="auto">
          <a:xfrm>
            <a:off x="8416925" y="22637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59" name="Oval 337"/>
          <p:cNvSpPr>
            <a:spLocks noChangeAspect="1" noChangeArrowheads="1"/>
          </p:cNvSpPr>
          <p:nvPr userDrawn="1"/>
        </p:nvSpPr>
        <p:spPr bwMode="auto">
          <a:xfrm>
            <a:off x="8534400" y="22637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60" name="Oval 338"/>
          <p:cNvSpPr>
            <a:spLocks noChangeAspect="1" noChangeArrowheads="1"/>
          </p:cNvSpPr>
          <p:nvPr userDrawn="1"/>
        </p:nvSpPr>
        <p:spPr bwMode="auto">
          <a:xfrm>
            <a:off x="8653463" y="22637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61" name="Oval 339"/>
          <p:cNvSpPr>
            <a:spLocks noChangeAspect="1" noChangeArrowheads="1"/>
          </p:cNvSpPr>
          <p:nvPr userDrawn="1"/>
        </p:nvSpPr>
        <p:spPr bwMode="auto">
          <a:xfrm>
            <a:off x="136525" y="22637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62" name="Oval 340"/>
          <p:cNvSpPr>
            <a:spLocks noChangeAspect="1" noChangeArrowheads="1"/>
          </p:cNvSpPr>
          <p:nvPr userDrawn="1"/>
        </p:nvSpPr>
        <p:spPr bwMode="auto">
          <a:xfrm>
            <a:off x="254000" y="22637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63" name="Oval 341"/>
          <p:cNvSpPr>
            <a:spLocks noChangeAspect="1" noChangeArrowheads="1"/>
          </p:cNvSpPr>
          <p:nvPr userDrawn="1"/>
        </p:nvSpPr>
        <p:spPr bwMode="auto">
          <a:xfrm>
            <a:off x="373063" y="22637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64" name="Oval 342"/>
          <p:cNvSpPr>
            <a:spLocks noChangeAspect="1" noChangeArrowheads="1"/>
          </p:cNvSpPr>
          <p:nvPr userDrawn="1"/>
        </p:nvSpPr>
        <p:spPr bwMode="auto">
          <a:xfrm>
            <a:off x="490538" y="22637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65" name="Oval 343"/>
          <p:cNvSpPr>
            <a:spLocks noChangeAspect="1" noChangeArrowheads="1"/>
          </p:cNvSpPr>
          <p:nvPr userDrawn="1"/>
        </p:nvSpPr>
        <p:spPr bwMode="auto">
          <a:xfrm>
            <a:off x="609600" y="23733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66" name="Oval 344"/>
          <p:cNvSpPr>
            <a:spLocks noChangeAspect="1" noChangeArrowheads="1"/>
          </p:cNvSpPr>
          <p:nvPr userDrawn="1"/>
        </p:nvSpPr>
        <p:spPr bwMode="auto">
          <a:xfrm>
            <a:off x="727075" y="23733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67" name="Oval 345"/>
          <p:cNvSpPr>
            <a:spLocks noChangeAspect="1" noChangeArrowheads="1"/>
          </p:cNvSpPr>
          <p:nvPr userDrawn="1"/>
        </p:nvSpPr>
        <p:spPr bwMode="auto">
          <a:xfrm>
            <a:off x="846138" y="23733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68" name="Oval 346"/>
          <p:cNvSpPr>
            <a:spLocks noChangeAspect="1" noChangeArrowheads="1"/>
          </p:cNvSpPr>
          <p:nvPr userDrawn="1"/>
        </p:nvSpPr>
        <p:spPr bwMode="auto">
          <a:xfrm>
            <a:off x="963613" y="23733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69" name="Oval 347"/>
          <p:cNvSpPr>
            <a:spLocks noChangeAspect="1" noChangeArrowheads="1"/>
          </p:cNvSpPr>
          <p:nvPr userDrawn="1"/>
        </p:nvSpPr>
        <p:spPr bwMode="auto">
          <a:xfrm>
            <a:off x="1082675" y="23733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70" name="Oval 348"/>
          <p:cNvSpPr>
            <a:spLocks noChangeAspect="1" noChangeArrowheads="1"/>
          </p:cNvSpPr>
          <p:nvPr userDrawn="1"/>
        </p:nvSpPr>
        <p:spPr bwMode="auto">
          <a:xfrm>
            <a:off x="1200150" y="23733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71" name="Oval 349"/>
          <p:cNvSpPr>
            <a:spLocks noChangeAspect="1" noChangeArrowheads="1"/>
          </p:cNvSpPr>
          <p:nvPr userDrawn="1"/>
        </p:nvSpPr>
        <p:spPr bwMode="auto">
          <a:xfrm>
            <a:off x="1319213" y="23733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72" name="Oval 350"/>
          <p:cNvSpPr>
            <a:spLocks noChangeAspect="1" noChangeArrowheads="1"/>
          </p:cNvSpPr>
          <p:nvPr userDrawn="1"/>
        </p:nvSpPr>
        <p:spPr bwMode="auto">
          <a:xfrm>
            <a:off x="1436688" y="23733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73" name="Oval 351"/>
          <p:cNvSpPr>
            <a:spLocks noChangeAspect="1" noChangeArrowheads="1"/>
          </p:cNvSpPr>
          <p:nvPr userDrawn="1"/>
        </p:nvSpPr>
        <p:spPr bwMode="auto">
          <a:xfrm>
            <a:off x="1555750" y="23733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74" name="Oval 352"/>
          <p:cNvSpPr>
            <a:spLocks noChangeAspect="1" noChangeArrowheads="1"/>
          </p:cNvSpPr>
          <p:nvPr userDrawn="1"/>
        </p:nvSpPr>
        <p:spPr bwMode="auto">
          <a:xfrm>
            <a:off x="1673225" y="23733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75" name="Oval 353"/>
          <p:cNvSpPr>
            <a:spLocks noChangeAspect="1" noChangeArrowheads="1"/>
          </p:cNvSpPr>
          <p:nvPr userDrawn="1"/>
        </p:nvSpPr>
        <p:spPr bwMode="auto">
          <a:xfrm>
            <a:off x="1792288" y="23733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76" name="Oval 354"/>
          <p:cNvSpPr>
            <a:spLocks noChangeAspect="1" noChangeArrowheads="1"/>
          </p:cNvSpPr>
          <p:nvPr userDrawn="1"/>
        </p:nvSpPr>
        <p:spPr bwMode="auto">
          <a:xfrm>
            <a:off x="1909763" y="23733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77" name="Oval 355"/>
          <p:cNvSpPr>
            <a:spLocks noChangeAspect="1" noChangeArrowheads="1"/>
          </p:cNvSpPr>
          <p:nvPr userDrawn="1"/>
        </p:nvSpPr>
        <p:spPr bwMode="auto">
          <a:xfrm>
            <a:off x="2382838" y="23733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78" name="Oval 356"/>
          <p:cNvSpPr>
            <a:spLocks noChangeAspect="1" noChangeArrowheads="1"/>
          </p:cNvSpPr>
          <p:nvPr userDrawn="1"/>
        </p:nvSpPr>
        <p:spPr bwMode="auto">
          <a:xfrm>
            <a:off x="3211513" y="23733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79" name="Oval 357"/>
          <p:cNvSpPr>
            <a:spLocks noChangeAspect="1" noChangeArrowheads="1"/>
          </p:cNvSpPr>
          <p:nvPr userDrawn="1"/>
        </p:nvSpPr>
        <p:spPr bwMode="auto">
          <a:xfrm>
            <a:off x="3684588" y="22637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80" name="Oval 358"/>
          <p:cNvSpPr>
            <a:spLocks noChangeAspect="1" noChangeArrowheads="1"/>
          </p:cNvSpPr>
          <p:nvPr userDrawn="1"/>
        </p:nvSpPr>
        <p:spPr bwMode="auto">
          <a:xfrm>
            <a:off x="4394200" y="23733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81" name="Oval 359"/>
          <p:cNvSpPr>
            <a:spLocks noChangeAspect="1" noChangeArrowheads="1"/>
          </p:cNvSpPr>
          <p:nvPr userDrawn="1"/>
        </p:nvSpPr>
        <p:spPr bwMode="auto">
          <a:xfrm>
            <a:off x="4513263" y="23733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82" name="Oval 360"/>
          <p:cNvSpPr>
            <a:spLocks noChangeAspect="1" noChangeArrowheads="1"/>
          </p:cNvSpPr>
          <p:nvPr userDrawn="1"/>
        </p:nvSpPr>
        <p:spPr bwMode="auto">
          <a:xfrm>
            <a:off x="4630738" y="23733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83" name="Oval 361"/>
          <p:cNvSpPr>
            <a:spLocks noChangeAspect="1" noChangeArrowheads="1"/>
          </p:cNvSpPr>
          <p:nvPr userDrawn="1"/>
        </p:nvSpPr>
        <p:spPr bwMode="auto">
          <a:xfrm>
            <a:off x="4867275" y="23733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84" name="Oval 362"/>
          <p:cNvSpPr>
            <a:spLocks noChangeAspect="1" noChangeArrowheads="1"/>
          </p:cNvSpPr>
          <p:nvPr userDrawn="1"/>
        </p:nvSpPr>
        <p:spPr bwMode="auto">
          <a:xfrm>
            <a:off x="4986338" y="23733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85" name="Oval 363"/>
          <p:cNvSpPr>
            <a:spLocks noChangeAspect="1" noChangeArrowheads="1"/>
          </p:cNvSpPr>
          <p:nvPr userDrawn="1"/>
        </p:nvSpPr>
        <p:spPr bwMode="auto">
          <a:xfrm>
            <a:off x="5103813" y="23733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86" name="Oval 364"/>
          <p:cNvSpPr>
            <a:spLocks noChangeAspect="1" noChangeArrowheads="1"/>
          </p:cNvSpPr>
          <p:nvPr userDrawn="1"/>
        </p:nvSpPr>
        <p:spPr bwMode="auto">
          <a:xfrm>
            <a:off x="5222875" y="23733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87" name="Oval 365"/>
          <p:cNvSpPr>
            <a:spLocks noChangeAspect="1" noChangeArrowheads="1"/>
          </p:cNvSpPr>
          <p:nvPr userDrawn="1"/>
        </p:nvSpPr>
        <p:spPr bwMode="auto">
          <a:xfrm>
            <a:off x="5340350" y="23733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88" name="Oval 366"/>
          <p:cNvSpPr>
            <a:spLocks noChangeAspect="1" noChangeArrowheads="1"/>
          </p:cNvSpPr>
          <p:nvPr userDrawn="1"/>
        </p:nvSpPr>
        <p:spPr bwMode="auto">
          <a:xfrm>
            <a:off x="5459413" y="23733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89" name="Oval 367"/>
          <p:cNvSpPr>
            <a:spLocks noChangeAspect="1" noChangeArrowheads="1"/>
          </p:cNvSpPr>
          <p:nvPr userDrawn="1"/>
        </p:nvSpPr>
        <p:spPr bwMode="auto">
          <a:xfrm>
            <a:off x="5576888" y="23733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90" name="Oval 368"/>
          <p:cNvSpPr>
            <a:spLocks noChangeAspect="1" noChangeArrowheads="1"/>
          </p:cNvSpPr>
          <p:nvPr userDrawn="1"/>
        </p:nvSpPr>
        <p:spPr bwMode="auto">
          <a:xfrm>
            <a:off x="5695950" y="23733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91" name="Oval 369"/>
          <p:cNvSpPr>
            <a:spLocks noChangeAspect="1" noChangeArrowheads="1"/>
          </p:cNvSpPr>
          <p:nvPr userDrawn="1"/>
        </p:nvSpPr>
        <p:spPr bwMode="auto">
          <a:xfrm>
            <a:off x="5813425" y="23733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92" name="Oval 370"/>
          <p:cNvSpPr>
            <a:spLocks noChangeAspect="1" noChangeArrowheads="1"/>
          </p:cNvSpPr>
          <p:nvPr userDrawn="1"/>
        </p:nvSpPr>
        <p:spPr bwMode="auto">
          <a:xfrm>
            <a:off x="5932488" y="23733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93" name="Oval 371"/>
          <p:cNvSpPr>
            <a:spLocks noChangeAspect="1" noChangeArrowheads="1"/>
          </p:cNvSpPr>
          <p:nvPr userDrawn="1"/>
        </p:nvSpPr>
        <p:spPr bwMode="auto">
          <a:xfrm>
            <a:off x="6051550" y="23733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94" name="Oval 372"/>
          <p:cNvSpPr>
            <a:spLocks noChangeAspect="1" noChangeArrowheads="1"/>
          </p:cNvSpPr>
          <p:nvPr userDrawn="1"/>
        </p:nvSpPr>
        <p:spPr bwMode="auto">
          <a:xfrm>
            <a:off x="6169025" y="23733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95" name="Oval 373"/>
          <p:cNvSpPr>
            <a:spLocks noChangeAspect="1" noChangeArrowheads="1"/>
          </p:cNvSpPr>
          <p:nvPr userDrawn="1"/>
        </p:nvSpPr>
        <p:spPr bwMode="auto">
          <a:xfrm>
            <a:off x="6288088" y="23733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96" name="Oval 374"/>
          <p:cNvSpPr>
            <a:spLocks noChangeAspect="1" noChangeArrowheads="1"/>
          </p:cNvSpPr>
          <p:nvPr userDrawn="1"/>
        </p:nvSpPr>
        <p:spPr bwMode="auto">
          <a:xfrm>
            <a:off x="6405563" y="23733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97" name="Oval 375"/>
          <p:cNvSpPr>
            <a:spLocks noChangeAspect="1" noChangeArrowheads="1"/>
          </p:cNvSpPr>
          <p:nvPr userDrawn="1"/>
        </p:nvSpPr>
        <p:spPr bwMode="auto">
          <a:xfrm>
            <a:off x="6524625" y="23733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98" name="Oval 376"/>
          <p:cNvSpPr>
            <a:spLocks noChangeAspect="1" noChangeArrowheads="1"/>
          </p:cNvSpPr>
          <p:nvPr userDrawn="1"/>
        </p:nvSpPr>
        <p:spPr bwMode="auto">
          <a:xfrm>
            <a:off x="6642100" y="23733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399" name="Oval 377"/>
          <p:cNvSpPr>
            <a:spLocks noChangeAspect="1" noChangeArrowheads="1"/>
          </p:cNvSpPr>
          <p:nvPr userDrawn="1"/>
        </p:nvSpPr>
        <p:spPr bwMode="auto">
          <a:xfrm>
            <a:off x="6761163" y="23733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00" name="Oval 378"/>
          <p:cNvSpPr>
            <a:spLocks noChangeAspect="1" noChangeArrowheads="1"/>
          </p:cNvSpPr>
          <p:nvPr userDrawn="1"/>
        </p:nvSpPr>
        <p:spPr bwMode="auto">
          <a:xfrm>
            <a:off x="6878638" y="23733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01" name="Oval 379"/>
          <p:cNvSpPr>
            <a:spLocks noChangeAspect="1" noChangeArrowheads="1"/>
          </p:cNvSpPr>
          <p:nvPr userDrawn="1"/>
        </p:nvSpPr>
        <p:spPr bwMode="auto">
          <a:xfrm>
            <a:off x="6997700" y="23733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02" name="Oval 380"/>
          <p:cNvSpPr>
            <a:spLocks noChangeAspect="1" noChangeArrowheads="1"/>
          </p:cNvSpPr>
          <p:nvPr userDrawn="1"/>
        </p:nvSpPr>
        <p:spPr bwMode="auto">
          <a:xfrm>
            <a:off x="7115175" y="23733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03" name="Oval 381"/>
          <p:cNvSpPr>
            <a:spLocks noChangeAspect="1" noChangeArrowheads="1"/>
          </p:cNvSpPr>
          <p:nvPr userDrawn="1"/>
        </p:nvSpPr>
        <p:spPr bwMode="auto">
          <a:xfrm>
            <a:off x="7234238" y="23733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04" name="Oval 382"/>
          <p:cNvSpPr>
            <a:spLocks noChangeAspect="1" noChangeArrowheads="1"/>
          </p:cNvSpPr>
          <p:nvPr userDrawn="1"/>
        </p:nvSpPr>
        <p:spPr bwMode="auto">
          <a:xfrm>
            <a:off x="7351713" y="23733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05" name="Oval 383"/>
          <p:cNvSpPr>
            <a:spLocks noChangeAspect="1" noChangeArrowheads="1"/>
          </p:cNvSpPr>
          <p:nvPr userDrawn="1"/>
        </p:nvSpPr>
        <p:spPr bwMode="auto">
          <a:xfrm>
            <a:off x="7470775" y="23733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06" name="Oval 384"/>
          <p:cNvSpPr>
            <a:spLocks noChangeAspect="1" noChangeArrowheads="1"/>
          </p:cNvSpPr>
          <p:nvPr userDrawn="1"/>
        </p:nvSpPr>
        <p:spPr bwMode="auto">
          <a:xfrm>
            <a:off x="7588250" y="23733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07" name="Oval 385"/>
          <p:cNvSpPr>
            <a:spLocks noChangeAspect="1" noChangeArrowheads="1"/>
          </p:cNvSpPr>
          <p:nvPr userDrawn="1"/>
        </p:nvSpPr>
        <p:spPr bwMode="auto">
          <a:xfrm>
            <a:off x="7707313" y="23733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08" name="Oval 386"/>
          <p:cNvSpPr>
            <a:spLocks noChangeAspect="1" noChangeArrowheads="1"/>
          </p:cNvSpPr>
          <p:nvPr userDrawn="1"/>
        </p:nvSpPr>
        <p:spPr bwMode="auto">
          <a:xfrm>
            <a:off x="7824788" y="23733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09" name="Oval 387"/>
          <p:cNvSpPr>
            <a:spLocks noChangeAspect="1" noChangeArrowheads="1"/>
          </p:cNvSpPr>
          <p:nvPr userDrawn="1"/>
        </p:nvSpPr>
        <p:spPr bwMode="auto">
          <a:xfrm>
            <a:off x="7943850" y="23733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10" name="Oval 388"/>
          <p:cNvSpPr>
            <a:spLocks noChangeAspect="1" noChangeArrowheads="1"/>
          </p:cNvSpPr>
          <p:nvPr userDrawn="1"/>
        </p:nvSpPr>
        <p:spPr bwMode="auto">
          <a:xfrm>
            <a:off x="8061325" y="23733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11" name="Oval 389"/>
          <p:cNvSpPr>
            <a:spLocks noChangeAspect="1" noChangeArrowheads="1"/>
          </p:cNvSpPr>
          <p:nvPr userDrawn="1"/>
        </p:nvSpPr>
        <p:spPr bwMode="auto">
          <a:xfrm>
            <a:off x="8180388" y="23733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12" name="Oval 390"/>
          <p:cNvSpPr>
            <a:spLocks noChangeAspect="1" noChangeArrowheads="1"/>
          </p:cNvSpPr>
          <p:nvPr userDrawn="1"/>
        </p:nvSpPr>
        <p:spPr bwMode="auto">
          <a:xfrm>
            <a:off x="8297863" y="23733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13" name="Oval 391"/>
          <p:cNvSpPr>
            <a:spLocks noChangeAspect="1" noChangeArrowheads="1"/>
          </p:cNvSpPr>
          <p:nvPr userDrawn="1"/>
        </p:nvSpPr>
        <p:spPr bwMode="auto">
          <a:xfrm>
            <a:off x="8416925" y="23733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14" name="Oval 392"/>
          <p:cNvSpPr>
            <a:spLocks noChangeAspect="1" noChangeArrowheads="1"/>
          </p:cNvSpPr>
          <p:nvPr userDrawn="1"/>
        </p:nvSpPr>
        <p:spPr bwMode="auto">
          <a:xfrm>
            <a:off x="8534400" y="23733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15" name="Oval 393"/>
          <p:cNvSpPr>
            <a:spLocks noChangeAspect="1" noChangeArrowheads="1"/>
          </p:cNvSpPr>
          <p:nvPr userDrawn="1"/>
        </p:nvSpPr>
        <p:spPr bwMode="auto">
          <a:xfrm>
            <a:off x="136525" y="23733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16" name="Oval 394"/>
          <p:cNvSpPr>
            <a:spLocks noChangeAspect="1" noChangeArrowheads="1"/>
          </p:cNvSpPr>
          <p:nvPr userDrawn="1"/>
        </p:nvSpPr>
        <p:spPr bwMode="auto">
          <a:xfrm>
            <a:off x="254000" y="23733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17" name="Oval 395"/>
          <p:cNvSpPr>
            <a:spLocks noChangeAspect="1" noChangeArrowheads="1"/>
          </p:cNvSpPr>
          <p:nvPr userDrawn="1"/>
        </p:nvSpPr>
        <p:spPr bwMode="auto">
          <a:xfrm>
            <a:off x="373063" y="23733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18" name="Oval 396"/>
          <p:cNvSpPr>
            <a:spLocks noChangeAspect="1" noChangeArrowheads="1"/>
          </p:cNvSpPr>
          <p:nvPr userDrawn="1"/>
        </p:nvSpPr>
        <p:spPr bwMode="auto">
          <a:xfrm>
            <a:off x="490538" y="23733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19" name="Oval 397"/>
          <p:cNvSpPr>
            <a:spLocks noChangeAspect="1" noChangeArrowheads="1"/>
          </p:cNvSpPr>
          <p:nvPr userDrawn="1"/>
        </p:nvSpPr>
        <p:spPr bwMode="auto">
          <a:xfrm>
            <a:off x="963613" y="24828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20" name="Oval 398"/>
          <p:cNvSpPr>
            <a:spLocks noChangeAspect="1" noChangeArrowheads="1"/>
          </p:cNvSpPr>
          <p:nvPr userDrawn="1"/>
        </p:nvSpPr>
        <p:spPr bwMode="auto">
          <a:xfrm>
            <a:off x="1082675" y="24828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21" name="Oval 399"/>
          <p:cNvSpPr>
            <a:spLocks noChangeAspect="1" noChangeArrowheads="1"/>
          </p:cNvSpPr>
          <p:nvPr userDrawn="1"/>
        </p:nvSpPr>
        <p:spPr bwMode="auto">
          <a:xfrm>
            <a:off x="1200150" y="24828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22" name="Oval 400"/>
          <p:cNvSpPr>
            <a:spLocks noChangeAspect="1" noChangeArrowheads="1"/>
          </p:cNvSpPr>
          <p:nvPr userDrawn="1"/>
        </p:nvSpPr>
        <p:spPr bwMode="auto">
          <a:xfrm>
            <a:off x="1319213" y="24828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23" name="Oval 401"/>
          <p:cNvSpPr>
            <a:spLocks noChangeAspect="1" noChangeArrowheads="1"/>
          </p:cNvSpPr>
          <p:nvPr userDrawn="1"/>
        </p:nvSpPr>
        <p:spPr bwMode="auto">
          <a:xfrm>
            <a:off x="1436688" y="24828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24" name="Oval 402"/>
          <p:cNvSpPr>
            <a:spLocks noChangeAspect="1" noChangeArrowheads="1"/>
          </p:cNvSpPr>
          <p:nvPr userDrawn="1"/>
        </p:nvSpPr>
        <p:spPr bwMode="auto">
          <a:xfrm>
            <a:off x="1555750" y="24828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25" name="Oval 403"/>
          <p:cNvSpPr>
            <a:spLocks noChangeAspect="1" noChangeArrowheads="1"/>
          </p:cNvSpPr>
          <p:nvPr userDrawn="1"/>
        </p:nvSpPr>
        <p:spPr bwMode="auto">
          <a:xfrm>
            <a:off x="1673225" y="24828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26" name="Oval 404"/>
          <p:cNvSpPr>
            <a:spLocks noChangeAspect="1" noChangeArrowheads="1"/>
          </p:cNvSpPr>
          <p:nvPr userDrawn="1"/>
        </p:nvSpPr>
        <p:spPr bwMode="auto">
          <a:xfrm>
            <a:off x="1792288" y="24828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27" name="Oval 405"/>
          <p:cNvSpPr>
            <a:spLocks noChangeAspect="1" noChangeArrowheads="1"/>
          </p:cNvSpPr>
          <p:nvPr userDrawn="1"/>
        </p:nvSpPr>
        <p:spPr bwMode="auto">
          <a:xfrm>
            <a:off x="1909763" y="24828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28" name="Oval 406"/>
          <p:cNvSpPr>
            <a:spLocks noChangeAspect="1" noChangeArrowheads="1"/>
          </p:cNvSpPr>
          <p:nvPr userDrawn="1"/>
        </p:nvSpPr>
        <p:spPr bwMode="auto">
          <a:xfrm>
            <a:off x="2382838" y="24828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29" name="Oval 407"/>
          <p:cNvSpPr>
            <a:spLocks noChangeAspect="1" noChangeArrowheads="1"/>
          </p:cNvSpPr>
          <p:nvPr userDrawn="1"/>
        </p:nvSpPr>
        <p:spPr bwMode="auto">
          <a:xfrm>
            <a:off x="2501900" y="24828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30" name="Oval 408"/>
          <p:cNvSpPr>
            <a:spLocks noChangeAspect="1" noChangeArrowheads="1"/>
          </p:cNvSpPr>
          <p:nvPr userDrawn="1"/>
        </p:nvSpPr>
        <p:spPr bwMode="auto">
          <a:xfrm>
            <a:off x="2619375" y="24828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31" name="Oval 409"/>
          <p:cNvSpPr>
            <a:spLocks noChangeAspect="1" noChangeArrowheads="1"/>
          </p:cNvSpPr>
          <p:nvPr userDrawn="1"/>
        </p:nvSpPr>
        <p:spPr bwMode="auto">
          <a:xfrm>
            <a:off x="4157663" y="24828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32" name="Oval 410"/>
          <p:cNvSpPr>
            <a:spLocks noChangeAspect="1" noChangeArrowheads="1"/>
          </p:cNvSpPr>
          <p:nvPr userDrawn="1"/>
        </p:nvSpPr>
        <p:spPr bwMode="auto">
          <a:xfrm>
            <a:off x="4394200" y="24828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33" name="Oval 411"/>
          <p:cNvSpPr>
            <a:spLocks noChangeAspect="1" noChangeArrowheads="1"/>
          </p:cNvSpPr>
          <p:nvPr userDrawn="1"/>
        </p:nvSpPr>
        <p:spPr bwMode="auto">
          <a:xfrm>
            <a:off x="4513263" y="24828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34" name="Oval 412"/>
          <p:cNvSpPr>
            <a:spLocks noChangeAspect="1" noChangeArrowheads="1"/>
          </p:cNvSpPr>
          <p:nvPr userDrawn="1"/>
        </p:nvSpPr>
        <p:spPr bwMode="auto">
          <a:xfrm>
            <a:off x="4630738" y="24828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35" name="Oval 413"/>
          <p:cNvSpPr>
            <a:spLocks noChangeAspect="1" noChangeArrowheads="1"/>
          </p:cNvSpPr>
          <p:nvPr userDrawn="1"/>
        </p:nvSpPr>
        <p:spPr bwMode="auto">
          <a:xfrm>
            <a:off x="4867275" y="24828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36" name="Oval 414"/>
          <p:cNvSpPr>
            <a:spLocks noChangeAspect="1" noChangeArrowheads="1"/>
          </p:cNvSpPr>
          <p:nvPr userDrawn="1"/>
        </p:nvSpPr>
        <p:spPr bwMode="auto">
          <a:xfrm>
            <a:off x="4986338" y="24828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37" name="Oval 415"/>
          <p:cNvSpPr>
            <a:spLocks noChangeAspect="1" noChangeArrowheads="1"/>
          </p:cNvSpPr>
          <p:nvPr userDrawn="1"/>
        </p:nvSpPr>
        <p:spPr bwMode="auto">
          <a:xfrm>
            <a:off x="5103813" y="24828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38" name="Oval 416"/>
          <p:cNvSpPr>
            <a:spLocks noChangeAspect="1" noChangeArrowheads="1"/>
          </p:cNvSpPr>
          <p:nvPr userDrawn="1"/>
        </p:nvSpPr>
        <p:spPr bwMode="auto">
          <a:xfrm>
            <a:off x="5222875" y="24828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39" name="Oval 417"/>
          <p:cNvSpPr>
            <a:spLocks noChangeAspect="1" noChangeArrowheads="1"/>
          </p:cNvSpPr>
          <p:nvPr userDrawn="1"/>
        </p:nvSpPr>
        <p:spPr bwMode="auto">
          <a:xfrm>
            <a:off x="5340350" y="24828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40" name="Oval 418"/>
          <p:cNvSpPr>
            <a:spLocks noChangeAspect="1" noChangeArrowheads="1"/>
          </p:cNvSpPr>
          <p:nvPr userDrawn="1"/>
        </p:nvSpPr>
        <p:spPr bwMode="auto">
          <a:xfrm>
            <a:off x="5459413" y="24828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41" name="Oval 419"/>
          <p:cNvSpPr>
            <a:spLocks noChangeAspect="1" noChangeArrowheads="1"/>
          </p:cNvSpPr>
          <p:nvPr userDrawn="1"/>
        </p:nvSpPr>
        <p:spPr bwMode="auto">
          <a:xfrm>
            <a:off x="5576888" y="24828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42" name="Oval 420"/>
          <p:cNvSpPr>
            <a:spLocks noChangeAspect="1" noChangeArrowheads="1"/>
          </p:cNvSpPr>
          <p:nvPr userDrawn="1"/>
        </p:nvSpPr>
        <p:spPr bwMode="auto">
          <a:xfrm>
            <a:off x="5695950" y="24828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43" name="Oval 421"/>
          <p:cNvSpPr>
            <a:spLocks noChangeAspect="1" noChangeArrowheads="1"/>
          </p:cNvSpPr>
          <p:nvPr userDrawn="1"/>
        </p:nvSpPr>
        <p:spPr bwMode="auto">
          <a:xfrm>
            <a:off x="5813425" y="24828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44" name="Oval 422"/>
          <p:cNvSpPr>
            <a:spLocks noChangeAspect="1" noChangeArrowheads="1"/>
          </p:cNvSpPr>
          <p:nvPr userDrawn="1"/>
        </p:nvSpPr>
        <p:spPr bwMode="auto">
          <a:xfrm>
            <a:off x="5932488" y="24828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45" name="Oval 423"/>
          <p:cNvSpPr>
            <a:spLocks noChangeAspect="1" noChangeArrowheads="1"/>
          </p:cNvSpPr>
          <p:nvPr userDrawn="1"/>
        </p:nvSpPr>
        <p:spPr bwMode="auto">
          <a:xfrm>
            <a:off x="6051550" y="24828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46" name="Oval 424"/>
          <p:cNvSpPr>
            <a:spLocks noChangeAspect="1" noChangeArrowheads="1"/>
          </p:cNvSpPr>
          <p:nvPr userDrawn="1"/>
        </p:nvSpPr>
        <p:spPr bwMode="auto">
          <a:xfrm>
            <a:off x="6169025" y="24828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47" name="Oval 425"/>
          <p:cNvSpPr>
            <a:spLocks noChangeAspect="1" noChangeArrowheads="1"/>
          </p:cNvSpPr>
          <p:nvPr userDrawn="1"/>
        </p:nvSpPr>
        <p:spPr bwMode="auto">
          <a:xfrm>
            <a:off x="6288088" y="24828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48" name="Oval 426"/>
          <p:cNvSpPr>
            <a:spLocks noChangeAspect="1" noChangeArrowheads="1"/>
          </p:cNvSpPr>
          <p:nvPr userDrawn="1"/>
        </p:nvSpPr>
        <p:spPr bwMode="auto">
          <a:xfrm>
            <a:off x="6405563" y="24828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49" name="Oval 427"/>
          <p:cNvSpPr>
            <a:spLocks noChangeAspect="1" noChangeArrowheads="1"/>
          </p:cNvSpPr>
          <p:nvPr userDrawn="1"/>
        </p:nvSpPr>
        <p:spPr bwMode="auto">
          <a:xfrm>
            <a:off x="6524625" y="24828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50" name="Oval 428"/>
          <p:cNvSpPr>
            <a:spLocks noChangeAspect="1" noChangeArrowheads="1"/>
          </p:cNvSpPr>
          <p:nvPr userDrawn="1"/>
        </p:nvSpPr>
        <p:spPr bwMode="auto">
          <a:xfrm>
            <a:off x="6642100" y="24828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51" name="Oval 429"/>
          <p:cNvSpPr>
            <a:spLocks noChangeAspect="1" noChangeArrowheads="1"/>
          </p:cNvSpPr>
          <p:nvPr userDrawn="1"/>
        </p:nvSpPr>
        <p:spPr bwMode="auto">
          <a:xfrm>
            <a:off x="6761163" y="24828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52" name="Oval 430"/>
          <p:cNvSpPr>
            <a:spLocks noChangeAspect="1" noChangeArrowheads="1"/>
          </p:cNvSpPr>
          <p:nvPr userDrawn="1"/>
        </p:nvSpPr>
        <p:spPr bwMode="auto">
          <a:xfrm>
            <a:off x="6878638" y="24828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53" name="Oval 431"/>
          <p:cNvSpPr>
            <a:spLocks noChangeAspect="1" noChangeArrowheads="1"/>
          </p:cNvSpPr>
          <p:nvPr userDrawn="1"/>
        </p:nvSpPr>
        <p:spPr bwMode="auto">
          <a:xfrm>
            <a:off x="6997700" y="24828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54" name="Oval 432"/>
          <p:cNvSpPr>
            <a:spLocks noChangeAspect="1" noChangeArrowheads="1"/>
          </p:cNvSpPr>
          <p:nvPr userDrawn="1"/>
        </p:nvSpPr>
        <p:spPr bwMode="auto">
          <a:xfrm>
            <a:off x="7115175" y="24828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55" name="Oval 433"/>
          <p:cNvSpPr>
            <a:spLocks noChangeAspect="1" noChangeArrowheads="1"/>
          </p:cNvSpPr>
          <p:nvPr userDrawn="1"/>
        </p:nvSpPr>
        <p:spPr bwMode="auto">
          <a:xfrm>
            <a:off x="7234238" y="24828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56" name="Oval 434"/>
          <p:cNvSpPr>
            <a:spLocks noChangeAspect="1" noChangeArrowheads="1"/>
          </p:cNvSpPr>
          <p:nvPr userDrawn="1"/>
        </p:nvSpPr>
        <p:spPr bwMode="auto">
          <a:xfrm>
            <a:off x="7351713" y="24828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57" name="Oval 435"/>
          <p:cNvSpPr>
            <a:spLocks noChangeAspect="1" noChangeArrowheads="1"/>
          </p:cNvSpPr>
          <p:nvPr userDrawn="1"/>
        </p:nvSpPr>
        <p:spPr bwMode="auto">
          <a:xfrm>
            <a:off x="7470775" y="24828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58" name="Oval 436"/>
          <p:cNvSpPr>
            <a:spLocks noChangeAspect="1" noChangeArrowheads="1"/>
          </p:cNvSpPr>
          <p:nvPr userDrawn="1"/>
        </p:nvSpPr>
        <p:spPr bwMode="auto">
          <a:xfrm>
            <a:off x="7588250" y="24828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59" name="Oval 437"/>
          <p:cNvSpPr>
            <a:spLocks noChangeAspect="1" noChangeArrowheads="1"/>
          </p:cNvSpPr>
          <p:nvPr userDrawn="1"/>
        </p:nvSpPr>
        <p:spPr bwMode="auto">
          <a:xfrm>
            <a:off x="7707313" y="24828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60" name="Oval 438"/>
          <p:cNvSpPr>
            <a:spLocks noChangeAspect="1" noChangeArrowheads="1"/>
          </p:cNvSpPr>
          <p:nvPr userDrawn="1"/>
        </p:nvSpPr>
        <p:spPr bwMode="auto">
          <a:xfrm>
            <a:off x="8180388" y="24828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61" name="Oval 439"/>
          <p:cNvSpPr>
            <a:spLocks noChangeAspect="1" noChangeArrowheads="1"/>
          </p:cNvSpPr>
          <p:nvPr userDrawn="1"/>
        </p:nvSpPr>
        <p:spPr bwMode="auto">
          <a:xfrm>
            <a:off x="8297863" y="24828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62" name="Oval 440"/>
          <p:cNvSpPr>
            <a:spLocks noChangeAspect="1" noChangeArrowheads="1"/>
          </p:cNvSpPr>
          <p:nvPr userDrawn="1"/>
        </p:nvSpPr>
        <p:spPr bwMode="auto">
          <a:xfrm>
            <a:off x="254000" y="24828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63" name="Oval 441"/>
          <p:cNvSpPr>
            <a:spLocks noChangeAspect="1" noChangeArrowheads="1"/>
          </p:cNvSpPr>
          <p:nvPr userDrawn="1"/>
        </p:nvSpPr>
        <p:spPr bwMode="auto">
          <a:xfrm>
            <a:off x="373063" y="24828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64" name="Oval 442"/>
          <p:cNvSpPr>
            <a:spLocks noChangeAspect="1" noChangeArrowheads="1"/>
          </p:cNvSpPr>
          <p:nvPr userDrawn="1"/>
        </p:nvSpPr>
        <p:spPr bwMode="auto">
          <a:xfrm>
            <a:off x="490538" y="24828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65" name="Oval 443"/>
          <p:cNvSpPr>
            <a:spLocks noChangeAspect="1" noChangeArrowheads="1"/>
          </p:cNvSpPr>
          <p:nvPr userDrawn="1"/>
        </p:nvSpPr>
        <p:spPr bwMode="auto">
          <a:xfrm>
            <a:off x="963613" y="25908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66" name="Oval 444"/>
          <p:cNvSpPr>
            <a:spLocks noChangeAspect="1" noChangeArrowheads="1"/>
          </p:cNvSpPr>
          <p:nvPr userDrawn="1"/>
        </p:nvSpPr>
        <p:spPr bwMode="auto">
          <a:xfrm>
            <a:off x="1082675" y="25908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67" name="Oval 445"/>
          <p:cNvSpPr>
            <a:spLocks noChangeAspect="1" noChangeArrowheads="1"/>
          </p:cNvSpPr>
          <p:nvPr userDrawn="1"/>
        </p:nvSpPr>
        <p:spPr bwMode="auto">
          <a:xfrm>
            <a:off x="1200150" y="25908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68" name="Oval 446"/>
          <p:cNvSpPr>
            <a:spLocks noChangeAspect="1" noChangeArrowheads="1"/>
          </p:cNvSpPr>
          <p:nvPr userDrawn="1"/>
        </p:nvSpPr>
        <p:spPr bwMode="auto">
          <a:xfrm>
            <a:off x="1319213" y="25908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69" name="Oval 447"/>
          <p:cNvSpPr>
            <a:spLocks noChangeAspect="1" noChangeArrowheads="1"/>
          </p:cNvSpPr>
          <p:nvPr userDrawn="1"/>
        </p:nvSpPr>
        <p:spPr bwMode="auto">
          <a:xfrm>
            <a:off x="1436688" y="25908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70" name="Oval 448"/>
          <p:cNvSpPr>
            <a:spLocks noChangeAspect="1" noChangeArrowheads="1"/>
          </p:cNvSpPr>
          <p:nvPr userDrawn="1"/>
        </p:nvSpPr>
        <p:spPr bwMode="auto">
          <a:xfrm>
            <a:off x="1555750" y="25908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71" name="Oval 449"/>
          <p:cNvSpPr>
            <a:spLocks noChangeAspect="1" noChangeArrowheads="1"/>
          </p:cNvSpPr>
          <p:nvPr userDrawn="1"/>
        </p:nvSpPr>
        <p:spPr bwMode="auto">
          <a:xfrm>
            <a:off x="1673225" y="25908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72" name="Oval 450"/>
          <p:cNvSpPr>
            <a:spLocks noChangeAspect="1" noChangeArrowheads="1"/>
          </p:cNvSpPr>
          <p:nvPr userDrawn="1"/>
        </p:nvSpPr>
        <p:spPr bwMode="auto">
          <a:xfrm>
            <a:off x="1792288" y="25908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73" name="Oval 451"/>
          <p:cNvSpPr>
            <a:spLocks noChangeAspect="1" noChangeArrowheads="1"/>
          </p:cNvSpPr>
          <p:nvPr userDrawn="1"/>
        </p:nvSpPr>
        <p:spPr bwMode="auto">
          <a:xfrm>
            <a:off x="1909763" y="25908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74" name="Oval 452"/>
          <p:cNvSpPr>
            <a:spLocks noChangeAspect="1" noChangeArrowheads="1"/>
          </p:cNvSpPr>
          <p:nvPr userDrawn="1"/>
        </p:nvSpPr>
        <p:spPr bwMode="auto">
          <a:xfrm>
            <a:off x="2028825" y="25908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75" name="Oval 453"/>
          <p:cNvSpPr>
            <a:spLocks noChangeAspect="1" noChangeArrowheads="1"/>
          </p:cNvSpPr>
          <p:nvPr userDrawn="1"/>
        </p:nvSpPr>
        <p:spPr bwMode="auto">
          <a:xfrm>
            <a:off x="2382838" y="25908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76" name="Oval 454"/>
          <p:cNvSpPr>
            <a:spLocks noChangeAspect="1" noChangeArrowheads="1"/>
          </p:cNvSpPr>
          <p:nvPr userDrawn="1"/>
        </p:nvSpPr>
        <p:spPr bwMode="auto">
          <a:xfrm>
            <a:off x="2501900" y="25908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77" name="Oval 455"/>
          <p:cNvSpPr>
            <a:spLocks noChangeAspect="1" noChangeArrowheads="1"/>
          </p:cNvSpPr>
          <p:nvPr userDrawn="1"/>
        </p:nvSpPr>
        <p:spPr bwMode="auto">
          <a:xfrm>
            <a:off x="2619375" y="25908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78" name="Oval 456"/>
          <p:cNvSpPr>
            <a:spLocks noChangeAspect="1" noChangeArrowheads="1"/>
          </p:cNvSpPr>
          <p:nvPr userDrawn="1"/>
        </p:nvSpPr>
        <p:spPr bwMode="auto">
          <a:xfrm>
            <a:off x="2738438" y="25908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79" name="Oval 457"/>
          <p:cNvSpPr>
            <a:spLocks noChangeAspect="1" noChangeArrowheads="1"/>
          </p:cNvSpPr>
          <p:nvPr userDrawn="1"/>
        </p:nvSpPr>
        <p:spPr bwMode="auto">
          <a:xfrm>
            <a:off x="4157663" y="25908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80" name="Oval 458"/>
          <p:cNvSpPr>
            <a:spLocks noChangeAspect="1" noChangeArrowheads="1"/>
          </p:cNvSpPr>
          <p:nvPr userDrawn="1"/>
        </p:nvSpPr>
        <p:spPr bwMode="auto">
          <a:xfrm>
            <a:off x="4513263" y="25908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81" name="Oval 459"/>
          <p:cNvSpPr>
            <a:spLocks noChangeAspect="1" noChangeArrowheads="1"/>
          </p:cNvSpPr>
          <p:nvPr userDrawn="1"/>
        </p:nvSpPr>
        <p:spPr bwMode="auto">
          <a:xfrm>
            <a:off x="4867275" y="25908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82" name="Oval 460"/>
          <p:cNvSpPr>
            <a:spLocks noChangeAspect="1" noChangeArrowheads="1"/>
          </p:cNvSpPr>
          <p:nvPr userDrawn="1"/>
        </p:nvSpPr>
        <p:spPr bwMode="auto">
          <a:xfrm>
            <a:off x="4986338" y="25908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83" name="Oval 461"/>
          <p:cNvSpPr>
            <a:spLocks noChangeAspect="1" noChangeArrowheads="1"/>
          </p:cNvSpPr>
          <p:nvPr userDrawn="1"/>
        </p:nvSpPr>
        <p:spPr bwMode="auto">
          <a:xfrm>
            <a:off x="5103813" y="25908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84" name="Oval 462"/>
          <p:cNvSpPr>
            <a:spLocks noChangeAspect="1" noChangeArrowheads="1"/>
          </p:cNvSpPr>
          <p:nvPr userDrawn="1"/>
        </p:nvSpPr>
        <p:spPr bwMode="auto">
          <a:xfrm>
            <a:off x="5222875" y="25908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85" name="Oval 463"/>
          <p:cNvSpPr>
            <a:spLocks noChangeAspect="1" noChangeArrowheads="1"/>
          </p:cNvSpPr>
          <p:nvPr userDrawn="1"/>
        </p:nvSpPr>
        <p:spPr bwMode="auto">
          <a:xfrm>
            <a:off x="5340350" y="25908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86" name="Oval 464"/>
          <p:cNvSpPr>
            <a:spLocks noChangeAspect="1" noChangeArrowheads="1"/>
          </p:cNvSpPr>
          <p:nvPr userDrawn="1"/>
        </p:nvSpPr>
        <p:spPr bwMode="auto">
          <a:xfrm>
            <a:off x="5459413" y="25908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87" name="Oval 465"/>
          <p:cNvSpPr>
            <a:spLocks noChangeAspect="1" noChangeArrowheads="1"/>
          </p:cNvSpPr>
          <p:nvPr userDrawn="1"/>
        </p:nvSpPr>
        <p:spPr bwMode="auto">
          <a:xfrm>
            <a:off x="5576888" y="25908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88" name="Oval 466"/>
          <p:cNvSpPr>
            <a:spLocks noChangeAspect="1" noChangeArrowheads="1"/>
          </p:cNvSpPr>
          <p:nvPr userDrawn="1"/>
        </p:nvSpPr>
        <p:spPr bwMode="auto">
          <a:xfrm>
            <a:off x="5695950" y="25908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89" name="Oval 467"/>
          <p:cNvSpPr>
            <a:spLocks noChangeAspect="1" noChangeArrowheads="1"/>
          </p:cNvSpPr>
          <p:nvPr userDrawn="1"/>
        </p:nvSpPr>
        <p:spPr bwMode="auto">
          <a:xfrm>
            <a:off x="5813425" y="25908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90" name="Oval 468"/>
          <p:cNvSpPr>
            <a:spLocks noChangeAspect="1" noChangeArrowheads="1"/>
          </p:cNvSpPr>
          <p:nvPr userDrawn="1"/>
        </p:nvSpPr>
        <p:spPr bwMode="auto">
          <a:xfrm>
            <a:off x="5932488" y="25908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91" name="Oval 469"/>
          <p:cNvSpPr>
            <a:spLocks noChangeAspect="1" noChangeArrowheads="1"/>
          </p:cNvSpPr>
          <p:nvPr userDrawn="1"/>
        </p:nvSpPr>
        <p:spPr bwMode="auto">
          <a:xfrm>
            <a:off x="6051550" y="25908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92" name="Oval 470"/>
          <p:cNvSpPr>
            <a:spLocks noChangeAspect="1" noChangeArrowheads="1"/>
          </p:cNvSpPr>
          <p:nvPr userDrawn="1"/>
        </p:nvSpPr>
        <p:spPr bwMode="auto">
          <a:xfrm>
            <a:off x="6169025" y="25908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93" name="Oval 471"/>
          <p:cNvSpPr>
            <a:spLocks noChangeAspect="1" noChangeArrowheads="1"/>
          </p:cNvSpPr>
          <p:nvPr userDrawn="1"/>
        </p:nvSpPr>
        <p:spPr bwMode="auto">
          <a:xfrm>
            <a:off x="6288088" y="25908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94" name="Oval 472"/>
          <p:cNvSpPr>
            <a:spLocks noChangeAspect="1" noChangeArrowheads="1"/>
          </p:cNvSpPr>
          <p:nvPr userDrawn="1"/>
        </p:nvSpPr>
        <p:spPr bwMode="auto">
          <a:xfrm>
            <a:off x="6405563" y="25908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95" name="Oval 473"/>
          <p:cNvSpPr>
            <a:spLocks noChangeAspect="1" noChangeArrowheads="1"/>
          </p:cNvSpPr>
          <p:nvPr userDrawn="1"/>
        </p:nvSpPr>
        <p:spPr bwMode="auto">
          <a:xfrm>
            <a:off x="6524625" y="25908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96" name="Oval 474"/>
          <p:cNvSpPr>
            <a:spLocks noChangeAspect="1" noChangeArrowheads="1"/>
          </p:cNvSpPr>
          <p:nvPr userDrawn="1"/>
        </p:nvSpPr>
        <p:spPr bwMode="auto">
          <a:xfrm>
            <a:off x="6642100" y="25908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97" name="Oval 475"/>
          <p:cNvSpPr>
            <a:spLocks noChangeAspect="1" noChangeArrowheads="1"/>
          </p:cNvSpPr>
          <p:nvPr userDrawn="1"/>
        </p:nvSpPr>
        <p:spPr bwMode="auto">
          <a:xfrm>
            <a:off x="6761163" y="25908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98" name="Oval 476"/>
          <p:cNvSpPr>
            <a:spLocks noChangeAspect="1" noChangeArrowheads="1"/>
          </p:cNvSpPr>
          <p:nvPr userDrawn="1"/>
        </p:nvSpPr>
        <p:spPr bwMode="auto">
          <a:xfrm>
            <a:off x="6878638" y="25908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499" name="Oval 477"/>
          <p:cNvSpPr>
            <a:spLocks noChangeAspect="1" noChangeArrowheads="1"/>
          </p:cNvSpPr>
          <p:nvPr userDrawn="1"/>
        </p:nvSpPr>
        <p:spPr bwMode="auto">
          <a:xfrm>
            <a:off x="6997700" y="25908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00" name="Oval 478"/>
          <p:cNvSpPr>
            <a:spLocks noChangeAspect="1" noChangeArrowheads="1"/>
          </p:cNvSpPr>
          <p:nvPr userDrawn="1"/>
        </p:nvSpPr>
        <p:spPr bwMode="auto">
          <a:xfrm>
            <a:off x="7115175" y="25908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01" name="Oval 479"/>
          <p:cNvSpPr>
            <a:spLocks noChangeAspect="1" noChangeArrowheads="1"/>
          </p:cNvSpPr>
          <p:nvPr userDrawn="1"/>
        </p:nvSpPr>
        <p:spPr bwMode="auto">
          <a:xfrm>
            <a:off x="7234238" y="25908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02" name="Oval 480"/>
          <p:cNvSpPr>
            <a:spLocks noChangeAspect="1" noChangeArrowheads="1"/>
          </p:cNvSpPr>
          <p:nvPr userDrawn="1"/>
        </p:nvSpPr>
        <p:spPr bwMode="auto">
          <a:xfrm>
            <a:off x="7351713" y="25908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03" name="Oval 481"/>
          <p:cNvSpPr>
            <a:spLocks noChangeAspect="1" noChangeArrowheads="1"/>
          </p:cNvSpPr>
          <p:nvPr userDrawn="1"/>
        </p:nvSpPr>
        <p:spPr bwMode="auto">
          <a:xfrm>
            <a:off x="7470775" y="25908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04" name="Oval 482"/>
          <p:cNvSpPr>
            <a:spLocks noChangeAspect="1" noChangeArrowheads="1"/>
          </p:cNvSpPr>
          <p:nvPr userDrawn="1"/>
        </p:nvSpPr>
        <p:spPr bwMode="auto">
          <a:xfrm>
            <a:off x="7588250" y="25908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05" name="Oval 483"/>
          <p:cNvSpPr>
            <a:spLocks noChangeAspect="1" noChangeArrowheads="1"/>
          </p:cNvSpPr>
          <p:nvPr userDrawn="1"/>
        </p:nvSpPr>
        <p:spPr bwMode="auto">
          <a:xfrm>
            <a:off x="8180388" y="25908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06" name="Oval 484"/>
          <p:cNvSpPr>
            <a:spLocks noChangeAspect="1" noChangeArrowheads="1"/>
          </p:cNvSpPr>
          <p:nvPr userDrawn="1"/>
        </p:nvSpPr>
        <p:spPr bwMode="auto">
          <a:xfrm>
            <a:off x="8297863" y="25908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07" name="Oval 485"/>
          <p:cNvSpPr>
            <a:spLocks noChangeAspect="1" noChangeArrowheads="1"/>
          </p:cNvSpPr>
          <p:nvPr userDrawn="1"/>
        </p:nvSpPr>
        <p:spPr bwMode="auto">
          <a:xfrm>
            <a:off x="254000" y="25908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08" name="Oval 486"/>
          <p:cNvSpPr>
            <a:spLocks noChangeAspect="1" noChangeArrowheads="1"/>
          </p:cNvSpPr>
          <p:nvPr userDrawn="1"/>
        </p:nvSpPr>
        <p:spPr bwMode="auto">
          <a:xfrm>
            <a:off x="963613" y="27003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09" name="Oval 487"/>
          <p:cNvSpPr>
            <a:spLocks noChangeAspect="1" noChangeArrowheads="1"/>
          </p:cNvSpPr>
          <p:nvPr userDrawn="1"/>
        </p:nvSpPr>
        <p:spPr bwMode="auto">
          <a:xfrm>
            <a:off x="1082675" y="27003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10" name="Oval 488"/>
          <p:cNvSpPr>
            <a:spLocks noChangeAspect="1" noChangeArrowheads="1"/>
          </p:cNvSpPr>
          <p:nvPr userDrawn="1"/>
        </p:nvSpPr>
        <p:spPr bwMode="auto">
          <a:xfrm>
            <a:off x="1200150" y="27003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11" name="Oval 489"/>
          <p:cNvSpPr>
            <a:spLocks noChangeAspect="1" noChangeArrowheads="1"/>
          </p:cNvSpPr>
          <p:nvPr userDrawn="1"/>
        </p:nvSpPr>
        <p:spPr bwMode="auto">
          <a:xfrm>
            <a:off x="1319213" y="27003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12" name="Oval 490"/>
          <p:cNvSpPr>
            <a:spLocks noChangeAspect="1" noChangeArrowheads="1"/>
          </p:cNvSpPr>
          <p:nvPr userDrawn="1"/>
        </p:nvSpPr>
        <p:spPr bwMode="auto">
          <a:xfrm>
            <a:off x="1436688" y="27003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13" name="Oval 491"/>
          <p:cNvSpPr>
            <a:spLocks noChangeAspect="1" noChangeArrowheads="1"/>
          </p:cNvSpPr>
          <p:nvPr userDrawn="1"/>
        </p:nvSpPr>
        <p:spPr bwMode="auto">
          <a:xfrm>
            <a:off x="1555750" y="27003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14" name="Oval 492"/>
          <p:cNvSpPr>
            <a:spLocks noChangeAspect="1" noChangeArrowheads="1"/>
          </p:cNvSpPr>
          <p:nvPr userDrawn="1"/>
        </p:nvSpPr>
        <p:spPr bwMode="auto">
          <a:xfrm>
            <a:off x="1673225" y="27003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15" name="Oval 493"/>
          <p:cNvSpPr>
            <a:spLocks noChangeAspect="1" noChangeArrowheads="1"/>
          </p:cNvSpPr>
          <p:nvPr userDrawn="1"/>
        </p:nvSpPr>
        <p:spPr bwMode="auto">
          <a:xfrm>
            <a:off x="1792288" y="27003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16" name="Oval 494"/>
          <p:cNvSpPr>
            <a:spLocks noChangeAspect="1" noChangeArrowheads="1"/>
          </p:cNvSpPr>
          <p:nvPr userDrawn="1"/>
        </p:nvSpPr>
        <p:spPr bwMode="auto">
          <a:xfrm>
            <a:off x="1909763" y="27003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17" name="Oval 495"/>
          <p:cNvSpPr>
            <a:spLocks noChangeAspect="1" noChangeArrowheads="1"/>
          </p:cNvSpPr>
          <p:nvPr userDrawn="1"/>
        </p:nvSpPr>
        <p:spPr bwMode="auto">
          <a:xfrm>
            <a:off x="2028825" y="27003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18" name="Oval 496"/>
          <p:cNvSpPr>
            <a:spLocks noChangeAspect="1" noChangeArrowheads="1"/>
          </p:cNvSpPr>
          <p:nvPr userDrawn="1"/>
        </p:nvSpPr>
        <p:spPr bwMode="auto">
          <a:xfrm>
            <a:off x="2146300" y="27003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19" name="Oval 497"/>
          <p:cNvSpPr>
            <a:spLocks noChangeAspect="1" noChangeArrowheads="1"/>
          </p:cNvSpPr>
          <p:nvPr userDrawn="1"/>
        </p:nvSpPr>
        <p:spPr bwMode="auto">
          <a:xfrm>
            <a:off x="2265363" y="27003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20" name="Oval 498"/>
          <p:cNvSpPr>
            <a:spLocks noChangeAspect="1" noChangeArrowheads="1"/>
          </p:cNvSpPr>
          <p:nvPr userDrawn="1"/>
        </p:nvSpPr>
        <p:spPr bwMode="auto">
          <a:xfrm>
            <a:off x="2382838" y="27003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21" name="Oval 499"/>
          <p:cNvSpPr>
            <a:spLocks noChangeAspect="1" noChangeArrowheads="1"/>
          </p:cNvSpPr>
          <p:nvPr userDrawn="1"/>
        </p:nvSpPr>
        <p:spPr bwMode="auto">
          <a:xfrm>
            <a:off x="2501900" y="27003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22" name="Oval 500"/>
          <p:cNvSpPr>
            <a:spLocks noChangeAspect="1" noChangeArrowheads="1"/>
          </p:cNvSpPr>
          <p:nvPr userDrawn="1"/>
        </p:nvSpPr>
        <p:spPr bwMode="auto">
          <a:xfrm>
            <a:off x="2619375" y="27003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23" name="Oval 501"/>
          <p:cNvSpPr>
            <a:spLocks noChangeAspect="1" noChangeArrowheads="1"/>
          </p:cNvSpPr>
          <p:nvPr userDrawn="1"/>
        </p:nvSpPr>
        <p:spPr bwMode="auto">
          <a:xfrm>
            <a:off x="2738438" y="27003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24" name="Oval 502"/>
          <p:cNvSpPr>
            <a:spLocks noChangeAspect="1" noChangeArrowheads="1"/>
          </p:cNvSpPr>
          <p:nvPr userDrawn="1"/>
        </p:nvSpPr>
        <p:spPr bwMode="auto">
          <a:xfrm>
            <a:off x="2855913" y="27003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25" name="Oval 503"/>
          <p:cNvSpPr>
            <a:spLocks noChangeAspect="1" noChangeArrowheads="1"/>
          </p:cNvSpPr>
          <p:nvPr userDrawn="1"/>
        </p:nvSpPr>
        <p:spPr bwMode="auto">
          <a:xfrm>
            <a:off x="4040188" y="27003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26" name="Oval 504"/>
          <p:cNvSpPr>
            <a:spLocks noChangeAspect="1" noChangeArrowheads="1"/>
          </p:cNvSpPr>
          <p:nvPr userDrawn="1"/>
        </p:nvSpPr>
        <p:spPr bwMode="auto">
          <a:xfrm>
            <a:off x="4157663" y="27003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27" name="Oval 505"/>
          <p:cNvSpPr>
            <a:spLocks noChangeAspect="1" noChangeArrowheads="1"/>
          </p:cNvSpPr>
          <p:nvPr userDrawn="1"/>
        </p:nvSpPr>
        <p:spPr bwMode="auto">
          <a:xfrm>
            <a:off x="4276725" y="27003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28" name="Oval 506"/>
          <p:cNvSpPr>
            <a:spLocks noChangeAspect="1" noChangeArrowheads="1"/>
          </p:cNvSpPr>
          <p:nvPr userDrawn="1"/>
        </p:nvSpPr>
        <p:spPr bwMode="auto">
          <a:xfrm>
            <a:off x="4394200" y="27003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29" name="Oval 507"/>
          <p:cNvSpPr>
            <a:spLocks noChangeAspect="1" noChangeArrowheads="1"/>
          </p:cNvSpPr>
          <p:nvPr userDrawn="1"/>
        </p:nvSpPr>
        <p:spPr bwMode="auto">
          <a:xfrm>
            <a:off x="4513263" y="27003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30" name="Oval 508"/>
          <p:cNvSpPr>
            <a:spLocks noChangeAspect="1" noChangeArrowheads="1"/>
          </p:cNvSpPr>
          <p:nvPr userDrawn="1"/>
        </p:nvSpPr>
        <p:spPr bwMode="auto">
          <a:xfrm>
            <a:off x="4630738" y="27003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31" name="Oval 509"/>
          <p:cNvSpPr>
            <a:spLocks noChangeAspect="1" noChangeArrowheads="1"/>
          </p:cNvSpPr>
          <p:nvPr userDrawn="1"/>
        </p:nvSpPr>
        <p:spPr bwMode="auto">
          <a:xfrm>
            <a:off x="4749800" y="27003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32" name="Oval 510"/>
          <p:cNvSpPr>
            <a:spLocks noChangeAspect="1" noChangeArrowheads="1"/>
          </p:cNvSpPr>
          <p:nvPr userDrawn="1"/>
        </p:nvSpPr>
        <p:spPr bwMode="auto">
          <a:xfrm>
            <a:off x="4867275" y="27003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33" name="Oval 511"/>
          <p:cNvSpPr>
            <a:spLocks noChangeAspect="1" noChangeArrowheads="1"/>
          </p:cNvSpPr>
          <p:nvPr userDrawn="1"/>
        </p:nvSpPr>
        <p:spPr bwMode="auto">
          <a:xfrm>
            <a:off x="4986338" y="27003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34" name="Oval 512"/>
          <p:cNvSpPr>
            <a:spLocks noChangeAspect="1" noChangeArrowheads="1"/>
          </p:cNvSpPr>
          <p:nvPr userDrawn="1"/>
        </p:nvSpPr>
        <p:spPr bwMode="auto">
          <a:xfrm>
            <a:off x="5103813" y="27003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35" name="Oval 513"/>
          <p:cNvSpPr>
            <a:spLocks noChangeAspect="1" noChangeArrowheads="1"/>
          </p:cNvSpPr>
          <p:nvPr userDrawn="1"/>
        </p:nvSpPr>
        <p:spPr bwMode="auto">
          <a:xfrm>
            <a:off x="5222875" y="27003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36" name="Oval 514"/>
          <p:cNvSpPr>
            <a:spLocks noChangeAspect="1" noChangeArrowheads="1"/>
          </p:cNvSpPr>
          <p:nvPr userDrawn="1"/>
        </p:nvSpPr>
        <p:spPr bwMode="auto">
          <a:xfrm>
            <a:off x="5340350" y="27003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37" name="Oval 515"/>
          <p:cNvSpPr>
            <a:spLocks noChangeAspect="1" noChangeArrowheads="1"/>
          </p:cNvSpPr>
          <p:nvPr userDrawn="1"/>
        </p:nvSpPr>
        <p:spPr bwMode="auto">
          <a:xfrm>
            <a:off x="5459413" y="27003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38" name="Oval 516"/>
          <p:cNvSpPr>
            <a:spLocks noChangeAspect="1" noChangeArrowheads="1"/>
          </p:cNvSpPr>
          <p:nvPr userDrawn="1"/>
        </p:nvSpPr>
        <p:spPr bwMode="auto">
          <a:xfrm>
            <a:off x="5576888" y="27003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39" name="Oval 517"/>
          <p:cNvSpPr>
            <a:spLocks noChangeAspect="1" noChangeArrowheads="1"/>
          </p:cNvSpPr>
          <p:nvPr userDrawn="1"/>
        </p:nvSpPr>
        <p:spPr bwMode="auto">
          <a:xfrm>
            <a:off x="5695950" y="27003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40" name="Oval 518"/>
          <p:cNvSpPr>
            <a:spLocks noChangeAspect="1" noChangeArrowheads="1"/>
          </p:cNvSpPr>
          <p:nvPr userDrawn="1"/>
        </p:nvSpPr>
        <p:spPr bwMode="auto">
          <a:xfrm>
            <a:off x="5813425" y="27003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41" name="Oval 519"/>
          <p:cNvSpPr>
            <a:spLocks noChangeAspect="1" noChangeArrowheads="1"/>
          </p:cNvSpPr>
          <p:nvPr userDrawn="1"/>
        </p:nvSpPr>
        <p:spPr bwMode="auto">
          <a:xfrm>
            <a:off x="5932488" y="27003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42" name="Oval 520"/>
          <p:cNvSpPr>
            <a:spLocks noChangeAspect="1" noChangeArrowheads="1"/>
          </p:cNvSpPr>
          <p:nvPr userDrawn="1"/>
        </p:nvSpPr>
        <p:spPr bwMode="auto">
          <a:xfrm>
            <a:off x="6051550" y="27003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43" name="Oval 521"/>
          <p:cNvSpPr>
            <a:spLocks noChangeAspect="1" noChangeArrowheads="1"/>
          </p:cNvSpPr>
          <p:nvPr userDrawn="1"/>
        </p:nvSpPr>
        <p:spPr bwMode="auto">
          <a:xfrm>
            <a:off x="6169025" y="27003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44" name="Oval 522"/>
          <p:cNvSpPr>
            <a:spLocks noChangeAspect="1" noChangeArrowheads="1"/>
          </p:cNvSpPr>
          <p:nvPr userDrawn="1"/>
        </p:nvSpPr>
        <p:spPr bwMode="auto">
          <a:xfrm>
            <a:off x="6288088" y="27003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45" name="Oval 523"/>
          <p:cNvSpPr>
            <a:spLocks noChangeAspect="1" noChangeArrowheads="1"/>
          </p:cNvSpPr>
          <p:nvPr userDrawn="1"/>
        </p:nvSpPr>
        <p:spPr bwMode="auto">
          <a:xfrm>
            <a:off x="6405563" y="27003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46" name="Oval 524"/>
          <p:cNvSpPr>
            <a:spLocks noChangeAspect="1" noChangeArrowheads="1"/>
          </p:cNvSpPr>
          <p:nvPr userDrawn="1"/>
        </p:nvSpPr>
        <p:spPr bwMode="auto">
          <a:xfrm>
            <a:off x="6524625" y="27003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47" name="Oval 525"/>
          <p:cNvSpPr>
            <a:spLocks noChangeAspect="1" noChangeArrowheads="1"/>
          </p:cNvSpPr>
          <p:nvPr userDrawn="1"/>
        </p:nvSpPr>
        <p:spPr bwMode="auto">
          <a:xfrm>
            <a:off x="6642100" y="27003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48" name="Oval 526"/>
          <p:cNvSpPr>
            <a:spLocks noChangeAspect="1" noChangeArrowheads="1"/>
          </p:cNvSpPr>
          <p:nvPr userDrawn="1"/>
        </p:nvSpPr>
        <p:spPr bwMode="auto">
          <a:xfrm>
            <a:off x="6761163" y="27003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49" name="Oval 527"/>
          <p:cNvSpPr>
            <a:spLocks noChangeAspect="1" noChangeArrowheads="1"/>
          </p:cNvSpPr>
          <p:nvPr userDrawn="1"/>
        </p:nvSpPr>
        <p:spPr bwMode="auto">
          <a:xfrm>
            <a:off x="6878638" y="27003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50" name="Oval 528"/>
          <p:cNvSpPr>
            <a:spLocks noChangeAspect="1" noChangeArrowheads="1"/>
          </p:cNvSpPr>
          <p:nvPr userDrawn="1"/>
        </p:nvSpPr>
        <p:spPr bwMode="auto">
          <a:xfrm>
            <a:off x="6997700" y="27003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51" name="Oval 529"/>
          <p:cNvSpPr>
            <a:spLocks noChangeAspect="1" noChangeArrowheads="1"/>
          </p:cNvSpPr>
          <p:nvPr userDrawn="1"/>
        </p:nvSpPr>
        <p:spPr bwMode="auto">
          <a:xfrm>
            <a:off x="7115175" y="27003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52" name="Oval 530"/>
          <p:cNvSpPr>
            <a:spLocks noChangeAspect="1" noChangeArrowheads="1"/>
          </p:cNvSpPr>
          <p:nvPr userDrawn="1"/>
        </p:nvSpPr>
        <p:spPr bwMode="auto">
          <a:xfrm>
            <a:off x="7234238" y="27003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53" name="Oval 531"/>
          <p:cNvSpPr>
            <a:spLocks noChangeAspect="1" noChangeArrowheads="1"/>
          </p:cNvSpPr>
          <p:nvPr userDrawn="1"/>
        </p:nvSpPr>
        <p:spPr bwMode="auto">
          <a:xfrm>
            <a:off x="7351713" y="27003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54" name="Oval 532"/>
          <p:cNvSpPr>
            <a:spLocks noChangeAspect="1" noChangeArrowheads="1"/>
          </p:cNvSpPr>
          <p:nvPr userDrawn="1"/>
        </p:nvSpPr>
        <p:spPr bwMode="auto">
          <a:xfrm>
            <a:off x="7470775" y="27003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55" name="Oval 533"/>
          <p:cNvSpPr>
            <a:spLocks noChangeAspect="1" noChangeArrowheads="1"/>
          </p:cNvSpPr>
          <p:nvPr userDrawn="1"/>
        </p:nvSpPr>
        <p:spPr bwMode="auto">
          <a:xfrm>
            <a:off x="7588250" y="27003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56" name="Oval 534"/>
          <p:cNvSpPr>
            <a:spLocks noChangeAspect="1" noChangeArrowheads="1"/>
          </p:cNvSpPr>
          <p:nvPr userDrawn="1"/>
        </p:nvSpPr>
        <p:spPr bwMode="auto">
          <a:xfrm>
            <a:off x="7707313" y="27003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57" name="Oval 535"/>
          <p:cNvSpPr>
            <a:spLocks noChangeAspect="1" noChangeArrowheads="1"/>
          </p:cNvSpPr>
          <p:nvPr userDrawn="1"/>
        </p:nvSpPr>
        <p:spPr bwMode="auto">
          <a:xfrm>
            <a:off x="7824788" y="27003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58" name="Oval 536"/>
          <p:cNvSpPr>
            <a:spLocks noChangeAspect="1" noChangeArrowheads="1"/>
          </p:cNvSpPr>
          <p:nvPr userDrawn="1"/>
        </p:nvSpPr>
        <p:spPr bwMode="auto">
          <a:xfrm>
            <a:off x="8180388" y="27003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59" name="Oval 537"/>
          <p:cNvSpPr>
            <a:spLocks noChangeAspect="1" noChangeArrowheads="1"/>
          </p:cNvSpPr>
          <p:nvPr userDrawn="1"/>
        </p:nvSpPr>
        <p:spPr bwMode="auto">
          <a:xfrm>
            <a:off x="1200150" y="28098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60" name="Oval 538"/>
          <p:cNvSpPr>
            <a:spLocks noChangeAspect="1" noChangeArrowheads="1"/>
          </p:cNvSpPr>
          <p:nvPr userDrawn="1"/>
        </p:nvSpPr>
        <p:spPr bwMode="auto">
          <a:xfrm>
            <a:off x="1319213" y="28098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61" name="Oval 539"/>
          <p:cNvSpPr>
            <a:spLocks noChangeAspect="1" noChangeArrowheads="1"/>
          </p:cNvSpPr>
          <p:nvPr userDrawn="1"/>
        </p:nvSpPr>
        <p:spPr bwMode="auto">
          <a:xfrm>
            <a:off x="1436688" y="28098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62" name="Oval 540"/>
          <p:cNvSpPr>
            <a:spLocks noChangeAspect="1" noChangeArrowheads="1"/>
          </p:cNvSpPr>
          <p:nvPr userDrawn="1"/>
        </p:nvSpPr>
        <p:spPr bwMode="auto">
          <a:xfrm>
            <a:off x="1555750" y="28098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63" name="Oval 541"/>
          <p:cNvSpPr>
            <a:spLocks noChangeAspect="1" noChangeArrowheads="1"/>
          </p:cNvSpPr>
          <p:nvPr userDrawn="1"/>
        </p:nvSpPr>
        <p:spPr bwMode="auto">
          <a:xfrm>
            <a:off x="1673225" y="28098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64" name="Oval 542"/>
          <p:cNvSpPr>
            <a:spLocks noChangeAspect="1" noChangeArrowheads="1"/>
          </p:cNvSpPr>
          <p:nvPr userDrawn="1"/>
        </p:nvSpPr>
        <p:spPr bwMode="auto">
          <a:xfrm>
            <a:off x="1792288" y="28098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65" name="Oval 543"/>
          <p:cNvSpPr>
            <a:spLocks noChangeAspect="1" noChangeArrowheads="1"/>
          </p:cNvSpPr>
          <p:nvPr userDrawn="1"/>
        </p:nvSpPr>
        <p:spPr bwMode="auto">
          <a:xfrm>
            <a:off x="1909763" y="28098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66" name="Oval 544"/>
          <p:cNvSpPr>
            <a:spLocks noChangeAspect="1" noChangeArrowheads="1"/>
          </p:cNvSpPr>
          <p:nvPr userDrawn="1"/>
        </p:nvSpPr>
        <p:spPr bwMode="auto">
          <a:xfrm>
            <a:off x="2028825" y="28098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67" name="Oval 545"/>
          <p:cNvSpPr>
            <a:spLocks noChangeAspect="1" noChangeArrowheads="1"/>
          </p:cNvSpPr>
          <p:nvPr userDrawn="1"/>
        </p:nvSpPr>
        <p:spPr bwMode="auto">
          <a:xfrm>
            <a:off x="2146300" y="28098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68" name="Oval 546"/>
          <p:cNvSpPr>
            <a:spLocks noChangeAspect="1" noChangeArrowheads="1"/>
          </p:cNvSpPr>
          <p:nvPr userDrawn="1"/>
        </p:nvSpPr>
        <p:spPr bwMode="auto">
          <a:xfrm>
            <a:off x="2265363" y="28098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69" name="Oval 547"/>
          <p:cNvSpPr>
            <a:spLocks noChangeAspect="1" noChangeArrowheads="1"/>
          </p:cNvSpPr>
          <p:nvPr userDrawn="1"/>
        </p:nvSpPr>
        <p:spPr bwMode="auto">
          <a:xfrm>
            <a:off x="2382838" y="28098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70" name="Oval 548"/>
          <p:cNvSpPr>
            <a:spLocks noChangeAspect="1" noChangeArrowheads="1"/>
          </p:cNvSpPr>
          <p:nvPr userDrawn="1"/>
        </p:nvSpPr>
        <p:spPr bwMode="auto">
          <a:xfrm>
            <a:off x="2501900" y="28098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71" name="Oval 549"/>
          <p:cNvSpPr>
            <a:spLocks noChangeAspect="1" noChangeArrowheads="1"/>
          </p:cNvSpPr>
          <p:nvPr userDrawn="1"/>
        </p:nvSpPr>
        <p:spPr bwMode="auto">
          <a:xfrm>
            <a:off x="2619375" y="28098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72" name="Oval 550"/>
          <p:cNvSpPr>
            <a:spLocks noChangeAspect="1" noChangeArrowheads="1"/>
          </p:cNvSpPr>
          <p:nvPr userDrawn="1"/>
        </p:nvSpPr>
        <p:spPr bwMode="auto">
          <a:xfrm>
            <a:off x="2738438" y="28098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73" name="Oval 551"/>
          <p:cNvSpPr>
            <a:spLocks noChangeAspect="1" noChangeArrowheads="1"/>
          </p:cNvSpPr>
          <p:nvPr userDrawn="1"/>
        </p:nvSpPr>
        <p:spPr bwMode="auto">
          <a:xfrm>
            <a:off x="2855913" y="28098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74" name="Oval 552"/>
          <p:cNvSpPr>
            <a:spLocks noChangeAspect="1" noChangeArrowheads="1"/>
          </p:cNvSpPr>
          <p:nvPr userDrawn="1"/>
        </p:nvSpPr>
        <p:spPr bwMode="auto">
          <a:xfrm>
            <a:off x="4157663" y="28098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75" name="Oval 553"/>
          <p:cNvSpPr>
            <a:spLocks noChangeAspect="1" noChangeArrowheads="1"/>
          </p:cNvSpPr>
          <p:nvPr userDrawn="1"/>
        </p:nvSpPr>
        <p:spPr bwMode="auto">
          <a:xfrm>
            <a:off x="4276725" y="28098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76" name="Oval 554"/>
          <p:cNvSpPr>
            <a:spLocks noChangeAspect="1" noChangeArrowheads="1"/>
          </p:cNvSpPr>
          <p:nvPr userDrawn="1"/>
        </p:nvSpPr>
        <p:spPr bwMode="auto">
          <a:xfrm>
            <a:off x="4394200" y="28098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77" name="Oval 555"/>
          <p:cNvSpPr>
            <a:spLocks noChangeAspect="1" noChangeArrowheads="1"/>
          </p:cNvSpPr>
          <p:nvPr userDrawn="1"/>
        </p:nvSpPr>
        <p:spPr bwMode="auto">
          <a:xfrm>
            <a:off x="4513263" y="28098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78" name="Oval 556"/>
          <p:cNvSpPr>
            <a:spLocks noChangeAspect="1" noChangeArrowheads="1"/>
          </p:cNvSpPr>
          <p:nvPr userDrawn="1"/>
        </p:nvSpPr>
        <p:spPr bwMode="auto">
          <a:xfrm>
            <a:off x="4630738" y="28098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79" name="Oval 557"/>
          <p:cNvSpPr>
            <a:spLocks noChangeAspect="1" noChangeArrowheads="1"/>
          </p:cNvSpPr>
          <p:nvPr userDrawn="1"/>
        </p:nvSpPr>
        <p:spPr bwMode="auto">
          <a:xfrm>
            <a:off x="4749800" y="28098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80" name="Oval 558"/>
          <p:cNvSpPr>
            <a:spLocks noChangeAspect="1" noChangeArrowheads="1"/>
          </p:cNvSpPr>
          <p:nvPr userDrawn="1"/>
        </p:nvSpPr>
        <p:spPr bwMode="auto">
          <a:xfrm>
            <a:off x="4867275" y="28098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81" name="Oval 559"/>
          <p:cNvSpPr>
            <a:spLocks noChangeAspect="1" noChangeArrowheads="1"/>
          </p:cNvSpPr>
          <p:nvPr userDrawn="1"/>
        </p:nvSpPr>
        <p:spPr bwMode="auto">
          <a:xfrm>
            <a:off x="4986338" y="28098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82" name="Oval 560"/>
          <p:cNvSpPr>
            <a:spLocks noChangeAspect="1" noChangeArrowheads="1"/>
          </p:cNvSpPr>
          <p:nvPr userDrawn="1"/>
        </p:nvSpPr>
        <p:spPr bwMode="auto">
          <a:xfrm>
            <a:off x="5103813" y="28098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83" name="Oval 561"/>
          <p:cNvSpPr>
            <a:spLocks noChangeAspect="1" noChangeArrowheads="1"/>
          </p:cNvSpPr>
          <p:nvPr userDrawn="1"/>
        </p:nvSpPr>
        <p:spPr bwMode="auto">
          <a:xfrm>
            <a:off x="5222875" y="28098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84" name="Oval 562"/>
          <p:cNvSpPr>
            <a:spLocks noChangeAspect="1" noChangeArrowheads="1"/>
          </p:cNvSpPr>
          <p:nvPr userDrawn="1"/>
        </p:nvSpPr>
        <p:spPr bwMode="auto">
          <a:xfrm>
            <a:off x="5340350" y="28098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85" name="Oval 563"/>
          <p:cNvSpPr>
            <a:spLocks noChangeAspect="1" noChangeArrowheads="1"/>
          </p:cNvSpPr>
          <p:nvPr userDrawn="1"/>
        </p:nvSpPr>
        <p:spPr bwMode="auto">
          <a:xfrm>
            <a:off x="5459413" y="28098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86" name="Oval 564"/>
          <p:cNvSpPr>
            <a:spLocks noChangeAspect="1" noChangeArrowheads="1"/>
          </p:cNvSpPr>
          <p:nvPr userDrawn="1"/>
        </p:nvSpPr>
        <p:spPr bwMode="auto">
          <a:xfrm>
            <a:off x="5576888" y="28098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87" name="Oval 565"/>
          <p:cNvSpPr>
            <a:spLocks noChangeAspect="1" noChangeArrowheads="1"/>
          </p:cNvSpPr>
          <p:nvPr userDrawn="1"/>
        </p:nvSpPr>
        <p:spPr bwMode="auto">
          <a:xfrm>
            <a:off x="5695950" y="28098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88" name="Oval 566"/>
          <p:cNvSpPr>
            <a:spLocks noChangeAspect="1" noChangeArrowheads="1"/>
          </p:cNvSpPr>
          <p:nvPr userDrawn="1"/>
        </p:nvSpPr>
        <p:spPr bwMode="auto">
          <a:xfrm>
            <a:off x="5813425" y="28098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89" name="Oval 567"/>
          <p:cNvSpPr>
            <a:spLocks noChangeAspect="1" noChangeArrowheads="1"/>
          </p:cNvSpPr>
          <p:nvPr userDrawn="1"/>
        </p:nvSpPr>
        <p:spPr bwMode="auto">
          <a:xfrm>
            <a:off x="5932488" y="28098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90" name="Oval 568"/>
          <p:cNvSpPr>
            <a:spLocks noChangeAspect="1" noChangeArrowheads="1"/>
          </p:cNvSpPr>
          <p:nvPr userDrawn="1"/>
        </p:nvSpPr>
        <p:spPr bwMode="auto">
          <a:xfrm>
            <a:off x="6051550" y="28098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91" name="Oval 569"/>
          <p:cNvSpPr>
            <a:spLocks noChangeAspect="1" noChangeArrowheads="1"/>
          </p:cNvSpPr>
          <p:nvPr userDrawn="1"/>
        </p:nvSpPr>
        <p:spPr bwMode="auto">
          <a:xfrm>
            <a:off x="6169025" y="28098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92" name="Oval 570"/>
          <p:cNvSpPr>
            <a:spLocks noChangeAspect="1" noChangeArrowheads="1"/>
          </p:cNvSpPr>
          <p:nvPr userDrawn="1"/>
        </p:nvSpPr>
        <p:spPr bwMode="auto">
          <a:xfrm>
            <a:off x="6288088" y="28098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93" name="Oval 571"/>
          <p:cNvSpPr>
            <a:spLocks noChangeAspect="1" noChangeArrowheads="1"/>
          </p:cNvSpPr>
          <p:nvPr userDrawn="1"/>
        </p:nvSpPr>
        <p:spPr bwMode="auto">
          <a:xfrm>
            <a:off x="6405563" y="28098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94" name="Oval 572"/>
          <p:cNvSpPr>
            <a:spLocks noChangeAspect="1" noChangeArrowheads="1"/>
          </p:cNvSpPr>
          <p:nvPr userDrawn="1"/>
        </p:nvSpPr>
        <p:spPr bwMode="auto">
          <a:xfrm>
            <a:off x="6524625" y="28098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95" name="Oval 573"/>
          <p:cNvSpPr>
            <a:spLocks noChangeAspect="1" noChangeArrowheads="1"/>
          </p:cNvSpPr>
          <p:nvPr userDrawn="1"/>
        </p:nvSpPr>
        <p:spPr bwMode="auto">
          <a:xfrm>
            <a:off x="6642100" y="28098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96" name="Oval 574"/>
          <p:cNvSpPr>
            <a:spLocks noChangeAspect="1" noChangeArrowheads="1"/>
          </p:cNvSpPr>
          <p:nvPr userDrawn="1"/>
        </p:nvSpPr>
        <p:spPr bwMode="auto">
          <a:xfrm>
            <a:off x="6761163" y="28098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97" name="Oval 575"/>
          <p:cNvSpPr>
            <a:spLocks noChangeAspect="1" noChangeArrowheads="1"/>
          </p:cNvSpPr>
          <p:nvPr userDrawn="1"/>
        </p:nvSpPr>
        <p:spPr bwMode="auto">
          <a:xfrm>
            <a:off x="6878638" y="28098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98" name="Oval 576"/>
          <p:cNvSpPr>
            <a:spLocks noChangeAspect="1" noChangeArrowheads="1"/>
          </p:cNvSpPr>
          <p:nvPr userDrawn="1"/>
        </p:nvSpPr>
        <p:spPr bwMode="auto">
          <a:xfrm>
            <a:off x="6997700" y="28098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599" name="Oval 577"/>
          <p:cNvSpPr>
            <a:spLocks noChangeAspect="1" noChangeArrowheads="1"/>
          </p:cNvSpPr>
          <p:nvPr userDrawn="1"/>
        </p:nvSpPr>
        <p:spPr bwMode="auto">
          <a:xfrm>
            <a:off x="7115175" y="28098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00" name="Oval 578"/>
          <p:cNvSpPr>
            <a:spLocks noChangeAspect="1" noChangeArrowheads="1"/>
          </p:cNvSpPr>
          <p:nvPr userDrawn="1"/>
        </p:nvSpPr>
        <p:spPr bwMode="auto">
          <a:xfrm>
            <a:off x="7234238" y="28098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01" name="Oval 579"/>
          <p:cNvSpPr>
            <a:spLocks noChangeAspect="1" noChangeArrowheads="1"/>
          </p:cNvSpPr>
          <p:nvPr userDrawn="1"/>
        </p:nvSpPr>
        <p:spPr bwMode="auto">
          <a:xfrm>
            <a:off x="7351713" y="28098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02" name="Oval 580"/>
          <p:cNvSpPr>
            <a:spLocks noChangeAspect="1" noChangeArrowheads="1"/>
          </p:cNvSpPr>
          <p:nvPr userDrawn="1"/>
        </p:nvSpPr>
        <p:spPr bwMode="auto">
          <a:xfrm>
            <a:off x="7470775" y="28098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03" name="Oval 581"/>
          <p:cNvSpPr>
            <a:spLocks noChangeAspect="1" noChangeArrowheads="1"/>
          </p:cNvSpPr>
          <p:nvPr userDrawn="1"/>
        </p:nvSpPr>
        <p:spPr bwMode="auto">
          <a:xfrm>
            <a:off x="7588250" y="28098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04" name="Oval 582"/>
          <p:cNvSpPr>
            <a:spLocks noChangeAspect="1" noChangeArrowheads="1"/>
          </p:cNvSpPr>
          <p:nvPr userDrawn="1"/>
        </p:nvSpPr>
        <p:spPr bwMode="auto">
          <a:xfrm>
            <a:off x="7707313" y="28098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05" name="Oval 583"/>
          <p:cNvSpPr>
            <a:spLocks noChangeAspect="1" noChangeArrowheads="1"/>
          </p:cNvSpPr>
          <p:nvPr userDrawn="1"/>
        </p:nvSpPr>
        <p:spPr bwMode="auto">
          <a:xfrm>
            <a:off x="7824788" y="28098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06" name="Oval 584"/>
          <p:cNvSpPr>
            <a:spLocks noChangeAspect="1" noChangeArrowheads="1"/>
          </p:cNvSpPr>
          <p:nvPr userDrawn="1"/>
        </p:nvSpPr>
        <p:spPr bwMode="auto">
          <a:xfrm>
            <a:off x="8180388" y="28098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07" name="Oval 585"/>
          <p:cNvSpPr>
            <a:spLocks noChangeAspect="1" noChangeArrowheads="1"/>
          </p:cNvSpPr>
          <p:nvPr userDrawn="1"/>
        </p:nvSpPr>
        <p:spPr bwMode="auto">
          <a:xfrm>
            <a:off x="1200150" y="29194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08" name="Oval 586"/>
          <p:cNvSpPr>
            <a:spLocks noChangeAspect="1" noChangeArrowheads="1"/>
          </p:cNvSpPr>
          <p:nvPr userDrawn="1"/>
        </p:nvSpPr>
        <p:spPr bwMode="auto">
          <a:xfrm>
            <a:off x="1319213" y="29194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09" name="Oval 587"/>
          <p:cNvSpPr>
            <a:spLocks noChangeAspect="1" noChangeArrowheads="1"/>
          </p:cNvSpPr>
          <p:nvPr userDrawn="1"/>
        </p:nvSpPr>
        <p:spPr bwMode="auto">
          <a:xfrm>
            <a:off x="1436688" y="29194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10" name="Oval 588"/>
          <p:cNvSpPr>
            <a:spLocks noChangeAspect="1" noChangeArrowheads="1"/>
          </p:cNvSpPr>
          <p:nvPr userDrawn="1"/>
        </p:nvSpPr>
        <p:spPr bwMode="auto">
          <a:xfrm>
            <a:off x="1555750" y="29194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11" name="Oval 589"/>
          <p:cNvSpPr>
            <a:spLocks noChangeAspect="1" noChangeArrowheads="1"/>
          </p:cNvSpPr>
          <p:nvPr userDrawn="1"/>
        </p:nvSpPr>
        <p:spPr bwMode="auto">
          <a:xfrm>
            <a:off x="1673225" y="29194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12" name="Oval 590"/>
          <p:cNvSpPr>
            <a:spLocks noChangeAspect="1" noChangeArrowheads="1"/>
          </p:cNvSpPr>
          <p:nvPr userDrawn="1"/>
        </p:nvSpPr>
        <p:spPr bwMode="auto">
          <a:xfrm>
            <a:off x="1792288" y="29194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13" name="Oval 591"/>
          <p:cNvSpPr>
            <a:spLocks noChangeAspect="1" noChangeArrowheads="1"/>
          </p:cNvSpPr>
          <p:nvPr userDrawn="1"/>
        </p:nvSpPr>
        <p:spPr bwMode="auto">
          <a:xfrm>
            <a:off x="1909763" y="29194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14" name="Oval 592"/>
          <p:cNvSpPr>
            <a:spLocks noChangeAspect="1" noChangeArrowheads="1"/>
          </p:cNvSpPr>
          <p:nvPr userDrawn="1"/>
        </p:nvSpPr>
        <p:spPr bwMode="auto">
          <a:xfrm>
            <a:off x="2028825" y="29194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15" name="Oval 593"/>
          <p:cNvSpPr>
            <a:spLocks noChangeAspect="1" noChangeArrowheads="1"/>
          </p:cNvSpPr>
          <p:nvPr userDrawn="1"/>
        </p:nvSpPr>
        <p:spPr bwMode="auto">
          <a:xfrm>
            <a:off x="2146300" y="29194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16" name="Oval 594"/>
          <p:cNvSpPr>
            <a:spLocks noChangeAspect="1" noChangeArrowheads="1"/>
          </p:cNvSpPr>
          <p:nvPr userDrawn="1"/>
        </p:nvSpPr>
        <p:spPr bwMode="auto">
          <a:xfrm>
            <a:off x="2265363" y="29194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17" name="Oval 595"/>
          <p:cNvSpPr>
            <a:spLocks noChangeAspect="1" noChangeArrowheads="1"/>
          </p:cNvSpPr>
          <p:nvPr userDrawn="1"/>
        </p:nvSpPr>
        <p:spPr bwMode="auto">
          <a:xfrm>
            <a:off x="2382838" y="29194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18" name="Oval 596"/>
          <p:cNvSpPr>
            <a:spLocks noChangeAspect="1" noChangeArrowheads="1"/>
          </p:cNvSpPr>
          <p:nvPr userDrawn="1"/>
        </p:nvSpPr>
        <p:spPr bwMode="auto">
          <a:xfrm>
            <a:off x="2501900" y="29194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19" name="Oval 597"/>
          <p:cNvSpPr>
            <a:spLocks noChangeAspect="1" noChangeArrowheads="1"/>
          </p:cNvSpPr>
          <p:nvPr userDrawn="1"/>
        </p:nvSpPr>
        <p:spPr bwMode="auto">
          <a:xfrm>
            <a:off x="2619375" y="29194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20" name="Oval 598"/>
          <p:cNvSpPr>
            <a:spLocks noChangeAspect="1" noChangeArrowheads="1"/>
          </p:cNvSpPr>
          <p:nvPr userDrawn="1"/>
        </p:nvSpPr>
        <p:spPr bwMode="auto">
          <a:xfrm>
            <a:off x="2738438" y="29194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21" name="Oval 599"/>
          <p:cNvSpPr>
            <a:spLocks noChangeAspect="1" noChangeArrowheads="1"/>
          </p:cNvSpPr>
          <p:nvPr userDrawn="1"/>
        </p:nvSpPr>
        <p:spPr bwMode="auto">
          <a:xfrm>
            <a:off x="2855913" y="29194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22" name="Oval 600"/>
          <p:cNvSpPr>
            <a:spLocks noChangeAspect="1" noChangeArrowheads="1"/>
          </p:cNvSpPr>
          <p:nvPr userDrawn="1"/>
        </p:nvSpPr>
        <p:spPr bwMode="auto">
          <a:xfrm>
            <a:off x="4276725" y="29194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23" name="Oval 601"/>
          <p:cNvSpPr>
            <a:spLocks noChangeAspect="1" noChangeArrowheads="1"/>
          </p:cNvSpPr>
          <p:nvPr userDrawn="1"/>
        </p:nvSpPr>
        <p:spPr bwMode="auto">
          <a:xfrm>
            <a:off x="4394200" y="29194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24" name="Oval 602"/>
          <p:cNvSpPr>
            <a:spLocks noChangeAspect="1" noChangeArrowheads="1"/>
          </p:cNvSpPr>
          <p:nvPr userDrawn="1"/>
        </p:nvSpPr>
        <p:spPr bwMode="auto">
          <a:xfrm>
            <a:off x="4513263" y="29194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25" name="Oval 603"/>
          <p:cNvSpPr>
            <a:spLocks noChangeAspect="1" noChangeArrowheads="1"/>
          </p:cNvSpPr>
          <p:nvPr userDrawn="1"/>
        </p:nvSpPr>
        <p:spPr bwMode="auto">
          <a:xfrm>
            <a:off x="4630738" y="29194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26" name="Oval 604"/>
          <p:cNvSpPr>
            <a:spLocks noChangeAspect="1" noChangeArrowheads="1"/>
          </p:cNvSpPr>
          <p:nvPr userDrawn="1"/>
        </p:nvSpPr>
        <p:spPr bwMode="auto">
          <a:xfrm>
            <a:off x="4749800" y="29194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27" name="Oval 605"/>
          <p:cNvSpPr>
            <a:spLocks noChangeAspect="1" noChangeArrowheads="1"/>
          </p:cNvSpPr>
          <p:nvPr userDrawn="1"/>
        </p:nvSpPr>
        <p:spPr bwMode="auto">
          <a:xfrm>
            <a:off x="4867275" y="29194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28" name="Oval 606"/>
          <p:cNvSpPr>
            <a:spLocks noChangeAspect="1" noChangeArrowheads="1"/>
          </p:cNvSpPr>
          <p:nvPr userDrawn="1"/>
        </p:nvSpPr>
        <p:spPr bwMode="auto">
          <a:xfrm>
            <a:off x="4986338" y="29194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29" name="Oval 607"/>
          <p:cNvSpPr>
            <a:spLocks noChangeAspect="1" noChangeArrowheads="1"/>
          </p:cNvSpPr>
          <p:nvPr userDrawn="1"/>
        </p:nvSpPr>
        <p:spPr bwMode="auto">
          <a:xfrm>
            <a:off x="5103813" y="29194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30" name="Oval 608"/>
          <p:cNvSpPr>
            <a:spLocks noChangeAspect="1" noChangeArrowheads="1"/>
          </p:cNvSpPr>
          <p:nvPr userDrawn="1"/>
        </p:nvSpPr>
        <p:spPr bwMode="auto">
          <a:xfrm>
            <a:off x="5222875" y="29194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31" name="Oval 609"/>
          <p:cNvSpPr>
            <a:spLocks noChangeAspect="1" noChangeArrowheads="1"/>
          </p:cNvSpPr>
          <p:nvPr userDrawn="1"/>
        </p:nvSpPr>
        <p:spPr bwMode="auto">
          <a:xfrm>
            <a:off x="5340350" y="29194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32" name="Oval 610"/>
          <p:cNvSpPr>
            <a:spLocks noChangeAspect="1" noChangeArrowheads="1"/>
          </p:cNvSpPr>
          <p:nvPr userDrawn="1"/>
        </p:nvSpPr>
        <p:spPr bwMode="auto">
          <a:xfrm>
            <a:off x="5459413" y="29194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33" name="Oval 611"/>
          <p:cNvSpPr>
            <a:spLocks noChangeAspect="1" noChangeArrowheads="1"/>
          </p:cNvSpPr>
          <p:nvPr userDrawn="1"/>
        </p:nvSpPr>
        <p:spPr bwMode="auto">
          <a:xfrm>
            <a:off x="5576888" y="29194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34" name="Oval 612"/>
          <p:cNvSpPr>
            <a:spLocks noChangeAspect="1" noChangeArrowheads="1"/>
          </p:cNvSpPr>
          <p:nvPr userDrawn="1"/>
        </p:nvSpPr>
        <p:spPr bwMode="auto">
          <a:xfrm>
            <a:off x="5695950" y="29194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35" name="Oval 613"/>
          <p:cNvSpPr>
            <a:spLocks noChangeAspect="1" noChangeArrowheads="1"/>
          </p:cNvSpPr>
          <p:nvPr userDrawn="1"/>
        </p:nvSpPr>
        <p:spPr bwMode="auto">
          <a:xfrm>
            <a:off x="5813425" y="29194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36" name="Oval 614"/>
          <p:cNvSpPr>
            <a:spLocks noChangeAspect="1" noChangeArrowheads="1"/>
          </p:cNvSpPr>
          <p:nvPr userDrawn="1"/>
        </p:nvSpPr>
        <p:spPr bwMode="auto">
          <a:xfrm>
            <a:off x="5932488" y="29194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37" name="Oval 615"/>
          <p:cNvSpPr>
            <a:spLocks noChangeAspect="1" noChangeArrowheads="1"/>
          </p:cNvSpPr>
          <p:nvPr userDrawn="1"/>
        </p:nvSpPr>
        <p:spPr bwMode="auto">
          <a:xfrm>
            <a:off x="6051550" y="29194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38" name="Oval 616"/>
          <p:cNvSpPr>
            <a:spLocks noChangeAspect="1" noChangeArrowheads="1"/>
          </p:cNvSpPr>
          <p:nvPr userDrawn="1"/>
        </p:nvSpPr>
        <p:spPr bwMode="auto">
          <a:xfrm>
            <a:off x="6169025" y="29194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39" name="Oval 617"/>
          <p:cNvSpPr>
            <a:spLocks noChangeAspect="1" noChangeArrowheads="1"/>
          </p:cNvSpPr>
          <p:nvPr userDrawn="1"/>
        </p:nvSpPr>
        <p:spPr bwMode="auto">
          <a:xfrm>
            <a:off x="6288088" y="29194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40" name="Oval 618"/>
          <p:cNvSpPr>
            <a:spLocks noChangeAspect="1" noChangeArrowheads="1"/>
          </p:cNvSpPr>
          <p:nvPr userDrawn="1"/>
        </p:nvSpPr>
        <p:spPr bwMode="auto">
          <a:xfrm>
            <a:off x="6405563" y="29194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41" name="Oval 619"/>
          <p:cNvSpPr>
            <a:spLocks noChangeAspect="1" noChangeArrowheads="1"/>
          </p:cNvSpPr>
          <p:nvPr userDrawn="1"/>
        </p:nvSpPr>
        <p:spPr bwMode="auto">
          <a:xfrm>
            <a:off x="6524625" y="29194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42" name="Oval 620"/>
          <p:cNvSpPr>
            <a:spLocks noChangeAspect="1" noChangeArrowheads="1"/>
          </p:cNvSpPr>
          <p:nvPr userDrawn="1"/>
        </p:nvSpPr>
        <p:spPr bwMode="auto">
          <a:xfrm>
            <a:off x="6642100" y="29194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43" name="Oval 621"/>
          <p:cNvSpPr>
            <a:spLocks noChangeAspect="1" noChangeArrowheads="1"/>
          </p:cNvSpPr>
          <p:nvPr userDrawn="1"/>
        </p:nvSpPr>
        <p:spPr bwMode="auto">
          <a:xfrm>
            <a:off x="6761163" y="29194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44" name="Oval 622"/>
          <p:cNvSpPr>
            <a:spLocks noChangeAspect="1" noChangeArrowheads="1"/>
          </p:cNvSpPr>
          <p:nvPr userDrawn="1"/>
        </p:nvSpPr>
        <p:spPr bwMode="auto">
          <a:xfrm>
            <a:off x="6878638" y="29194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45" name="Oval 623"/>
          <p:cNvSpPr>
            <a:spLocks noChangeAspect="1" noChangeArrowheads="1"/>
          </p:cNvSpPr>
          <p:nvPr userDrawn="1"/>
        </p:nvSpPr>
        <p:spPr bwMode="auto">
          <a:xfrm>
            <a:off x="6997700" y="29194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46" name="Oval 624"/>
          <p:cNvSpPr>
            <a:spLocks noChangeAspect="1" noChangeArrowheads="1"/>
          </p:cNvSpPr>
          <p:nvPr userDrawn="1"/>
        </p:nvSpPr>
        <p:spPr bwMode="auto">
          <a:xfrm>
            <a:off x="7115175" y="29194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47" name="Oval 625"/>
          <p:cNvSpPr>
            <a:spLocks noChangeAspect="1" noChangeArrowheads="1"/>
          </p:cNvSpPr>
          <p:nvPr userDrawn="1"/>
        </p:nvSpPr>
        <p:spPr bwMode="auto">
          <a:xfrm>
            <a:off x="7234238" y="29194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48" name="Oval 626"/>
          <p:cNvSpPr>
            <a:spLocks noChangeAspect="1" noChangeArrowheads="1"/>
          </p:cNvSpPr>
          <p:nvPr userDrawn="1"/>
        </p:nvSpPr>
        <p:spPr bwMode="auto">
          <a:xfrm>
            <a:off x="7351713" y="29194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49" name="Oval 627"/>
          <p:cNvSpPr>
            <a:spLocks noChangeAspect="1" noChangeArrowheads="1"/>
          </p:cNvSpPr>
          <p:nvPr userDrawn="1"/>
        </p:nvSpPr>
        <p:spPr bwMode="auto">
          <a:xfrm>
            <a:off x="7470775" y="29194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50" name="Oval 628"/>
          <p:cNvSpPr>
            <a:spLocks noChangeAspect="1" noChangeArrowheads="1"/>
          </p:cNvSpPr>
          <p:nvPr userDrawn="1"/>
        </p:nvSpPr>
        <p:spPr bwMode="auto">
          <a:xfrm>
            <a:off x="7588250" y="29194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51" name="Oval 629"/>
          <p:cNvSpPr>
            <a:spLocks noChangeAspect="1" noChangeArrowheads="1"/>
          </p:cNvSpPr>
          <p:nvPr userDrawn="1"/>
        </p:nvSpPr>
        <p:spPr bwMode="auto">
          <a:xfrm>
            <a:off x="7707313" y="29194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52" name="Oval 630"/>
          <p:cNvSpPr>
            <a:spLocks noChangeAspect="1" noChangeArrowheads="1"/>
          </p:cNvSpPr>
          <p:nvPr userDrawn="1"/>
        </p:nvSpPr>
        <p:spPr bwMode="auto">
          <a:xfrm>
            <a:off x="7824788" y="29194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53" name="Oval 631"/>
          <p:cNvSpPr>
            <a:spLocks noChangeAspect="1" noChangeArrowheads="1"/>
          </p:cNvSpPr>
          <p:nvPr userDrawn="1"/>
        </p:nvSpPr>
        <p:spPr bwMode="auto">
          <a:xfrm>
            <a:off x="7943850" y="29194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54" name="Oval 632"/>
          <p:cNvSpPr>
            <a:spLocks noChangeAspect="1" noChangeArrowheads="1"/>
          </p:cNvSpPr>
          <p:nvPr userDrawn="1"/>
        </p:nvSpPr>
        <p:spPr bwMode="auto">
          <a:xfrm>
            <a:off x="1200150" y="30289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55" name="Oval 633"/>
          <p:cNvSpPr>
            <a:spLocks noChangeAspect="1" noChangeArrowheads="1"/>
          </p:cNvSpPr>
          <p:nvPr userDrawn="1"/>
        </p:nvSpPr>
        <p:spPr bwMode="auto">
          <a:xfrm>
            <a:off x="1319213" y="30289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56" name="Oval 634"/>
          <p:cNvSpPr>
            <a:spLocks noChangeAspect="1" noChangeArrowheads="1"/>
          </p:cNvSpPr>
          <p:nvPr userDrawn="1"/>
        </p:nvSpPr>
        <p:spPr bwMode="auto">
          <a:xfrm>
            <a:off x="1436688" y="30289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57" name="Oval 635"/>
          <p:cNvSpPr>
            <a:spLocks noChangeAspect="1" noChangeArrowheads="1"/>
          </p:cNvSpPr>
          <p:nvPr userDrawn="1"/>
        </p:nvSpPr>
        <p:spPr bwMode="auto">
          <a:xfrm>
            <a:off x="1555750" y="30289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58" name="Oval 636"/>
          <p:cNvSpPr>
            <a:spLocks noChangeAspect="1" noChangeArrowheads="1"/>
          </p:cNvSpPr>
          <p:nvPr userDrawn="1"/>
        </p:nvSpPr>
        <p:spPr bwMode="auto">
          <a:xfrm>
            <a:off x="1673225" y="30289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59" name="Oval 637"/>
          <p:cNvSpPr>
            <a:spLocks noChangeAspect="1" noChangeArrowheads="1"/>
          </p:cNvSpPr>
          <p:nvPr userDrawn="1"/>
        </p:nvSpPr>
        <p:spPr bwMode="auto">
          <a:xfrm>
            <a:off x="1792288" y="30289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60" name="Oval 638"/>
          <p:cNvSpPr>
            <a:spLocks noChangeAspect="1" noChangeArrowheads="1"/>
          </p:cNvSpPr>
          <p:nvPr userDrawn="1"/>
        </p:nvSpPr>
        <p:spPr bwMode="auto">
          <a:xfrm>
            <a:off x="1909763" y="30289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61" name="Oval 639"/>
          <p:cNvSpPr>
            <a:spLocks noChangeAspect="1" noChangeArrowheads="1"/>
          </p:cNvSpPr>
          <p:nvPr userDrawn="1"/>
        </p:nvSpPr>
        <p:spPr bwMode="auto">
          <a:xfrm>
            <a:off x="2028825" y="30289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62" name="Oval 640"/>
          <p:cNvSpPr>
            <a:spLocks noChangeAspect="1" noChangeArrowheads="1"/>
          </p:cNvSpPr>
          <p:nvPr userDrawn="1"/>
        </p:nvSpPr>
        <p:spPr bwMode="auto">
          <a:xfrm>
            <a:off x="2146300" y="30289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63" name="Oval 641"/>
          <p:cNvSpPr>
            <a:spLocks noChangeAspect="1" noChangeArrowheads="1"/>
          </p:cNvSpPr>
          <p:nvPr userDrawn="1"/>
        </p:nvSpPr>
        <p:spPr bwMode="auto">
          <a:xfrm>
            <a:off x="2265363" y="30289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64" name="Oval 642"/>
          <p:cNvSpPr>
            <a:spLocks noChangeAspect="1" noChangeArrowheads="1"/>
          </p:cNvSpPr>
          <p:nvPr userDrawn="1"/>
        </p:nvSpPr>
        <p:spPr bwMode="auto">
          <a:xfrm>
            <a:off x="2382838" y="30289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65" name="Oval 643"/>
          <p:cNvSpPr>
            <a:spLocks noChangeAspect="1" noChangeArrowheads="1"/>
          </p:cNvSpPr>
          <p:nvPr userDrawn="1"/>
        </p:nvSpPr>
        <p:spPr bwMode="auto">
          <a:xfrm>
            <a:off x="2501900" y="30289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66" name="Oval 644"/>
          <p:cNvSpPr>
            <a:spLocks noChangeAspect="1" noChangeArrowheads="1"/>
          </p:cNvSpPr>
          <p:nvPr userDrawn="1"/>
        </p:nvSpPr>
        <p:spPr bwMode="auto">
          <a:xfrm>
            <a:off x="2619375" y="30289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67" name="Oval 645"/>
          <p:cNvSpPr>
            <a:spLocks noChangeAspect="1" noChangeArrowheads="1"/>
          </p:cNvSpPr>
          <p:nvPr userDrawn="1"/>
        </p:nvSpPr>
        <p:spPr bwMode="auto">
          <a:xfrm>
            <a:off x="4276725" y="30289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68" name="Oval 646"/>
          <p:cNvSpPr>
            <a:spLocks noChangeAspect="1" noChangeArrowheads="1"/>
          </p:cNvSpPr>
          <p:nvPr userDrawn="1"/>
        </p:nvSpPr>
        <p:spPr bwMode="auto">
          <a:xfrm>
            <a:off x="4394200" y="30289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69" name="Oval 647"/>
          <p:cNvSpPr>
            <a:spLocks noChangeAspect="1" noChangeArrowheads="1"/>
          </p:cNvSpPr>
          <p:nvPr userDrawn="1"/>
        </p:nvSpPr>
        <p:spPr bwMode="auto">
          <a:xfrm>
            <a:off x="4513263" y="30289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70" name="Oval 648"/>
          <p:cNvSpPr>
            <a:spLocks noChangeAspect="1" noChangeArrowheads="1"/>
          </p:cNvSpPr>
          <p:nvPr userDrawn="1"/>
        </p:nvSpPr>
        <p:spPr bwMode="auto">
          <a:xfrm>
            <a:off x="4630738" y="30289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71" name="Oval 649"/>
          <p:cNvSpPr>
            <a:spLocks noChangeAspect="1" noChangeArrowheads="1"/>
          </p:cNvSpPr>
          <p:nvPr userDrawn="1"/>
        </p:nvSpPr>
        <p:spPr bwMode="auto">
          <a:xfrm>
            <a:off x="4749800" y="30289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72" name="Oval 650"/>
          <p:cNvSpPr>
            <a:spLocks noChangeAspect="1" noChangeArrowheads="1"/>
          </p:cNvSpPr>
          <p:nvPr userDrawn="1"/>
        </p:nvSpPr>
        <p:spPr bwMode="auto">
          <a:xfrm>
            <a:off x="4867275" y="30289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73" name="Oval 651"/>
          <p:cNvSpPr>
            <a:spLocks noChangeAspect="1" noChangeArrowheads="1"/>
          </p:cNvSpPr>
          <p:nvPr userDrawn="1"/>
        </p:nvSpPr>
        <p:spPr bwMode="auto">
          <a:xfrm>
            <a:off x="4986338" y="30289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74" name="Oval 652"/>
          <p:cNvSpPr>
            <a:spLocks noChangeAspect="1" noChangeArrowheads="1"/>
          </p:cNvSpPr>
          <p:nvPr userDrawn="1"/>
        </p:nvSpPr>
        <p:spPr bwMode="auto">
          <a:xfrm>
            <a:off x="5222875" y="30289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75" name="Oval 653"/>
          <p:cNvSpPr>
            <a:spLocks noChangeAspect="1" noChangeArrowheads="1"/>
          </p:cNvSpPr>
          <p:nvPr userDrawn="1"/>
        </p:nvSpPr>
        <p:spPr bwMode="auto">
          <a:xfrm>
            <a:off x="5340350" y="30289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76" name="Oval 654"/>
          <p:cNvSpPr>
            <a:spLocks noChangeAspect="1" noChangeArrowheads="1"/>
          </p:cNvSpPr>
          <p:nvPr userDrawn="1"/>
        </p:nvSpPr>
        <p:spPr bwMode="auto">
          <a:xfrm>
            <a:off x="5459413" y="30289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77" name="Oval 655"/>
          <p:cNvSpPr>
            <a:spLocks noChangeAspect="1" noChangeArrowheads="1"/>
          </p:cNvSpPr>
          <p:nvPr userDrawn="1"/>
        </p:nvSpPr>
        <p:spPr bwMode="auto">
          <a:xfrm>
            <a:off x="5576888" y="30289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78" name="Oval 656"/>
          <p:cNvSpPr>
            <a:spLocks noChangeAspect="1" noChangeArrowheads="1"/>
          </p:cNvSpPr>
          <p:nvPr userDrawn="1"/>
        </p:nvSpPr>
        <p:spPr bwMode="auto">
          <a:xfrm>
            <a:off x="5695950" y="30289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79" name="Oval 657"/>
          <p:cNvSpPr>
            <a:spLocks noChangeAspect="1" noChangeArrowheads="1"/>
          </p:cNvSpPr>
          <p:nvPr userDrawn="1"/>
        </p:nvSpPr>
        <p:spPr bwMode="auto">
          <a:xfrm>
            <a:off x="5932488" y="30289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80" name="Oval 658"/>
          <p:cNvSpPr>
            <a:spLocks noChangeAspect="1" noChangeArrowheads="1"/>
          </p:cNvSpPr>
          <p:nvPr userDrawn="1"/>
        </p:nvSpPr>
        <p:spPr bwMode="auto">
          <a:xfrm>
            <a:off x="6051550" y="30289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81" name="Oval 659"/>
          <p:cNvSpPr>
            <a:spLocks noChangeAspect="1" noChangeArrowheads="1"/>
          </p:cNvSpPr>
          <p:nvPr userDrawn="1"/>
        </p:nvSpPr>
        <p:spPr bwMode="auto">
          <a:xfrm>
            <a:off x="6169025" y="30289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82" name="Oval 660"/>
          <p:cNvSpPr>
            <a:spLocks noChangeAspect="1" noChangeArrowheads="1"/>
          </p:cNvSpPr>
          <p:nvPr userDrawn="1"/>
        </p:nvSpPr>
        <p:spPr bwMode="auto">
          <a:xfrm>
            <a:off x="6288088" y="30289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83" name="Oval 661"/>
          <p:cNvSpPr>
            <a:spLocks noChangeAspect="1" noChangeArrowheads="1"/>
          </p:cNvSpPr>
          <p:nvPr userDrawn="1"/>
        </p:nvSpPr>
        <p:spPr bwMode="auto">
          <a:xfrm>
            <a:off x="6405563" y="30289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84" name="Oval 662"/>
          <p:cNvSpPr>
            <a:spLocks noChangeAspect="1" noChangeArrowheads="1"/>
          </p:cNvSpPr>
          <p:nvPr userDrawn="1"/>
        </p:nvSpPr>
        <p:spPr bwMode="auto">
          <a:xfrm>
            <a:off x="6524625" y="30289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85" name="Oval 663"/>
          <p:cNvSpPr>
            <a:spLocks noChangeAspect="1" noChangeArrowheads="1"/>
          </p:cNvSpPr>
          <p:nvPr userDrawn="1"/>
        </p:nvSpPr>
        <p:spPr bwMode="auto">
          <a:xfrm>
            <a:off x="6642100" y="30289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86" name="Oval 664"/>
          <p:cNvSpPr>
            <a:spLocks noChangeAspect="1" noChangeArrowheads="1"/>
          </p:cNvSpPr>
          <p:nvPr userDrawn="1"/>
        </p:nvSpPr>
        <p:spPr bwMode="auto">
          <a:xfrm>
            <a:off x="6761163" y="30289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87" name="Oval 665"/>
          <p:cNvSpPr>
            <a:spLocks noChangeAspect="1" noChangeArrowheads="1"/>
          </p:cNvSpPr>
          <p:nvPr userDrawn="1"/>
        </p:nvSpPr>
        <p:spPr bwMode="auto">
          <a:xfrm>
            <a:off x="6878638" y="30289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88" name="Oval 666"/>
          <p:cNvSpPr>
            <a:spLocks noChangeAspect="1" noChangeArrowheads="1"/>
          </p:cNvSpPr>
          <p:nvPr userDrawn="1"/>
        </p:nvSpPr>
        <p:spPr bwMode="auto">
          <a:xfrm>
            <a:off x="6997700" y="30289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89" name="Oval 667"/>
          <p:cNvSpPr>
            <a:spLocks noChangeAspect="1" noChangeArrowheads="1"/>
          </p:cNvSpPr>
          <p:nvPr userDrawn="1"/>
        </p:nvSpPr>
        <p:spPr bwMode="auto">
          <a:xfrm>
            <a:off x="7115175" y="30289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90" name="Oval 668"/>
          <p:cNvSpPr>
            <a:spLocks noChangeAspect="1" noChangeArrowheads="1"/>
          </p:cNvSpPr>
          <p:nvPr userDrawn="1"/>
        </p:nvSpPr>
        <p:spPr bwMode="auto">
          <a:xfrm>
            <a:off x="7234238" y="30289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91" name="Oval 669"/>
          <p:cNvSpPr>
            <a:spLocks noChangeAspect="1" noChangeArrowheads="1"/>
          </p:cNvSpPr>
          <p:nvPr userDrawn="1"/>
        </p:nvSpPr>
        <p:spPr bwMode="auto">
          <a:xfrm>
            <a:off x="7351713" y="30289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92" name="Oval 670"/>
          <p:cNvSpPr>
            <a:spLocks noChangeAspect="1" noChangeArrowheads="1"/>
          </p:cNvSpPr>
          <p:nvPr userDrawn="1"/>
        </p:nvSpPr>
        <p:spPr bwMode="auto">
          <a:xfrm>
            <a:off x="7470775" y="30289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93" name="Oval 671"/>
          <p:cNvSpPr>
            <a:spLocks noChangeAspect="1" noChangeArrowheads="1"/>
          </p:cNvSpPr>
          <p:nvPr userDrawn="1"/>
        </p:nvSpPr>
        <p:spPr bwMode="auto">
          <a:xfrm>
            <a:off x="7588250" y="30289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94" name="Oval 672"/>
          <p:cNvSpPr>
            <a:spLocks noChangeAspect="1" noChangeArrowheads="1"/>
          </p:cNvSpPr>
          <p:nvPr userDrawn="1"/>
        </p:nvSpPr>
        <p:spPr bwMode="auto">
          <a:xfrm>
            <a:off x="1200150" y="31369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95" name="Oval 673"/>
          <p:cNvSpPr>
            <a:spLocks noChangeAspect="1" noChangeArrowheads="1"/>
          </p:cNvSpPr>
          <p:nvPr userDrawn="1"/>
        </p:nvSpPr>
        <p:spPr bwMode="auto">
          <a:xfrm>
            <a:off x="1319213" y="31369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96" name="Oval 674"/>
          <p:cNvSpPr>
            <a:spLocks noChangeAspect="1" noChangeArrowheads="1"/>
          </p:cNvSpPr>
          <p:nvPr userDrawn="1"/>
        </p:nvSpPr>
        <p:spPr bwMode="auto">
          <a:xfrm>
            <a:off x="1436688" y="31369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97" name="Oval 675"/>
          <p:cNvSpPr>
            <a:spLocks noChangeAspect="1" noChangeArrowheads="1"/>
          </p:cNvSpPr>
          <p:nvPr userDrawn="1"/>
        </p:nvSpPr>
        <p:spPr bwMode="auto">
          <a:xfrm>
            <a:off x="1555750" y="31369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98" name="Oval 676"/>
          <p:cNvSpPr>
            <a:spLocks noChangeAspect="1" noChangeArrowheads="1"/>
          </p:cNvSpPr>
          <p:nvPr userDrawn="1"/>
        </p:nvSpPr>
        <p:spPr bwMode="auto">
          <a:xfrm>
            <a:off x="1673225" y="31369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699" name="Oval 677"/>
          <p:cNvSpPr>
            <a:spLocks noChangeAspect="1" noChangeArrowheads="1"/>
          </p:cNvSpPr>
          <p:nvPr userDrawn="1"/>
        </p:nvSpPr>
        <p:spPr bwMode="auto">
          <a:xfrm>
            <a:off x="1792288" y="31369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00" name="Oval 678"/>
          <p:cNvSpPr>
            <a:spLocks noChangeAspect="1" noChangeArrowheads="1"/>
          </p:cNvSpPr>
          <p:nvPr userDrawn="1"/>
        </p:nvSpPr>
        <p:spPr bwMode="auto">
          <a:xfrm>
            <a:off x="1909763" y="31369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01" name="Oval 679"/>
          <p:cNvSpPr>
            <a:spLocks noChangeAspect="1" noChangeArrowheads="1"/>
          </p:cNvSpPr>
          <p:nvPr userDrawn="1"/>
        </p:nvSpPr>
        <p:spPr bwMode="auto">
          <a:xfrm>
            <a:off x="2028825" y="31369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02" name="Oval 680"/>
          <p:cNvSpPr>
            <a:spLocks noChangeAspect="1" noChangeArrowheads="1"/>
          </p:cNvSpPr>
          <p:nvPr userDrawn="1"/>
        </p:nvSpPr>
        <p:spPr bwMode="auto">
          <a:xfrm>
            <a:off x="2146300" y="31369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03" name="Oval 681"/>
          <p:cNvSpPr>
            <a:spLocks noChangeAspect="1" noChangeArrowheads="1"/>
          </p:cNvSpPr>
          <p:nvPr userDrawn="1"/>
        </p:nvSpPr>
        <p:spPr bwMode="auto">
          <a:xfrm>
            <a:off x="2265363" y="31369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04" name="Oval 682"/>
          <p:cNvSpPr>
            <a:spLocks noChangeAspect="1" noChangeArrowheads="1"/>
          </p:cNvSpPr>
          <p:nvPr userDrawn="1"/>
        </p:nvSpPr>
        <p:spPr bwMode="auto">
          <a:xfrm>
            <a:off x="2382838" y="31369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05" name="Oval 683"/>
          <p:cNvSpPr>
            <a:spLocks noChangeAspect="1" noChangeArrowheads="1"/>
          </p:cNvSpPr>
          <p:nvPr userDrawn="1"/>
        </p:nvSpPr>
        <p:spPr bwMode="auto">
          <a:xfrm>
            <a:off x="2501900" y="31369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06" name="Oval 684"/>
          <p:cNvSpPr>
            <a:spLocks noChangeAspect="1" noChangeArrowheads="1"/>
          </p:cNvSpPr>
          <p:nvPr userDrawn="1"/>
        </p:nvSpPr>
        <p:spPr bwMode="auto">
          <a:xfrm>
            <a:off x="4040188" y="31369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07" name="Oval 685"/>
          <p:cNvSpPr>
            <a:spLocks noChangeAspect="1" noChangeArrowheads="1"/>
          </p:cNvSpPr>
          <p:nvPr userDrawn="1"/>
        </p:nvSpPr>
        <p:spPr bwMode="auto">
          <a:xfrm>
            <a:off x="4157663" y="31369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08" name="Oval 686"/>
          <p:cNvSpPr>
            <a:spLocks noChangeAspect="1" noChangeArrowheads="1"/>
          </p:cNvSpPr>
          <p:nvPr userDrawn="1"/>
        </p:nvSpPr>
        <p:spPr bwMode="auto">
          <a:xfrm>
            <a:off x="4276725" y="31369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09" name="Oval 687"/>
          <p:cNvSpPr>
            <a:spLocks noChangeAspect="1" noChangeArrowheads="1"/>
          </p:cNvSpPr>
          <p:nvPr userDrawn="1"/>
        </p:nvSpPr>
        <p:spPr bwMode="auto">
          <a:xfrm>
            <a:off x="4630738" y="31369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10" name="Oval 688"/>
          <p:cNvSpPr>
            <a:spLocks noChangeAspect="1" noChangeArrowheads="1"/>
          </p:cNvSpPr>
          <p:nvPr userDrawn="1"/>
        </p:nvSpPr>
        <p:spPr bwMode="auto">
          <a:xfrm>
            <a:off x="4749800" y="31369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11" name="Oval 689"/>
          <p:cNvSpPr>
            <a:spLocks noChangeAspect="1" noChangeArrowheads="1"/>
          </p:cNvSpPr>
          <p:nvPr userDrawn="1"/>
        </p:nvSpPr>
        <p:spPr bwMode="auto">
          <a:xfrm>
            <a:off x="4867275" y="31369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12" name="Oval 690"/>
          <p:cNvSpPr>
            <a:spLocks noChangeAspect="1" noChangeArrowheads="1"/>
          </p:cNvSpPr>
          <p:nvPr userDrawn="1"/>
        </p:nvSpPr>
        <p:spPr bwMode="auto">
          <a:xfrm>
            <a:off x="4986338" y="31369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13" name="Oval 691"/>
          <p:cNvSpPr>
            <a:spLocks noChangeAspect="1" noChangeArrowheads="1"/>
          </p:cNvSpPr>
          <p:nvPr userDrawn="1"/>
        </p:nvSpPr>
        <p:spPr bwMode="auto">
          <a:xfrm>
            <a:off x="5103813" y="31369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14" name="Oval 692"/>
          <p:cNvSpPr>
            <a:spLocks noChangeAspect="1" noChangeArrowheads="1"/>
          </p:cNvSpPr>
          <p:nvPr userDrawn="1"/>
        </p:nvSpPr>
        <p:spPr bwMode="auto">
          <a:xfrm>
            <a:off x="5222875" y="31369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15" name="Oval 693"/>
          <p:cNvSpPr>
            <a:spLocks noChangeAspect="1" noChangeArrowheads="1"/>
          </p:cNvSpPr>
          <p:nvPr userDrawn="1"/>
        </p:nvSpPr>
        <p:spPr bwMode="auto">
          <a:xfrm>
            <a:off x="5340350" y="31369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16" name="Oval 694"/>
          <p:cNvSpPr>
            <a:spLocks noChangeAspect="1" noChangeArrowheads="1"/>
          </p:cNvSpPr>
          <p:nvPr userDrawn="1"/>
        </p:nvSpPr>
        <p:spPr bwMode="auto">
          <a:xfrm>
            <a:off x="5459413" y="31369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17" name="Oval 695"/>
          <p:cNvSpPr>
            <a:spLocks noChangeAspect="1" noChangeArrowheads="1"/>
          </p:cNvSpPr>
          <p:nvPr userDrawn="1"/>
        </p:nvSpPr>
        <p:spPr bwMode="auto">
          <a:xfrm>
            <a:off x="5695950" y="31369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18" name="Oval 696"/>
          <p:cNvSpPr>
            <a:spLocks noChangeAspect="1" noChangeArrowheads="1"/>
          </p:cNvSpPr>
          <p:nvPr userDrawn="1"/>
        </p:nvSpPr>
        <p:spPr bwMode="auto">
          <a:xfrm>
            <a:off x="5813425" y="31369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19" name="Oval 697"/>
          <p:cNvSpPr>
            <a:spLocks noChangeAspect="1" noChangeArrowheads="1"/>
          </p:cNvSpPr>
          <p:nvPr userDrawn="1"/>
        </p:nvSpPr>
        <p:spPr bwMode="auto">
          <a:xfrm>
            <a:off x="5932488" y="31369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20" name="Oval 698"/>
          <p:cNvSpPr>
            <a:spLocks noChangeAspect="1" noChangeArrowheads="1"/>
          </p:cNvSpPr>
          <p:nvPr userDrawn="1"/>
        </p:nvSpPr>
        <p:spPr bwMode="auto">
          <a:xfrm>
            <a:off x="6051550" y="31369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21" name="Oval 699"/>
          <p:cNvSpPr>
            <a:spLocks noChangeAspect="1" noChangeArrowheads="1"/>
          </p:cNvSpPr>
          <p:nvPr userDrawn="1"/>
        </p:nvSpPr>
        <p:spPr bwMode="auto">
          <a:xfrm>
            <a:off x="6169025" y="31369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22" name="Oval 700"/>
          <p:cNvSpPr>
            <a:spLocks noChangeAspect="1" noChangeArrowheads="1"/>
          </p:cNvSpPr>
          <p:nvPr userDrawn="1"/>
        </p:nvSpPr>
        <p:spPr bwMode="auto">
          <a:xfrm>
            <a:off x="6288088" y="31369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23" name="Oval 701"/>
          <p:cNvSpPr>
            <a:spLocks noChangeAspect="1" noChangeArrowheads="1"/>
          </p:cNvSpPr>
          <p:nvPr userDrawn="1"/>
        </p:nvSpPr>
        <p:spPr bwMode="auto">
          <a:xfrm>
            <a:off x="6405563" y="31369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24" name="Oval 702"/>
          <p:cNvSpPr>
            <a:spLocks noChangeAspect="1" noChangeArrowheads="1"/>
          </p:cNvSpPr>
          <p:nvPr userDrawn="1"/>
        </p:nvSpPr>
        <p:spPr bwMode="auto">
          <a:xfrm>
            <a:off x="6524625" y="31369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25" name="Oval 703"/>
          <p:cNvSpPr>
            <a:spLocks noChangeAspect="1" noChangeArrowheads="1"/>
          </p:cNvSpPr>
          <p:nvPr userDrawn="1"/>
        </p:nvSpPr>
        <p:spPr bwMode="auto">
          <a:xfrm>
            <a:off x="6642100" y="31369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26" name="Oval 704"/>
          <p:cNvSpPr>
            <a:spLocks noChangeAspect="1" noChangeArrowheads="1"/>
          </p:cNvSpPr>
          <p:nvPr userDrawn="1"/>
        </p:nvSpPr>
        <p:spPr bwMode="auto">
          <a:xfrm>
            <a:off x="6761163" y="31369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27" name="Oval 705"/>
          <p:cNvSpPr>
            <a:spLocks noChangeAspect="1" noChangeArrowheads="1"/>
          </p:cNvSpPr>
          <p:nvPr userDrawn="1"/>
        </p:nvSpPr>
        <p:spPr bwMode="auto">
          <a:xfrm>
            <a:off x="6878638" y="31369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28" name="Oval 706"/>
          <p:cNvSpPr>
            <a:spLocks noChangeAspect="1" noChangeArrowheads="1"/>
          </p:cNvSpPr>
          <p:nvPr userDrawn="1"/>
        </p:nvSpPr>
        <p:spPr bwMode="auto">
          <a:xfrm>
            <a:off x="6997700" y="31369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29" name="Oval 707"/>
          <p:cNvSpPr>
            <a:spLocks noChangeAspect="1" noChangeArrowheads="1"/>
          </p:cNvSpPr>
          <p:nvPr userDrawn="1"/>
        </p:nvSpPr>
        <p:spPr bwMode="auto">
          <a:xfrm>
            <a:off x="7115175" y="31369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30" name="Oval 708"/>
          <p:cNvSpPr>
            <a:spLocks noChangeAspect="1" noChangeArrowheads="1"/>
          </p:cNvSpPr>
          <p:nvPr userDrawn="1"/>
        </p:nvSpPr>
        <p:spPr bwMode="auto">
          <a:xfrm>
            <a:off x="7234238" y="31369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31" name="Oval 709"/>
          <p:cNvSpPr>
            <a:spLocks noChangeAspect="1" noChangeArrowheads="1"/>
          </p:cNvSpPr>
          <p:nvPr userDrawn="1"/>
        </p:nvSpPr>
        <p:spPr bwMode="auto">
          <a:xfrm>
            <a:off x="7351713" y="31369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32" name="Oval 710"/>
          <p:cNvSpPr>
            <a:spLocks noChangeAspect="1" noChangeArrowheads="1"/>
          </p:cNvSpPr>
          <p:nvPr userDrawn="1"/>
        </p:nvSpPr>
        <p:spPr bwMode="auto">
          <a:xfrm>
            <a:off x="7470775" y="31369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33" name="Oval 711"/>
          <p:cNvSpPr>
            <a:spLocks noChangeAspect="1" noChangeArrowheads="1"/>
          </p:cNvSpPr>
          <p:nvPr userDrawn="1"/>
        </p:nvSpPr>
        <p:spPr bwMode="auto">
          <a:xfrm>
            <a:off x="7707313" y="31369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34" name="Oval 712"/>
          <p:cNvSpPr>
            <a:spLocks noChangeAspect="1" noChangeArrowheads="1"/>
          </p:cNvSpPr>
          <p:nvPr userDrawn="1"/>
        </p:nvSpPr>
        <p:spPr bwMode="auto">
          <a:xfrm>
            <a:off x="1200150" y="32464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35" name="Oval 713"/>
          <p:cNvSpPr>
            <a:spLocks noChangeAspect="1" noChangeArrowheads="1"/>
          </p:cNvSpPr>
          <p:nvPr userDrawn="1"/>
        </p:nvSpPr>
        <p:spPr bwMode="auto">
          <a:xfrm>
            <a:off x="1319213" y="32464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36" name="Oval 714"/>
          <p:cNvSpPr>
            <a:spLocks noChangeAspect="1" noChangeArrowheads="1"/>
          </p:cNvSpPr>
          <p:nvPr userDrawn="1"/>
        </p:nvSpPr>
        <p:spPr bwMode="auto">
          <a:xfrm>
            <a:off x="1436688" y="32464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37" name="Oval 715"/>
          <p:cNvSpPr>
            <a:spLocks noChangeAspect="1" noChangeArrowheads="1"/>
          </p:cNvSpPr>
          <p:nvPr userDrawn="1"/>
        </p:nvSpPr>
        <p:spPr bwMode="auto">
          <a:xfrm>
            <a:off x="1555750" y="32464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38" name="Oval 716"/>
          <p:cNvSpPr>
            <a:spLocks noChangeAspect="1" noChangeArrowheads="1"/>
          </p:cNvSpPr>
          <p:nvPr userDrawn="1"/>
        </p:nvSpPr>
        <p:spPr bwMode="auto">
          <a:xfrm>
            <a:off x="1673225" y="32464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39" name="Oval 717"/>
          <p:cNvSpPr>
            <a:spLocks noChangeAspect="1" noChangeArrowheads="1"/>
          </p:cNvSpPr>
          <p:nvPr userDrawn="1"/>
        </p:nvSpPr>
        <p:spPr bwMode="auto">
          <a:xfrm>
            <a:off x="1792288" y="32464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40" name="Oval 718"/>
          <p:cNvSpPr>
            <a:spLocks noChangeAspect="1" noChangeArrowheads="1"/>
          </p:cNvSpPr>
          <p:nvPr userDrawn="1"/>
        </p:nvSpPr>
        <p:spPr bwMode="auto">
          <a:xfrm>
            <a:off x="1909763" y="32464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41" name="Oval 719"/>
          <p:cNvSpPr>
            <a:spLocks noChangeAspect="1" noChangeArrowheads="1"/>
          </p:cNvSpPr>
          <p:nvPr userDrawn="1"/>
        </p:nvSpPr>
        <p:spPr bwMode="auto">
          <a:xfrm>
            <a:off x="2028825" y="32464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42" name="Oval 720"/>
          <p:cNvSpPr>
            <a:spLocks noChangeAspect="1" noChangeArrowheads="1"/>
          </p:cNvSpPr>
          <p:nvPr userDrawn="1"/>
        </p:nvSpPr>
        <p:spPr bwMode="auto">
          <a:xfrm>
            <a:off x="2146300" y="32464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43" name="Oval 721"/>
          <p:cNvSpPr>
            <a:spLocks noChangeAspect="1" noChangeArrowheads="1"/>
          </p:cNvSpPr>
          <p:nvPr userDrawn="1"/>
        </p:nvSpPr>
        <p:spPr bwMode="auto">
          <a:xfrm>
            <a:off x="2265363" y="32464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44" name="Oval 722"/>
          <p:cNvSpPr>
            <a:spLocks noChangeAspect="1" noChangeArrowheads="1"/>
          </p:cNvSpPr>
          <p:nvPr userDrawn="1"/>
        </p:nvSpPr>
        <p:spPr bwMode="auto">
          <a:xfrm>
            <a:off x="2382838" y="32464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45" name="Oval 723"/>
          <p:cNvSpPr>
            <a:spLocks noChangeAspect="1" noChangeArrowheads="1"/>
          </p:cNvSpPr>
          <p:nvPr userDrawn="1"/>
        </p:nvSpPr>
        <p:spPr bwMode="auto">
          <a:xfrm>
            <a:off x="4040188" y="32464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46" name="Oval 724"/>
          <p:cNvSpPr>
            <a:spLocks noChangeAspect="1" noChangeArrowheads="1"/>
          </p:cNvSpPr>
          <p:nvPr userDrawn="1"/>
        </p:nvSpPr>
        <p:spPr bwMode="auto">
          <a:xfrm>
            <a:off x="4157663" y="32464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47" name="Oval 725"/>
          <p:cNvSpPr>
            <a:spLocks noChangeAspect="1" noChangeArrowheads="1"/>
          </p:cNvSpPr>
          <p:nvPr userDrawn="1"/>
        </p:nvSpPr>
        <p:spPr bwMode="auto">
          <a:xfrm>
            <a:off x="4630738" y="32464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48" name="Oval 726"/>
          <p:cNvSpPr>
            <a:spLocks noChangeAspect="1" noChangeArrowheads="1"/>
          </p:cNvSpPr>
          <p:nvPr userDrawn="1"/>
        </p:nvSpPr>
        <p:spPr bwMode="auto">
          <a:xfrm>
            <a:off x="4867275" y="32464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49" name="Oval 727"/>
          <p:cNvSpPr>
            <a:spLocks noChangeAspect="1" noChangeArrowheads="1"/>
          </p:cNvSpPr>
          <p:nvPr userDrawn="1"/>
        </p:nvSpPr>
        <p:spPr bwMode="auto">
          <a:xfrm>
            <a:off x="4986338" y="32464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50" name="Oval 728"/>
          <p:cNvSpPr>
            <a:spLocks noChangeAspect="1" noChangeArrowheads="1"/>
          </p:cNvSpPr>
          <p:nvPr userDrawn="1"/>
        </p:nvSpPr>
        <p:spPr bwMode="auto">
          <a:xfrm>
            <a:off x="5103813" y="32464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51" name="Oval 729"/>
          <p:cNvSpPr>
            <a:spLocks noChangeAspect="1" noChangeArrowheads="1"/>
          </p:cNvSpPr>
          <p:nvPr userDrawn="1"/>
        </p:nvSpPr>
        <p:spPr bwMode="auto">
          <a:xfrm>
            <a:off x="5222875" y="32464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52" name="Oval 730"/>
          <p:cNvSpPr>
            <a:spLocks noChangeAspect="1" noChangeArrowheads="1"/>
          </p:cNvSpPr>
          <p:nvPr userDrawn="1"/>
        </p:nvSpPr>
        <p:spPr bwMode="auto">
          <a:xfrm>
            <a:off x="5340350" y="32464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53" name="Oval 731"/>
          <p:cNvSpPr>
            <a:spLocks noChangeAspect="1" noChangeArrowheads="1"/>
          </p:cNvSpPr>
          <p:nvPr userDrawn="1"/>
        </p:nvSpPr>
        <p:spPr bwMode="auto">
          <a:xfrm>
            <a:off x="5459413" y="32464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54" name="Oval 732"/>
          <p:cNvSpPr>
            <a:spLocks noChangeAspect="1" noChangeArrowheads="1"/>
          </p:cNvSpPr>
          <p:nvPr userDrawn="1"/>
        </p:nvSpPr>
        <p:spPr bwMode="auto">
          <a:xfrm>
            <a:off x="5695950" y="32464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55" name="Oval 733"/>
          <p:cNvSpPr>
            <a:spLocks noChangeAspect="1" noChangeArrowheads="1"/>
          </p:cNvSpPr>
          <p:nvPr userDrawn="1"/>
        </p:nvSpPr>
        <p:spPr bwMode="auto">
          <a:xfrm>
            <a:off x="5813425" y="32464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56" name="Oval 734"/>
          <p:cNvSpPr>
            <a:spLocks noChangeAspect="1" noChangeArrowheads="1"/>
          </p:cNvSpPr>
          <p:nvPr userDrawn="1"/>
        </p:nvSpPr>
        <p:spPr bwMode="auto">
          <a:xfrm>
            <a:off x="5932488" y="32464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57" name="Oval 735"/>
          <p:cNvSpPr>
            <a:spLocks noChangeAspect="1" noChangeArrowheads="1"/>
          </p:cNvSpPr>
          <p:nvPr userDrawn="1"/>
        </p:nvSpPr>
        <p:spPr bwMode="auto">
          <a:xfrm>
            <a:off x="6051550" y="32464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58" name="Oval 736"/>
          <p:cNvSpPr>
            <a:spLocks noChangeAspect="1" noChangeArrowheads="1"/>
          </p:cNvSpPr>
          <p:nvPr userDrawn="1"/>
        </p:nvSpPr>
        <p:spPr bwMode="auto">
          <a:xfrm>
            <a:off x="6169025" y="32464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59" name="Oval 737"/>
          <p:cNvSpPr>
            <a:spLocks noChangeAspect="1" noChangeArrowheads="1"/>
          </p:cNvSpPr>
          <p:nvPr userDrawn="1"/>
        </p:nvSpPr>
        <p:spPr bwMode="auto">
          <a:xfrm>
            <a:off x="6288088" y="32464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60" name="Oval 738"/>
          <p:cNvSpPr>
            <a:spLocks noChangeAspect="1" noChangeArrowheads="1"/>
          </p:cNvSpPr>
          <p:nvPr userDrawn="1"/>
        </p:nvSpPr>
        <p:spPr bwMode="auto">
          <a:xfrm>
            <a:off x="6405563" y="32464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61" name="Oval 739"/>
          <p:cNvSpPr>
            <a:spLocks noChangeAspect="1" noChangeArrowheads="1"/>
          </p:cNvSpPr>
          <p:nvPr userDrawn="1"/>
        </p:nvSpPr>
        <p:spPr bwMode="auto">
          <a:xfrm>
            <a:off x="6524625" y="32464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62" name="Oval 740"/>
          <p:cNvSpPr>
            <a:spLocks noChangeAspect="1" noChangeArrowheads="1"/>
          </p:cNvSpPr>
          <p:nvPr userDrawn="1"/>
        </p:nvSpPr>
        <p:spPr bwMode="auto">
          <a:xfrm>
            <a:off x="6642100" y="32464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63" name="Oval 741"/>
          <p:cNvSpPr>
            <a:spLocks noChangeAspect="1" noChangeArrowheads="1"/>
          </p:cNvSpPr>
          <p:nvPr userDrawn="1"/>
        </p:nvSpPr>
        <p:spPr bwMode="auto">
          <a:xfrm>
            <a:off x="6761163" y="32464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64" name="Oval 742"/>
          <p:cNvSpPr>
            <a:spLocks noChangeAspect="1" noChangeArrowheads="1"/>
          </p:cNvSpPr>
          <p:nvPr userDrawn="1"/>
        </p:nvSpPr>
        <p:spPr bwMode="auto">
          <a:xfrm>
            <a:off x="6878638" y="32464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65" name="Oval 743"/>
          <p:cNvSpPr>
            <a:spLocks noChangeAspect="1" noChangeArrowheads="1"/>
          </p:cNvSpPr>
          <p:nvPr userDrawn="1"/>
        </p:nvSpPr>
        <p:spPr bwMode="auto">
          <a:xfrm>
            <a:off x="6997700" y="32464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66" name="Oval 744"/>
          <p:cNvSpPr>
            <a:spLocks noChangeAspect="1" noChangeArrowheads="1"/>
          </p:cNvSpPr>
          <p:nvPr userDrawn="1"/>
        </p:nvSpPr>
        <p:spPr bwMode="auto">
          <a:xfrm>
            <a:off x="7115175" y="32464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67" name="Oval 745"/>
          <p:cNvSpPr>
            <a:spLocks noChangeAspect="1" noChangeArrowheads="1"/>
          </p:cNvSpPr>
          <p:nvPr userDrawn="1"/>
        </p:nvSpPr>
        <p:spPr bwMode="auto">
          <a:xfrm>
            <a:off x="7234238" y="32464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68" name="Oval 746"/>
          <p:cNvSpPr>
            <a:spLocks noChangeAspect="1" noChangeArrowheads="1"/>
          </p:cNvSpPr>
          <p:nvPr userDrawn="1"/>
        </p:nvSpPr>
        <p:spPr bwMode="auto">
          <a:xfrm>
            <a:off x="7470775" y="32464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69" name="Oval 747"/>
          <p:cNvSpPr>
            <a:spLocks noChangeAspect="1" noChangeArrowheads="1"/>
          </p:cNvSpPr>
          <p:nvPr userDrawn="1"/>
        </p:nvSpPr>
        <p:spPr bwMode="auto">
          <a:xfrm>
            <a:off x="7707313" y="32464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70" name="Oval 748"/>
          <p:cNvSpPr>
            <a:spLocks noChangeAspect="1" noChangeArrowheads="1"/>
          </p:cNvSpPr>
          <p:nvPr userDrawn="1"/>
        </p:nvSpPr>
        <p:spPr bwMode="auto">
          <a:xfrm>
            <a:off x="1319213" y="33559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71" name="Oval 749"/>
          <p:cNvSpPr>
            <a:spLocks noChangeAspect="1" noChangeArrowheads="1"/>
          </p:cNvSpPr>
          <p:nvPr userDrawn="1"/>
        </p:nvSpPr>
        <p:spPr bwMode="auto">
          <a:xfrm>
            <a:off x="1436688" y="33559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72" name="Oval 750"/>
          <p:cNvSpPr>
            <a:spLocks noChangeAspect="1" noChangeArrowheads="1"/>
          </p:cNvSpPr>
          <p:nvPr userDrawn="1"/>
        </p:nvSpPr>
        <p:spPr bwMode="auto">
          <a:xfrm>
            <a:off x="1555750" y="33559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73" name="Oval 751"/>
          <p:cNvSpPr>
            <a:spLocks noChangeAspect="1" noChangeArrowheads="1"/>
          </p:cNvSpPr>
          <p:nvPr userDrawn="1"/>
        </p:nvSpPr>
        <p:spPr bwMode="auto">
          <a:xfrm>
            <a:off x="1673225" y="33559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74" name="Oval 752"/>
          <p:cNvSpPr>
            <a:spLocks noChangeAspect="1" noChangeArrowheads="1"/>
          </p:cNvSpPr>
          <p:nvPr userDrawn="1"/>
        </p:nvSpPr>
        <p:spPr bwMode="auto">
          <a:xfrm>
            <a:off x="1792288" y="33559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75" name="Oval 753"/>
          <p:cNvSpPr>
            <a:spLocks noChangeAspect="1" noChangeArrowheads="1"/>
          </p:cNvSpPr>
          <p:nvPr userDrawn="1"/>
        </p:nvSpPr>
        <p:spPr bwMode="auto">
          <a:xfrm>
            <a:off x="1909763" y="33559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76" name="Oval 754"/>
          <p:cNvSpPr>
            <a:spLocks noChangeAspect="1" noChangeArrowheads="1"/>
          </p:cNvSpPr>
          <p:nvPr userDrawn="1"/>
        </p:nvSpPr>
        <p:spPr bwMode="auto">
          <a:xfrm>
            <a:off x="2028825" y="33559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77" name="Oval 755"/>
          <p:cNvSpPr>
            <a:spLocks noChangeAspect="1" noChangeArrowheads="1"/>
          </p:cNvSpPr>
          <p:nvPr userDrawn="1"/>
        </p:nvSpPr>
        <p:spPr bwMode="auto">
          <a:xfrm>
            <a:off x="2146300" y="33559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78" name="Oval 756"/>
          <p:cNvSpPr>
            <a:spLocks noChangeAspect="1" noChangeArrowheads="1"/>
          </p:cNvSpPr>
          <p:nvPr userDrawn="1"/>
        </p:nvSpPr>
        <p:spPr bwMode="auto">
          <a:xfrm>
            <a:off x="2265363" y="33559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79" name="Oval 757"/>
          <p:cNvSpPr>
            <a:spLocks noChangeAspect="1" noChangeArrowheads="1"/>
          </p:cNvSpPr>
          <p:nvPr userDrawn="1"/>
        </p:nvSpPr>
        <p:spPr bwMode="auto">
          <a:xfrm>
            <a:off x="4157663" y="33559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80" name="Oval 758"/>
          <p:cNvSpPr>
            <a:spLocks noChangeAspect="1" noChangeArrowheads="1"/>
          </p:cNvSpPr>
          <p:nvPr userDrawn="1"/>
        </p:nvSpPr>
        <p:spPr bwMode="auto">
          <a:xfrm>
            <a:off x="4276725" y="33559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81" name="Oval 759"/>
          <p:cNvSpPr>
            <a:spLocks noChangeAspect="1" noChangeArrowheads="1"/>
          </p:cNvSpPr>
          <p:nvPr userDrawn="1"/>
        </p:nvSpPr>
        <p:spPr bwMode="auto">
          <a:xfrm>
            <a:off x="4394200" y="33559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82" name="Oval 760"/>
          <p:cNvSpPr>
            <a:spLocks noChangeAspect="1" noChangeArrowheads="1"/>
          </p:cNvSpPr>
          <p:nvPr userDrawn="1"/>
        </p:nvSpPr>
        <p:spPr bwMode="auto">
          <a:xfrm>
            <a:off x="4513263" y="33559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83" name="Oval 761"/>
          <p:cNvSpPr>
            <a:spLocks noChangeAspect="1" noChangeArrowheads="1"/>
          </p:cNvSpPr>
          <p:nvPr userDrawn="1"/>
        </p:nvSpPr>
        <p:spPr bwMode="auto">
          <a:xfrm>
            <a:off x="5222875" y="33559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84" name="Oval 762"/>
          <p:cNvSpPr>
            <a:spLocks noChangeAspect="1" noChangeArrowheads="1"/>
          </p:cNvSpPr>
          <p:nvPr userDrawn="1"/>
        </p:nvSpPr>
        <p:spPr bwMode="auto">
          <a:xfrm>
            <a:off x="5340350" y="33559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85" name="Oval 763"/>
          <p:cNvSpPr>
            <a:spLocks noChangeAspect="1" noChangeArrowheads="1"/>
          </p:cNvSpPr>
          <p:nvPr userDrawn="1"/>
        </p:nvSpPr>
        <p:spPr bwMode="auto">
          <a:xfrm>
            <a:off x="5459413" y="33559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86" name="Oval 764"/>
          <p:cNvSpPr>
            <a:spLocks noChangeAspect="1" noChangeArrowheads="1"/>
          </p:cNvSpPr>
          <p:nvPr userDrawn="1"/>
        </p:nvSpPr>
        <p:spPr bwMode="auto">
          <a:xfrm>
            <a:off x="5576888" y="33559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87" name="Oval 765"/>
          <p:cNvSpPr>
            <a:spLocks noChangeAspect="1" noChangeArrowheads="1"/>
          </p:cNvSpPr>
          <p:nvPr userDrawn="1"/>
        </p:nvSpPr>
        <p:spPr bwMode="auto">
          <a:xfrm>
            <a:off x="5695950" y="33559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88" name="Oval 766"/>
          <p:cNvSpPr>
            <a:spLocks noChangeAspect="1" noChangeArrowheads="1"/>
          </p:cNvSpPr>
          <p:nvPr userDrawn="1"/>
        </p:nvSpPr>
        <p:spPr bwMode="auto">
          <a:xfrm>
            <a:off x="5813425" y="33559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89" name="Oval 767"/>
          <p:cNvSpPr>
            <a:spLocks noChangeAspect="1" noChangeArrowheads="1"/>
          </p:cNvSpPr>
          <p:nvPr userDrawn="1"/>
        </p:nvSpPr>
        <p:spPr bwMode="auto">
          <a:xfrm>
            <a:off x="5932488" y="33559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90" name="Oval 768"/>
          <p:cNvSpPr>
            <a:spLocks noChangeAspect="1" noChangeArrowheads="1"/>
          </p:cNvSpPr>
          <p:nvPr userDrawn="1"/>
        </p:nvSpPr>
        <p:spPr bwMode="auto">
          <a:xfrm>
            <a:off x="6051550" y="33559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91" name="Oval 769"/>
          <p:cNvSpPr>
            <a:spLocks noChangeAspect="1" noChangeArrowheads="1"/>
          </p:cNvSpPr>
          <p:nvPr userDrawn="1"/>
        </p:nvSpPr>
        <p:spPr bwMode="auto">
          <a:xfrm>
            <a:off x="6169025" y="33559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92" name="Oval 770"/>
          <p:cNvSpPr>
            <a:spLocks noChangeAspect="1" noChangeArrowheads="1"/>
          </p:cNvSpPr>
          <p:nvPr userDrawn="1"/>
        </p:nvSpPr>
        <p:spPr bwMode="auto">
          <a:xfrm>
            <a:off x="6288088" y="33559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93" name="Oval 771"/>
          <p:cNvSpPr>
            <a:spLocks noChangeAspect="1" noChangeArrowheads="1"/>
          </p:cNvSpPr>
          <p:nvPr userDrawn="1"/>
        </p:nvSpPr>
        <p:spPr bwMode="auto">
          <a:xfrm>
            <a:off x="6405563" y="33559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94" name="Oval 772"/>
          <p:cNvSpPr>
            <a:spLocks noChangeAspect="1" noChangeArrowheads="1"/>
          </p:cNvSpPr>
          <p:nvPr userDrawn="1"/>
        </p:nvSpPr>
        <p:spPr bwMode="auto">
          <a:xfrm>
            <a:off x="6524625" y="33559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95" name="Oval 773"/>
          <p:cNvSpPr>
            <a:spLocks noChangeAspect="1" noChangeArrowheads="1"/>
          </p:cNvSpPr>
          <p:nvPr userDrawn="1"/>
        </p:nvSpPr>
        <p:spPr bwMode="auto">
          <a:xfrm>
            <a:off x="6642100" y="33559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96" name="Oval 774"/>
          <p:cNvSpPr>
            <a:spLocks noChangeAspect="1" noChangeArrowheads="1"/>
          </p:cNvSpPr>
          <p:nvPr userDrawn="1"/>
        </p:nvSpPr>
        <p:spPr bwMode="auto">
          <a:xfrm>
            <a:off x="6761163" y="33559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97" name="Oval 775"/>
          <p:cNvSpPr>
            <a:spLocks noChangeAspect="1" noChangeArrowheads="1"/>
          </p:cNvSpPr>
          <p:nvPr userDrawn="1"/>
        </p:nvSpPr>
        <p:spPr bwMode="auto">
          <a:xfrm>
            <a:off x="6878638" y="33559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98" name="Oval 776"/>
          <p:cNvSpPr>
            <a:spLocks noChangeAspect="1" noChangeArrowheads="1"/>
          </p:cNvSpPr>
          <p:nvPr userDrawn="1"/>
        </p:nvSpPr>
        <p:spPr bwMode="auto">
          <a:xfrm>
            <a:off x="6997700" y="33559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799" name="Oval 777"/>
          <p:cNvSpPr>
            <a:spLocks noChangeAspect="1" noChangeArrowheads="1"/>
          </p:cNvSpPr>
          <p:nvPr userDrawn="1"/>
        </p:nvSpPr>
        <p:spPr bwMode="auto">
          <a:xfrm>
            <a:off x="7115175" y="33559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00" name="Oval 778"/>
          <p:cNvSpPr>
            <a:spLocks noChangeAspect="1" noChangeArrowheads="1"/>
          </p:cNvSpPr>
          <p:nvPr userDrawn="1"/>
        </p:nvSpPr>
        <p:spPr bwMode="auto">
          <a:xfrm>
            <a:off x="7234238" y="33559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01" name="Oval 779"/>
          <p:cNvSpPr>
            <a:spLocks noChangeAspect="1" noChangeArrowheads="1"/>
          </p:cNvSpPr>
          <p:nvPr userDrawn="1"/>
        </p:nvSpPr>
        <p:spPr bwMode="auto">
          <a:xfrm>
            <a:off x="7588250" y="33559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02" name="Oval 780"/>
          <p:cNvSpPr>
            <a:spLocks noChangeAspect="1" noChangeArrowheads="1"/>
          </p:cNvSpPr>
          <p:nvPr userDrawn="1"/>
        </p:nvSpPr>
        <p:spPr bwMode="auto">
          <a:xfrm>
            <a:off x="7707313" y="33559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03" name="Oval 781"/>
          <p:cNvSpPr>
            <a:spLocks noChangeAspect="1" noChangeArrowheads="1"/>
          </p:cNvSpPr>
          <p:nvPr userDrawn="1"/>
        </p:nvSpPr>
        <p:spPr bwMode="auto">
          <a:xfrm>
            <a:off x="1436688" y="34655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04" name="Oval 782"/>
          <p:cNvSpPr>
            <a:spLocks noChangeAspect="1" noChangeArrowheads="1"/>
          </p:cNvSpPr>
          <p:nvPr userDrawn="1"/>
        </p:nvSpPr>
        <p:spPr bwMode="auto">
          <a:xfrm>
            <a:off x="1555750" y="34655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05" name="Oval 783"/>
          <p:cNvSpPr>
            <a:spLocks noChangeAspect="1" noChangeArrowheads="1"/>
          </p:cNvSpPr>
          <p:nvPr userDrawn="1"/>
        </p:nvSpPr>
        <p:spPr bwMode="auto">
          <a:xfrm>
            <a:off x="1673225" y="34655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06" name="Oval 784"/>
          <p:cNvSpPr>
            <a:spLocks noChangeAspect="1" noChangeArrowheads="1"/>
          </p:cNvSpPr>
          <p:nvPr userDrawn="1"/>
        </p:nvSpPr>
        <p:spPr bwMode="auto">
          <a:xfrm>
            <a:off x="1792288" y="34655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07" name="Oval 785"/>
          <p:cNvSpPr>
            <a:spLocks noChangeAspect="1" noChangeArrowheads="1"/>
          </p:cNvSpPr>
          <p:nvPr userDrawn="1"/>
        </p:nvSpPr>
        <p:spPr bwMode="auto">
          <a:xfrm>
            <a:off x="1909763" y="34655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08" name="Oval 786"/>
          <p:cNvSpPr>
            <a:spLocks noChangeAspect="1" noChangeArrowheads="1"/>
          </p:cNvSpPr>
          <p:nvPr userDrawn="1"/>
        </p:nvSpPr>
        <p:spPr bwMode="auto">
          <a:xfrm>
            <a:off x="2028825" y="34655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09" name="Oval 787"/>
          <p:cNvSpPr>
            <a:spLocks noChangeAspect="1" noChangeArrowheads="1"/>
          </p:cNvSpPr>
          <p:nvPr userDrawn="1"/>
        </p:nvSpPr>
        <p:spPr bwMode="auto">
          <a:xfrm>
            <a:off x="2146300" y="34655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10" name="Oval 788"/>
          <p:cNvSpPr>
            <a:spLocks noChangeAspect="1" noChangeArrowheads="1"/>
          </p:cNvSpPr>
          <p:nvPr userDrawn="1"/>
        </p:nvSpPr>
        <p:spPr bwMode="auto">
          <a:xfrm>
            <a:off x="2265363" y="34655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11" name="Oval 789"/>
          <p:cNvSpPr>
            <a:spLocks noChangeAspect="1" noChangeArrowheads="1"/>
          </p:cNvSpPr>
          <p:nvPr userDrawn="1"/>
        </p:nvSpPr>
        <p:spPr bwMode="auto">
          <a:xfrm>
            <a:off x="4040188" y="34655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12" name="Oval 790"/>
          <p:cNvSpPr>
            <a:spLocks noChangeAspect="1" noChangeArrowheads="1"/>
          </p:cNvSpPr>
          <p:nvPr userDrawn="1"/>
        </p:nvSpPr>
        <p:spPr bwMode="auto">
          <a:xfrm>
            <a:off x="4157663" y="34655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13" name="Oval 791"/>
          <p:cNvSpPr>
            <a:spLocks noChangeAspect="1" noChangeArrowheads="1"/>
          </p:cNvSpPr>
          <p:nvPr userDrawn="1"/>
        </p:nvSpPr>
        <p:spPr bwMode="auto">
          <a:xfrm>
            <a:off x="4276725" y="34655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14" name="Oval 792"/>
          <p:cNvSpPr>
            <a:spLocks noChangeAspect="1" noChangeArrowheads="1"/>
          </p:cNvSpPr>
          <p:nvPr userDrawn="1"/>
        </p:nvSpPr>
        <p:spPr bwMode="auto">
          <a:xfrm>
            <a:off x="4394200" y="34655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15" name="Oval 793"/>
          <p:cNvSpPr>
            <a:spLocks noChangeAspect="1" noChangeArrowheads="1"/>
          </p:cNvSpPr>
          <p:nvPr userDrawn="1"/>
        </p:nvSpPr>
        <p:spPr bwMode="auto">
          <a:xfrm>
            <a:off x="4513263" y="34655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16" name="Oval 794"/>
          <p:cNvSpPr>
            <a:spLocks noChangeAspect="1" noChangeArrowheads="1"/>
          </p:cNvSpPr>
          <p:nvPr userDrawn="1"/>
        </p:nvSpPr>
        <p:spPr bwMode="auto">
          <a:xfrm>
            <a:off x="4630738" y="34655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17" name="Oval 795"/>
          <p:cNvSpPr>
            <a:spLocks noChangeAspect="1" noChangeArrowheads="1"/>
          </p:cNvSpPr>
          <p:nvPr userDrawn="1"/>
        </p:nvSpPr>
        <p:spPr bwMode="auto">
          <a:xfrm>
            <a:off x="4749800" y="34655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18" name="Oval 796"/>
          <p:cNvSpPr>
            <a:spLocks noChangeAspect="1" noChangeArrowheads="1"/>
          </p:cNvSpPr>
          <p:nvPr userDrawn="1"/>
        </p:nvSpPr>
        <p:spPr bwMode="auto">
          <a:xfrm>
            <a:off x="4867275" y="34655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19" name="Oval 797"/>
          <p:cNvSpPr>
            <a:spLocks noChangeAspect="1" noChangeArrowheads="1"/>
          </p:cNvSpPr>
          <p:nvPr userDrawn="1"/>
        </p:nvSpPr>
        <p:spPr bwMode="auto">
          <a:xfrm>
            <a:off x="4986338" y="34655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20" name="Oval 798"/>
          <p:cNvSpPr>
            <a:spLocks noChangeAspect="1" noChangeArrowheads="1"/>
          </p:cNvSpPr>
          <p:nvPr userDrawn="1"/>
        </p:nvSpPr>
        <p:spPr bwMode="auto">
          <a:xfrm>
            <a:off x="5222875" y="34655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21" name="Oval 799"/>
          <p:cNvSpPr>
            <a:spLocks noChangeAspect="1" noChangeArrowheads="1"/>
          </p:cNvSpPr>
          <p:nvPr userDrawn="1"/>
        </p:nvSpPr>
        <p:spPr bwMode="auto">
          <a:xfrm>
            <a:off x="5340350" y="34655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22" name="Oval 800"/>
          <p:cNvSpPr>
            <a:spLocks noChangeAspect="1" noChangeArrowheads="1"/>
          </p:cNvSpPr>
          <p:nvPr userDrawn="1"/>
        </p:nvSpPr>
        <p:spPr bwMode="auto">
          <a:xfrm>
            <a:off x="5459413" y="34655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23" name="Oval 801"/>
          <p:cNvSpPr>
            <a:spLocks noChangeAspect="1" noChangeArrowheads="1"/>
          </p:cNvSpPr>
          <p:nvPr userDrawn="1"/>
        </p:nvSpPr>
        <p:spPr bwMode="auto">
          <a:xfrm>
            <a:off x="5576888" y="34655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24" name="Oval 802"/>
          <p:cNvSpPr>
            <a:spLocks noChangeAspect="1" noChangeArrowheads="1"/>
          </p:cNvSpPr>
          <p:nvPr userDrawn="1"/>
        </p:nvSpPr>
        <p:spPr bwMode="auto">
          <a:xfrm>
            <a:off x="5695950" y="34655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25" name="Oval 803"/>
          <p:cNvSpPr>
            <a:spLocks noChangeAspect="1" noChangeArrowheads="1"/>
          </p:cNvSpPr>
          <p:nvPr userDrawn="1"/>
        </p:nvSpPr>
        <p:spPr bwMode="auto">
          <a:xfrm>
            <a:off x="5813425" y="34655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26" name="Oval 804"/>
          <p:cNvSpPr>
            <a:spLocks noChangeAspect="1" noChangeArrowheads="1"/>
          </p:cNvSpPr>
          <p:nvPr userDrawn="1"/>
        </p:nvSpPr>
        <p:spPr bwMode="auto">
          <a:xfrm>
            <a:off x="5932488" y="34655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27" name="Oval 805"/>
          <p:cNvSpPr>
            <a:spLocks noChangeAspect="1" noChangeArrowheads="1"/>
          </p:cNvSpPr>
          <p:nvPr userDrawn="1"/>
        </p:nvSpPr>
        <p:spPr bwMode="auto">
          <a:xfrm>
            <a:off x="6051550" y="34655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28" name="Oval 806"/>
          <p:cNvSpPr>
            <a:spLocks noChangeAspect="1" noChangeArrowheads="1"/>
          </p:cNvSpPr>
          <p:nvPr userDrawn="1"/>
        </p:nvSpPr>
        <p:spPr bwMode="auto">
          <a:xfrm>
            <a:off x="6169025" y="34655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29" name="Oval 807"/>
          <p:cNvSpPr>
            <a:spLocks noChangeAspect="1" noChangeArrowheads="1"/>
          </p:cNvSpPr>
          <p:nvPr userDrawn="1"/>
        </p:nvSpPr>
        <p:spPr bwMode="auto">
          <a:xfrm>
            <a:off x="6288088" y="34655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30" name="Oval 808"/>
          <p:cNvSpPr>
            <a:spLocks noChangeAspect="1" noChangeArrowheads="1"/>
          </p:cNvSpPr>
          <p:nvPr userDrawn="1"/>
        </p:nvSpPr>
        <p:spPr bwMode="auto">
          <a:xfrm>
            <a:off x="6405563" y="34655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31" name="Oval 809"/>
          <p:cNvSpPr>
            <a:spLocks noChangeAspect="1" noChangeArrowheads="1"/>
          </p:cNvSpPr>
          <p:nvPr userDrawn="1"/>
        </p:nvSpPr>
        <p:spPr bwMode="auto">
          <a:xfrm>
            <a:off x="6524625" y="34655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32" name="Oval 810"/>
          <p:cNvSpPr>
            <a:spLocks noChangeAspect="1" noChangeArrowheads="1"/>
          </p:cNvSpPr>
          <p:nvPr userDrawn="1"/>
        </p:nvSpPr>
        <p:spPr bwMode="auto">
          <a:xfrm>
            <a:off x="6642100" y="34655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33" name="Oval 811"/>
          <p:cNvSpPr>
            <a:spLocks noChangeAspect="1" noChangeArrowheads="1"/>
          </p:cNvSpPr>
          <p:nvPr userDrawn="1"/>
        </p:nvSpPr>
        <p:spPr bwMode="auto">
          <a:xfrm>
            <a:off x="6761163" y="34655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34" name="Oval 812"/>
          <p:cNvSpPr>
            <a:spLocks noChangeAspect="1" noChangeArrowheads="1"/>
          </p:cNvSpPr>
          <p:nvPr userDrawn="1"/>
        </p:nvSpPr>
        <p:spPr bwMode="auto">
          <a:xfrm>
            <a:off x="6878638" y="34655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35" name="Oval 813"/>
          <p:cNvSpPr>
            <a:spLocks noChangeAspect="1" noChangeArrowheads="1"/>
          </p:cNvSpPr>
          <p:nvPr userDrawn="1"/>
        </p:nvSpPr>
        <p:spPr bwMode="auto">
          <a:xfrm>
            <a:off x="6997700" y="34655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36" name="Oval 814"/>
          <p:cNvSpPr>
            <a:spLocks noChangeAspect="1" noChangeArrowheads="1"/>
          </p:cNvSpPr>
          <p:nvPr userDrawn="1"/>
        </p:nvSpPr>
        <p:spPr bwMode="auto">
          <a:xfrm>
            <a:off x="7115175" y="34655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37" name="Oval 815"/>
          <p:cNvSpPr>
            <a:spLocks noChangeAspect="1" noChangeArrowheads="1"/>
          </p:cNvSpPr>
          <p:nvPr userDrawn="1"/>
        </p:nvSpPr>
        <p:spPr bwMode="auto">
          <a:xfrm>
            <a:off x="7234238" y="34655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38" name="Oval 816"/>
          <p:cNvSpPr>
            <a:spLocks noChangeAspect="1" noChangeArrowheads="1"/>
          </p:cNvSpPr>
          <p:nvPr userDrawn="1"/>
        </p:nvSpPr>
        <p:spPr bwMode="auto">
          <a:xfrm>
            <a:off x="1436688" y="35750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39" name="Oval 817"/>
          <p:cNvSpPr>
            <a:spLocks noChangeAspect="1" noChangeArrowheads="1"/>
          </p:cNvSpPr>
          <p:nvPr userDrawn="1"/>
        </p:nvSpPr>
        <p:spPr bwMode="auto">
          <a:xfrm>
            <a:off x="1555750" y="35750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40" name="Oval 818"/>
          <p:cNvSpPr>
            <a:spLocks noChangeAspect="1" noChangeArrowheads="1"/>
          </p:cNvSpPr>
          <p:nvPr userDrawn="1"/>
        </p:nvSpPr>
        <p:spPr bwMode="auto">
          <a:xfrm>
            <a:off x="1673225" y="35750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41" name="Oval 819"/>
          <p:cNvSpPr>
            <a:spLocks noChangeAspect="1" noChangeArrowheads="1"/>
          </p:cNvSpPr>
          <p:nvPr userDrawn="1"/>
        </p:nvSpPr>
        <p:spPr bwMode="auto">
          <a:xfrm>
            <a:off x="1792288" y="35750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42" name="Oval 820"/>
          <p:cNvSpPr>
            <a:spLocks noChangeAspect="1" noChangeArrowheads="1"/>
          </p:cNvSpPr>
          <p:nvPr userDrawn="1"/>
        </p:nvSpPr>
        <p:spPr bwMode="auto">
          <a:xfrm>
            <a:off x="2265363" y="35750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43" name="Oval 821"/>
          <p:cNvSpPr>
            <a:spLocks noChangeAspect="1" noChangeArrowheads="1"/>
          </p:cNvSpPr>
          <p:nvPr userDrawn="1"/>
        </p:nvSpPr>
        <p:spPr bwMode="auto">
          <a:xfrm>
            <a:off x="4040188" y="35750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44" name="Oval 822"/>
          <p:cNvSpPr>
            <a:spLocks noChangeAspect="1" noChangeArrowheads="1"/>
          </p:cNvSpPr>
          <p:nvPr userDrawn="1"/>
        </p:nvSpPr>
        <p:spPr bwMode="auto">
          <a:xfrm>
            <a:off x="4157663" y="35750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45" name="Oval 823"/>
          <p:cNvSpPr>
            <a:spLocks noChangeAspect="1" noChangeArrowheads="1"/>
          </p:cNvSpPr>
          <p:nvPr userDrawn="1"/>
        </p:nvSpPr>
        <p:spPr bwMode="auto">
          <a:xfrm>
            <a:off x="4276725" y="35750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46" name="Oval 824"/>
          <p:cNvSpPr>
            <a:spLocks noChangeAspect="1" noChangeArrowheads="1"/>
          </p:cNvSpPr>
          <p:nvPr userDrawn="1"/>
        </p:nvSpPr>
        <p:spPr bwMode="auto">
          <a:xfrm>
            <a:off x="4394200" y="35750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47" name="Oval 825"/>
          <p:cNvSpPr>
            <a:spLocks noChangeAspect="1" noChangeArrowheads="1"/>
          </p:cNvSpPr>
          <p:nvPr userDrawn="1"/>
        </p:nvSpPr>
        <p:spPr bwMode="auto">
          <a:xfrm>
            <a:off x="4513263" y="35750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48" name="Oval 826"/>
          <p:cNvSpPr>
            <a:spLocks noChangeAspect="1" noChangeArrowheads="1"/>
          </p:cNvSpPr>
          <p:nvPr userDrawn="1"/>
        </p:nvSpPr>
        <p:spPr bwMode="auto">
          <a:xfrm>
            <a:off x="4630738" y="35750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49" name="Oval 827"/>
          <p:cNvSpPr>
            <a:spLocks noChangeAspect="1" noChangeArrowheads="1"/>
          </p:cNvSpPr>
          <p:nvPr userDrawn="1"/>
        </p:nvSpPr>
        <p:spPr bwMode="auto">
          <a:xfrm>
            <a:off x="4749800" y="35750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50" name="Oval 828"/>
          <p:cNvSpPr>
            <a:spLocks noChangeAspect="1" noChangeArrowheads="1"/>
          </p:cNvSpPr>
          <p:nvPr userDrawn="1"/>
        </p:nvSpPr>
        <p:spPr bwMode="auto">
          <a:xfrm>
            <a:off x="4867275" y="35750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51" name="Oval 829"/>
          <p:cNvSpPr>
            <a:spLocks noChangeAspect="1" noChangeArrowheads="1"/>
          </p:cNvSpPr>
          <p:nvPr userDrawn="1"/>
        </p:nvSpPr>
        <p:spPr bwMode="auto">
          <a:xfrm>
            <a:off x="4986338" y="35750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52" name="Oval 830"/>
          <p:cNvSpPr>
            <a:spLocks noChangeAspect="1" noChangeArrowheads="1"/>
          </p:cNvSpPr>
          <p:nvPr userDrawn="1"/>
        </p:nvSpPr>
        <p:spPr bwMode="auto">
          <a:xfrm>
            <a:off x="5103813" y="35750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53" name="Oval 831"/>
          <p:cNvSpPr>
            <a:spLocks noChangeAspect="1" noChangeArrowheads="1"/>
          </p:cNvSpPr>
          <p:nvPr userDrawn="1"/>
        </p:nvSpPr>
        <p:spPr bwMode="auto">
          <a:xfrm>
            <a:off x="5222875" y="35750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54" name="Oval 832"/>
          <p:cNvSpPr>
            <a:spLocks noChangeAspect="1" noChangeArrowheads="1"/>
          </p:cNvSpPr>
          <p:nvPr userDrawn="1"/>
        </p:nvSpPr>
        <p:spPr bwMode="auto">
          <a:xfrm>
            <a:off x="5340350" y="35750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55" name="Oval 833"/>
          <p:cNvSpPr>
            <a:spLocks noChangeAspect="1" noChangeArrowheads="1"/>
          </p:cNvSpPr>
          <p:nvPr userDrawn="1"/>
        </p:nvSpPr>
        <p:spPr bwMode="auto">
          <a:xfrm>
            <a:off x="5459413" y="35750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56" name="Oval 834"/>
          <p:cNvSpPr>
            <a:spLocks noChangeAspect="1" noChangeArrowheads="1"/>
          </p:cNvSpPr>
          <p:nvPr userDrawn="1"/>
        </p:nvSpPr>
        <p:spPr bwMode="auto">
          <a:xfrm>
            <a:off x="5576888" y="35750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57" name="Oval 835"/>
          <p:cNvSpPr>
            <a:spLocks noChangeAspect="1" noChangeArrowheads="1"/>
          </p:cNvSpPr>
          <p:nvPr userDrawn="1"/>
        </p:nvSpPr>
        <p:spPr bwMode="auto">
          <a:xfrm>
            <a:off x="5695950" y="35750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58" name="Oval 836"/>
          <p:cNvSpPr>
            <a:spLocks noChangeAspect="1" noChangeArrowheads="1"/>
          </p:cNvSpPr>
          <p:nvPr userDrawn="1"/>
        </p:nvSpPr>
        <p:spPr bwMode="auto">
          <a:xfrm>
            <a:off x="5813425" y="35750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59" name="Oval 837"/>
          <p:cNvSpPr>
            <a:spLocks noChangeAspect="1" noChangeArrowheads="1"/>
          </p:cNvSpPr>
          <p:nvPr userDrawn="1"/>
        </p:nvSpPr>
        <p:spPr bwMode="auto">
          <a:xfrm>
            <a:off x="5932488" y="35750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60" name="Oval 838"/>
          <p:cNvSpPr>
            <a:spLocks noChangeAspect="1" noChangeArrowheads="1"/>
          </p:cNvSpPr>
          <p:nvPr userDrawn="1"/>
        </p:nvSpPr>
        <p:spPr bwMode="auto">
          <a:xfrm>
            <a:off x="6051550" y="35750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61" name="Oval 839"/>
          <p:cNvSpPr>
            <a:spLocks noChangeAspect="1" noChangeArrowheads="1"/>
          </p:cNvSpPr>
          <p:nvPr userDrawn="1"/>
        </p:nvSpPr>
        <p:spPr bwMode="auto">
          <a:xfrm>
            <a:off x="6169025" y="35750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62" name="Oval 840"/>
          <p:cNvSpPr>
            <a:spLocks noChangeAspect="1" noChangeArrowheads="1"/>
          </p:cNvSpPr>
          <p:nvPr userDrawn="1"/>
        </p:nvSpPr>
        <p:spPr bwMode="auto">
          <a:xfrm>
            <a:off x="6288088" y="35750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63" name="Oval 841"/>
          <p:cNvSpPr>
            <a:spLocks noChangeAspect="1" noChangeArrowheads="1"/>
          </p:cNvSpPr>
          <p:nvPr userDrawn="1"/>
        </p:nvSpPr>
        <p:spPr bwMode="auto">
          <a:xfrm>
            <a:off x="6405563" y="35750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64" name="Oval 842"/>
          <p:cNvSpPr>
            <a:spLocks noChangeAspect="1" noChangeArrowheads="1"/>
          </p:cNvSpPr>
          <p:nvPr userDrawn="1"/>
        </p:nvSpPr>
        <p:spPr bwMode="auto">
          <a:xfrm>
            <a:off x="6524625" y="35750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65" name="Oval 843"/>
          <p:cNvSpPr>
            <a:spLocks noChangeAspect="1" noChangeArrowheads="1"/>
          </p:cNvSpPr>
          <p:nvPr userDrawn="1"/>
        </p:nvSpPr>
        <p:spPr bwMode="auto">
          <a:xfrm>
            <a:off x="6642100" y="35750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66" name="Oval 844"/>
          <p:cNvSpPr>
            <a:spLocks noChangeAspect="1" noChangeArrowheads="1"/>
          </p:cNvSpPr>
          <p:nvPr userDrawn="1"/>
        </p:nvSpPr>
        <p:spPr bwMode="auto">
          <a:xfrm>
            <a:off x="6761163" y="35750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67" name="Oval 845"/>
          <p:cNvSpPr>
            <a:spLocks noChangeAspect="1" noChangeArrowheads="1"/>
          </p:cNvSpPr>
          <p:nvPr userDrawn="1"/>
        </p:nvSpPr>
        <p:spPr bwMode="auto">
          <a:xfrm>
            <a:off x="6878638" y="35750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68" name="Oval 846"/>
          <p:cNvSpPr>
            <a:spLocks noChangeAspect="1" noChangeArrowheads="1"/>
          </p:cNvSpPr>
          <p:nvPr userDrawn="1"/>
        </p:nvSpPr>
        <p:spPr bwMode="auto">
          <a:xfrm>
            <a:off x="6997700" y="35750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69" name="Oval 847"/>
          <p:cNvSpPr>
            <a:spLocks noChangeAspect="1" noChangeArrowheads="1"/>
          </p:cNvSpPr>
          <p:nvPr userDrawn="1"/>
        </p:nvSpPr>
        <p:spPr bwMode="auto">
          <a:xfrm>
            <a:off x="7115175" y="35750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70" name="Oval 848"/>
          <p:cNvSpPr>
            <a:spLocks noChangeAspect="1" noChangeArrowheads="1"/>
          </p:cNvSpPr>
          <p:nvPr userDrawn="1"/>
        </p:nvSpPr>
        <p:spPr bwMode="auto">
          <a:xfrm>
            <a:off x="7234238" y="35750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71" name="Oval 849"/>
          <p:cNvSpPr>
            <a:spLocks noChangeAspect="1" noChangeArrowheads="1"/>
          </p:cNvSpPr>
          <p:nvPr userDrawn="1"/>
        </p:nvSpPr>
        <p:spPr bwMode="auto">
          <a:xfrm>
            <a:off x="1555750" y="36830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72" name="Oval 850"/>
          <p:cNvSpPr>
            <a:spLocks noChangeAspect="1" noChangeArrowheads="1"/>
          </p:cNvSpPr>
          <p:nvPr userDrawn="1"/>
        </p:nvSpPr>
        <p:spPr bwMode="auto">
          <a:xfrm>
            <a:off x="1673225" y="36830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73" name="Oval 851"/>
          <p:cNvSpPr>
            <a:spLocks noChangeAspect="1" noChangeArrowheads="1"/>
          </p:cNvSpPr>
          <p:nvPr userDrawn="1"/>
        </p:nvSpPr>
        <p:spPr bwMode="auto">
          <a:xfrm>
            <a:off x="1792288" y="36830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74" name="Oval 852"/>
          <p:cNvSpPr>
            <a:spLocks noChangeAspect="1" noChangeArrowheads="1"/>
          </p:cNvSpPr>
          <p:nvPr userDrawn="1"/>
        </p:nvSpPr>
        <p:spPr bwMode="auto">
          <a:xfrm>
            <a:off x="3921125" y="36830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75" name="Oval 853"/>
          <p:cNvSpPr>
            <a:spLocks noChangeAspect="1" noChangeArrowheads="1"/>
          </p:cNvSpPr>
          <p:nvPr userDrawn="1"/>
        </p:nvSpPr>
        <p:spPr bwMode="auto">
          <a:xfrm>
            <a:off x="4040188" y="36830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76" name="Oval 854"/>
          <p:cNvSpPr>
            <a:spLocks noChangeAspect="1" noChangeArrowheads="1"/>
          </p:cNvSpPr>
          <p:nvPr userDrawn="1"/>
        </p:nvSpPr>
        <p:spPr bwMode="auto">
          <a:xfrm>
            <a:off x="4157663" y="36830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77" name="Oval 855"/>
          <p:cNvSpPr>
            <a:spLocks noChangeAspect="1" noChangeArrowheads="1"/>
          </p:cNvSpPr>
          <p:nvPr userDrawn="1"/>
        </p:nvSpPr>
        <p:spPr bwMode="auto">
          <a:xfrm>
            <a:off x="4276725" y="36830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78" name="Oval 856"/>
          <p:cNvSpPr>
            <a:spLocks noChangeAspect="1" noChangeArrowheads="1"/>
          </p:cNvSpPr>
          <p:nvPr userDrawn="1"/>
        </p:nvSpPr>
        <p:spPr bwMode="auto">
          <a:xfrm>
            <a:off x="4394200" y="36830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79" name="Oval 857"/>
          <p:cNvSpPr>
            <a:spLocks noChangeAspect="1" noChangeArrowheads="1"/>
          </p:cNvSpPr>
          <p:nvPr userDrawn="1"/>
        </p:nvSpPr>
        <p:spPr bwMode="auto">
          <a:xfrm>
            <a:off x="4513263" y="36830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80" name="Oval 858"/>
          <p:cNvSpPr>
            <a:spLocks noChangeAspect="1" noChangeArrowheads="1"/>
          </p:cNvSpPr>
          <p:nvPr userDrawn="1"/>
        </p:nvSpPr>
        <p:spPr bwMode="auto">
          <a:xfrm>
            <a:off x="4630738" y="36830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81" name="Oval 859"/>
          <p:cNvSpPr>
            <a:spLocks noChangeAspect="1" noChangeArrowheads="1"/>
          </p:cNvSpPr>
          <p:nvPr userDrawn="1"/>
        </p:nvSpPr>
        <p:spPr bwMode="auto">
          <a:xfrm>
            <a:off x="4749800" y="36830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82" name="Oval 860"/>
          <p:cNvSpPr>
            <a:spLocks noChangeAspect="1" noChangeArrowheads="1"/>
          </p:cNvSpPr>
          <p:nvPr userDrawn="1"/>
        </p:nvSpPr>
        <p:spPr bwMode="auto">
          <a:xfrm>
            <a:off x="4867275" y="36830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83" name="Oval 861"/>
          <p:cNvSpPr>
            <a:spLocks noChangeAspect="1" noChangeArrowheads="1"/>
          </p:cNvSpPr>
          <p:nvPr userDrawn="1"/>
        </p:nvSpPr>
        <p:spPr bwMode="auto">
          <a:xfrm>
            <a:off x="4986338" y="36830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84" name="Oval 862"/>
          <p:cNvSpPr>
            <a:spLocks noChangeAspect="1" noChangeArrowheads="1"/>
          </p:cNvSpPr>
          <p:nvPr userDrawn="1"/>
        </p:nvSpPr>
        <p:spPr bwMode="auto">
          <a:xfrm>
            <a:off x="5103813" y="36830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85" name="Oval 863"/>
          <p:cNvSpPr>
            <a:spLocks noChangeAspect="1" noChangeArrowheads="1"/>
          </p:cNvSpPr>
          <p:nvPr userDrawn="1"/>
        </p:nvSpPr>
        <p:spPr bwMode="auto">
          <a:xfrm>
            <a:off x="5222875" y="36830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86" name="Oval 864"/>
          <p:cNvSpPr>
            <a:spLocks noChangeAspect="1" noChangeArrowheads="1"/>
          </p:cNvSpPr>
          <p:nvPr userDrawn="1"/>
        </p:nvSpPr>
        <p:spPr bwMode="auto">
          <a:xfrm>
            <a:off x="5340350" y="36830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87" name="Oval 865"/>
          <p:cNvSpPr>
            <a:spLocks noChangeAspect="1" noChangeArrowheads="1"/>
          </p:cNvSpPr>
          <p:nvPr userDrawn="1"/>
        </p:nvSpPr>
        <p:spPr bwMode="auto">
          <a:xfrm>
            <a:off x="5459413" y="36830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88" name="Oval 866"/>
          <p:cNvSpPr>
            <a:spLocks noChangeAspect="1" noChangeArrowheads="1"/>
          </p:cNvSpPr>
          <p:nvPr userDrawn="1"/>
        </p:nvSpPr>
        <p:spPr bwMode="auto">
          <a:xfrm>
            <a:off x="5576888" y="36830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89" name="Oval 867"/>
          <p:cNvSpPr>
            <a:spLocks noChangeAspect="1" noChangeArrowheads="1"/>
          </p:cNvSpPr>
          <p:nvPr userDrawn="1"/>
        </p:nvSpPr>
        <p:spPr bwMode="auto">
          <a:xfrm>
            <a:off x="5695950" y="36830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90" name="Oval 868"/>
          <p:cNvSpPr>
            <a:spLocks noChangeAspect="1" noChangeArrowheads="1"/>
          </p:cNvSpPr>
          <p:nvPr userDrawn="1"/>
        </p:nvSpPr>
        <p:spPr bwMode="auto">
          <a:xfrm>
            <a:off x="5813425" y="36830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91" name="Oval 869"/>
          <p:cNvSpPr>
            <a:spLocks noChangeAspect="1" noChangeArrowheads="1"/>
          </p:cNvSpPr>
          <p:nvPr userDrawn="1"/>
        </p:nvSpPr>
        <p:spPr bwMode="auto">
          <a:xfrm>
            <a:off x="5932488" y="36830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92" name="Oval 870"/>
          <p:cNvSpPr>
            <a:spLocks noChangeAspect="1" noChangeArrowheads="1"/>
          </p:cNvSpPr>
          <p:nvPr userDrawn="1"/>
        </p:nvSpPr>
        <p:spPr bwMode="auto">
          <a:xfrm>
            <a:off x="6051550" y="36830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93" name="Oval 871"/>
          <p:cNvSpPr>
            <a:spLocks noChangeAspect="1" noChangeArrowheads="1"/>
          </p:cNvSpPr>
          <p:nvPr userDrawn="1"/>
        </p:nvSpPr>
        <p:spPr bwMode="auto">
          <a:xfrm>
            <a:off x="6169025" y="36830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94" name="Oval 872"/>
          <p:cNvSpPr>
            <a:spLocks noChangeAspect="1" noChangeArrowheads="1"/>
          </p:cNvSpPr>
          <p:nvPr userDrawn="1"/>
        </p:nvSpPr>
        <p:spPr bwMode="auto">
          <a:xfrm>
            <a:off x="6288088" y="36830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95" name="Oval 873"/>
          <p:cNvSpPr>
            <a:spLocks noChangeAspect="1" noChangeArrowheads="1"/>
          </p:cNvSpPr>
          <p:nvPr userDrawn="1"/>
        </p:nvSpPr>
        <p:spPr bwMode="auto">
          <a:xfrm>
            <a:off x="6405563" y="36830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96" name="Oval 874"/>
          <p:cNvSpPr>
            <a:spLocks noChangeAspect="1" noChangeArrowheads="1"/>
          </p:cNvSpPr>
          <p:nvPr userDrawn="1"/>
        </p:nvSpPr>
        <p:spPr bwMode="auto">
          <a:xfrm>
            <a:off x="6524625" y="36830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97" name="Oval 875"/>
          <p:cNvSpPr>
            <a:spLocks noChangeAspect="1" noChangeArrowheads="1"/>
          </p:cNvSpPr>
          <p:nvPr userDrawn="1"/>
        </p:nvSpPr>
        <p:spPr bwMode="auto">
          <a:xfrm>
            <a:off x="6642100" y="36830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98" name="Oval 876"/>
          <p:cNvSpPr>
            <a:spLocks noChangeAspect="1" noChangeArrowheads="1"/>
          </p:cNvSpPr>
          <p:nvPr userDrawn="1"/>
        </p:nvSpPr>
        <p:spPr bwMode="auto">
          <a:xfrm>
            <a:off x="6761163" y="36830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99" name="Oval 877"/>
          <p:cNvSpPr>
            <a:spLocks noChangeAspect="1" noChangeArrowheads="1"/>
          </p:cNvSpPr>
          <p:nvPr userDrawn="1"/>
        </p:nvSpPr>
        <p:spPr bwMode="auto">
          <a:xfrm>
            <a:off x="6878638" y="36830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00" name="Oval 878"/>
          <p:cNvSpPr>
            <a:spLocks noChangeAspect="1" noChangeArrowheads="1"/>
          </p:cNvSpPr>
          <p:nvPr userDrawn="1"/>
        </p:nvSpPr>
        <p:spPr bwMode="auto">
          <a:xfrm>
            <a:off x="6997700" y="36830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01" name="Oval 879"/>
          <p:cNvSpPr>
            <a:spLocks noChangeAspect="1" noChangeArrowheads="1"/>
          </p:cNvSpPr>
          <p:nvPr userDrawn="1"/>
        </p:nvSpPr>
        <p:spPr bwMode="auto">
          <a:xfrm>
            <a:off x="7115175" y="36830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02" name="Oval 880"/>
          <p:cNvSpPr>
            <a:spLocks noChangeAspect="1" noChangeArrowheads="1"/>
          </p:cNvSpPr>
          <p:nvPr userDrawn="1"/>
        </p:nvSpPr>
        <p:spPr bwMode="auto">
          <a:xfrm>
            <a:off x="7234238" y="36830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03" name="Oval 881"/>
          <p:cNvSpPr>
            <a:spLocks noChangeAspect="1" noChangeArrowheads="1"/>
          </p:cNvSpPr>
          <p:nvPr userDrawn="1"/>
        </p:nvSpPr>
        <p:spPr bwMode="auto">
          <a:xfrm>
            <a:off x="1673225" y="37925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04" name="Oval 882"/>
          <p:cNvSpPr>
            <a:spLocks noChangeAspect="1" noChangeArrowheads="1"/>
          </p:cNvSpPr>
          <p:nvPr userDrawn="1"/>
        </p:nvSpPr>
        <p:spPr bwMode="auto">
          <a:xfrm>
            <a:off x="1792288" y="37925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05" name="Oval 883"/>
          <p:cNvSpPr>
            <a:spLocks noChangeAspect="1" noChangeArrowheads="1"/>
          </p:cNvSpPr>
          <p:nvPr userDrawn="1"/>
        </p:nvSpPr>
        <p:spPr bwMode="auto">
          <a:xfrm>
            <a:off x="2028825" y="37925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06" name="Oval 884"/>
          <p:cNvSpPr>
            <a:spLocks noChangeAspect="1" noChangeArrowheads="1"/>
          </p:cNvSpPr>
          <p:nvPr userDrawn="1"/>
        </p:nvSpPr>
        <p:spPr bwMode="auto">
          <a:xfrm>
            <a:off x="2265363" y="37925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07" name="Oval 885"/>
          <p:cNvSpPr>
            <a:spLocks noChangeAspect="1" noChangeArrowheads="1"/>
          </p:cNvSpPr>
          <p:nvPr userDrawn="1"/>
        </p:nvSpPr>
        <p:spPr bwMode="auto">
          <a:xfrm>
            <a:off x="3921125" y="37925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08" name="Oval 886"/>
          <p:cNvSpPr>
            <a:spLocks noChangeAspect="1" noChangeArrowheads="1"/>
          </p:cNvSpPr>
          <p:nvPr userDrawn="1"/>
        </p:nvSpPr>
        <p:spPr bwMode="auto">
          <a:xfrm>
            <a:off x="4040188" y="37925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09" name="Oval 887"/>
          <p:cNvSpPr>
            <a:spLocks noChangeAspect="1" noChangeArrowheads="1"/>
          </p:cNvSpPr>
          <p:nvPr userDrawn="1"/>
        </p:nvSpPr>
        <p:spPr bwMode="auto">
          <a:xfrm>
            <a:off x="4157663" y="37925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10" name="Oval 888"/>
          <p:cNvSpPr>
            <a:spLocks noChangeAspect="1" noChangeArrowheads="1"/>
          </p:cNvSpPr>
          <p:nvPr userDrawn="1"/>
        </p:nvSpPr>
        <p:spPr bwMode="auto">
          <a:xfrm>
            <a:off x="4276725" y="37925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11" name="Oval 889"/>
          <p:cNvSpPr>
            <a:spLocks noChangeAspect="1" noChangeArrowheads="1"/>
          </p:cNvSpPr>
          <p:nvPr userDrawn="1"/>
        </p:nvSpPr>
        <p:spPr bwMode="auto">
          <a:xfrm>
            <a:off x="4394200" y="37925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12" name="Oval 890"/>
          <p:cNvSpPr>
            <a:spLocks noChangeAspect="1" noChangeArrowheads="1"/>
          </p:cNvSpPr>
          <p:nvPr userDrawn="1"/>
        </p:nvSpPr>
        <p:spPr bwMode="auto">
          <a:xfrm>
            <a:off x="4513263" y="37925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13" name="Oval 891"/>
          <p:cNvSpPr>
            <a:spLocks noChangeAspect="1" noChangeArrowheads="1"/>
          </p:cNvSpPr>
          <p:nvPr userDrawn="1"/>
        </p:nvSpPr>
        <p:spPr bwMode="auto">
          <a:xfrm>
            <a:off x="4630738" y="37925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14" name="Oval 892"/>
          <p:cNvSpPr>
            <a:spLocks noChangeAspect="1" noChangeArrowheads="1"/>
          </p:cNvSpPr>
          <p:nvPr userDrawn="1"/>
        </p:nvSpPr>
        <p:spPr bwMode="auto">
          <a:xfrm>
            <a:off x="4749800" y="37925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15" name="Oval 893"/>
          <p:cNvSpPr>
            <a:spLocks noChangeAspect="1" noChangeArrowheads="1"/>
          </p:cNvSpPr>
          <p:nvPr userDrawn="1"/>
        </p:nvSpPr>
        <p:spPr bwMode="auto">
          <a:xfrm>
            <a:off x="4867275" y="37925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16" name="Oval 894"/>
          <p:cNvSpPr>
            <a:spLocks noChangeAspect="1" noChangeArrowheads="1"/>
          </p:cNvSpPr>
          <p:nvPr userDrawn="1"/>
        </p:nvSpPr>
        <p:spPr bwMode="auto">
          <a:xfrm>
            <a:off x="4986338" y="37925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17" name="Oval 895"/>
          <p:cNvSpPr>
            <a:spLocks noChangeAspect="1" noChangeArrowheads="1"/>
          </p:cNvSpPr>
          <p:nvPr userDrawn="1"/>
        </p:nvSpPr>
        <p:spPr bwMode="auto">
          <a:xfrm>
            <a:off x="5103813" y="37925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18" name="Oval 896"/>
          <p:cNvSpPr>
            <a:spLocks noChangeAspect="1" noChangeArrowheads="1"/>
          </p:cNvSpPr>
          <p:nvPr userDrawn="1"/>
        </p:nvSpPr>
        <p:spPr bwMode="auto">
          <a:xfrm>
            <a:off x="5340350" y="37925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19" name="Oval 897"/>
          <p:cNvSpPr>
            <a:spLocks noChangeAspect="1" noChangeArrowheads="1"/>
          </p:cNvSpPr>
          <p:nvPr userDrawn="1"/>
        </p:nvSpPr>
        <p:spPr bwMode="auto">
          <a:xfrm>
            <a:off x="5459413" y="37925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20" name="Oval 898"/>
          <p:cNvSpPr>
            <a:spLocks noChangeAspect="1" noChangeArrowheads="1"/>
          </p:cNvSpPr>
          <p:nvPr userDrawn="1"/>
        </p:nvSpPr>
        <p:spPr bwMode="auto">
          <a:xfrm>
            <a:off x="5576888" y="37925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21" name="Oval 899"/>
          <p:cNvSpPr>
            <a:spLocks noChangeAspect="1" noChangeArrowheads="1"/>
          </p:cNvSpPr>
          <p:nvPr userDrawn="1"/>
        </p:nvSpPr>
        <p:spPr bwMode="auto">
          <a:xfrm>
            <a:off x="5695950" y="37925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22" name="Oval 900"/>
          <p:cNvSpPr>
            <a:spLocks noChangeAspect="1" noChangeArrowheads="1"/>
          </p:cNvSpPr>
          <p:nvPr userDrawn="1"/>
        </p:nvSpPr>
        <p:spPr bwMode="auto">
          <a:xfrm>
            <a:off x="6051550" y="37925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23" name="Oval 901"/>
          <p:cNvSpPr>
            <a:spLocks noChangeAspect="1" noChangeArrowheads="1"/>
          </p:cNvSpPr>
          <p:nvPr userDrawn="1"/>
        </p:nvSpPr>
        <p:spPr bwMode="auto">
          <a:xfrm>
            <a:off x="6169025" y="37925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24" name="Oval 902"/>
          <p:cNvSpPr>
            <a:spLocks noChangeAspect="1" noChangeArrowheads="1"/>
          </p:cNvSpPr>
          <p:nvPr userDrawn="1"/>
        </p:nvSpPr>
        <p:spPr bwMode="auto">
          <a:xfrm>
            <a:off x="6288088" y="37925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25" name="Oval 903"/>
          <p:cNvSpPr>
            <a:spLocks noChangeAspect="1" noChangeArrowheads="1"/>
          </p:cNvSpPr>
          <p:nvPr userDrawn="1"/>
        </p:nvSpPr>
        <p:spPr bwMode="auto">
          <a:xfrm>
            <a:off x="6405563" y="37925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26" name="Oval 904"/>
          <p:cNvSpPr>
            <a:spLocks noChangeAspect="1" noChangeArrowheads="1"/>
          </p:cNvSpPr>
          <p:nvPr userDrawn="1"/>
        </p:nvSpPr>
        <p:spPr bwMode="auto">
          <a:xfrm>
            <a:off x="6642100" y="37925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27" name="Oval 905"/>
          <p:cNvSpPr>
            <a:spLocks noChangeAspect="1" noChangeArrowheads="1"/>
          </p:cNvSpPr>
          <p:nvPr userDrawn="1"/>
        </p:nvSpPr>
        <p:spPr bwMode="auto">
          <a:xfrm>
            <a:off x="6761163" y="37925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28" name="Oval 906"/>
          <p:cNvSpPr>
            <a:spLocks noChangeAspect="1" noChangeArrowheads="1"/>
          </p:cNvSpPr>
          <p:nvPr userDrawn="1"/>
        </p:nvSpPr>
        <p:spPr bwMode="auto">
          <a:xfrm>
            <a:off x="6878638" y="37925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29" name="Oval 907"/>
          <p:cNvSpPr>
            <a:spLocks noChangeAspect="1" noChangeArrowheads="1"/>
          </p:cNvSpPr>
          <p:nvPr userDrawn="1"/>
        </p:nvSpPr>
        <p:spPr bwMode="auto">
          <a:xfrm>
            <a:off x="1673225" y="39020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30" name="Oval 908"/>
          <p:cNvSpPr>
            <a:spLocks noChangeAspect="1" noChangeArrowheads="1"/>
          </p:cNvSpPr>
          <p:nvPr userDrawn="1"/>
        </p:nvSpPr>
        <p:spPr bwMode="auto">
          <a:xfrm>
            <a:off x="1792288" y="39020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31" name="Oval 909"/>
          <p:cNvSpPr>
            <a:spLocks noChangeAspect="1" noChangeArrowheads="1"/>
          </p:cNvSpPr>
          <p:nvPr userDrawn="1"/>
        </p:nvSpPr>
        <p:spPr bwMode="auto">
          <a:xfrm>
            <a:off x="1909763" y="39020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32" name="Oval 910"/>
          <p:cNvSpPr>
            <a:spLocks noChangeAspect="1" noChangeArrowheads="1"/>
          </p:cNvSpPr>
          <p:nvPr userDrawn="1"/>
        </p:nvSpPr>
        <p:spPr bwMode="auto">
          <a:xfrm>
            <a:off x="2028825" y="39020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33" name="Oval 911"/>
          <p:cNvSpPr>
            <a:spLocks noChangeAspect="1" noChangeArrowheads="1"/>
          </p:cNvSpPr>
          <p:nvPr userDrawn="1"/>
        </p:nvSpPr>
        <p:spPr bwMode="auto">
          <a:xfrm>
            <a:off x="2501900" y="39020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34" name="Oval 912"/>
          <p:cNvSpPr>
            <a:spLocks noChangeAspect="1" noChangeArrowheads="1"/>
          </p:cNvSpPr>
          <p:nvPr userDrawn="1"/>
        </p:nvSpPr>
        <p:spPr bwMode="auto">
          <a:xfrm>
            <a:off x="3921125" y="39020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35" name="Oval 913"/>
          <p:cNvSpPr>
            <a:spLocks noChangeAspect="1" noChangeArrowheads="1"/>
          </p:cNvSpPr>
          <p:nvPr userDrawn="1"/>
        </p:nvSpPr>
        <p:spPr bwMode="auto">
          <a:xfrm>
            <a:off x="4040188" y="39020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36" name="Oval 914"/>
          <p:cNvSpPr>
            <a:spLocks noChangeAspect="1" noChangeArrowheads="1"/>
          </p:cNvSpPr>
          <p:nvPr userDrawn="1"/>
        </p:nvSpPr>
        <p:spPr bwMode="auto">
          <a:xfrm>
            <a:off x="4157663" y="39020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37" name="Oval 915"/>
          <p:cNvSpPr>
            <a:spLocks noChangeAspect="1" noChangeArrowheads="1"/>
          </p:cNvSpPr>
          <p:nvPr userDrawn="1"/>
        </p:nvSpPr>
        <p:spPr bwMode="auto">
          <a:xfrm>
            <a:off x="4276725" y="39020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38" name="Oval 916"/>
          <p:cNvSpPr>
            <a:spLocks noChangeAspect="1" noChangeArrowheads="1"/>
          </p:cNvSpPr>
          <p:nvPr userDrawn="1"/>
        </p:nvSpPr>
        <p:spPr bwMode="auto">
          <a:xfrm>
            <a:off x="4394200" y="39020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39" name="Oval 917"/>
          <p:cNvSpPr>
            <a:spLocks noChangeAspect="1" noChangeArrowheads="1"/>
          </p:cNvSpPr>
          <p:nvPr userDrawn="1"/>
        </p:nvSpPr>
        <p:spPr bwMode="auto">
          <a:xfrm>
            <a:off x="4513263" y="39020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40" name="Oval 918"/>
          <p:cNvSpPr>
            <a:spLocks noChangeAspect="1" noChangeArrowheads="1"/>
          </p:cNvSpPr>
          <p:nvPr userDrawn="1"/>
        </p:nvSpPr>
        <p:spPr bwMode="auto">
          <a:xfrm>
            <a:off x="4630738" y="39020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41" name="Oval 919"/>
          <p:cNvSpPr>
            <a:spLocks noChangeAspect="1" noChangeArrowheads="1"/>
          </p:cNvSpPr>
          <p:nvPr userDrawn="1"/>
        </p:nvSpPr>
        <p:spPr bwMode="auto">
          <a:xfrm>
            <a:off x="4749800" y="39020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42" name="Oval 920"/>
          <p:cNvSpPr>
            <a:spLocks noChangeAspect="1" noChangeArrowheads="1"/>
          </p:cNvSpPr>
          <p:nvPr userDrawn="1"/>
        </p:nvSpPr>
        <p:spPr bwMode="auto">
          <a:xfrm>
            <a:off x="4867275" y="39020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43" name="Oval 921"/>
          <p:cNvSpPr>
            <a:spLocks noChangeAspect="1" noChangeArrowheads="1"/>
          </p:cNvSpPr>
          <p:nvPr userDrawn="1"/>
        </p:nvSpPr>
        <p:spPr bwMode="auto">
          <a:xfrm>
            <a:off x="4986338" y="39020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44" name="Oval 922"/>
          <p:cNvSpPr>
            <a:spLocks noChangeAspect="1" noChangeArrowheads="1"/>
          </p:cNvSpPr>
          <p:nvPr userDrawn="1"/>
        </p:nvSpPr>
        <p:spPr bwMode="auto">
          <a:xfrm>
            <a:off x="5103813" y="39020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45" name="Oval 923"/>
          <p:cNvSpPr>
            <a:spLocks noChangeAspect="1" noChangeArrowheads="1"/>
          </p:cNvSpPr>
          <p:nvPr userDrawn="1"/>
        </p:nvSpPr>
        <p:spPr bwMode="auto">
          <a:xfrm>
            <a:off x="5340350" y="39020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46" name="Oval 924"/>
          <p:cNvSpPr>
            <a:spLocks noChangeAspect="1" noChangeArrowheads="1"/>
          </p:cNvSpPr>
          <p:nvPr userDrawn="1"/>
        </p:nvSpPr>
        <p:spPr bwMode="auto">
          <a:xfrm>
            <a:off x="5459413" y="39020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47" name="Oval 925"/>
          <p:cNvSpPr>
            <a:spLocks noChangeAspect="1" noChangeArrowheads="1"/>
          </p:cNvSpPr>
          <p:nvPr userDrawn="1"/>
        </p:nvSpPr>
        <p:spPr bwMode="auto">
          <a:xfrm>
            <a:off x="5576888" y="39020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48" name="Oval 926"/>
          <p:cNvSpPr>
            <a:spLocks noChangeAspect="1" noChangeArrowheads="1"/>
          </p:cNvSpPr>
          <p:nvPr userDrawn="1"/>
        </p:nvSpPr>
        <p:spPr bwMode="auto">
          <a:xfrm>
            <a:off x="6169025" y="39020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49" name="Oval 927"/>
          <p:cNvSpPr>
            <a:spLocks noChangeAspect="1" noChangeArrowheads="1"/>
          </p:cNvSpPr>
          <p:nvPr userDrawn="1"/>
        </p:nvSpPr>
        <p:spPr bwMode="auto">
          <a:xfrm>
            <a:off x="6288088" y="39020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50" name="Oval 928"/>
          <p:cNvSpPr>
            <a:spLocks noChangeAspect="1" noChangeArrowheads="1"/>
          </p:cNvSpPr>
          <p:nvPr userDrawn="1"/>
        </p:nvSpPr>
        <p:spPr bwMode="auto">
          <a:xfrm>
            <a:off x="6642100" y="39020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51" name="Oval 929"/>
          <p:cNvSpPr>
            <a:spLocks noChangeAspect="1" noChangeArrowheads="1"/>
          </p:cNvSpPr>
          <p:nvPr userDrawn="1"/>
        </p:nvSpPr>
        <p:spPr bwMode="auto">
          <a:xfrm>
            <a:off x="6761163" y="39020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52" name="Oval 930"/>
          <p:cNvSpPr>
            <a:spLocks noChangeAspect="1" noChangeArrowheads="1"/>
          </p:cNvSpPr>
          <p:nvPr userDrawn="1"/>
        </p:nvSpPr>
        <p:spPr bwMode="auto">
          <a:xfrm>
            <a:off x="6878638" y="39020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53" name="Oval 931"/>
          <p:cNvSpPr>
            <a:spLocks noChangeAspect="1" noChangeArrowheads="1"/>
          </p:cNvSpPr>
          <p:nvPr userDrawn="1"/>
        </p:nvSpPr>
        <p:spPr bwMode="auto">
          <a:xfrm>
            <a:off x="6997700" y="39020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54" name="Oval 932"/>
          <p:cNvSpPr>
            <a:spLocks noChangeAspect="1" noChangeArrowheads="1"/>
          </p:cNvSpPr>
          <p:nvPr userDrawn="1"/>
        </p:nvSpPr>
        <p:spPr bwMode="auto">
          <a:xfrm>
            <a:off x="7234238" y="39020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55" name="Oval 933"/>
          <p:cNvSpPr>
            <a:spLocks noChangeAspect="1" noChangeArrowheads="1"/>
          </p:cNvSpPr>
          <p:nvPr userDrawn="1"/>
        </p:nvSpPr>
        <p:spPr bwMode="auto">
          <a:xfrm>
            <a:off x="7351713" y="39020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56" name="Oval 934"/>
          <p:cNvSpPr>
            <a:spLocks noChangeAspect="1" noChangeArrowheads="1"/>
          </p:cNvSpPr>
          <p:nvPr userDrawn="1"/>
        </p:nvSpPr>
        <p:spPr bwMode="auto">
          <a:xfrm>
            <a:off x="2028825" y="40116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57" name="Oval 935"/>
          <p:cNvSpPr>
            <a:spLocks noChangeAspect="1" noChangeArrowheads="1"/>
          </p:cNvSpPr>
          <p:nvPr userDrawn="1"/>
        </p:nvSpPr>
        <p:spPr bwMode="auto">
          <a:xfrm>
            <a:off x="2146300" y="40116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58" name="Oval 936"/>
          <p:cNvSpPr>
            <a:spLocks noChangeAspect="1" noChangeArrowheads="1"/>
          </p:cNvSpPr>
          <p:nvPr userDrawn="1"/>
        </p:nvSpPr>
        <p:spPr bwMode="auto">
          <a:xfrm>
            <a:off x="3921125" y="40116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59" name="Oval 937"/>
          <p:cNvSpPr>
            <a:spLocks noChangeAspect="1" noChangeArrowheads="1"/>
          </p:cNvSpPr>
          <p:nvPr userDrawn="1"/>
        </p:nvSpPr>
        <p:spPr bwMode="auto">
          <a:xfrm>
            <a:off x="4040188" y="40116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60" name="Oval 938"/>
          <p:cNvSpPr>
            <a:spLocks noChangeAspect="1" noChangeArrowheads="1"/>
          </p:cNvSpPr>
          <p:nvPr userDrawn="1"/>
        </p:nvSpPr>
        <p:spPr bwMode="auto">
          <a:xfrm>
            <a:off x="4157663" y="40116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61" name="Oval 939"/>
          <p:cNvSpPr>
            <a:spLocks noChangeAspect="1" noChangeArrowheads="1"/>
          </p:cNvSpPr>
          <p:nvPr userDrawn="1"/>
        </p:nvSpPr>
        <p:spPr bwMode="auto">
          <a:xfrm>
            <a:off x="4276725" y="40116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62" name="Oval 940"/>
          <p:cNvSpPr>
            <a:spLocks noChangeAspect="1" noChangeArrowheads="1"/>
          </p:cNvSpPr>
          <p:nvPr userDrawn="1"/>
        </p:nvSpPr>
        <p:spPr bwMode="auto">
          <a:xfrm>
            <a:off x="4394200" y="40116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63" name="Oval 941"/>
          <p:cNvSpPr>
            <a:spLocks noChangeAspect="1" noChangeArrowheads="1"/>
          </p:cNvSpPr>
          <p:nvPr userDrawn="1"/>
        </p:nvSpPr>
        <p:spPr bwMode="auto">
          <a:xfrm>
            <a:off x="4513263" y="40116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64" name="Oval 942"/>
          <p:cNvSpPr>
            <a:spLocks noChangeAspect="1" noChangeArrowheads="1"/>
          </p:cNvSpPr>
          <p:nvPr userDrawn="1"/>
        </p:nvSpPr>
        <p:spPr bwMode="auto">
          <a:xfrm>
            <a:off x="4630738" y="40116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65" name="Oval 943"/>
          <p:cNvSpPr>
            <a:spLocks noChangeAspect="1" noChangeArrowheads="1"/>
          </p:cNvSpPr>
          <p:nvPr userDrawn="1"/>
        </p:nvSpPr>
        <p:spPr bwMode="auto">
          <a:xfrm>
            <a:off x="4749800" y="40116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66" name="Oval 944"/>
          <p:cNvSpPr>
            <a:spLocks noChangeAspect="1" noChangeArrowheads="1"/>
          </p:cNvSpPr>
          <p:nvPr userDrawn="1"/>
        </p:nvSpPr>
        <p:spPr bwMode="auto">
          <a:xfrm>
            <a:off x="4867275" y="40116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67" name="Oval 945"/>
          <p:cNvSpPr>
            <a:spLocks noChangeAspect="1" noChangeArrowheads="1"/>
          </p:cNvSpPr>
          <p:nvPr userDrawn="1"/>
        </p:nvSpPr>
        <p:spPr bwMode="auto">
          <a:xfrm>
            <a:off x="4986338" y="40116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68" name="Oval 946"/>
          <p:cNvSpPr>
            <a:spLocks noChangeAspect="1" noChangeArrowheads="1"/>
          </p:cNvSpPr>
          <p:nvPr userDrawn="1"/>
        </p:nvSpPr>
        <p:spPr bwMode="auto">
          <a:xfrm>
            <a:off x="5103813" y="40116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69" name="Oval 947"/>
          <p:cNvSpPr>
            <a:spLocks noChangeAspect="1" noChangeArrowheads="1"/>
          </p:cNvSpPr>
          <p:nvPr userDrawn="1"/>
        </p:nvSpPr>
        <p:spPr bwMode="auto">
          <a:xfrm>
            <a:off x="5222875" y="40116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70" name="Oval 948"/>
          <p:cNvSpPr>
            <a:spLocks noChangeAspect="1" noChangeArrowheads="1"/>
          </p:cNvSpPr>
          <p:nvPr userDrawn="1"/>
        </p:nvSpPr>
        <p:spPr bwMode="auto">
          <a:xfrm>
            <a:off x="6169025" y="40116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71" name="Oval 949"/>
          <p:cNvSpPr>
            <a:spLocks noChangeAspect="1" noChangeArrowheads="1"/>
          </p:cNvSpPr>
          <p:nvPr userDrawn="1"/>
        </p:nvSpPr>
        <p:spPr bwMode="auto">
          <a:xfrm>
            <a:off x="6288088" y="40116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72" name="Oval 950"/>
          <p:cNvSpPr>
            <a:spLocks noChangeAspect="1" noChangeArrowheads="1"/>
          </p:cNvSpPr>
          <p:nvPr userDrawn="1"/>
        </p:nvSpPr>
        <p:spPr bwMode="auto">
          <a:xfrm>
            <a:off x="6761163" y="40116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73" name="Oval 951"/>
          <p:cNvSpPr>
            <a:spLocks noChangeAspect="1" noChangeArrowheads="1"/>
          </p:cNvSpPr>
          <p:nvPr userDrawn="1"/>
        </p:nvSpPr>
        <p:spPr bwMode="auto">
          <a:xfrm>
            <a:off x="6878638" y="40116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74" name="Oval 952"/>
          <p:cNvSpPr>
            <a:spLocks noChangeAspect="1" noChangeArrowheads="1"/>
          </p:cNvSpPr>
          <p:nvPr userDrawn="1"/>
        </p:nvSpPr>
        <p:spPr bwMode="auto">
          <a:xfrm>
            <a:off x="7351713" y="40116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75" name="Oval 953"/>
          <p:cNvSpPr>
            <a:spLocks noChangeAspect="1" noChangeArrowheads="1"/>
          </p:cNvSpPr>
          <p:nvPr userDrawn="1"/>
        </p:nvSpPr>
        <p:spPr bwMode="auto">
          <a:xfrm>
            <a:off x="2146300" y="41211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76" name="Oval 954"/>
          <p:cNvSpPr>
            <a:spLocks noChangeAspect="1" noChangeArrowheads="1"/>
          </p:cNvSpPr>
          <p:nvPr userDrawn="1"/>
        </p:nvSpPr>
        <p:spPr bwMode="auto">
          <a:xfrm>
            <a:off x="2265363" y="41211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77" name="Oval 955"/>
          <p:cNvSpPr>
            <a:spLocks noChangeAspect="1" noChangeArrowheads="1"/>
          </p:cNvSpPr>
          <p:nvPr userDrawn="1"/>
        </p:nvSpPr>
        <p:spPr bwMode="auto">
          <a:xfrm>
            <a:off x="2382838" y="41211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78" name="Oval 956"/>
          <p:cNvSpPr>
            <a:spLocks noChangeAspect="1" noChangeArrowheads="1"/>
          </p:cNvSpPr>
          <p:nvPr userDrawn="1"/>
        </p:nvSpPr>
        <p:spPr bwMode="auto">
          <a:xfrm>
            <a:off x="2501900" y="41211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79" name="Oval 957"/>
          <p:cNvSpPr>
            <a:spLocks noChangeAspect="1" noChangeArrowheads="1"/>
          </p:cNvSpPr>
          <p:nvPr userDrawn="1"/>
        </p:nvSpPr>
        <p:spPr bwMode="auto">
          <a:xfrm>
            <a:off x="2619375" y="41211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80" name="Oval 958"/>
          <p:cNvSpPr>
            <a:spLocks noChangeAspect="1" noChangeArrowheads="1"/>
          </p:cNvSpPr>
          <p:nvPr userDrawn="1"/>
        </p:nvSpPr>
        <p:spPr bwMode="auto">
          <a:xfrm>
            <a:off x="3921125" y="41211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81" name="Oval 959"/>
          <p:cNvSpPr>
            <a:spLocks noChangeAspect="1" noChangeArrowheads="1"/>
          </p:cNvSpPr>
          <p:nvPr userDrawn="1"/>
        </p:nvSpPr>
        <p:spPr bwMode="auto">
          <a:xfrm>
            <a:off x="4040188" y="41211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82" name="Oval 960"/>
          <p:cNvSpPr>
            <a:spLocks noChangeAspect="1" noChangeArrowheads="1"/>
          </p:cNvSpPr>
          <p:nvPr userDrawn="1"/>
        </p:nvSpPr>
        <p:spPr bwMode="auto">
          <a:xfrm>
            <a:off x="4157663" y="41211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83" name="Oval 961"/>
          <p:cNvSpPr>
            <a:spLocks noChangeAspect="1" noChangeArrowheads="1"/>
          </p:cNvSpPr>
          <p:nvPr userDrawn="1"/>
        </p:nvSpPr>
        <p:spPr bwMode="auto">
          <a:xfrm>
            <a:off x="4276725" y="41211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84" name="Oval 962"/>
          <p:cNvSpPr>
            <a:spLocks noChangeAspect="1" noChangeArrowheads="1"/>
          </p:cNvSpPr>
          <p:nvPr userDrawn="1"/>
        </p:nvSpPr>
        <p:spPr bwMode="auto">
          <a:xfrm>
            <a:off x="4394200" y="41211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85" name="Oval 963"/>
          <p:cNvSpPr>
            <a:spLocks noChangeAspect="1" noChangeArrowheads="1"/>
          </p:cNvSpPr>
          <p:nvPr userDrawn="1"/>
        </p:nvSpPr>
        <p:spPr bwMode="auto">
          <a:xfrm>
            <a:off x="4513263" y="41211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86" name="Oval 964"/>
          <p:cNvSpPr>
            <a:spLocks noChangeAspect="1" noChangeArrowheads="1"/>
          </p:cNvSpPr>
          <p:nvPr userDrawn="1"/>
        </p:nvSpPr>
        <p:spPr bwMode="auto">
          <a:xfrm>
            <a:off x="4630738" y="41211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87" name="Oval 965"/>
          <p:cNvSpPr>
            <a:spLocks noChangeAspect="1" noChangeArrowheads="1"/>
          </p:cNvSpPr>
          <p:nvPr userDrawn="1"/>
        </p:nvSpPr>
        <p:spPr bwMode="auto">
          <a:xfrm>
            <a:off x="4749800" y="41211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88" name="Oval 966"/>
          <p:cNvSpPr>
            <a:spLocks noChangeAspect="1" noChangeArrowheads="1"/>
          </p:cNvSpPr>
          <p:nvPr userDrawn="1"/>
        </p:nvSpPr>
        <p:spPr bwMode="auto">
          <a:xfrm>
            <a:off x="4867275" y="41211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89" name="Oval 967"/>
          <p:cNvSpPr>
            <a:spLocks noChangeAspect="1" noChangeArrowheads="1"/>
          </p:cNvSpPr>
          <p:nvPr userDrawn="1"/>
        </p:nvSpPr>
        <p:spPr bwMode="auto">
          <a:xfrm>
            <a:off x="4986338" y="41211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90" name="Oval 968"/>
          <p:cNvSpPr>
            <a:spLocks noChangeAspect="1" noChangeArrowheads="1"/>
          </p:cNvSpPr>
          <p:nvPr userDrawn="1"/>
        </p:nvSpPr>
        <p:spPr bwMode="auto">
          <a:xfrm>
            <a:off x="5103813" y="41211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91" name="Oval 969"/>
          <p:cNvSpPr>
            <a:spLocks noChangeAspect="1" noChangeArrowheads="1"/>
          </p:cNvSpPr>
          <p:nvPr userDrawn="1"/>
        </p:nvSpPr>
        <p:spPr bwMode="auto">
          <a:xfrm>
            <a:off x="5222875" y="41211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92" name="Oval 970"/>
          <p:cNvSpPr>
            <a:spLocks noChangeAspect="1" noChangeArrowheads="1"/>
          </p:cNvSpPr>
          <p:nvPr userDrawn="1"/>
        </p:nvSpPr>
        <p:spPr bwMode="auto">
          <a:xfrm>
            <a:off x="5340350" y="41211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93" name="Oval 971"/>
          <p:cNvSpPr>
            <a:spLocks noChangeAspect="1" noChangeArrowheads="1"/>
          </p:cNvSpPr>
          <p:nvPr userDrawn="1"/>
        </p:nvSpPr>
        <p:spPr bwMode="auto">
          <a:xfrm>
            <a:off x="5459413" y="41211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94" name="Oval 972"/>
          <p:cNvSpPr>
            <a:spLocks noChangeAspect="1" noChangeArrowheads="1"/>
          </p:cNvSpPr>
          <p:nvPr userDrawn="1"/>
        </p:nvSpPr>
        <p:spPr bwMode="auto">
          <a:xfrm>
            <a:off x="5576888" y="41211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95" name="Oval 973"/>
          <p:cNvSpPr>
            <a:spLocks noChangeAspect="1" noChangeArrowheads="1"/>
          </p:cNvSpPr>
          <p:nvPr userDrawn="1"/>
        </p:nvSpPr>
        <p:spPr bwMode="auto">
          <a:xfrm>
            <a:off x="6169025" y="41211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96" name="Oval 974"/>
          <p:cNvSpPr>
            <a:spLocks noChangeAspect="1" noChangeArrowheads="1"/>
          </p:cNvSpPr>
          <p:nvPr userDrawn="1"/>
        </p:nvSpPr>
        <p:spPr bwMode="auto">
          <a:xfrm>
            <a:off x="6761163" y="41211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97" name="Oval 975"/>
          <p:cNvSpPr>
            <a:spLocks noChangeAspect="1" noChangeArrowheads="1"/>
          </p:cNvSpPr>
          <p:nvPr userDrawn="1"/>
        </p:nvSpPr>
        <p:spPr bwMode="auto">
          <a:xfrm>
            <a:off x="6878638" y="41211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98" name="Oval 976"/>
          <p:cNvSpPr>
            <a:spLocks noChangeAspect="1" noChangeArrowheads="1"/>
          </p:cNvSpPr>
          <p:nvPr userDrawn="1"/>
        </p:nvSpPr>
        <p:spPr bwMode="auto">
          <a:xfrm>
            <a:off x="7351713" y="41211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999" name="Oval 977"/>
          <p:cNvSpPr>
            <a:spLocks noChangeAspect="1" noChangeArrowheads="1"/>
          </p:cNvSpPr>
          <p:nvPr userDrawn="1"/>
        </p:nvSpPr>
        <p:spPr bwMode="auto">
          <a:xfrm>
            <a:off x="2382838" y="42291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00" name="Oval 978"/>
          <p:cNvSpPr>
            <a:spLocks noChangeAspect="1" noChangeArrowheads="1"/>
          </p:cNvSpPr>
          <p:nvPr userDrawn="1"/>
        </p:nvSpPr>
        <p:spPr bwMode="auto">
          <a:xfrm>
            <a:off x="2501900" y="42291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01" name="Oval 979"/>
          <p:cNvSpPr>
            <a:spLocks noChangeAspect="1" noChangeArrowheads="1"/>
          </p:cNvSpPr>
          <p:nvPr userDrawn="1"/>
        </p:nvSpPr>
        <p:spPr bwMode="auto">
          <a:xfrm>
            <a:off x="2619375" y="42291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02" name="Oval 980"/>
          <p:cNvSpPr>
            <a:spLocks noChangeAspect="1" noChangeArrowheads="1"/>
          </p:cNvSpPr>
          <p:nvPr userDrawn="1"/>
        </p:nvSpPr>
        <p:spPr bwMode="auto">
          <a:xfrm>
            <a:off x="2738438" y="42291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03" name="Oval 981"/>
          <p:cNvSpPr>
            <a:spLocks noChangeAspect="1" noChangeArrowheads="1"/>
          </p:cNvSpPr>
          <p:nvPr userDrawn="1"/>
        </p:nvSpPr>
        <p:spPr bwMode="auto">
          <a:xfrm>
            <a:off x="4040188" y="42291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04" name="Oval 982"/>
          <p:cNvSpPr>
            <a:spLocks noChangeAspect="1" noChangeArrowheads="1"/>
          </p:cNvSpPr>
          <p:nvPr userDrawn="1"/>
        </p:nvSpPr>
        <p:spPr bwMode="auto">
          <a:xfrm>
            <a:off x="4157663" y="42291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05" name="Oval 983"/>
          <p:cNvSpPr>
            <a:spLocks noChangeAspect="1" noChangeArrowheads="1"/>
          </p:cNvSpPr>
          <p:nvPr userDrawn="1"/>
        </p:nvSpPr>
        <p:spPr bwMode="auto">
          <a:xfrm>
            <a:off x="4276725" y="42291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06" name="Oval 984"/>
          <p:cNvSpPr>
            <a:spLocks noChangeAspect="1" noChangeArrowheads="1"/>
          </p:cNvSpPr>
          <p:nvPr userDrawn="1"/>
        </p:nvSpPr>
        <p:spPr bwMode="auto">
          <a:xfrm>
            <a:off x="4394200" y="42291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07" name="Oval 985"/>
          <p:cNvSpPr>
            <a:spLocks noChangeAspect="1" noChangeArrowheads="1"/>
          </p:cNvSpPr>
          <p:nvPr userDrawn="1"/>
        </p:nvSpPr>
        <p:spPr bwMode="auto">
          <a:xfrm>
            <a:off x="4513263" y="42291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08" name="Oval 986"/>
          <p:cNvSpPr>
            <a:spLocks noChangeAspect="1" noChangeArrowheads="1"/>
          </p:cNvSpPr>
          <p:nvPr userDrawn="1"/>
        </p:nvSpPr>
        <p:spPr bwMode="auto">
          <a:xfrm>
            <a:off x="4630738" y="42291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09" name="Oval 987"/>
          <p:cNvSpPr>
            <a:spLocks noChangeAspect="1" noChangeArrowheads="1"/>
          </p:cNvSpPr>
          <p:nvPr userDrawn="1"/>
        </p:nvSpPr>
        <p:spPr bwMode="auto">
          <a:xfrm>
            <a:off x="4749800" y="42291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10" name="Oval 988"/>
          <p:cNvSpPr>
            <a:spLocks noChangeAspect="1" noChangeArrowheads="1"/>
          </p:cNvSpPr>
          <p:nvPr userDrawn="1"/>
        </p:nvSpPr>
        <p:spPr bwMode="auto">
          <a:xfrm>
            <a:off x="4867275" y="42291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11" name="Oval 989"/>
          <p:cNvSpPr>
            <a:spLocks noChangeAspect="1" noChangeArrowheads="1"/>
          </p:cNvSpPr>
          <p:nvPr userDrawn="1"/>
        </p:nvSpPr>
        <p:spPr bwMode="auto">
          <a:xfrm>
            <a:off x="4986338" y="42291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12" name="Oval 990"/>
          <p:cNvSpPr>
            <a:spLocks noChangeAspect="1" noChangeArrowheads="1"/>
          </p:cNvSpPr>
          <p:nvPr userDrawn="1"/>
        </p:nvSpPr>
        <p:spPr bwMode="auto">
          <a:xfrm>
            <a:off x="5103813" y="42291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13" name="Oval 991"/>
          <p:cNvSpPr>
            <a:spLocks noChangeAspect="1" noChangeArrowheads="1"/>
          </p:cNvSpPr>
          <p:nvPr userDrawn="1"/>
        </p:nvSpPr>
        <p:spPr bwMode="auto">
          <a:xfrm>
            <a:off x="5222875" y="42291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14" name="Oval 992"/>
          <p:cNvSpPr>
            <a:spLocks noChangeAspect="1" noChangeArrowheads="1"/>
          </p:cNvSpPr>
          <p:nvPr userDrawn="1"/>
        </p:nvSpPr>
        <p:spPr bwMode="auto">
          <a:xfrm>
            <a:off x="5340350" y="422910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15" name="Oval 993"/>
          <p:cNvSpPr>
            <a:spLocks noChangeAspect="1" noChangeArrowheads="1"/>
          </p:cNvSpPr>
          <p:nvPr userDrawn="1"/>
        </p:nvSpPr>
        <p:spPr bwMode="auto">
          <a:xfrm>
            <a:off x="5459413" y="42291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16" name="Oval 994"/>
          <p:cNvSpPr>
            <a:spLocks noChangeAspect="1" noChangeArrowheads="1"/>
          </p:cNvSpPr>
          <p:nvPr userDrawn="1"/>
        </p:nvSpPr>
        <p:spPr bwMode="auto">
          <a:xfrm>
            <a:off x="6288088" y="42291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17" name="Oval 995"/>
          <p:cNvSpPr>
            <a:spLocks noChangeAspect="1" noChangeArrowheads="1"/>
          </p:cNvSpPr>
          <p:nvPr userDrawn="1"/>
        </p:nvSpPr>
        <p:spPr bwMode="auto">
          <a:xfrm>
            <a:off x="6761163" y="42291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18" name="Oval 996"/>
          <p:cNvSpPr>
            <a:spLocks noChangeAspect="1" noChangeArrowheads="1"/>
          </p:cNvSpPr>
          <p:nvPr userDrawn="1"/>
        </p:nvSpPr>
        <p:spPr bwMode="auto">
          <a:xfrm>
            <a:off x="7351713" y="422910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19" name="Oval 997"/>
          <p:cNvSpPr>
            <a:spLocks noChangeAspect="1" noChangeArrowheads="1"/>
          </p:cNvSpPr>
          <p:nvPr userDrawn="1"/>
        </p:nvSpPr>
        <p:spPr bwMode="auto">
          <a:xfrm>
            <a:off x="2382838" y="43386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20" name="Oval 998"/>
          <p:cNvSpPr>
            <a:spLocks noChangeAspect="1" noChangeArrowheads="1"/>
          </p:cNvSpPr>
          <p:nvPr userDrawn="1"/>
        </p:nvSpPr>
        <p:spPr bwMode="auto">
          <a:xfrm>
            <a:off x="2501900" y="43386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21" name="Oval 999"/>
          <p:cNvSpPr>
            <a:spLocks noChangeAspect="1" noChangeArrowheads="1"/>
          </p:cNvSpPr>
          <p:nvPr userDrawn="1"/>
        </p:nvSpPr>
        <p:spPr bwMode="auto">
          <a:xfrm>
            <a:off x="2619375" y="43386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22" name="Oval 1000"/>
          <p:cNvSpPr>
            <a:spLocks noChangeAspect="1" noChangeArrowheads="1"/>
          </p:cNvSpPr>
          <p:nvPr userDrawn="1"/>
        </p:nvSpPr>
        <p:spPr bwMode="auto">
          <a:xfrm>
            <a:off x="2738438" y="43386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23" name="Oval 1001"/>
          <p:cNvSpPr>
            <a:spLocks noChangeAspect="1" noChangeArrowheads="1"/>
          </p:cNvSpPr>
          <p:nvPr userDrawn="1"/>
        </p:nvSpPr>
        <p:spPr bwMode="auto">
          <a:xfrm>
            <a:off x="2855913" y="43386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24" name="Oval 1002"/>
          <p:cNvSpPr>
            <a:spLocks noChangeAspect="1" noChangeArrowheads="1"/>
          </p:cNvSpPr>
          <p:nvPr userDrawn="1"/>
        </p:nvSpPr>
        <p:spPr bwMode="auto">
          <a:xfrm>
            <a:off x="2974975" y="43386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25" name="Oval 1003"/>
          <p:cNvSpPr>
            <a:spLocks noChangeAspect="1" noChangeArrowheads="1"/>
          </p:cNvSpPr>
          <p:nvPr userDrawn="1"/>
        </p:nvSpPr>
        <p:spPr bwMode="auto">
          <a:xfrm>
            <a:off x="4513263" y="43386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26" name="Oval 1004"/>
          <p:cNvSpPr>
            <a:spLocks noChangeAspect="1" noChangeArrowheads="1"/>
          </p:cNvSpPr>
          <p:nvPr userDrawn="1"/>
        </p:nvSpPr>
        <p:spPr bwMode="auto">
          <a:xfrm>
            <a:off x="4630738" y="43386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27" name="Oval 1005"/>
          <p:cNvSpPr>
            <a:spLocks noChangeAspect="1" noChangeArrowheads="1"/>
          </p:cNvSpPr>
          <p:nvPr userDrawn="1"/>
        </p:nvSpPr>
        <p:spPr bwMode="auto">
          <a:xfrm>
            <a:off x="4749800" y="43386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28" name="Oval 1006"/>
          <p:cNvSpPr>
            <a:spLocks noChangeAspect="1" noChangeArrowheads="1"/>
          </p:cNvSpPr>
          <p:nvPr userDrawn="1"/>
        </p:nvSpPr>
        <p:spPr bwMode="auto">
          <a:xfrm>
            <a:off x="4867275" y="43386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29" name="Oval 1007"/>
          <p:cNvSpPr>
            <a:spLocks noChangeAspect="1" noChangeArrowheads="1"/>
          </p:cNvSpPr>
          <p:nvPr userDrawn="1"/>
        </p:nvSpPr>
        <p:spPr bwMode="auto">
          <a:xfrm>
            <a:off x="4986338" y="43386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30" name="Oval 1008"/>
          <p:cNvSpPr>
            <a:spLocks noChangeAspect="1" noChangeArrowheads="1"/>
          </p:cNvSpPr>
          <p:nvPr userDrawn="1"/>
        </p:nvSpPr>
        <p:spPr bwMode="auto">
          <a:xfrm>
            <a:off x="5103813" y="43386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31" name="Oval 1009"/>
          <p:cNvSpPr>
            <a:spLocks noChangeAspect="1" noChangeArrowheads="1"/>
          </p:cNvSpPr>
          <p:nvPr userDrawn="1"/>
        </p:nvSpPr>
        <p:spPr bwMode="auto">
          <a:xfrm>
            <a:off x="5222875" y="43386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32" name="Oval 1010"/>
          <p:cNvSpPr>
            <a:spLocks noChangeAspect="1" noChangeArrowheads="1"/>
          </p:cNvSpPr>
          <p:nvPr userDrawn="1"/>
        </p:nvSpPr>
        <p:spPr bwMode="auto">
          <a:xfrm>
            <a:off x="5340350" y="43386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33" name="Oval 1011"/>
          <p:cNvSpPr>
            <a:spLocks noChangeAspect="1" noChangeArrowheads="1"/>
          </p:cNvSpPr>
          <p:nvPr userDrawn="1"/>
        </p:nvSpPr>
        <p:spPr bwMode="auto">
          <a:xfrm>
            <a:off x="5459413" y="43386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34" name="Oval 1012"/>
          <p:cNvSpPr>
            <a:spLocks noChangeAspect="1" noChangeArrowheads="1"/>
          </p:cNvSpPr>
          <p:nvPr userDrawn="1"/>
        </p:nvSpPr>
        <p:spPr bwMode="auto">
          <a:xfrm>
            <a:off x="6761163" y="43386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35" name="Oval 1013"/>
          <p:cNvSpPr>
            <a:spLocks noChangeAspect="1" noChangeArrowheads="1"/>
          </p:cNvSpPr>
          <p:nvPr userDrawn="1"/>
        </p:nvSpPr>
        <p:spPr bwMode="auto">
          <a:xfrm>
            <a:off x="7115175" y="43386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36" name="Oval 1014"/>
          <p:cNvSpPr>
            <a:spLocks noChangeAspect="1" noChangeArrowheads="1"/>
          </p:cNvSpPr>
          <p:nvPr userDrawn="1"/>
        </p:nvSpPr>
        <p:spPr bwMode="auto">
          <a:xfrm>
            <a:off x="2265363" y="44481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37" name="Oval 1015"/>
          <p:cNvSpPr>
            <a:spLocks noChangeAspect="1" noChangeArrowheads="1"/>
          </p:cNvSpPr>
          <p:nvPr userDrawn="1"/>
        </p:nvSpPr>
        <p:spPr bwMode="auto">
          <a:xfrm>
            <a:off x="2382838" y="44481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38" name="Oval 1016"/>
          <p:cNvSpPr>
            <a:spLocks noChangeAspect="1" noChangeArrowheads="1"/>
          </p:cNvSpPr>
          <p:nvPr userDrawn="1"/>
        </p:nvSpPr>
        <p:spPr bwMode="auto">
          <a:xfrm>
            <a:off x="2501900" y="44481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39" name="Oval 1017"/>
          <p:cNvSpPr>
            <a:spLocks noChangeAspect="1" noChangeArrowheads="1"/>
          </p:cNvSpPr>
          <p:nvPr userDrawn="1"/>
        </p:nvSpPr>
        <p:spPr bwMode="auto">
          <a:xfrm>
            <a:off x="2619375" y="44481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40" name="Oval 1018"/>
          <p:cNvSpPr>
            <a:spLocks noChangeAspect="1" noChangeArrowheads="1"/>
          </p:cNvSpPr>
          <p:nvPr userDrawn="1"/>
        </p:nvSpPr>
        <p:spPr bwMode="auto">
          <a:xfrm>
            <a:off x="2738438" y="44481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41" name="Oval 1019"/>
          <p:cNvSpPr>
            <a:spLocks noChangeAspect="1" noChangeArrowheads="1"/>
          </p:cNvSpPr>
          <p:nvPr userDrawn="1"/>
        </p:nvSpPr>
        <p:spPr bwMode="auto">
          <a:xfrm>
            <a:off x="2855913" y="44481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42" name="Oval 1020"/>
          <p:cNvSpPr>
            <a:spLocks noChangeAspect="1" noChangeArrowheads="1"/>
          </p:cNvSpPr>
          <p:nvPr userDrawn="1"/>
        </p:nvSpPr>
        <p:spPr bwMode="auto">
          <a:xfrm>
            <a:off x="2974975" y="44481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43" name="Oval 1021"/>
          <p:cNvSpPr>
            <a:spLocks noChangeAspect="1" noChangeArrowheads="1"/>
          </p:cNvSpPr>
          <p:nvPr userDrawn="1"/>
        </p:nvSpPr>
        <p:spPr bwMode="auto">
          <a:xfrm>
            <a:off x="3094038" y="44481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44" name="Oval 1022"/>
          <p:cNvSpPr>
            <a:spLocks noChangeAspect="1" noChangeArrowheads="1"/>
          </p:cNvSpPr>
          <p:nvPr userDrawn="1"/>
        </p:nvSpPr>
        <p:spPr bwMode="auto">
          <a:xfrm>
            <a:off x="4513263" y="44481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45" name="Oval 1023"/>
          <p:cNvSpPr>
            <a:spLocks noChangeAspect="1" noChangeArrowheads="1"/>
          </p:cNvSpPr>
          <p:nvPr userDrawn="1"/>
        </p:nvSpPr>
        <p:spPr bwMode="auto">
          <a:xfrm>
            <a:off x="4630738" y="44481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46" name="Oval 1024"/>
          <p:cNvSpPr>
            <a:spLocks noChangeAspect="1" noChangeArrowheads="1"/>
          </p:cNvSpPr>
          <p:nvPr userDrawn="1"/>
        </p:nvSpPr>
        <p:spPr bwMode="auto">
          <a:xfrm>
            <a:off x="4749800" y="44481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47" name="Oval 1025"/>
          <p:cNvSpPr>
            <a:spLocks noChangeAspect="1" noChangeArrowheads="1"/>
          </p:cNvSpPr>
          <p:nvPr userDrawn="1"/>
        </p:nvSpPr>
        <p:spPr bwMode="auto">
          <a:xfrm>
            <a:off x="4867275" y="44481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48" name="Oval 1026"/>
          <p:cNvSpPr>
            <a:spLocks noChangeAspect="1" noChangeArrowheads="1"/>
          </p:cNvSpPr>
          <p:nvPr userDrawn="1"/>
        </p:nvSpPr>
        <p:spPr bwMode="auto">
          <a:xfrm>
            <a:off x="4986338" y="44481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49" name="Oval 1027"/>
          <p:cNvSpPr>
            <a:spLocks noChangeAspect="1" noChangeArrowheads="1"/>
          </p:cNvSpPr>
          <p:nvPr userDrawn="1"/>
        </p:nvSpPr>
        <p:spPr bwMode="auto">
          <a:xfrm>
            <a:off x="5103813" y="44481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50" name="Oval 1028"/>
          <p:cNvSpPr>
            <a:spLocks noChangeAspect="1" noChangeArrowheads="1"/>
          </p:cNvSpPr>
          <p:nvPr userDrawn="1"/>
        </p:nvSpPr>
        <p:spPr bwMode="auto">
          <a:xfrm>
            <a:off x="5222875" y="44481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51" name="Oval 1029"/>
          <p:cNvSpPr>
            <a:spLocks noChangeAspect="1" noChangeArrowheads="1"/>
          </p:cNvSpPr>
          <p:nvPr userDrawn="1"/>
        </p:nvSpPr>
        <p:spPr bwMode="auto">
          <a:xfrm>
            <a:off x="5340350" y="44481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52" name="Oval 1030"/>
          <p:cNvSpPr>
            <a:spLocks noChangeAspect="1" noChangeArrowheads="1"/>
          </p:cNvSpPr>
          <p:nvPr userDrawn="1"/>
        </p:nvSpPr>
        <p:spPr bwMode="auto">
          <a:xfrm>
            <a:off x="6761163" y="44481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53" name="Oval 1031"/>
          <p:cNvSpPr>
            <a:spLocks noChangeAspect="1" noChangeArrowheads="1"/>
          </p:cNvSpPr>
          <p:nvPr userDrawn="1"/>
        </p:nvSpPr>
        <p:spPr bwMode="auto">
          <a:xfrm>
            <a:off x="6997700" y="44481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54" name="Oval 1032"/>
          <p:cNvSpPr>
            <a:spLocks noChangeAspect="1" noChangeArrowheads="1"/>
          </p:cNvSpPr>
          <p:nvPr userDrawn="1"/>
        </p:nvSpPr>
        <p:spPr bwMode="auto">
          <a:xfrm>
            <a:off x="7115175" y="44481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55" name="Oval 1033"/>
          <p:cNvSpPr>
            <a:spLocks noChangeAspect="1" noChangeArrowheads="1"/>
          </p:cNvSpPr>
          <p:nvPr userDrawn="1"/>
        </p:nvSpPr>
        <p:spPr bwMode="auto">
          <a:xfrm>
            <a:off x="7234238" y="44481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56" name="Oval 1034"/>
          <p:cNvSpPr>
            <a:spLocks noChangeAspect="1" noChangeArrowheads="1"/>
          </p:cNvSpPr>
          <p:nvPr userDrawn="1"/>
        </p:nvSpPr>
        <p:spPr bwMode="auto">
          <a:xfrm>
            <a:off x="2265363" y="45577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57" name="Oval 1035"/>
          <p:cNvSpPr>
            <a:spLocks noChangeAspect="1" noChangeArrowheads="1"/>
          </p:cNvSpPr>
          <p:nvPr userDrawn="1"/>
        </p:nvSpPr>
        <p:spPr bwMode="auto">
          <a:xfrm>
            <a:off x="2382838" y="45577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58" name="Oval 1036"/>
          <p:cNvSpPr>
            <a:spLocks noChangeAspect="1" noChangeArrowheads="1"/>
          </p:cNvSpPr>
          <p:nvPr userDrawn="1"/>
        </p:nvSpPr>
        <p:spPr bwMode="auto">
          <a:xfrm>
            <a:off x="2501900" y="45577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59" name="Oval 1037"/>
          <p:cNvSpPr>
            <a:spLocks noChangeAspect="1" noChangeArrowheads="1"/>
          </p:cNvSpPr>
          <p:nvPr userDrawn="1"/>
        </p:nvSpPr>
        <p:spPr bwMode="auto">
          <a:xfrm>
            <a:off x="2619375" y="45577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60" name="Oval 1038"/>
          <p:cNvSpPr>
            <a:spLocks noChangeAspect="1" noChangeArrowheads="1"/>
          </p:cNvSpPr>
          <p:nvPr userDrawn="1"/>
        </p:nvSpPr>
        <p:spPr bwMode="auto">
          <a:xfrm>
            <a:off x="2738438" y="45577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61" name="Oval 1039"/>
          <p:cNvSpPr>
            <a:spLocks noChangeAspect="1" noChangeArrowheads="1"/>
          </p:cNvSpPr>
          <p:nvPr userDrawn="1"/>
        </p:nvSpPr>
        <p:spPr bwMode="auto">
          <a:xfrm>
            <a:off x="2855913" y="45577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62" name="Oval 1040"/>
          <p:cNvSpPr>
            <a:spLocks noChangeAspect="1" noChangeArrowheads="1"/>
          </p:cNvSpPr>
          <p:nvPr userDrawn="1"/>
        </p:nvSpPr>
        <p:spPr bwMode="auto">
          <a:xfrm>
            <a:off x="2974975" y="45577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63" name="Oval 1041"/>
          <p:cNvSpPr>
            <a:spLocks noChangeAspect="1" noChangeArrowheads="1"/>
          </p:cNvSpPr>
          <p:nvPr userDrawn="1"/>
        </p:nvSpPr>
        <p:spPr bwMode="auto">
          <a:xfrm>
            <a:off x="3094038" y="45577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64" name="Oval 1042"/>
          <p:cNvSpPr>
            <a:spLocks noChangeAspect="1" noChangeArrowheads="1"/>
          </p:cNvSpPr>
          <p:nvPr userDrawn="1"/>
        </p:nvSpPr>
        <p:spPr bwMode="auto">
          <a:xfrm>
            <a:off x="3211513" y="45577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65" name="Oval 1043"/>
          <p:cNvSpPr>
            <a:spLocks noChangeAspect="1" noChangeArrowheads="1"/>
          </p:cNvSpPr>
          <p:nvPr userDrawn="1"/>
        </p:nvSpPr>
        <p:spPr bwMode="auto">
          <a:xfrm>
            <a:off x="3330575" y="45577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66" name="Oval 1044"/>
          <p:cNvSpPr>
            <a:spLocks noChangeAspect="1" noChangeArrowheads="1"/>
          </p:cNvSpPr>
          <p:nvPr userDrawn="1"/>
        </p:nvSpPr>
        <p:spPr bwMode="auto">
          <a:xfrm>
            <a:off x="4630738" y="45577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67" name="Oval 1045"/>
          <p:cNvSpPr>
            <a:spLocks noChangeAspect="1" noChangeArrowheads="1"/>
          </p:cNvSpPr>
          <p:nvPr userDrawn="1"/>
        </p:nvSpPr>
        <p:spPr bwMode="auto">
          <a:xfrm>
            <a:off x="4749800" y="45577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68" name="Oval 1046"/>
          <p:cNvSpPr>
            <a:spLocks noChangeAspect="1" noChangeArrowheads="1"/>
          </p:cNvSpPr>
          <p:nvPr userDrawn="1"/>
        </p:nvSpPr>
        <p:spPr bwMode="auto">
          <a:xfrm>
            <a:off x="4867275" y="45577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69" name="Oval 1047"/>
          <p:cNvSpPr>
            <a:spLocks noChangeAspect="1" noChangeArrowheads="1"/>
          </p:cNvSpPr>
          <p:nvPr userDrawn="1"/>
        </p:nvSpPr>
        <p:spPr bwMode="auto">
          <a:xfrm>
            <a:off x="4986338" y="45577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70" name="Oval 1048"/>
          <p:cNvSpPr>
            <a:spLocks noChangeAspect="1" noChangeArrowheads="1"/>
          </p:cNvSpPr>
          <p:nvPr userDrawn="1"/>
        </p:nvSpPr>
        <p:spPr bwMode="auto">
          <a:xfrm>
            <a:off x="5103813" y="45577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71" name="Oval 1049"/>
          <p:cNvSpPr>
            <a:spLocks noChangeAspect="1" noChangeArrowheads="1"/>
          </p:cNvSpPr>
          <p:nvPr userDrawn="1"/>
        </p:nvSpPr>
        <p:spPr bwMode="auto">
          <a:xfrm>
            <a:off x="5222875" y="45577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72" name="Oval 1050"/>
          <p:cNvSpPr>
            <a:spLocks noChangeAspect="1" noChangeArrowheads="1"/>
          </p:cNvSpPr>
          <p:nvPr userDrawn="1"/>
        </p:nvSpPr>
        <p:spPr bwMode="auto">
          <a:xfrm>
            <a:off x="6878638" y="45577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73" name="Oval 1051"/>
          <p:cNvSpPr>
            <a:spLocks noChangeAspect="1" noChangeArrowheads="1"/>
          </p:cNvSpPr>
          <p:nvPr userDrawn="1"/>
        </p:nvSpPr>
        <p:spPr bwMode="auto">
          <a:xfrm>
            <a:off x="7234238" y="45577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74" name="Oval 1052"/>
          <p:cNvSpPr>
            <a:spLocks noChangeAspect="1" noChangeArrowheads="1"/>
          </p:cNvSpPr>
          <p:nvPr userDrawn="1"/>
        </p:nvSpPr>
        <p:spPr bwMode="auto">
          <a:xfrm>
            <a:off x="7588250" y="45577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75" name="Oval 1053"/>
          <p:cNvSpPr>
            <a:spLocks noChangeAspect="1" noChangeArrowheads="1"/>
          </p:cNvSpPr>
          <p:nvPr userDrawn="1"/>
        </p:nvSpPr>
        <p:spPr bwMode="auto">
          <a:xfrm>
            <a:off x="7707313" y="45577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76" name="Oval 1054"/>
          <p:cNvSpPr>
            <a:spLocks noChangeAspect="1" noChangeArrowheads="1"/>
          </p:cNvSpPr>
          <p:nvPr userDrawn="1"/>
        </p:nvSpPr>
        <p:spPr bwMode="auto">
          <a:xfrm>
            <a:off x="7824788" y="45577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77" name="Oval 1055"/>
          <p:cNvSpPr>
            <a:spLocks noChangeAspect="1" noChangeArrowheads="1"/>
          </p:cNvSpPr>
          <p:nvPr userDrawn="1"/>
        </p:nvSpPr>
        <p:spPr bwMode="auto">
          <a:xfrm>
            <a:off x="2382838" y="46672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78" name="Oval 1056"/>
          <p:cNvSpPr>
            <a:spLocks noChangeAspect="1" noChangeArrowheads="1"/>
          </p:cNvSpPr>
          <p:nvPr userDrawn="1"/>
        </p:nvSpPr>
        <p:spPr bwMode="auto">
          <a:xfrm>
            <a:off x="2501900" y="46672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79" name="Oval 1057"/>
          <p:cNvSpPr>
            <a:spLocks noChangeAspect="1" noChangeArrowheads="1"/>
          </p:cNvSpPr>
          <p:nvPr userDrawn="1"/>
        </p:nvSpPr>
        <p:spPr bwMode="auto">
          <a:xfrm>
            <a:off x="2619375" y="46672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80" name="Oval 1058"/>
          <p:cNvSpPr>
            <a:spLocks noChangeAspect="1" noChangeArrowheads="1"/>
          </p:cNvSpPr>
          <p:nvPr userDrawn="1"/>
        </p:nvSpPr>
        <p:spPr bwMode="auto">
          <a:xfrm>
            <a:off x="2738438" y="46672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81" name="Oval 1059"/>
          <p:cNvSpPr>
            <a:spLocks noChangeAspect="1" noChangeArrowheads="1"/>
          </p:cNvSpPr>
          <p:nvPr userDrawn="1"/>
        </p:nvSpPr>
        <p:spPr bwMode="auto">
          <a:xfrm>
            <a:off x="2855913" y="46672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82" name="Oval 1060"/>
          <p:cNvSpPr>
            <a:spLocks noChangeAspect="1" noChangeArrowheads="1"/>
          </p:cNvSpPr>
          <p:nvPr userDrawn="1"/>
        </p:nvSpPr>
        <p:spPr bwMode="auto">
          <a:xfrm>
            <a:off x="2974975" y="46672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83" name="Oval 1061"/>
          <p:cNvSpPr>
            <a:spLocks noChangeAspect="1" noChangeArrowheads="1"/>
          </p:cNvSpPr>
          <p:nvPr userDrawn="1"/>
        </p:nvSpPr>
        <p:spPr bwMode="auto">
          <a:xfrm>
            <a:off x="3094038" y="46672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84" name="Oval 1062"/>
          <p:cNvSpPr>
            <a:spLocks noChangeAspect="1" noChangeArrowheads="1"/>
          </p:cNvSpPr>
          <p:nvPr userDrawn="1"/>
        </p:nvSpPr>
        <p:spPr bwMode="auto">
          <a:xfrm>
            <a:off x="3211513" y="46672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85" name="Oval 1063"/>
          <p:cNvSpPr>
            <a:spLocks noChangeAspect="1" noChangeArrowheads="1"/>
          </p:cNvSpPr>
          <p:nvPr userDrawn="1"/>
        </p:nvSpPr>
        <p:spPr bwMode="auto">
          <a:xfrm>
            <a:off x="3330575" y="46672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86" name="Oval 1064"/>
          <p:cNvSpPr>
            <a:spLocks noChangeAspect="1" noChangeArrowheads="1"/>
          </p:cNvSpPr>
          <p:nvPr userDrawn="1"/>
        </p:nvSpPr>
        <p:spPr bwMode="auto">
          <a:xfrm>
            <a:off x="4630738" y="46672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87" name="Oval 1065"/>
          <p:cNvSpPr>
            <a:spLocks noChangeAspect="1" noChangeArrowheads="1"/>
          </p:cNvSpPr>
          <p:nvPr userDrawn="1"/>
        </p:nvSpPr>
        <p:spPr bwMode="auto">
          <a:xfrm>
            <a:off x="4749800" y="46672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88" name="Oval 1066"/>
          <p:cNvSpPr>
            <a:spLocks noChangeAspect="1" noChangeArrowheads="1"/>
          </p:cNvSpPr>
          <p:nvPr userDrawn="1"/>
        </p:nvSpPr>
        <p:spPr bwMode="auto">
          <a:xfrm>
            <a:off x="4867275" y="46672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89" name="Oval 1067"/>
          <p:cNvSpPr>
            <a:spLocks noChangeAspect="1" noChangeArrowheads="1"/>
          </p:cNvSpPr>
          <p:nvPr userDrawn="1"/>
        </p:nvSpPr>
        <p:spPr bwMode="auto">
          <a:xfrm>
            <a:off x="4986338" y="46672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90" name="Oval 1068"/>
          <p:cNvSpPr>
            <a:spLocks noChangeAspect="1" noChangeArrowheads="1"/>
          </p:cNvSpPr>
          <p:nvPr userDrawn="1"/>
        </p:nvSpPr>
        <p:spPr bwMode="auto">
          <a:xfrm>
            <a:off x="5103813" y="46672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91" name="Oval 1069"/>
          <p:cNvSpPr>
            <a:spLocks noChangeAspect="1" noChangeArrowheads="1"/>
          </p:cNvSpPr>
          <p:nvPr userDrawn="1"/>
        </p:nvSpPr>
        <p:spPr bwMode="auto">
          <a:xfrm>
            <a:off x="5222875" y="46672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92" name="Oval 1070"/>
          <p:cNvSpPr>
            <a:spLocks noChangeAspect="1" noChangeArrowheads="1"/>
          </p:cNvSpPr>
          <p:nvPr userDrawn="1"/>
        </p:nvSpPr>
        <p:spPr bwMode="auto">
          <a:xfrm>
            <a:off x="6997700" y="46672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93" name="Oval 1071"/>
          <p:cNvSpPr>
            <a:spLocks noChangeAspect="1" noChangeArrowheads="1"/>
          </p:cNvSpPr>
          <p:nvPr userDrawn="1"/>
        </p:nvSpPr>
        <p:spPr bwMode="auto">
          <a:xfrm>
            <a:off x="7115175" y="46672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94" name="Oval 1072"/>
          <p:cNvSpPr>
            <a:spLocks noChangeAspect="1" noChangeArrowheads="1"/>
          </p:cNvSpPr>
          <p:nvPr userDrawn="1"/>
        </p:nvSpPr>
        <p:spPr bwMode="auto">
          <a:xfrm>
            <a:off x="7824788" y="46672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95" name="Oval 1073"/>
          <p:cNvSpPr>
            <a:spLocks noChangeAspect="1" noChangeArrowheads="1"/>
          </p:cNvSpPr>
          <p:nvPr userDrawn="1"/>
        </p:nvSpPr>
        <p:spPr bwMode="auto">
          <a:xfrm>
            <a:off x="2382838" y="477678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96" name="Oval 1074"/>
          <p:cNvSpPr>
            <a:spLocks noChangeAspect="1" noChangeArrowheads="1"/>
          </p:cNvSpPr>
          <p:nvPr userDrawn="1"/>
        </p:nvSpPr>
        <p:spPr bwMode="auto">
          <a:xfrm>
            <a:off x="2501900" y="477678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97" name="Oval 1075"/>
          <p:cNvSpPr>
            <a:spLocks noChangeAspect="1" noChangeArrowheads="1"/>
          </p:cNvSpPr>
          <p:nvPr userDrawn="1"/>
        </p:nvSpPr>
        <p:spPr bwMode="auto">
          <a:xfrm>
            <a:off x="2619375" y="477678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98" name="Oval 1076"/>
          <p:cNvSpPr>
            <a:spLocks noChangeAspect="1" noChangeArrowheads="1"/>
          </p:cNvSpPr>
          <p:nvPr userDrawn="1"/>
        </p:nvSpPr>
        <p:spPr bwMode="auto">
          <a:xfrm>
            <a:off x="2738438" y="477678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099" name="Oval 1077"/>
          <p:cNvSpPr>
            <a:spLocks noChangeAspect="1" noChangeArrowheads="1"/>
          </p:cNvSpPr>
          <p:nvPr userDrawn="1"/>
        </p:nvSpPr>
        <p:spPr bwMode="auto">
          <a:xfrm>
            <a:off x="2855913" y="477678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00" name="Oval 1078"/>
          <p:cNvSpPr>
            <a:spLocks noChangeAspect="1" noChangeArrowheads="1"/>
          </p:cNvSpPr>
          <p:nvPr userDrawn="1"/>
        </p:nvSpPr>
        <p:spPr bwMode="auto">
          <a:xfrm>
            <a:off x="2974975" y="477678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01" name="Oval 1079"/>
          <p:cNvSpPr>
            <a:spLocks noChangeAspect="1" noChangeArrowheads="1"/>
          </p:cNvSpPr>
          <p:nvPr userDrawn="1"/>
        </p:nvSpPr>
        <p:spPr bwMode="auto">
          <a:xfrm>
            <a:off x="3094038" y="477678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02" name="Oval 1080"/>
          <p:cNvSpPr>
            <a:spLocks noChangeAspect="1" noChangeArrowheads="1"/>
          </p:cNvSpPr>
          <p:nvPr userDrawn="1"/>
        </p:nvSpPr>
        <p:spPr bwMode="auto">
          <a:xfrm>
            <a:off x="3211513" y="477678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03" name="Oval 1081"/>
          <p:cNvSpPr>
            <a:spLocks noChangeAspect="1" noChangeArrowheads="1"/>
          </p:cNvSpPr>
          <p:nvPr userDrawn="1"/>
        </p:nvSpPr>
        <p:spPr bwMode="auto">
          <a:xfrm>
            <a:off x="3330575" y="477678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04" name="Oval 1082"/>
          <p:cNvSpPr>
            <a:spLocks noChangeAspect="1" noChangeArrowheads="1"/>
          </p:cNvSpPr>
          <p:nvPr userDrawn="1"/>
        </p:nvSpPr>
        <p:spPr bwMode="auto">
          <a:xfrm>
            <a:off x="4630738" y="477678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05" name="Oval 1083"/>
          <p:cNvSpPr>
            <a:spLocks noChangeAspect="1" noChangeArrowheads="1"/>
          </p:cNvSpPr>
          <p:nvPr userDrawn="1"/>
        </p:nvSpPr>
        <p:spPr bwMode="auto">
          <a:xfrm>
            <a:off x="4749800" y="477678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06" name="Oval 1084"/>
          <p:cNvSpPr>
            <a:spLocks noChangeAspect="1" noChangeArrowheads="1"/>
          </p:cNvSpPr>
          <p:nvPr userDrawn="1"/>
        </p:nvSpPr>
        <p:spPr bwMode="auto">
          <a:xfrm>
            <a:off x="4867275" y="477678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07" name="Oval 1085"/>
          <p:cNvSpPr>
            <a:spLocks noChangeAspect="1" noChangeArrowheads="1"/>
          </p:cNvSpPr>
          <p:nvPr userDrawn="1"/>
        </p:nvSpPr>
        <p:spPr bwMode="auto">
          <a:xfrm>
            <a:off x="4986338" y="477678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08" name="Oval 1086"/>
          <p:cNvSpPr>
            <a:spLocks noChangeAspect="1" noChangeArrowheads="1"/>
          </p:cNvSpPr>
          <p:nvPr userDrawn="1"/>
        </p:nvSpPr>
        <p:spPr bwMode="auto">
          <a:xfrm>
            <a:off x="5103813" y="477678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09" name="Oval 1087"/>
          <p:cNvSpPr>
            <a:spLocks noChangeAspect="1" noChangeArrowheads="1"/>
          </p:cNvSpPr>
          <p:nvPr userDrawn="1"/>
        </p:nvSpPr>
        <p:spPr bwMode="auto">
          <a:xfrm>
            <a:off x="5222875" y="477678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10" name="Oval 1088"/>
          <p:cNvSpPr>
            <a:spLocks noChangeAspect="1" noChangeArrowheads="1"/>
          </p:cNvSpPr>
          <p:nvPr userDrawn="1"/>
        </p:nvSpPr>
        <p:spPr bwMode="auto">
          <a:xfrm>
            <a:off x="7588250" y="477678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11" name="Oval 1089"/>
          <p:cNvSpPr>
            <a:spLocks noChangeAspect="1" noChangeArrowheads="1"/>
          </p:cNvSpPr>
          <p:nvPr userDrawn="1"/>
        </p:nvSpPr>
        <p:spPr bwMode="auto">
          <a:xfrm>
            <a:off x="2501900" y="48847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12" name="Oval 1090"/>
          <p:cNvSpPr>
            <a:spLocks noChangeAspect="1" noChangeArrowheads="1"/>
          </p:cNvSpPr>
          <p:nvPr userDrawn="1"/>
        </p:nvSpPr>
        <p:spPr bwMode="auto">
          <a:xfrm>
            <a:off x="2619375" y="48847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13" name="Oval 1091"/>
          <p:cNvSpPr>
            <a:spLocks noChangeAspect="1" noChangeArrowheads="1"/>
          </p:cNvSpPr>
          <p:nvPr userDrawn="1"/>
        </p:nvSpPr>
        <p:spPr bwMode="auto">
          <a:xfrm>
            <a:off x="2738438" y="48847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14" name="Oval 1092"/>
          <p:cNvSpPr>
            <a:spLocks noChangeAspect="1" noChangeArrowheads="1"/>
          </p:cNvSpPr>
          <p:nvPr userDrawn="1"/>
        </p:nvSpPr>
        <p:spPr bwMode="auto">
          <a:xfrm>
            <a:off x="2855913" y="48847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15" name="Oval 1093"/>
          <p:cNvSpPr>
            <a:spLocks noChangeAspect="1" noChangeArrowheads="1"/>
          </p:cNvSpPr>
          <p:nvPr userDrawn="1"/>
        </p:nvSpPr>
        <p:spPr bwMode="auto">
          <a:xfrm>
            <a:off x="2974975" y="48847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16" name="Oval 1094"/>
          <p:cNvSpPr>
            <a:spLocks noChangeAspect="1" noChangeArrowheads="1"/>
          </p:cNvSpPr>
          <p:nvPr userDrawn="1"/>
        </p:nvSpPr>
        <p:spPr bwMode="auto">
          <a:xfrm>
            <a:off x="3094038" y="48847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17" name="Oval 1095"/>
          <p:cNvSpPr>
            <a:spLocks noChangeAspect="1" noChangeArrowheads="1"/>
          </p:cNvSpPr>
          <p:nvPr userDrawn="1"/>
        </p:nvSpPr>
        <p:spPr bwMode="auto">
          <a:xfrm>
            <a:off x="3211513" y="48847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18" name="Oval 1096"/>
          <p:cNvSpPr>
            <a:spLocks noChangeAspect="1" noChangeArrowheads="1"/>
          </p:cNvSpPr>
          <p:nvPr userDrawn="1"/>
        </p:nvSpPr>
        <p:spPr bwMode="auto">
          <a:xfrm>
            <a:off x="4630738" y="48847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19" name="Oval 1097"/>
          <p:cNvSpPr>
            <a:spLocks noChangeAspect="1" noChangeArrowheads="1"/>
          </p:cNvSpPr>
          <p:nvPr userDrawn="1"/>
        </p:nvSpPr>
        <p:spPr bwMode="auto">
          <a:xfrm>
            <a:off x="4749800" y="48847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20" name="Oval 1098"/>
          <p:cNvSpPr>
            <a:spLocks noChangeAspect="1" noChangeArrowheads="1"/>
          </p:cNvSpPr>
          <p:nvPr userDrawn="1"/>
        </p:nvSpPr>
        <p:spPr bwMode="auto">
          <a:xfrm>
            <a:off x="4867275" y="48847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21" name="Oval 1099"/>
          <p:cNvSpPr>
            <a:spLocks noChangeAspect="1" noChangeArrowheads="1"/>
          </p:cNvSpPr>
          <p:nvPr userDrawn="1"/>
        </p:nvSpPr>
        <p:spPr bwMode="auto">
          <a:xfrm>
            <a:off x="4986338" y="48847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22" name="Oval 1100"/>
          <p:cNvSpPr>
            <a:spLocks noChangeAspect="1" noChangeArrowheads="1"/>
          </p:cNvSpPr>
          <p:nvPr userDrawn="1"/>
        </p:nvSpPr>
        <p:spPr bwMode="auto">
          <a:xfrm>
            <a:off x="5103813" y="48847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23" name="Oval 1101"/>
          <p:cNvSpPr>
            <a:spLocks noChangeAspect="1" noChangeArrowheads="1"/>
          </p:cNvSpPr>
          <p:nvPr userDrawn="1"/>
        </p:nvSpPr>
        <p:spPr bwMode="auto">
          <a:xfrm>
            <a:off x="5222875" y="48847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24" name="Oval 1102"/>
          <p:cNvSpPr>
            <a:spLocks noChangeAspect="1" noChangeArrowheads="1"/>
          </p:cNvSpPr>
          <p:nvPr userDrawn="1"/>
        </p:nvSpPr>
        <p:spPr bwMode="auto">
          <a:xfrm>
            <a:off x="5459413" y="48847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25" name="Oval 1103"/>
          <p:cNvSpPr>
            <a:spLocks noChangeAspect="1" noChangeArrowheads="1"/>
          </p:cNvSpPr>
          <p:nvPr userDrawn="1"/>
        </p:nvSpPr>
        <p:spPr bwMode="auto">
          <a:xfrm>
            <a:off x="7470775" y="48847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26" name="Oval 1104"/>
          <p:cNvSpPr>
            <a:spLocks noChangeAspect="1" noChangeArrowheads="1"/>
          </p:cNvSpPr>
          <p:nvPr userDrawn="1"/>
        </p:nvSpPr>
        <p:spPr bwMode="auto">
          <a:xfrm>
            <a:off x="7588250" y="48847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27" name="Oval 1105"/>
          <p:cNvSpPr>
            <a:spLocks noChangeAspect="1" noChangeArrowheads="1"/>
          </p:cNvSpPr>
          <p:nvPr userDrawn="1"/>
        </p:nvSpPr>
        <p:spPr bwMode="auto">
          <a:xfrm>
            <a:off x="7824788" y="48847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28" name="Oval 1106"/>
          <p:cNvSpPr>
            <a:spLocks noChangeAspect="1" noChangeArrowheads="1"/>
          </p:cNvSpPr>
          <p:nvPr userDrawn="1"/>
        </p:nvSpPr>
        <p:spPr bwMode="auto">
          <a:xfrm>
            <a:off x="2619375" y="49942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29" name="Oval 1107"/>
          <p:cNvSpPr>
            <a:spLocks noChangeAspect="1" noChangeArrowheads="1"/>
          </p:cNvSpPr>
          <p:nvPr userDrawn="1"/>
        </p:nvSpPr>
        <p:spPr bwMode="auto">
          <a:xfrm>
            <a:off x="2738438" y="49942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30" name="Oval 1108"/>
          <p:cNvSpPr>
            <a:spLocks noChangeAspect="1" noChangeArrowheads="1"/>
          </p:cNvSpPr>
          <p:nvPr userDrawn="1"/>
        </p:nvSpPr>
        <p:spPr bwMode="auto">
          <a:xfrm>
            <a:off x="2855913" y="49942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31" name="Oval 1109"/>
          <p:cNvSpPr>
            <a:spLocks noChangeAspect="1" noChangeArrowheads="1"/>
          </p:cNvSpPr>
          <p:nvPr userDrawn="1"/>
        </p:nvSpPr>
        <p:spPr bwMode="auto">
          <a:xfrm>
            <a:off x="2974975" y="49942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32" name="Oval 1110"/>
          <p:cNvSpPr>
            <a:spLocks noChangeAspect="1" noChangeArrowheads="1"/>
          </p:cNvSpPr>
          <p:nvPr userDrawn="1"/>
        </p:nvSpPr>
        <p:spPr bwMode="auto">
          <a:xfrm>
            <a:off x="3094038" y="49942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33" name="Oval 1111"/>
          <p:cNvSpPr>
            <a:spLocks noChangeAspect="1" noChangeArrowheads="1"/>
          </p:cNvSpPr>
          <p:nvPr userDrawn="1"/>
        </p:nvSpPr>
        <p:spPr bwMode="auto">
          <a:xfrm>
            <a:off x="3211513" y="49942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34" name="Oval 1112"/>
          <p:cNvSpPr>
            <a:spLocks noChangeAspect="1" noChangeArrowheads="1"/>
          </p:cNvSpPr>
          <p:nvPr userDrawn="1"/>
        </p:nvSpPr>
        <p:spPr bwMode="auto">
          <a:xfrm>
            <a:off x="4630738" y="49942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35" name="Oval 1113"/>
          <p:cNvSpPr>
            <a:spLocks noChangeAspect="1" noChangeArrowheads="1"/>
          </p:cNvSpPr>
          <p:nvPr userDrawn="1"/>
        </p:nvSpPr>
        <p:spPr bwMode="auto">
          <a:xfrm>
            <a:off x="4749800" y="49942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36" name="Oval 1114"/>
          <p:cNvSpPr>
            <a:spLocks noChangeAspect="1" noChangeArrowheads="1"/>
          </p:cNvSpPr>
          <p:nvPr userDrawn="1"/>
        </p:nvSpPr>
        <p:spPr bwMode="auto">
          <a:xfrm>
            <a:off x="4867275" y="49942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37" name="Oval 1115"/>
          <p:cNvSpPr>
            <a:spLocks noChangeAspect="1" noChangeArrowheads="1"/>
          </p:cNvSpPr>
          <p:nvPr userDrawn="1"/>
        </p:nvSpPr>
        <p:spPr bwMode="auto">
          <a:xfrm>
            <a:off x="4986338" y="49942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38" name="Oval 1116"/>
          <p:cNvSpPr>
            <a:spLocks noChangeAspect="1" noChangeArrowheads="1"/>
          </p:cNvSpPr>
          <p:nvPr userDrawn="1"/>
        </p:nvSpPr>
        <p:spPr bwMode="auto">
          <a:xfrm>
            <a:off x="5103813" y="49942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39" name="Oval 1117"/>
          <p:cNvSpPr>
            <a:spLocks noChangeAspect="1" noChangeArrowheads="1"/>
          </p:cNvSpPr>
          <p:nvPr userDrawn="1"/>
        </p:nvSpPr>
        <p:spPr bwMode="auto">
          <a:xfrm>
            <a:off x="5222875" y="49942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40" name="Oval 1118"/>
          <p:cNvSpPr>
            <a:spLocks noChangeAspect="1" noChangeArrowheads="1"/>
          </p:cNvSpPr>
          <p:nvPr userDrawn="1"/>
        </p:nvSpPr>
        <p:spPr bwMode="auto">
          <a:xfrm>
            <a:off x="5459413" y="49942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41" name="Oval 1119"/>
          <p:cNvSpPr>
            <a:spLocks noChangeAspect="1" noChangeArrowheads="1"/>
          </p:cNvSpPr>
          <p:nvPr userDrawn="1"/>
        </p:nvSpPr>
        <p:spPr bwMode="auto">
          <a:xfrm>
            <a:off x="7351713" y="49942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42" name="Oval 1120"/>
          <p:cNvSpPr>
            <a:spLocks noChangeAspect="1" noChangeArrowheads="1"/>
          </p:cNvSpPr>
          <p:nvPr userDrawn="1"/>
        </p:nvSpPr>
        <p:spPr bwMode="auto">
          <a:xfrm>
            <a:off x="7470775" y="49942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43" name="Oval 1121"/>
          <p:cNvSpPr>
            <a:spLocks noChangeAspect="1" noChangeArrowheads="1"/>
          </p:cNvSpPr>
          <p:nvPr userDrawn="1"/>
        </p:nvSpPr>
        <p:spPr bwMode="auto">
          <a:xfrm>
            <a:off x="7588250" y="49942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44" name="Oval 1122"/>
          <p:cNvSpPr>
            <a:spLocks noChangeAspect="1" noChangeArrowheads="1"/>
          </p:cNvSpPr>
          <p:nvPr userDrawn="1"/>
        </p:nvSpPr>
        <p:spPr bwMode="auto">
          <a:xfrm>
            <a:off x="7707313" y="49942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45" name="Oval 1123"/>
          <p:cNvSpPr>
            <a:spLocks noChangeAspect="1" noChangeArrowheads="1"/>
          </p:cNvSpPr>
          <p:nvPr userDrawn="1"/>
        </p:nvSpPr>
        <p:spPr bwMode="auto">
          <a:xfrm>
            <a:off x="7824788" y="49942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46" name="Oval 1124"/>
          <p:cNvSpPr>
            <a:spLocks noChangeAspect="1" noChangeArrowheads="1"/>
          </p:cNvSpPr>
          <p:nvPr userDrawn="1"/>
        </p:nvSpPr>
        <p:spPr bwMode="auto">
          <a:xfrm>
            <a:off x="2619375" y="51038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47" name="Oval 1125"/>
          <p:cNvSpPr>
            <a:spLocks noChangeAspect="1" noChangeArrowheads="1"/>
          </p:cNvSpPr>
          <p:nvPr userDrawn="1"/>
        </p:nvSpPr>
        <p:spPr bwMode="auto">
          <a:xfrm>
            <a:off x="2738438" y="51038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48" name="Oval 1126"/>
          <p:cNvSpPr>
            <a:spLocks noChangeAspect="1" noChangeArrowheads="1"/>
          </p:cNvSpPr>
          <p:nvPr userDrawn="1"/>
        </p:nvSpPr>
        <p:spPr bwMode="auto">
          <a:xfrm>
            <a:off x="2855913" y="51038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49" name="Oval 1127"/>
          <p:cNvSpPr>
            <a:spLocks noChangeAspect="1" noChangeArrowheads="1"/>
          </p:cNvSpPr>
          <p:nvPr userDrawn="1"/>
        </p:nvSpPr>
        <p:spPr bwMode="auto">
          <a:xfrm>
            <a:off x="2974975" y="51038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50" name="Oval 1128"/>
          <p:cNvSpPr>
            <a:spLocks noChangeAspect="1" noChangeArrowheads="1"/>
          </p:cNvSpPr>
          <p:nvPr userDrawn="1"/>
        </p:nvSpPr>
        <p:spPr bwMode="auto">
          <a:xfrm>
            <a:off x="3094038" y="51038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51" name="Oval 1129"/>
          <p:cNvSpPr>
            <a:spLocks noChangeAspect="1" noChangeArrowheads="1"/>
          </p:cNvSpPr>
          <p:nvPr userDrawn="1"/>
        </p:nvSpPr>
        <p:spPr bwMode="auto">
          <a:xfrm>
            <a:off x="3211513" y="51038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52" name="Oval 1130"/>
          <p:cNvSpPr>
            <a:spLocks noChangeAspect="1" noChangeArrowheads="1"/>
          </p:cNvSpPr>
          <p:nvPr userDrawn="1"/>
        </p:nvSpPr>
        <p:spPr bwMode="auto">
          <a:xfrm>
            <a:off x="4630738" y="51038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53" name="Oval 1131"/>
          <p:cNvSpPr>
            <a:spLocks noChangeAspect="1" noChangeArrowheads="1"/>
          </p:cNvSpPr>
          <p:nvPr userDrawn="1"/>
        </p:nvSpPr>
        <p:spPr bwMode="auto">
          <a:xfrm>
            <a:off x="4749800" y="51038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54" name="Oval 1132"/>
          <p:cNvSpPr>
            <a:spLocks noChangeAspect="1" noChangeArrowheads="1"/>
          </p:cNvSpPr>
          <p:nvPr userDrawn="1"/>
        </p:nvSpPr>
        <p:spPr bwMode="auto">
          <a:xfrm>
            <a:off x="4867275" y="51038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55" name="Oval 1133"/>
          <p:cNvSpPr>
            <a:spLocks noChangeAspect="1" noChangeArrowheads="1"/>
          </p:cNvSpPr>
          <p:nvPr userDrawn="1"/>
        </p:nvSpPr>
        <p:spPr bwMode="auto">
          <a:xfrm>
            <a:off x="4986338" y="51038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56" name="Oval 1134"/>
          <p:cNvSpPr>
            <a:spLocks noChangeAspect="1" noChangeArrowheads="1"/>
          </p:cNvSpPr>
          <p:nvPr userDrawn="1"/>
        </p:nvSpPr>
        <p:spPr bwMode="auto">
          <a:xfrm>
            <a:off x="5103813" y="51038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57" name="Oval 1135"/>
          <p:cNvSpPr>
            <a:spLocks noChangeAspect="1" noChangeArrowheads="1"/>
          </p:cNvSpPr>
          <p:nvPr userDrawn="1"/>
        </p:nvSpPr>
        <p:spPr bwMode="auto">
          <a:xfrm>
            <a:off x="5459413" y="51038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58" name="Oval 1136"/>
          <p:cNvSpPr>
            <a:spLocks noChangeAspect="1" noChangeArrowheads="1"/>
          </p:cNvSpPr>
          <p:nvPr userDrawn="1"/>
        </p:nvSpPr>
        <p:spPr bwMode="auto">
          <a:xfrm>
            <a:off x="7234238" y="51038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59" name="Oval 1137"/>
          <p:cNvSpPr>
            <a:spLocks noChangeAspect="1" noChangeArrowheads="1"/>
          </p:cNvSpPr>
          <p:nvPr userDrawn="1"/>
        </p:nvSpPr>
        <p:spPr bwMode="auto">
          <a:xfrm>
            <a:off x="7351713" y="51038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60" name="Oval 1138"/>
          <p:cNvSpPr>
            <a:spLocks noChangeAspect="1" noChangeArrowheads="1"/>
          </p:cNvSpPr>
          <p:nvPr userDrawn="1"/>
        </p:nvSpPr>
        <p:spPr bwMode="auto">
          <a:xfrm>
            <a:off x="7470775" y="51038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61" name="Oval 1139"/>
          <p:cNvSpPr>
            <a:spLocks noChangeAspect="1" noChangeArrowheads="1"/>
          </p:cNvSpPr>
          <p:nvPr userDrawn="1"/>
        </p:nvSpPr>
        <p:spPr bwMode="auto">
          <a:xfrm>
            <a:off x="7588250" y="51038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62" name="Oval 1140"/>
          <p:cNvSpPr>
            <a:spLocks noChangeAspect="1" noChangeArrowheads="1"/>
          </p:cNvSpPr>
          <p:nvPr userDrawn="1"/>
        </p:nvSpPr>
        <p:spPr bwMode="auto">
          <a:xfrm>
            <a:off x="7707313" y="51038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63" name="Oval 1141"/>
          <p:cNvSpPr>
            <a:spLocks noChangeAspect="1" noChangeArrowheads="1"/>
          </p:cNvSpPr>
          <p:nvPr userDrawn="1"/>
        </p:nvSpPr>
        <p:spPr bwMode="auto">
          <a:xfrm>
            <a:off x="7824788" y="51038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64" name="Oval 1142"/>
          <p:cNvSpPr>
            <a:spLocks noChangeAspect="1" noChangeArrowheads="1"/>
          </p:cNvSpPr>
          <p:nvPr userDrawn="1"/>
        </p:nvSpPr>
        <p:spPr bwMode="auto">
          <a:xfrm>
            <a:off x="7943850" y="51038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65" name="Oval 1143"/>
          <p:cNvSpPr>
            <a:spLocks noChangeAspect="1" noChangeArrowheads="1"/>
          </p:cNvSpPr>
          <p:nvPr userDrawn="1"/>
        </p:nvSpPr>
        <p:spPr bwMode="auto">
          <a:xfrm>
            <a:off x="2501900" y="52133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66" name="Oval 1144"/>
          <p:cNvSpPr>
            <a:spLocks noChangeAspect="1" noChangeArrowheads="1"/>
          </p:cNvSpPr>
          <p:nvPr userDrawn="1"/>
        </p:nvSpPr>
        <p:spPr bwMode="auto">
          <a:xfrm>
            <a:off x="2619375" y="52133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67" name="Oval 1145"/>
          <p:cNvSpPr>
            <a:spLocks noChangeAspect="1" noChangeArrowheads="1"/>
          </p:cNvSpPr>
          <p:nvPr userDrawn="1"/>
        </p:nvSpPr>
        <p:spPr bwMode="auto">
          <a:xfrm>
            <a:off x="2738438" y="52133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68" name="Oval 1146"/>
          <p:cNvSpPr>
            <a:spLocks noChangeAspect="1" noChangeArrowheads="1"/>
          </p:cNvSpPr>
          <p:nvPr userDrawn="1"/>
        </p:nvSpPr>
        <p:spPr bwMode="auto">
          <a:xfrm>
            <a:off x="2855913" y="52133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69" name="Oval 1147"/>
          <p:cNvSpPr>
            <a:spLocks noChangeAspect="1" noChangeArrowheads="1"/>
          </p:cNvSpPr>
          <p:nvPr userDrawn="1"/>
        </p:nvSpPr>
        <p:spPr bwMode="auto">
          <a:xfrm>
            <a:off x="2974975" y="52133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70" name="Oval 1148"/>
          <p:cNvSpPr>
            <a:spLocks noChangeAspect="1" noChangeArrowheads="1"/>
          </p:cNvSpPr>
          <p:nvPr userDrawn="1"/>
        </p:nvSpPr>
        <p:spPr bwMode="auto">
          <a:xfrm>
            <a:off x="3094038" y="52133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71" name="Oval 1149"/>
          <p:cNvSpPr>
            <a:spLocks noChangeAspect="1" noChangeArrowheads="1"/>
          </p:cNvSpPr>
          <p:nvPr userDrawn="1"/>
        </p:nvSpPr>
        <p:spPr bwMode="auto">
          <a:xfrm>
            <a:off x="4630738" y="52133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72" name="Oval 1150"/>
          <p:cNvSpPr>
            <a:spLocks noChangeAspect="1" noChangeArrowheads="1"/>
          </p:cNvSpPr>
          <p:nvPr userDrawn="1"/>
        </p:nvSpPr>
        <p:spPr bwMode="auto">
          <a:xfrm>
            <a:off x="4749800" y="52133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73" name="Oval 1151"/>
          <p:cNvSpPr>
            <a:spLocks noChangeAspect="1" noChangeArrowheads="1"/>
          </p:cNvSpPr>
          <p:nvPr userDrawn="1"/>
        </p:nvSpPr>
        <p:spPr bwMode="auto">
          <a:xfrm>
            <a:off x="4867275" y="52133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74" name="Oval 1152"/>
          <p:cNvSpPr>
            <a:spLocks noChangeAspect="1" noChangeArrowheads="1"/>
          </p:cNvSpPr>
          <p:nvPr userDrawn="1"/>
        </p:nvSpPr>
        <p:spPr bwMode="auto">
          <a:xfrm>
            <a:off x="4986338" y="52133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75" name="Oval 1153"/>
          <p:cNvSpPr>
            <a:spLocks noChangeAspect="1" noChangeArrowheads="1"/>
          </p:cNvSpPr>
          <p:nvPr userDrawn="1"/>
        </p:nvSpPr>
        <p:spPr bwMode="auto">
          <a:xfrm>
            <a:off x="5103813" y="52133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76" name="Oval 1154"/>
          <p:cNvSpPr>
            <a:spLocks noChangeAspect="1" noChangeArrowheads="1"/>
          </p:cNvSpPr>
          <p:nvPr userDrawn="1"/>
        </p:nvSpPr>
        <p:spPr bwMode="auto">
          <a:xfrm>
            <a:off x="5459413" y="52133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77" name="Oval 1155"/>
          <p:cNvSpPr>
            <a:spLocks noChangeAspect="1" noChangeArrowheads="1"/>
          </p:cNvSpPr>
          <p:nvPr userDrawn="1"/>
        </p:nvSpPr>
        <p:spPr bwMode="auto">
          <a:xfrm>
            <a:off x="7115175" y="52133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78" name="Oval 1156"/>
          <p:cNvSpPr>
            <a:spLocks noChangeAspect="1" noChangeArrowheads="1"/>
          </p:cNvSpPr>
          <p:nvPr userDrawn="1"/>
        </p:nvSpPr>
        <p:spPr bwMode="auto">
          <a:xfrm>
            <a:off x="7234238" y="52133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79" name="Oval 1157"/>
          <p:cNvSpPr>
            <a:spLocks noChangeAspect="1" noChangeArrowheads="1"/>
          </p:cNvSpPr>
          <p:nvPr userDrawn="1"/>
        </p:nvSpPr>
        <p:spPr bwMode="auto">
          <a:xfrm>
            <a:off x="7351713" y="52133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80" name="Oval 1158"/>
          <p:cNvSpPr>
            <a:spLocks noChangeAspect="1" noChangeArrowheads="1"/>
          </p:cNvSpPr>
          <p:nvPr userDrawn="1"/>
        </p:nvSpPr>
        <p:spPr bwMode="auto">
          <a:xfrm>
            <a:off x="7470775" y="52133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81" name="Oval 1159"/>
          <p:cNvSpPr>
            <a:spLocks noChangeAspect="1" noChangeArrowheads="1"/>
          </p:cNvSpPr>
          <p:nvPr userDrawn="1"/>
        </p:nvSpPr>
        <p:spPr bwMode="auto">
          <a:xfrm>
            <a:off x="7588250" y="52133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82" name="Oval 1160"/>
          <p:cNvSpPr>
            <a:spLocks noChangeAspect="1" noChangeArrowheads="1"/>
          </p:cNvSpPr>
          <p:nvPr userDrawn="1"/>
        </p:nvSpPr>
        <p:spPr bwMode="auto">
          <a:xfrm>
            <a:off x="7707313" y="52133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83" name="Oval 1161"/>
          <p:cNvSpPr>
            <a:spLocks noChangeAspect="1" noChangeArrowheads="1"/>
          </p:cNvSpPr>
          <p:nvPr userDrawn="1"/>
        </p:nvSpPr>
        <p:spPr bwMode="auto">
          <a:xfrm>
            <a:off x="7824788" y="52133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84" name="Oval 1162"/>
          <p:cNvSpPr>
            <a:spLocks noChangeAspect="1" noChangeArrowheads="1"/>
          </p:cNvSpPr>
          <p:nvPr userDrawn="1"/>
        </p:nvSpPr>
        <p:spPr bwMode="auto">
          <a:xfrm>
            <a:off x="7943850" y="52133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85" name="Oval 1163"/>
          <p:cNvSpPr>
            <a:spLocks noChangeAspect="1" noChangeArrowheads="1"/>
          </p:cNvSpPr>
          <p:nvPr userDrawn="1"/>
        </p:nvSpPr>
        <p:spPr bwMode="auto">
          <a:xfrm>
            <a:off x="8061325" y="52133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86" name="Oval 1164"/>
          <p:cNvSpPr>
            <a:spLocks noChangeAspect="1" noChangeArrowheads="1"/>
          </p:cNvSpPr>
          <p:nvPr userDrawn="1"/>
        </p:nvSpPr>
        <p:spPr bwMode="auto">
          <a:xfrm>
            <a:off x="2501900" y="532288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87" name="Oval 1165"/>
          <p:cNvSpPr>
            <a:spLocks noChangeAspect="1" noChangeArrowheads="1"/>
          </p:cNvSpPr>
          <p:nvPr userDrawn="1"/>
        </p:nvSpPr>
        <p:spPr bwMode="auto">
          <a:xfrm>
            <a:off x="2619375" y="532288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88" name="Oval 1166"/>
          <p:cNvSpPr>
            <a:spLocks noChangeAspect="1" noChangeArrowheads="1"/>
          </p:cNvSpPr>
          <p:nvPr userDrawn="1"/>
        </p:nvSpPr>
        <p:spPr bwMode="auto">
          <a:xfrm>
            <a:off x="2738438" y="532288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89" name="Oval 1167"/>
          <p:cNvSpPr>
            <a:spLocks noChangeAspect="1" noChangeArrowheads="1"/>
          </p:cNvSpPr>
          <p:nvPr userDrawn="1"/>
        </p:nvSpPr>
        <p:spPr bwMode="auto">
          <a:xfrm>
            <a:off x="2855913" y="532288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90" name="Oval 1168"/>
          <p:cNvSpPr>
            <a:spLocks noChangeAspect="1" noChangeArrowheads="1"/>
          </p:cNvSpPr>
          <p:nvPr userDrawn="1"/>
        </p:nvSpPr>
        <p:spPr bwMode="auto">
          <a:xfrm>
            <a:off x="2974975" y="532288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91" name="Oval 1169"/>
          <p:cNvSpPr>
            <a:spLocks noChangeAspect="1" noChangeArrowheads="1"/>
          </p:cNvSpPr>
          <p:nvPr userDrawn="1"/>
        </p:nvSpPr>
        <p:spPr bwMode="auto">
          <a:xfrm>
            <a:off x="4630738" y="532288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92" name="Oval 1170"/>
          <p:cNvSpPr>
            <a:spLocks noChangeAspect="1" noChangeArrowheads="1"/>
          </p:cNvSpPr>
          <p:nvPr userDrawn="1"/>
        </p:nvSpPr>
        <p:spPr bwMode="auto">
          <a:xfrm>
            <a:off x="4749800" y="532288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93" name="Oval 1171"/>
          <p:cNvSpPr>
            <a:spLocks noChangeAspect="1" noChangeArrowheads="1"/>
          </p:cNvSpPr>
          <p:nvPr userDrawn="1"/>
        </p:nvSpPr>
        <p:spPr bwMode="auto">
          <a:xfrm>
            <a:off x="4867275" y="532288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94" name="Oval 1172"/>
          <p:cNvSpPr>
            <a:spLocks noChangeAspect="1" noChangeArrowheads="1"/>
          </p:cNvSpPr>
          <p:nvPr userDrawn="1"/>
        </p:nvSpPr>
        <p:spPr bwMode="auto">
          <a:xfrm>
            <a:off x="4986338" y="532288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95" name="Oval 1173"/>
          <p:cNvSpPr>
            <a:spLocks noChangeAspect="1" noChangeArrowheads="1"/>
          </p:cNvSpPr>
          <p:nvPr userDrawn="1"/>
        </p:nvSpPr>
        <p:spPr bwMode="auto">
          <a:xfrm>
            <a:off x="7115175" y="532288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96" name="Oval 1174"/>
          <p:cNvSpPr>
            <a:spLocks noChangeAspect="1" noChangeArrowheads="1"/>
          </p:cNvSpPr>
          <p:nvPr userDrawn="1"/>
        </p:nvSpPr>
        <p:spPr bwMode="auto">
          <a:xfrm>
            <a:off x="7234238" y="532288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97" name="Oval 1175"/>
          <p:cNvSpPr>
            <a:spLocks noChangeAspect="1" noChangeArrowheads="1"/>
          </p:cNvSpPr>
          <p:nvPr userDrawn="1"/>
        </p:nvSpPr>
        <p:spPr bwMode="auto">
          <a:xfrm>
            <a:off x="7351713" y="532288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98" name="Oval 1176"/>
          <p:cNvSpPr>
            <a:spLocks noChangeAspect="1" noChangeArrowheads="1"/>
          </p:cNvSpPr>
          <p:nvPr userDrawn="1"/>
        </p:nvSpPr>
        <p:spPr bwMode="auto">
          <a:xfrm>
            <a:off x="7470775" y="532288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199" name="Oval 1177"/>
          <p:cNvSpPr>
            <a:spLocks noChangeAspect="1" noChangeArrowheads="1"/>
          </p:cNvSpPr>
          <p:nvPr userDrawn="1"/>
        </p:nvSpPr>
        <p:spPr bwMode="auto">
          <a:xfrm>
            <a:off x="7588250" y="532288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00" name="Oval 1178"/>
          <p:cNvSpPr>
            <a:spLocks noChangeAspect="1" noChangeArrowheads="1"/>
          </p:cNvSpPr>
          <p:nvPr userDrawn="1"/>
        </p:nvSpPr>
        <p:spPr bwMode="auto">
          <a:xfrm>
            <a:off x="7707313" y="532288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01" name="Oval 1179"/>
          <p:cNvSpPr>
            <a:spLocks noChangeAspect="1" noChangeArrowheads="1"/>
          </p:cNvSpPr>
          <p:nvPr userDrawn="1"/>
        </p:nvSpPr>
        <p:spPr bwMode="auto">
          <a:xfrm>
            <a:off x="7824788" y="532288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02" name="Oval 1180"/>
          <p:cNvSpPr>
            <a:spLocks noChangeAspect="1" noChangeArrowheads="1"/>
          </p:cNvSpPr>
          <p:nvPr userDrawn="1"/>
        </p:nvSpPr>
        <p:spPr bwMode="auto">
          <a:xfrm>
            <a:off x="7943850" y="532288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03" name="Oval 1181"/>
          <p:cNvSpPr>
            <a:spLocks noChangeAspect="1" noChangeArrowheads="1"/>
          </p:cNvSpPr>
          <p:nvPr userDrawn="1"/>
        </p:nvSpPr>
        <p:spPr bwMode="auto">
          <a:xfrm>
            <a:off x="8061325" y="532288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04" name="Oval 1182"/>
          <p:cNvSpPr>
            <a:spLocks noChangeAspect="1" noChangeArrowheads="1"/>
          </p:cNvSpPr>
          <p:nvPr userDrawn="1"/>
        </p:nvSpPr>
        <p:spPr bwMode="auto">
          <a:xfrm>
            <a:off x="2501900" y="54308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05" name="Oval 1183"/>
          <p:cNvSpPr>
            <a:spLocks noChangeAspect="1" noChangeArrowheads="1"/>
          </p:cNvSpPr>
          <p:nvPr userDrawn="1"/>
        </p:nvSpPr>
        <p:spPr bwMode="auto">
          <a:xfrm>
            <a:off x="2619375" y="54308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06" name="Oval 1184"/>
          <p:cNvSpPr>
            <a:spLocks noChangeAspect="1" noChangeArrowheads="1"/>
          </p:cNvSpPr>
          <p:nvPr userDrawn="1"/>
        </p:nvSpPr>
        <p:spPr bwMode="auto">
          <a:xfrm>
            <a:off x="2738438" y="54308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07" name="Oval 1185"/>
          <p:cNvSpPr>
            <a:spLocks noChangeAspect="1" noChangeArrowheads="1"/>
          </p:cNvSpPr>
          <p:nvPr userDrawn="1"/>
        </p:nvSpPr>
        <p:spPr bwMode="auto">
          <a:xfrm>
            <a:off x="2855913" y="54308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08" name="Oval 1186"/>
          <p:cNvSpPr>
            <a:spLocks noChangeAspect="1" noChangeArrowheads="1"/>
          </p:cNvSpPr>
          <p:nvPr userDrawn="1"/>
        </p:nvSpPr>
        <p:spPr bwMode="auto">
          <a:xfrm>
            <a:off x="2974975" y="54308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09" name="Oval 1187"/>
          <p:cNvSpPr>
            <a:spLocks noChangeAspect="1" noChangeArrowheads="1"/>
          </p:cNvSpPr>
          <p:nvPr userDrawn="1"/>
        </p:nvSpPr>
        <p:spPr bwMode="auto">
          <a:xfrm>
            <a:off x="4749800" y="54308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10" name="Oval 1188"/>
          <p:cNvSpPr>
            <a:spLocks noChangeAspect="1" noChangeArrowheads="1"/>
          </p:cNvSpPr>
          <p:nvPr userDrawn="1"/>
        </p:nvSpPr>
        <p:spPr bwMode="auto">
          <a:xfrm>
            <a:off x="4867275" y="54308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11" name="Oval 1189"/>
          <p:cNvSpPr>
            <a:spLocks noChangeAspect="1" noChangeArrowheads="1"/>
          </p:cNvSpPr>
          <p:nvPr userDrawn="1"/>
        </p:nvSpPr>
        <p:spPr bwMode="auto">
          <a:xfrm>
            <a:off x="4986338" y="54308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12" name="Oval 1190"/>
          <p:cNvSpPr>
            <a:spLocks noChangeAspect="1" noChangeArrowheads="1"/>
          </p:cNvSpPr>
          <p:nvPr userDrawn="1"/>
        </p:nvSpPr>
        <p:spPr bwMode="auto">
          <a:xfrm>
            <a:off x="7115175" y="54308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13" name="Oval 1191"/>
          <p:cNvSpPr>
            <a:spLocks noChangeAspect="1" noChangeArrowheads="1"/>
          </p:cNvSpPr>
          <p:nvPr userDrawn="1"/>
        </p:nvSpPr>
        <p:spPr bwMode="auto">
          <a:xfrm>
            <a:off x="7234238" y="54308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14" name="Oval 1192"/>
          <p:cNvSpPr>
            <a:spLocks noChangeAspect="1" noChangeArrowheads="1"/>
          </p:cNvSpPr>
          <p:nvPr userDrawn="1"/>
        </p:nvSpPr>
        <p:spPr bwMode="auto">
          <a:xfrm>
            <a:off x="7588250" y="54308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15" name="Oval 1193"/>
          <p:cNvSpPr>
            <a:spLocks noChangeAspect="1" noChangeArrowheads="1"/>
          </p:cNvSpPr>
          <p:nvPr userDrawn="1"/>
        </p:nvSpPr>
        <p:spPr bwMode="auto">
          <a:xfrm>
            <a:off x="7707313" y="54308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16" name="Oval 1194"/>
          <p:cNvSpPr>
            <a:spLocks noChangeAspect="1" noChangeArrowheads="1"/>
          </p:cNvSpPr>
          <p:nvPr userDrawn="1"/>
        </p:nvSpPr>
        <p:spPr bwMode="auto">
          <a:xfrm>
            <a:off x="7824788" y="5430838"/>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17" name="Oval 1195"/>
          <p:cNvSpPr>
            <a:spLocks noChangeAspect="1" noChangeArrowheads="1"/>
          </p:cNvSpPr>
          <p:nvPr userDrawn="1"/>
        </p:nvSpPr>
        <p:spPr bwMode="auto">
          <a:xfrm>
            <a:off x="7943850" y="54308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18" name="Oval 1196"/>
          <p:cNvSpPr>
            <a:spLocks noChangeAspect="1" noChangeArrowheads="1"/>
          </p:cNvSpPr>
          <p:nvPr userDrawn="1"/>
        </p:nvSpPr>
        <p:spPr bwMode="auto">
          <a:xfrm>
            <a:off x="2501900" y="55403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19" name="Oval 1197"/>
          <p:cNvSpPr>
            <a:spLocks noChangeAspect="1" noChangeArrowheads="1"/>
          </p:cNvSpPr>
          <p:nvPr userDrawn="1"/>
        </p:nvSpPr>
        <p:spPr bwMode="auto">
          <a:xfrm>
            <a:off x="2619375" y="55403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20" name="Oval 1198"/>
          <p:cNvSpPr>
            <a:spLocks noChangeAspect="1" noChangeArrowheads="1"/>
          </p:cNvSpPr>
          <p:nvPr userDrawn="1"/>
        </p:nvSpPr>
        <p:spPr bwMode="auto">
          <a:xfrm>
            <a:off x="2738438" y="55403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21" name="Oval 1199"/>
          <p:cNvSpPr>
            <a:spLocks noChangeAspect="1" noChangeArrowheads="1"/>
          </p:cNvSpPr>
          <p:nvPr userDrawn="1"/>
        </p:nvSpPr>
        <p:spPr bwMode="auto">
          <a:xfrm>
            <a:off x="2855913" y="55403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22" name="Oval 1200"/>
          <p:cNvSpPr>
            <a:spLocks noChangeAspect="1" noChangeArrowheads="1"/>
          </p:cNvSpPr>
          <p:nvPr userDrawn="1"/>
        </p:nvSpPr>
        <p:spPr bwMode="auto">
          <a:xfrm>
            <a:off x="4749800" y="55403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23" name="Oval 1201"/>
          <p:cNvSpPr>
            <a:spLocks noChangeAspect="1" noChangeArrowheads="1"/>
          </p:cNvSpPr>
          <p:nvPr userDrawn="1"/>
        </p:nvSpPr>
        <p:spPr bwMode="auto">
          <a:xfrm>
            <a:off x="7707313" y="55403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24" name="Oval 1202"/>
          <p:cNvSpPr>
            <a:spLocks noChangeAspect="1" noChangeArrowheads="1"/>
          </p:cNvSpPr>
          <p:nvPr userDrawn="1"/>
        </p:nvSpPr>
        <p:spPr bwMode="auto">
          <a:xfrm>
            <a:off x="7824788" y="55403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25" name="Oval 1203"/>
          <p:cNvSpPr>
            <a:spLocks noChangeAspect="1" noChangeArrowheads="1"/>
          </p:cNvSpPr>
          <p:nvPr userDrawn="1"/>
        </p:nvSpPr>
        <p:spPr bwMode="auto">
          <a:xfrm>
            <a:off x="7943850" y="55403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26" name="Oval 1204"/>
          <p:cNvSpPr>
            <a:spLocks noChangeAspect="1" noChangeArrowheads="1"/>
          </p:cNvSpPr>
          <p:nvPr userDrawn="1"/>
        </p:nvSpPr>
        <p:spPr bwMode="auto">
          <a:xfrm>
            <a:off x="8653463" y="5540375"/>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27" name="Oval 1205"/>
          <p:cNvSpPr>
            <a:spLocks noChangeAspect="1" noChangeArrowheads="1"/>
          </p:cNvSpPr>
          <p:nvPr userDrawn="1"/>
        </p:nvSpPr>
        <p:spPr bwMode="auto">
          <a:xfrm>
            <a:off x="2501900" y="56499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28" name="Oval 1206"/>
          <p:cNvSpPr>
            <a:spLocks noChangeAspect="1" noChangeArrowheads="1"/>
          </p:cNvSpPr>
          <p:nvPr userDrawn="1"/>
        </p:nvSpPr>
        <p:spPr bwMode="auto">
          <a:xfrm>
            <a:off x="2619375" y="56499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29" name="Oval 1207"/>
          <p:cNvSpPr>
            <a:spLocks noChangeAspect="1" noChangeArrowheads="1"/>
          </p:cNvSpPr>
          <p:nvPr userDrawn="1"/>
        </p:nvSpPr>
        <p:spPr bwMode="auto">
          <a:xfrm>
            <a:off x="2738438" y="56499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30" name="Oval 1208"/>
          <p:cNvSpPr>
            <a:spLocks noChangeAspect="1" noChangeArrowheads="1"/>
          </p:cNvSpPr>
          <p:nvPr userDrawn="1"/>
        </p:nvSpPr>
        <p:spPr bwMode="auto">
          <a:xfrm>
            <a:off x="7824788" y="56499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31" name="Oval 1209"/>
          <p:cNvSpPr>
            <a:spLocks noChangeAspect="1" noChangeArrowheads="1"/>
          </p:cNvSpPr>
          <p:nvPr userDrawn="1"/>
        </p:nvSpPr>
        <p:spPr bwMode="auto">
          <a:xfrm>
            <a:off x="7943850" y="56499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32" name="Oval 1210"/>
          <p:cNvSpPr>
            <a:spLocks noChangeAspect="1" noChangeArrowheads="1"/>
          </p:cNvSpPr>
          <p:nvPr userDrawn="1"/>
        </p:nvSpPr>
        <p:spPr bwMode="auto">
          <a:xfrm>
            <a:off x="8653463" y="5649913"/>
            <a:ext cx="90487"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33" name="Oval 1211"/>
          <p:cNvSpPr>
            <a:spLocks noChangeAspect="1" noChangeArrowheads="1"/>
          </p:cNvSpPr>
          <p:nvPr userDrawn="1"/>
        </p:nvSpPr>
        <p:spPr bwMode="auto">
          <a:xfrm>
            <a:off x="2501900" y="57594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34" name="Oval 1212"/>
          <p:cNvSpPr>
            <a:spLocks noChangeAspect="1" noChangeArrowheads="1"/>
          </p:cNvSpPr>
          <p:nvPr userDrawn="1"/>
        </p:nvSpPr>
        <p:spPr bwMode="auto">
          <a:xfrm>
            <a:off x="2619375" y="57594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35" name="Oval 1213"/>
          <p:cNvSpPr>
            <a:spLocks noChangeAspect="1" noChangeArrowheads="1"/>
          </p:cNvSpPr>
          <p:nvPr userDrawn="1"/>
        </p:nvSpPr>
        <p:spPr bwMode="auto">
          <a:xfrm>
            <a:off x="7943850" y="57594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36" name="Oval 1214"/>
          <p:cNvSpPr>
            <a:spLocks noChangeAspect="1" noChangeArrowheads="1"/>
          </p:cNvSpPr>
          <p:nvPr userDrawn="1"/>
        </p:nvSpPr>
        <p:spPr bwMode="auto">
          <a:xfrm>
            <a:off x="8534400" y="5759450"/>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37" name="Oval 1215"/>
          <p:cNvSpPr>
            <a:spLocks noChangeAspect="1" noChangeArrowheads="1"/>
          </p:cNvSpPr>
          <p:nvPr userDrawn="1"/>
        </p:nvSpPr>
        <p:spPr bwMode="auto">
          <a:xfrm>
            <a:off x="2501900" y="586898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38" name="Oval 1216"/>
          <p:cNvSpPr>
            <a:spLocks noChangeAspect="1" noChangeArrowheads="1"/>
          </p:cNvSpPr>
          <p:nvPr userDrawn="1"/>
        </p:nvSpPr>
        <p:spPr bwMode="auto">
          <a:xfrm>
            <a:off x="2619375" y="586898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39" name="Oval 1217"/>
          <p:cNvSpPr>
            <a:spLocks noChangeAspect="1" noChangeArrowheads="1"/>
          </p:cNvSpPr>
          <p:nvPr userDrawn="1"/>
        </p:nvSpPr>
        <p:spPr bwMode="auto">
          <a:xfrm>
            <a:off x="8416925" y="586898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40" name="Oval 1218"/>
          <p:cNvSpPr>
            <a:spLocks noChangeAspect="1" noChangeArrowheads="1"/>
          </p:cNvSpPr>
          <p:nvPr userDrawn="1"/>
        </p:nvSpPr>
        <p:spPr bwMode="auto">
          <a:xfrm>
            <a:off x="2501900" y="59769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41" name="Oval 1219"/>
          <p:cNvSpPr>
            <a:spLocks noChangeAspect="1" noChangeArrowheads="1"/>
          </p:cNvSpPr>
          <p:nvPr userDrawn="1"/>
        </p:nvSpPr>
        <p:spPr bwMode="auto">
          <a:xfrm>
            <a:off x="2619375" y="5976938"/>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42" name="Oval 1220"/>
          <p:cNvSpPr>
            <a:spLocks noChangeAspect="1" noChangeArrowheads="1"/>
          </p:cNvSpPr>
          <p:nvPr userDrawn="1"/>
        </p:nvSpPr>
        <p:spPr bwMode="auto">
          <a:xfrm>
            <a:off x="2501900" y="6086475"/>
            <a:ext cx="90488"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43" name="Oval 1221"/>
          <p:cNvSpPr>
            <a:spLocks noChangeAspect="1" noChangeArrowheads="1"/>
          </p:cNvSpPr>
          <p:nvPr userDrawn="1"/>
        </p:nvSpPr>
        <p:spPr bwMode="auto">
          <a:xfrm>
            <a:off x="2501900" y="61960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44" name="Oval 1222"/>
          <p:cNvSpPr>
            <a:spLocks noChangeAspect="1" noChangeArrowheads="1"/>
          </p:cNvSpPr>
          <p:nvPr userDrawn="1"/>
        </p:nvSpPr>
        <p:spPr bwMode="auto">
          <a:xfrm>
            <a:off x="2619375" y="6196013"/>
            <a:ext cx="90488" cy="90487"/>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45" name="Oval 1223"/>
          <p:cNvSpPr>
            <a:spLocks noChangeAspect="1" noChangeArrowheads="1"/>
          </p:cNvSpPr>
          <p:nvPr userDrawn="1"/>
        </p:nvSpPr>
        <p:spPr bwMode="auto">
          <a:xfrm>
            <a:off x="4040188" y="30289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2246" name="Oval 1224"/>
          <p:cNvSpPr>
            <a:spLocks noChangeAspect="1" noChangeArrowheads="1"/>
          </p:cNvSpPr>
          <p:nvPr userDrawn="1"/>
        </p:nvSpPr>
        <p:spPr bwMode="auto">
          <a:xfrm>
            <a:off x="4157663" y="3028950"/>
            <a:ext cx="90487" cy="90488"/>
          </a:xfrm>
          <a:prstGeom prst="ellipse">
            <a:avLst/>
          </a:prstGeom>
          <a:solidFill>
            <a:srgbClr val="FFFF99">
              <a:alpha val="25098"/>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Tree>
  </p:cSld>
  <p:clrMap bg1="dk2" tx1="lt1" bg2="dk1" tx2="lt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panose="020B0604020202020204" pitchFamily="34" charset="0"/>
        </a:defRPr>
      </a:lvl2pPr>
      <a:lvl3pPr algn="ctr" rtl="0" eaLnBrk="0" fontAlgn="base" hangingPunct="0">
        <a:spcBef>
          <a:spcPct val="0"/>
        </a:spcBef>
        <a:spcAft>
          <a:spcPct val="0"/>
        </a:spcAft>
        <a:defRPr sz="4400">
          <a:solidFill>
            <a:schemeClr val="tx1"/>
          </a:solidFill>
          <a:latin typeface="Arial" panose="020B0604020202020204" pitchFamily="34" charset="0"/>
        </a:defRPr>
      </a:lvl3pPr>
      <a:lvl4pPr algn="ctr" rtl="0" eaLnBrk="0" fontAlgn="base" hangingPunct="0">
        <a:spcBef>
          <a:spcPct val="0"/>
        </a:spcBef>
        <a:spcAft>
          <a:spcPct val="0"/>
        </a:spcAft>
        <a:defRPr sz="4400">
          <a:solidFill>
            <a:schemeClr val="tx1"/>
          </a:solidFill>
          <a:latin typeface="Arial" panose="020B0604020202020204" pitchFamily="34" charset="0"/>
        </a:defRPr>
      </a:lvl4pPr>
      <a:lvl5pPr algn="ctr" rtl="0" eaLnBrk="0" fontAlgn="base" hangingPunct="0">
        <a:spcBef>
          <a:spcPct val="0"/>
        </a:spcBef>
        <a:spcAft>
          <a:spcPct val="0"/>
        </a:spcAft>
        <a:defRPr sz="4400">
          <a:solidFill>
            <a:schemeClr val="tx1"/>
          </a:solidFill>
          <a:latin typeface="Arial" panose="020B0604020202020204" pitchFamily="34" charset="0"/>
        </a:defRPr>
      </a:lvl5pPr>
      <a:lvl6pPr marL="457200" algn="ctr" rtl="0" fontAlgn="base">
        <a:spcBef>
          <a:spcPct val="0"/>
        </a:spcBef>
        <a:spcAft>
          <a:spcPct val="0"/>
        </a:spcAft>
        <a:defRPr sz="4400">
          <a:solidFill>
            <a:schemeClr val="tx1"/>
          </a:solidFill>
          <a:latin typeface="Arial" panose="020B0604020202020204" pitchFamily="34" charset="0"/>
        </a:defRPr>
      </a:lvl6pPr>
      <a:lvl7pPr marL="914400" algn="ctr" rtl="0" fontAlgn="base">
        <a:spcBef>
          <a:spcPct val="0"/>
        </a:spcBef>
        <a:spcAft>
          <a:spcPct val="0"/>
        </a:spcAft>
        <a:defRPr sz="4400">
          <a:solidFill>
            <a:schemeClr val="tx1"/>
          </a:solidFill>
          <a:latin typeface="Arial" panose="020B0604020202020204" pitchFamily="34" charset="0"/>
        </a:defRPr>
      </a:lvl7pPr>
      <a:lvl8pPr marL="1371600" algn="ctr" rtl="0" fontAlgn="base">
        <a:spcBef>
          <a:spcPct val="0"/>
        </a:spcBef>
        <a:spcAft>
          <a:spcPct val="0"/>
        </a:spcAft>
        <a:defRPr sz="4400">
          <a:solidFill>
            <a:schemeClr val="tx1"/>
          </a:solidFill>
          <a:latin typeface="Arial" panose="020B0604020202020204" pitchFamily="34" charset="0"/>
        </a:defRPr>
      </a:lvl8pPr>
      <a:lvl9pPr marL="1828800" algn="ctr" rtl="0" fontAlgn="base">
        <a:spcBef>
          <a:spcPct val="0"/>
        </a:spcBef>
        <a:spcAft>
          <a:spcPct val="0"/>
        </a:spcAft>
        <a:defRPr sz="4400">
          <a:solidFill>
            <a:schemeClr val="tx1"/>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617"/>
          <p:cNvSpPr>
            <a:spLocks noGrp="1" noChangeArrowheads="1"/>
          </p:cNvSpPr>
          <p:nvPr>
            <p:ph type="ctrTitle"/>
          </p:nvPr>
        </p:nvSpPr>
        <p:spPr/>
        <p:txBody>
          <a:bodyPr/>
          <a:lstStyle/>
          <a:p>
            <a:pPr eaLnBrk="1" hangingPunct="1"/>
            <a:r>
              <a:rPr lang="en-GB" altLang="en-US" smtClean="0"/>
              <a:t>Dot Map of the World</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Example of a Bullet Point Slide</a:t>
            </a:r>
          </a:p>
        </p:txBody>
      </p:sp>
      <p:sp>
        <p:nvSpPr>
          <p:cNvPr id="8195"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t>Bullet Point</a:t>
            </a:r>
          </a:p>
          <a:p>
            <a:pPr lvl="1" eaLnBrk="1" hangingPunct="1"/>
            <a:r>
              <a:rPr lang="en-GB" altLang="en-US" smtClean="0"/>
              <a:t>Sub Bullet</a:t>
            </a:r>
            <a:endParaRPr lang="en-GB" altLang="en-US" smtClean="0">
              <a:solidFill>
                <a:schemeClr val="accent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10243" name="Object 3"/>
          <p:cNvGraphicFramePr>
            <a:graphicFrameLocks noChangeAspect="1"/>
          </p:cNvGraphicFramePr>
          <p:nvPr>
            <p:ph type="chart" idx="1"/>
          </p:nvPr>
        </p:nvGraphicFramePr>
        <p:xfrm>
          <a:off x="1935163" y="1876425"/>
          <a:ext cx="6061075" cy="3527425"/>
        </p:xfrm>
        <a:graphic>
          <a:graphicData uri="http://schemas.openxmlformats.org/presentationml/2006/ole">
            <mc:AlternateContent xmlns:mc="http://schemas.openxmlformats.org/markup-compatibility/2006">
              <mc:Choice xmlns:v="urn:schemas-microsoft-com:vml" Requires="v">
                <p:oleObj spid="_x0000_s10244" name="Chart" r:id="rId4" imgW="7286625" imgH="4524566" progId="MSGraph.Chart.8">
                  <p:embed followColorScheme="full"/>
                </p:oleObj>
              </mc:Choice>
              <mc:Fallback>
                <p:oleObj name="Chart" r:id="rId4" imgW="7286625" imgH="4524566"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35163" y="1876425"/>
                        <a:ext cx="6061075" cy="3527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12291" name="Rectangle 3"/>
          <p:cNvSpPr>
            <a:spLocks noChangeArrowheads="1"/>
          </p:cNvSpPr>
          <p:nvPr/>
        </p:nvSpPr>
        <p:spPr bwMode="auto">
          <a:xfrm>
            <a:off x="4665663" y="2776538"/>
            <a:ext cx="827087" cy="61118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292" name="Rectangle 4"/>
          <p:cNvSpPr>
            <a:spLocks noChangeArrowheads="1"/>
          </p:cNvSpPr>
          <p:nvPr/>
        </p:nvSpPr>
        <p:spPr bwMode="auto">
          <a:xfrm>
            <a:off x="5741988" y="2776538"/>
            <a:ext cx="827087" cy="611187"/>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293" name="Rectangle 5"/>
          <p:cNvSpPr>
            <a:spLocks noChangeArrowheads="1"/>
          </p:cNvSpPr>
          <p:nvPr/>
        </p:nvSpPr>
        <p:spPr bwMode="auto">
          <a:xfrm>
            <a:off x="3613150" y="4391025"/>
            <a:ext cx="827088" cy="6111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294" name="Rectangle 6"/>
          <p:cNvSpPr>
            <a:spLocks noChangeArrowheads="1"/>
          </p:cNvSpPr>
          <p:nvPr/>
        </p:nvSpPr>
        <p:spPr bwMode="auto">
          <a:xfrm>
            <a:off x="4681538" y="4391025"/>
            <a:ext cx="827087" cy="611188"/>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295" name="Rectangle 7"/>
          <p:cNvSpPr>
            <a:spLocks noChangeArrowheads="1"/>
          </p:cNvSpPr>
          <p:nvPr/>
        </p:nvSpPr>
        <p:spPr bwMode="auto">
          <a:xfrm>
            <a:off x="5749925" y="4391025"/>
            <a:ext cx="827088" cy="611188"/>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296" name="Rectangle 8"/>
          <p:cNvSpPr>
            <a:spLocks noChangeArrowheads="1"/>
          </p:cNvSpPr>
          <p:nvPr/>
        </p:nvSpPr>
        <p:spPr bwMode="auto">
          <a:xfrm>
            <a:off x="6819900" y="4391025"/>
            <a:ext cx="827088" cy="611188"/>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297" name="Rectangle 9"/>
          <p:cNvSpPr>
            <a:spLocks noChangeArrowheads="1"/>
          </p:cNvSpPr>
          <p:nvPr/>
        </p:nvSpPr>
        <p:spPr bwMode="auto">
          <a:xfrm>
            <a:off x="6802438" y="2776538"/>
            <a:ext cx="827087" cy="611187"/>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298" name="Rectangle 10"/>
          <p:cNvSpPr>
            <a:spLocks noChangeArrowheads="1"/>
          </p:cNvSpPr>
          <p:nvPr/>
        </p:nvSpPr>
        <p:spPr bwMode="auto">
          <a:xfrm>
            <a:off x="3597275" y="2776538"/>
            <a:ext cx="827088" cy="6111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2299" name="Text Box 11"/>
          <p:cNvSpPr txBox="1">
            <a:spLocks noChangeArrowheads="1"/>
          </p:cNvSpPr>
          <p:nvPr/>
        </p:nvSpPr>
        <p:spPr bwMode="auto">
          <a:xfrm>
            <a:off x="3378200" y="2136775"/>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r>
              <a:rPr lang="en-GB" altLang="en-US" sz="1600">
                <a:solidFill>
                  <a:schemeClr val="tx1"/>
                </a:solidFill>
                <a:cs typeface="Arial" panose="020B0604020202020204" pitchFamily="34" charset="0"/>
              </a:rPr>
              <a:t>Background</a:t>
            </a:r>
            <a:endParaRPr lang="en-US" altLang="en-US" sz="1600">
              <a:solidFill>
                <a:schemeClr val="tx1"/>
              </a:solidFill>
              <a:cs typeface="Arial" panose="020B0604020202020204" pitchFamily="34" charset="0"/>
            </a:endParaRPr>
          </a:p>
        </p:txBody>
      </p:sp>
      <p:sp>
        <p:nvSpPr>
          <p:cNvPr id="12300" name="Text Box 12"/>
          <p:cNvSpPr txBox="1">
            <a:spLocks noChangeArrowheads="1"/>
          </p:cNvSpPr>
          <p:nvPr/>
        </p:nvSpPr>
        <p:spPr bwMode="auto">
          <a:xfrm>
            <a:off x="4695825" y="2014538"/>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r>
              <a:rPr lang="en-GB" altLang="en-US" sz="1600">
                <a:solidFill>
                  <a:schemeClr val="tx1"/>
                </a:solidFill>
                <a:cs typeface="Arial" panose="020B0604020202020204" pitchFamily="34" charset="0"/>
              </a:rPr>
              <a:t>Text &amp;</a:t>
            </a:r>
          </a:p>
          <a:p>
            <a:pPr eaLnBrk="1" hangingPunct="1"/>
            <a:r>
              <a:rPr lang="en-GB" altLang="en-US" sz="1600">
                <a:solidFill>
                  <a:schemeClr val="tx1"/>
                </a:solidFill>
                <a:cs typeface="Arial" panose="020B0604020202020204" pitchFamily="34" charset="0"/>
              </a:rPr>
              <a:t>Lines</a:t>
            </a:r>
            <a:endParaRPr lang="en-US" altLang="en-US" sz="1600">
              <a:solidFill>
                <a:schemeClr val="tx1"/>
              </a:solidFill>
              <a:cs typeface="Arial" panose="020B0604020202020204" pitchFamily="34" charset="0"/>
            </a:endParaRPr>
          </a:p>
        </p:txBody>
      </p:sp>
      <p:sp>
        <p:nvSpPr>
          <p:cNvPr id="12301" name="Text Box 13"/>
          <p:cNvSpPr txBox="1">
            <a:spLocks noChangeArrowheads="1"/>
          </p:cNvSpPr>
          <p:nvPr/>
        </p:nvSpPr>
        <p:spPr bwMode="auto">
          <a:xfrm>
            <a:off x="5646738" y="2136775"/>
            <a:ext cx="10175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r>
              <a:rPr lang="en-GB" altLang="en-US" sz="1600">
                <a:solidFill>
                  <a:schemeClr val="tx1"/>
                </a:solidFill>
                <a:cs typeface="Arial" panose="020B0604020202020204" pitchFamily="34" charset="0"/>
              </a:rPr>
              <a:t>Shadows</a:t>
            </a:r>
            <a:endParaRPr lang="en-US" altLang="en-US" sz="1600">
              <a:solidFill>
                <a:schemeClr val="tx1"/>
              </a:solidFill>
              <a:cs typeface="Arial" panose="020B0604020202020204" pitchFamily="34" charset="0"/>
            </a:endParaRPr>
          </a:p>
        </p:txBody>
      </p:sp>
      <p:sp>
        <p:nvSpPr>
          <p:cNvPr id="12302" name="Text Box 14"/>
          <p:cNvSpPr txBox="1">
            <a:spLocks noChangeArrowheads="1"/>
          </p:cNvSpPr>
          <p:nvPr/>
        </p:nvSpPr>
        <p:spPr bwMode="auto">
          <a:xfrm>
            <a:off x="6926263" y="2014538"/>
            <a:ext cx="57943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r>
              <a:rPr lang="en-GB" altLang="en-US" sz="1600">
                <a:solidFill>
                  <a:schemeClr val="tx1"/>
                </a:solidFill>
                <a:cs typeface="Arial" panose="020B0604020202020204" pitchFamily="34" charset="0"/>
              </a:rPr>
              <a:t>Title</a:t>
            </a:r>
            <a:br>
              <a:rPr lang="en-GB" altLang="en-US" sz="1600">
                <a:solidFill>
                  <a:schemeClr val="tx1"/>
                </a:solidFill>
                <a:cs typeface="Arial" panose="020B0604020202020204" pitchFamily="34" charset="0"/>
              </a:rPr>
            </a:br>
            <a:r>
              <a:rPr lang="en-GB" altLang="en-US" sz="1600">
                <a:solidFill>
                  <a:schemeClr val="tx1"/>
                </a:solidFill>
                <a:cs typeface="Arial" panose="020B0604020202020204" pitchFamily="34" charset="0"/>
              </a:rPr>
              <a:t>Text</a:t>
            </a:r>
            <a:endParaRPr lang="en-US" altLang="en-US" sz="1600">
              <a:solidFill>
                <a:schemeClr val="tx1"/>
              </a:solidFill>
              <a:cs typeface="Arial" panose="020B0604020202020204" pitchFamily="34" charset="0"/>
            </a:endParaRPr>
          </a:p>
        </p:txBody>
      </p:sp>
      <p:sp>
        <p:nvSpPr>
          <p:cNvPr id="12303" name="Text Box 15"/>
          <p:cNvSpPr txBox="1">
            <a:spLocks noChangeArrowheads="1"/>
          </p:cNvSpPr>
          <p:nvPr/>
        </p:nvSpPr>
        <p:spPr bwMode="auto">
          <a:xfrm>
            <a:off x="3756025" y="3751263"/>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r>
              <a:rPr lang="en-GB" altLang="en-US" sz="1600">
                <a:solidFill>
                  <a:schemeClr val="tx1"/>
                </a:solidFill>
                <a:cs typeface="Arial" panose="020B0604020202020204" pitchFamily="34" charset="0"/>
              </a:rPr>
              <a:t>Fills</a:t>
            </a:r>
            <a:endParaRPr lang="en-US" altLang="en-US" sz="1600">
              <a:solidFill>
                <a:schemeClr val="tx1"/>
              </a:solidFill>
              <a:cs typeface="Arial" panose="020B0604020202020204" pitchFamily="34" charset="0"/>
            </a:endParaRPr>
          </a:p>
        </p:txBody>
      </p:sp>
      <p:sp>
        <p:nvSpPr>
          <p:cNvPr id="12304" name="Text Box 16"/>
          <p:cNvSpPr txBox="1">
            <a:spLocks noChangeArrowheads="1"/>
          </p:cNvSpPr>
          <p:nvPr/>
        </p:nvSpPr>
        <p:spPr bwMode="auto">
          <a:xfrm>
            <a:off x="4702175" y="3751263"/>
            <a:ext cx="8048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r>
              <a:rPr lang="en-GB" altLang="en-US" sz="1600">
                <a:solidFill>
                  <a:schemeClr val="tx1"/>
                </a:solidFill>
                <a:cs typeface="Arial" panose="020B0604020202020204" pitchFamily="34" charset="0"/>
              </a:rPr>
              <a:t>Accent</a:t>
            </a:r>
            <a:endParaRPr lang="en-US" altLang="en-US" sz="1600">
              <a:solidFill>
                <a:schemeClr val="tx1"/>
              </a:solidFill>
              <a:cs typeface="Arial" panose="020B0604020202020204" pitchFamily="34" charset="0"/>
            </a:endParaRPr>
          </a:p>
        </p:txBody>
      </p:sp>
      <p:sp>
        <p:nvSpPr>
          <p:cNvPr id="12305" name="Text Box 17"/>
          <p:cNvSpPr txBox="1">
            <a:spLocks noChangeArrowheads="1"/>
          </p:cNvSpPr>
          <p:nvPr/>
        </p:nvSpPr>
        <p:spPr bwMode="auto">
          <a:xfrm>
            <a:off x="5637213" y="3629025"/>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r>
              <a:rPr lang="en-GB" altLang="en-US" sz="1600">
                <a:solidFill>
                  <a:schemeClr val="tx1"/>
                </a:solidFill>
                <a:cs typeface="Arial" panose="020B0604020202020204" pitchFamily="34" charset="0"/>
              </a:rPr>
              <a:t>Accent &amp;</a:t>
            </a:r>
          </a:p>
          <a:p>
            <a:pPr eaLnBrk="1" hangingPunct="1"/>
            <a:r>
              <a:rPr lang="en-GB" altLang="en-US" sz="1600">
                <a:solidFill>
                  <a:schemeClr val="tx1"/>
                </a:solidFill>
                <a:cs typeface="Arial" panose="020B0604020202020204" pitchFamily="34" charset="0"/>
              </a:rPr>
              <a:t>Hyperlink</a:t>
            </a:r>
            <a:endParaRPr lang="en-US" altLang="en-US" sz="1600">
              <a:solidFill>
                <a:schemeClr val="tx1"/>
              </a:solidFill>
              <a:cs typeface="Arial" panose="020B0604020202020204" pitchFamily="34" charset="0"/>
            </a:endParaRPr>
          </a:p>
        </p:txBody>
      </p:sp>
      <p:sp>
        <p:nvSpPr>
          <p:cNvPr id="12306" name="Text Box 18"/>
          <p:cNvSpPr txBox="1">
            <a:spLocks noChangeArrowheads="1"/>
          </p:cNvSpPr>
          <p:nvPr/>
        </p:nvSpPr>
        <p:spPr bwMode="auto">
          <a:xfrm>
            <a:off x="6718300" y="3627438"/>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r>
              <a:rPr lang="en-GB" altLang="en-US" sz="1600">
                <a:solidFill>
                  <a:schemeClr val="tx1"/>
                </a:solidFill>
                <a:cs typeface="Arial" panose="020B0604020202020204" pitchFamily="34" charset="0"/>
              </a:rPr>
              <a:t>Followed</a:t>
            </a:r>
          </a:p>
          <a:p>
            <a:pPr eaLnBrk="1" hangingPunct="1"/>
            <a:r>
              <a:rPr lang="en-GB" altLang="en-US" sz="1600">
                <a:solidFill>
                  <a:schemeClr val="tx1"/>
                </a:solidFill>
                <a:cs typeface="Arial" panose="020B0604020202020204" pitchFamily="34" charset="0"/>
              </a:rPr>
              <a:t>Hyperlink</a:t>
            </a:r>
            <a:endParaRPr lang="en-US" altLang="en-US" sz="1600">
              <a:solidFill>
                <a:schemeClr val="tx1"/>
              </a:solidFill>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4339" name="Rectangle 3"/>
          <p:cNvSpPr>
            <a:spLocks noGrp="1" noChangeArrowheads="1"/>
          </p:cNvSpPr>
          <p:nvPr>
            <p:ph type="body" sz="half" idx="1"/>
          </p:nvPr>
        </p:nvSpPr>
        <p:spPr>
          <a:xfrm>
            <a:off x="457200" y="1600200"/>
            <a:ext cx="4027488" cy="4525963"/>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4340" name="Picture 4" descr="St Malo 0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92713" y="2176463"/>
            <a:ext cx="2628900" cy="3284537"/>
          </a:xfrm>
          <a:prstGeom prst="rect">
            <a:avLst/>
          </a:prstGeom>
          <a:solidFill>
            <a:schemeClr val="accent1"/>
          </a:solidFill>
          <a:ln w="38100" algn="ctr">
            <a:solidFill>
              <a:schemeClr val="hlink"/>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6387"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32772" name="Group 4"/>
          <p:cNvGraphicFramePr>
            <a:graphicFrameLocks noGrp="1"/>
          </p:cNvGraphicFramePr>
          <p:nvPr>
            <p:ph sz="half" idx="2"/>
          </p:nvPr>
        </p:nvGraphicFramePr>
        <p:xfrm>
          <a:off x="4994275" y="1724025"/>
          <a:ext cx="3630613" cy="2093913"/>
        </p:xfrm>
        <a:graphic>
          <a:graphicData uri="http://schemas.openxmlformats.org/drawingml/2006/table">
            <a:tbl>
              <a:tblPr/>
              <a:tblGrid>
                <a:gridCol w="1816100"/>
                <a:gridCol w="1814513"/>
              </a:tblGrid>
              <a:tr h="1047750">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461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6399" name="Rectangle 15"/>
          <p:cNvSpPr>
            <a:spLocks noChangeArrowheads="1"/>
          </p:cNvSpPr>
          <p:nvPr/>
        </p:nvSpPr>
        <p:spPr bwMode="auto">
          <a:xfrm>
            <a:off x="3433763" y="450850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r>
              <a:rPr lang="en-GB" altLang="en-US"/>
              <a:t>Text box</a:t>
            </a:r>
            <a:endParaRPr lang="en-US" altLang="en-US"/>
          </a:p>
        </p:txBody>
      </p:sp>
      <p:sp>
        <p:nvSpPr>
          <p:cNvPr id="16400" name="Rectangle 16"/>
          <p:cNvSpPr>
            <a:spLocks noChangeArrowheads="1"/>
          </p:cNvSpPr>
          <p:nvPr/>
        </p:nvSpPr>
        <p:spPr bwMode="auto">
          <a:xfrm>
            <a:off x="6329363" y="450850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r>
              <a:rPr lang="en-GB" altLang="en-US"/>
              <a:t>Text box</a:t>
            </a:r>
          </a:p>
          <a:p>
            <a:pPr eaLnBrk="1" hangingPunct="1"/>
            <a:r>
              <a:rPr lang="en-GB" altLang="en-US"/>
              <a:t>With shadow</a:t>
            </a:r>
            <a:endParaRPr lang="en-US"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eaLnBrk="1" hangingPunct="1"/>
            <a:endParaRPr lang="en-GB" altLang="en-US"/>
          </a:p>
        </p:txBody>
      </p:sp>
      <p:sp>
        <p:nvSpPr>
          <p:cNvPr id="18435"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8436"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algn="l" eaLnBrk="1" hangingPunct="1">
              <a:spcBef>
                <a:spcPct val="50000"/>
              </a:spcBef>
            </a:pPr>
            <a:r>
              <a:rPr lang="en-GB" altLang="en-US" sz="2000" b="1">
                <a:solidFill>
                  <a:schemeClr val="tx1"/>
                </a:solidFill>
                <a:cs typeface="Arial" panose="020B0604020202020204" pitchFamily="34" charset="0"/>
              </a:rPr>
              <a:t>You are free to use these templates for your personal and business presentations.</a:t>
            </a:r>
          </a:p>
        </p:txBody>
      </p:sp>
      <p:sp>
        <p:nvSpPr>
          <p:cNvPr id="18437"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53340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a:t>
            </a:r>
          </a:p>
          <a:p>
            <a:pPr eaLnBrk="1" hangingPunct="1">
              <a:spcBef>
                <a:spcPct val="0"/>
              </a:spcBef>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spcBef>
                <a:spcPct val="0"/>
              </a:spcBef>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a:cs typeface="Arial" panose="020B0604020202020204" pitchFamily="34" charset="0"/>
            </a:endParaRPr>
          </a:p>
        </p:txBody>
      </p:sp>
      <p:sp>
        <p:nvSpPr>
          <p:cNvPr id="18438"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Don’t</a:t>
            </a:r>
          </a:p>
          <a:p>
            <a:pPr eaLnBrk="1" hangingPunct="1">
              <a:spcBef>
                <a:spcPct val="0"/>
              </a:spcBef>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spcBef>
                <a:spcPct val="0"/>
              </a:spcBef>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8439"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lgn="ctr">
              <a:defRPr>
                <a:solidFill>
                  <a:schemeClr val="bg1"/>
                </a:solidFill>
                <a:latin typeface="Arial" panose="020B0604020202020204" pitchFamily="34" charset="0"/>
              </a:defRPr>
            </a:lvl1pPr>
            <a:lvl2pPr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lvl="1" eaLnBrk="1" hangingPunct="1">
              <a:lnSpc>
                <a:spcPct val="90000"/>
              </a:lnSpc>
              <a:spcBef>
                <a:spcPct val="20000"/>
              </a:spcBef>
              <a:buClr>
                <a:schemeClr val="accent1"/>
              </a:buClr>
            </a:pPr>
            <a:r>
              <a:rPr lang="en-GB" altLang="en-US" sz="2000" b="1">
                <a:solidFill>
                  <a:schemeClr val="tx1"/>
                </a:solidFill>
                <a:cs typeface="Arial" panose="020B0604020202020204" pitchFamily="34" charset="0"/>
              </a:rPr>
              <a:t>You can find many more free templates on the Presentation Magazine website </a:t>
            </a:r>
            <a:r>
              <a:rPr lang="en-GB" altLang="en-US" sz="2000" b="1">
                <a:solidFill>
                  <a:schemeClr val="tx1"/>
                </a:solidFill>
                <a:cs typeface="Arial" panose="020B0604020202020204" pitchFamily="34" charset="0"/>
                <a:hlinkClick r:id="rId3"/>
              </a:rPr>
              <a:t>www.presentationmagazine.com</a:t>
            </a:r>
            <a:r>
              <a:rPr lang="en-GB" altLang="en-US" sz="2000" b="1">
                <a:solidFill>
                  <a:schemeClr val="tx1"/>
                </a:solidFill>
                <a:cs typeface="Arial" panose="020B0604020202020204" pitchFamily="34" charset="0"/>
              </a:rPr>
              <a:t>  </a:t>
            </a:r>
            <a:endParaRPr lang="en-US" altLang="en-US" sz="2000" b="1">
              <a:solidFill>
                <a:schemeClr val="tx1"/>
              </a:solidFill>
              <a:cs typeface="Arial" panose="020B0604020202020204" pitchFamily="34" charset="0"/>
            </a:endParaRPr>
          </a:p>
        </p:txBody>
      </p:sp>
      <p:sp>
        <p:nvSpPr>
          <p:cNvPr id="18440"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a:solidFill>
                  <a:schemeClr val="bg1"/>
                </a:solidFill>
                <a:latin typeface="Arial" panose="020B0604020202020204" pitchFamily="34" charset="0"/>
              </a:defRPr>
            </a:lvl1pPr>
            <a:lvl2pPr marL="742950" indent="-285750" algn="ctr">
              <a:defRPr>
                <a:solidFill>
                  <a:schemeClr val="bg1"/>
                </a:solidFill>
                <a:latin typeface="Arial" panose="020B0604020202020204" pitchFamily="34" charset="0"/>
              </a:defRPr>
            </a:lvl2pPr>
            <a:lvl3pPr marL="1143000" indent="-228600" algn="ctr">
              <a:defRPr>
                <a:solidFill>
                  <a:schemeClr val="bg1"/>
                </a:solidFill>
                <a:latin typeface="Arial" panose="020B0604020202020204" pitchFamily="34" charset="0"/>
              </a:defRPr>
            </a:lvl3pPr>
            <a:lvl4pPr marL="1600200" indent="-228600" algn="ctr">
              <a:defRPr>
                <a:solidFill>
                  <a:schemeClr val="bg1"/>
                </a:solidFill>
                <a:latin typeface="Arial" panose="020B0604020202020204" pitchFamily="34" charset="0"/>
              </a:defRPr>
            </a:lvl4pPr>
            <a:lvl5pPr marL="2057400" indent="-228600" algn="ctr">
              <a:defRPr>
                <a:solidFill>
                  <a:schemeClr val="bg1"/>
                </a:solidFill>
                <a:latin typeface="Arial" panose="020B0604020202020204" pitchFamily="34" charset="0"/>
              </a:defRPr>
            </a:lvl5pPr>
            <a:lvl6pPr marL="2514600" indent="-228600" algn="ctr" eaLnBrk="0" fontAlgn="base" hangingPunct="0">
              <a:spcBef>
                <a:spcPct val="0"/>
              </a:spcBef>
              <a:spcAft>
                <a:spcPct val="0"/>
              </a:spcAft>
              <a:defRPr>
                <a:solidFill>
                  <a:schemeClr val="bg1"/>
                </a:solidFill>
                <a:latin typeface="Arial" panose="020B0604020202020204" pitchFamily="34" charset="0"/>
              </a:defRPr>
            </a:lvl6pPr>
            <a:lvl7pPr marL="2971800" indent="-228600" algn="ctr" eaLnBrk="0" fontAlgn="base" hangingPunct="0">
              <a:spcBef>
                <a:spcPct val="0"/>
              </a:spcBef>
              <a:spcAft>
                <a:spcPct val="0"/>
              </a:spcAft>
              <a:defRPr>
                <a:solidFill>
                  <a:schemeClr val="bg1"/>
                </a:solidFill>
                <a:latin typeface="Arial" panose="020B0604020202020204" pitchFamily="34" charset="0"/>
              </a:defRPr>
            </a:lvl7pPr>
            <a:lvl8pPr marL="3429000" indent="-228600" algn="ctr" eaLnBrk="0" fontAlgn="base" hangingPunct="0">
              <a:spcBef>
                <a:spcPct val="0"/>
              </a:spcBef>
              <a:spcAft>
                <a:spcPct val="0"/>
              </a:spcAft>
              <a:defRPr>
                <a:solidFill>
                  <a:schemeClr val="bg1"/>
                </a:solidFill>
                <a:latin typeface="Arial" panose="020B0604020202020204" pitchFamily="34" charset="0"/>
              </a:defRPr>
            </a:lvl8pPr>
            <a:lvl9pPr marL="3886200" indent="-228600" algn="ctr" eaLnBrk="0" fontAlgn="base" hangingPunct="0">
              <a:spcBef>
                <a:spcPct val="0"/>
              </a:spcBef>
              <a:spcAft>
                <a:spcPct val="0"/>
              </a:spcAft>
              <a:defRPr>
                <a:solidFill>
                  <a:schemeClr val="bg1"/>
                </a:solidFill>
                <a:latin typeface="Arial" panose="020B0604020202020204" pitchFamily="34" charset="0"/>
              </a:defRPr>
            </a:lvl9pPr>
          </a:lstStyle>
          <a:p>
            <a:pPr algn="l" eaLnBrk="1" hangingPunct="1">
              <a:spcBef>
                <a:spcPct val="50000"/>
              </a:spcBef>
            </a:pPr>
            <a:r>
              <a:rPr lang="en-GB" altLang="en-US" sz="1400">
                <a:solidFill>
                  <a:schemeClr val="tx1"/>
                </a:solidFill>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solidFill>
                <a:schemeClr val="tx1"/>
              </a:solidFill>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808080"/>
      </a:dk1>
      <a:lt1>
        <a:srgbClr val="FFFFFF"/>
      </a:lt1>
      <a:dk2>
        <a:srgbClr val="0066FF"/>
      </a:dk2>
      <a:lt2>
        <a:srgbClr val="FFFFFF"/>
      </a:lt2>
      <a:accent1>
        <a:srgbClr val="FFFF99"/>
      </a:accent1>
      <a:accent2>
        <a:srgbClr val="0066FF"/>
      </a:accent2>
      <a:accent3>
        <a:srgbClr val="AAB8FF"/>
      </a:accent3>
      <a:accent4>
        <a:srgbClr val="DADADA"/>
      </a:accent4>
      <a:accent5>
        <a:srgbClr val="FFFFCA"/>
      </a:accent5>
      <a:accent6>
        <a:srgbClr val="005CE7"/>
      </a:accent6>
      <a:hlink>
        <a:srgbClr val="4AF0BD"/>
      </a:hlink>
      <a:folHlink>
        <a:srgbClr val="11CD93"/>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bg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bg1"/>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808080"/>
        </a:lt2>
        <a:accent1>
          <a:srgbClr val="FFFF99"/>
        </a:accent1>
        <a:accent2>
          <a:srgbClr val="333399"/>
        </a:accent2>
        <a:accent3>
          <a:srgbClr val="FFFFFF"/>
        </a:accent3>
        <a:accent4>
          <a:srgbClr val="000000"/>
        </a:accent4>
        <a:accent5>
          <a:srgbClr val="FFFFCA"/>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00"/>
        </a:dk1>
        <a:lt1>
          <a:srgbClr val="FFFFFF"/>
        </a:lt1>
        <a:dk2>
          <a:srgbClr val="000000"/>
        </a:dk2>
        <a:lt2>
          <a:srgbClr val="808080"/>
        </a:lt2>
        <a:accent1>
          <a:srgbClr val="FFFF99"/>
        </a:accent1>
        <a:accent2>
          <a:srgbClr val="0066FF"/>
        </a:accent2>
        <a:accent3>
          <a:srgbClr val="FFFFFF"/>
        </a:accent3>
        <a:accent4>
          <a:srgbClr val="000000"/>
        </a:accent4>
        <a:accent5>
          <a:srgbClr val="FFFFCA"/>
        </a:accent5>
        <a:accent6>
          <a:srgbClr val="005CE7"/>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5">
        <a:dk1>
          <a:srgbClr val="808080"/>
        </a:dk1>
        <a:lt1>
          <a:srgbClr val="FFFFFF"/>
        </a:lt1>
        <a:dk2>
          <a:srgbClr val="0066FF"/>
        </a:dk2>
        <a:lt2>
          <a:srgbClr val="FFFFFF"/>
        </a:lt2>
        <a:accent1>
          <a:srgbClr val="FFFF99"/>
        </a:accent1>
        <a:accent2>
          <a:srgbClr val="0066FF"/>
        </a:accent2>
        <a:accent3>
          <a:srgbClr val="AAB8FF"/>
        </a:accent3>
        <a:accent4>
          <a:srgbClr val="DADADA"/>
        </a:accent4>
        <a:accent5>
          <a:srgbClr val="FFFFCA"/>
        </a:accent5>
        <a:accent6>
          <a:srgbClr val="005CE7"/>
        </a:accent6>
        <a:hlink>
          <a:srgbClr val="009999"/>
        </a:hlink>
        <a:folHlink>
          <a:srgbClr val="99CC00"/>
        </a:folHlink>
      </a:clrScheme>
      <a:clrMap bg1="dk2" tx1="lt1" bg2="dk1" tx2="lt2" accent1="accent1" accent2="accent2" accent3="accent3" accent4="accent4" accent5="accent5" accent6="accent6" hlink="hlink" folHlink="folHlink"/>
    </a:extraClrScheme>
    <a:extraClrScheme>
      <a:clrScheme name="Default Design 16">
        <a:dk1>
          <a:srgbClr val="808080"/>
        </a:dk1>
        <a:lt1>
          <a:srgbClr val="FFFFFF"/>
        </a:lt1>
        <a:dk2>
          <a:srgbClr val="0066FF"/>
        </a:dk2>
        <a:lt2>
          <a:srgbClr val="FFFFFF"/>
        </a:lt2>
        <a:accent1>
          <a:srgbClr val="FFFF99"/>
        </a:accent1>
        <a:accent2>
          <a:srgbClr val="0066FF"/>
        </a:accent2>
        <a:accent3>
          <a:srgbClr val="AAB8FF"/>
        </a:accent3>
        <a:accent4>
          <a:srgbClr val="DADADA"/>
        </a:accent4>
        <a:accent5>
          <a:srgbClr val="FFFFCA"/>
        </a:accent5>
        <a:accent6>
          <a:srgbClr val="005CE7"/>
        </a:accent6>
        <a:hlink>
          <a:srgbClr val="009999"/>
        </a:hlink>
        <a:folHlink>
          <a:srgbClr val="0C966A"/>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TotalTime>
  <Words>235</Words>
  <Application>Microsoft Office PowerPoint</Application>
  <PresentationFormat>On-screen Show (4:3)</PresentationFormat>
  <Paragraphs>48</Paragraphs>
  <Slides>7</Slides>
  <Notes>7</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1" baseType="lpstr">
      <vt:lpstr>Arial</vt:lpstr>
      <vt:lpstr>Wingdings</vt:lpstr>
      <vt:lpstr>Default Design</vt:lpstr>
      <vt:lpstr>Microsoft Graph Chart</vt:lpstr>
      <vt:lpstr>Dot Map of the World</vt:lpstr>
      <vt:lpstr>Example of a Bullet Point Slide</vt:lpstr>
      <vt:lpstr>Example of a chart</vt:lpstr>
      <vt:lpstr>Colour scheme</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Dot map of the World</dc:title>
  <dc:subject>Striking map of the world created in spots (dots)</dc:subject>
  <dc:creator>Presentation Magazine</dc:creator>
  <cp:lastModifiedBy>Jonty Pearce</cp:lastModifiedBy>
  <cp:revision>13</cp:revision>
  <dcterms:created xsi:type="dcterms:W3CDTF">2008-11-01T18:15:31Z</dcterms:created>
  <dcterms:modified xsi:type="dcterms:W3CDTF">2015-02-22T11:11:07Z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Editor">
    <vt:lpwstr>Presentation Helper</vt:lpwstr>
  </property>
</Properties>
</file>