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0"/>
  </p:notesMasterIdLst>
  <p:sldIdLst>
    <p:sldId id="272" r:id="rId2"/>
    <p:sldId id="265" r:id="rId3"/>
    <p:sldId id="266" r:id="rId4"/>
    <p:sldId id="267" r:id="rId5"/>
    <p:sldId id="268" r:id="rId6"/>
    <p:sldId id="269" r:id="rId7"/>
    <p:sldId id="270" r:id="rId8"/>
    <p:sldId id="273" r:id="rId9"/>
  </p:sldIdLst>
  <p:sldSz cx="9144000" cy="6858000" type="screen4x3"/>
  <p:notesSz cx="6858000" cy="9144000"/>
  <p:defaultTextStyle>
    <a:defPPr>
      <a:defRPr lang="en-GB"/>
    </a:defPPr>
    <a:lvl1pPr algn="l" rtl="0" eaLnBrk="0" fontAlgn="base" hangingPunct="0">
      <a:spcBef>
        <a:spcPct val="0"/>
      </a:spcBef>
      <a:spcAft>
        <a:spcPct val="0"/>
      </a:spcAft>
      <a:defRPr kern="1200" baseline="-250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baseline="-250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baseline="-250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baseline="-250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baseline="-25000">
        <a:solidFill>
          <a:schemeClr val="tx1"/>
        </a:solidFill>
        <a:latin typeface="Arial" panose="020B0604020202020204" pitchFamily="34" charset="0"/>
        <a:ea typeface="+mn-ea"/>
        <a:cs typeface="+mn-cs"/>
      </a:defRPr>
    </a:lvl5pPr>
    <a:lvl6pPr marL="2286000" algn="l" defTabSz="914400" rtl="0" eaLnBrk="1" latinLnBrk="0" hangingPunct="1">
      <a:defRPr kern="1200" baseline="-25000">
        <a:solidFill>
          <a:schemeClr val="tx1"/>
        </a:solidFill>
        <a:latin typeface="Arial" panose="020B0604020202020204" pitchFamily="34" charset="0"/>
        <a:ea typeface="+mn-ea"/>
        <a:cs typeface="+mn-cs"/>
      </a:defRPr>
    </a:lvl6pPr>
    <a:lvl7pPr marL="2743200" algn="l" defTabSz="914400" rtl="0" eaLnBrk="1" latinLnBrk="0" hangingPunct="1">
      <a:defRPr kern="1200" baseline="-25000">
        <a:solidFill>
          <a:schemeClr val="tx1"/>
        </a:solidFill>
        <a:latin typeface="Arial" panose="020B0604020202020204" pitchFamily="34" charset="0"/>
        <a:ea typeface="+mn-ea"/>
        <a:cs typeface="+mn-cs"/>
      </a:defRPr>
    </a:lvl7pPr>
    <a:lvl8pPr marL="3200400" algn="l" defTabSz="914400" rtl="0" eaLnBrk="1" latinLnBrk="0" hangingPunct="1">
      <a:defRPr kern="1200" baseline="-25000">
        <a:solidFill>
          <a:schemeClr val="tx1"/>
        </a:solidFill>
        <a:latin typeface="Arial" panose="020B0604020202020204" pitchFamily="34" charset="0"/>
        <a:ea typeface="+mn-ea"/>
        <a:cs typeface="+mn-cs"/>
      </a:defRPr>
    </a:lvl8pPr>
    <a:lvl9pPr marL="3657600" algn="l" defTabSz="914400" rtl="0" eaLnBrk="1" latinLnBrk="0" hangingPunct="1">
      <a:defRPr kern="1200" baseline="-250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916">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4975A"/>
    <a:srgbClr val="B6742F"/>
    <a:srgbClr val="006666"/>
    <a:srgbClr val="FFFF00"/>
    <a:srgbClr val="009900"/>
    <a:srgbClr val="CC0000"/>
    <a:srgbClr val="FFFFFF"/>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391" autoAdjust="0"/>
    <p:restoredTop sz="94660"/>
  </p:normalViewPr>
  <p:slideViewPr>
    <p:cSldViewPr snapToGrid="0">
      <p:cViewPr>
        <p:scale>
          <a:sx n="100" d="100"/>
          <a:sy n="100" d="100"/>
        </p:scale>
        <p:origin x="-1860" y="-486"/>
      </p:cViewPr>
      <p:guideLst>
        <p:guide orient="horz" pos="916"/>
        <p:guide pos="2880"/>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aseline="0" smtClean="0"/>
            </a:lvl1pPr>
          </a:lstStyle>
          <a:p>
            <a:pPr>
              <a:defRPr/>
            </a:pPr>
            <a:endParaRPr lang="en-GB" alt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aseline="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aseline="0" smtClean="0"/>
            </a:lvl1pPr>
          </a:lstStyle>
          <a:p>
            <a:pPr>
              <a:defRPr/>
            </a:pPr>
            <a:endParaRPr lang="en-GB" alt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aseline="0" smtClean="0"/>
            </a:lvl1pPr>
          </a:lstStyle>
          <a:p>
            <a:pPr>
              <a:defRPr/>
            </a:pPr>
            <a:fld id="{56F56A81-9C2D-4270-AD1C-8E1A2C67264C}" type="slidenum">
              <a:rPr lang="en-GB" altLang="en-US"/>
              <a:pPr>
                <a:defRPr/>
              </a:pPr>
              <a:t>‹#›</a:t>
            </a:fld>
            <a:endParaRPr lang="en-GB" altLang="en-US"/>
          </a:p>
        </p:txBody>
      </p:sp>
    </p:spTree>
    <p:extLst>
      <p:ext uri="{BB962C8B-B14F-4D97-AF65-F5344CB8AC3E}">
        <p14:creationId xmlns:p14="http://schemas.microsoft.com/office/powerpoint/2010/main" val="10511502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fld id="{6A30443B-AE20-48BE-9533-C30703E67D8C}" type="slidenum">
              <a:rPr lang="en-GB" altLang="en-US" baseline="0"/>
              <a:pPr/>
              <a:t>1</a:t>
            </a:fld>
            <a:endParaRPr lang="en-GB" altLang="en-US" baseline="0"/>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535705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fld id="{B47A9482-9B2D-4A4E-9114-325450467076}" type="slidenum">
              <a:rPr lang="en-GB" altLang="en-US" baseline="0"/>
              <a:pPr/>
              <a:t>2</a:t>
            </a:fld>
            <a:endParaRPr lang="en-GB" altLang="en-US" baseline="0"/>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1794559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fld id="{9154F436-B013-4F58-827F-C07FBEAA38E7}" type="slidenum">
              <a:rPr lang="en-GB" altLang="en-US" baseline="0"/>
              <a:pPr/>
              <a:t>3</a:t>
            </a:fld>
            <a:endParaRPr lang="en-GB" altLang="en-US" baseline="0"/>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5572525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fld id="{DA0EF097-25A7-4F26-AB60-21F8B18AAFD8}" type="slidenum">
              <a:rPr lang="en-GB" altLang="en-US" baseline="0"/>
              <a:pPr/>
              <a:t>4</a:t>
            </a:fld>
            <a:endParaRPr lang="en-GB" altLang="en-US" baseline="0"/>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7387349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fld id="{BE688678-8E54-46C2-8EB3-C4AD5C682B06}" type="slidenum">
              <a:rPr lang="en-GB" altLang="en-US" baseline="0"/>
              <a:pPr/>
              <a:t>5</a:t>
            </a:fld>
            <a:endParaRPr lang="en-GB" altLang="en-US" baseline="0"/>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1326196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fld id="{FFAAB157-3813-4AA2-9127-7B22E6A91E8E}" type="slidenum">
              <a:rPr lang="en-GB" altLang="en-US" baseline="0"/>
              <a:pPr/>
              <a:t>6</a:t>
            </a:fld>
            <a:endParaRPr lang="en-GB" altLang="en-US" baseline="0"/>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9854013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fld id="{17321E21-A334-4989-A78E-C7BB206F40C2}" type="slidenum">
              <a:rPr lang="en-GB" altLang="en-US" baseline="0"/>
              <a:pPr/>
              <a:t>7</a:t>
            </a:fld>
            <a:endParaRPr lang="en-GB" altLang="en-US" baseline="0"/>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1372794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fld id="{4118A7A7-A11C-4E5A-ADB0-6AD9FC22890C}" type="slidenum">
              <a:rPr lang="en-GB" altLang="en-US" baseline="0"/>
              <a:pPr/>
              <a:t>8</a:t>
            </a:fld>
            <a:endParaRPr lang="en-GB" altLang="en-US" baseline="0"/>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4304082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papyrus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8"/>
          <p:cNvGrpSpPr>
            <a:grpSpLocks/>
          </p:cNvGrpSpPr>
          <p:nvPr userDrawn="1"/>
        </p:nvGrpSpPr>
        <p:grpSpPr bwMode="auto">
          <a:xfrm>
            <a:off x="5946775" y="500063"/>
            <a:ext cx="2603500" cy="1162050"/>
            <a:chOff x="3464" y="1006"/>
            <a:chExt cx="2054" cy="917"/>
          </a:xfrm>
        </p:grpSpPr>
        <p:sp>
          <p:nvSpPr>
            <p:cNvPr id="6" name="Freeform 9"/>
            <p:cNvSpPr>
              <a:spLocks/>
            </p:cNvSpPr>
            <p:nvPr userDrawn="1"/>
          </p:nvSpPr>
          <p:spPr bwMode="auto">
            <a:xfrm>
              <a:off x="3464" y="1006"/>
              <a:ext cx="266" cy="234"/>
            </a:xfrm>
            <a:custGeom>
              <a:avLst/>
              <a:gdLst>
                <a:gd name="T0" fmla="*/ 0 w 133"/>
                <a:gd name="T1" fmla="*/ 34 h 117"/>
                <a:gd name="T2" fmla="*/ 150 w 133"/>
                <a:gd name="T3" fmla="*/ 84 h 117"/>
                <a:gd name="T4" fmla="*/ 266 w 133"/>
                <a:gd name="T5" fmla="*/ 234 h 117"/>
                <a:gd name="T6" fmla="*/ 0 60000 65536"/>
                <a:gd name="T7" fmla="*/ 0 60000 65536"/>
                <a:gd name="T8" fmla="*/ 0 60000 65536"/>
              </a:gdLst>
              <a:ahLst/>
              <a:cxnLst>
                <a:cxn ang="T6">
                  <a:pos x="T0" y="T1"/>
                </a:cxn>
                <a:cxn ang="T7">
                  <a:pos x="T2" y="T3"/>
                </a:cxn>
                <a:cxn ang="T8">
                  <a:pos x="T4" y="T5"/>
                </a:cxn>
              </a:cxnLst>
              <a:rect l="0" t="0" r="r" b="b"/>
              <a:pathLst>
                <a:path w="133" h="117">
                  <a:moveTo>
                    <a:pt x="0" y="17"/>
                  </a:moveTo>
                  <a:cubicBezTo>
                    <a:pt x="0" y="17"/>
                    <a:pt x="46" y="0"/>
                    <a:pt x="75" y="42"/>
                  </a:cubicBezTo>
                  <a:cubicBezTo>
                    <a:pt x="104" y="83"/>
                    <a:pt x="133" y="117"/>
                    <a:pt x="133" y="117"/>
                  </a:cubicBezTo>
                </a:path>
              </a:pathLst>
            </a:custGeom>
            <a:noFill/>
            <a:ln w="38100" cap="flat" cmpd="sng">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7" name="Freeform 10"/>
            <p:cNvSpPr>
              <a:spLocks/>
            </p:cNvSpPr>
            <p:nvPr userDrawn="1"/>
          </p:nvSpPr>
          <p:spPr bwMode="auto">
            <a:xfrm>
              <a:off x="3790" y="1014"/>
              <a:ext cx="282" cy="226"/>
            </a:xfrm>
            <a:custGeom>
              <a:avLst/>
              <a:gdLst>
                <a:gd name="T0" fmla="*/ 282 w 141"/>
                <a:gd name="T1" fmla="*/ 58 h 113"/>
                <a:gd name="T2" fmla="*/ 140 w 141"/>
                <a:gd name="T3" fmla="*/ 68 h 113"/>
                <a:gd name="T4" fmla="*/ 0 w 141"/>
                <a:gd name="T5" fmla="*/ 226 h 113"/>
                <a:gd name="T6" fmla="*/ 0 60000 65536"/>
                <a:gd name="T7" fmla="*/ 0 60000 65536"/>
                <a:gd name="T8" fmla="*/ 0 60000 65536"/>
              </a:gdLst>
              <a:ahLst/>
              <a:cxnLst>
                <a:cxn ang="T6">
                  <a:pos x="T0" y="T1"/>
                </a:cxn>
                <a:cxn ang="T7">
                  <a:pos x="T2" y="T3"/>
                </a:cxn>
                <a:cxn ang="T8">
                  <a:pos x="T4" y="T5"/>
                </a:cxn>
              </a:cxnLst>
              <a:rect l="0" t="0" r="r" b="b"/>
              <a:pathLst>
                <a:path w="141" h="113">
                  <a:moveTo>
                    <a:pt x="141" y="29"/>
                  </a:moveTo>
                  <a:cubicBezTo>
                    <a:pt x="141" y="29"/>
                    <a:pt x="112" y="0"/>
                    <a:pt x="70" y="34"/>
                  </a:cubicBezTo>
                  <a:cubicBezTo>
                    <a:pt x="29" y="67"/>
                    <a:pt x="0" y="113"/>
                    <a:pt x="0" y="113"/>
                  </a:cubicBezTo>
                </a:path>
              </a:pathLst>
            </a:custGeom>
            <a:noFill/>
            <a:ln w="38100" cap="flat" cmpd="sng">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8" name="Freeform 11"/>
            <p:cNvSpPr>
              <a:spLocks/>
            </p:cNvSpPr>
            <p:nvPr userDrawn="1"/>
          </p:nvSpPr>
          <p:spPr bwMode="auto">
            <a:xfrm>
              <a:off x="3656" y="1398"/>
              <a:ext cx="174" cy="16"/>
            </a:xfrm>
            <a:custGeom>
              <a:avLst/>
              <a:gdLst>
                <a:gd name="T0" fmla="*/ 0 w 87"/>
                <a:gd name="T1" fmla="*/ 8 h 8"/>
                <a:gd name="T2" fmla="*/ 84 w 87"/>
                <a:gd name="T3" fmla="*/ 8 h 8"/>
                <a:gd name="T4" fmla="*/ 174 w 87"/>
                <a:gd name="T5" fmla="*/ 8 h 8"/>
                <a:gd name="T6" fmla="*/ 0 60000 65536"/>
                <a:gd name="T7" fmla="*/ 0 60000 65536"/>
                <a:gd name="T8" fmla="*/ 0 60000 65536"/>
              </a:gdLst>
              <a:ahLst/>
              <a:cxnLst>
                <a:cxn ang="T6">
                  <a:pos x="T0" y="T1"/>
                </a:cxn>
                <a:cxn ang="T7">
                  <a:pos x="T2" y="T3"/>
                </a:cxn>
                <a:cxn ang="T8">
                  <a:pos x="T4" y="T5"/>
                </a:cxn>
              </a:cxnLst>
              <a:rect l="0" t="0" r="r" b="b"/>
              <a:pathLst>
                <a:path w="87" h="8">
                  <a:moveTo>
                    <a:pt x="0" y="4"/>
                  </a:moveTo>
                  <a:cubicBezTo>
                    <a:pt x="0" y="4"/>
                    <a:pt x="25" y="0"/>
                    <a:pt x="42" y="4"/>
                  </a:cubicBezTo>
                  <a:cubicBezTo>
                    <a:pt x="58" y="8"/>
                    <a:pt x="87" y="4"/>
                    <a:pt x="87" y="4"/>
                  </a:cubicBezTo>
                </a:path>
              </a:pathLst>
            </a:custGeom>
            <a:noFill/>
            <a:ln w="38100" cap="flat" cmpd="sng">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9" name="Freeform 12"/>
            <p:cNvSpPr>
              <a:spLocks/>
            </p:cNvSpPr>
            <p:nvPr userDrawn="1"/>
          </p:nvSpPr>
          <p:spPr bwMode="auto">
            <a:xfrm>
              <a:off x="3572" y="1306"/>
              <a:ext cx="1946" cy="617"/>
            </a:xfrm>
            <a:custGeom>
              <a:avLst/>
              <a:gdLst>
                <a:gd name="T0" fmla="*/ 1734 w 973"/>
                <a:gd name="T1" fmla="*/ 543 h 308"/>
                <a:gd name="T2" fmla="*/ 1468 w 973"/>
                <a:gd name="T3" fmla="*/ 477 h 308"/>
                <a:gd name="T4" fmla="*/ 950 w 973"/>
                <a:gd name="T5" fmla="*/ 377 h 308"/>
                <a:gd name="T6" fmla="*/ 592 w 973"/>
                <a:gd name="T7" fmla="*/ 417 h 308"/>
                <a:gd name="T8" fmla="*/ 392 w 973"/>
                <a:gd name="T9" fmla="*/ 166 h 308"/>
                <a:gd name="T10" fmla="*/ 200 w 973"/>
                <a:gd name="T11" fmla="*/ 8 h 308"/>
                <a:gd name="T12" fmla="*/ 76 w 973"/>
                <a:gd name="T13" fmla="*/ 42 h 308"/>
                <a:gd name="T14" fmla="*/ 0 w 973"/>
                <a:gd name="T15" fmla="*/ 108 h 308"/>
                <a:gd name="T16" fmla="*/ 184 w 973"/>
                <a:gd name="T17" fmla="*/ 200 h 308"/>
                <a:gd name="T18" fmla="*/ 318 w 973"/>
                <a:gd name="T19" fmla="*/ 216 h 308"/>
                <a:gd name="T20" fmla="*/ 384 w 973"/>
                <a:gd name="T21" fmla="*/ 385 h 308"/>
                <a:gd name="T22" fmla="*/ 526 w 973"/>
                <a:gd name="T23" fmla="*/ 527 h 308"/>
                <a:gd name="T24" fmla="*/ 950 w 973"/>
                <a:gd name="T25" fmla="*/ 509 h 308"/>
                <a:gd name="T26" fmla="*/ 1426 w 973"/>
                <a:gd name="T27" fmla="*/ 559 h 308"/>
                <a:gd name="T28" fmla="*/ 1800 w 973"/>
                <a:gd name="T29" fmla="*/ 617 h 308"/>
                <a:gd name="T30" fmla="*/ 1946 w 973"/>
                <a:gd name="T31" fmla="*/ 535 h 308"/>
                <a:gd name="T32" fmla="*/ 1734 w 973"/>
                <a:gd name="T33" fmla="*/ 543 h 30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973" h="308">
                  <a:moveTo>
                    <a:pt x="867" y="271"/>
                  </a:moveTo>
                  <a:cubicBezTo>
                    <a:pt x="838" y="263"/>
                    <a:pt x="788" y="258"/>
                    <a:pt x="734" y="238"/>
                  </a:cubicBezTo>
                  <a:cubicBezTo>
                    <a:pt x="679" y="217"/>
                    <a:pt x="529" y="188"/>
                    <a:pt x="475" y="188"/>
                  </a:cubicBezTo>
                  <a:cubicBezTo>
                    <a:pt x="421" y="188"/>
                    <a:pt x="334" y="208"/>
                    <a:pt x="296" y="208"/>
                  </a:cubicBezTo>
                  <a:cubicBezTo>
                    <a:pt x="259" y="208"/>
                    <a:pt x="213" y="121"/>
                    <a:pt x="196" y="83"/>
                  </a:cubicBezTo>
                  <a:cubicBezTo>
                    <a:pt x="179" y="46"/>
                    <a:pt x="129" y="8"/>
                    <a:pt x="100" y="4"/>
                  </a:cubicBezTo>
                  <a:cubicBezTo>
                    <a:pt x="71" y="0"/>
                    <a:pt x="56" y="13"/>
                    <a:pt x="38" y="21"/>
                  </a:cubicBezTo>
                  <a:cubicBezTo>
                    <a:pt x="22" y="28"/>
                    <a:pt x="0" y="54"/>
                    <a:pt x="0" y="54"/>
                  </a:cubicBezTo>
                  <a:cubicBezTo>
                    <a:pt x="0" y="54"/>
                    <a:pt x="54" y="96"/>
                    <a:pt x="92" y="100"/>
                  </a:cubicBezTo>
                  <a:cubicBezTo>
                    <a:pt x="129" y="104"/>
                    <a:pt x="159" y="108"/>
                    <a:pt x="159" y="108"/>
                  </a:cubicBezTo>
                  <a:cubicBezTo>
                    <a:pt x="159" y="108"/>
                    <a:pt x="179" y="163"/>
                    <a:pt x="192" y="192"/>
                  </a:cubicBezTo>
                  <a:cubicBezTo>
                    <a:pt x="204" y="221"/>
                    <a:pt x="230" y="242"/>
                    <a:pt x="263" y="263"/>
                  </a:cubicBezTo>
                  <a:cubicBezTo>
                    <a:pt x="295" y="283"/>
                    <a:pt x="392" y="263"/>
                    <a:pt x="475" y="254"/>
                  </a:cubicBezTo>
                  <a:cubicBezTo>
                    <a:pt x="559" y="246"/>
                    <a:pt x="613" y="263"/>
                    <a:pt x="713" y="279"/>
                  </a:cubicBezTo>
                  <a:cubicBezTo>
                    <a:pt x="813" y="296"/>
                    <a:pt x="871" y="308"/>
                    <a:pt x="900" y="308"/>
                  </a:cubicBezTo>
                  <a:cubicBezTo>
                    <a:pt x="921" y="308"/>
                    <a:pt x="955" y="283"/>
                    <a:pt x="973" y="267"/>
                  </a:cubicBezTo>
                  <a:cubicBezTo>
                    <a:pt x="961" y="269"/>
                    <a:pt x="893" y="279"/>
                    <a:pt x="867" y="271"/>
                  </a:cubicBezTo>
                  <a:close/>
                </a:path>
              </a:pathLst>
            </a:custGeom>
            <a:noFill/>
            <a:ln w="38100" cap="flat" cmpd="sng">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grpSp>
      <p:grpSp>
        <p:nvGrpSpPr>
          <p:cNvPr id="10" name="Group 44"/>
          <p:cNvGrpSpPr>
            <a:grpSpLocks/>
          </p:cNvGrpSpPr>
          <p:nvPr userDrawn="1"/>
        </p:nvGrpSpPr>
        <p:grpSpPr bwMode="auto">
          <a:xfrm>
            <a:off x="1041400" y="790575"/>
            <a:ext cx="1784350" cy="393700"/>
            <a:chOff x="656" y="498"/>
            <a:chExt cx="1124" cy="248"/>
          </a:xfrm>
        </p:grpSpPr>
        <p:sp>
          <p:nvSpPr>
            <p:cNvPr id="11" name="Freeform 13"/>
            <p:cNvSpPr>
              <a:spLocks/>
            </p:cNvSpPr>
            <p:nvPr userDrawn="1"/>
          </p:nvSpPr>
          <p:spPr bwMode="auto">
            <a:xfrm>
              <a:off x="656" y="498"/>
              <a:ext cx="1124" cy="248"/>
            </a:xfrm>
            <a:custGeom>
              <a:avLst/>
              <a:gdLst>
                <a:gd name="T0" fmla="*/ 84 w 562"/>
                <a:gd name="T1" fmla="*/ 170 h 124"/>
                <a:gd name="T2" fmla="*/ 10 w 562"/>
                <a:gd name="T3" fmla="*/ 170 h 124"/>
                <a:gd name="T4" fmla="*/ 10 w 562"/>
                <a:gd name="T5" fmla="*/ 170 h 124"/>
                <a:gd name="T6" fmla="*/ 42 w 562"/>
                <a:gd name="T7" fmla="*/ 170 h 124"/>
                <a:gd name="T8" fmla="*/ 76 w 562"/>
                <a:gd name="T9" fmla="*/ 160 h 124"/>
                <a:gd name="T10" fmla="*/ 166 w 562"/>
                <a:gd name="T11" fmla="*/ 114 h 124"/>
                <a:gd name="T12" fmla="*/ 856 w 562"/>
                <a:gd name="T13" fmla="*/ 46 h 124"/>
                <a:gd name="T14" fmla="*/ 998 w 562"/>
                <a:gd name="T15" fmla="*/ 168 h 124"/>
                <a:gd name="T16" fmla="*/ 1060 w 562"/>
                <a:gd name="T17" fmla="*/ 178 h 124"/>
                <a:gd name="T18" fmla="*/ 1124 w 562"/>
                <a:gd name="T19" fmla="*/ 178 h 124"/>
                <a:gd name="T20" fmla="*/ 1016 w 562"/>
                <a:gd name="T21" fmla="*/ 182 h 124"/>
                <a:gd name="T22" fmla="*/ 528 w 562"/>
                <a:gd name="T23" fmla="*/ 242 h 124"/>
                <a:gd name="T24" fmla="*/ 84 w 562"/>
                <a:gd name="T25" fmla="*/ 170 h 12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62" h="124">
                  <a:moveTo>
                    <a:pt x="42" y="85"/>
                  </a:moveTo>
                  <a:cubicBezTo>
                    <a:pt x="5" y="85"/>
                    <a:pt x="5" y="85"/>
                    <a:pt x="5" y="85"/>
                  </a:cubicBezTo>
                  <a:cubicBezTo>
                    <a:pt x="0" y="85"/>
                    <a:pt x="0" y="85"/>
                    <a:pt x="5" y="85"/>
                  </a:cubicBezTo>
                  <a:cubicBezTo>
                    <a:pt x="21" y="85"/>
                    <a:pt x="21" y="85"/>
                    <a:pt x="21" y="85"/>
                  </a:cubicBezTo>
                  <a:cubicBezTo>
                    <a:pt x="26" y="85"/>
                    <a:pt x="34" y="83"/>
                    <a:pt x="38" y="80"/>
                  </a:cubicBezTo>
                  <a:cubicBezTo>
                    <a:pt x="38" y="80"/>
                    <a:pt x="38" y="80"/>
                    <a:pt x="83" y="57"/>
                  </a:cubicBezTo>
                  <a:cubicBezTo>
                    <a:pt x="146" y="25"/>
                    <a:pt x="342" y="0"/>
                    <a:pt x="428" y="23"/>
                  </a:cubicBezTo>
                  <a:cubicBezTo>
                    <a:pt x="481" y="37"/>
                    <a:pt x="478" y="72"/>
                    <a:pt x="499" y="84"/>
                  </a:cubicBezTo>
                  <a:cubicBezTo>
                    <a:pt x="507" y="87"/>
                    <a:pt x="516" y="89"/>
                    <a:pt x="530" y="89"/>
                  </a:cubicBezTo>
                  <a:cubicBezTo>
                    <a:pt x="481" y="89"/>
                    <a:pt x="491" y="91"/>
                    <a:pt x="562" y="89"/>
                  </a:cubicBezTo>
                  <a:cubicBezTo>
                    <a:pt x="562" y="89"/>
                    <a:pt x="542" y="90"/>
                    <a:pt x="508" y="91"/>
                  </a:cubicBezTo>
                  <a:cubicBezTo>
                    <a:pt x="454" y="91"/>
                    <a:pt x="490" y="124"/>
                    <a:pt x="264" y="121"/>
                  </a:cubicBezTo>
                  <a:cubicBezTo>
                    <a:pt x="150" y="120"/>
                    <a:pt x="132" y="119"/>
                    <a:pt x="42" y="85"/>
                  </a:cubicBezTo>
                  <a:close/>
                </a:path>
              </a:pathLst>
            </a:custGeom>
            <a:noFill/>
            <a:ln w="38100" cap="flat" cmpd="sng">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2" name="Freeform 14"/>
            <p:cNvSpPr>
              <a:spLocks/>
            </p:cNvSpPr>
            <p:nvPr userDrawn="1"/>
          </p:nvSpPr>
          <p:spPr bwMode="auto">
            <a:xfrm>
              <a:off x="1144" y="524"/>
              <a:ext cx="290" cy="206"/>
            </a:xfrm>
            <a:custGeom>
              <a:avLst/>
              <a:gdLst>
                <a:gd name="T0" fmla="*/ 146 w 145"/>
                <a:gd name="T1" fmla="*/ 206 h 103"/>
                <a:gd name="T2" fmla="*/ 290 w 145"/>
                <a:gd name="T3" fmla="*/ 70 h 103"/>
                <a:gd name="T4" fmla="*/ 272 w 145"/>
                <a:gd name="T5" fmla="*/ 6 h 103"/>
                <a:gd name="T6" fmla="*/ 16 w 145"/>
                <a:gd name="T7" fmla="*/ 12 h 103"/>
                <a:gd name="T8" fmla="*/ 0 w 145"/>
                <a:gd name="T9" fmla="*/ 70 h 103"/>
                <a:gd name="T10" fmla="*/ 146 w 145"/>
                <a:gd name="T11" fmla="*/ 206 h 10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5" h="103">
                  <a:moveTo>
                    <a:pt x="73" y="103"/>
                  </a:moveTo>
                  <a:cubicBezTo>
                    <a:pt x="113" y="103"/>
                    <a:pt x="145" y="73"/>
                    <a:pt x="145" y="35"/>
                  </a:cubicBezTo>
                  <a:cubicBezTo>
                    <a:pt x="145" y="24"/>
                    <a:pt x="142" y="12"/>
                    <a:pt x="136" y="3"/>
                  </a:cubicBezTo>
                  <a:cubicBezTo>
                    <a:pt x="98" y="0"/>
                    <a:pt x="52" y="1"/>
                    <a:pt x="8" y="6"/>
                  </a:cubicBezTo>
                  <a:cubicBezTo>
                    <a:pt x="3" y="15"/>
                    <a:pt x="0" y="25"/>
                    <a:pt x="0" y="35"/>
                  </a:cubicBezTo>
                  <a:cubicBezTo>
                    <a:pt x="0" y="73"/>
                    <a:pt x="33" y="103"/>
                    <a:pt x="73" y="103"/>
                  </a:cubicBezTo>
                  <a:close/>
                </a:path>
              </a:pathLst>
            </a:custGeom>
            <a:solidFill>
              <a:srgbClr val="000000"/>
            </a:solidFill>
            <a:ln w="38100" cap="flat" cmpd="sng">
              <a:solidFill>
                <a:srgbClr val="000000"/>
              </a:solidFill>
              <a:prstDash val="solid"/>
              <a:miter lim="800000"/>
              <a:headEnd/>
              <a:tailEnd/>
            </a:ln>
          </p:spPr>
          <p:txBody>
            <a:bodyPr/>
            <a:lstStyle/>
            <a:p>
              <a:endParaRPr lang="en-GB"/>
            </a:p>
          </p:txBody>
        </p:sp>
      </p:grpSp>
      <p:grpSp>
        <p:nvGrpSpPr>
          <p:cNvPr id="13" name="Group 15"/>
          <p:cNvGrpSpPr>
            <a:grpSpLocks/>
          </p:cNvGrpSpPr>
          <p:nvPr userDrawn="1"/>
        </p:nvGrpSpPr>
        <p:grpSpPr bwMode="auto">
          <a:xfrm>
            <a:off x="4016375" y="492125"/>
            <a:ext cx="906463" cy="1193800"/>
            <a:chOff x="7666" y="1246"/>
            <a:chExt cx="808" cy="1064"/>
          </a:xfrm>
        </p:grpSpPr>
        <p:sp>
          <p:nvSpPr>
            <p:cNvPr id="14" name="Freeform 16"/>
            <p:cNvSpPr>
              <a:spLocks/>
            </p:cNvSpPr>
            <p:nvPr userDrawn="1"/>
          </p:nvSpPr>
          <p:spPr bwMode="auto">
            <a:xfrm>
              <a:off x="7888" y="1246"/>
              <a:ext cx="370" cy="448"/>
            </a:xfrm>
            <a:custGeom>
              <a:avLst/>
              <a:gdLst>
                <a:gd name="T0" fmla="*/ 370 w 370"/>
                <a:gd name="T1" fmla="*/ 178 h 448"/>
                <a:gd name="T2" fmla="*/ 370 w 370"/>
                <a:gd name="T3" fmla="*/ 178 h 448"/>
                <a:gd name="T4" fmla="*/ 368 w 370"/>
                <a:gd name="T5" fmla="*/ 152 h 448"/>
                <a:gd name="T6" fmla="*/ 364 w 370"/>
                <a:gd name="T7" fmla="*/ 130 h 448"/>
                <a:gd name="T8" fmla="*/ 358 w 370"/>
                <a:gd name="T9" fmla="*/ 108 h 448"/>
                <a:gd name="T10" fmla="*/ 348 w 370"/>
                <a:gd name="T11" fmla="*/ 90 h 448"/>
                <a:gd name="T12" fmla="*/ 338 w 370"/>
                <a:gd name="T13" fmla="*/ 74 h 448"/>
                <a:gd name="T14" fmla="*/ 326 w 370"/>
                <a:gd name="T15" fmla="*/ 58 h 448"/>
                <a:gd name="T16" fmla="*/ 314 w 370"/>
                <a:gd name="T17" fmla="*/ 46 h 448"/>
                <a:gd name="T18" fmla="*/ 300 w 370"/>
                <a:gd name="T19" fmla="*/ 36 h 448"/>
                <a:gd name="T20" fmla="*/ 284 w 370"/>
                <a:gd name="T21" fmla="*/ 26 h 448"/>
                <a:gd name="T22" fmla="*/ 270 w 370"/>
                <a:gd name="T23" fmla="*/ 18 h 448"/>
                <a:gd name="T24" fmla="*/ 254 w 370"/>
                <a:gd name="T25" fmla="*/ 12 h 448"/>
                <a:gd name="T26" fmla="*/ 238 w 370"/>
                <a:gd name="T27" fmla="*/ 8 h 448"/>
                <a:gd name="T28" fmla="*/ 210 w 370"/>
                <a:gd name="T29" fmla="*/ 2 h 448"/>
                <a:gd name="T30" fmla="*/ 184 w 370"/>
                <a:gd name="T31" fmla="*/ 0 h 448"/>
                <a:gd name="T32" fmla="*/ 184 w 370"/>
                <a:gd name="T33" fmla="*/ 0 h 448"/>
                <a:gd name="T34" fmla="*/ 158 w 370"/>
                <a:gd name="T35" fmla="*/ 2 h 448"/>
                <a:gd name="T36" fmla="*/ 130 w 370"/>
                <a:gd name="T37" fmla="*/ 8 h 448"/>
                <a:gd name="T38" fmla="*/ 114 w 370"/>
                <a:gd name="T39" fmla="*/ 12 h 448"/>
                <a:gd name="T40" fmla="*/ 98 w 370"/>
                <a:gd name="T41" fmla="*/ 18 h 448"/>
                <a:gd name="T42" fmla="*/ 84 w 370"/>
                <a:gd name="T43" fmla="*/ 26 h 448"/>
                <a:gd name="T44" fmla="*/ 68 w 370"/>
                <a:gd name="T45" fmla="*/ 36 h 448"/>
                <a:gd name="T46" fmla="*/ 54 w 370"/>
                <a:gd name="T47" fmla="*/ 46 h 448"/>
                <a:gd name="T48" fmla="*/ 42 w 370"/>
                <a:gd name="T49" fmla="*/ 58 h 448"/>
                <a:gd name="T50" fmla="*/ 30 w 370"/>
                <a:gd name="T51" fmla="*/ 74 h 448"/>
                <a:gd name="T52" fmla="*/ 20 w 370"/>
                <a:gd name="T53" fmla="*/ 90 h 448"/>
                <a:gd name="T54" fmla="*/ 12 w 370"/>
                <a:gd name="T55" fmla="*/ 108 h 448"/>
                <a:gd name="T56" fmla="*/ 6 w 370"/>
                <a:gd name="T57" fmla="*/ 130 h 448"/>
                <a:gd name="T58" fmla="*/ 2 w 370"/>
                <a:gd name="T59" fmla="*/ 152 h 448"/>
                <a:gd name="T60" fmla="*/ 0 w 370"/>
                <a:gd name="T61" fmla="*/ 178 h 448"/>
                <a:gd name="T62" fmla="*/ 0 w 370"/>
                <a:gd name="T63" fmla="*/ 178 h 448"/>
                <a:gd name="T64" fmla="*/ 2 w 370"/>
                <a:gd name="T65" fmla="*/ 204 h 448"/>
                <a:gd name="T66" fmla="*/ 8 w 370"/>
                <a:gd name="T67" fmla="*/ 230 h 448"/>
                <a:gd name="T68" fmla="*/ 18 w 370"/>
                <a:gd name="T69" fmla="*/ 256 h 448"/>
                <a:gd name="T70" fmla="*/ 28 w 370"/>
                <a:gd name="T71" fmla="*/ 280 h 448"/>
                <a:gd name="T72" fmla="*/ 42 w 370"/>
                <a:gd name="T73" fmla="*/ 304 h 448"/>
                <a:gd name="T74" fmla="*/ 58 w 370"/>
                <a:gd name="T75" fmla="*/ 326 h 448"/>
                <a:gd name="T76" fmla="*/ 74 w 370"/>
                <a:gd name="T77" fmla="*/ 348 h 448"/>
                <a:gd name="T78" fmla="*/ 92 w 370"/>
                <a:gd name="T79" fmla="*/ 368 h 448"/>
                <a:gd name="T80" fmla="*/ 126 w 370"/>
                <a:gd name="T81" fmla="*/ 400 h 448"/>
                <a:gd name="T82" fmla="*/ 156 w 370"/>
                <a:gd name="T83" fmla="*/ 426 h 448"/>
                <a:gd name="T84" fmla="*/ 176 w 370"/>
                <a:gd name="T85" fmla="*/ 442 h 448"/>
                <a:gd name="T86" fmla="*/ 184 w 370"/>
                <a:gd name="T87" fmla="*/ 448 h 448"/>
                <a:gd name="T88" fmla="*/ 184 w 370"/>
                <a:gd name="T89" fmla="*/ 448 h 448"/>
                <a:gd name="T90" fmla="*/ 192 w 370"/>
                <a:gd name="T91" fmla="*/ 442 h 448"/>
                <a:gd name="T92" fmla="*/ 214 w 370"/>
                <a:gd name="T93" fmla="*/ 426 h 448"/>
                <a:gd name="T94" fmla="*/ 244 w 370"/>
                <a:gd name="T95" fmla="*/ 400 h 448"/>
                <a:gd name="T96" fmla="*/ 278 w 370"/>
                <a:gd name="T97" fmla="*/ 368 h 448"/>
                <a:gd name="T98" fmla="*/ 294 w 370"/>
                <a:gd name="T99" fmla="*/ 348 h 448"/>
                <a:gd name="T100" fmla="*/ 312 w 370"/>
                <a:gd name="T101" fmla="*/ 326 h 448"/>
                <a:gd name="T102" fmla="*/ 326 w 370"/>
                <a:gd name="T103" fmla="*/ 304 h 448"/>
                <a:gd name="T104" fmla="*/ 340 w 370"/>
                <a:gd name="T105" fmla="*/ 280 h 448"/>
                <a:gd name="T106" fmla="*/ 352 w 370"/>
                <a:gd name="T107" fmla="*/ 256 h 448"/>
                <a:gd name="T108" fmla="*/ 362 w 370"/>
                <a:gd name="T109" fmla="*/ 230 h 448"/>
                <a:gd name="T110" fmla="*/ 368 w 370"/>
                <a:gd name="T111" fmla="*/ 204 h 448"/>
                <a:gd name="T112" fmla="*/ 370 w 370"/>
                <a:gd name="T113" fmla="*/ 178 h 448"/>
                <a:gd name="T114" fmla="*/ 370 w 370"/>
                <a:gd name="T115" fmla="*/ 178 h 44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70" h="448">
                  <a:moveTo>
                    <a:pt x="370" y="178"/>
                  </a:moveTo>
                  <a:lnTo>
                    <a:pt x="370" y="178"/>
                  </a:lnTo>
                  <a:lnTo>
                    <a:pt x="368" y="152"/>
                  </a:lnTo>
                  <a:lnTo>
                    <a:pt x="364" y="130"/>
                  </a:lnTo>
                  <a:lnTo>
                    <a:pt x="358" y="108"/>
                  </a:lnTo>
                  <a:lnTo>
                    <a:pt x="348" y="90"/>
                  </a:lnTo>
                  <a:lnTo>
                    <a:pt x="338" y="74"/>
                  </a:lnTo>
                  <a:lnTo>
                    <a:pt x="326" y="58"/>
                  </a:lnTo>
                  <a:lnTo>
                    <a:pt x="314" y="46"/>
                  </a:lnTo>
                  <a:lnTo>
                    <a:pt x="300" y="36"/>
                  </a:lnTo>
                  <a:lnTo>
                    <a:pt x="284" y="26"/>
                  </a:lnTo>
                  <a:lnTo>
                    <a:pt x="270" y="18"/>
                  </a:lnTo>
                  <a:lnTo>
                    <a:pt x="254" y="12"/>
                  </a:lnTo>
                  <a:lnTo>
                    <a:pt x="238" y="8"/>
                  </a:lnTo>
                  <a:lnTo>
                    <a:pt x="210" y="2"/>
                  </a:lnTo>
                  <a:lnTo>
                    <a:pt x="184" y="0"/>
                  </a:lnTo>
                  <a:lnTo>
                    <a:pt x="158" y="2"/>
                  </a:lnTo>
                  <a:lnTo>
                    <a:pt x="130" y="8"/>
                  </a:lnTo>
                  <a:lnTo>
                    <a:pt x="114" y="12"/>
                  </a:lnTo>
                  <a:lnTo>
                    <a:pt x="98" y="18"/>
                  </a:lnTo>
                  <a:lnTo>
                    <a:pt x="84" y="26"/>
                  </a:lnTo>
                  <a:lnTo>
                    <a:pt x="68" y="36"/>
                  </a:lnTo>
                  <a:lnTo>
                    <a:pt x="54" y="46"/>
                  </a:lnTo>
                  <a:lnTo>
                    <a:pt x="42" y="58"/>
                  </a:lnTo>
                  <a:lnTo>
                    <a:pt x="30" y="74"/>
                  </a:lnTo>
                  <a:lnTo>
                    <a:pt x="20" y="90"/>
                  </a:lnTo>
                  <a:lnTo>
                    <a:pt x="12" y="108"/>
                  </a:lnTo>
                  <a:lnTo>
                    <a:pt x="6" y="130"/>
                  </a:lnTo>
                  <a:lnTo>
                    <a:pt x="2" y="152"/>
                  </a:lnTo>
                  <a:lnTo>
                    <a:pt x="0" y="178"/>
                  </a:lnTo>
                  <a:lnTo>
                    <a:pt x="2" y="204"/>
                  </a:lnTo>
                  <a:lnTo>
                    <a:pt x="8" y="230"/>
                  </a:lnTo>
                  <a:lnTo>
                    <a:pt x="18" y="256"/>
                  </a:lnTo>
                  <a:lnTo>
                    <a:pt x="28" y="280"/>
                  </a:lnTo>
                  <a:lnTo>
                    <a:pt x="42" y="304"/>
                  </a:lnTo>
                  <a:lnTo>
                    <a:pt x="58" y="326"/>
                  </a:lnTo>
                  <a:lnTo>
                    <a:pt x="74" y="348"/>
                  </a:lnTo>
                  <a:lnTo>
                    <a:pt x="92" y="368"/>
                  </a:lnTo>
                  <a:lnTo>
                    <a:pt x="126" y="400"/>
                  </a:lnTo>
                  <a:lnTo>
                    <a:pt x="156" y="426"/>
                  </a:lnTo>
                  <a:lnTo>
                    <a:pt x="176" y="442"/>
                  </a:lnTo>
                  <a:lnTo>
                    <a:pt x="184" y="448"/>
                  </a:lnTo>
                  <a:lnTo>
                    <a:pt x="192" y="442"/>
                  </a:lnTo>
                  <a:lnTo>
                    <a:pt x="214" y="426"/>
                  </a:lnTo>
                  <a:lnTo>
                    <a:pt x="244" y="400"/>
                  </a:lnTo>
                  <a:lnTo>
                    <a:pt x="278" y="368"/>
                  </a:lnTo>
                  <a:lnTo>
                    <a:pt x="294" y="348"/>
                  </a:lnTo>
                  <a:lnTo>
                    <a:pt x="312" y="326"/>
                  </a:lnTo>
                  <a:lnTo>
                    <a:pt x="326" y="304"/>
                  </a:lnTo>
                  <a:lnTo>
                    <a:pt x="340" y="280"/>
                  </a:lnTo>
                  <a:lnTo>
                    <a:pt x="352" y="256"/>
                  </a:lnTo>
                  <a:lnTo>
                    <a:pt x="362" y="230"/>
                  </a:lnTo>
                  <a:lnTo>
                    <a:pt x="368" y="204"/>
                  </a:lnTo>
                  <a:lnTo>
                    <a:pt x="370" y="178"/>
                  </a:lnTo>
                  <a:close/>
                </a:path>
              </a:pathLst>
            </a:custGeom>
            <a:noFill/>
            <a:ln w="381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5" name="Freeform 17"/>
            <p:cNvSpPr>
              <a:spLocks/>
            </p:cNvSpPr>
            <p:nvPr userDrawn="1"/>
          </p:nvSpPr>
          <p:spPr bwMode="auto">
            <a:xfrm>
              <a:off x="8072" y="1648"/>
              <a:ext cx="402" cy="94"/>
            </a:xfrm>
            <a:custGeom>
              <a:avLst/>
              <a:gdLst>
                <a:gd name="T0" fmla="*/ 402 w 402"/>
                <a:gd name="T1" fmla="*/ 0 h 94"/>
                <a:gd name="T2" fmla="*/ 402 w 402"/>
                <a:gd name="T3" fmla="*/ 0 h 94"/>
                <a:gd name="T4" fmla="*/ 402 w 402"/>
                <a:gd name="T5" fmla="*/ 14 h 94"/>
                <a:gd name="T6" fmla="*/ 400 w 402"/>
                <a:gd name="T7" fmla="*/ 24 h 94"/>
                <a:gd name="T8" fmla="*/ 396 w 402"/>
                <a:gd name="T9" fmla="*/ 34 h 94"/>
                <a:gd name="T10" fmla="*/ 396 w 402"/>
                <a:gd name="T11" fmla="*/ 34 h 94"/>
                <a:gd name="T12" fmla="*/ 392 w 402"/>
                <a:gd name="T13" fmla="*/ 38 h 94"/>
                <a:gd name="T14" fmla="*/ 386 w 402"/>
                <a:gd name="T15" fmla="*/ 40 h 94"/>
                <a:gd name="T16" fmla="*/ 370 w 402"/>
                <a:gd name="T17" fmla="*/ 44 h 94"/>
                <a:gd name="T18" fmla="*/ 350 w 402"/>
                <a:gd name="T19" fmla="*/ 46 h 94"/>
                <a:gd name="T20" fmla="*/ 328 w 402"/>
                <a:gd name="T21" fmla="*/ 48 h 94"/>
                <a:gd name="T22" fmla="*/ 328 w 402"/>
                <a:gd name="T23" fmla="*/ 48 h 94"/>
                <a:gd name="T24" fmla="*/ 0 w 402"/>
                <a:gd name="T25" fmla="*/ 50 h 94"/>
                <a:gd name="T26" fmla="*/ 0 w 402"/>
                <a:gd name="T27" fmla="*/ 50 h 94"/>
                <a:gd name="T28" fmla="*/ 174 w 402"/>
                <a:gd name="T29" fmla="*/ 50 h 94"/>
                <a:gd name="T30" fmla="*/ 362 w 402"/>
                <a:gd name="T31" fmla="*/ 52 h 94"/>
                <a:gd name="T32" fmla="*/ 362 w 402"/>
                <a:gd name="T33" fmla="*/ 52 h 94"/>
                <a:gd name="T34" fmla="*/ 380 w 402"/>
                <a:gd name="T35" fmla="*/ 52 h 94"/>
                <a:gd name="T36" fmla="*/ 384 w 402"/>
                <a:gd name="T37" fmla="*/ 56 h 94"/>
                <a:gd name="T38" fmla="*/ 390 w 402"/>
                <a:gd name="T39" fmla="*/ 62 h 94"/>
                <a:gd name="T40" fmla="*/ 390 w 402"/>
                <a:gd name="T41" fmla="*/ 62 h 94"/>
                <a:gd name="T42" fmla="*/ 396 w 402"/>
                <a:gd name="T43" fmla="*/ 72 h 94"/>
                <a:gd name="T44" fmla="*/ 400 w 402"/>
                <a:gd name="T45" fmla="*/ 82 h 94"/>
                <a:gd name="T46" fmla="*/ 402 w 402"/>
                <a:gd name="T47" fmla="*/ 94 h 94"/>
                <a:gd name="T48" fmla="*/ 402 w 402"/>
                <a:gd name="T49" fmla="*/ 0 h 9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02" h="94">
                  <a:moveTo>
                    <a:pt x="402" y="0"/>
                  </a:moveTo>
                  <a:lnTo>
                    <a:pt x="402" y="0"/>
                  </a:lnTo>
                  <a:lnTo>
                    <a:pt x="402" y="14"/>
                  </a:lnTo>
                  <a:lnTo>
                    <a:pt x="400" y="24"/>
                  </a:lnTo>
                  <a:lnTo>
                    <a:pt x="396" y="34"/>
                  </a:lnTo>
                  <a:lnTo>
                    <a:pt x="392" y="38"/>
                  </a:lnTo>
                  <a:lnTo>
                    <a:pt x="386" y="40"/>
                  </a:lnTo>
                  <a:lnTo>
                    <a:pt x="370" y="44"/>
                  </a:lnTo>
                  <a:lnTo>
                    <a:pt x="350" y="46"/>
                  </a:lnTo>
                  <a:lnTo>
                    <a:pt x="328" y="48"/>
                  </a:lnTo>
                  <a:lnTo>
                    <a:pt x="0" y="50"/>
                  </a:lnTo>
                  <a:lnTo>
                    <a:pt x="174" y="50"/>
                  </a:lnTo>
                  <a:lnTo>
                    <a:pt x="362" y="52"/>
                  </a:lnTo>
                  <a:lnTo>
                    <a:pt x="380" y="52"/>
                  </a:lnTo>
                  <a:lnTo>
                    <a:pt x="384" y="56"/>
                  </a:lnTo>
                  <a:lnTo>
                    <a:pt x="390" y="62"/>
                  </a:lnTo>
                  <a:lnTo>
                    <a:pt x="396" y="72"/>
                  </a:lnTo>
                  <a:lnTo>
                    <a:pt x="400" y="82"/>
                  </a:lnTo>
                  <a:lnTo>
                    <a:pt x="402" y="94"/>
                  </a:lnTo>
                  <a:lnTo>
                    <a:pt x="402" y="0"/>
                  </a:lnTo>
                  <a:close/>
                </a:path>
              </a:pathLst>
            </a:custGeom>
            <a:solidFill>
              <a:srgbClr val="000000"/>
            </a:solidFill>
            <a:ln w="38100" cmpd="sng">
              <a:solidFill>
                <a:srgbClr val="000000"/>
              </a:solidFill>
              <a:prstDash val="solid"/>
              <a:round/>
              <a:headEnd/>
              <a:tailEnd/>
            </a:ln>
          </p:spPr>
          <p:txBody>
            <a:bodyPr/>
            <a:lstStyle/>
            <a:p>
              <a:endParaRPr lang="en-GB"/>
            </a:p>
          </p:txBody>
        </p:sp>
        <p:sp>
          <p:nvSpPr>
            <p:cNvPr id="16" name="Freeform 18"/>
            <p:cNvSpPr>
              <a:spLocks/>
            </p:cNvSpPr>
            <p:nvPr userDrawn="1"/>
          </p:nvSpPr>
          <p:spPr bwMode="auto">
            <a:xfrm>
              <a:off x="7974" y="1694"/>
              <a:ext cx="216" cy="616"/>
            </a:xfrm>
            <a:custGeom>
              <a:avLst/>
              <a:gdLst>
                <a:gd name="T0" fmla="*/ 216 w 216"/>
                <a:gd name="T1" fmla="*/ 616 h 616"/>
                <a:gd name="T2" fmla="*/ 216 w 216"/>
                <a:gd name="T3" fmla="*/ 616 h 616"/>
                <a:gd name="T4" fmla="*/ 186 w 216"/>
                <a:gd name="T5" fmla="*/ 614 h 616"/>
                <a:gd name="T6" fmla="*/ 160 w 216"/>
                <a:gd name="T7" fmla="*/ 612 h 616"/>
                <a:gd name="T8" fmla="*/ 148 w 216"/>
                <a:gd name="T9" fmla="*/ 608 h 616"/>
                <a:gd name="T10" fmla="*/ 138 w 216"/>
                <a:gd name="T11" fmla="*/ 604 h 616"/>
                <a:gd name="T12" fmla="*/ 138 w 216"/>
                <a:gd name="T13" fmla="*/ 604 h 616"/>
                <a:gd name="T14" fmla="*/ 130 w 216"/>
                <a:gd name="T15" fmla="*/ 598 h 616"/>
                <a:gd name="T16" fmla="*/ 124 w 216"/>
                <a:gd name="T17" fmla="*/ 588 h 616"/>
                <a:gd name="T18" fmla="*/ 118 w 216"/>
                <a:gd name="T19" fmla="*/ 576 h 616"/>
                <a:gd name="T20" fmla="*/ 114 w 216"/>
                <a:gd name="T21" fmla="*/ 564 h 616"/>
                <a:gd name="T22" fmla="*/ 110 w 216"/>
                <a:gd name="T23" fmla="*/ 534 h 616"/>
                <a:gd name="T24" fmla="*/ 108 w 216"/>
                <a:gd name="T25" fmla="*/ 500 h 616"/>
                <a:gd name="T26" fmla="*/ 108 w 216"/>
                <a:gd name="T27" fmla="*/ 500 h 616"/>
                <a:gd name="T28" fmla="*/ 100 w 216"/>
                <a:gd name="T29" fmla="*/ 0 h 616"/>
                <a:gd name="T30" fmla="*/ 100 w 216"/>
                <a:gd name="T31" fmla="*/ 0 h 616"/>
                <a:gd name="T32" fmla="*/ 100 w 216"/>
                <a:gd name="T33" fmla="*/ 266 h 616"/>
                <a:gd name="T34" fmla="*/ 100 w 216"/>
                <a:gd name="T35" fmla="*/ 456 h 616"/>
                <a:gd name="T36" fmla="*/ 98 w 216"/>
                <a:gd name="T37" fmla="*/ 554 h 616"/>
                <a:gd name="T38" fmla="*/ 98 w 216"/>
                <a:gd name="T39" fmla="*/ 554 h 616"/>
                <a:gd name="T40" fmla="*/ 98 w 216"/>
                <a:gd name="T41" fmla="*/ 570 h 616"/>
                <a:gd name="T42" fmla="*/ 96 w 216"/>
                <a:gd name="T43" fmla="*/ 580 h 616"/>
                <a:gd name="T44" fmla="*/ 88 w 216"/>
                <a:gd name="T45" fmla="*/ 586 h 616"/>
                <a:gd name="T46" fmla="*/ 74 w 216"/>
                <a:gd name="T47" fmla="*/ 596 h 616"/>
                <a:gd name="T48" fmla="*/ 74 w 216"/>
                <a:gd name="T49" fmla="*/ 596 h 616"/>
                <a:gd name="T50" fmla="*/ 64 w 216"/>
                <a:gd name="T51" fmla="*/ 602 h 616"/>
                <a:gd name="T52" fmla="*/ 52 w 216"/>
                <a:gd name="T53" fmla="*/ 606 h 616"/>
                <a:gd name="T54" fmla="*/ 28 w 216"/>
                <a:gd name="T55" fmla="*/ 612 h 616"/>
                <a:gd name="T56" fmla="*/ 0 w 216"/>
                <a:gd name="T57" fmla="*/ 616 h 616"/>
                <a:gd name="T58" fmla="*/ 216 w 216"/>
                <a:gd name="T59" fmla="*/ 616 h 61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216" h="616">
                  <a:moveTo>
                    <a:pt x="216" y="616"/>
                  </a:moveTo>
                  <a:lnTo>
                    <a:pt x="216" y="616"/>
                  </a:lnTo>
                  <a:lnTo>
                    <a:pt x="186" y="614"/>
                  </a:lnTo>
                  <a:lnTo>
                    <a:pt x="160" y="612"/>
                  </a:lnTo>
                  <a:lnTo>
                    <a:pt x="148" y="608"/>
                  </a:lnTo>
                  <a:lnTo>
                    <a:pt x="138" y="604"/>
                  </a:lnTo>
                  <a:lnTo>
                    <a:pt x="130" y="598"/>
                  </a:lnTo>
                  <a:lnTo>
                    <a:pt x="124" y="588"/>
                  </a:lnTo>
                  <a:lnTo>
                    <a:pt x="118" y="576"/>
                  </a:lnTo>
                  <a:lnTo>
                    <a:pt x="114" y="564"/>
                  </a:lnTo>
                  <a:lnTo>
                    <a:pt x="110" y="534"/>
                  </a:lnTo>
                  <a:lnTo>
                    <a:pt x="108" y="500"/>
                  </a:lnTo>
                  <a:lnTo>
                    <a:pt x="100" y="0"/>
                  </a:lnTo>
                  <a:lnTo>
                    <a:pt x="100" y="266"/>
                  </a:lnTo>
                  <a:lnTo>
                    <a:pt x="100" y="456"/>
                  </a:lnTo>
                  <a:lnTo>
                    <a:pt x="98" y="554"/>
                  </a:lnTo>
                  <a:lnTo>
                    <a:pt x="98" y="570"/>
                  </a:lnTo>
                  <a:lnTo>
                    <a:pt x="96" y="580"/>
                  </a:lnTo>
                  <a:lnTo>
                    <a:pt x="88" y="586"/>
                  </a:lnTo>
                  <a:lnTo>
                    <a:pt x="74" y="596"/>
                  </a:lnTo>
                  <a:lnTo>
                    <a:pt x="64" y="602"/>
                  </a:lnTo>
                  <a:lnTo>
                    <a:pt x="52" y="606"/>
                  </a:lnTo>
                  <a:lnTo>
                    <a:pt x="28" y="612"/>
                  </a:lnTo>
                  <a:lnTo>
                    <a:pt x="0" y="616"/>
                  </a:lnTo>
                  <a:lnTo>
                    <a:pt x="216" y="616"/>
                  </a:lnTo>
                  <a:close/>
                </a:path>
              </a:pathLst>
            </a:custGeom>
            <a:solidFill>
              <a:srgbClr val="000000"/>
            </a:solidFill>
            <a:ln w="38100" cmpd="sng">
              <a:solidFill>
                <a:srgbClr val="000000"/>
              </a:solidFill>
              <a:prstDash val="solid"/>
              <a:round/>
              <a:headEnd/>
              <a:tailEnd/>
            </a:ln>
          </p:spPr>
          <p:txBody>
            <a:bodyPr/>
            <a:lstStyle/>
            <a:p>
              <a:endParaRPr lang="en-GB"/>
            </a:p>
          </p:txBody>
        </p:sp>
        <p:sp>
          <p:nvSpPr>
            <p:cNvPr id="17" name="Freeform 19"/>
            <p:cNvSpPr>
              <a:spLocks/>
            </p:cNvSpPr>
            <p:nvPr userDrawn="1"/>
          </p:nvSpPr>
          <p:spPr bwMode="auto">
            <a:xfrm>
              <a:off x="7666" y="1654"/>
              <a:ext cx="402" cy="94"/>
            </a:xfrm>
            <a:custGeom>
              <a:avLst/>
              <a:gdLst>
                <a:gd name="T0" fmla="*/ 0 w 402"/>
                <a:gd name="T1" fmla="*/ 94 h 94"/>
                <a:gd name="T2" fmla="*/ 0 w 402"/>
                <a:gd name="T3" fmla="*/ 94 h 94"/>
                <a:gd name="T4" fmla="*/ 2 w 402"/>
                <a:gd name="T5" fmla="*/ 82 h 94"/>
                <a:gd name="T6" fmla="*/ 4 w 402"/>
                <a:gd name="T7" fmla="*/ 70 h 94"/>
                <a:gd name="T8" fmla="*/ 8 w 402"/>
                <a:gd name="T9" fmla="*/ 60 h 94"/>
                <a:gd name="T10" fmla="*/ 8 w 402"/>
                <a:gd name="T11" fmla="*/ 60 h 94"/>
                <a:gd name="T12" fmla="*/ 12 w 402"/>
                <a:gd name="T13" fmla="*/ 56 h 94"/>
                <a:gd name="T14" fmla="*/ 18 w 402"/>
                <a:gd name="T15" fmla="*/ 54 h 94"/>
                <a:gd name="T16" fmla="*/ 34 w 402"/>
                <a:gd name="T17" fmla="*/ 50 h 94"/>
                <a:gd name="T18" fmla="*/ 54 w 402"/>
                <a:gd name="T19" fmla="*/ 48 h 94"/>
                <a:gd name="T20" fmla="*/ 76 w 402"/>
                <a:gd name="T21" fmla="*/ 48 h 94"/>
                <a:gd name="T22" fmla="*/ 76 w 402"/>
                <a:gd name="T23" fmla="*/ 48 h 94"/>
                <a:gd name="T24" fmla="*/ 402 w 402"/>
                <a:gd name="T25" fmla="*/ 44 h 94"/>
                <a:gd name="T26" fmla="*/ 402 w 402"/>
                <a:gd name="T27" fmla="*/ 44 h 94"/>
                <a:gd name="T28" fmla="*/ 228 w 402"/>
                <a:gd name="T29" fmla="*/ 44 h 94"/>
                <a:gd name="T30" fmla="*/ 42 w 402"/>
                <a:gd name="T31" fmla="*/ 42 h 94"/>
                <a:gd name="T32" fmla="*/ 42 w 402"/>
                <a:gd name="T33" fmla="*/ 42 h 94"/>
                <a:gd name="T34" fmla="*/ 24 w 402"/>
                <a:gd name="T35" fmla="*/ 42 h 94"/>
                <a:gd name="T36" fmla="*/ 20 w 402"/>
                <a:gd name="T37" fmla="*/ 38 h 94"/>
                <a:gd name="T38" fmla="*/ 14 w 402"/>
                <a:gd name="T39" fmla="*/ 32 h 94"/>
                <a:gd name="T40" fmla="*/ 14 w 402"/>
                <a:gd name="T41" fmla="*/ 32 h 94"/>
                <a:gd name="T42" fmla="*/ 6 w 402"/>
                <a:gd name="T43" fmla="*/ 22 h 94"/>
                <a:gd name="T44" fmla="*/ 4 w 402"/>
                <a:gd name="T45" fmla="*/ 12 h 94"/>
                <a:gd name="T46" fmla="*/ 0 w 402"/>
                <a:gd name="T47" fmla="*/ 0 h 94"/>
                <a:gd name="T48" fmla="*/ 0 w 402"/>
                <a:gd name="T49" fmla="*/ 94 h 9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02" h="94">
                  <a:moveTo>
                    <a:pt x="0" y="94"/>
                  </a:moveTo>
                  <a:lnTo>
                    <a:pt x="0" y="94"/>
                  </a:lnTo>
                  <a:lnTo>
                    <a:pt x="2" y="82"/>
                  </a:lnTo>
                  <a:lnTo>
                    <a:pt x="4" y="70"/>
                  </a:lnTo>
                  <a:lnTo>
                    <a:pt x="8" y="60"/>
                  </a:lnTo>
                  <a:lnTo>
                    <a:pt x="12" y="56"/>
                  </a:lnTo>
                  <a:lnTo>
                    <a:pt x="18" y="54"/>
                  </a:lnTo>
                  <a:lnTo>
                    <a:pt x="34" y="50"/>
                  </a:lnTo>
                  <a:lnTo>
                    <a:pt x="54" y="48"/>
                  </a:lnTo>
                  <a:lnTo>
                    <a:pt x="76" y="48"/>
                  </a:lnTo>
                  <a:lnTo>
                    <a:pt x="402" y="44"/>
                  </a:lnTo>
                  <a:lnTo>
                    <a:pt x="228" y="44"/>
                  </a:lnTo>
                  <a:lnTo>
                    <a:pt x="42" y="42"/>
                  </a:lnTo>
                  <a:lnTo>
                    <a:pt x="24" y="42"/>
                  </a:lnTo>
                  <a:lnTo>
                    <a:pt x="20" y="38"/>
                  </a:lnTo>
                  <a:lnTo>
                    <a:pt x="14" y="32"/>
                  </a:lnTo>
                  <a:lnTo>
                    <a:pt x="6" y="22"/>
                  </a:lnTo>
                  <a:lnTo>
                    <a:pt x="4" y="12"/>
                  </a:lnTo>
                  <a:lnTo>
                    <a:pt x="0" y="0"/>
                  </a:lnTo>
                  <a:lnTo>
                    <a:pt x="0" y="94"/>
                  </a:lnTo>
                  <a:close/>
                </a:path>
              </a:pathLst>
            </a:custGeom>
            <a:solidFill>
              <a:srgbClr val="000000"/>
            </a:solidFill>
            <a:ln w="38100" cmpd="sng">
              <a:solidFill>
                <a:srgbClr val="000000"/>
              </a:solidFill>
              <a:prstDash val="solid"/>
              <a:round/>
              <a:headEnd/>
              <a:tailEnd/>
            </a:ln>
          </p:spPr>
          <p:txBody>
            <a:bodyPr/>
            <a:lstStyle/>
            <a:p>
              <a:endParaRPr lang="en-GB"/>
            </a:p>
          </p:txBody>
        </p:sp>
      </p:grpSp>
      <p:sp>
        <p:nvSpPr>
          <p:cNvPr id="18" name="Freeform 20"/>
          <p:cNvSpPr>
            <a:spLocks/>
          </p:cNvSpPr>
          <p:nvPr userDrawn="1"/>
        </p:nvSpPr>
        <p:spPr bwMode="auto">
          <a:xfrm>
            <a:off x="1295400" y="4657725"/>
            <a:ext cx="600075" cy="1412875"/>
          </a:xfrm>
          <a:custGeom>
            <a:avLst/>
            <a:gdLst>
              <a:gd name="T0" fmla="*/ 306748 w 313"/>
              <a:gd name="T1" fmla="*/ 3798 h 744"/>
              <a:gd name="T2" fmla="*/ 57515 w 313"/>
              <a:gd name="T3" fmla="*/ 94951 h 744"/>
              <a:gd name="T4" fmla="*/ 11503 w 313"/>
              <a:gd name="T5" fmla="*/ 288652 h 744"/>
              <a:gd name="T6" fmla="*/ 0 w 313"/>
              <a:gd name="T7" fmla="*/ 924825 h 744"/>
              <a:gd name="T8" fmla="*/ 161042 w 313"/>
              <a:gd name="T9" fmla="*/ 928623 h 744"/>
              <a:gd name="T10" fmla="*/ 172546 w 313"/>
              <a:gd name="T11" fmla="*/ 288652 h 744"/>
              <a:gd name="T12" fmla="*/ 184049 w 313"/>
              <a:gd name="T13" fmla="*/ 193701 h 744"/>
              <a:gd name="T14" fmla="*/ 316333 w 313"/>
              <a:gd name="T15" fmla="*/ 163316 h 744"/>
              <a:gd name="T16" fmla="*/ 419861 w 313"/>
              <a:gd name="T17" fmla="*/ 182306 h 744"/>
              <a:gd name="T18" fmla="*/ 437115 w 313"/>
              <a:gd name="T19" fmla="*/ 296248 h 744"/>
              <a:gd name="T20" fmla="*/ 437115 w 313"/>
              <a:gd name="T21" fmla="*/ 311440 h 744"/>
              <a:gd name="T22" fmla="*/ 439033 w 313"/>
              <a:gd name="T23" fmla="*/ 1412875 h 744"/>
              <a:gd name="T24" fmla="*/ 600075 w 313"/>
              <a:gd name="T25" fmla="*/ 1412875 h 744"/>
              <a:gd name="T26" fmla="*/ 598158 w 313"/>
              <a:gd name="T27" fmla="*/ 311440 h 744"/>
              <a:gd name="T28" fmla="*/ 598158 w 313"/>
              <a:gd name="T29" fmla="*/ 296248 h 744"/>
              <a:gd name="T30" fmla="*/ 531057 w 313"/>
              <a:gd name="T31" fmla="*/ 66466 h 744"/>
              <a:gd name="T32" fmla="*/ 306748 w 313"/>
              <a:gd name="T33" fmla="*/ 3798 h 74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13" h="744">
                <a:moveTo>
                  <a:pt x="160" y="2"/>
                </a:moveTo>
                <a:cubicBezTo>
                  <a:pt x="92" y="6"/>
                  <a:pt x="53" y="20"/>
                  <a:pt x="30" y="50"/>
                </a:cubicBezTo>
                <a:cubicBezTo>
                  <a:pt x="6" y="79"/>
                  <a:pt x="6" y="115"/>
                  <a:pt x="6" y="152"/>
                </a:cubicBezTo>
                <a:cubicBezTo>
                  <a:pt x="6" y="217"/>
                  <a:pt x="0" y="485"/>
                  <a:pt x="0" y="487"/>
                </a:cubicBezTo>
                <a:cubicBezTo>
                  <a:pt x="84" y="489"/>
                  <a:pt x="84" y="489"/>
                  <a:pt x="84" y="489"/>
                </a:cubicBezTo>
                <a:cubicBezTo>
                  <a:pt x="85" y="478"/>
                  <a:pt x="90" y="218"/>
                  <a:pt x="90" y="152"/>
                </a:cubicBezTo>
                <a:cubicBezTo>
                  <a:pt x="90" y="131"/>
                  <a:pt x="90" y="108"/>
                  <a:pt x="96" y="102"/>
                </a:cubicBezTo>
                <a:cubicBezTo>
                  <a:pt x="98" y="99"/>
                  <a:pt x="110" y="89"/>
                  <a:pt x="165" y="86"/>
                </a:cubicBezTo>
                <a:cubicBezTo>
                  <a:pt x="203" y="84"/>
                  <a:pt x="216" y="92"/>
                  <a:pt x="219" y="96"/>
                </a:cubicBezTo>
                <a:cubicBezTo>
                  <a:pt x="229" y="105"/>
                  <a:pt x="229" y="132"/>
                  <a:pt x="228" y="156"/>
                </a:cubicBezTo>
                <a:cubicBezTo>
                  <a:pt x="228" y="164"/>
                  <a:pt x="228" y="164"/>
                  <a:pt x="228" y="164"/>
                </a:cubicBezTo>
                <a:cubicBezTo>
                  <a:pt x="229" y="744"/>
                  <a:pt x="229" y="744"/>
                  <a:pt x="229" y="744"/>
                </a:cubicBezTo>
                <a:cubicBezTo>
                  <a:pt x="313" y="744"/>
                  <a:pt x="313" y="744"/>
                  <a:pt x="313" y="744"/>
                </a:cubicBezTo>
                <a:cubicBezTo>
                  <a:pt x="312" y="164"/>
                  <a:pt x="312" y="164"/>
                  <a:pt x="312" y="164"/>
                </a:cubicBezTo>
                <a:cubicBezTo>
                  <a:pt x="312" y="156"/>
                  <a:pt x="312" y="156"/>
                  <a:pt x="312" y="156"/>
                </a:cubicBezTo>
                <a:cubicBezTo>
                  <a:pt x="313" y="117"/>
                  <a:pt x="313" y="69"/>
                  <a:pt x="277" y="35"/>
                </a:cubicBezTo>
                <a:cubicBezTo>
                  <a:pt x="251" y="10"/>
                  <a:pt x="213" y="0"/>
                  <a:pt x="160" y="2"/>
                </a:cubicBezTo>
                <a:close/>
              </a:path>
            </a:pathLst>
          </a:custGeom>
          <a:noFill/>
          <a:ln w="38100" cap="flat" cmpd="sng">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9" name="Freeform 21"/>
          <p:cNvSpPr>
            <a:spLocks/>
          </p:cNvSpPr>
          <p:nvPr userDrawn="1"/>
        </p:nvSpPr>
        <p:spPr bwMode="auto">
          <a:xfrm>
            <a:off x="3336925" y="5356225"/>
            <a:ext cx="2120900" cy="493713"/>
          </a:xfrm>
          <a:custGeom>
            <a:avLst/>
            <a:gdLst>
              <a:gd name="T0" fmla="*/ 2120900 w 896"/>
              <a:gd name="T1" fmla="*/ 413010 h 208"/>
              <a:gd name="T2" fmla="*/ 1235614 w 896"/>
              <a:gd name="T3" fmla="*/ 493713 h 208"/>
              <a:gd name="T4" fmla="*/ 525491 w 896"/>
              <a:gd name="T5" fmla="*/ 403515 h 208"/>
              <a:gd name="T6" fmla="*/ 28405 w 896"/>
              <a:gd name="T7" fmla="*/ 313318 h 208"/>
              <a:gd name="T8" fmla="*/ 42607 w 896"/>
              <a:gd name="T9" fmla="*/ 199384 h 208"/>
              <a:gd name="T10" fmla="*/ 672250 w 896"/>
              <a:gd name="T11" fmla="*/ 170901 h 208"/>
              <a:gd name="T12" fmla="*/ 989438 w 896"/>
              <a:gd name="T13" fmla="*/ 204131 h 208"/>
              <a:gd name="T14" fmla="*/ 1344499 w 896"/>
              <a:gd name="T15" fmla="*/ 180395 h 208"/>
              <a:gd name="T16" fmla="*/ 963400 w 896"/>
              <a:gd name="T17" fmla="*/ 201758 h 208"/>
              <a:gd name="T18" fmla="*/ 814274 w 896"/>
              <a:gd name="T19" fmla="*/ 104439 h 208"/>
              <a:gd name="T20" fmla="*/ 811907 w 896"/>
              <a:gd name="T21" fmla="*/ 21363 h 208"/>
              <a:gd name="T22" fmla="*/ 1150399 w 896"/>
              <a:gd name="T23" fmla="*/ 4747 h 208"/>
              <a:gd name="T24" fmla="*/ 1638017 w 896"/>
              <a:gd name="T25" fmla="*/ 132923 h 208"/>
              <a:gd name="T26" fmla="*/ 2111432 w 896"/>
              <a:gd name="T27" fmla="*/ 213626 h 208"/>
              <a:gd name="T28" fmla="*/ 2111432 w 896"/>
              <a:gd name="T29" fmla="*/ 398768 h 20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896" h="208">
                <a:moveTo>
                  <a:pt x="896" y="174"/>
                </a:moveTo>
                <a:cubicBezTo>
                  <a:pt x="896" y="174"/>
                  <a:pt x="652" y="208"/>
                  <a:pt x="522" y="208"/>
                </a:cubicBezTo>
                <a:cubicBezTo>
                  <a:pt x="392" y="208"/>
                  <a:pt x="324" y="177"/>
                  <a:pt x="222" y="170"/>
                </a:cubicBezTo>
                <a:cubicBezTo>
                  <a:pt x="154" y="165"/>
                  <a:pt x="24" y="158"/>
                  <a:pt x="12" y="132"/>
                </a:cubicBezTo>
                <a:cubicBezTo>
                  <a:pt x="0" y="106"/>
                  <a:pt x="0" y="96"/>
                  <a:pt x="18" y="84"/>
                </a:cubicBezTo>
                <a:cubicBezTo>
                  <a:pt x="36" y="72"/>
                  <a:pt x="256" y="70"/>
                  <a:pt x="284" y="72"/>
                </a:cubicBezTo>
                <a:cubicBezTo>
                  <a:pt x="312" y="74"/>
                  <a:pt x="384" y="88"/>
                  <a:pt x="418" y="86"/>
                </a:cubicBezTo>
                <a:cubicBezTo>
                  <a:pt x="452" y="84"/>
                  <a:pt x="568" y="76"/>
                  <a:pt x="568" y="76"/>
                </a:cubicBezTo>
                <a:cubicBezTo>
                  <a:pt x="568" y="76"/>
                  <a:pt x="431" y="83"/>
                  <a:pt x="407" y="85"/>
                </a:cubicBezTo>
                <a:cubicBezTo>
                  <a:pt x="383" y="87"/>
                  <a:pt x="346" y="64"/>
                  <a:pt x="344" y="44"/>
                </a:cubicBezTo>
                <a:cubicBezTo>
                  <a:pt x="342" y="24"/>
                  <a:pt x="343" y="9"/>
                  <a:pt x="343" y="9"/>
                </a:cubicBezTo>
                <a:cubicBezTo>
                  <a:pt x="343" y="9"/>
                  <a:pt x="452" y="0"/>
                  <a:pt x="486" y="2"/>
                </a:cubicBezTo>
                <a:cubicBezTo>
                  <a:pt x="520" y="4"/>
                  <a:pt x="636" y="40"/>
                  <a:pt x="692" y="56"/>
                </a:cubicBezTo>
                <a:cubicBezTo>
                  <a:pt x="748" y="72"/>
                  <a:pt x="892" y="90"/>
                  <a:pt x="892" y="90"/>
                </a:cubicBezTo>
                <a:cubicBezTo>
                  <a:pt x="892" y="168"/>
                  <a:pt x="892" y="168"/>
                  <a:pt x="892" y="168"/>
                </a:cubicBezTo>
              </a:path>
            </a:pathLst>
          </a:custGeom>
          <a:noFill/>
          <a:ln w="38100" cap="flat" cmpd="sng">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grpSp>
        <p:nvGrpSpPr>
          <p:cNvPr id="20" name="Group 22"/>
          <p:cNvGrpSpPr>
            <a:grpSpLocks/>
          </p:cNvGrpSpPr>
          <p:nvPr userDrawn="1"/>
        </p:nvGrpSpPr>
        <p:grpSpPr bwMode="auto">
          <a:xfrm>
            <a:off x="7312025" y="4416425"/>
            <a:ext cx="488950" cy="1911350"/>
            <a:chOff x="4606" y="2746"/>
            <a:chExt cx="308" cy="1204"/>
          </a:xfrm>
        </p:grpSpPr>
        <p:sp>
          <p:nvSpPr>
            <p:cNvPr id="21" name="Freeform 23"/>
            <p:cNvSpPr>
              <a:spLocks/>
            </p:cNvSpPr>
            <p:nvPr/>
          </p:nvSpPr>
          <p:spPr bwMode="auto">
            <a:xfrm>
              <a:off x="4615" y="3499"/>
              <a:ext cx="224" cy="159"/>
            </a:xfrm>
            <a:custGeom>
              <a:avLst/>
              <a:gdLst>
                <a:gd name="T0" fmla="*/ 0 w 386"/>
                <a:gd name="T1" fmla="*/ 0 h 276"/>
                <a:gd name="T2" fmla="*/ 0 w 386"/>
                <a:gd name="T3" fmla="*/ 0 h 276"/>
                <a:gd name="T4" fmla="*/ 41 w 386"/>
                <a:gd name="T5" fmla="*/ 23 h 276"/>
                <a:gd name="T6" fmla="*/ 78 w 386"/>
                <a:gd name="T7" fmla="*/ 45 h 276"/>
                <a:gd name="T8" fmla="*/ 96 w 386"/>
                <a:gd name="T9" fmla="*/ 56 h 276"/>
                <a:gd name="T10" fmla="*/ 115 w 386"/>
                <a:gd name="T11" fmla="*/ 69 h 276"/>
                <a:gd name="T12" fmla="*/ 115 w 386"/>
                <a:gd name="T13" fmla="*/ 69 h 276"/>
                <a:gd name="T14" fmla="*/ 132 w 386"/>
                <a:gd name="T15" fmla="*/ 82 h 276"/>
                <a:gd name="T16" fmla="*/ 151 w 386"/>
                <a:gd name="T17" fmla="*/ 97 h 276"/>
                <a:gd name="T18" fmla="*/ 187 w 386"/>
                <a:gd name="T19" fmla="*/ 126 h 276"/>
                <a:gd name="T20" fmla="*/ 224 w 386"/>
                <a:gd name="T21" fmla="*/ 159 h 27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86" h="276">
                  <a:moveTo>
                    <a:pt x="0" y="0"/>
                  </a:moveTo>
                  <a:lnTo>
                    <a:pt x="0" y="0"/>
                  </a:lnTo>
                  <a:lnTo>
                    <a:pt x="70" y="40"/>
                  </a:lnTo>
                  <a:lnTo>
                    <a:pt x="134" y="78"/>
                  </a:lnTo>
                  <a:lnTo>
                    <a:pt x="166" y="98"/>
                  </a:lnTo>
                  <a:lnTo>
                    <a:pt x="198" y="120"/>
                  </a:lnTo>
                  <a:lnTo>
                    <a:pt x="228" y="142"/>
                  </a:lnTo>
                  <a:lnTo>
                    <a:pt x="260" y="168"/>
                  </a:lnTo>
                  <a:lnTo>
                    <a:pt x="322" y="218"/>
                  </a:lnTo>
                  <a:lnTo>
                    <a:pt x="386" y="276"/>
                  </a:lnTo>
                </a:path>
              </a:pathLst>
            </a:custGeom>
            <a:noFill/>
            <a:ln w="127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22" name="Freeform 24"/>
            <p:cNvSpPr>
              <a:spLocks/>
            </p:cNvSpPr>
            <p:nvPr/>
          </p:nvSpPr>
          <p:spPr bwMode="auto">
            <a:xfrm>
              <a:off x="4611" y="3542"/>
              <a:ext cx="232" cy="165"/>
            </a:xfrm>
            <a:custGeom>
              <a:avLst/>
              <a:gdLst>
                <a:gd name="T0" fmla="*/ 0 w 402"/>
                <a:gd name="T1" fmla="*/ 0 h 284"/>
                <a:gd name="T2" fmla="*/ 0 w 402"/>
                <a:gd name="T3" fmla="*/ 0 h 284"/>
                <a:gd name="T4" fmla="*/ 42 w 402"/>
                <a:gd name="T5" fmla="*/ 23 h 284"/>
                <a:gd name="T6" fmla="*/ 81 w 402"/>
                <a:gd name="T7" fmla="*/ 46 h 284"/>
                <a:gd name="T8" fmla="*/ 100 w 402"/>
                <a:gd name="T9" fmla="*/ 59 h 284"/>
                <a:gd name="T10" fmla="*/ 119 w 402"/>
                <a:gd name="T11" fmla="*/ 72 h 284"/>
                <a:gd name="T12" fmla="*/ 119 w 402"/>
                <a:gd name="T13" fmla="*/ 72 h 284"/>
                <a:gd name="T14" fmla="*/ 137 w 402"/>
                <a:gd name="T15" fmla="*/ 85 h 284"/>
                <a:gd name="T16" fmla="*/ 156 w 402"/>
                <a:gd name="T17" fmla="*/ 100 h 284"/>
                <a:gd name="T18" fmla="*/ 193 w 402"/>
                <a:gd name="T19" fmla="*/ 131 h 284"/>
                <a:gd name="T20" fmla="*/ 232 w 402"/>
                <a:gd name="T21" fmla="*/ 165 h 28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02" h="284">
                  <a:moveTo>
                    <a:pt x="0" y="0"/>
                  </a:moveTo>
                  <a:lnTo>
                    <a:pt x="0" y="0"/>
                  </a:lnTo>
                  <a:lnTo>
                    <a:pt x="72" y="40"/>
                  </a:lnTo>
                  <a:lnTo>
                    <a:pt x="140" y="80"/>
                  </a:lnTo>
                  <a:lnTo>
                    <a:pt x="174" y="102"/>
                  </a:lnTo>
                  <a:lnTo>
                    <a:pt x="206" y="124"/>
                  </a:lnTo>
                  <a:lnTo>
                    <a:pt x="238" y="146"/>
                  </a:lnTo>
                  <a:lnTo>
                    <a:pt x="270" y="172"/>
                  </a:lnTo>
                  <a:lnTo>
                    <a:pt x="334" y="226"/>
                  </a:lnTo>
                  <a:lnTo>
                    <a:pt x="402" y="284"/>
                  </a:lnTo>
                </a:path>
              </a:pathLst>
            </a:custGeom>
            <a:noFill/>
            <a:ln w="127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23" name="Freeform 25"/>
            <p:cNvSpPr>
              <a:spLocks/>
            </p:cNvSpPr>
            <p:nvPr/>
          </p:nvSpPr>
          <p:spPr bwMode="auto">
            <a:xfrm>
              <a:off x="4625" y="3455"/>
              <a:ext cx="222" cy="155"/>
            </a:xfrm>
            <a:custGeom>
              <a:avLst/>
              <a:gdLst>
                <a:gd name="T0" fmla="*/ 0 w 384"/>
                <a:gd name="T1" fmla="*/ 0 h 268"/>
                <a:gd name="T2" fmla="*/ 0 w 384"/>
                <a:gd name="T3" fmla="*/ 0 h 268"/>
                <a:gd name="T4" fmla="*/ 40 w 384"/>
                <a:gd name="T5" fmla="*/ 22 h 268"/>
                <a:gd name="T6" fmla="*/ 77 w 384"/>
                <a:gd name="T7" fmla="*/ 43 h 268"/>
                <a:gd name="T8" fmla="*/ 96 w 384"/>
                <a:gd name="T9" fmla="*/ 56 h 268"/>
                <a:gd name="T10" fmla="*/ 113 w 384"/>
                <a:gd name="T11" fmla="*/ 67 h 268"/>
                <a:gd name="T12" fmla="*/ 113 w 384"/>
                <a:gd name="T13" fmla="*/ 67 h 268"/>
                <a:gd name="T14" fmla="*/ 131 w 384"/>
                <a:gd name="T15" fmla="*/ 80 h 268"/>
                <a:gd name="T16" fmla="*/ 149 w 384"/>
                <a:gd name="T17" fmla="*/ 94 h 268"/>
                <a:gd name="T18" fmla="*/ 184 w 384"/>
                <a:gd name="T19" fmla="*/ 123 h 268"/>
                <a:gd name="T20" fmla="*/ 222 w 384"/>
                <a:gd name="T21" fmla="*/ 155 h 26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84" h="268">
                  <a:moveTo>
                    <a:pt x="0" y="0"/>
                  </a:moveTo>
                  <a:lnTo>
                    <a:pt x="0" y="0"/>
                  </a:lnTo>
                  <a:lnTo>
                    <a:pt x="70" y="38"/>
                  </a:lnTo>
                  <a:lnTo>
                    <a:pt x="134" y="74"/>
                  </a:lnTo>
                  <a:lnTo>
                    <a:pt x="166" y="96"/>
                  </a:lnTo>
                  <a:lnTo>
                    <a:pt x="196" y="116"/>
                  </a:lnTo>
                  <a:lnTo>
                    <a:pt x="226" y="138"/>
                  </a:lnTo>
                  <a:lnTo>
                    <a:pt x="258" y="162"/>
                  </a:lnTo>
                  <a:lnTo>
                    <a:pt x="318" y="212"/>
                  </a:lnTo>
                  <a:lnTo>
                    <a:pt x="384" y="268"/>
                  </a:lnTo>
                </a:path>
              </a:pathLst>
            </a:custGeom>
            <a:noFill/>
            <a:ln w="127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24" name="Freeform 26"/>
            <p:cNvSpPr>
              <a:spLocks/>
            </p:cNvSpPr>
            <p:nvPr/>
          </p:nvSpPr>
          <p:spPr bwMode="auto">
            <a:xfrm>
              <a:off x="4629" y="3408"/>
              <a:ext cx="216" cy="154"/>
            </a:xfrm>
            <a:custGeom>
              <a:avLst/>
              <a:gdLst>
                <a:gd name="T0" fmla="*/ 0 w 372"/>
                <a:gd name="T1" fmla="*/ 0 h 266"/>
                <a:gd name="T2" fmla="*/ 0 w 372"/>
                <a:gd name="T3" fmla="*/ 0 h 266"/>
                <a:gd name="T4" fmla="*/ 39 w 372"/>
                <a:gd name="T5" fmla="*/ 22 h 266"/>
                <a:gd name="T6" fmla="*/ 75 w 372"/>
                <a:gd name="T7" fmla="*/ 44 h 266"/>
                <a:gd name="T8" fmla="*/ 93 w 372"/>
                <a:gd name="T9" fmla="*/ 56 h 266"/>
                <a:gd name="T10" fmla="*/ 110 w 372"/>
                <a:gd name="T11" fmla="*/ 67 h 266"/>
                <a:gd name="T12" fmla="*/ 110 w 372"/>
                <a:gd name="T13" fmla="*/ 67 h 266"/>
                <a:gd name="T14" fmla="*/ 145 w 372"/>
                <a:gd name="T15" fmla="*/ 94 h 266"/>
                <a:gd name="T16" fmla="*/ 179 w 372"/>
                <a:gd name="T17" fmla="*/ 123 h 266"/>
                <a:gd name="T18" fmla="*/ 216 w 372"/>
                <a:gd name="T19" fmla="*/ 154 h 26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72" h="266">
                  <a:moveTo>
                    <a:pt x="0" y="0"/>
                  </a:moveTo>
                  <a:lnTo>
                    <a:pt x="0" y="0"/>
                  </a:lnTo>
                  <a:lnTo>
                    <a:pt x="68" y="38"/>
                  </a:lnTo>
                  <a:lnTo>
                    <a:pt x="130" y="76"/>
                  </a:lnTo>
                  <a:lnTo>
                    <a:pt x="160" y="96"/>
                  </a:lnTo>
                  <a:lnTo>
                    <a:pt x="190" y="116"/>
                  </a:lnTo>
                  <a:lnTo>
                    <a:pt x="250" y="162"/>
                  </a:lnTo>
                  <a:lnTo>
                    <a:pt x="308" y="212"/>
                  </a:lnTo>
                  <a:lnTo>
                    <a:pt x="372" y="266"/>
                  </a:lnTo>
                </a:path>
              </a:pathLst>
            </a:custGeom>
            <a:noFill/>
            <a:ln w="127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25" name="Freeform 27"/>
            <p:cNvSpPr>
              <a:spLocks/>
            </p:cNvSpPr>
            <p:nvPr/>
          </p:nvSpPr>
          <p:spPr bwMode="auto">
            <a:xfrm>
              <a:off x="4634" y="3365"/>
              <a:ext cx="208" cy="147"/>
            </a:xfrm>
            <a:custGeom>
              <a:avLst/>
              <a:gdLst>
                <a:gd name="T0" fmla="*/ 0 w 360"/>
                <a:gd name="T1" fmla="*/ 0 h 254"/>
                <a:gd name="T2" fmla="*/ 0 w 360"/>
                <a:gd name="T3" fmla="*/ 0 h 254"/>
                <a:gd name="T4" fmla="*/ 38 w 360"/>
                <a:gd name="T5" fmla="*/ 21 h 254"/>
                <a:gd name="T6" fmla="*/ 72 w 360"/>
                <a:gd name="T7" fmla="*/ 42 h 254"/>
                <a:gd name="T8" fmla="*/ 106 w 360"/>
                <a:gd name="T9" fmla="*/ 64 h 254"/>
                <a:gd name="T10" fmla="*/ 106 w 360"/>
                <a:gd name="T11" fmla="*/ 64 h 254"/>
                <a:gd name="T12" fmla="*/ 140 w 360"/>
                <a:gd name="T13" fmla="*/ 89 h 254"/>
                <a:gd name="T14" fmla="*/ 173 w 360"/>
                <a:gd name="T15" fmla="*/ 117 h 254"/>
                <a:gd name="T16" fmla="*/ 208 w 360"/>
                <a:gd name="T17" fmla="*/ 147 h 2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60" h="254">
                  <a:moveTo>
                    <a:pt x="0" y="0"/>
                  </a:moveTo>
                  <a:lnTo>
                    <a:pt x="0" y="0"/>
                  </a:lnTo>
                  <a:lnTo>
                    <a:pt x="66" y="36"/>
                  </a:lnTo>
                  <a:lnTo>
                    <a:pt x="124" y="72"/>
                  </a:lnTo>
                  <a:lnTo>
                    <a:pt x="184" y="110"/>
                  </a:lnTo>
                  <a:lnTo>
                    <a:pt x="242" y="154"/>
                  </a:lnTo>
                  <a:lnTo>
                    <a:pt x="300" y="202"/>
                  </a:lnTo>
                  <a:lnTo>
                    <a:pt x="360" y="254"/>
                  </a:lnTo>
                </a:path>
              </a:pathLst>
            </a:custGeom>
            <a:noFill/>
            <a:ln w="127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26" name="Freeform 28"/>
            <p:cNvSpPr>
              <a:spLocks/>
            </p:cNvSpPr>
            <p:nvPr/>
          </p:nvSpPr>
          <p:spPr bwMode="auto">
            <a:xfrm>
              <a:off x="4638" y="3320"/>
              <a:ext cx="205" cy="145"/>
            </a:xfrm>
            <a:custGeom>
              <a:avLst/>
              <a:gdLst>
                <a:gd name="T0" fmla="*/ 0 w 354"/>
                <a:gd name="T1" fmla="*/ 0 h 250"/>
                <a:gd name="T2" fmla="*/ 0 w 354"/>
                <a:gd name="T3" fmla="*/ 0 h 250"/>
                <a:gd name="T4" fmla="*/ 37 w 354"/>
                <a:gd name="T5" fmla="*/ 21 h 250"/>
                <a:gd name="T6" fmla="*/ 71 w 354"/>
                <a:gd name="T7" fmla="*/ 41 h 250"/>
                <a:gd name="T8" fmla="*/ 104 w 354"/>
                <a:gd name="T9" fmla="*/ 63 h 250"/>
                <a:gd name="T10" fmla="*/ 104 w 354"/>
                <a:gd name="T11" fmla="*/ 63 h 250"/>
                <a:gd name="T12" fmla="*/ 138 w 354"/>
                <a:gd name="T13" fmla="*/ 88 h 250"/>
                <a:gd name="T14" fmla="*/ 170 w 354"/>
                <a:gd name="T15" fmla="*/ 115 h 250"/>
                <a:gd name="T16" fmla="*/ 205 w 354"/>
                <a:gd name="T17" fmla="*/ 145 h 25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54" h="250">
                  <a:moveTo>
                    <a:pt x="0" y="0"/>
                  </a:moveTo>
                  <a:lnTo>
                    <a:pt x="0" y="0"/>
                  </a:lnTo>
                  <a:lnTo>
                    <a:pt x="64" y="36"/>
                  </a:lnTo>
                  <a:lnTo>
                    <a:pt x="122" y="70"/>
                  </a:lnTo>
                  <a:lnTo>
                    <a:pt x="180" y="108"/>
                  </a:lnTo>
                  <a:lnTo>
                    <a:pt x="238" y="152"/>
                  </a:lnTo>
                  <a:lnTo>
                    <a:pt x="294" y="198"/>
                  </a:lnTo>
                  <a:lnTo>
                    <a:pt x="354" y="250"/>
                  </a:lnTo>
                </a:path>
              </a:pathLst>
            </a:custGeom>
            <a:noFill/>
            <a:ln w="127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27" name="Freeform 29"/>
            <p:cNvSpPr>
              <a:spLocks/>
            </p:cNvSpPr>
            <p:nvPr/>
          </p:nvSpPr>
          <p:spPr bwMode="auto">
            <a:xfrm>
              <a:off x="4643" y="3272"/>
              <a:ext cx="211" cy="149"/>
            </a:xfrm>
            <a:custGeom>
              <a:avLst/>
              <a:gdLst>
                <a:gd name="T0" fmla="*/ 0 w 364"/>
                <a:gd name="T1" fmla="*/ 0 h 258"/>
                <a:gd name="T2" fmla="*/ 0 w 364"/>
                <a:gd name="T3" fmla="*/ 0 h 258"/>
                <a:gd name="T4" fmla="*/ 38 w 364"/>
                <a:gd name="T5" fmla="*/ 21 h 258"/>
                <a:gd name="T6" fmla="*/ 73 w 364"/>
                <a:gd name="T7" fmla="*/ 42 h 258"/>
                <a:gd name="T8" fmla="*/ 108 w 364"/>
                <a:gd name="T9" fmla="*/ 65 h 258"/>
                <a:gd name="T10" fmla="*/ 108 w 364"/>
                <a:gd name="T11" fmla="*/ 65 h 258"/>
                <a:gd name="T12" fmla="*/ 141 w 364"/>
                <a:gd name="T13" fmla="*/ 90 h 258"/>
                <a:gd name="T14" fmla="*/ 175 w 364"/>
                <a:gd name="T15" fmla="*/ 118 h 258"/>
                <a:gd name="T16" fmla="*/ 211 w 364"/>
                <a:gd name="T17" fmla="*/ 149 h 25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64" h="258">
                  <a:moveTo>
                    <a:pt x="0" y="0"/>
                  </a:moveTo>
                  <a:lnTo>
                    <a:pt x="0" y="0"/>
                  </a:lnTo>
                  <a:lnTo>
                    <a:pt x="66" y="36"/>
                  </a:lnTo>
                  <a:lnTo>
                    <a:pt x="126" y="72"/>
                  </a:lnTo>
                  <a:lnTo>
                    <a:pt x="186" y="112"/>
                  </a:lnTo>
                  <a:lnTo>
                    <a:pt x="244" y="156"/>
                  </a:lnTo>
                  <a:lnTo>
                    <a:pt x="302" y="204"/>
                  </a:lnTo>
                  <a:lnTo>
                    <a:pt x="364" y="258"/>
                  </a:lnTo>
                </a:path>
              </a:pathLst>
            </a:custGeom>
            <a:noFill/>
            <a:ln w="127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28" name="Freeform 30"/>
            <p:cNvSpPr>
              <a:spLocks/>
            </p:cNvSpPr>
            <p:nvPr/>
          </p:nvSpPr>
          <p:spPr bwMode="auto">
            <a:xfrm>
              <a:off x="4649" y="3231"/>
              <a:ext cx="194" cy="138"/>
            </a:xfrm>
            <a:custGeom>
              <a:avLst/>
              <a:gdLst>
                <a:gd name="T0" fmla="*/ 0 w 336"/>
                <a:gd name="T1" fmla="*/ 0 h 238"/>
                <a:gd name="T2" fmla="*/ 0 w 336"/>
                <a:gd name="T3" fmla="*/ 0 h 238"/>
                <a:gd name="T4" fmla="*/ 35 w 336"/>
                <a:gd name="T5" fmla="*/ 20 h 238"/>
                <a:gd name="T6" fmla="*/ 67 w 336"/>
                <a:gd name="T7" fmla="*/ 38 h 238"/>
                <a:gd name="T8" fmla="*/ 99 w 336"/>
                <a:gd name="T9" fmla="*/ 59 h 238"/>
                <a:gd name="T10" fmla="*/ 99 w 336"/>
                <a:gd name="T11" fmla="*/ 59 h 238"/>
                <a:gd name="T12" fmla="*/ 130 w 336"/>
                <a:gd name="T13" fmla="*/ 83 h 238"/>
                <a:gd name="T14" fmla="*/ 161 w 336"/>
                <a:gd name="T15" fmla="*/ 109 h 238"/>
                <a:gd name="T16" fmla="*/ 194 w 336"/>
                <a:gd name="T17" fmla="*/ 138 h 23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36" h="238">
                  <a:moveTo>
                    <a:pt x="0" y="0"/>
                  </a:moveTo>
                  <a:lnTo>
                    <a:pt x="0" y="0"/>
                  </a:lnTo>
                  <a:lnTo>
                    <a:pt x="60" y="34"/>
                  </a:lnTo>
                  <a:lnTo>
                    <a:pt x="116" y="66"/>
                  </a:lnTo>
                  <a:lnTo>
                    <a:pt x="172" y="102"/>
                  </a:lnTo>
                  <a:lnTo>
                    <a:pt x="226" y="144"/>
                  </a:lnTo>
                  <a:lnTo>
                    <a:pt x="278" y="188"/>
                  </a:lnTo>
                  <a:lnTo>
                    <a:pt x="336" y="238"/>
                  </a:lnTo>
                </a:path>
              </a:pathLst>
            </a:custGeom>
            <a:noFill/>
            <a:ln w="127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29" name="Freeform 31"/>
            <p:cNvSpPr>
              <a:spLocks/>
            </p:cNvSpPr>
            <p:nvPr/>
          </p:nvSpPr>
          <p:spPr bwMode="auto">
            <a:xfrm>
              <a:off x="4655" y="3187"/>
              <a:ext cx="187" cy="133"/>
            </a:xfrm>
            <a:custGeom>
              <a:avLst/>
              <a:gdLst>
                <a:gd name="T0" fmla="*/ 0 w 324"/>
                <a:gd name="T1" fmla="*/ 0 h 230"/>
                <a:gd name="T2" fmla="*/ 0 w 324"/>
                <a:gd name="T3" fmla="*/ 0 h 230"/>
                <a:gd name="T4" fmla="*/ 33 w 324"/>
                <a:gd name="T5" fmla="*/ 19 h 230"/>
                <a:gd name="T6" fmla="*/ 65 w 324"/>
                <a:gd name="T7" fmla="*/ 37 h 230"/>
                <a:gd name="T8" fmla="*/ 96 w 324"/>
                <a:gd name="T9" fmla="*/ 58 h 230"/>
                <a:gd name="T10" fmla="*/ 96 w 324"/>
                <a:gd name="T11" fmla="*/ 58 h 230"/>
                <a:gd name="T12" fmla="*/ 126 w 324"/>
                <a:gd name="T13" fmla="*/ 80 h 230"/>
                <a:gd name="T14" fmla="*/ 156 w 324"/>
                <a:gd name="T15" fmla="*/ 105 h 230"/>
                <a:gd name="T16" fmla="*/ 187 w 324"/>
                <a:gd name="T17" fmla="*/ 133 h 2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24" h="230">
                  <a:moveTo>
                    <a:pt x="0" y="0"/>
                  </a:moveTo>
                  <a:lnTo>
                    <a:pt x="0" y="0"/>
                  </a:lnTo>
                  <a:lnTo>
                    <a:pt x="58" y="32"/>
                  </a:lnTo>
                  <a:lnTo>
                    <a:pt x="112" y="64"/>
                  </a:lnTo>
                  <a:lnTo>
                    <a:pt x="166" y="100"/>
                  </a:lnTo>
                  <a:lnTo>
                    <a:pt x="218" y="138"/>
                  </a:lnTo>
                  <a:lnTo>
                    <a:pt x="270" y="182"/>
                  </a:lnTo>
                  <a:lnTo>
                    <a:pt x="324" y="230"/>
                  </a:lnTo>
                </a:path>
              </a:pathLst>
            </a:custGeom>
            <a:noFill/>
            <a:ln w="127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0" name="Freeform 32"/>
            <p:cNvSpPr>
              <a:spLocks/>
            </p:cNvSpPr>
            <p:nvPr/>
          </p:nvSpPr>
          <p:spPr bwMode="auto">
            <a:xfrm>
              <a:off x="4662" y="3142"/>
              <a:ext cx="183" cy="130"/>
            </a:xfrm>
            <a:custGeom>
              <a:avLst/>
              <a:gdLst>
                <a:gd name="T0" fmla="*/ 0 w 316"/>
                <a:gd name="T1" fmla="*/ 0 h 224"/>
                <a:gd name="T2" fmla="*/ 0 w 316"/>
                <a:gd name="T3" fmla="*/ 0 h 224"/>
                <a:gd name="T4" fmla="*/ 34 w 316"/>
                <a:gd name="T5" fmla="*/ 19 h 224"/>
                <a:gd name="T6" fmla="*/ 64 w 316"/>
                <a:gd name="T7" fmla="*/ 37 h 224"/>
                <a:gd name="T8" fmla="*/ 94 w 316"/>
                <a:gd name="T9" fmla="*/ 57 h 224"/>
                <a:gd name="T10" fmla="*/ 94 w 316"/>
                <a:gd name="T11" fmla="*/ 57 h 224"/>
                <a:gd name="T12" fmla="*/ 123 w 316"/>
                <a:gd name="T13" fmla="*/ 79 h 224"/>
                <a:gd name="T14" fmla="*/ 152 w 316"/>
                <a:gd name="T15" fmla="*/ 103 h 224"/>
                <a:gd name="T16" fmla="*/ 183 w 316"/>
                <a:gd name="T17" fmla="*/ 130 h 2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16" h="224">
                  <a:moveTo>
                    <a:pt x="0" y="0"/>
                  </a:moveTo>
                  <a:lnTo>
                    <a:pt x="0" y="0"/>
                  </a:lnTo>
                  <a:lnTo>
                    <a:pt x="58" y="32"/>
                  </a:lnTo>
                  <a:lnTo>
                    <a:pt x="110" y="64"/>
                  </a:lnTo>
                  <a:lnTo>
                    <a:pt x="162" y="98"/>
                  </a:lnTo>
                  <a:lnTo>
                    <a:pt x="212" y="136"/>
                  </a:lnTo>
                  <a:lnTo>
                    <a:pt x="262" y="178"/>
                  </a:lnTo>
                  <a:lnTo>
                    <a:pt x="316" y="224"/>
                  </a:lnTo>
                </a:path>
              </a:pathLst>
            </a:custGeom>
            <a:noFill/>
            <a:ln w="127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1" name="Freeform 33"/>
            <p:cNvSpPr>
              <a:spLocks/>
            </p:cNvSpPr>
            <p:nvPr/>
          </p:nvSpPr>
          <p:spPr bwMode="auto">
            <a:xfrm>
              <a:off x="4664" y="3097"/>
              <a:ext cx="181" cy="127"/>
            </a:xfrm>
            <a:custGeom>
              <a:avLst/>
              <a:gdLst>
                <a:gd name="T0" fmla="*/ 0 w 312"/>
                <a:gd name="T1" fmla="*/ 0 h 220"/>
                <a:gd name="T2" fmla="*/ 0 w 312"/>
                <a:gd name="T3" fmla="*/ 0 h 220"/>
                <a:gd name="T4" fmla="*/ 32 w 312"/>
                <a:gd name="T5" fmla="*/ 18 h 220"/>
                <a:gd name="T6" fmla="*/ 63 w 312"/>
                <a:gd name="T7" fmla="*/ 36 h 220"/>
                <a:gd name="T8" fmla="*/ 93 w 312"/>
                <a:gd name="T9" fmla="*/ 55 h 220"/>
                <a:gd name="T10" fmla="*/ 93 w 312"/>
                <a:gd name="T11" fmla="*/ 55 h 220"/>
                <a:gd name="T12" fmla="*/ 122 w 312"/>
                <a:gd name="T13" fmla="*/ 77 h 220"/>
                <a:gd name="T14" fmla="*/ 150 w 312"/>
                <a:gd name="T15" fmla="*/ 100 h 220"/>
                <a:gd name="T16" fmla="*/ 181 w 312"/>
                <a:gd name="T17" fmla="*/ 127 h 2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12" h="220">
                  <a:moveTo>
                    <a:pt x="0" y="0"/>
                  </a:moveTo>
                  <a:lnTo>
                    <a:pt x="0" y="0"/>
                  </a:lnTo>
                  <a:lnTo>
                    <a:pt x="56" y="32"/>
                  </a:lnTo>
                  <a:lnTo>
                    <a:pt x="108" y="62"/>
                  </a:lnTo>
                  <a:lnTo>
                    <a:pt x="160" y="96"/>
                  </a:lnTo>
                  <a:lnTo>
                    <a:pt x="210" y="134"/>
                  </a:lnTo>
                  <a:lnTo>
                    <a:pt x="258" y="174"/>
                  </a:lnTo>
                  <a:lnTo>
                    <a:pt x="312" y="220"/>
                  </a:lnTo>
                </a:path>
              </a:pathLst>
            </a:custGeom>
            <a:noFill/>
            <a:ln w="127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2" name="Freeform 34"/>
            <p:cNvSpPr>
              <a:spLocks/>
            </p:cNvSpPr>
            <p:nvPr/>
          </p:nvSpPr>
          <p:spPr bwMode="auto">
            <a:xfrm>
              <a:off x="4670" y="3053"/>
              <a:ext cx="173" cy="123"/>
            </a:xfrm>
            <a:custGeom>
              <a:avLst/>
              <a:gdLst>
                <a:gd name="T0" fmla="*/ 0 w 300"/>
                <a:gd name="T1" fmla="*/ 0 h 212"/>
                <a:gd name="T2" fmla="*/ 0 w 300"/>
                <a:gd name="T3" fmla="*/ 0 h 212"/>
                <a:gd name="T4" fmla="*/ 31 w 300"/>
                <a:gd name="T5" fmla="*/ 17 h 212"/>
                <a:gd name="T6" fmla="*/ 60 w 300"/>
                <a:gd name="T7" fmla="*/ 35 h 212"/>
                <a:gd name="T8" fmla="*/ 88 w 300"/>
                <a:gd name="T9" fmla="*/ 53 h 212"/>
                <a:gd name="T10" fmla="*/ 88 w 300"/>
                <a:gd name="T11" fmla="*/ 53 h 212"/>
                <a:gd name="T12" fmla="*/ 116 w 300"/>
                <a:gd name="T13" fmla="*/ 74 h 212"/>
                <a:gd name="T14" fmla="*/ 143 w 300"/>
                <a:gd name="T15" fmla="*/ 97 h 212"/>
                <a:gd name="T16" fmla="*/ 173 w 300"/>
                <a:gd name="T17" fmla="*/ 123 h 2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00" h="212">
                  <a:moveTo>
                    <a:pt x="0" y="0"/>
                  </a:moveTo>
                  <a:lnTo>
                    <a:pt x="0" y="0"/>
                  </a:lnTo>
                  <a:lnTo>
                    <a:pt x="54" y="30"/>
                  </a:lnTo>
                  <a:lnTo>
                    <a:pt x="104" y="60"/>
                  </a:lnTo>
                  <a:lnTo>
                    <a:pt x="152" y="92"/>
                  </a:lnTo>
                  <a:lnTo>
                    <a:pt x="202" y="128"/>
                  </a:lnTo>
                  <a:lnTo>
                    <a:pt x="248" y="168"/>
                  </a:lnTo>
                  <a:lnTo>
                    <a:pt x="300" y="212"/>
                  </a:lnTo>
                </a:path>
              </a:pathLst>
            </a:custGeom>
            <a:noFill/>
            <a:ln w="127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3" name="Freeform 35"/>
            <p:cNvSpPr>
              <a:spLocks/>
            </p:cNvSpPr>
            <p:nvPr/>
          </p:nvSpPr>
          <p:spPr bwMode="auto">
            <a:xfrm>
              <a:off x="4673" y="3008"/>
              <a:ext cx="169" cy="119"/>
            </a:xfrm>
            <a:custGeom>
              <a:avLst/>
              <a:gdLst>
                <a:gd name="T0" fmla="*/ 0 w 292"/>
                <a:gd name="T1" fmla="*/ 0 h 206"/>
                <a:gd name="T2" fmla="*/ 0 w 292"/>
                <a:gd name="T3" fmla="*/ 0 h 206"/>
                <a:gd name="T4" fmla="*/ 30 w 292"/>
                <a:gd name="T5" fmla="*/ 17 h 206"/>
                <a:gd name="T6" fmla="*/ 59 w 292"/>
                <a:gd name="T7" fmla="*/ 34 h 206"/>
                <a:gd name="T8" fmla="*/ 87 w 292"/>
                <a:gd name="T9" fmla="*/ 52 h 206"/>
                <a:gd name="T10" fmla="*/ 87 w 292"/>
                <a:gd name="T11" fmla="*/ 52 h 206"/>
                <a:gd name="T12" fmla="*/ 113 w 292"/>
                <a:gd name="T13" fmla="*/ 73 h 206"/>
                <a:gd name="T14" fmla="*/ 140 w 292"/>
                <a:gd name="T15" fmla="*/ 95 h 206"/>
                <a:gd name="T16" fmla="*/ 169 w 292"/>
                <a:gd name="T17" fmla="*/ 119 h 20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92" h="206">
                  <a:moveTo>
                    <a:pt x="0" y="0"/>
                  </a:moveTo>
                  <a:lnTo>
                    <a:pt x="0" y="0"/>
                  </a:lnTo>
                  <a:lnTo>
                    <a:pt x="52" y="30"/>
                  </a:lnTo>
                  <a:lnTo>
                    <a:pt x="102" y="58"/>
                  </a:lnTo>
                  <a:lnTo>
                    <a:pt x="150" y="90"/>
                  </a:lnTo>
                  <a:lnTo>
                    <a:pt x="196" y="126"/>
                  </a:lnTo>
                  <a:lnTo>
                    <a:pt x="242" y="164"/>
                  </a:lnTo>
                  <a:lnTo>
                    <a:pt x="292" y="206"/>
                  </a:lnTo>
                </a:path>
              </a:pathLst>
            </a:custGeom>
            <a:noFill/>
            <a:ln w="127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4" name="Freeform 36"/>
            <p:cNvSpPr>
              <a:spLocks/>
            </p:cNvSpPr>
            <p:nvPr/>
          </p:nvSpPr>
          <p:spPr bwMode="auto">
            <a:xfrm>
              <a:off x="4677" y="2964"/>
              <a:ext cx="162" cy="114"/>
            </a:xfrm>
            <a:custGeom>
              <a:avLst/>
              <a:gdLst>
                <a:gd name="T0" fmla="*/ 0 w 280"/>
                <a:gd name="T1" fmla="*/ 0 h 198"/>
                <a:gd name="T2" fmla="*/ 0 w 280"/>
                <a:gd name="T3" fmla="*/ 0 h 198"/>
                <a:gd name="T4" fmla="*/ 29 w 280"/>
                <a:gd name="T5" fmla="*/ 16 h 198"/>
                <a:gd name="T6" fmla="*/ 56 w 280"/>
                <a:gd name="T7" fmla="*/ 32 h 198"/>
                <a:gd name="T8" fmla="*/ 82 w 280"/>
                <a:gd name="T9" fmla="*/ 50 h 198"/>
                <a:gd name="T10" fmla="*/ 82 w 280"/>
                <a:gd name="T11" fmla="*/ 50 h 198"/>
                <a:gd name="T12" fmla="*/ 109 w 280"/>
                <a:gd name="T13" fmla="*/ 69 h 198"/>
                <a:gd name="T14" fmla="*/ 134 w 280"/>
                <a:gd name="T15" fmla="*/ 91 h 198"/>
                <a:gd name="T16" fmla="*/ 162 w 280"/>
                <a:gd name="T17" fmla="*/ 114 h 19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80" h="198">
                  <a:moveTo>
                    <a:pt x="0" y="0"/>
                  </a:moveTo>
                  <a:lnTo>
                    <a:pt x="0" y="0"/>
                  </a:lnTo>
                  <a:lnTo>
                    <a:pt x="50" y="28"/>
                  </a:lnTo>
                  <a:lnTo>
                    <a:pt x="96" y="56"/>
                  </a:lnTo>
                  <a:lnTo>
                    <a:pt x="142" y="86"/>
                  </a:lnTo>
                  <a:lnTo>
                    <a:pt x="188" y="120"/>
                  </a:lnTo>
                  <a:lnTo>
                    <a:pt x="232" y="158"/>
                  </a:lnTo>
                  <a:lnTo>
                    <a:pt x="280" y="198"/>
                  </a:lnTo>
                </a:path>
              </a:pathLst>
            </a:custGeom>
            <a:noFill/>
            <a:ln w="127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5" name="Freeform 37"/>
            <p:cNvSpPr>
              <a:spLocks/>
            </p:cNvSpPr>
            <p:nvPr/>
          </p:nvSpPr>
          <p:spPr bwMode="auto">
            <a:xfrm>
              <a:off x="4680" y="2921"/>
              <a:ext cx="151" cy="107"/>
            </a:xfrm>
            <a:custGeom>
              <a:avLst/>
              <a:gdLst>
                <a:gd name="T0" fmla="*/ 0 w 260"/>
                <a:gd name="T1" fmla="*/ 0 h 186"/>
                <a:gd name="T2" fmla="*/ 0 w 260"/>
                <a:gd name="T3" fmla="*/ 0 h 186"/>
                <a:gd name="T4" fmla="*/ 27 w 260"/>
                <a:gd name="T5" fmla="*/ 15 h 186"/>
                <a:gd name="T6" fmla="*/ 52 w 260"/>
                <a:gd name="T7" fmla="*/ 30 h 186"/>
                <a:gd name="T8" fmla="*/ 77 w 260"/>
                <a:gd name="T9" fmla="*/ 46 h 186"/>
                <a:gd name="T10" fmla="*/ 77 w 260"/>
                <a:gd name="T11" fmla="*/ 46 h 186"/>
                <a:gd name="T12" fmla="*/ 101 w 260"/>
                <a:gd name="T13" fmla="*/ 64 h 186"/>
                <a:gd name="T14" fmla="*/ 125 w 260"/>
                <a:gd name="T15" fmla="*/ 84 h 186"/>
                <a:gd name="T16" fmla="*/ 151 w 260"/>
                <a:gd name="T17" fmla="*/ 107 h 18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0" h="186">
                  <a:moveTo>
                    <a:pt x="0" y="0"/>
                  </a:moveTo>
                  <a:lnTo>
                    <a:pt x="0" y="0"/>
                  </a:lnTo>
                  <a:lnTo>
                    <a:pt x="46" y="26"/>
                  </a:lnTo>
                  <a:lnTo>
                    <a:pt x="90" y="52"/>
                  </a:lnTo>
                  <a:lnTo>
                    <a:pt x="132" y="80"/>
                  </a:lnTo>
                  <a:lnTo>
                    <a:pt x="174" y="112"/>
                  </a:lnTo>
                  <a:lnTo>
                    <a:pt x="216" y="146"/>
                  </a:lnTo>
                  <a:lnTo>
                    <a:pt x="260" y="186"/>
                  </a:lnTo>
                </a:path>
              </a:pathLst>
            </a:custGeom>
            <a:noFill/>
            <a:ln w="127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6" name="Freeform 38"/>
            <p:cNvSpPr>
              <a:spLocks/>
            </p:cNvSpPr>
            <p:nvPr/>
          </p:nvSpPr>
          <p:spPr bwMode="auto">
            <a:xfrm>
              <a:off x="4684" y="2880"/>
              <a:ext cx="134" cy="96"/>
            </a:xfrm>
            <a:custGeom>
              <a:avLst/>
              <a:gdLst>
                <a:gd name="T0" fmla="*/ 0 w 232"/>
                <a:gd name="T1" fmla="*/ 0 h 166"/>
                <a:gd name="T2" fmla="*/ 0 w 232"/>
                <a:gd name="T3" fmla="*/ 0 h 166"/>
                <a:gd name="T4" fmla="*/ 24 w 232"/>
                <a:gd name="T5" fmla="*/ 14 h 166"/>
                <a:gd name="T6" fmla="*/ 46 w 232"/>
                <a:gd name="T7" fmla="*/ 27 h 166"/>
                <a:gd name="T8" fmla="*/ 68 w 232"/>
                <a:gd name="T9" fmla="*/ 42 h 166"/>
                <a:gd name="T10" fmla="*/ 68 w 232"/>
                <a:gd name="T11" fmla="*/ 42 h 166"/>
                <a:gd name="T12" fmla="*/ 90 w 232"/>
                <a:gd name="T13" fmla="*/ 58 h 166"/>
                <a:gd name="T14" fmla="*/ 111 w 232"/>
                <a:gd name="T15" fmla="*/ 75 h 166"/>
                <a:gd name="T16" fmla="*/ 134 w 232"/>
                <a:gd name="T17" fmla="*/ 96 h 16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32" h="166">
                  <a:moveTo>
                    <a:pt x="0" y="0"/>
                  </a:moveTo>
                  <a:lnTo>
                    <a:pt x="0" y="0"/>
                  </a:lnTo>
                  <a:lnTo>
                    <a:pt x="42" y="24"/>
                  </a:lnTo>
                  <a:lnTo>
                    <a:pt x="80" y="46"/>
                  </a:lnTo>
                  <a:lnTo>
                    <a:pt x="118" y="72"/>
                  </a:lnTo>
                  <a:lnTo>
                    <a:pt x="156" y="100"/>
                  </a:lnTo>
                  <a:lnTo>
                    <a:pt x="192" y="130"/>
                  </a:lnTo>
                  <a:lnTo>
                    <a:pt x="232" y="166"/>
                  </a:lnTo>
                </a:path>
              </a:pathLst>
            </a:custGeom>
            <a:noFill/>
            <a:ln w="127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7" name="Freeform 39"/>
            <p:cNvSpPr>
              <a:spLocks/>
            </p:cNvSpPr>
            <p:nvPr/>
          </p:nvSpPr>
          <p:spPr bwMode="auto">
            <a:xfrm>
              <a:off x="4685" y="2846"/>
              <a:ext cx="102" cy="72"/>
            </a:xfrm>
            <a:custGeom>
              <a:avLst/>
              <a:gdLst>
                <a:gd name="T0" fmla="*/ 0 w 176"/>
                <a:gd name="T1" fmla="*/ 0 h 126"/>
                <a:gd name="T2" fmla="*/ 0 w 176"/>
                <a:gd name="T3" fmla="*/ 0 h 126"/>
                <a:gd name="T4" fmla="*/ 19 w 176"/>
                <a:gd name="T5" fmla="*/ 10 h 126"/>
                <a:gd name="T6" fmla="*/ 36 w 176"/>
                <a:gd name="T7" fmla="*/ 21 h 126"/>
                <a:gd name="T8" fmla="*/ 52 w 176"/>
                <a:gd name="T9" fmla="*/ 31 h 126"/>
                <a:gd name="T10" fmla="*/ 52 w 176"/>
                <a:gd name="T11" fmla="*/ 31 h 126"/>
                <a:gd name="T12" fmla="*/ 68 w 176"/>
                <a:gd name="T13" fmla="*/ 43 h 126"/>
                <a:gd name="T14" fmla="*/ 85 w 176"/>
                <a:gd name="T15" fmla="*/ 56 h 126"/>
                <a:gd name="T16" fmla="*/ 102 w 176"/>
                <a:gd name="T17" fmla="*/ 72 h 1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76" h="126">
                  <a:moveTo>
                    <a:pt x="0" y="0"/>
                  </a:moveTo>
                  <a:lnTo>
                    <a:pt x="0" y="0"/>
                  </a:lnTo>
                  <a:lnTo>
                    <a:pt x="32" y="18"/>
                  </a:lnTo>
                  <a:lnTo>
                    <a:pt x="62" y="36"/>
                  </a:lnTo>
                  <a:lnTo>
                    <a:pt x="90" y="54"/>
                  </a:lnTo>
                  <a:lnTo>
                    <a:pt x="118" y="76"/>
                  </a:lnTo>
                  <a:lnTo>
                    <a:pt x="146" y="98"/>
                  </a:lnTo>
                  <a:lnTo>
                    <a:pt x="176" y="126"/>
                  </a:lnTo>
                </a:path>
              </a:pathLst>
            </a:custGeom>
            <a:noFill/>
            <a:ln w="127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8" name="Freeform 40"/>
            <p:cNvSpPr>
              <a:spLocks/>
            </p:cNvSpPr>
            <p:nvPr/>
          </p:nvSpPr>
          <p:spPr bwMode="auto">
            <a:xfrm>
              <a:off x="4606" y="2795"/>
              <a:ext cx="237" cy="956"/>
            </a:xfrm>
            <a:custGeom>
              <a:avLst/>
              <a:gdLst>
                <a:gd name="T0" fmla="*/ 231 w 410"/>
                <a:gd name="T1" fmla="*/ 266 h 1652"/>
                <a:gd name="T2" fmla="*/ 231 w 410"/>
                <a:gd name="T3" fmla="*/ 266 h 1652"/>
                <a:gd name="T4" fmla="*/ 228 w 410"/>
                <a:gd name="T5" fmla="*/ 238 h 1652"/>
                <a:gd name="T6" fmla="*/ 222 w 410"/>
                <a:gd name="T7" fmla="*/ 213 h 1652"/>
                <a:gd name="T8" fmla="*/ 215 w 410"/>
                <a:gd name="T9" fmla="*/ 189 h 1652"/>
                <a:gd name="T10" fmla="*/ 207 w 410"/>
                <a:gd name="T11" fmla="*/ 167 h 1652"/>
                <a:gd name="T12" fmla="*/ 198 w 410"/>
                <a:gd name="T13" fmla="*/ 146 h 1652"/>
                <a:gd name="T14" fmla="*/ 187 w 410"/>
                <a:gd name="T15" fmla="*/ 126 h 1652"/>
                <a:gd name="T16" fmla="*/ 177 w 410"/>
                <a:gd name="T17" fmla="*/ 108 h 1652"/>
                <a:gd name="T18" fmla="*/ 166 w 410"/>
                <a:gd name="T19" fmla="*/ 91 h 1652"/>
                <a:gd name="T20" fmla="*/ 155 w 410"/>
                <a:gd name="T21" fmla="*/ 76 h 1652"/>
                <a:gd name="T22" fmla="*/ 145 w 410"/>
                <a:gd name="T23" fmla="*/ 62 h 1652"/>
                <a:gd name="T24" fmla="*/ 123 w 410"/>
                <a:gd name="T25" fmla="*/ 41 h 1652"/>
                <a:gd name="T26" fmla="*/ 105 w 410"/>
                <a:gd name="T27" fmla="*/ 23 h 1652"/>
                <a:gd name="T28" fmla="*/ 91 w 410"/>
                <a:gd name="T29" fmla="*/ 13 h 1652"/>
                <a:gd name="T30" fmla="*/ 91 w 410"/>
                <a:gd name="T31" fmla="*/ 13 h 1652"/>
                <a:gd name="T32" fmla="*/ 86 w 410"/>
                <a:gd name="T33" fmla="*/ 10 h 1652"/>
                <a:gd name="T34" fmla="*/ 83 w 410"/>
                <a:gd name="T35" fmla="*/ 8 h 1652"/>
                <a:gd name="T36" fmla="*/ 83 w 410"/>
                <a:gd name="T37" fmla="*/ 7 h 1652"/>
                <a:gd name="T38" fmla="*/ 83 w 410"/>
                <a:gd name="T39" fmla="*/ 0 h 1652"/>
                <a:gd name="T40" fmla="*/ 83 w 410"/>
                <a:gd name="T41" fmla="*/ 0 h 1652"/>
                <a:gd name="T42" fmla="*/ 68 w 410"/>
                <a:gd name="T43" fmla="*/ 183 h 1652"/>
                <a:gd name="T44" fmla="*/ 59 w 410"/>
                <a:gd name="T45" fmla="*/ 297 h 1652"/>
                <a:gd name="T46" fmla="*/ 51 w 410"/>
                <a:gd name="T47" fmla="*/ 377 h 1652"/>
                <a:gd name="T48" fmla="*/ 51 w 410"/>
                <a:gd name="T49" fmla="*/ 377 h 1652"/>
                <a:gd name="T50" fmla="*/ 0 w 410"/>
                <a:gd name="T51" fmla="*/ 789 h 1652"/>
                <a:gd name="T52" fmla="*/ 0 w 410"/>
                <a:gd name="T53" fmla="*/ 789 h 1652"/>
                <a:gd name="T54" fmla="*/ 42 w 410"/>
                <a:gd name="T55" fmla="*/ 816 h 1652"/>
                <a:gd name="T56" fmla="*/ 79 w 410"/>
                <a:gd name="T57" fmla="*/ 840 h 1652"/>
                <a:gd name="T58" fmla="*/ 111 w 410"/>
                <a:gd name="T59" fmla="*/ 863 h 1652"/>
                <a:gd name="T60" fmla="*/ 111 w 410"/>
                <a:gd name="T61" fmla="*/ 863 h 1652"/>
                <a:gd name="T62" fmla="*/ 185 w 410"/>
                <a:gd name="T63" fmla="*/ 920 h 1652"/>
                <a:gd name="T64" fmla="*/ 231 w 410"/>
                <a:gd name="T65" fmla="*/ 956 h 1652"/>
                <a:gd name="T66" fmla="*/ 231 w 410"/>
                <a:gd name="T67" fmla="*/ 956 h 1652"/>
                <a:gd name="T68" fmla="*/ 235 w 410"/>
                <a:gd name="T69" fmla="*/ 823 h 1652"/>
                <a:gd name="T70" fmla="*/ 235 w 410"/>
                <a:gd name="T71" fmla="*/ 823 h 1652"/>
                <a:gd name="T72" fmla="*/ 236 w 410"/>
                <a:gd name="T73" fmla="*/ 538 h 1652"/>
                <a:gd name="T74" fmla="*/ 237 w 410"/>
                <a:gd name="T75" fmla="*/ 384 h 1652"/>
                <a:gd name="T76" fmla="*/ 236 w 410"/>
                <a:gd name="T77" fmla="*/ 340 h 1652"/>
                <a:gd name="T78" fmla="*/ 235 w 410"/>
                <a:gd name="T79" fmla="*/ 310 h 1652"/>
                <a:gd name="T80" fmla="*/ 234 w 410"/>
                <a:gd name="T81" fmla="*/ 287 h 1652"/>
                <a:gd name="T82" fmla="*/ 231 w 410"/>
                <a:gd name="T83" fmla="*/ 266 h 1652"/>
                <a:gd name="T84" fmla="*/ 231 w 410"/>
                <a:gd name="T85" fmla="*/ 266 h 165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10" h="1652">
                  <a:moveTo>
                    <a:pt x="400" y="460"/>
                  </a:moveTo>
                  <a:lnTo>
                    <a:pt x="400" y="460"/>
                  </a:lnTo>
                  <a:lnTo>
                    <a:pt x="394" y="412"/>
                  </a:lnTo>
                  <a:lnTo>
                    <a:pt x="384" y="368"/>
                  </a:lnTo>
                  <a:lnTo>
                    <a:pt x="372" y="326"/>
                  </a:lnTo>
                  <a:lnTo>
                    <a:pt x="358" y="288"/>
                  </a:lnTo>
                  <a:lnTo>
                    <a:pt x="342" y="252"/>
                  </a:lnTo>
                  <a:lnTo>
                    <a:pt x="324" y="218"/>
                  </a:lnTo>
                  <a:lnTo>
                    <a:pt x="306" y="186"/>
                  </a:lnTo>
                  <a:lnTo>
                    <a:pt x="288" y="158"/>
                  </a:lnTo>
                  <a:lnTo>
                    <a:pt x="268" y="132"/>
                  </a:lnTo>
                  <a:lnTo>
                    <a:pt x="250" y="108"/>
                  </a:lnTo>
                  <a:lnTo>
                    <a:pt x="212" y="70"/>
                  </a:lnTo>
                  <a:lnTo>
                    <a:pt x="182" y="40"/>
                  </a:lnTo>
                  <a:lnTo>
                    <a:pt x="158" y="22"/>
                  </a:lnTo>
                  <a:lnTo>
                    <a:pt x="148" y="18"/>
                  </a:lnTo>
                  <a:lnTo>
                    <a:pt x="144" y="14"/>
                  </a:lnTo>
                  <a:lnTo>
                    <a:pt x="144" y="12"/>
                  </a:lnTo>
                  <a:lnTo>
                    <a:pt x="144" y="0"/>
                  </a:lnTo>
                  <a:lnTo>
                    <a:pt x="118" y="316"/>
                  </a:lnTo>
                  <a:lnTo>
                    <a:pt x="102" y="514"/>
                  </a:lnTo>
                  <a:lnTo>
                    <a:pt x="88" y="652"/>
                  </a:lnTo>
                  <a:lnTo>
                    <a:pt x="0" y="1364"/>
                  </a:lnTo>
                  <a:lnTo>
                    <a:pt x="72" y="1410"/>
                  </a:lnTo>
                  <a:lnTo>
                    <a:pt x="136" y="1452"/>
                  </a:lnTo>
                  <a:lnTo>
                    <a:pt x="192" y="1492"/>
                  </a:lnTo>
                  <a:lnTo>
                    <a:pt x="320" y="1590"/>
                  </a:lnTo>
                  <a:lnTo>
                    <a:pt x="400" y="1652"/>
                  </a:lnTo>
                  <a:lnTo>
                    <a:pt x="406" y="1422"/>
                  </a:lnTo>
                  <a:lnTo>
                    <a:pt x="408" y="930"/>
                  </a:lnTo>
                  <a:lnTo>
                    <a:pt x="410" y="664"/>
                  </a:lnTo>
                  <a:lnTo>
                    <a:pt x="408" y="588"/>
                  </a:lnTo>
                  <a:lnTo>
                    <a:pt x="406" y="536"/>
                  </a:lnTo>
                  <a:lnTo>
                    <a:pt x="404" y="496"/>
                  </a:lnTo>
                  <a:lnTo>
                    <a:pt x="400" y="460"/>
                  </a:lnTo>
                  <a:close/>
                </a:path>
              </a:pathLst>
            </a:custGeom>
            <a:noFill/>
            <a:ln w="28575"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9" name="Freeform 41"/>
            <p:cNvSpPr>
              <a:spLocks/>
            </p:cNvSpPr>
            <p:nvPr/>
          </p:nvSpPr>
          <p:spPr bwMode="auto">
            <a:xfrm>
              <a:off x="4689" y="2787"/>
              <a:ext cx="2" cy="15"/>
            </a:xfrm>
            <a:custGeom>
              <a:avLst/>
              <a:gdLst>
                <a:gd name="T0" fmla="*/ 0 w 2"/>
                <a:gd name="T1" fmla="*/ 8 h 26"/>
                <a:gd name="T2" fmla="*/ 0 w 2"/>
                <a:gd name="T3" fmla="*/ 15 h 26"/>
                <a:gd name="T4" fmla="*/ 0 w 2"/>
                <a:gd name="T5" fmla="*/ 15 h 26"/>
                <a:gd name="T6" fmla="*/ 2 w 2"/>
                <a:gd name="T7" fmla="*/ 0 h 26"/>
                <a:gd name="T8" fmla="*/ 0 w 2"/>
                <a:gd name="T9" fmla="*/ 8 h 26"/>
                <a:gd name="T10" fmla="*/ 0 w 2"/>
                <a:gd name="T11" fmla="*/ 8 h 2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6">
                  <a:moveTo>
                    <a:pt x="0" y="14"/>
                  </a:moveTo>
                  <a:lnTo>
                    <a:pt x="0" y="26"/>
                  </a:lnTo>
                  <a:lnTo>
                    <a:pt x="2" y="0"/>
                  </a:lnTo>
                  <a:lnTo>
                    <a:pt x="0" y="14"/>
                  </a:lnTo>
                  <a:close/>
                </a:path>
              </a:pathLst>
            </a:custGeom>
            <a:noFill/>
            <a:ln w="127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0" name="Freeform 42"/>
            <p:cNvSpPr>
              <a:spLocks/>
            </p:cNvSpPr>
            <p:nvPr/>
          </p:nvSpPr>
          <p:spPr bwMode="auto">
            <a:xfrm>
              <a:off x="4689" y="2746"/>
              <a:ext cx="225" cy="1204"/>
            </a:xfrm>
            <a:custGeom>
              <a:avLst/>
              <a:gdLst>
                <a:gd name="T0" fmla="*/ 209 w 388"/>
                <a:gd name="T1" fmla="*/ 343 h 2080"/>
                <a:gd name="T2" fmla="*/ 203 w 388"/>
                <a:gd name="T3" fmla="*/ 294 h 2080"/>
                <a:gd name="T4" fmla="*/ 194 w 388"/>
                <a:gd name="T5" fmla="*/ 250 h 2080"/>
                <a:gd name="T6" fmla="*/ 181 w 388"/>
                <a:gd name="T7" fmla="*/ 210 h 2080"/>
                <a:gd name="T8" fmla="*/ 166 w 388"/>
                <a:gd name="T9" fmla="*/ 174 h 2080"/>
                <a:gd name="T10" fmla="*/ 150 w 388"/>
                <a:gd name="T11" fmla="*/ 142 h 2080"/>
                <a:gd name="T12" fmla="*/ 132 w 388"/>
                <a:gd name="T13" fmla="*/ 115 h 2080"/>
                <a:gd name="T14" fmla="*/ 96 w 388"/>
                <a:gd name="T15" fmla="*/ 68 h 2080"/>
                <a:gd name="T16" fmla="*/ 60 w 388"/>
                <a:gd name="T17" fmla="*/ 36 h 2080"/>
                <a:gd name="T18" fmla="*/ 29 w 388"/>
                <a:gd name="T19" fmla="*/ 15 h 2080"/>
                <a:gd name="T20" fmla="*/ 8 w 388"/>
                <a:gd name="T21" fmla="*/ 3 h 2080"/>
                <a:gd name="T22" fmla="*/ 0 w 388"/>
                <a:gd name="T23" fmla="*/ 49 h 2080"/>
                <a:gd name="T24" fmla="*/ 1 w 388"/>
                <a:gd name="T25" fmla="*/ 41 h 2080"/>
                <a:gd name="T26" fmla="*/ 0 w 388"/>
                <a:gd name="T27" fmla="*/ 56 h 2080"/>
                <a:gd name="T28" fmla="*/ 8 w 388"/>
                <a:gd name="T29" fmla="*/ 61 h 2080"/>
                <a:gd name="T30" fmla="*/ 39 w 388"/>
                <a:gd name="T31" fmla="*/ 89 h 2080"/>
                <a:gd name="T32" fmla="*/ 72 w 388"/>
                <a:gd name="T33" fmla="*/ 125 h 2080"/>
                <a:gd name="T34" fmla="*/ 94 w 388"/>
                <a:gd name="T35" fmla="*/ 156 h 2080"/>
                <a:gd name="T36" fmla="*/ 115 w 388"/>
                <a:gd name="T37" fmla="*/ 194 h 2080"/>
                <a:gd name="T38" fmla="*/ 132 w 388"/>
                <a:gd name="T39" fmla="*/ 237 h 2080"/>
                <a:gd name="T40" fmla="*/ 145 w 388"/>
                <a:gd name="T41" fmla="*/ 287 h 2080"/>
                <a:gd name="T42" fmla="*/ 148 w 388"/>
                <a:gd name="T43" fmla="*/ 315 h 2080"/>
                <a:gd name="T44" fmla="*/ 152 w 388"/>
                <a:gd name="T45" fmla="*/ 359 h 2080"/>
                <a:gd name="T46" fmla="*/ 154 w 388"/>
                <a:gd name="T47" fmla="*/ 433 h 2080"/>
                <a:gd name="T48" fmla="*/ 152 w 388"/>
                <a:gd name="T49" fmla="*/ 872 h 2080"/>
                <a:gd name="T50" fmla="*/ 148 w 388"/>
                <a:gd name="T51" fmla="*/ 1204 h 2080"/>
                <a:gd name="T52" fmla="*/ 223 w 388"/>
                <a:gd name="T53" fmla="*/ 1204 h 2080"/>
                <a:gd name="T54" fmla="*/ 224 w 388"/>
                <a:gd name="T55" fmla="*/ 1004 h 2080"/>
                <a:gd name="T56" fmla="*/ 224 w 388"/>
                <a:gd name="T57" fmla="*/ 735 h 2080"/>
                <a:gd name="T58" fmla="*/ 219 w 388"/>
                <a:gd name="T59" fmla="*/ 523 h 2080"/>
                <a:gd name="T60" fmla="*/ 212 w 388"/>
                <a:gd name="T61" fmla="*/ 397 h 2080"/>
                <a:gd name="T62" fmla="*/ 209 w 388"/>
                <a:gd name="T63" fmla="*/ 343 h 208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388" h="2080">
                  <a:moveTo>
                    <a:pt x="360" y="592"/>
                  </a:moveTo>
                  <a:lnTo>
                    <a:pt x="360" y="592"/>
                  </a:lnTo>
                  <a:lnTo>
                    <a:pt x="356" y="548"/>
                  </a:lnTo>
                  <a:lnTo>
                    <a:pt x="350" y="508"/>
                  </a:lnTo>
                  <a:lnTo>
                    <a:pt x="342" y="468"/>
                  </a:lnTo>
                  <a:lnTo>
                    <a:pt x="334" y="432"/>
                  </a:lnTo>
                  <a:lnTo>
                    <a:pt x="324" y="396"/>
                  </a:lnTo>
                  <a:lnTo>
                    <a:pt x="312" y="362"/>
                  </a:lnTo>
                  <a:lnTo>
                    <a:pt x="300" y="330"/>
                  </a:lnTo>
                  <a:lnTo>
                    <a:pt x="286" y="300"/>
                  </a:lnTo>
                  <a:lnTo>
                    <a:pt x="274" y="272"/>
                  </a:lnTo>
                  <a:lnTo>
                    <a:pt x="258" y="246"/>
                  </a:lnTo>
                  <a:lnTo>
                    <a:pt x="244" y="220"/>
                  </a:lnTo>
                  <a:lnTo>
                    <a:pt x="228" y="198"/>
                  </a:lnTo>
                  <a:lnTo>
                    <a:pt x="196" y="156"/>
                  </a:lnTo>
                  <a:lnTo>
                    <a:pt x="166" y="118"/>
                  </a:lnTo>
                  <a:lnTo>
                    <a:pt x="134" y="88"/>
                  </a:lnTo>
                  <a:lnTo>
                    <a:pt x="104" y="62"/>
                  </a:lnTo>
                  <a:lnTo>
                    <a:pt x="76" y="42"/>
                  </a:lnTo>
                  <a:lnTo>
                    <a:pt x="50" y="26"/>
                  </a:lnTo>
                  <a:lnTo>
                    <a:pt x="30" y="14"/>
                  </a:lnTo>
                  <a:lnTo>
                    <a:pt x="14" y="6"/>
                  </a:lnTo>
                  <a:lnTo>
                    <a:pt x="0" y="0"/>
                  </a:lnTo>
                  <a:lnTo>
                    <a:pt x="0" y="84"/>
                  </a:lnTo>
                  <a:lnTo>
                    <a:pt x="2" y="70"/>
                  </a:lnTo>
                  <a:lnTo>
                    <a:pt x="0" y="96"/>
                  </a:lnTo>
                  <a:lnTo>
                    <a:pt x="14" y="106"/>
                  </a:lnTo>
                  <a:lnTo>
                    <a:pt x="38" y="124"/>
                  </a:lnTo>
                  <a:lnTo>
                    <a:pt x="68" y="154"/>
                  </a:lnTo>
                  <a:lnTo>
                    <a:pt x="106" y="192"/>
                  </a:lnTo>
                  <a:lnTo>
                    <a:pt x="124" y="216"/>
                  </a:lnTo>
                  <a:lnTo>
                    <a:pt x="144" y="242"/>
                  </a:lnTo>
                  <a:lnTo>
                    <a:pt x="162" y="270"/>
                  </a:lnTo>
                  <a:lnTo>
                    <a:pt x="180" y="302"/>
                  </a:lnTo>
                  <a:lnTo>
                    <a:pt x="198" y="336"/>
                  </a:lnTo>
                  <a:lnTo>
                    <a:pt x="214" y="372"/>
                  </a:lnTo>
                  <a:lnTo>
                    <a:pt x="228" y="410"/>
                  </a:lnTo>
                  <a:lnTo>
                    <a:pt x="240" y="452"/>
                  </a:lnTo>
                  <a:lnTo>
                    <a:pt x="250" y="496"/>
                  </a:lnTo>
                  <a:lnTo>
                    <a:pt x="256" y="544"/>
                  </a:lnTo>
                  <a:lnTo>
                    <a:pt x="260" y="580"/>
                  </a:lnTo>
                  <a:lnTo>
                    <a:pt x="262" y="620"/>
                  </a:lnTo>
                  <a:lnTo>
                    <a:pt x="264" y="672"/>
                  </a:lnTo>
                  <a:lnTo>
                    <a:pt x="266" y="748"/>
                  </a:lnTo>
                  <a:lnTo>
                    <a:pt x="264" y="1014"/>
                  </a:lnTo>
                  <a:lnTo>
                    <a:pt x="262" y="1506"/>
                  </a:lnTo>
                  <a:lnTo>
                    <a:pt x="256" y="2080"/>
                  </a:lnTo>
                  <a:lnTo>
                    <a:pt x="384" y="2080"/>
                  </a:lnTo>
                  <a:lnTo>
                    <a:pt x="386" y="1914"/>
                  </a:lnTo>
                  <a:lnTo>
                    <a:pt x="386" y="1734"/>
                  </a:lnTo>
                  <a:lnTo>
                    <a:pt x="388" y="1512"/>
                  </a:lnTo>
                  <a:lnTo>
                    <a:pt x="386" y="1270"/>
                  </a:lnTo>
                  <a:lnTo>
                    <a:pt x="380" y="1024"/>
                  </a:lnTo>
                  <a:lnTo>
                    <a:pt x="378" y="904"/>
                  </a:lnTo>
                  <a:lnTo>
                    <a:pt x="372" y="792"/>
                  </a:lnTo>
                  <a:lnTo>
                    <a:pt x="366" y="686"/>
                  </a:lnTo>
                  <a:lnTo>
                    <a:pt x="360" y="592"/>
                  </a:lnTo>
                  <a:close/>
                </a:path>
              </a:pathLst>
            </a:custGeom>
            <a:noFill/>
            <a:ln w="12700"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1" name="Freeform 43"/>
            <p:cNvSpPr>
              <a:spLocks/>
            </p:cNvSpPr>
            <p:nvPr/>
          </p:nvSpPr>
          <p:spPr bwMode="auto">
            <a:xfrm>
              <a:off x="4689" y="2746"/>
              <a:ext cx="225" cy="1204"/>
            </a:xfrm>
            <a:custGeom>
              <a:avLst/>
              <a:gdLst>
                <a:gd name="T0" fmla="*/ 209 w 388"/>
                <a:gd name="T1" fmla="*/ 343 h 2080"/>
                <a:gd name="T2" fmla="*/ 203 w 388"/>
                <a:gd name="T3" fmla="*/ 294 h 2080"/>
                <a:gd name="T4" fmla="*/ 194 w 388"/>
                <a:gd name="T5" fmla="*/ 250 h 2080"/>
                <a:gd name="T6" fmla="*/ 181 w 388"/>
                <a:gd name="T7" fmla="*/ 210 h 2080"/>
                <a:gd name="T8" fmla="*/ 166 w 388"/>
                <a:gd name="T9" fmla="*/ 174 h 2080"/>
                <a:gd name="T10" fmla="*/ 150 w 388"/>
                <a:gd name="T11" fmla="*/ 142 h 2080"/>
                <a:gd name="T12" fmla="*/ 132 w 388"/>
                <a:gd name="T13" fmla="*/ 115 h 2080"/>
                <a:gd name="T14" fmla="*/ 96 w 388"/>
                <a:gd name="T15" fmla="*/ 68 h 2080"/>
                <a:gd name="T16" fmla="*/ 60 w 388"/>
                <a:gd name="T17" fmla="*/ 36 h 2080"/>
                <a:gd name="T18" fmla="*/ 29 w 388"/>
                <a:gd name="T19" fmla="*/ 15 h 2080"/>
                <a:gd name="T20" fmla="*/ 8 w 388"/>
                <a:gd name="T21" fmla="*/ 3 h 2080"/>
                <a:gd name="T22" fmla="*/ 0 w 388"/>
                <a:gd name="T23" fmla="*/ 49 h 2080"/>
                <a:gd name="T24" fmla="*/ 1 w 388"/>
                <a:gd name="T25" fmla="*/ 41 h 2080"/>
                <a:gd name="T26" fmla="*/ 0 w 388"/>
                <a:gd name="T27" fmla="*/ 56 h 2080"/>
                <a:gd name="T28" fmla="*/ 8 w 388"/>
                <a:gd name="T29" fmla="*/ 61 h 2080"/>
                <a:gd name="T30" fmla="*/ 39 w 388"/>
                <a:gd name="T31" fmla="*/ 89 h 2080"/>
                <a:gd name="T32" fmla="*/ 72 w 388"/>
                <a:gd name="T33" fmla="*/ 125 h 2080"/>
                <a:gd name="T34" fmla="*/ 94 w 388"/>
                <a:gd name="T35" fmla="*/ 156 h 2080"/>
                <a:gd name="T36" fmla="*/ 115 w 388"/>
                <a:gd name="T37" fmla="*/ 194 h 2080"/>
                <a:gd name="T38" fmla="*/ 132 w 388"/>
                <a:gd name="T39" fmla="*/ 237 h 2080"/>
                <a:gd name="T40" fmla="*/ 145 w 388"/>
                <a:gd name="T41" fmla="*/ 287 h 2080"/>
                <a:gd name="T42" fmla="*/ 148 w 388"/>
                <a:gd name="T43" fmla="*/ 315 h 2080"/>
                <a:gd name="T44" fmla="*/ 152 w 388"/>
                <a:gd name="T45" fmla="*/ 359 h 2080"/>
                <a:gd name="T46" fmla="*/ 154 w 388"/>
                <a:gd name="T47" fmla="*/ 433 h 2080"/>
                <a:gd name="T48" fmla="*/ 152 w 388"/>
                <a:gd name="T49" fmla="*/ 872 h 2080"/>
                <a:gd name="T50" fmla="*/ 148 w 388"/>
                <a:gd name="T51" fmla="*/ 1204 h 2080"/>
                <a:gd name="T52" fmla="*/ 223 w 388"/>
                <a:gd name="T53" fmla="*/ 1204 h 2080"/>
                <a:gd name="T54" fmla="*/ 224 w 388"/>
                <a:gd name="T55" fmla="*/ 1004 h 2080"/>
                <a:gd name="T56" fmla="*/ 224 w 388"/>
                <a:gd name="T57" fmla="*/ 735 h 2080"/>
                <a:gd name="T58" fmla="*/ 219 w 388"/>
                <a:gd name="T59" fmla="*/ 523 h 2080"/>
                <a:gd name="T60" fmla="*/ 212 w 388"/>
                <a:gd name="T61" fmla="*/ 397 h 2080"/>
                <a:gd name="T62" fmla="*/ 209 w 388"/>
                <a:gd name="T63" fmla="*/ 343 h 208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388" h="2080">
                  <a:moveTo>
                    <a:pt x="360" y="592"/>
                  </a:moveTo>
                  <a:lnTo>
                    <a:pt x="360" y="592"/>
                  </a:lnTo>
                  <a:lnTo>
                    <a:pt x="356" y="548"/>
                  </a:lnTo>
                  <a:lnTo>
                    <a:pt x="350" y="508"/>
                  </a:lnTo>
                  <a:lnTo>
                    <a:pt x="342" y="468"/>
                  </a:lnTo>
                  <a:lnTo>
                    <a:pt x="334" y="432"/>
                  </a:lnTo>
                  <a:lnTo>
                    <a:pt x="324" y="396"/>
                  </a:lnTo>
                  <a:lnTo>
                    <a:pt x="312" y="362"/>
                  </a:lnTo>
                  <a:lnTo>
                    <a:pt x="300" y="330"/>
                  </a:lnTo>
                  <a:lnTo>
                    <a:pt x="286" y="300"/>
                  </a:lnTo>
                  <a:lnTo>
                    <a:pt x="274" y="272"/>
                  </a:lnTo>
                  <a:lnTo>
                    <a:pt x="258" y="246"/>
                  </a:lnTo>
                  <a:lnTo>
                    <a:pt x="244" y="220"/>
                  </a:lnTo>
                  <a:lnTo>
                    <a:pt x="228" y="198"/>
                  </a:lnTo>
                  <a:lnTo>
                    <a:pt x="196" y="156"/>
                  </a:lnTo>
                  <a:lnTo>
                    <a:pt x="166" y="118"/>
                  </a:lnTo>
                  <a:lnTo>
                    <a:pt x="134" y="88"/>
                  </a:lnTo>
                  <a:lnTo>
                    <a:pt x="104" y="62"/>
                  </a:lnTo>
                  <a:lnTo>
                    <a:pt x="76" y="42"/>
                  </a:lnTo>
                  <a:lnTo>
                    <a:pt x="50" y="26"/>
                  </a:lnTo>
                  <a:lnTo>
                    <a:pt x="30" y="14"/>
                  </a:lnTo>
                  <a:lnTo>
                    <a:pt x="14" y="6"/>
                  </a:lnTo>
                  <a:lnTo>
                    <a:pt x="0" y="0"/>
                  </a:lnTo>
                  <a:lnTo>
                    <a:pt x="0" y="84"/>
                  </a:lnTo>
                  <a:lnTo>
                    <a:pt x="2" y="70"/>
                  </a:lnTo>
                  <a:lnTo>
                    <a:pt x="0" y="96"/>
                  </a:lnTo>
                  <a:lnTo>
                    <a:pt x="14" y="106"/>
                  </a:lnTo>
                  <a:lnTo>
                    <a:pt x="38" y="124"/>
                  </a:lnTo>
                  <a:lnTo>
                    <a:pt x="68" y="154"/>
                  </a:lnTo>
                  <a:lnTo>
                    <a:pt x="106" y="192"/>
                  </a:lnTo>
                  <a:lnTo>
                    <a:pt x="124" y="216"/>
                  </a:lnTo>
                  <a:lnTo>
                    <a:pt x="144" y="242"/>
                  </a:lnTo>
                  <a:lnTo>
                    <a:pt x="162" y="270"/>
                  </a:lnTo>
                  <a:lnTo>
                    <a:pt x="180" y="302"/>
                  </a:lnTo>
                  <a:lnTo>
                    <a:pt x="198" y="336"/>
                  </a:lnTo>
                  <a:lnTo>
                    <a:pt x="214" y="372"/>
                  </a:lnTo>
                  <a:lnTo>
                    <a:pt x="228" y="410"/>
                  </a:lnTo>
                  <a:lnTo>
                    <a:pt x="240" y="452"/>
                  </a:lnTo>
                  <a:lnTo>
                    <a:pt x="250" y="496"/>
                  </a:lnTo>
                  <a:lnTo>
                    <a:pt x="256" y="544"/>
                  </a:lnTo>
                  <a:lnTo>
                    <a:pt x="260" y="580"/>
                  </a:lnTo>
                  <a:lnTo>
                    <a:pt x="262" y="620"/>
                  </a:lnTo>
                  <a:lnTo>
                    <a:pt x="264" y="672"/>
                  </a:lnTo>
                  <a:lnTo>
                    <a:pt x="266" y="748"/>
                  </a:lnTo>
                  <a:lnTo>
                    <a:pt x="264" y="1014"/>
                  </a:lnTo>
                  <a:lnTo>
                    <a:pt x="262" y="1506"/>
                  </a:lnTo>
                  <a:lnTo>
                    <a:pt x="256" y="2080"/>
                  </a:lnTo>
                  <a:lnTo>
                    <a:pt x="384" y="2080"/>
                  </a:lnTo>
                  <a:lnTo>
                    <a:pt x="386" y="1914"/>
                  </a:lnTo>
                  <a:lnTo>
                    <a:pt x="386" y="1734"/>
                  </a:lnTo>
                  <a:lnTo>
                    <a:pt x="388" y="1512"/>
                  </a:lnTo>
                  <a:lnTo>
                    <a:pt x="386" y="1270"/>
                  </a:lnTo>
                  <a:lnTo>
                    <a:pt x="380" y="1024"/>
                  </a:lnTo>
                  <a:lnTo>
                    <a:pt x="378" y="904"/>
                  </a:lnTo>
                  <a:lnTo>
                    <a:pt x="372" y="792"/>
                  </a:lnTo>
                  <a:lnTo>
                    <a:pt x="366" y="686"/>
                  </a:lnTo>
                  <a:lnTo>
                    <a:pt x="360" y="592"/>
                  </a:lnTo>
                  <a:close/>
                </a:path>
              </a:pathLst>
            </a:custGeom>
            <a:noFill/>
            <a:ln w="28575"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grpSp>
      <p:sp>
        <p:nvSpPr>
          <p:cNvPr id="61443" name="Rectangle 3"/>
          <p:cNvSpPr>
            <a:spLocks noGrp="1" noChangeArrowheads="1"/>
          </p:cNvSpPr>
          <p:nvPr>
            <p:ph type="ctrTitle"/>
          </p:nvPr>
        </p:nvSpPr>
        <p:spPr>
          <a:xfrm>
            <a:off x="685800" y="2130425"/>
            <a:ext cx="7772400" cy="1470025"/>
          </a:xfrm>
        </p:spPr>
        <p:txBody>
          <a:bodyPr/>
          <a:lstStyle>
            <a:lvl1pPr>
              <a:defRPr/>
            </a:lvl1pPr>
          </a:lstStyle>
          <a:p>
            <a:pPr lvl="0"/>
            <a:r>
              <a:rPr lang="en-GB" altLang="en-US" noProof="0" smtClean="0"/>
              <a:t>Click to edit Master title style</a:t>
            </a:r>
          </a:p>
        </p:txBody>
      </p:sp>
      <p:sp>
        <p:nvSpPr>
          <p:cNvPr id="61444" name="Rectangle 4"/>
          <p:cNvSpPr>
            <a:spLocks noGrp="1" noChangeArrowheads="1"/>
          </p:cNvSpPr>
          <p:nvPr>
            <p:ph type="subTitle" idx="1"/>
          </p:nvPr>
        </p:nvSpPr>
        <p:spPr>
          <a:xfrm>
            <a:off x="1371600" y="3886200"/>
            <a:ext cx="6400800" cy="1752600"/>
          </a:xfrm>
        </p:spPr>
        <p:txBody>
          <a:bodyPr/>
          <a:lstStyle>
            <a:lvl1pPr marL="0" indent="0" algn="ctr">
              <a:buFontTx/>
              <a:buNone/>
              <a:defRPr b="1"/>
            </a:lvl1pPr>
          </a:lstStyle>
          <a:p>
            <a:pPr lvl="0"/>
            <a:r>
              <a:rPr lang="en-GB" altLang="en-US" noProof="0" smtClean="0"/>
              <a:t>Click to edit Master subtitle style</a:t>
            </a:r>
          </a:p>
        </p:txBody>
      </p:sp>
      <p:sp>
        <p:nvSpPr>
          <p:cNvPr id="42" name="Rectangle 5"/>
          <p:cNvSpPr>
            <a:spLocks noGrp="1" noChangeArrowheads="1"/>
          </p:cNvSpPr>
          <p:nvPr>
            <p:ph type="dt" sz="half" idx="10"/>
          </p:nvPr>
        </p:nvSpPr>
        <p:spPr/>
        <p:txBody>
          <a:bodyPr/>
          <a:lstStyle>
            <a:lvl1pPr>
              <a:defRPr smtClean="0"/>
            </a:lvl1pPr>
          </a:lstStyle>
          <a:p>
            <a:pPr>
              <a:defRPr/>
            </a:pPr>
            <a:endParaRPr lang="en-GB" altLang="en-US"/>
          </a:p>
        </p:txBody>
      </p:sp>
      <p:sp>
        <p:nvSpPr>
          <p:cNvPr id="43" name="Rectangle 6"/>
          <p:cNvSpPr>
            <a:spLocks noGrp="1" noChangeArrowheads="1"/>
          </p:cNvSpPr>
          <p:nvPr>
            <p:ph type="ftr" sz="quarter" idx="11"/>
          </p:nvPr>
        </p:nvSpPr>
        <p:spPr/>
        <p:txBody>
          <a:bodyPr/>
          <a:lstStyle>
            <a:lvl1pPr>
              <a:defRPr smtClean="0"/>
            </a:lvl1pPr>
          </a:lstStyle>
          <a:p>
            <a:pPr>
              <a:defRPr/>
            </a:pPr>
            <a:endParaRPr lang="en-GB" altLang="en-US"/>
          </a:p>
        </p:txBody>
      </p:sp>
      <p:sp>
        <p:nvSpPr>
          <p:cNvPr id="44" name="Rectangle 7"/>
          <p:cNvSpPr>
            <a:spLocks noGrp="1" noChangeArrowheads="1"/>
          </p:cNvSpPr>
          <p:nvPr>
            <p:ph type="sldNum" sz="quarter" idx="12"/>
          </p:nvPr>
        </p:nvSpPr>
        <p:spPr/>
        <p:txBody>
          <a:bodyPr/>
          <a:lstStyle>
            <a:lvl1pPr>
              <a:defRPr smtClean="0"/>
            </a:lvl1pPr>
          </a:lstStyle>
          <a:p>
            <a:pPr>
              <a:defRPr/>
            </a:pPr>
            <a:fld id="{C65409EB-E9B6-464D-90C7-F5EA7111AAB3}" type="slidenum">
              <a:rPr lang="en-GB" altLang="en-US"/>
              <a:pPr>
                <a:defRPr/>
              </a:pPr>
              <a:t>‹#›</a:t>
            </a:fld>
            <a:endParaRPr lang="en-GB" altLang="en-US"/>
          </a:p>
        </p:txBody>
      </p:sp>
    </p:spTree>
    <p:extLst>
      <p:ext uri="{BB962C8B-B14F-4D97-AF65-F5344CB8AC3E}">
        <p14:creationId xmlns:p14="http://schemas.microsoft.com/office/powerpoint/2010/main" val="745171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3751D0C4-C923-42AA-B912-9A4C0408A0E5}" type="slidenum">
              <a:rPr lang="en-GB" altLang="en-US"/>
              <a:pPr>
                <a:defRPr/>
              </a:pPr>
              <a:t>‹#›</a:t>
            </a:fld>
            <a:endParaRPr lang="en-GB" altLang="en-US"/>
          </a:p>
        </p:txBody>
      </p:sp>
    </p:spTree>
    <p:extLst>
      <p:ext uri="{BB962C8B-B14F-4D97-AF65-F5344CB8AC3E}">
        <p14:creationId xmlns:p14="http://schemas.microsoft.com/office/powerpoint/2010/main" val="3909563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51500" y="274638"/>
            <a:ext cx="1730375"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50419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8B9FFED2-6F02-49AC-B63F-B32D6CE8E463}" type="slidenum">
              <a:rPr lang="en-GB" altLang="en-US"/>
              <a:pPr>
                <a:defRPr/>
              </a:pPr>
              <a:t>‹#›</a:t>
            </a:fld>
            <a:endParaRPr lang="en-GB" altLang="en-US"/>
          </a:p>
        </p:txBody>
      </p:sp>
    </p:spTree>
    <p:extLst>
      <p:ext uri="{BB962C8B-B14F-4D97-AF65-F5344CB8AC3E}">
        <p14:creationId xmlns:p14="http://schemas.microsoft.com/office/powerpoint/2010/main" val="1414512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924675"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6924675"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4E3B6E27-2E36-4C5C-880A-4F186F771808}" type="slidenum">
              <a:rPr lang="en-GB" altLang="en-US"/>
              <a:pPr>
                <a:defRPr/>
              </a:pPr>
              <a:t>‹#›</a:t>
            </a:fld>
            <a:endParaRPr lang="en-GB" altLang="en-US"/>
          </a:p>
        </p:txBody>
      </p:sp>
    </p:spTree>
    <p:extLst>
      <p:ext uri="{BB962C8B-B14F-4D97-AF65-F5344CB8AC3E}">
        <p14:creationId xmlns:p14="http://schemas.microsoft.com/office/powerpoint/2010/main" val="41030537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924675"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3386138"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995738" y="1600200"/>
            <a:ext cx="3386137"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3C76AFFC-FC2B-4363-9AA6-8BE514DE287C}" type="slidenum">
              <a:rPr lang="en-GB" altLang="en-US"/>
              <a:pPr>
                <a:defRPr/>
              </a:pPr>
              <a:t>‹#›</a:t>
            </a:fld>
            <a:endParaRPr lang="en-GB" altLang="en-US"/>
          </a:p>
        </p:txBody>
      </p:sp>
    </p:spTree>
    <p:extLst>
      <p:ext uri="{BB962C8B-B14F-4D97-AF65-F5344CB8AC3E}">
        <p14:creationId xmlns:p14="http://schemas.microsoft.com/office/powerpoint/2010/main" val="1654183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0CCEEC15-2EED-4321-B2F8-968E0BC61D5E}" type="slidenum">
              <a:rPr lang="en-GB" altLang="en-US"/>
              <a:pPr>
                <a:defRPr/>
              </a:pPr>
              <a:t>‹#›</a:t>
            </a:fld>
            <a:endParaRPr lang="en-GB" altLang="en-US"/>
          </a:p>
        </p:txBody>
      </p:sp>
    </p:spTree>
    <p:extLst>
      <p:ext uri="{BB962C8B-B14F-4D97-AF65-F5344CB8AC3E}">
        <p14:creationId xmlns:p14="http://schemas.microsoft.com/office/powerpoint/2010/main" val="2890656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00F422C7-B58B-4BEA-9043-8B370090E649}" type="slidenum">
              <a:rPr lang="en-GB" altLang="en-US"/>
              <a:pPr>
                <a:defRPr/>
              </a:pPr>
              <a:t>‹#›</a:t>
            </a:fld>
            <a:endParaRPr lang="en-GB" altLang="en-US"/>
          </a:p>
        </p:txBody>
      </p:sp>
    </p:spTree>
    <p:extLst>
      <p:ext uri="{BB962C8B-B14F-4D97-AF65-F5344CB8AC3E}">
        <p14:creationId xmlns:p14="http://schemas.microsoft.com/office/powerpoint/2010/main" val="1330666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3386138"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995738" y="1600200"/>
            <a:ext cx="3386137"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19CBEC54-735C-429A-9E7F-6B299C8D01FF}" type="slidenum">
              <a:rPr lang="en-GB" altLang="en-US"/>
              <a:pPr>
                <a:defRPr/>
              </a:pPr>
              <a:t>‹#›</a:t>
            </a:fld>
            <a:endParaRPr lang="en-GB" altLang="en-US"/>
          </a:p>
        </p:txBody>
      </p:sp>
    </p:spTree>
    <p:extLst>
      <p:ext uri="{BB962C8B-B14F-4D97-AF65-F5344CB8AC3E}">
        <p14:creationId xmlns:p14="http://schemas.microsoft.com/office/powerpoint/2010/main" val="1567560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6"/>
          <p:cNvSpPr>
            <a:spLocks noGrp="1" noChangeArrowheads="1"/>
          </p:cNvSpPr>
          <p:nvPr>
            <p:ph type="sldNum" sz="quarter" idx="12"/>
          </p:nvPr>
        </p:nvSpPr>
        <p:spPr>
          <a:ln/>
        </p:spPr>
        <p:txBody>
          <a:bodyPr/>
          <a:lstStyle>
            <a:lvl1pPr>
              <a:defRPr/>
            </a:lvl1pPr>
          </a:lstStyle>
          <a:p>
            <a:pPr>
              <a:defRPr/>
            </a:pPr>
            <a:fld id="{2881013C-62FA-4B66-BA1C-59A8D6F8D700}" type="slidenum">
              <a:rPr lang="en-GB" altLang="en-US"/>
              <a:pPr>
                <a:defRPr/>
              </a:pPr>
              <a:t>‹#›</a:t>
            </a:fld>
            <a:endParaRPr lang="en-GB" altLang="en-US"/>
          </a:p>
        </p:txBody>
      </p:sp>
    </p:spTree>
    <p:extLst>
      <p:ext uri="{BB962C8B-B14F-4D97-AF65-F5344CB8AC3E}">
        <p14:creationId xmlns:p14="http://schemas.microsoft.com/office/powerpoint/2010/main" val="903952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6"/>
          <p:cNvSpPr>
            <a:spLocks noGrp="1" noChangeArrowheads="1"/>
          </p:cNvSpPr>
          <p:nvPr>
            <p:ph type="sldNum" sz="quarter" idx="12"/>
          </p:nvPr>
        </p:nvSpPr>
        <p:spPr>
          <a:ln/>
        </p:spPr>
        <p:txBody>
          <a:bodyPr/>
          <a:lstStyle>
            <a:lvl1pPr>
              <a:defRPr/>
            </a:lvl1pPr>
          </a:lstStyle>
          <a:p>
            <a:pPr>
              <a:defRPr/>
            </a:pPr>
            <a:fld id="{29BF85A5-9457-4ABE-A145-2499C621F092}" type="slidenum">
              <a:rPr lang="en-GB" altLang="en-US"/>
              <a:pPr>
                <a:defRPr/>
              </a:pPr>
              <a:t>‹#›</a:t>
            </a:fld>
            <a:endParaRPr lang="en-GB" altLang="en-US"/>
          </a:p>
        </p:txBody>
      </p:sp>
    </p:spTree>
    <p:extLst>
      <p:ext uri="{BB962C8B-B14F-4D97-AF65-F5344CB8AC3E}">
        <p14:creationId xmlns:p14="http://schemas.microsoft.com/office/powerpoint/2010/main" val="867921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6"/>
          <p:cNvSpPr>
            <a:spLocks noGrp="1" noChangeArrowheads="1"/>
          </p:cNvSpPr>
          <p:nvPr>
            <p:ph type="sldNum" sz="quarter" idx="12"/>
          </p:nvPr>
        </p:nvSpPr>
        <p:spPr>
          <a:ln/>
        </p:spPr>
        <p:txBody>
          <a:bodyPr/>
          <a:lstStyle>
            <a:lvl1pPr>
              <a:defRPr/>
            </a:lvl1pPr>
          </a:lstStyle>
          <a:p>
            <a:pPr>
              <a:defRPr/>
            </a:pPr>
            <a:fld id="{4C06EBB4-3191-49BF-A25D-CE7DE0734F60}" type="slidenum">
              <a:rPr lang="en-GB" altLang="en-US"/>
              <a:pPr>
                <a:defRPr/>
              </a:pPr>
              <a:t>‹#›</a:t>
            </a:fld>
            <a:endParaRPr lang="en-GB" altLang="en-US"/>
          </a:p>
        </p:txBody>
      </p:sp>
    </p:spTree>
    <p:extLst>
      <p:ext uri="{BB962C8B-B14F-4D97-AF65-F5344CB8AC3E}">
        <p14:creationId xmlns:p14="http://schemas.microsoft.com/office/powerpoint/2010/main" val="2412259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90CCE3D2-5708-49DD-B94E-CEEBEDC99E4E}" type="slidenum">
              <a:rPr lang="en-GB" altLang="en-US"/>
              <a:pPr>
                <a:defRPr/>
              </a:pPr>
              <a:t>‹#›</a:t>
            </a:fld>
            <a:endParaRPr lang="en-GB" altLang="en-US"/>
          </a:p>
        </p:txBody>
      </p:sp>
    </p:spTree>
    <p:extLst>
      <p:ext uri="{BB962C8B-B14F-4D97-AF65-F5344CB8AC3E}">
        <p14:creationId xmlns:p14="http://schemas.microsoft.com/office/powerpoint/2010/main" val="2922882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1D50D971-39F6-45BF-985F-9F2A4D19D35A}" type="slidenum">
              <a:rPr lang="en-GB" altLang="en-US"/>
              <a:pPr>
                <a:defRPr/>
              </a:pPr>
              <a:t>‹#›</a:t>
            </a:fld>
            <a:endParaRPr lang="en-GB" altLang="en-US"/>
          </a:p>
        </p:txBody>
      </p:sp>
    </p:spTree>
    <p:extLst>
      <p:ext uri="{BB962C8B-B14F-4D97-AF65-F5344CB8AC3E}">
        <p14:creationId xmlns:p14="http://schemas.microsoft.com/office/powerpoint/2010/main" val="3544212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8" descr="papyrus4"/>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692467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8" name="Rectangle 3"/>
          <p:cNvSpPr>
            <a:spLocks noGrp="1" noChangeArrowheads="1"/>
          </p:cNvSpPr>
          <p:nvPr>
            <p:ph type="body" idx="1"/>
          </p:nvPr>
        </p:nvSpPr>
        <p:spPr bwMode="auto">
          <a:xfrm>
            <a:off x="457200" y="1600200"/>
            <a:ext cx="6924675"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3072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aseline="0" smtClean="0"/>
            </a:lvl1pPr>
          </a:lstStyle>
          <a:p>
            <a:pPr>
              <a:defRPr/>
            </a:pPr>
            <a:endParaRPr lang="en-GB" altLang="en-US"/>
          </a:p>
        </p:txBody>
      </p:sp>
      <p:sp>
        <p:nvSpPr>
          <p:cNvPr id="3072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aseline="0" smtClean="0"/>
            </a:lvl1pPr>
          </a:lstStyle>
          <a:p>
            <a:pPr>
              <a:defRPr/>
            </a:pPr>
            <a:endParaRPr lang="en-GB" altLang="en-US"/>
          </a:p>
        </p:txBody>
      </p:sp>
      <p:sp>
        <p:nvSpPr>
          <p:cNvPr id="3072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baseline="0" smtClean="0"/>
            </a:lvl1pPr>
          </a:lstStyle>
          <a:p>
            <a:pPr>
              <a:defRPr/>
            </a:pPr>
            <a:fld id="{4395C037-B11B-4A87-BE5A-B8A18C3321BF}" type="slidenum">
              <a:rPr lang="en-GB" altLang="en-US"/>
              <a:pPr>
                <a:defRPr/>
              </a:pPr>
              <a:t>‹#›</a:t>
            </a:fld>
            <a:endParaRPr lang="en-GB" altLang="en-US"/>
          </a:p>
        </p:txBody>
      </p:sp>
      <p:grpSp>
        <p:nvGrpSpPr>
          <p:cNvPr id="1032" name="Group 9"/>
          <p:cNvGrpSpPr>
            <a:grpSpLocks noChangeAspect="1"/>
          </p:cNvGrpSpPr>
          <p:nvPr userDrawn="1"/>
        </p:nvGrpSpPr>
        <p:grpSpPr bwMode="auto">
          <a:xfrm>
            <a:off x="7624763" y="1933575"/>
            <a:ext cx="981075" cy="438150"/>
            <a:chOff x="3464" y="1006"/>
            <a:chExt cx="2054" cy="917"/>
          </a:xfrm>
        </p:grpSpPr>
        <p:sp>
          <p:nvSpPr>
            <p:cNvPr id="1074" name="Freeform 10"/>
            <p:cNvSpPr>
              <a:spLocks noChangeAspect="1"/>
            </p:cNvSpPr>
            <p:nvPr userDrawn="1"/>
          </p:nvSpPr>
          <p:spPr bwMode="auto">
            <a:xfrm>
              <a:off x="3464" y="1006"/>
              <a:ext cx="266" cy="234"/>
            </a:xfrm>
            <a:custGeom>
              <a:avLst/>
              <a:gdLst>
                <a:gd name="T0" fmla="*/ 0 w 133"/>
                <a:gd name="T1" fmla="*/ 34 h 117"/>
                <a:gd name="T2" fmla="*/ 150 w 133"/>
                <a:gd name="T3" fmla="*/ 84 h 117"/>
                <a:gd name="T4" fmla="*/ 266 w 133"/>
                <a:gd name="T5" fmla="*/ 234 h 117"/>
                <a:gd name="T6" fmla="*/ 0 60000 65536"/>
                <a:gd name="T7" fmla="*/ 0 60000 65536"/>
                <a:gd name="T8" fmla="*/ 0 60000 65536"/>
              </a:gdLst>
              <a:ahLst/>
              <a:cxnLst>
                <a:cxn ang="T6">
                  <a:pos x="T0" y="T1"/>
                </a:cxn>
                <a:cxn ang="T7">
                  <a:pos x="T2" y="T3"/>
                </a:cxn>
                <a:cxn ang="T8">
                  <a:pos x="T4" y="T5"/>
                </a:cxn>
              </a:cxnLst>
              <a:rect l="0" t="0" r="r" b="b"/>
              <a:pathLst>
                <a:path w="133" h="117">
                  <a:moveTo>
                    <a:pt x="0" y="17"/>
                  </a:moveTo>
                  <a:cubicBezTo>
                    <a:pt x="0" y="17"/>
                    <a:pt x="46" y="0"/>
                    <a:pt x="75" y="42"/>
                  </a:cubicBezTo>
                  <a:cubicBezTo>
                    <a:pt x="104" y="83"/>
                    <a:pt x="133" y="117"/>
                    <a:pt x="133" y="117"/>
                  </a:cubicBezTo>
                </a:path>
              </a:pathLst>
            </a:custGeom>
            <a:noFill/>
            <a:ln w="38100" cap="flat" cmpd="sng">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75" name="Freeform 11"/>
            <p:cNvSpPr>
              <a:spLocks noChangeAspect="1"/>
            </p:cNvSpPr>
            <p:nvPr userDrawn="1"/>
          </p:nvSpPr>
          <p:spPr bwMode="auto">
            <a:xfrm>
              <a:off x="3790" y="1014"/>
              <a:ext cx="282" cy="226"/>
            </a:xfrm>
            <a:custGeom>
              <a:avLst/>
              <a:gdLst>
                <a:gd name="T0" fmla="*/ 282 w 141"/>
                <a:gd name="T1" fmla="*/ 58 h 113"/>
                <a:gd name="T2" fmla="*/ 140 w 141"/>
                <a:gd name="T3" fmla="*/ 68 h 113"/>
                <a:gd name="T4" fmla="*/ 0 w 141"/>
                <a:gd name="T5" fmla="*/ 226 h 113"/>
                <a:gd name="T6" fmla="*/ 0 60000 65536"/>
                <a:gd name="T7" fmla="*/ 0 60000 65536"/>
                <a:gd name="T8" fmla="*/ 0 60000 65536"/>
              </a:gdLst>
              <a:ahLst/>
              <a:cxnLst>
                <a:cxn ang="T6">
                  <a:pos x="T0" y="T1"/>
                </a:cxn>
                <a:cxn ang="T7">
                  <a:pos x="T2" y="T3"/>
                </a:cxn>
                <a:cxn ang="T8">
                  <a:pos x="T4" y="T5"/>
                </a:cxn>
              </a:cxnLst>
              <a:rect l="0" t="0" r="r" b="b"/>
              <a:pathLst>
                <a:path w="141" h="113">
                  <a:moveTo>
                    <a:pt x="141" y="29"/>
                  </a:moveTo>
                  <a:cubicBezTo>
                    <a:pt x="141" y="29"/>
                    <a:pt x="112" y="0"/>
                    <a:pt x="70" y="34"/>
                  </a:cubicBezTo>
                  <a:cubicBezTo>
                    <a:pt x="29" y="67"/>
                    <a:pt x="0" y="113"/>
                    <a:pt x="0" y="113"/>
                  </a:cubicBezTo>
                </a:path>
              </a:pathLst>
            </a:custGeom>
            <a:noFill/>
            <a:ln w="38100" cap="flat" cmpd="sng">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76" name="Freeform 12"/>
            <p:cNvSpPr>
              <a:spLocks noChangeAspect="1"/>
            </p:cNvSpPr>
            <p:nvPr userDrawn="1"/>
          </p:nvSpPr>
          <p:spPr bwMode="auto">
            <a:xfrm>
              <a:off x="3656" y="1398"/>
              <a:ext cx="174" cy="16"/>
            </a:xfrm>
            <a:custGeom>
              <a:avLst/>
              <a:gdLst>
                <a:gd name="T0" fmla="*/ 0 w 87"/>
                <a:gd name="T1" fmla="*/ 8 h 8"/>
                <a:gd name="T2" fmla="*/ 84 w 87"/>
                <a:gd name="T3" fmla="*/ 8 h 8"/>
                <a:gd name="T4" fmla="*/ 174 w 87"/>
                <a:gd name="T5" fmla="*/ 8 h 8"/>
                <a:gd name="T6" fmla="*/ 0 60000 65536"/>
                <a:gd name="T7" fmla="*/ 0 60000 65536"/>
                <a:gd name="T8" fmla="*/ 0 60000 65536"/>
              </a:gdLst>
              <a:ahLst/>
              <a:cxnLst>
                <a:cxn ang="T6">
                  <a:pos x="T0" y="T1"/>
                </a:cxn>
                <a:cxn ang="T7">
                  <a:pos x="T2" y="T3"/>
                </a:cxn>
                <a:cxn ang="T8">
                  <a:pos x="T4" y="T5"/>
                </a:cxn>
              </a:cxnLst>
              <a:rect l="0" t="0" r="r" b="b"/>
              <a:pathLst>
                <a:path w="87" h="8">
                  <a:moveTo>
                    <a:pt x="0" y="4"/>
                  </a:moveTo>
                  <a:cubicBezTo>
                    <a:pt x="0" y="4"/>
                    <a:pt x="25" y="0"/>
                    <a:pt x="42" y="4"/>
                  </a:cubicBezTo>
                  <a:cubicBezTo>
                    <a:pt x="58" y="8"/>
                    <a:pt x="87" y="4"/>
                    <a:pt x="87" y="4"/>
                  </a:cubicBezTo>
                </a:path>
              </a:pathLst>
            </a:custGeom>
            <a:noFill/>
            <a:ln w="38100" cap="flat" cmpd="sng">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77" name="Freeform 13"/>
            <p:cNvSpPr>
              <a:spLocks noChangeAspect="1"/>
            </p:cNvSpPr>
            <p:nvPr userDrawn="1"/>
          </p:nvSpPr>
          <p:spPr bwMode="auto">
            <a:xfrm>
              <a:off x="3572" y="1306"/>
              <a:ext cx="1946" cy="617"/>
            </a:xfrm>
            <a:custGeom>
              <a:avLst/>
              <a:gdLst>
                <a:gd name="T0" fmla="*/ 1734 w 973"/>
                <a:gd name="T1" fmla="*/ 543 h 308"/>
                <a:gd name="T2" fmla="*/ 1468 w 973"/>
                <a:gd name="T3" fmla="*/ 477 h 308"/>
                <a:gd name="T4" fmla="*/ 950 w 973"/>
                <a:gd name="T5" fmla="*/ 377 h 308"/>
                <a:gd name="T6" fmla="*/ 592 w 973"/>
                <a:gd name="T7" fmla="*/ 417 h 308"/>
                <a:gd name="T8" fmla="*/ 392 w 973"/>
                <a:gd name="T9" fmla="*/ 166 h 308"/>
                <a:gd name="T10" fmla="*/ 200 w 973"/>
                <a:gd name="T11" fmla="*/ 8 h 308"/>
                <a:gd name="T12" fmla="*/ 76 w 973"/>
                <a:gd name="T13" fmla="*/ 42 h 308"/>
                <a:gd name="T14" fmla="*/ 0 w 973"/>
                <a:gd name="T15" fmla="*/ 108 h 308"/>
                <a:gd name="T16" fmla="*/ 184 w 973"/>
                <a:gd name="T17" fmla="*/ 200 h 308"/>
                <a:gd name="T18" fmla="*/ 318 w 973"/>
                <a:gd name="T19" fmla="*/ 216 h 308"/>
                <a:gd name="T20" fmla="*/ 384 w 973"/>
                <a:gd name="T21" fmla="*/ 385 h 308"/>
                <a:gd name="T22" fmla="*/ 526 w 973"/>
                <a:gd name="T23" fmla="*/ 527 h 308"/>
                <a:gd name="T24" fmla="*/ 950 w 973"/>
                <a:gd name="T25" fmla="*/ 509 h 308"/>
                <a:gd name="T26" fmla="*/ 1426 w 973"/>
                <a:gd name="T27" fmla="*/ 559 h 308"/>
                <a:gd name="T28" fmla="*/ 1800 w 973"/>
                <a:gd name="T29" fmla="*/ 617 h 308"/>
                <a:gd name="T30" fmla="*/ 1946 w 973"/>
                <a:gd name="T31" fmla="*/ 535 h 308"/>
                <a:gd name="T32" fmla="*/ 1734 w 973"/>
                <a:gd name="T33" fmla="*/ 543 h 30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973" h="308">
                  <a:moveTo>
                    <a:pt x="867" y="271"/>
                  </a:moveTo>
                  <a:cubicBezTo>
                    <a:pt x="838" y="263"/>
                    <a:pt x="788" y="258"/>
                    <a:pt x="734" y="238"/>
                  </a:cubicBezTo>
                  <a:cubicBezTo>
                    <a:pt x="679" y="217"/>
                    <a:pt x="529" y="188"/>
                    <a:pt x="475" y="188"/>
                  </a:cubicBezTo>
                  <a:cubicBezTo>
                    <a:pt x="421" y="188"/>
                    <a:pt x="334" y="208"/>
                    <a:pt x="296" y="208"/>
                  </a:cubicBezTo>
                  <a:cubicBezTo>
                    <a:pt x="259" y="208"/>
                    <a:pt x="213" y="121"/>
                    <a:pt x="196" y="83"/>
                  </a:cubicBezTo>
                  <a:cubicBezTo>
                    <a:pt x="179" y="46"/>
                    <a:pt x="129" y="8"/>
                    <a:pt x="100" y="4"/>
                  </a:cubicBezTo>
                  <a:cubicBezTo>
                    <a:pt x="71" y="0"/>
                    <a:pt x="56" y="13"/>
                    <a:pt x="38" y="21"/>
                  </a:cubicBezTo>
                  <a:cubicBezTo>
                    <a:pt x="22" y="28"/>
                    <a:pt x="0" y="54"/>
                    <a:pt x="0" y="54"/>
                  </a:cubicBezTo>
                  <a:cubicBezTo>
                    <a:pt x="0" y="54"/>
                    <a:pt x="54" y="96"/>
                    <a:pt x="92" y="100"/>
                  </a:cubicBezTo>
                  <a:cubicBezTo>
                    <a:pt x="129" y="104"/>
                    <a:pt x="159" y="108"/>
                    <a:pt x="159" y="108"/>
                  </a:cubicBezTo>
                  <a:cubicBezTo>
                    <a:pt x="159" y="108"/>
                    <a:pt x="179" y="163"/>
                    <a:pt x="192" y="192"/>
                  </a:cubicBezTo>
                  <a:cubicBezTo>
                    <a:pt x="204" y="221"/>
                    <a:pt x="230" y="242"/>
                    <a:pt x="263" y="263"/>
                  </a:cubicBezTo>
                  <a:cubicBezTo>
                    <a:pt x="295" y="283"/>
                    <a:pt x="392" y="263"/>
                    <a:pt x="475" y="254"/>
                  </a:cubicBezTo>
                  <a:cubicBezTo>
                    <a:pt x="559" y="246"/>
                    <a:pt x="613" y="263"/>
                    <a:pt x="713" y="279"/>
                  </a:cubicBezTo>
                  <a:cubicBezTo>
                    <a:pt x="813" y="296"/>
                    <a:pt x="871" y="308"/>
                    <a:pt x="900" y="308"/>
                  </a:cubicBezTo>
                  <a:cubicBezTo>
                    <a:pt x="921" y="308"/>
                    <a:pt x="955" y="283"/>
                    <a:pt x="973" y="267"/>
                  </a:cubicBezTo>
                  <a:cubicBezTo>
                    <a:pt x="961" y="269"/>
                    <a:pt x="893" y="279"/>
                    <a:pt x="867" y="271"/>
                  </a:cubicBezTo>
                  <a:close/>
                </a:path>
              </a:pathLst>
            </a:custGeom>
            <a:noFill/>
            <a:ln w="38100" cap="flat" cmpd="sng">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grpSp>
      <p:grpSp>
        <p:nvGrpSpPr>
          <p:cNvPr id="1033" name="Group 16"/>
          <p:cNvGrpSpPr>
            <a:grpSpLocks noChangeAspect="1"/>
          </p:cNvGrpSpPr>
          <p:nvPr userDrawn="1"/>
        </p:nvGrpSpPr>
        <p:grpSpPr bwMode="auto">
          <a:xfrm>
            <a:off x="7893050" y="4440238"/>
            <a:ext cx="454025" cy="596900"/>
            <a:chOff x="7666" y="1246"/>
            <a:chExt cx="808" cy="1064"/>
          </a:xfrm>
        </p:grpSpPr>
        <p:sp>
          <p:nvSpPr>
            <p:cNvPr id="1070" name="Freeform 17"/>
            <p:cNvSpPr>
              <a:spLocks noChangeAspect="1"/>
            </p:cNvSpPr>
            <p:nvPr userDrawn="1"/>
          </p:nvSpPr>
          <p:spPr bwMode="auto">
            <a:xfrm>
              <a:off x="7888" y="1246"/>
              <a:ext cx="370" cy="448"/>
            </a:xfrm>
            <a:custGeom>
              <a:avLst/>
              <a:gdLst>
                <a:gd name="T0" fmla="*/ 370 w 370"/>
                <a:gd name="T1" fmla="*/ 178 h 448"/>
                <a:gd name="T2" fmla="*/ 370 w 370"/>
                <a:gd name="T3" fmla="*/ 178 h 448"/>
                <a:gd name="T4" fmla="*/ 368 w 370"/>
                <a:gd name="T5" fmla="*/ 152 h 448"/>
                <a:gd name="T6" fmla="*/ 364 w 370"/>
                <a:gd name="T7" fmla="*/ 130 h 448"/>
                <a:gd name="T8" fmla="*/ 358 w 370"/>
                <a:gd name="T9" fmla="*/ 108 h 448"/>
                <a:gd name="T10" fmla="*/ 348 w 370"/>
                <a:gd name="T11" fmla="*/ 90 h 448"/>
                <a:gd name="T12" fmla="*/ 338 w 370"/>
                <a:gd name="T13" fmla="*/ 74 h 448"/>
                <a:gd name="T14" fmla="*/ 326 w 370"/>
                <a:gd name="T15" fmla="*/ 58 h 448"/>
                <a:gd name="T16" fmla="*/ 314 w 370"/>
                <a:gd name="T17" fmla="*/ 46 h 448"/>
                <a:gd name="T18" fmla="*/ 300 w 370"/>
                <a:gd name="T19" fmla="*/ 36 h 448"/>
                <a:gd name="T20" fmla="*/ 284 w 370"/>
                <a:gd name="T21" fmla="*/ 26 h 448"/>
                <a:gd name="T22" fmla="*/ 270 w 370"/>
                <a:gd name="T23" fmla="*/ 18 h 448"/>
                <a:gd name="T24" fmla="*/ 254 w 370"/>
                <a:gd name="T25" fmla="*/ 12 h 448"/>
                <a:gd name="T26" fmla="*/ 238 w 370"/>
                <a:gd name="T27" fmla="*/ 8 h 448"/>
                <a:gd name="T28" fmla="*/ 210 w 370"/>
                <a:gd name="T29" fmla="*/ 2 h 448"/>
                <a:gd name="T30" fmla="*/ 184 w 370"/>
                <a:gd name="T31" fmla="*/ 0 h 448"/>
                <a:gd name="T32" fmla="*/ 184 w 370"/>
                <a:gd name="T33" fmla="*/ 0 h 448"/>
                <a:gd name="T34" fmla="*/ 158 w 370"/>
                <a:gd name="T35" fmla="*/ 2 h 448"/>
                <a:gd name="T36" fmla="*/ 130 w 370"/>
                <a:gd name="T37" fmla="*/ 8 h 448"/>
                <a:gd name="T38" fmla="*/ 114 w 370"/>
                <a:gd name="T39" fmla="*/ 12 h 448"/>
                <a:gd name="T40" fmla="*/ 98 w 370"/>
                <a:gd name="T41" fmla="*/ 18 h 448"/>
                <a:gd name="T42" fmla="*/ 84 w 370"/>
                <a:gd name="T43" fmla="*/ 26 h 448"/>
                <a:gd name="T44" fmla="*/ 68 w 370"/>
                <a:gd name="T45" fmla="*/ 36 h 448"/>
                <a:gd name="T46" fmla="*/ 54 w 370"/>
                <a:gd name="T47" fmla="*/ 46 h 448"/>
                <a:gd name="T48" fmla="*/ 42 w 370"/>
                <a:gd name="T49" fmla="*/ 58 h 448"/>
                <a:gd name="T50" fmla="*/ 30 w 370"/>
                <a:gd name="T51" fmla="*/ 74 h 448"/>
                <a:gd name="T52" fmla="*/ 20 w 370"/>
                <a:gd name="T53" fmla="*/ 90 h 448"/>
                <a:gd name="T54" fmla="*/ 12 w 370"/>
                <a:gd name="T55" fmla="*/ 108 h 448"/>
                <a:gd name="T56" fmla="*/ 6 w 370"/>
                <a:gd name="T57" fmla="*/ 130 h 448"/>
                <a:gd name="T58" fmla="*/ 2 w 370"/>
                <a:gd name="T59" fmla="*/ 152 h 448"/>
                <a:gd name="T60" fmla="*/ 0 w 370"/>
                <a:gd name="T61" fmla="*/ 178 h 448"/>
                <a:gd name="T62" fmla="*/ 0 w 370"/>
                <a:gd name="T63" fmla="*/ 178 h 448"/>
                <a:gd name="T64" fmla="*/ 2 w 370"/>
                <a:gd name="T65" fmla="*/ 204 h 448"/>
                <a:gd name="T66" fmla="*/ 8 w 370"/>
                <a:gd name="T67" fmla="*/ 230 h 448"/>
                <a:gd name="T68" fmla="*/ 18 w 370"/>
                <a:gd name="T69" fmla="*/ 256 h 448"/>
                <a:gd name="T70" fmla="*/ 28 w 370"/>
                <a:gd name="T71" fmla="*/ 280 h 448"/>
                <a:gd name="T72" fmla="*/ 42 w 370"/>
                <a:gd name="T73" fmla="*/ 304 h 448"/>
                <a:gd name="T74" fmla="*/ 58 w 370"/>
                <a:gd name="T75" fmla="*/ 326 h 448"/>
                <a:gd name="T76" fmla="*/ 74 w 370"/>
                <a:gd name="T77" fmla="*/ 348 h 448"/>
                <a:gd name="T78" fmla="*/ 92 w 370"/>
                <a:gd name="T79" fmla="*/ 368 h 448"/>
                <a:gd name="T80" fmla="*/ 126 w 370"/>
                <a:gd name="T81" fmla="*/ 400 h 448"/>
                <a:gd name="T82" fmla="*/ 156 w 370"/>
                <a:gd name="T83" fmla="*/ 426 h 448"/>
                <a:gd name="T84" fmla="*/ 176 w 370"/>
                <a:gd name="T85" fmla="*/ 442 h 448"/>
                <a:gd name="T86" fmla="*/ 184 w 370"/>
                <a:gd name="T87" fmla="*/ 448 h 448"/>
                <a:gd name="T88" fmla="*/ 184 w 370"/>
                <a:gd name="T89" fmla="*/ 448 h 448"/>
                <a:gd name="T90" fmla="*/ 192 w 370"/>
                <a:gd name="T91" fmla="*/ 442 h 448"/>
                <a:gd name="T92" fmla="*/ 214 w 370"/>
                <a:gd name="T93" fmla="*/ 426 h 448"/>
                <a:gd name="T94" fmla="*/ 244 w 370"/>
                <a:gd name="T95" fmla="*/ 400 h 448"/>
                <a:gd name="T96" fmla="*/ 278 w 370"/>
                <a:gd name="T97" fmla="*/ 368 h 448"/>
                <a:gd name="T98" fmla="*/ 294 w 370"/>
                <a:gd name="T99" fmla="*/ 348 h 448"/>
                <a:gd name="T100" fmla="*/ 312 w 370"/>
                <a:gd name="T101" fmla="*/ 326 h 448"/>
                <a:gd name="T102" fmla="*/ 326 w 370"/>
                <a:gd name="T103" fmla="*/ 304 h 448"/>
                <a:gd name="T104" fmla="*/ 340 w 370"/>
                <a:gd name="T105" fmla="*/ 280 h 448"/>
                <a:gd name="T106" fmla="*/ 352 w 370"/>
                <a:gd name="T107" fmla="*/ 256 h 448"/>
                <a:gd name="T108" fmla="*/ 362 w 370"/>
                <a:gd name="T109" fmla="*/ 230 h 448"/>
                <a:gd name="T110" fmla="*/ 368 w 370"/>
                <a:gd name="T111" fmla="*/ 204 h 448"/>
                <a:gd name="T112" fmla="*/ 370 w 370"/>
                <a:gd name="T113" fmla="*/ 178 h 448"/>
                <a:gd name="T114" fmla="*/ 370 w 370"/>
                <a:gd name="T115" fmla="*/ 178 h 44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70" h="448">
                  <a:moveTo>
                    <a:pt x="370" y="178"/>
                  </a:moveTo>
                  <a:lnTo>
                    <a:pt x="370" y="178"/>
                  </a:lnTo>
                  <a:lnTo>
                    <a:pt x="368" y="152"/>
                  </a:lnTo>
                  <a:lnTo>
                    <a:pt x="364" y="130"/>
                  </a:lnTo>
                  <a:lnTo>
                    <a:pt x="358" y="108"/>
                  </a:lnTo>
                  <a:lnTo>
                    <a:pt x="348" y="90"/>
                  </a:lnTo>
                  <a:lnTo>
                    <a:pt x="338" y="74"/>
                  </a:lnTo>
                  <a:lnTo>
                    <a:pt x="326" y="58"/>
                  </a:lnTo>
                  <a:lnTo>
                    <a:pt x="314" y="46"/>
                  </a:lnTo>
                  <a:lnTo>
                    <a:pt x="300" y="36"/>
                  </a:lnTo>
                  <a:lnTo>
                    <a:pt x="284" y="26"/>
                  </a:lnTo>
                  <a:lnTo>
                    <a:pt x="270" y="18"/>
                  </a:lnTo>
                  <a:lnTo>
                    <a:pt x="254" y="12"/>
                  </a:lnTo>
                  <a:lnTo>
                    <a:pt x="238" y="8"/>
                  </a:lnTo>
                  <a:lnTo>
                    <a:pt x="210" y="2"/>
                  </a:lnTo>
                  <a:lnTo>
                    <a:pt x="184" y="0"/>
                  </a:lnTo>
                  <a:lnTo>
                    <a:pt x="158" y="2"/>
                  </a:lnTo>
                  <a:lnTo>
                    <a:pt x="130" y="8"/>
                  </a:lnTo>
                  <a:lnTo>
                    <a:pt x="114" y="12"/>
                  </a:lnTo>
                  <a:lnTo>
                    <a:pt x="98" y="18"/>
                  </a:lnTo>
                  <a:lnTo>
                    <a:pt x="84" y="26"/>
                  </a:lnTo>
                  <a:lnTo>
                    <a:pt x="68" y="36"/>
                  </a:lnTo>
                  <a:lnTo>
                    <a:pt x="54" y="46"/>
                  </a:lnTo>
                  <a:lnTo>
                    <a:pt x="42" y="58"/>
                  </a:lnTo>
                  <a:lnTo>
                    <a:pt x="30" y="74"/>
                  </a:lnTo>
                  <a:lnTo>
                    <a:pt x="20" y="90"/>
                  </a:lnTo>
                  <a:lnTo>
                    <a:pt x="12" y="108"/>
                  </a:lnTo>
                  <a:lnTo>
                    <a:pt x="6" y="130"/>
                  </a:lnTo>
                  <a:lnTo>
                    <a:pt x="2" y="152"/>
                  </a:lnTo>
                  <a:lnTo>
                    <a:pt x="0" y="178"/>
                  </a:lnTo>
                  <a:lnTo>
                    <a:pt x="2" y="204"/>
                  </a:lnTo>
                  <a:lnTo>
                    <a:pt x="8" y="230"/>
                  </a:lnTo>
                  <a:lnTo>
                    <a:pt x="18" y="256"/>
                  </a:lnTo>
                  <a:lnTo>
                    <a:pt x="28" y="280"/>
                  </a:lnTo>
                  <a:lnTo>
                    <a:pt x="42" y="304"/>
                  </a:lnTo>
                  <a:lnTo>
                    <a:pt x="58" y="326"/>
                  </a:lnTo>
                  <a:lnTo>
                    <a:pt x="74" y="348"/>
                  </a:lnTo>
                  <a:lnTo>
                    <a:pt x="92" y="368"/>
                  </a:lnTo>
                  <a:lnTo>
                    <a:pt x="126" y="400"/>
                  </a:lnTo>
                  <a:lnTo>
                    <a:pt x="156" y="426"/>
                  </a:lnTo>
                  <a:lnTo>
                    <a:pt x="176" y="442"/>
                  </a:lnTo>
                  <a:lnTo>
                    <a:pt x="184" y="448"/>
                  </a:lnTo>
                  <a:lnTo>
                    <a:pt x="192" y="442"/>
                  </a:lnTo>
                  <a:lnTo>
                    <a:pt x="214" y="426"/>
                  </a:lnTo>
                  <a:lnTo>
                    <a:pt x="244" y="400"/>
                  </a:lnTo>
                  <a:lnTo>
                    <a:pt x="278" y="368"/>
                  </a:lnTo>
                  <a:lnTo>
                    <a:pt x="294" y="348"/>
                  </a:lnTo>
                  <a:lnTo>
                    <a:pt x="312" y="326"/>
                  </a:lnTo>
                  <a:lnTo>
                    <a:pt x="326" y="304"/>
                  </a:lnTo>
                  <a:lnTo>
                    <a:pt x="340" y="280"/>
                  </a:lnTo>
                  <a:lnTo>
                    <a:pt x="352" y="256"/>
                  </a:lnTo>
                  <a:lnTo>
                    <a:pt x="362" y="230"/>
                  </a:lnTo>
                  <a:lnTo>
                    <a:pt x="368" y="204"/>
                  </a:lnTo>
                  <a:lnTo>
                    <a:pt x="370" y="178"/>
                  </a:lnTo>
                  <a:close/>
                </a:path>
              </a:pathLst>
            </a:custGeom>
            <a:noFill/>
            <a:ln w="381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71" name="Freeform 18"/>
            <p:cNvSpPr>
              <a:spLocks noChangeAspect="1"/>
            </p:cNvSpPr>
            <p:nvPr userDrawn="1"/>
          </p:nvSpPr>
          <p:spPr bwMode="auto">
            <a:xfrm>
              <a:off x="8072" y="1648"/>
              <a:ext cx="402" cy="94"/>
            </a:xfrm>
            <a:custGeom>
              <a:avLst/>
              <a:gdLst>
                <a:gd name="T0" fmla="*/ 402 w 402"/>
                <a:gd name="T1" fmla="*/ 0 h 94"/>
                <a:gd name="T2" fmla="*/ 402 w 402"/>
                <a:gd name="T3" fmla="*/ 0 h 94"/>
                <a:gd name="T4" fmla="*/ 402 w 402"/>
                <a:gd name="T5" fmla="*/ 14 h 94"/>
                <a:gd name="T6" fmla="*/ 400 w 402"/>
                <a:gd name="T7" fmla="*/ 24 h 94"/>
                <a:gd name="T8" fmla="*/ 396 w 402"/>
                <a:gd name="T9" fmla="*/ 34 h 94"/>
                <a:gd name="T10" fmla="*/ 396 w 402"/>
                <a:gd name="T11" fmla="*/ 34 h 94"/>
                <a:gd name="T12" fmla="*/ 392 w 402"/>
                <a:gd name="T13" fmla="*/ 38 h 94"/>
                <a:gd name="T14" fmla="*/ 386 w 402"/>
                <a:gd name="T15" fmla="*/ 40 h 94"/>
                <a:gd name="T16" fmla="*/ 370 w 402"/>
                <a:gd name="T17" fmla="*/ 44 h 94"/>
                <a:gd name="T18" fmla="*/ 350 w 402"/>
                <a:gd name="T19" fmla="*/ 46 h 94"/>
                <a:gd name="T20" fmla="*/ 328 w 402"/>
                <a:gd name="T21" fmla="*/ 48 h 94"/>
                <a:gd name="T22" fmla="*/ 328 w 402"/>
                <a:gd name="T23" fmla="*/ 48 h 94"/>
                <a:gd name="T24" fmla="*/ 0 w 402"/>
                <a:gd name="T25" fmla="*/ 50 h 94"/>
                <a:gd name="T26" fmla="*/ 0 w 402"/>
                <a:gd name="T27" fmla="*/ 50 h 94"/>
                <a:gd name="T28" fmla="*/ 174 w 402"/>
                <a:gd name="T29" fmla="*/ 50 h 94"/>
                <a:gd name="T30" fmla="*/ 362 w 402"/>
                <a:gd name="T31" fmla="*/ 52 h 94"/>
                <a:gd name="T32" fmla="*/ 362 w 402"/>
                <a:gd name="T33" fmla="*/ 52 h 94"/>
                <a:gd name="T34" fmla="*/ 380 w 402"/>
                <a:gd name="T35" fmla="*/ 52 h 94"/>
                <a:gd name="T36" fmla="*/ 384 w 402"/>
                <a:gd name="T37" fmla="*/ 56 h 94"/>
                <a:gd name="T38" fmla="*/ 390 w 402"/>
                <a:gd name="T39" fmla="*/ 62 h 94"/>
                <a:gd name="T40" fmla="*/ 390 w 402"/>
                <a:gd name="T41" fmla="*/ 62 h 94"/>
                <a:gd name="T42" fmla="*/ 396 w 402"/>
                <a:gd name="T43" fmla="*/ 72 h 94"/>
                <a:gd name="T44" fmla="*/ 400 w 402"/>
                <a:gd name="T45" fmla="*/ 82 h 94"/>
                <a:gd name="T46" fmla="*/ 402 w 402"/>
                <a:gd name="T47" fmla="*/ 94 h 94"/>
                <a:gd name="T48" fmla="*/ 402 w 402"/>
                <a:gd name="T49" fmla="*/ 0 h 9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02" h="94">
                  <a:moveTo>
                    <a:pt x="402" y="0"/>
                  </a:moveTo>
                  <a:lnTo>
                    <a:pt x="402" y="0"/>
                  </a:lnTo>
                  <a:lnTo>
                    <a:pt x="402" y="14"/>
                  </a:lnTo>
                  <a:lnTo>
                    <a:pt x="400" y="24"/>
                  </a:lnTo>
                  <a:lnTo>
                    <a:pt x="396" y="34"/>
                  </a:lnTo>
                  <a:lnTo>
                    <a:pt x="392" y="38"/>
                  </a:lnTo>
                  <a:lnTo>
                    <a:pt x="386" y="40"/>
                  </a:lnTo>
                  <a:lnTo>
                    <a:pt x="370" y="44"/>
                  </a:lnTo>
                  <a:lnTo>
                    <a:pt x="350" y="46"/>
                  </a:lnTo>
                  <a:lnTo>
                    <a:pt x="328" y="48"/>
                  </a:lnTo>
                  <a:lnTo>
                    <a:pt x="0" y="50"/>
                  </a:lnTo>
                  <a:lnTo>
                    <a:pt x="174" y="50"/>
                  </a:lnTo>
                  <a:lnTo>
                    <a:pt x="362" y="52"/>
                  </a:lnTo>
                  <a:lnTo>
                    <a:pt x="380" y="52"/>
                  </a:lnTo>
                  <a:lnTo>
                    <a:pt x="384" y="56"/>
                  </a:lnTo>
                  <a:lnTo>
                    <a:pt x="390" y="62"/>
                  </a:lnTo>
                  <a:lnTo>
                    <a:pt x="396" y="72"/>
                  </a:lnTo>
                  <a:lnTo>
                    <a:pt x="400" y="82"/>
                  </a:lnTo>
                  <a:lnTo>
                    <a:pt x="402" y="94"/>
                  </a:lnTo>
                  <a:lnTo>
                    <a:pt x="402" y="0"/>
                  </a:lnTo>
                  <a:close/>
                </a:path>
              </a:pathLst>
            </a:custGeom>
            <a:solidFill>
              <a:srgbClr val="000000"/>
            </a:solidFill>
            <a:ln w="38100" cmpd="sng">
              <a:solidFill>
                <a:srgbClr val="000000"/>
              </a:solidFill>
              <a:prstDash val="solid"/>
              <a:round/>
              <a:headEnd/>
              <a:tailEnd/>
            </a:ln>
          </p:spPr>
          <p:txBody>
            <a:bodyPr/>
            <a:lstStyle/>
            <a:p>
              <a:endParaRPr lang="en-GB"/>
            </a:p>
          </p:txBody>
        </p:sp>
        <p:sp>
          <p:nvSpPr>
            <p:cNvPr id="1072" name="Freeform 19"/>
            <p:cNvSpPr>
              <a:spLocks noChangeAspect="1"/>
            </p:cNvSpPr>
            <p:nvPr userDrawn="1"/>
          </p:nvSpPr>
          <p:spPr bwMode="auto">
            <a:xfrm>
              <a:off x="7974" y="1694"/>
              <a:ext cx="216" cy="616"/>
            </a:xfrm>
            <a:custGeom>
              <a:avLst/>
              <a:gdLst>
                <a:gd name="T0" fmla="*/ 216 w 216"/>
                <a:gd name="T1" fmla="*/ 616 h 616"/>
                <a:gd name="T2" fmla="*/ 216 w 216"/>
                <a:gd name="T3" fmla="*/ 616 h 616"/>
                <a:gd name="T4" fmla="*/ 186 w 216"/>
                <a:gd name="T5" fmla="*/ 614 h 616"/>
                <a:gd name="T6" fmla="*/ 160 w 216"/>
                <a:gd name="T7" fmla="*/ 612 h 616"/>
                <a:gd name="T8" fmla="*/ 148 w 216"/>
                <a:gd name="T9" fmla="*/ 608 h 616"/>
                <a:gd name="T10" fmla="*/ 138 w 216"/>
                <a:gd name="T11" fmla="*/ 604 h 616"/>
                <a:gd name="T12" fmla="*/ 138 w 216"/>
                <a:gd name="T13" fmla="*/ 604 h 616"/>
                <a:gd name="T14" fmla="*/ 130 w 216"/>
                <a:gd name="T15" fmla="*/ 598 h 616"/>
                <a:gd name="T16" fmla="*/ 124 w 216"/>
                <a:gd name="T17" fmla="*/ 588 h 616"/>
                <a:gd name="T18" fmla="*/ 118 w 216"/>
                <a:gd name="T19" fmla="*/ 576 h 616"/>
                <a:gd name="T20" fmla="*/ 114 w 216"/>
                <a:gd name="T21" fmla="*/ 564 h 616"/>
                <a:gd name="T22" fmla="*/ 110 w 216"/>
                <a:gd name="T23" fmla="*/ 534 h 616"/>
                <a:gd name="T24" fmla="*/ 108 w 216"/>
                <a:gd name="T25" fmla="*/ 500 h 616"/>
                <a:gd name="T26" fmla="*/ 108 w 216"/>
                <a:gd name="T27" fmla="*/ 500 h 616"/>
                <a:gd name="T28" fmla="*/ 100 w 216"/>
                <a:gd name="T29" fmla="*/ 0 h 616"/>
                <a:gd name="T30" fmla="*/ 100 w 216"/>
                <a:gd name="T31" fmla="*/ 0 h 616"/>
                <a:gd name="T32" fmla="*/ 100 w 216"/>
                <a:gd name="T33" fmla="*/ 266 h 616"/>
                <a:gd name="T34" fmla="*/ 100 w 216"/>
                <a:gd name="T35" fmla="*/ 456 h 616"/>
                <a:gd name="T36" fmla="*/ 98 w 216"/>
                <a:gd name="T37" fmla="*/ 554 h 616"/>
                <a:gd name="T38" fmla="*/ 98 w 216"/>
                <a:gd name="T39" fmla="*/ 554 h 616"/>
                <a:gd name="T40" fmla="*/ 98 w 216"/>
                <a:gd name="T41" fmla="*/ 570 h 616"/>
                <a:gd name="T42" fmla="*/ 96 w 216"/>
                <a:gd name="T43" fmla="*/ 580 h 616"/>
                <a:gd name="T44" fmla="*/ 88 w 216"/>
                <a:gd name="T45" fmla="*/ 586 h 616"/>
                <a:gd name="T46" fmla="*/ 74 w 216"/>
                <a:gd name="T47" fmla="*/ 596 h 616"/>
                <a:gd name="T48" fmla="*/ 74 w 216"/>
                <a:gd name="T49" fmla="*/ 596 h 616"/>
                <a:gd name="T50" fmla="*/ 64 w 216"/>
                <a:gd name="T51" fmla="*/ 602 h 616"/>
                <a:gd name="T52" fmla="*/ 52 w 216"/>
                <a:gd name="T53" fmla="*/ 606 h 616"/>
                <a:gd name="T54" fmla="*/ 28 w 216"/>
                <a:gd name="T55" fmla="*/ 612 h 616"/>
                <a:gd name="T56" fmla="*/ 0 w 216"/>
                <a:gd name="T57" fmla="*/ 616 h 616"/>
                <a:gd name="T58" fmla="*/ 216 w 216"/>
                <a:gd name="T59" fmla="*/ 616 h 61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216" h="616">
                  <a:moveTo>
                    <a:pt x="216" y="616"/>
                  </a:moveTo>
                  <a:lnTo>
                    <a:pt x="216" y="616"/>
                  </a:lnTo>
                  <a:lnTo>
                    <a:pt x="186" y="614"/>
                  </a:lnTo>
                  <a:lnTo>
                    <a:pt x="160" y="612"/>
                  </a:lnTo>
                  <a:lnTo>
                    <a:pt x="148" y="608"/>
                  </a:lnTo>
                  <a:lnTo>
                    <a:pt x="138" y="604"/>
                  </a:lnTo>
                  <a:lnTo>
                    <a:pt x="130" y="598"/>
                  </a:lnTo>
                  <a:lnTo>
                    <a:pt x="124" y="588"/>
                  </a:lnTo>
                  <a:lnTo>
                    <a:pt x="118" y="576"/>
                  </a:lnTo>
                  <a:lnTo>
                    <a:pt x="114" y="564"/>
                  </a:lnTo>
                  <a:lnTo>
                    <a:pt x="110" y="534"/>
                  </a:lnTo>
                  <a:lnTo>
                    <a:pt x="108" y="500"/>
                  </a:lnTo>
                  <a:lnTo>
                    <a:pt x="100" y="0"/>
                  </a:lnTo>
                  <a:lnTo>
                    <a:pt x="100" y="266"/>
                  </a:lnTo>
                  <a:lnTo>
                    <a:pt x="100" y="456"/>
                  </a:lnTo>
                  <a:lnTo>
                    <a:pt x="98" y="554"/>
                  </a:lnTo>
                  <a:lnTo>
                    <a:pt x="98" y="570"/>
                  </a:lnTo>
                  <a:lnTo>
                    <a:pt x="96" y="580"/>
                  </a:lnTo>
                  <a:lnTo>
                    <a:pt x="88" y="586"/>
                  </a:lnTo>
                  <a:lnTo>
                    <a:pt x="74" y="596"/>
                  </a:lnTo>
                  <a:lnTo>
                    <a:pt x="64" y="602"/>
                  </a:lnTo>
                  <a:lnTo>
                    <a:pt x="52" y="606"/>
                  </a:lnTo>
                  <a:lnTo>
                    <a:pt x="28" y="612"/>
                  </a:lnTo>
                  <a:lnTo>
                    <a:pt x="0" y="616"/>
                  </a:lnTo>
                  <a:lnTo>
                    <a:pt x="216" y="616"/>
                  </a:lnTo>
                  <a:close/>
                </a:path>
              </a:pathLst>
            </a:custGeom>
            <a:solidFill>
              <a:srgbClr val="000000"/>
            </a:solidFill>
            <a:ln w="38100" cmpd="sng">
              <a:solidFill>
                <a:srgbClr val="000000"/>
              </a:solidFill>
              <a:prstDash val="solid"/>
              <a:round/>
              <a:headEnd/>
              <a:tailEnd/>
            </a:ln>
          </p:spPr>
          <p:txBody>
            <a:bodyPr/>
            <a:lstStyle/>
            <a:p>
              <a:endParaRPr lang="en-GB"/>
            </a:p>
          </p:txBody>
        </p:sp>
        <p:sp>
          <p:nvSpPr>
            <p:cNvPr id="1073" name="Freeform 20"/>
            <p:cNvSpPr>
              <a:spLocks noChangeAspect="1"/>
            </p:cNvSpPr>
            <p:nvPr userDrawn="1"/>
          </p:nvSpPr>
          <p:spPr bwMode="auto">
            <a:xfrm>
              <a:off x="7666" y="1654"/>
              <a:ext cx="402" cy="94"/>
            </a:xfrm>
            <a:custGeom>
              <a:avLst/>
              <a:gdLst>
                <a:gd name="T0" fmla="*/ 0 w 402"/>
                <a:gd name="T1" fmla="*/ 94 h 94"/>
                <a:gd name="T2" fmla="*/ 0 w 402"/>
                <a:gd name="T3" fmla="*/ 94 h 94"/>
                <a:gd name="T4" fmla="*/ 2 w 402"/>
                <a:gd name="T5" fmla="*/ 82 h 94"/>
                <a:gd name="T6" fmla="*/ 4 w 402"/>
                <a:gd name="T7" fmla="*/ 70 h 94"/>
                <a:gd name="T8" fmla="*/ 8 w 402"/>
                <a:gd name="T9" fmla="*/ 60 h 94"/>
                <a:gd name="T10" fmla="*/ 8 w 402"/>
                <a:gd name="T11" fmla="*/ 60 h 94"/>
                <a:gd name="T12" fmla="*/ 12 w 402"/>
                <a:gd name="T13" fmla="*/ 56 h 94"/>
                <a:gd name="T14" fmla="*/ 18 w 402"/>
                <a:gd name="T15" fmla="*/ 54 h 94"/>
                <a:gd name="T16" fmla="*/ 34 w 402"/>
                <a:gd name="T17" fmla="*/ 50 h 94"/>
                <a:gd name="T18" fmla="*/ 54 w 402"/>
                <a:gd name="T19" fmla="*/ 48 h 94"/>
                <a:gd name="T20" fmla="*/ 76 w 402"/>
                <a:gd name="T21" fmla="*/ 48 h 94"/>
                <a:gd name="T22" fmla="*/ 76 w 402"/>
                <a:gd name="T23" fmla="*/ 48 h 94"/>
                <a:gd name="T24" fmla="*/ 402 w 402"/>
                <a:gd name="T25" fmla="*/ 44 h 94"/>
                <a:gd name="T26" fmla="*/ 402 w 402"/>
                <a:gd name="T27" fmla="*/ 44 h 94"/>
                <a:gd name="T28" fmla="*/ 228 w 402"/>
                <a:gd name="T29" fmla="*/ 44 h 94"/>
                <a:gd name="T30" fmla="*/ 42 w 402"/>
                <a:gd name="T31" fmla="*/ 42 h 94"/>
                <a:gd name="T32" fmla="*/ 42 w 402"/>
                <a:gd name="T33" fmla="*/ 42 h 94"/>
                <a:gd name="T34" fmla="*/ 24 w 402"/>
                <a:gd name="T35" fmla="*/ 42 h 94"/>
                <a:gd name="T36" fmla="*/ 20 w 402"/>
                <a:gd name="T37" fmla="*/ 38 h 94"/>
                <a:gd name="T38" fmla="*/ 14 w 402"/>
                <a:gd name="T39" fmla="*/ 32 h 94"/>
                <a:gd name="T40" fmla="*/ 14 w 402"/>
                <a:gd name="T41" fmla="*/ 32 h 94"/>
                <a:gd name="T42" fmla="*/ 6 w 402"/>
                <a:gd name="T43" fmla="*/ 22 h 94"/>
                <a:gd name="T44" fmla="*/ 4 w 402"/>
                <a:gd name="T45" fmla="*/ 12 h 94"/>
                <a:gd name="T46" fmla="*/ 0 w 402"/>
                <a:gd name="T47" fmla="*/ 0 h 94"/>
                <a:gd name="T48" fmla="*/ 0 w 402"/>
                <a:gd name="T49" fmla="*/ 94 h 9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02" h="94">
                  <a:moveTo>
                    <a:pt x="0" y="94"/>
                  </a:moveTo>
                  <a:lnTo>
                    <a:pt x="0" y="94"/>
                  </a:lnTo>
                  <a:lnTo>
                    <a:pt x="2" y="82"/>
                  </a:lnTo>
                  <a:lnTo>
                    <a:pt x="4" y="70"/>
                  </a:lnTo>
                  <a:lnTo>
                    <a:pt x="8" y="60"/>
                  </a:lnTo>
                  <a:lnTo>
                    <a:pt x="12" y="56"/>
                  </a:lnTo>
                  <a:lnTo>
                    <a:pt x="18" y="54"/>
                  </a:lnTo>
                  <a:lnTo>
                    <a:pt x="34" y="50"/>
                  </a:lnTo>
                  <a:lnTo>
                    <a:pt x="54" y="48"/>
                  </a:lnTo>
                  <a:lnTo>
                    <a:pt x="76" y="48"/>
                  </a:lnTo>
                  <a:lnTo>
                    <a:pt x="402" y="44"/>
                  </a:lnTo>
                  <a:lnTo>
                    <a:pt x="228" y="44"/>
                  </a:lnTo>
                  <a:lnTo>
                    <a:pt x="42" y="42"/>
                  </a:lnTo>
                  <a:lnTo>
                    <a:pt x="24" y="42"/>
                  </a:lnTo>
                  <a:lnTo>
                    <a:pt x="20" y="38"/>
                  </a:lnTo>
                  <a:lnTo>
                    <a:pt x="14" y="32"/>
                  </a:lnTo>
                  <a:lnTo>
                    <a:pt x="6" y="22"/>
                  </a:lnTo>
                  <a:lnTo>
                    <a:pt x="4" y="12"/>
                  </a:lnTo>
                  <a:lnTo>
                    <a:pt x="0" y="0"/>
                  </a:lnTo>
                  <a:lnTo>
                    <a:pt x="0" y="94"/>
                  </a:lnTo>
                  <a:close/>
                </a:path>
              </a:pathLst>
            </a:custGeom>
            <a:solidFill>
              <a:srgbClr val="000000"/>
            </a:solidFill>
            <a:ln w="38100" cmpd="sng">
              <a:solidFill>
                <a:srgbClr val="000000"/>
              </a:solidFill>
              <a:prstDash val="solid"/>
              <a:round/>
              <a:headEnd/>
              <a:tailEnd/>
            </a:ln>
          </p:spPr>
          <p:txBody>
            <a:bodyPr/>
            <a:lstStyle/>
            <a:p>
              <a:endParaRPr lang="en-GB"/>
            </a:p>
          </p:txBody>
        </p:sp>
      </p:grpSp>
      <p:sp>
        <p:nvSpPr>
          <p:cNvPr id="1034" name="Freeform 21"/>
          <p:cNvSpPr>
            <a:spLocks noChangeAspect="1"/>
          </p:cNvSpPr>
          <p:nvPr userDrawn="1"/>
        </p:nvSpPr>
        <p:spPr bwMode="auto">
          <a:xfrm>
            <a:off x="8181975" y="3455988"/>
            <a:ext cx="300038" cy="706437"/>
          </a:xfrm>
          <a:custGeom>
            <a:avLst/>
            <a:gdLst>
              <a:gd name="T0" fmla="*/ 153374 w 313"/>
              <a:gd name="T1" fmla="*/ 1899 h 744"/>
              <a:gd name="T2" fmla="*/ 28758 w 313"/>
              <a:gd name="T3" fmla="*/ 47476 h 744"/>
              <a:gd name="T4" fmla="*/ 5752 w 313"/>
              <a:gd name="T5" fmla="*/ 144326 h 744"/>
              <a:gd name="T6" fmla="*/ 0 w 313"/>
              <a:gd name="T7" fmla="*/ 462412 h 744"/>
              <a:gd name="T8" fmla="*/ 80521 w 313"/>
              <a:gd name="T9" fmla="*/ 464311 h 744"/>
              <a:gd name="T10" fmla="*/ 86273 w 313"/>
              <a:gd name="T11" fmla="*/ 144326 h 744"/>
              <a:gd name="T12" fmla="*/ 92024 w 313"/>
              <a:gd name="T13" fmla="*/ 96850 h 744"/>
              <a:gd name="T14" fmla="*/ 158167 w 313"/>
              <a:gd name="T15" fmla="*/ 81658 h 744"/>
              <a:gd name="T16" fmla="*/ 209931 w 313"/>
              <a:gd name="T17" fmla="*/ 91153 h 744"/>
              <a:gd name="T18" fmla="*/ 218558 w 313"/>
              <a:gd name="T19" fmla="*/ 148124 h 744"/>
              <a:gd name="T20" fmla="*/ 218558 w 313"/>
              <a:gd name="T21" fmla="*/ 155720 h 744"/>
              <a:gd name="T22" fmla="*/ 219517 w 313"/>
              <a:gd name="T23" fmla="*/ 706437 h 744"/>
              <a:gd name="T24" fmla="*/ 300038 w 313"/>
              <a:gd name="T25" fmla="*/ 706437 h 744"/>
              <a:gd name="T26" fmla="*/ 299079 w 313"/>
              <a:gd name="T27" fmla="*/ 155720 h 744"/>
              <a:gd name="T28" fmla="*/ 299079 w 313"/>
              <a:gd name="T29" fmla="*/ 148124 h 744"/>
              <a:gd name="T30" fmla="*/ 265529 w 313"/>
              <a:gd name="T31" fmla="*/ 33233 h 744"/>
              <a:gd name="T32" fmla="*/ 153374 w 313"/>
              <a:gd name="T33" fmla="*/ 1899 h 74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13" h="744">
                <a:moveTo>
                  <a:pt x="160" y="2"/>
                </a:moveTo>
                <a:cubicBezTo>
                  <a:pt x="92" y="6"/>
                  <a:pt x="53" y="20"/>
                  <a:pt x="30" y="50"/>
                </a:cubicBezTo>
                <a:cubicBezTo>
                  <a:pt x="6" y="79"/>
                  <a:pt x="6" y="115"/>
                  <a:pt x="6" y="152"/>
                </a:cubicBezTo>
                <a:cubicBezTo>
                  <a:pt x="6" y="217"/>
                  <a:pt x="0" y="485"/>
                  <a:pt x="0" y="487"/>
                </a:cubicBezTo>
                <a:cubicBezTo>
                  <a:pt x="84" y="489"/>
                  <a:pt x="84" y="489"/>
                  <a:pt x="84" y="489"/>
                </a:cubicBezTo>
                <a:cubicBezTo>
                  <a:pt x="85" y="478"/>
                  <a:pt x="90" y="218"/>
                  <a:pt x="90" y="152"/>
                </a:cubicBezTo>
                <a:cubicBezTo>
                  <a:pt x="90" y="131"/>
                  <a:pt x="90" y="108"/>
                  <a:pt x="96" y="102"/>
                </a:cubicBezTo>
                <a:cubicBezTo>
                  <a:pt x="98" y="99"/>
                  <a:pt x="110" y="89"/>
                  <a:pt x="165" y="86"/>
                </a:cubicBezTo>
                <a:cubicBezTo>
                  <a:pt x="203" y="84"/>
                  <a:pt x="216" y="92"/>
                  <a:pt x="219" y="96"/>
                </a:cubicBezTo>
                <a:cubicBezTo>
                  <a:pt x="229" y="105"/>
                  <a:pt x="229" y="132"/>
                  <a:pt x="228" y="156"/>
                </a:cubicBezTo>
                <a:cubicBezTo>
                  <a:pt x="228" y="164"/>
                  <a:pt x="228" y="164"/>
                  <a:pt x="228" y="164"/>
                </a:cubicBezTo>
                <a:cubicBezTo>
                  <a:pt x="229" y="744"/>
                  <a:pt x="229" y="744"/>
                  <a:pt x="229" y="744"/>
                </a:cubicBezTo>
                <a:cubicBezTo>
                  <a:pt x="313" y="744"/>
                  <a:pt x="313" y="744"/>
                  <a:pt x="313" y="744"/>
                </a:cubicBezTo>
                <a:cubicBezTo>
                  <a:pt x="312" y="164"/>
                  <a:pt x="312" y="164"/>
                  <a:pt x="312" y="164"/>
                </a:cubicBezTo>
                <a:cubicBezTo>
                  <a:pt x="312" y="156"/>
                  <a:pt x="312" y="156"/>
                  <a:pt x="312" y="156"/>
                </a:cubicBezTo>
                <a:cubicBezTo>
                  <a:pt x="313" y="117"/>
                  <a:pt x="313" y="69"/>
                  <a:pt x="277" y="35"/>
                </a:cubicBezTo>
                <a:cubicBezTo>
                  <a:pt x="251" y="10"/>
                  <a:pt x="213" y="0"/>
                  <a:pt x="160" y="2"/>
                </a:cubicBezTo>
                <a:close/>
              </a:path>
            </a:pathLst>
          </a:custGeom>
          <a:noFill/>
          <a:ln w="38100" cap="flat" cmpd="sng">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35" name="Freeform 22"/>
          <p:cNvSpPr>
            <a:spLocks noChangeAspect="1"/>
          </p:cNvSpPr>
          <p:nvPr userDrawn="1"/>
        </p:nvSpPr>
        <p:spPr bwMode="auto">
          <a:xfrm>
            <a:off x="7656513" y="5783263"/>
            <a:ext cx="917575" cy="214312"/>
          </a:xfrm>
          <a:custGeom>
            <a:avLst/>
            <a:gdLst>
              <a:gd name="T0" fmla="*/ 917575 w 896"/>
              <a:gd name="T1" fmla="*/ 179280 h 208"/>
              <a:gd name="T2" fmla="*/ 534569 w 896"/>
              <a:gd name="T3" fmla="*/ 214312 h 208"/>
              <a:gd name="T4" fmla="*/ 227346 w 896"/>
              <a:gd name="T5" fmla="*/ 175159 h 208"/>
              <a:gd name="T6" fmla="*/ 12289 w 896"/>
              <a:gd name="T7" fmla="*/ 136006 h 208"/>
              <a:gd name="T8" fmla="*/ 18433 w 896"/>
              <a:gd name="T9" fmla="*/ 86549 h 208"/>
              <a:gd name="T10" fmla="*/ 290839 w 896"/>
              <a:gd name="T11" fmla="*/ 74185 h 208"/>
              <a:gd name="T12" fmla="*/ 428065 w 896"/>
              <a:gd name="T13" fmla="*/ 88610 h 208"/>
              <a:gd name="T14" fmla="*/ 581677 w 896"/>
              <a:gd name="T15" fmla="*/ 78306 h 208"/>
              <a:gd name="T16" fmla="*/ 416800 w 896"/>
              <a:gd name="T17" fmla="*/ 87579 h 208"/>
              <a:gd name="T18" fmla="*/ 352283 w 896"/>
              <a:gd name="T19" fmla="*/ 45335 h 208"/>
              <a:gd name="T20" fmla="*/ 351259 w 896"/>
              <a:gd name="T21" fmla="*/ 9273 h 208"/>
              <a:gd name="T22" fmla="*/ 497703 w 896"/>
              <a:gd name="T23" fmla="*/ 2061 h 208"/>
              <a:gd name="T24" fmla="*/ 708663 w 896"/>
              <a:gd name="T25" fmla="*/ 57699 h 208"/>
              <a:gd name="T26" fmla="*/ 913479 w 896"/>
              <a:gd name="T27" fmla="*/ 92731 h 208"/>
              <a:gd name="T28" fmla="*/ 913479 w 896"/>
              <a:gd name="T29" fmla="*/ 173098 h 20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896" h="208">
                <a:moveTo>
                  <a:pt x="896" y="174"/>
                </a:moveTo>
                <a:cubicBezTo>
                  <a:pt x="896" y="174"/>
                  <a:pt x="652" y="208"/>
                  <a:pt x="522" y="208"/>
                </a:cubicBezTo>
                <a:cubicBezTo>
                  <a:pt x="392" y="208"/>
                  <a:pt x="324" y="177"/>
                  <a:pt x="222" y="170"/>
                </a:cubicBezTo>
                <a:cubicBezTo>
                  <a:pt x="154" y="165"/>
                  <a:pt x="24" y="158"/>
                  <a:pt x="12" y="132"/>
                </a:cubicBezTo>
                <a:cubicBezTo>
                  <a:pt x="0" y="106"/>
                  <a:pt x="0" y="96"/>
                  <a:pt x="18" y="84"/>
                </a:cubicBezTo>
                <a:cubicBezTo>
                  <a:pt x="36" y="72"/>
                  <a:pt x="256" y="70"/>
                  <a:pt x="284" y="72"/>
                </a:cubicBezTo>
                <a:cubicBezTo>
                  <a:pt x="312" y="74"/>
                  <a:pt x="384" y="88"/>
                  <a:pt x="418" y="86"/>
                </a:cubicBezTo>
                <a:cubicBezTo>
                  <a:pt x="452" y="84"/>
                  <a:pt x="568" y="76"/>
                  <a:pt x="568" y="76"/>
                </a:cubicBezTo>
                <a:cubicBezTo>
                  <a:pt x="568" y="76"/>
                  <a:pt x="431" y="83"/>
                  <a:pt x="407" y="85"/>
                </a:cubicBezTo>
                <a:cubicBezTo>
                  <a:pt x="383" y="87"/>
                  <a:pt x="346" y="64"/>
                  <a:pt x="344" y="44"/>
                </a:cubicBezTo>
                <a:cubicBezTo>
                  <a:pt x="342" y="24"/>
                  <a:pt x="343" y="9"/>
                  <a:pt x="343" y="9"/>
                </a:cubicBezTo>
                <a:cubicBezTo>
                  <a:pt x="343" y="9"/>
                  <a:pt x="452" y="0"/>
                  <a:pt x="486" y="2"/>
                </a:cubicBezTo>
                <a:cubicBezTo>
                  <a:pt x="520" y="4"/>
                  <a:pt x="636" y="40"/>
                  <a:pt x="692" y="56"/>
                </a:cubicBezTo>
                <a:cubicBezTo>
                  <a:pt x="748" y="72"/>
                  <a:pt x="892" y="90"/>
                  <a:pt x="892" y="90"/>
                </a:cubicBezTo>
                <a:cubicBezTo>
                  <a:pt x="892" y="168"/>
                  <a:pt x="892" y="168"/>
                  <a:pt x="892" y="168"/>
                </a:cubicBezTo>
              </a:path>
            </a:pathLst>
          </a:custGeom>
          <a:noFill/>
          <a:ln w="28575" cap="flat" cmpd="sng">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grpSp>
        <p:nvGrpSpPr>
          <p:cNvPr id="1036" name="Group 23"/>
          <p:cNvGrpSpPr>
            <a:grpSpLocks noChangeAspect="1"/>
          </p:cNvGrpSpPr>
          <p:nvPr userDrawn="1"/>
        </p:nvGrpSpPr>
        <p:grpSpPr bwMode="auto">
          <a:xfrm>
            <a:off x="7721600" y="3376613"/>
            <a:ext cx="244475" cy="955675"/>
            <a:chOff x="4606" y="2746"/>
            <a:chExt cx="308" cy="1204"/>
          </a:xfrm>
        </p:grpSpPr>
        <p:sp>
          <p:nvSpPr>
            <p:cNvPr id="1049" name="Freeform 24"/>
            <p:cNvSpPr>
              <a:spLocks noChangeAspect="1"/>
            </p:cNvSpPr>
            <p:nvPr/>
          </p:nvSpPr>
          <p:spPr bwMode="auto">
            <a:xfrm>
              <a:off x="4615" y="3499"/>
              <a:ext cx="224" cy="159"/>
            </a:xfrm>
            <a:custGeom>
              <a:avLst/>
              <a:gdLst>
                <a:gd name="T0" fmla="*/ 0 w 386"/>
                <a:gd name="T1" fmla="*/ 0 h 276"/>
                <a:gd name="T2" fmla="*/ 0 w 386"/>
                <a:gd name="T3" fmla="*/ 0 h 276"/>
                <a:gd name="T4" fmla="*/ 41 w 386"/>
                <a:gd name="T5" fmla="*/ 23 h 276"/>
                <a:gd name="T6" fmla="*/ 78 w 386"/>
                <a:gd name="T7" fmla="*/ 45 h 276"/>
                <a:gd name="T8" fmla="*/ 96 w 386"/>
                <a:gd name="T9" fmla="*/ 56 h 276"/>
                <a:gd name="T10" fmla="*/ 115 w 386"/>
                <a:gd name="T11" fmla="*/ 69 h 276"/>
                <a:gd name="T12" fmla="*/ 115 w 386"/>
                <a:gd name="T13" fmla="*/ 69 h 276"/>
                <a:gd name="T14" fmla="*/ 132 w 386"/>
                <a:gd name="T15" fmla="*/ 82 h 276"/>
                <a:gd name="T16" fmla="*/ 151 w 386"/>
                <a:gd name="T17" fmla="*/ 97 h 276"/>
                <a:gd name="T18" fmla="*/ 187 w 386"/>
                <a:gd name="T19" fmla="*/ 126 h 276"/>
                <a:gd name="T20" fmla="*/ 224 w 386"/>
                <a:gd name="T21" fmla="*/ 159 h 27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86" h="276">
                  <a:moveTo>
                    <a:pt x="0" y="0"/>
                  </a:moveTo>
                  <a:lnTo>
                    <a:pt x="0" y="0"/>
                  </a:lnTo>
                  <a:lnTo>
                    <a:pt x="70" y="40"/>
                  </a:lnTo>
                  <a:lnTo>
                    <a:pt x="134" y="78"/>
                  </a:lnTo>
                  <a:lnTo>
                    <a:pt x="166" y="98"/>
                  </a:lnTo>
                  <a:lnTo>
                    <a:pt x="198" y="120"/>
                  </a:lnTo>
                  <a:lnTo>
                    <a:pt x="228" y="142"/>
                  </a:lnTo>
                  <a:lnTo>
                    <a:pt x="260" y="168"/>
                  </a:lnTo>
                  <a:lnTo>
                    <a:pt x="322" y="218"/>
                  </a:lnTo>
                  <a:lnTo>
                    <a:pt x="386" y="276"/>
                  </a:lnTo>
                </a:path>
              </a:pathLst>
            </a:custGeom>
            <a:noFill/>
            <a:ln w="127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50" name="Freeform 25"/>
            <p:cNvSpPr>
              <a:spLocks noChangeAspect="1"/>
            </p:cNvSpPr>
            <p:nvPr/>
          </p:nvSpPr>
          <p:spPr bwMode="auto">
            <a:xfrm>
              <a:off x="4611" y="3542"/>
              <a:ext cx="232" cy="165"/>
            </a:xfrm>
            <a:custGeom>
              <a:avLst/>
              <a:gdLst>
                <a:gd name="T0" fmla="*/ 0 w 402"/>
                <a:gd name="T1" fmla="*/ 0 h 284"/>
                <a:gd name="T2" fmla="*/ 0 w 402"/>
                <a:gd name="T3" fmla="*/ 0 h 284"/>
                <a:gd name="T4" fmla="*/ 42 w 402"/>
                <a:gd name="T5" fmla="*/ 23 h 284"/>
                <a:gd name="T6" fmla="*/ 81 w 402"/>
                <a:gd name="T7" fmla="*/ 46 h 284"/>
                <a:gd name="T8" fmla="*/ 100 w 402"/>
                <a:gd name="T9" fmla="*/ 59 h 284"/>
                <a:gd name="T10" fmla="*/ 119 w 402"/>
                <a:gd name="T11" fmla="*/ 72 h 284"/>
                <a:gd name="T12" fmla="*/ 119 w 402"/>
                <a:gd name="T13" fmla="*/ 72 h 284"/>
                <a:gd name="T14" fmla="*/ 137 w 402"/>
                <a:gd name="T15" fmla="*/ 85 h 284"/>
                <a:gd name="T16" fmla="*/ 156 w 402"/>
                <a:gd name="T17" fmla="*/ 100 h 284"/>
                <a:gd name="T18" fmla="*/ 193 w 402"/>
                <a:gd name="T19" fmla="*/ 131 h 284"/>
                <a:gd name="T20" fmla="*/ 232 w 402"/>
                <a:gd name="T21" fmla="*/ 165 h 28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02" h="284">
                  <a:moveTo>
                    <a:pt x="0" y="0"/>
                  </a:moveTo>
                  <a:lnTo>
                    <a:pt x="0" y="0"/>
                  </a:lnTo>
                  <a:lnTo>
                    <a:pt x="72" y="40"/>
                  </a:lnTo>
                  <a:lnTo>
                    <a:pt x="140" y="80"/>
                  </a:lnTo>
                  <a:lnTo>
                    <a:pt x="174" y="102"/>
                  </a:lnTo>
                  <a:lnTo>
                    <a:pt x="206" y="124"/>
                  </a:lnTo>
                  <a:lnTo>
                    <a:pt x="238" y="146"/>
                  </a:lnTo>
                  <a:lnTo>
                    <a:pt x="270" y="172"/>
                  </a:lnTo>
                  <a:lnTo>
                    <a:pt x="334" y="226"/>
                  </a:lnTo>
                  <a:lnTo>
                    <a:pt x="402" y="284"/>
                  </a:lnTo>
                </a:path>
              </a:pathLst>
            </a:custGeom>
            <a:noFill/>
            <a:ln w="127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51" name="Freeform 26"/>
            <p:cNvSpPr>
              <a:spLocks noChangeAspect="1"/>
            </p:cNvSpPr>
            <p:nvPr/>
          </p:nvSpPr>
          <p:spPr bwMode="auto">
            <a:xfrm>
              <a:off x="4625" y="3455"/>
              <a:ext cx="222" cy="155"/>
            </a:xfrm>
            <a:custGeom>
              <a:avLst/>
              <a:gdLst>
                <a:gd name="T0" fmla="*/ 0 w 384"/>
                <a:gd name="T1" fmla="*/ 0 h 268"/>
                <a:gd name="T2" fmla="*/ 0 w 384"/>
                <a:gd name="T3" fmla="*/ 0 h 268"/>
                <a:gd name="T4" fmla="*/ 40 w 384"/>
                <a:gd name="T5" fmla="*/ 22 h 268"/>
                <a:gd name="T6" fmla="*/ 77 w 384"/>
                <a:gd name="T7" fmla="*/ 43 h 268"/>
                <a:gd name="T8" fmla="*/ 96 w 384"/>
                <a:gd name="T9" fmla="*/ 56 h 268"/>
                <a:gd name="T10" fmla="*/ 113 w 384"/>
                <a:gd name="T11" fmla="*/ 67 h 268"/>
                <a:gd name="T12" fmla="*/ 113 w 384"/>
                <a:gd name="T13" fmla="*/ 67 h 268"/>
                <a:gd name="T14" fmla="*/ 131 w 384"/>
                <a:gd name="T15" fmla="*/ 80 h 268"/>
                <a:gd name="T16" fmla="*/ 149 w 384"/>
                <a:gd name="T17" fmla="*/ 94 h 268"/>
                <a:gd name="T18" fmla="*/ 184 w 384"/>
                <a:gd name="T19" fmla="*/ 123 h 268"/>
                <a:gd name="T20" fmla="*/ 222 w 384"/>
                <a:gd name="T21" fmla="*/ 155 h 26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84" h="268">
                  <a:moveTo>
                    <a:pt x="0" y="0"/>
                  </a:moveTo>
                  <a:lnTo>
                    <a:pt x="0" y="0"/>
                  </a:lnTo>
                  <a:lnTo>
                    <a:pt x="70" y="38"/>
                  </a:lnTo>
                  <a:lnTo>
                    <a:pt x="134" y="74"/>
                  </a:lnTo>
                  <a:lnTo>
                    <a:pt x="166" y="96"/>
                  </a:lnTo>
                  <a:lnTo>
                    <a:pt x="196" y="116"/>
                  </a:lnTo>
                  <a:lnTo>
                    <a:pt x="226" y="138"/>
                  </a:lnTo>
                  <a:lnTo>
                    <a:pt x="258" y="162"/>
                  </a:lnTo>
                  <a:lnTo>
                    <a:pt x="318" y="212"/>
                  </a:lnTo>
                  <a:lnTo>
                    <a:pt x="384" y="268"/>
                  </a:lnTo>
                </a:path>
              </a:pathLst>
            </a:custGeom>
            <a:noFill/>
            <a:ln w="127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52" name="Freeform 27"/>
            <p:cNvSpPr>
              <a:spLocks noChangeAspect="1"/>
            </p:cNvSpPr>
            <p:nvPr/>
          </p:nvSpPr>
          <p:spPr bwMode="auto">
            <a:xfrm>
              <a:off x="4629" y="3408"/>
              <a:ext cx="216" cy="154"/>
            </a:xfrm>
            <a:custGeom>
              <a:avLst/>
              <a:gdLst>
                <a:gd name="T0" fmla="*/ 0 w 372"/>
                <a:gd name="T1" fmla="*/ 0 h 266"/>
                <a:gd name="T2" fmla="*/ 0 w 372"/>
                <a:gd name="T3" fmla="*/ 0 h 266"/>
                <a:gd name="T4" fmla="*/ 39 w 372"/>
                <a:gd name="T5" fmla="*/ 22 h 266"/>
                <a:gd name="T6" fmla="*/ 75 w 372"/>
                <a:gd name="T7" fmla="*/ 44 h 266"/>
                <a:gd name="T8" fmla="*/ 93 w 372"/>
                <a:gd name="T9" fmla="*/ 56 h 266"/>
                <a:gd name="T10" fmla="*/ 110 w 372"/>
                <a:gd name="T11" fmla="*/ 67 h 266"/>
                <a:gd name="T12" fmla="*/ 110 w 372"/>
                <a:gd name="T13" fmla="*/ 67 h 266"/>
                <a:gd name="T14" fmla="*/ 145 w 372"/>
                <a:gd name="T15" fmla="*/ 94 h 266"/>
                <a:gd name="T16" fmla="*/ 179 w 372"/>
                <a:gd name="T17" fmla="*/ 123 h 266"/>
                <a:gd name="T18" fmla="*/ 216 w 372"/>
                <a:gd name="T19" fmla="*/ 154 h 26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72" h="266">
                  <a:moveTo>
                    <a:pt x="0" y="0"/>
                  </a:moveTo>
                  <a:lnTo>
                    <a:pt x="0" y="0"/>
                  </a:lnTo>
                  <a:lnTo>
                    <a:pt x="68" y="38"/>
                  </a:lnTo>
                  <a:lnTo>
                    <a:pt x="130" y="76"/>
                  </a:lnTo>
                  <a:lnTo>
                    <a:pt x="160" y="96"/>
                  </a:lnTo>
                  <a:lnTo>
                    <a:pt x="190" y="116"/>
                  </a:lnTo>
                  <a:lnTo>
                    <a:pt x="250" y="162"/>
                  </a:lnTo>
                  <a:lnTo>
                    <a:pt x="308" y="212"/>
                  </a:lnTo>
                  <a:lnTo>
                    <a:pt x="372" y="266"/>
                  </a:lnTo>
                </a:path>
              </a:pathLst>
            </a:custGeom>
            <a:noFill/>
            <a:ln w="127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53" name="Freeform 28"/>
            <p:cNvSpPr>
              <a:spLocks noChangeAspect="1"/>
            </p:cNvSpPr>
            <p:nvPr/>
          </p:nvSpPr>
          <p:spPr bwMode="auto">
            <a:xfrm>
              <a:off x="4634" y="3365"/>
              <a:ext cx="208" cy="147"/>
            </a:xfrm>
            <a:custGeom>
              <a:avLst/>
              <a:gdLst>
                <a:gd name="T0" fmla="*/ 0 w 360"/>
                <a:gd name="T1" fmla="*/ 0 h 254"/>
                <a:gd name="T2" fmla="*/ 0 w 360"/>
                <a:gd name="T3" fmla="*/ 0 h 254"/>
                <a:gd name="T4" fmla="*/ 38 w 360"/>
                <a:gd name="T5" fmla="*/ 21 h 254"/>
                <a:gd name="T6" fmla="*/ 72 w 360"/>
                <a:gd name="T7" fmla="*/ 42 h 254"/>
                <a:gd name="T8" fmla="*/ 106 w 360"/>
                <a:gd name="T9" fmla="*/ 64 h 254"/>
                <a:gd name="T10" fmla="*/ 106 w 360"/>
                <a:gd name="T11" fmla="*/ 64 h 254"/>
                <a:gd name="T12" fmla="*/ 140 w 360"/>
                <a:gd name="T13" fmla="*/ 89 h 254"/>
                <a:gd name="T14" fmla="*/ 173 w 360"/>
                <a:gd name="T15" fmla="*/ 117 h 254"/>
                <a:gd name="T16" fmla="*/ 208 w 360"/>
                <a:gd name="T17" fmla="*/ 147 h 2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60" h="254">
                  <a:moveTo>
                    <a:pt x="0" y="0"/>
                  </a:moveTo>
                  <a:lnTo>
                    <a:pt x="0" y="0"/>
                  </a:lnTo>
                  <a:lnTo>
                    <a:pt x="66" y="36"/>
                  </a:lnTo>
                  <a:lnTo>
                    <a:pt x="124" y="72"/>
                  </a:lnTo>
                  <a:lnTo>
                    <a:pt x="184" y="110"/>
                  </a:lnTo>
                  <a:lnTo>
                    <a:pt x="242" y="154"/>
                  </a:lnTo>
                  <a:lnTo>
                    <a:pt x="300" y="202"/>
                  </a:lnTo>
                  <a:lnTo>
                    <a:pt x="360" y="254"/>
                  </a:lnTo>
                </a:path>
              </a:pathLst>
            </a:custGeom>
            <a:noFill/>
            <a:ln w="127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54" name="Freeform 29"/>
            <p:cNvSpPr>
              <a:spLocks noChangeAspect="1"/>
            </p:cNvSpPr>
            <p:nvPr/>
          </p:nvSpPr>
          <p:spPr bwMode="auto">
            <a:xfrm>
              <a:off x="4638" y="3320"/>
              <a:ext cx="205" cy="145"/>
            </a:xfrm>
            <a:custGeom>
              <a:avLst/>
              <a:gdLst>
                <a:gd name="T0" fmla="*/ 0 w 354"/>
                <a:gd name="T1" fmla="*/ 0 h 250"/>
                <a:gd name="T2" fmla="*/ 0 w 354"/>
                <a:gd name="T3" fmla="*/ 0 h 250"/>
                <a:gd name="T4" fmla="*/ 37 w 354"/>
                <a:gd name="T5" fmla="*/ 21 h 250"/>
                <a:gd name="T6" fmla="*/ 71 w 354"/>
                <a:gd name="T7" fmla="*/ 41 h 250"/>
                <a:gd name="T8" fmla="*/ 104 w 354"/>
                <a:gd name="T9" fmla="*/ 63 h 250"/>
                <a:gd name="T10" fmla="*/ 104 w 354"/>
                <a:gd name="T11" fmla="*/ 63 h 250"/>
                <a:gd name="T12" fmla="*/ 138 w 354"/>
                <a:gd name="T13" fmla="*/ 88 h 250"/>
                <a:gd name="T14" fmla="*/ 170 w 354"/>
                <a:gd name="T15" fmla="*/ 115 h 250"/>
                <a:gd name="T16" fmla="*/ 205 w 354"/>
                <a:gd name="T17" fmla="*/ 145 h 25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54" h="250">
                  <a:moveTo>
                    <a:pt x="0" y="0"/>
                  </a:moveTo>
                  <a:lnTo>
                    <a:pt x="0" y="0"/>
                  </a:lnTo>
                  <a:lnTo>
                    <a:pt x="64" y="36"/>
                  </a:lnTo>
                  <a:lnTo>
                    <a:pt x="122" y="70"/>
                  </a:lnTo>
                  <a:lnTo>
                    <a:pt x="180" y="108"/>
                  </a:lnTo>
                  <a:lnTo>
                    <a:pt x="238" y="152"/>
                  </a:lnTo>
                  <a:lnTo>
                    <a:pt x="294" y="198"/>
                  </a:lnTo>
                  <a:lnTo>
                    <a:pt x="354" y="250"/>
                  </a:lnTo>
                </a:path>
              </a:pathLst>
            </a:custGeom>
            <a:noFill/>
            <a:ln w="127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55" name="Freeform 30"/>
            <p:cNvSpPr>
              <a:spLocks noChangeAspect="1"/>
            </p:cNvSpPr>
            <p:nvPr/>
          </p:nvSpPr>
          <p:spPr bwMode="auto">
            <a:xfrm>
              <a:off x="4643" y="3272"/>
              <a:ext cx="211" cy="149"/>
            </a:xfrm>
            <a:custGeom>
              <a:avLst/>
              <a:gdLst>
                <a:gd name="T0" fmla="*/ 0 w 364"/>
                <a:gd name="T1" fmla="*/ 0 h 258"/>
                <a:gd name="T2" fmla="*/ 0 w 364"/>
                <a:gd name="T3" fmla="*/ 0 h 258"/>
                <a:gd name="T4" fmla="*/ 38 w 364"/>
                <a:gd name="T5" fmla="*/ 21 h 258"/>
                <a:gd name="T6" fmla="*/ 73 w 364"/>
                <a:gd name="T7" fmla="*/ 42 h 258"/>
                <a:gd name="T8" fmla="*/ 108 w 364"/>
                <a:gd name="T9" fmla="*/ 65 h 258"/>
                <a:gd name="T10" fmla="*/ 108 w 364"/>
                <a:gd name="T11" fmla="*/ 65 h 258"/>
                <a:gd name="T12" fmla="*/ 141 w 364"/>
                <a:gd name="T13" fmla="*/ 90 h 258"/>
                <a:gd name="T14" fmla="*/ 175 w 364"/>
                <a:gd name="T15" fmla="*/ 118 h 258"/>
                <a:gd name="T16" fmla="*/ 211 w 364"/>
                <a:gd name="T17" fmla="*/ 149 h 25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64" h="258">
                  <a:moveTo>
                    <a:pt x="0" y="0"/>
                  </a:moveTo>
                  <a:lnTo>
                    <a:pt x="0" y="0"/>
                  </a:lnTo>
                  <a:lnTo>
                    <a:pt x="66" y="36"/>
                  </a:lnTo>
                  <a:lnTo>
                    <a:pt x="126" y="72"/>
                  </a:lnTo>
                  <a:lnTo>
                    <a:pt x="186" y="112"/>
                  </a:lnTo>
                  <a:lnTo>
                    <a:pt x="244" y="156"/>
                  </a:lnTo>
                  <a:lnTo>
                    <a:pt x="302" y="204"/>
                  </a:lnTo>
                  <a:lnTo>
                    <a:pt x="364" y="258"/>
                  </a:lnTo>
                </a:path>
              </a:pathLst>
            </a:custGeom>
            <a:noFill/>
            <a:ln w="127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56" name="Freeform 31"/>
            <p:cNvSpPr>
              <a:spLocks noChangeAspect="1"/>
            </p:cNvSpPr>
            <p:nvPr/>
          </p:nvSpPr>
          <p:spPr bwMode="auto">
            <a:xfrm>
              <a:off x="4649" y="3231"/>
              <a:ext cx="194" cy="138"/>
            </a:xfrm>
            <a:custGeom>
              <a:avLst/>
              <a:gdLst>
                <a:gd name="T0" fmla="*/ 0 w 336"/>
                <a:gd name="T1" fmla="*/ 0 h 238"/>
                <a:gd name="T2" fmla="*/ 0 w 336"/>
                <a:gd name="T3" fmla="*/ 0 h 238"/>
                <a:gd name="T4" fmla="*/ 35 w 336"/>
                <a:gd name="T5" fmla="*/ 20 h 238"/>
                <a:gd name="T6" fmla="*/ 67 w 336"/>
                <a:gd name="T7" fmla="*/ 38 h 238"/>
                <a:gd name="T8" fmla="*/ 99 w 336"/>
                <a:gd name="T9" fmla="*/ 59 h 238"/>
                <a:gd name="T10" fmla="*/ 99 w 336"/>
                <a:gd name="T11" fmla="*/ 59 h 238"/>
                <a:gd name="T12" fmla="*/ 130 w 336"/>
                <a:gd name="T13" fmla="*/ 83 h 238"/>
                <a:gd name="T14" fmla="*/ 161 w 336"/>
                <a:gd name="T15" fmla="*/ 109 h 238"/>
                <a:gd name="T16" fmla="*/ 194 w 336"/>
                <a:gd name="T17" fmla="*/ 138 h 23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36" h="238">
                  <a:moveTo>
                    <a:pt x="0" y="0"/>
                  </a:moveTo>
                  <a:lnTo>
                    <a:pt x="0" y="0"/>
                  </a:lnTo>
                  <a:lnTo>
                    <a:pt x="60" y="34"/>
                  </a:lnTo>
                  <a:lnTo>
                    <a:pt x="116" y="66"/>
                  </a:lnTo>
                  <a:lnTo>
                    <a:pt x="172" y="102"/>
                  </a:lnTo>
                  <a:lnTo>
                    <a:pt x="226" y="144"/>
                  </a:lnTo>
                  <a:lnTo>
                    <a:pt x="278" y="188"/>
                  </a:lnTo>
                  <a:lnTo>
                    <a:pt x="336" y="238"/>
                  </a:lnTo>
                </a:path>
              </a:pathLst>
            </a:custGeom>
            <a:noFill/>
            <a:ln w="127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57" name="Freeform 32"/>
            <p:cNvSpPr>
              <a:spLocks noChangeAspect="1"/>
            </p:cNvSpPr>
            <p:nvPr/>
          </p:nvSpPr>
          <p:spPr bwMode="auto">
            <a:xfrm>
              <a:off x="4655" y="3187"/>
              <a:ext cx="187" cy="133"/>
            </a:xfrm>
            <a:custGeom>
              <a:avLst/>
              <a:gdLst>
                <a:gd name="T0" fmla="*/ 0 w 324"/>
                <a:gd name="T1" fmla="*/ 0 h 230"/>
                <a:gd name="T2" fmla="*/ 0 w 324"/>
                <a:gd name="T3" fmla="*/ 0 h 230"/>
                <a:gd name="T4" fmla="*/ 33 w 324"/>
                <a:gd name="T5" fmla="*/ 19 h 230"/>
                <a:gd name="T6" fmla="*/ 65 w 324"/>
                <a:gd name="T7" fmla="*/ 37 h 230"/>
                <a:gd name="T8" fmla="*/ 96 w 324"/>
                <a:gd name="T9" fmla="*/ 58 h 230"/>
                <a:gd name="T10" fmla="*/ 96 w 324"/>
                <a:gd name="T11" fmla="*/ 58 h 230"/>
                <a:gd name="T12" fmla="*/ 126 w 324"/>
                <a:gd name="T13" fmla="*/ 80 h 230"/>
                <a:gd name="T14" fmla="*/ 156 w 324"/>
                <a:gd name="T15" fmla="*/ 105 h 230"/>
                <a:gd name="T16" fmla="*/ 187 w 324"/>
                <a:gd name="T17" fmla="*/ 133 h 2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24" h="230">
                  <a:moveTo>
                    <a:pt x="0" y="0"/>
                  </a:moveTo>
                  <a:lnTo>
                    <a:pt x="0" y="0"/>
                  </a:lnTo>
                  <a:lnTo>
                    <a:pt x="58" y="32"/>
                  </a:lnTo>
                  <a:lnTo>
                    <a:pt x="112" y="64"/>
                  </a:lnTo>
                  <a:lnTo>
                    <a:pt x="166" y="100"/>
                  </a:lnTo>
                  <a:lnTo>
                    <a:pt x="218" y="138"/>
                  </a:lnTo>
                  <a:lnTo>
                    <a:pt x="270" y="182"/>
                  </a:lnTo>
                  <a:lnTo>
                    <a:pt x="324" y="230"/>
                  </a:lnTo>
                </a:path>
              </a:pathLst>
            </a:custGeom>
            <a:noFill/>
            <a:ln w="127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58" name="Freeform 33"/>
            <p:cNvSpPr>
              <a:spLocks noChangeAspect="1"/>
            </p:cNvSpPr>
            <p:nvPr/>
          </p:nvSpPr>
          <p:spPr bwMode="auto">
            <a:xfrm>
              <a:off x="4662" y="3142"/>
              <a:ext cx="183" cy="130"/>
            </a:xfrm>
            <a:custGeom>
              <a:avLst/>
              <a:gdLst>
                <a:gd name="T0" fmla="*/ 0 w 316"/>
                <a:gd name="T1" fmla="*/ 0 h 224"/>
                <a:gd name="T2" fmla="*/ 0 w 316"/>
                <a:gd name="T3" fmla="*/ 0 h 224"/>
                <a:gd name="T4" fmla="*/ 34 w 316"/>
                <a:gd name="T5" fmla="*/ 19 h 224"/>
                <a:gd name="T6" fmla="*/ 64 w 316"/>
                <a:gd name="T7" fmla="*/ 37 h 224"/>
                <a:gd name="T8" fmla="*/ 94 w 316"/>
                <a:gd name="T9" fmla="*/ 57 h 224"/>
                <a:gd name="T10" fmla="*/ 94 w 316"/>
                <a:gd name="T11" fmla="*/ 57 h 224"/>
                <a:gd name="T12" fmla="*/ 123 w 316"/>
                <a:gd name="T13" fmla="*/ 79 h 224"/>
                <a:gd name="T14" fmla="*/ 152 w 316"/>
                <a:gd name="T15" fmla="*/ 103 h 224"/>
                <a:gd name="T16" fmla="*/ 183 w 316"/>
                <a:gd name="T17" fmla="*/ 130 h 2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16" h="224">
                  <a:moveTo>
                    <a:pt x="0" y="0"/>
                  </a:moveTo>
                  <a:lnTo>
                    <a:pt x="0" y="0"/>
                  </a:lnTo>
                  <a:lnTo>
                    <a:pt x="58" y="32"/>
                  </a:lnTo>
                  <a:lnTo>
                    <a:pt x="110" y="64"/>
                  </a:lnTo>
                  <a:lnTo>
                    <a:pt x="162" y="98"/>
                  </a:lnTo>
                  <a:lnTo>
                    <a:pt x="212" y="136"/>
                  </a:lnTo>
                  <a:lnTo>
                    <a:pt x="262" y="178"/>
                  </a:lnTo>
                  <a:lnTo>
                    <a:pt x="316" y="224"/>
                  </a:lnTo>
                </a:path>
              </a:pathLst>
            </a:custGeom>
            <a:noFill/>
            <a:ln w="127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59" name="Freeform 34"/>
            <p:cNvSpPr>
              <a:spLocks noChangeAspect="1"/>
            </p:cNvSpPr>
            <p:nvPr/>
          </p:nvSpPr>
          <p:spPr bwMode="auto">
            <a:xfrm>
              <a:off x="4664" y="3097"/>
              <a:ext cx="181" cy="127"/>
            </a:xfrm>
            <a:custGeom>
              <a:avLst/>
              <a:gdLst>
                <a:gd name="T0" fmla="*/ 0 w 312"/>
                <a:gd name="T1" fmla="*/ 0 h 220"/>
                <a:gd name="T2" fmla="*/ 0 w 312"/>
                <a:gd name="T3" fmla="*/ 0 h 220"/>
                <a:gd name="T4" fmla="*/ 32 w 312"/>
                <a:gd name="T5" fmla="*/ 18 h 220"/>
                <a:gd name="T6" fmla="*/ 63 w 312"/>
                <a:gd name="T7" fmla="*/ 36 h 220"/>
                <a:gd name="T8" fmla="*/ 93 w 312"/>
                <a:gd name="T9" fmla="*/ 55 h 220"/>
                <a:gd name="T10" fmla="*/ 93 w 312"/>
                <a:gd name="T11" fmla="*/ 55 h 220"/>
                <a:gd name="T12" fmla="*/ 122 w 312"/>
                <a:gd name="T13" fmla="*/ 77 h 220"/>
                <a:gd name="T14" fmla="*/ 150 w 312"/>
                <a:gd name="T15" fmla="*/ 100 h 220"/>
                <a:gd name="T16" fmla="*/ 181 w 312"/>
                <a:gd name="T17" fmla="*/ 127 h 2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12" h="220">
                  <a:moveTo>
                    <a:pt x="0" y="0"/>
                  </a:moveTo>
                  <a:lnTo>
                    <a:pt x="0" y="0"/>
                  </a:lnTo>
                  <a:lnTo>
                    <a:pt x="56" y="32"/>
                  </a:lnTo>
                  <a:lnTo>
                    <a:pt x="108" y="62"/>
                  </a:lnTo>
                  <a:lnTo>
                    <a:pt x="160" y="96"/>
                  </a:lnTo>
                  <a:lnTo>
                    <a:pt x="210" y="134"/>
                  </a:lnTo>
                  <a:lnTo>
                    <a:pt x="258" y="174"/>
                  </a:lnTo>
                  <a:lnTo>
                    <a:pt x="312" y="220"/>
                  </a:lnTo>
                </a:path>
              </a:pathLst>
            </a:custGeom>
            <a:noFill/>
            <a:ln w="127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60" name="Freeform 35"/>
            <p:cNvSpPr>
              <a:spLocks noChangeAspect="1"/>
            </p:cNvSpPr>
            <p:nvPr/>
          </p:nvSpPr>
          <p:spPr bwMode="auto">
            <a:xfrm>
              <a:off x="4670" y="3053"/>
              <a:ext cx="173" cy="123"/>
            </a:xfrm>
            <a:custGeom>
              <a:avLst/>
              <a:gdLst>
                <a:gd name="T0" fmla="*/ 0 w 300"/>
                <a:gd name="T1" fmla="*/ 0 h 212"/>
                <a:gd name="T2" fmla="*/ 0 w 300"/>
                <a:gd name="T3" fmla="*/ 0 h 212"/>
                <a:gd name="T4" fmla="*/ 31 w 300"/>
                <a:gd name="T5" fmla="*/ 17 h 212"/>
                <a:gd name="T6" fmla="*/ 60 w 300"/>
                <a:gd name="T7" fmla="*/ 35 h 212"/>
                <a:gd name="T8" fmla="*/ 88 w 300"/>
                <a:gd name="T9" fmla="*/ 53 h 212"/>
                <a:gd name="T10" fmla="*/ 88 w 300"/>
                <a:gd name="T11" fmla="*/ 53 h 212"/>
                <a:gd name="T12" fmla="*/ 116 w 300"/>
                <a:gd name="T13" fmla="*/ 74 h 212"/>
                <a:gd name="T14" fmla="*/ 143 w 300"/>
                <a:gd name="T15" fmla="*/ 97 h 212"/>
                <a:gd name="T16" fmla="*/ 173 w 300"/>
                <a:gd name="T17" fmla="*/ 123 h 2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00" h="212">
                  <a:moveTo>
                    <a:pt x="0" y="0"/>
                  </a:moveTo>
                  <a:lnTo>
                    <a:pt x="0" y="0"/>
                  </a:lnTo>
                  <a:lnTo>
                    <a:pt x="54" y="30"/>
                  </a:lnTo>
                  <a:lnTo>
                    <a:pt x="104" y="60"/>
                  </a:lnTo>
                  <a:lnTo>
                    <a:pt x="152" y="92"/>
                  </a:lnTo>
                  <a:lnTo>
                    <a:pt x="202" y="128"/>
                  </a:lnTo>
                  <a:lnTo>
                    <a:pt x="248" y="168"/>
                  </a:lnTo>
                  <a:lnTo>
                    <a:pt x="300" y="212"/>
                  </a:lnTo>
                </a:path>
              </a:pathLst>
            </a:custGeom>
            <a:noFill/>
            <a:ln w="127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61" name="Freeform 36"/>
            <p:cNvSpPr>
              <a:spLocks noChangeAspect="1"/>
            </p:cNvSpPr>
            <p:nvPr/>
          </p:nvSpPr>
          <p:spPr bwMode="auto">
            <a:xfrm>
              <a:off x="4673" y="3008"/>
              <a:ext cx="169" cy="119"/>
            </a:xfrm>
            <a:custGeom>
              <a:avLst/>
              <a:gdLst>
                <a:gd name="T0" fmla="*/ 0 w 292"/>
                <a:gd name="T1" fmla="*/ 0 h 206"/>
                <a:gd name="T2" fmla="*/ 0 w 292"/>
                <a:gd name="T3" fmla="*/ 0 h 206"/>
                <a:gd name="T4" fmla="*/ 30 w 292"/>
                <a:gd name="T5" fmla="*/ 17 h 206"/>
                <a:gd name="T6" fmla="*/ 59 w 292"/>
                <a:gd name="T7" fmla="*/ 34 h 206"/>
                <a:gd name="T8" fmla="*/ 87 w 292"/>
                <a:gd name="T9" fmla="*/ 52 h 206"/>
                <a:gd name="T10" fmla="*/ 87 w 292"/>
                <a:gd name="T11" fmla="*/ 52 h 206"/>
                <a:gd name="T12" fmla="*/ 113 w 292"/>
                <a:gd name="T13" fmla="*/ 73 h 206"/>
                <a:gd name="T14" fmla="*/ 140 w 292"/>
                <a:gd name="T15" fmla="*/ 95 h 206"/>
                <a:gd name="T16" fmla="*/ 169 w 292"/>
                <a:gd name="T17" fmla="*/ 119 h 20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92" h="206">
                  <a:moveTo>
                    <a:pt x="0" y="0"/>
                  </a:moveTo>
                  <a:lnTo>
                    <a:pt x="0" y="0"/>
                  </a:lnTo>
                  <a:lnTo>
                    <a:pt x="52" y="30"/>
                  </a:lnTo>
                  <a:lnTo>
                    <a:pt x="102" y="58"/>
                  </a:lnTo>
                  <a:lnTo>
                    <a:pt x="150" y="90"/>
                  </a:lnTo>
                  <a:lnTo>
                    <a:pt x="196" y="126"/>
                  </a:lnTo>
                  <a:lnTo>
                    <a:pt x="242" y="164"/>
                  </a:lnTo>
                  <a:lnTo>
                    <a:pt x="292" y="206"/>
                  </a:lnTo>
                </a:path>
              </a:pathLst>
            </a:custGeom>
            <a:noFill/>
            <a:ln w="127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62" name="Freeform 37"/>
            <p:cNvSpPr>
              <a:spLocks noChangeAspect="1"/>
            </p:cNvSpPr>
            <p:nvPr/>
          </p:nvSpPr>
          <p:spPr bwMode="auto">
            <a:xfrm>
              <a:off x="4677" y="2964"/>
              <a:ext cx="162" cy="114"/>
            </a:xfrm>
            <a:custGeom>
              <a:avLst/>
              <a:gdLst>
                <a:gd name="T0" fmla="*/ 0 w 280"/>
                <a:gd name="T1" fmla="*/ 0 h 198"/>
                <a:gd name="T2" fmla="*/ 0 w 280"/>
                <a:gd name="T3" fmla="*/ 0 h 198"/>
                <a:gd name="T4" fmla="*/ 29 w 280"/>
                <a:gd name="T5" fmla="*/ 16 h 198"/>
                <a:gd name="T6" fmla="*/ 56 w 280"/>
                <a:gd name="T7" fmla="*/ 32 h 198"/>
                <a:gd name="T8" fmla="*/ 82 w 280"/>
                <a:gd name="T9" fmla="*/ 50 h 198"/>
                <a:gd name="T10" fmla="*/ 82 w 280"/>
                <a:gd name="T11" fmla="*/ 50 h 198"/>
                <a:gd name="T12" fmla="*/ 109 w 280"/>
                <a:gd name="T13" fmla="*/ 69 h 198"/>
                <a:gd name="T14" fmla="*/ 134 w 280"/>
                <a:gd name="T15" fmla="*/ 91 h 198"/>
                <a:gd name="T16" fmla="*/ 162 w 280"/>
                <a:gd name="T17" fmla="*/ 114 h 19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80" h="198">
                  <a:moveTo>
                    <a:pt x="0" y="0"/>
                  </a:moveTo>
                  <a:lnTo>
                    <a:pt x="0" y="0"/>
                  </a:lnTo>
                  <a:lnTo>
                    <a:pt x="50" y="28"/>
                  </a:lnTo>
                  <a:lnTo>
                    <a:pt x="96" y="56"/>
                  </a:lnTo>
                  <a:lnTo>
                    <a:pt x="142" y="86"/>
                  </a:lnTo>
                  <a:lnTo>
                    <a:pt x="188" y="120"/>
                  </a:lnTo>
                  <a:lnTo>
                    <a:pt x="232" y="158"/>
                  </a:lnTo>
                  <a:lnTo>
                    <a:pt x="280" y="198"/>
                  </a:lnTo>
                </a:path>
              </a:pathLst>
            </a:custGeom>
            <a:noFill/>
            <a:ln w="127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63" name="Freeform 38"/>
            <p:cNvSpPr>
              <a:spLocks noChangeAspect="1"/>
            </p:cNvSpPr>
            <p:nvPr/>
          </p:nvSpPr>
          <p:spPr bwMode="auto">
            <a:xfrm>
              <a:off x="4680" y="2921"/>
              <a:ext cx="151" cy="107"/>
            </a:xfrm>
            <a:custGeom>
              <a:avLst/>
              <a:gdLst>
                <a:gd name="T0" fmla="*/ 0 w 260"/>
                <a:gd name="T1" fmla="*/ 0 h 186"/>
                <a:gd name="T2" fmla="*/ 0 w 260"/>
                <a:gd name="T3" fmla="*/ 0 h 186"/>
                <a:gd name="T4" fmla="*/ 27 w 260"/>
                <a:gd name="T5" fmla="*/ 15 h 186"/>
                <a:gd name="T6" fmla="*/ 52 w 260"/>
                <a:gd name="T7" fmla="*/ 30 h 186"/>
                <a:gd name="T8" fmla="*/ 77 w 260"/>
                <a:gd name="T9" fmla="*/ 46 h 186"/>
                <a:gd name="T10" fmla="*/ 77 w 260"/>
                <a:gd name="T11" fmla="*/ 46 h 186"/>
                <a:gd name="T12" fmla="*/ 101 w 260"/>
                <a:gd name="T13" fmla="*/ 64 h 186"/>
                <a:gd name="T14" fmla="*/ 125 w 260"/>
                <a:gd name="T15" fmla="*/ 84 h 186"/>
                <a:gd name="T16" fmla="*/ 151 w 260"/>
                <a:gd name="T17" fmla="*/ 107 h 18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0" h="186">
                  <a:moveTo>
                    <a:pt x="0" y="0"/>
                  </a:moveTo>
                  <a:lnTo>
                    <a:pt x="0" y="0"/>
                  </a:lnTo>
                  <a:lnTo>
                    <a:pt x="46" y="26"/>
                  </a:lnTo>
                  <a:lnTo>
                    <a:pt x="90" y="52"/>
                  </a:lnTo>
                  <a:lnTo>
                    <a:pt x="132" y="80"/>
                  </a:lnTo>
                  <a:lnTo>
                    <a:pt x="174" y="112"/>
                  </a:lnTo>
                  <a:lnTo>
                    <a:pt x="216" y="146"/>
                  </a:lnTo>
                  <a:lnTo>
                    <a:pt x="260" y="186"/>
                  </a:lnTo>
                </a:path>
              </a:pathLst>
            </a:custGeom>
            <a:noFill/>
            <a:ln w="127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64" name="Freeform 39"/>
            <p:cNvSpPr>
              <a:spLocks noChangeAspect="1"/>
            </p:cNvSpPr>
            <p:nvPr/>
          </p:nvSpPr>
          <p:spPr bwMode="auto">
            <a:xfrm>
              <a:off x="4684" y="2880"/>
              <a:ext cx="134" cy="96"/>
            </a:xfrm>
            <a:custGeom>
              <a:avLst/>
              <a:gdLst>
                <a:gd name="T0" fmla="*/ 0 w 232"/>
                <a:gd name="T1" fmla="*/ 0 h 166"/>
                <a:gd name="T2" fmla="*/ 0 w 232"/>
                <a:gd name="T3" fmla="*/ 0 h 166"/>
                <a:gd name="T4" fmla="*/ 24 w 232"/>
                <a:gd name="T5" fmla="*/ 14 h 166"/>
                <a:gd name="T6" fmla="*/ 46 w 232"/>
                <a:gd name="T7" fmla="*/ 27 h 166"/>
                <a:gd name="T8" fmla="*/ 68 w 232"/>
                <a:gd name="T9" fmla="*/ 42 h 166"/>
                <a:gd name="T10" fmla="*/ 68 w 232"/>
                <a:gd name="T11" fmla="*/ 42 h 166"/>
                <a:gd name="T12" fmla="*/ 90 w 232"/>
                <a:gd name="T13" fmla="*/ 58 h 166"/>
                <a:gd name="T14" fmla="*/ 111 w 232"/>
                <a:gd name="T15" fmla="*/ 75 h 166"/>
                <a:gd name="T16" fmla="*/ 134 w 232"/>
                <a:gd name="T17" fmla="*/ 96 h 16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32" h="166">
                  <a:moveTo>
                    <a:pt x="0" y="0"/>
                  </a:moveTo>
                  <a:lnTo>
                    <a:pt x="0" y="0"/>
                  </a:lnTo>
                  <a:lnTo>
                    <a:pt x="42" y="24"/>
                  </a:lnTo>
                  <a:lnTo>
                    <a:pt x="80" y="46"/>
                  </a:lnTo>
                  <a:lnTo>
                    <a:pt x="118" y="72"/>
                  </a:lnTo>
                  <a:lnTo>
                    <a:pt x="156" y="100"/>
                  </a:lnTo>
                  <a:lnTo>
                    <a:pt x="192" y="130"/>
                  </a:lnTo>
                  <a:lnTo>
                    <a:pt x="232" y="166"/>
                  </a:lnTo>
                </a:path>
              </a:pathLst>
            </a:custGeom>
            <a:noFill/>
            <a:ln w="127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65" name="Freeform 40"/>
            <p:cNvSpPr>
              <a:spLocks noChangeAspect="1"/>
            </p:cNvSpPr>
            <p:nvPr/>
          </p:nvSpPr>
          <p:spPr bwMode="auto">
            <a:xfrm>
              <a:off x="4685" y="2846"/>
              <a:ext cx="102" cy="72"/>
            </a:xfrm>
            <a:custGeom>
              <a:avLst/>
              <a:gdLst>
                <a:gd name="T0" fmla="*/ 0 w 176"/>
                <a:gd name="T1" fmla="*/ 0 h 126"/>
                <a:gd name="T2" fmla="*/ 0 w 176"/>
                <a:gd name="T3" fmla="*/ 0 h 126"/>
                <a:gd name="T4" fmla="*/ 19 w 176"/>
                <a:gd name="T5" fmla="*/ 10 h 126"/>
                <a:gd name="T6" fmla="*/ 36 w 176"/>
                <a:gd name="T7" fmla="*/ 21 h 126"/>
                <a:gd name="T8" fmla="*/ 52 w 176"/>
                <a:gd name="T9" fmla="*/ 31 h 126"/>
                <a:gd name="T10" fmla="*/ 52 w 176"/>
                <a:gd name="T11" fmla="*/ 31 h 126"/>
                <a:gd name="T12" fmla="*/ 68 w 176"/>
                <a:gd name="T13" fmla="*/ 43 h 126"/>
                <a:gd name="T14" fmla="*/ 85 w 176"/>
                <a:gd name="T15" fmla="*/ 56 h 126"/>
                <a:gd name="T16" fmla="*/ 102 w 176"/>
                <a:gd name="T17" fmla="*/ 72 h 1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76" h="126">
                  <a:moveTo>
                    <a:pt x="0" y="0"/>
                  </a:moveTo>
                  <a:lnTo>
                    <a:pt x="0" y="0"/>
                  </a:lnTo>
                  <a:lnTo>
                    <a:pt x="32" y="18"/>
                  </a:lnTo>
                  <a:lnTo>
                    <a:pt x="62" y="36"/>
                  </a:lnTo>
                  <a:lnTo>
                    <a:pt x="90" y="54"/>
                  </a:lnTo>
                  <a:lnTo>
                    <a:pt x="118" y="76"/>
                  </a:lnTo>
                  <a:lnTo>
                    <a:pt x="146" y="98"/>
                  </a:lnTo>
                  <a:lnTo>
                    <a:pt x="176" y="126"/>
                  </a:lnTo>
                </a:path>
              </a:pathLst>
            </a:custGeom>
            <a:noFill/>
            <a:ln w="127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66" name="Freeform 41"/>
            <p:cNvSpPr>
              <a:spLocks noChangeAspect="1"/>
            </p:cNvSpPr>
            <p:nvPr/>
          </p:nvSpPr>
          <p:spPr bwMode="auto">
            <a:xfrm>
              <a:off x="4606" y="2795"/>
              <a:ext cx="237" cy="956"/>
            </a:xfrm>
            <a:custGeom>
              <a:avLst/>
              <a:gdLst>
                <a:gd name="T0" fmla="*/ 231 w 410"/>
                <a:gd name="T1" fmla="*/ 266 h 1652"/>
                <a:gd name="T2" fmla="*/ 231 w 410"/>
                <a:gd name="T3" fmla="*/ 266 h 1652"/>
                <a:gd name="T4" fmla="*/ 228 w 410"/>
                <a:gd name="T5" fmla="*/ 238 h 1652"/>
                <a:gd name="T6" fmla="*/ 222 w 410"/>
                <a:gd name="T7" fmla="*/ 213 h 1652"/>
                <a:gd name="T8" fmla="*/ 215 w 410"/>
                <a:gd name="T9" fmla="*/ 189 h 1652"/>
                <a:gd name="T10" fmla="*/ 207 w 410"/>
                <a:gd name="T11" fmla="*/ 167 h 1652"/>
                <a:gd name="T12" fmla="*/ 198 w 410"/>
                <a:gd name="T13" fmla="*/ 146 h 1652"/>
                <a:gd name="T14" fmla="*/ 187 w 410"/>
                <a:gd name="T15" fmla="*/ 126 h 1652"/>
                <a:gd name="T16" fmla="*/ 177 w 410"/>
                <a:gd name="T17" fmla="*/ 108 h 1652"/>
                <a:gd name="T18" fmla="*/ 166 w 410"/>
                <a:gd name="T19" fmla="*/ 91 h 1652"/>
                <a:gd name="T20" fmla="*/ 155 w 410"/>
                <a:gd name="T21" fmla="*/ 76 h 1652"/>
                <a:gd name="T22" fmla="*/ 145 w 410"/>
                <a:gd name="T23" fmla="*/ 62 h 1652"/>
                <a:gd name="T24" fmla="*/ 123 w 410"/>
                <a:gd name="T25" fmla="*/ 41 h 1652"/>
                <a:gd name="T26" fmla="*/ 105 w 410"/>
                <a:gd name="T27" fmla="*/ 23 h 1652"/>
                <a:gd name="T28" fmla="*/ 91 w 410"/>
                <a:gd name="T29" fmla="*/ 13 h 1652"/>
                <a:gd name="T30" fmla="*/ 91 w 410"/>
                <a:gd name="T31" fmla="*/ 13 h 1652"/>
                <a:gd name="T32" fmla="*/ 86 w 410"/>
                <a:gd name="T33" fmla="*/ 10 h 1652"/>
                <a:gd name="T34" fmla="*/ 83 w 410"/>
                <a:gd name="T35" fmla="*/ 8 h 1652"/>
                <a:gd name="T36" fmla="*/ 83 w 410"/>
                <a:gd name="T37" fmla="*/ 7 h 1652"/>
                <a:gd name="T38" fmla="*/ 83 w 410"/>
                <a:gd name="T39" fmla="*/ 0 h 1652"/>
                <a:gd name="T40" fmla="*/ 83 w 410"/>
                <a:gd name="T41" fmla="*/ 0 h 1652"/>
                <a:gd name="T42" fmla="*/ 68 w 410"/>
                <a:gd name="T43" fmla="*/ 183 h 1652"/>
                <a:gd name="T44" fmla="*/ 59 w 410"/>
                <a:gd name="T45" fmla="*/ 297 h 1652"/>
                <a:gd name="T46" fmla="*/ 51 w 410"/>
                <a:gd name="T47" fmla="*/ 377 h 1652"/>
                <a:gd name="T48" fmla="*/ 51 w 410"/>
                <a:gd name="T49" fmla="*/ 377 h 1652"/>
                <a:gd name="T50" fmla="*/ 0 w 410"/>
                <a:gd name="T51" fmla="*/ 789 h 1652"/>
                <a:gd name="T52" fmla="*/ 0 w 410"/>
                <a:gd name="T53" fmla="*/ 789 h 1652"/>
                <a:gd name="T54" fmla="*/ 42 w 410"/>
                <a:gd name="T55" fmla="*/ 816 h 1652"/>
                <a:gd name="T56" fmla="*/ 79 w 410"/>
                <a:gd name="T57" fmla="*/ 840 h 1652"/>
                <a:gd name="T58" fmla="*/ 111 w 410"/>
                <a:gd name="T59" fmla="*/ 863 h 1652"/>
                <a:gd name="T60" fmla="*/ 111 w 410"/>
                <a:gd name="T61" fmla="*/ 863 h 1652"/>
                <a:gd name="T62" fmla="*/ 185 w 410"/>
                <a:gd name="T63" fmla="*/ 920 h 1652"/>
                <a:gd name="T64" fmla="*/ 231 w 410"/>
                <a:gd name="T65" fmla="*/ 956 h 1652"/>
                <a:gd name="T66" fmla="*/ 231 w 410"/>
                <a:gd name="T67" fmla="*/ 956 h 1652"/>
                <a:gd name="T68" fmla="*/ 235 w 410"/>
                <a:gd name="T69" fmla="*/ 823 h 1652"/>
                <a:gd name="T70" fmla="*/ 235 w 410"/>
                <a:gd name="T71" fmla="*/ 823 h 1652"/>
                <a:gd name="T72" fmla="*/ 236 w 410"/>
                <a:gd name="T73" fmla="*/ 538 h 1652"/>
                <a:gd name="T74" fmla="*/ 237 w 410"/>
                <a:gd name="T75" fmla="*/ 384 h 1652"/>
                <a:gd name="T76" fmla="*/ 236 w 410"/>
                <a:gd name="T77" fmla="*/ 340 h 1652"/>
                <a:gd name="T78" fmla="*/ 235 w 410"/>
                <a:gd name="T79" fmla="*/ 310 h 1652"/>
                <a:gd name="T80" fmla="*/ 234 w 410"/>
                <a:gd name="T81" fmla="*/ 287 h 1652"/>
                <a:gd name="T82" fmla="*/ 231 w 410"/>
                <a:gd name="T83" fmla="*/ 266 h 1652"/>
                <a:gd name="T84" fmla="*/ 231 w 410"/>
                <a:gd name="T85" fmla="*/ 266 h 165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10" h="1652">
                  <a:moveTo>
                    <a:pt x="400" y="460"/>
                  </a:moveTo>
                  <a:lnTo>
                    <a:pt x="400" y="460"/>
                  </a:lnTo>
                  <a:lnTo>
                    <a:pt x="394" y="412"/>
                  </a:lnTo>
                  <a:lnTo>
                    <a:pt x="384" y="368"/>
                  </a:lnTo>
                  <a:lnTo>
                    <a:pt x="372" y="326"/>
                  </a:lnTo>
                  <a:lnTo>
                    <a:pt x="358" y="288"/>
                  </a:lnTo>
                  <a:lnTo>
                    <a:pt x="342" y="252"/>
                  </a:lnTo>
                  <a:lnTo>
                    <a:pt x="324" y="218"/>
                  </a:lnTo>
                  <a:lnTo>
                    <a:pt x="306" y="186"/>
                  </a:lnTo>
                  <a:lnTo>
                    <a:pt x="288" y="158"/>
                  </a:lnTo>
                  <a:lnTo>
                    <a:pt x="268" y="132"/>
                  </a:lnTo>
                  <a:lnTo>
                    <a:pt x="250" y="108"/>
                  </a:lnTo>
                  <a:lnTo>
                    <a:pt x="212" y="70"/>
                  </a:lnTo>
                  <a:lnTo>
                    <a:pt x="182" y="40"/>
                  </a:lnTo>
                  <a:lnTo>
                    <a:pt x="158" y="22"/>
                  </a:lnTo>
                  <a:lnTo>
                    <a:pt x="148" y="18"/>
                  </a:lnTo>
                  <a:lnTo>
                    <a:pt x="144" y="14"/>
                  </a:lnTo>
                  <a:lnTo>
                    <a:pt x="144" y="12"/>
                  </a:lnTo>
                  <a:lnTo>
                    <a:pt x="144" y="0"/>
                  </a:lnTo>
                  <a:lnTo>
                    <a:pt x="118" y="316"/>
                  </a:lnTo>
                  <a:lnTo>
                    <a:pt x="102" y="514"/>
                  </a:lnTo>
                  <a:lnTo>
                    <a:pt x="88" y="652"/>
                  </a:lnTo>
                  <a:lnTo>
                    <a:pt x="0" y="1364"/>
                  </a:lnTo>
                  <a:lnTo>
                    <a:pt x="72" y="1410"/>
                  </a:lnTo>
                  <a:lnTo>
                    <a:pt x="136" y="1452"/>
                  </a:lnTo>
                  <a:lnTo>
                    <a:pt x="192" y="1492"/>
                  </a:lnTo>
                  <a:lnTo>
                    <a:pt x="320" y="1590"/>
                  </a:lnTo>
                  <a:lnTo>
                    <a:pt x="400" y="1652"/>
                  </a:lnTo>
                  <a:lnTo>
                    <a:pt x="406" y="1422"/>
                  </a:lnTo>
                  <a:lnTo>
                    <a:pt x="408" y="930"/>
                  </a:lnTo>
                  <a:lnTo>
                    <a:pt x="410" y="664"/>
                  </a:lnTo>
                  <a:lnTo>
                    <a:pt x="408" y="588"/>
                  </a:lnTo>
                  <a:lnTo>
                    <a:pt x="406" y="536"/>
                  </a:lnTo>
                  <a:lnTo>
                    <a:pt x="404" y="496"/>
                  </a:lnTo>
                  <a:lnTo>
                    <a:pt x="400" y="460"/>
                  </a:lnTo>
                  <a:close/>
                </a:path>
              </a:pathLst>
            </a:custGeom>
            <a:noFill/>
            <a:ln w="28575"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67" name="Freeform 42"/>
            <p:cNvSpPr>
              <a:spLocks noChangeAspect="1"/>
            </p:cNvSpPr>
            <p:nvPr/>
          </p:nvSpPr>
          <p:spPr bwMode="auto">
            <a:xfrm>
              <a:off x="4689" y="2787"/>
              <a:ext cx="2" cy="15"/>
            </a:xfrm>
            <a:custGeom>
              <a:avLst/>
              <a:gdLst>
                <a:gd name="T0" fmla="*/ 0 w 2"/>
                <a:gd name="T1" fmla="*/ 8 h 26"/>
                <a:gd name="T2" fmla="*/ 0 w 2"/>
                <a:gd name="T3" fmla="*/ 15 h 26"/>
                <a:gd name="T4" fmla="*/ 0 w 2"/>
                <a:gd name="T5" fmla="*/ 15 h 26"/>
                <a:gd name="T6" fmla="*/ 2 w 2"/>
                <a:gd name="T7" fmla="*/ 0 h 26"/>
                <a:gd name="T8" fmla="*/ 0 w 2"/>
                <a:gd name="T9" fmla="*/ 8 h 26"/>
                <a:gd name="T10" fmla="*/ 0 w 2"/>
                <a:gd name="T11" fmla="*/ 8 h 2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6">
                  <a:moveTo>
                    <a:pt x="0" y="14"/>
                  </a:moveTo>
                  <a:lnTo>
                    <a:pt x="0" y="26"/>
                  </a:lnTo>
                  <a:lnTo>
                    <a:pt x="2" y="0"/>
                  </a:lnTo>
                  <a:lnTo>
                    <a:pt x="0" y="14"/>
                  </a:lnTo>
                  <a:close/>
                </a:path>
              </a:pathLst>
            </a:custGeom>
            <a:noFill/>
            <a:ln w="127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68" name="Freeform 43"/>
            <p:cNvSpPr>
              <a:spLocks noChangeAspect="1"/>
            </p:cNvSpPr>
            <p:nvPr/>
          </p:nvSpPr>
          <p:spPr bwMode="auto">
            <a:xfrm>
              <a:off x="4689" y="2746"/>
              <a:ext cx="225" cy="1204"/>
            </a:xfrm>
            <a:custGeom>
              <a:avLst/>
              <a:gdLst>
                <a:gd name="T0" fmla="*/ 209 w 388"/>
                <a:gd name="T1" fmla="*/ 343 h 2080"/>
                <a:gd name="T2" fmla="*/ 203 w 388"/>
                <a:gd name="T3" fmla="*/ 294 h 2080"/>
                <a:gd name="T4" fmla="*/ 194 w 388"/>
                <a:gd name="T5" fmla="*/ 250 h 2080"/>
                <a:gd name="T6" fmla="*/ 181 w 388"/>
                <a:gd name="T7" fmla="*/ 210 h 2080"/>
                <a:gd name="T8" fmla="*/ 166 w 388"/>
                <a:gd name="T9" fmla="*/ 174 h 2080"/>
                <a:gd name="T10" fmla="*/ 150 w 388"/>
                <a:gd name="T11" fmla="*/ 142 h 2080"/>
                <a:gd name="T12" fmla="*/ 132 w 388"/>
                <a:gd name="T13" fmla="*/ 115 h 2080"/>
                <a:gd name="T14" fmla="*/ 96 w 388"/>
                <a:gd name="T15" fmla="*/ 68 h 2080"/>
                <a:gd name="T16" fmla="*/ 60 w 388"/>
                <a:gd name="T17" fmla="*/ 36 h 2080"/>
                <a:gd name="T18" fmla="*/ 29 w 388"/>
                <a:gd name="T19" fmla="*/ 15 h 2080"/>
                <a:gd name="T20" fmla="*/ 8 w 388"/>
                <a:gd name="T21" fmla="*/ 3 h 2080"/>
                <a:gd name="T22" fmla="*/ 0 w 388"/>
                <a:gd name="T23" fmla="*/ 49 h 2080"/>
                <a:gd name="T24" fmla="*/ 1 w 388"/>
                <a:gd name="T25" fmla="*/ 41 h 2080"/>
                <a:gd name="T26" fmla="*/ 0 w 388"/>
                <a:gd name="T27" fmla="*/ 56 h 2080"/>
                <a:gd name="T28" fmla="*/ 8 w 388"/>
                <a:gd name="T29" fmla="*/ 61 h 2080"/>
                <a:gd name="T30" fmla="*/ 39 w 388"/>
                <a:gd name="T31" fmla="*/ 89 h 2080"/>
                <a:gd name="T32" fmla="*/ 72 w 388"/>
                <a:gd name="T33" fmla="*/ 125 h 2080"/>
                <a:gd name="T34" fmla="*/ 94 w 388"/>
                <a:gd name="T35" fmla="*/ 156 h 2080"/>
                <a:gd name="T36" fmla="*/ 115 w 388"/>
                <a:gd name="T37" fmla="*/ 194 h 2080"/>
                <a:gd name="T38" fmla="*/ 132 w 388"/>
                <a:gd name="T39" fmla="*/ 237 h 2080"/>
                <a:gd name="T40" fmla="*/ 145 w 388"/>
                <a:gd name="T41" fmla="*/ 287 h 2080"/>
                <a:gd name="T42" fmla="*/ 148 w 388"/>
                <a:gd name="T43" fmla="*/ 315 h 2080"/>
                <a:gd name="T44" fmla="*/ 152 w 388"/>
                <a:gd name="T45" fmla="*/ 359 h 2080"/>
                <a:gd name="T46" fmla="*/ 154 w 388"/>
                <a:gd name="T47" fmla="*/ 433 h 2080"/>
                <a:gd name="T48" fmla="*/ 152 w 388"/>
                <a:gd name="T49" fmla="*/ 872 h 2080"/>
                <a:gd name="T50" fmla="*/ 148 w 388"/>
                <a:gd name="T51" fmla="*/ 1204 h 2080"/>
                <a:gd name="T52" fmla="*/ 223 w 388"/>
                <a:gd name="T53" fmla="*/ 1204 h 2080"/>
                <a:gd name="T54" fmla="*/ 224 w 388"/>
                <a:gd name="T55" fmla="*/ 1004 h 2080"/>
                <a:gd name="T56" fmla="*/ 224 w 388"/>
                <a:gd name="T57" fmla="*/ 735 h 2080"/>
                <a:gd name="T58" fmla="*/ 219 w 388"/>
                <a:gd name="T59" fmla="*/ 523 h 2080"/>
                <a:gd name="T60" fmla="*/ 212 w 388"/>
                <a:gd name="T61" fmla="*/ 397 h 2080"/>
                <a:gd name="T62" fmla="*/ 209 w 388"/>
                <a:gd name="T63" fmla="*/ 343 h 208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388" h="2080">
                  <a:moveTo>
                    <a:pt x="360" y="592"/>
                  </a:moveTo>
                  <a:lnTo>
                    <a:pt x="360" y="592"/>
                  </a:lnTo>
                  <a:lnTo>
                    <a:pt x="356" y="548"/>
                  </a:lnTo>
                  <a:lnTo>
                    <a:pt x="350" y="508"/>
                  </a:lnTo>
                  <a:lnTo>
                    <a:pt x="342" y="468"/>
                  </a:lnTo>
                  <a:lnTo>
                    <a:pt x="334" y="432"/>
                  </a:lnTo>
                  <a:lnTo>
                    <a:pt x="324" y="396"/>
                  </a:lnTo>
                  <a:lnTo>
                    <a:pt x="312" y="362"/>
                  </a:lnTo>
                  <a:lnTo>
                    <a:pt x="300" y="330"/>
                  </a:lnTo>
                  <a:lnTo>
                    <a:pt x="286" y="300"/>
                  </a:lnTo>
                  <a:lnTo>
                    <a:pt x="274" y="272"/>
                  </a:lnTo>
                  <a:lnTo>
                    <a:pt x="258" y="246"/>
                  </a:lnTo>
                  <a:lnTo>
                    <a:pt x="244" y="220"/>
                  </a:lnTo>
                  <a:lnTo>
                    <a:pt x="228" y="198"/>
                  </a:lnTo>
                  <a:lnTo>
                    <a:pt x="196" y="156"/>
                  </a:lnTo>
                  <a:lnTo>
                    <a:pt x="166" y="118"/>
                  </a:lnTo>
                  <a:lnTo>
                    <a:pt x="134" y="88"/>
                  </a:lnTo>
                  <a:lnTo>
                    <a:pt x="104" y="62"/>
                  </a:lnTo>
                  <a:lnTo>
                    <a:pt x="76" y="42"/>
                  </a:lnTo>
                  <a:lnTo>
                    <a:pt x="50" y="26"/>
                  </a:lnTo>
                  <a:lnTo>
                    <a:pt x="30" y="14"/>
                  </a:lnTo>
                  <a:lnTo>
                    <a:pt x="14" y="6"/>
                  </a:lnTo>
                  <a:lnTo>
                    <a:pt x="0" y="0"/>
                  </a:lnTo>
                  <a:lnTo>
                    <a:pt x="0" y="84"/>
                  </a:lnTo>
                  <a:lnTo>
                    <a:pt x="2" y="70"/>
                  </a:lnTo>
                  <a:lnTo>
                    <a:pt x="0" y="96"/>
                  </a:lnTo>
                  <a:lnTo>
                    <a:pt x="14" y="106"/>
                  </a:lnTo>
                  <a:lnTo>
                    <a:pt x="38" y="124"/>
                  </a:lnTo>
                  <a:lnTo>
                    <a:pt x="68" y="154"/>
                  </a:lnTo>
                  <a:lnTo>
                    <a:pt x="106" y="192"/>
                  </a:lnTo>
                  <a:lnTo>
                    <a:pt x="124" y="216"/>
                  </a:lnTo>
                  <a:lnTo>
                    <a:pt x="144" y="242"/>
                  </a:lnTo>
                  <a:lnTo>
                    <a:pt x="162" y="270"/>
                  </a:lnTo>
                  <a:lnTo>
                    <a:pt x="180" y="302"/>
                  </a:lnTo>
                  <a:lnTo>
                    <a:pt x="198" y="336"/>
                  </a:lnTo>
                  <a:lnTo>
                    <a:pt x="214" y="372"/>
                  </a:lnTo>
                  <a:lnTo>
                    <a:pt x="228" y="410"/>
                  </a:lnTo>
                  <a:lnTo>
                    <a:pt x="240" y="452"/>
                  </a:lnTo>
                  <a:lnTo>
                    <a:pt x="250" y="496"/>
                  </a:lnTo>
                  <a:lnTo>
                    <a:pt x="256" y="544"/>
                  </a:lnTo>
                  <a:lnTo>
                    <a:pt x="260" y="580"/>
                  </a:lnTo>
                  <a:lnTo>
                    <a:pt x="262" y="620"/>
                  </a:lnTo>
                  <a:lnTo>
                    <a:pt x="264" y="672"/>
                  </a:lnTo>
                  <a:lnTo>
                    <a:pt x="266" y="748"/>
                  </a:lnTo>
                  <a:lnTo>
                    <a:pt x="264" y="1014"/>
                  </a:lnTo>
                  <a:lnTo>
                    <a:pt x="262" y="1506"/>
                  </a:lnTo>
                  <a:lnTo>
                    <a:pt x="256" y="2080"/>
                  </a:lnTo>
                  <a:lnTo>
                    <a:pt x="384" y="2080"/>
                  </a:lnTo>
                  <a:lnTo>
                    <a:pt x="386" y="1914"/>
                  </a:lnTo>
                  <a:lnTo>
                    <a:pt x="386" y="1734"/>
                  </a:lnTo>
                  <a:lnTo>
                    <a:pt x="388" y="1512"/>
                  </a:lnTo>
                  <a:lnTo>
                    <a:pt x="386" y="1270"/>
                  </a:lnTo>
                  <a:lnTo>
                    <a:pt x="380" y="1024"/>
                  </a:lnTo>
                  <a:lnTo>
                    <a:pt x="378" y="904"/>
                  </a:lnTo>
                  <a:lnTo>
                    <a:pt x="372" y="792"/>
                  </a:lnTo>
                  <a:lnTo>
                    <a:pt x="366" y="686"/>
                  </a:lnTo>
                  <a:lnTo>
                    <a:pt x="360" y="592"/>
                  </a:lnTo>
                  <a:close/>
                </a:path>
              </a:pathLst>
            </a:custGeom>
            <a:noFill/>
            <a:ln w="12700"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69" name="Freeform 44"/>
            <p:cNvSpPr>
              <a:spLocks noChangeAspect="1"/>
            </p:cNvSpPr>
            <p:nvPr/>
          </p:nvSpPr>
          <p:spPr bwMode="auto">
            <a:xfrm>
              <a:off x="4689" y="2746"/>
              <a:ext cx="225" cy="1204"/>
            </a:xfrm>
            <a:custGeom>
              <a:avLst/>
              <a:gdLst>
                <a:gd name="T0" fmla="*/ 209 w 388"/>
                <a:gd name="T1" fmla="*/ 343 h 2080"/>
                <a:gd name="T2" fmla="*/ 203 w 388"/>
                <a:gd name="T3" fmla="*/ 294 h 2080"/>
                <a:gd name="T4" fmla="*/ 194 w 388"/>
                <a:gd name="T5" fmla="*/ 250 h 2080"/>
                <a:gd name="T6" fmla="*/ 181 w 388"/>
                <a:gd name="T7" fmla="*/ 210 h 2080"/>
                <a:gd name="T8" fmla="*/ 166 w 388"/>
                <a:gd name="T9" fmla="*/ 174 h 2080"/>
                <a:gd name="T10" fmla="*/ 150 w 388"/>
                <a:gd name="T11" fmla="*/ 142 h 2080"/>
                <a:gd name="T12" fmla="*/ 132 w 388"/>
                <a:gd name="T13" fmla="*/ 115 h 2080"/>
                <a:gd name="T14" fmla="*/ 96 w 388"/>
                <a:gd name="T15" fmla="*/ 68 h 2080"/>
                <a:gd name="T16" fmla="*/ 60 w 388"/>
                <a:gd name="T17" fmla="*/ 36 h 2080"/>
                <a:gd name="T18" fmla="*/ 29 w 388"/>
                <a:gd name="T19" fmla="*/ 15 h 2080"/>
                <a:gd name="T20" fmla="*/ 8 w 388"/>
                <a:gd name="T21" fmla="*/ 3 h 2080"/>
                <a:gd name="T22" fmla="*/ 0 w 388"/>
                <a:gd name="T23" fmla="*/ 49 h 2080"/>
                <a:gd name="T24" fmla="*/ 1 w 388"/>
                <a:gd name="T25" fmla="*/ 41 h 2080"/>
                <a:gd name="T26" fmla="*/ 0 w 388"/>
                <a:gd name="T27" fmla="*/ 56 h 2080"/>
                <a:gd name="T28" fmla="*/ 8 w 388"/>
                <a:gd name="T29" fmla="*/ 61 h 2080"/>
                <a:gd name="T30" fmla="*/ 39 w 388"/>
                <a:gd name="T31" fmla="*/ 89 h 2080"/>
                <a:gd name="T32" fmla="*/ 72 w 388"/>
                <a:gd name="T33" fmla="*/ 125 h 2080"/>
                <a:gd name="T34" fmla="*/ 94 w 388"/>
                <a:gd name="T35" fmla="*/ 156 h 2080"/>
                <a:gd name="T36" fmla="*/ 115 w 388"/>
                <a:gd name="T37" fmla="*/ 194 h 2080"/>
                <a:gd name="T38" fmla="*/ 132 w 388"/>
                <a:gd name="T39" fmla="*/ 237 h 2080"/>
                <a:gd name="T40" fmla="*/ 145 w 388"/>
                <a:gd name="T41" fmla="*/ 287 h 2080"/>
                <a:gd name="T42" fmla="*/ 148 w 388"/>
                <a:gd name="T43" fmla="*/ 315 h 2080"/>
                <a:gd name="T44" fmla="*/ 152 w 388"/>
                <a:gd name="T45" fmla="*/ 359 h 2080"/>
                <a:gd name="T46" fmla="*/ 154 w 388"/>
                <a:gd name="T47" fmla="*/ 433 h 2080"/>
                <a:gd name="T48" fmla="*/ 152 w 388"/>
                <a:gd name="T49" fmla="*/ 872 h 2080"/>
                <a:gd name="T50" fmla="*/ 148 w 388"/>
                <a:gd name="T51" fmla="*/ 1204 h 2080"/>
                <a:gd name="T52" fmla="*/ 223 w 388"/>
                <a:gd name="T53" fmla="*/ 1204 h 2080"/>
                <a:gd name="T54" fmla="*/ 224 w 388"/>
                <a:gd name="T55" fmla="*/ 1004 h 2080"/>
                <a:gd name="T56" fmla="*/ 224 w 388"/>
                <a:gd name="T57" fmla="*/ 735 h 2080"/>
                <a:gd name="T58" fmla="*/ 219 w 388"/>
                <a:gd name="T59" fmla="*/ 523 h 2080"/>
                <a:gd name="T60" fmla="*/ 212 w 388"/>
                <a:gd name="T61" fmla="*/ 397 h 2080"/>
                <a:gd name="T62" fmla="*/ 209 w 388"/>
                <a:gd name="T63" fmla="*/ 343 h 208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388" h="2080">
                  <a:moveTo>
                    <a:pt x="360" y="592"/>
                  </a:moveTo>
                  <a:lnTo>
                    <a:pt x="360" y="592"/>
                  </a:lnTo>
                  <a:lnTo>
                    <a:pt x="356" y="548"/>
                  </a:lnTo>
                  <a:lnTo>
                    <a:pt x="350" y="508"/>
                  </a:lnTo>
                  <a:lnTo>
                    <a:pt x="342" y="468"/>
                  </a:lnTo>
                  <a:lnTo>
                    <a:pt x="334" y="432"/>
                  </a:lnTo>
                  <a:lnTo>
                    <a:pt x="324" y="396"/>
                  </a:lnTo>
                  <a:lnTo>
                    <a:pt x="312" y="362"/>
                  </a:lnTo>
                  <a:lnTo>
                    <a:pt x="300" y="330"/>
                  </a:lnTo>
                  <a:lnTo>
                    <a:pt x="286" y="300"/>
                  </a:lnTo>
                  <a:lnTo>
                    <a:pt x="274" y="272"/>
                  </a:lnTo>
                  <a:lnTo>
                    <a:pt x="258" y="246"/>
                  </a:lnTo>
                  <a:lnTo>
                    <a:pt x="244" y="220"/>
                  </a:lnTo>
                  <a:lnTo>
                    <a:pt x="228" y="198"/>
                  </a:lnTo>
                  <a:lnTo>
                    <a:pt x="196" y="156"/>
                  </a:lnTo>
                  <a:lnTo>
                    <a:pt x="166" y="118"/>
                  </a:lnTo>
                  <a:lnTo>
                    <a:pt x="134" y="88"/>
                  </a:lnTo>
                  <a:lnTo>
                    <a:pt x="104" y="62"/>
                  </a:lnTo>
                  <a:lnTo>
                    <a:pt x="76" y="42"/>
                  </a:lnTo>
                  <a:lnTo>
                    <a:pt x="50" y="26"/>
                  </a:lnTo>
                  <a:lnTo>
                    <a:pt x="30" y="14"/>
                  </a:lnTo>
                  <a:lnTo>
                    <a:pt x="14" y="6"/>
                  </a:lnTo>
                  <a:lnTo>
                    <a:pt x="0" y="0"/>
                  </a:lnTo>
                  <a:lnTo>
                    <a:pt x="0" y="84"/>
                  </a:lnTo>
                  <a:lnTo>
                    <a:pt x="2" y="70"/>
                  </a:lnTo>
                  <a:lnTo>
                    <a:pt x="0" y="96"/>
                  </a:lnTo>
                  <a:lnTo>
                    <a:pt x="14" y="106"/>
                  </a:lnTo>
                  <a:lnTo>
                    <a:pt x="38" y="124"/>
                  </a:lnTo>
                  <a:lnTo>
                    <a:pt x="68" y="154"/>
                  </a:lnTo>
                  <a:lnTo>
                    <a:pt x="106" y="192"/>
                  </a:lnTo>
                  <a:lnTo>
                    <a:pt x="124" y="216"/>
                  </a:lnTo>
                  <a:lnTo>
                    <a:pt x="144" y="242"/>
                  </a:lnTo>
                  <a:lnTo>
                    <a:pt x="162" y="270"/>
                  </a:lnTo>
                  <a:lnTo>
                    <a:pt x="180" y="302"/>
                  </a:lnTo>
                  <a:lnTo>
                    <a:pt x="198" y="336"/>
                  </a:lnTo>
                  <a:lnTo>
                    <a:pt x="214" y="372"/>
                  </a:lnTo>
                  <a:lnTo>
                    <a:pt x="228" y="410"/>
                  </a:lnTo>
                  <a:lnTo>
                    <a:pt x="240" y="452"/>
                  </a:lnTo>
                  <a:lnTo>
                    <a:pt x="250" y="496"/>
                  </a:lnTo>
                  <a:lnTo>
                    <a:pt x="256" y="544"/>
                  </a:lnTo>
                  <a:lnTo>
                    <a:pt x="260" y="580"/>
                  </a:lnTo>
                  <a:lnTo>
                    <a:pt x="262" y="620"/>
                  </a:lnTo>
                  <a:lnTo>
                    <a:pt x="264" y="672"/>
                  </a:lnTo>
                  <a:lnTo>
                    <a:pt x="266" y="748"/>
                  </a:lnTo>
                  <a:lnTo>
                    <a:pt x="264" y="1014"/>
                  </a:lnTo>
                  <a:lnTo>
                    <a:pt x="262" y="1506"/>
                  </a:lnTo>
                  <a:lnTo>
                    <a:pt x="256" y="2080"/>
                  </a:lnTo>
                  <a:lnTo>
                    <a:pt x="384" y="2080"/>
                  </a:lnTo>
                  <a:lnTo>
                    <a:pt x="386" y="1914"/>
                  </a:lnTo>
                  <a:lnTo>
                    <a:pt x="386" y="1734"/>
                  </a:lnTo>
                  <a:lnTo>
                    <a:pt x="388" y="1512"/>
                  </a:lnTo>
                  <a:lnTo>
                    <a:pt x="386" y="1270"/>
                  </a:lnTo>
                  <a:lnTo>
                    <a:pt x="380" y="1024"/>
                  </a:lnTo>
                  <a:lnTo>
                    <a:pt x="378" y="904"/>
                  </a:lnTo>
                  <a:lnTo>
                    <a:pt x="372" y="792"/>
                  </a:lnTo>
                  <a:lnTo>
                    <a:pt x="366" y="686"/>
                  </a:lnTo>
                  <a:lnTo>
                    <a:pt x="360" y="592"/>
                  </a:lnTo>
                  <a:close/>
                </a:path>
              </a:pathLst>
            </a:custGeom>
            <a:noFill/>
            <a:ln w="28575"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grpSp>
      <p:grpSp>
        <p:nvGrpSpPr>
          <p:cNvPr id="1037" name="Group 48"/>
          <p:cNvGrpSpPr>
            <a:grpSpLocks/>
          </p:cNvGrpSpPr>
          <p:nvPr userDrawn="1"/>
        </p:nvGrpSpPr>
        <p:grpSpPr bwMode="auto">
          <a:xfrm>
            <a:off x="7661275" y="3000375"/>
            <a:ext cx="952500" cy="176213"/>
            <a:chOff x="4562" y="2550"/>
            <a:chExt cx="690" cy="129"/>
          </a:xfrm>
        </p:grpSpPr>
        <p:sp>
          <p:nvSpPr>
            <p:cNvPr id="1047" name="Freeform 46"/>
            <p:cNvSpPr>
              <a:spLocks/>
            </p:cNvSpPr>
            <p:nvPr userDrawn="1"/>
          </p:nvSpPr>
          <p:spPr bwMode="auto">
            <a:xfrm>
              <a:off x="4562" y="2550"/>
              <a:ext cx="690" cy="129"/>
            </a:xfrm>
            <a:custGeom>
              <a:avLst/>
              <a:gdLst>
                <a:gd name="T0" fmla="*/ 48 w 690"/>
                <a:gd name="T1" fmla="*/ 90 h 129"/>
                <a:gd name="T2" fmla="*/ 6 w 690"/>
                <a:gd name="T3" fmla="*/ 90 h 129"/>
                <a:gd name="T4" fmla="*/ 6 w 690"/>
                <a:gd name="T5" fmla="*/ 90 h 129"/>
                <a:gd name="T6" fmla="*/ 24 w 690"/>
                <a:gd name="T7" fmla="*/ 90 h 129"/>
                <a:gd name="T8" fmla="*/ 44 w 690"/>
                <a:gd name="T9" fmla="*/ 85 h 129"/>
                <a:gd name="T10" fmla="*/ 95 w 690"/>
                <a:gd name="T11" fmla="*/ 60 h 129"/>
                <a:gd name="T12" fmla="*/ 490 w 690"/>
                <a:gd name="T13" fmla="*/ 24 h 129"/>
                <a:gd name="T14" fmla="*/ 580 w 690"/>
                <a:gd name="T15" fmla="*/ 84 h 129"/>
                <a:gd name="T16" fmla="*/ 644 w 690"/>
                <a:gd name="T17" fmla="*/ 94 h 129"/>
                <a:gd name="T18" fmla="*/ 303 w 690"/>
                <a:gd name="T19" fmla="*/ 128 h 129"/>
                <a:gd name="T20" fmla="*/ 48 w 690"/>
                <a:gd name="T21" fmla="*/ 90 h 12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90" h="129">
                  <a:moveTo>
                    <a:pt x="48" y="90"/>
                  </a:moveTo>
                  <a:cubicBezTo>
                    <a:pt x="6" y="90"/>
                    <a:pt x="6" y="90"/>
                    <a:pt x="6" y="90"/>
                  </a:cubicBezTo>
                  <a:cubicBezTo>
                    <a:pt x="0" y="90"/>
                    <a:pt x="0" y="90"/>
                    <a:pt x="6" y="90"/>
                  </a:cubicBezTo>
                  <a:cubicBezTo>
                    <a:pt x="24" y="90"/>
                    <a:pt x="24" y="90"/>
                    <a:pt x="24" y="90"/>
                  </a:cubicBezTo>
                  <a:cubicBezTo>
                    <a:pt x="30" y="90"/>
                    <a:pt x="39" y="88"/>
                    <a:pt x="44" y="85"/>
                  </a:cubicBezTo>
                  <a:cubicBezTo>
                    <a:pt x="44" y="85"/>
                    <a:pt x="44" y="85"/>
                    <a:pt x="95" y="60"/>
                  </a:cubicBezTo>
                  <a:cubicBezTo>
                    <a:pt x="167" y="26"/>
                    <a:pt x="392" y="0"/>
                    <a:pt x="490" y="24"/>
                  </a:cubicBezTo>
                  <a:cubicBezTo>
                    <a:pt x="572" y="21"/>
                    <a:pt x="554" y="72"/>
                    <a:pt x="580" y="84"/>
                  </a:cubicBezTo>
                  <a:cubicBezTo>
                    <a:pt x="606" y="96"/>
                    <a:pt x="690" y="87"/>
                    <a:pt x="644" y="94"/>
                  </a:cubicBezTo>
                  <a:cubicBezTo>
                    <a:pt x="593" y="100"/>
                    <a:pt x="402" y="129"/>
                    <a:pt x="303" y="128"/>
                  </a:cubicBezTo>
                  <a:cubicBezTo>
                    <a:pt x="172" y="127"/>
                    <a:pt x="151" y="126"/>
                    <a:pt x="48" y="90"/>
                  </a:cubicBezTo>
                  <a:close/>
                </a:path>
              </a:pathLst>
            </a:custGeom>
            <a:noFill/>
            <a:ln w="38100" cap="flat" cmpd="sng">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48" name="Freeform 47"/>
            <p:cNvSpPr>
              <a:spLocks/>
            </p:cNvSpPr>
            <p:nvPr userDrawn="1"/>
          </p:nvSpPr>
          <p:spPr bwMode="auto">
            <a:xfrm>
              <a:off x="4842" y="2564"/>
              <a:ext cx="166" cy="109"/>
            </a:xfrm>
            <a:custGeom>
              <a:avLst/>
              <a:gdLst>
                <a:gd name="T0" fmla="*/ 84 w 145"/>
                <a:gd name="T1" fmla="*/ 109 h 103"/>
                <a:gd name="T2" fmla="*/ 166 w 145"/>
                <a:gd name="T3" fmla="*/ 37 h 103"/>
                <a:gd name="T4" fmla="*/ 156 w 145"/>
                <a:gd name="T5" fmla="*/ 3 h 103"/>
                <a:gd name="T6" fmla="*/ 9 w 145"/>
                <a:gd name="T7" fmla="*/ 6 h 103"/>
                <a:gd name="T8" fmla="*/ 0 w 145"/>
                <a:gd name="T9" fmla="*/ 37 h 103"/>
                <a:gd name="T10" fmla="*/ 84 w 145"/>
                <a:gd name="T11" fmla="*/ 109 h 10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5" h="103">
                  <a:moveTo>
                    <a:pt x="73" y="103"/>
                  </a:moveTo>
                  <a:cubicBezTo>
                    <a:pt x="113" y="103"/>
                    <a:pt x="145" y="73"/>
                    <a:pt x="145" y="35"/>
                  </a:cubicBezTo>
                  <a:cubicBezTo>
                    <a:pt x="145" y="24"/>
                    <a:pt x="142" y="12"/>
                    <a:pt x="136" y="3"/>
                  </a:cubicBezTo>
                  <a:cubicBezTo>
                    <a:pt x="98" y="0"/>
                    <a:pt x="52" y="1"/>
                    <a:pt x="8" y="6"/>
                  </a:cubicBezTo>
                  <a:cubicBezTo>
                    <a:pt x="3" y="15"/>
                    <a:pt x="0" y="25"/>
                    <a:pt x="0" y="35"/>
                  </a:cubicBezTo>
                  <a:cubicBezTo>
                    <a:pt x="0" y="73"/>
                    <a:pt x="33" y="103"/>
                    <a:pt x="73" y="103"/>
                  </a:cubicBezTo>
                  <a:close/>
                </a:path>
              </a:pathLst>
            </a:custGeom>
            <a:solidFill>
              <a:srgbClr val="000000"/>
            </a:solidFill>
            <a:ln w="38100" cap="flat" cmpd="sng">
              <a:solidFill>
                <a:srgbClr val="000000"/>
              </a:solidFill>
              <a:prstDash val="solid"/>
              <a:miter lim="800000"/>
              <a:headEnd/>
              <a:tailEnd/>
            </a:ln>
          </p:spPr>
          <p:txBody>
            <a:bodyPr/>
            <a:lstStyle/>
            <a:p>
              <a:endParaRPr lang="en-GB"/>
            </a:p>
          </p:txBody>
        </p:sp>
      </p:grpSp>
      <p:sp>
        <p:nvSpPr>
          <p:cNvPr id="1038" name="AutoShape 49"/>
          <p:cNvSpPr>
            <a:spLocks noChangeArrowheads="1"/>
          </p:cNvSpPr>
          <p:nvPr userDrawn="1"/>
        </p:nvSpPr>
        <p:spPr bwMode="auto">
          <a:xfrm>
            <a:off x="7515225" y="2743200"/>
            <a:ext cx="1200150" cy="2581275"/>
          </a:xfrm>
          <a:prstGeom prst="roundRect">
            <a:avLst>
              <a:gd name="adj" fmla="val 31481"/>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endParaRPr lang="en-US" altLang="en-US"/>
          </a:p>
        </p:txBody>
      </p:sp>
      <p:grpSp>
        <p:nvGrpSpPr>
          <p:cNvPr id="1039" name="Group 54"/>
          <p:cNvGrpSpPr>
            <a:grpSpLocks noChangeAspect="1"/>
          </p:cNvGrpSpPr>
          <p:nvPr userDrawn="1"/>
        </p:nvGrpSpPr>
        <p:grpSpPr bwMode="auto">
          <a:xfrm>
            <a:off x="7888288" y="962025"/>
            <a:ext cx="454025" cy="596900"/>
            <a:chOff x="7666" y="1246"/>
            <a:chExt cx="808" cy="1064"/>
          </a:xfrm>
        </p:grpSpPr>
        <p:sp>
          <p:nvSpPr>
            <p:cNvPr id="1043" name="Freeform 55"/>
            <p:cNvSpPr>
              <a:spLocks noChangeAspect="1"/>
            </p:cNvSpPr>
            <p:nvPr userDrawn="1"/>
          </p:nvSpPr>
          <p:spPr bwMode="auto">
            <a:xfrm>
              <a:off x="7888" y="1246"/>
              <a:ext cx="370" cy="448"/>
            </a:xfrm>
            <a:custGeom>
              <a:avLst/>
              <a:gdLst>
                <a:gd name="T0" fmla="*/ 370 w 370"/>
                <a:gd name="T1" fmla="*/ 178 h 448"/>
                <a:gd name="T2" fmla="*/ 370 w 370"/>
                <a:gd name="T3" fmla="*/ 178 h 448"/>
                <a:gd name="T4" fmla="*/ 368 w 370"/>
                <a:gd name="T5" fmla="*/ 152 h 448"/>
                <a:gd name="T6" fmla="*/ 364 w 370"/>
                <a:gd name="T7" fmla="*/ 130 h 448"/>
                <a:gd name="T8" fmla="*/ 358 w 370"/>
                <a:gd name="T9" fmla="*/ 108 h 448"/>
                <a:gd name="T10" fmla="*/ 348 w 370"/>
                <a:gd name="T11" fmla="*/ 90 h 448"/>
                <a:gd name="T12" fmla="*/ 338 w 370"/>
                <a:gd name="T13" fmla="*/ 74 h 448"/>
                <a:gd name="T14" fmla="*/ 326 w 370"/>
                <a:gd name="T15" fmla="*/ 58 h 448"/>
                <a:gd name="T16" fmla="*/ 314 w 370"/>
                <a:gd name="T17" fmla="*/ 46 h 448"/>
                <a:gd name="T18" fmla="*/ 300 w 370"/>
                <a:gd name="T19" fmla="*/ 36 h 448"/>
                <a:gd name="T20" fmla="*/ 284 w 370"/>
                <a:gd name="T21" fmla="*/ 26 h 448"/>
                <a:gd name="T22" fmla="*/ 270 w 370"/>
                <a:gd name="T23" fmla="*/ 18 h 448"/>
                <a:gd name="T24" fmla="*/ 254 w 370"/>
                <a:gd name="T25" fmla="*/ 12 h 448"/>
                <a:gd name="T26" fmla="*/ 238 w 370"/>
                <a:gd name="T27" fmla="*/ 8 h 448"/>
                <a:gd name="T28" fmla="*/ 210 w 370"/>
                <a:gd name="T29" fmla="*/ 2 h 448"/>
                <a:gd name="T30" fmla="*/ 184 w 370"/>
                <a:gd name="T31" fmla="*/ 0 h 448"/>
                <a:gd name="T32" fmla="*/ 184 w 370"/>
                <a:gd name="T33" fmla="*/ 0 h 448"/>
                <a:gd name="T34" fmla="*/ 158 w 370"/>
                <a:gd name="T35" fmla="*/ 2 h 448"/>
                <a:gd name="T36" fmla="*/ 130 w 370"/>
                <a:gd name="T37" fmla="*/ 8 h 448"/>
                <a:gd name="T38" fmla="*/ 114 w 370"/>
                <a:gd name="T39" fmla="*/ 12 h 448"/>
                <a:gd name="T40" fmla="*/ 98 w 370"/>
                <a:gd name="T41" fmla="*/ 18 h 448"/>
                <a:gd name="T42" fmla="*/ 84 w 370"/>
                <a:gd name="T43" fmla="*/ 26 h 448"/>
                <a:gd name="T44" fmla="*/ 68 w 370"/>
                <a:gd name="T45" fmla="*/ 36 h 448"/>
                <a:gd name="T46" fmla="*/ 54 w 370"/>
                <a:gd name="T47" fmla="*/ 46 h 448"/>
                <a:gd name="T48" fmla="*/ 42 w 370"/>
                <a:gd name="T49" fmla="*/ 58 h 448"/>
                <a:gd name="T50" fmla="*/ 30 w 370"/>
                <a:gd name="T51" fmla="*/ 74 h 448"/>
                <a:gd name="T52" fmla="*/ 20 w 370"/>
                <a:gd name="T53" fmla="*/ 90 h 448"/>
                <a:gd name="T54" fmla="*/ 12 w 370"/>
                <a:gd name="T55" fmla="*/ 108 h 448"/>
                <a:gd name="T56" fmla="*/ 6 w 370"/>
                <a:gd name="T57" fmla="*/ 130 h 448"/>
                <a:gd name="T58" fmla="*/ 2 w 370"/>
                <a:gd name="T59" fmla="*/ 152 h 448"/>
                <a:gd name="T60" fmla="*/ 0 w 370"/>
                <a:gd name="T61" fmla="*/ 178 h 448"/>
                <a:gd name="T62" fmla="*/ 0 w 370"/>
                <a:gd name="T63" fmla="*/ 178 h 448"/>
                <a:gd name="T64" fmla="*/ 2 w 370"/>
                <a:gd name="T65" fmla="*/ 204 h 448"/>
                <a:gd name="T66" fmla="*/ 8 w 370"/>
                <a:gd name="T67" fmla="*/ 230 h 448"/>
                <a:gd name="T68" fmla="*/ 18 w 370"/>
                <a:gd name="T69" fmla="*/ 256 h 448"/>
                <a:gd name="T70" fmla="*/ 28 w 370"/>
                <a:gd name="T71" fmla="*/ 280 h 448"/>
                <a:gd name="T72" fmla="*/ 42 w 370"/>
                <a:gd name="T73" fmla="*/ 304 h 448"/>
                <a:gd name="T74" fmla="*/ 58 w 370"/>
                <a:gd name="T75" fmla="*/ 326 h 448"/>
                <a:gd name="T76" fmla="*/ 74 w 370"/>
                <a:gd name="T77" fmla="*/ 348 h 448"/>
                <a:gd name="T78" fmla="*/ 92 w 370"/>
                <a:gd name="T79" fmla="*/ 368 h 448"/>
                <a:gd name="T80" fmla="*/ 126 w 370"/>
                <a:gd name="T81" fmla="*/ 400 h 448"/>
                <a:gd name="T82" fmla="*/ 156 w 370"/>
                <a:gd name="T83" fmla="*/ 426 h 448"/>
                <a:gd name="T84" fmla="*/ 176 w 370"/>
                <a:gd name="T85" fmla="*/ 442 h 448"/>
                <a:gd name="T86" fmla="*/ 184 w 370"/>
                <a:gd name="T87" fmla="*/ 448 h 448"/>
                <a:gd name="T88" fmla="*/ 184 w 370"/>
                <a:gd name="T89" fmla="*/ 448 h 448"/>
                <a:gd name="T90" fmla="*/ 192 w 370"/>
                <a:gd name="T91" fmla="*/ 442 h 448"/>
                <a:gd name="T92" fmla="*/ 214 w 370"/>
                <a:gd name="T93" fmla="*/ 426 h 448"/>
                <a:gd name="T94" fmla="*/ 244 w 370"/>
                <a:gd name="T95" fmla="*/ 400 h 448"/>
                <a:gd name="T96" fmla="*/ 278 w 370"/>
                <a:gd name="T97" fmla="*/ 368 h 448"/>
                <a:gd name="T98" fmla="*/ 294 w 370"/>
                <a:gd name="T99" fmla="*/ 348 h 448"/>
                <a:gd name="T100" fmla="*/ 312 w 370"/>
                <a:gd name="T101" fmla="*/ 326 h 448"/>
                <a:gd name="T102" fmla="*/ 326 w 370"/>
                <a:gd name="T103" fmla="*/ 304 h 448"/>
                <a:gd name="T104" fmla="*/ 340 w 370"/>
                <a:gd name="T105" fmla="*/ 280 h 448"/>
                <a:gd name="T106" fmla="*/ 352 w 370"/>
                <a:gd name="T107" fmla="*/ 256 h 448"/>
                <a:gd name="T108" fmla="*/ 362 w 370"/>
                <a:gd name="T109" fmla="*/ 230 h 448"/>
                <a:gd name="T110" fmla="*/ 368 w 370"/>
                <a:gd name="T111" fmla="*/ 204 h 448"/>
                <a:gd name="T112" fmla="*/ 370 w 370"/>
                <a:gd name="T113" fmla="*/ 178 h 448"/>
                <a:gd name="T114" fmla="*/ 370 w 370"/>
                <a:gd name="T115" fmla="*/ 178 h 44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70" h="448">
                  <a:moveTo>
                    <a:pt x="370" y="178"/>
                  </a:moveTo>
                  <a:lnTo>
                    <a:pt x="370" y="178"/>
                  </a:lnTo>
                  <a:lnTo>
                    <a:pt x="368" y="152"/>
                  </a:lnTo>
                  <a:lnTo>
                    <a:pt x="364" y="130"/>
                  </a:lnTo>
                  <a:lnTo>
                    <a:pt x="358" y="108"/>
                  </a:lnTo>
                  <a:lnTo>
                    <a:pt x="348" y="90"/>
                  </a:lnTo>
                  <a:lnTo>
                    <a:pt x="338" y="74"/>
                  </a:lnTo>
                  <a:lnTo>
                    <a:pt x="326" y="58"/>
                  </a:lnTo>
                  <a:lnTo>
                    <a:pt x="314" y="46"/>
                  </a:lnTo>
                  <a:lnTo>
                    <a:pt x="300" y="36"/>
                  </a:lnTo>
                  <a:lnTo>
                    <a:pt x="284" y="26"/>
                  </a:lnTo>
                  <a:lnTo>
                    <a:pt x="270" y="18"/>
                  </a:lnTo>
                  <a:lnTo>
                    <a:pt x="254" y="12"/>
                  </a:lnTo>
                  <a:lnTo>
                    <a:pt x="238" y="8"/>
                  </a:lnTo>
                  <a:lnTo>
                    <a:pt x="210" y="2"/>
                  </a:lnTo>
                  <a:lnTo>
                    <a:pt x="184" y="0"/>
                  </a:lnTo>
                  <a:lnTo>
                    <a:pt x="158" y="2"/>
                  </a:lnTo>
                  <a:lnTo>
                    <a:pt x="130" y="8"/>
                  </a:lnTo>
                  <a:lnTo>
                    <a:pt x="114" y="12"/>
                  </a:lnTo>
                  <a:lnTo>
                    <a:pt x="98" y="18"/>
                  </a:lnTo>
                  <a:lnTo>
                    <a:pt x="84" y="26"/>
                  </a:lnTo>
                  <a:lnTo>
                    <a:pt x="68" y="36"/>
                  </a:lnTo>
                  <a:lnTo>
                    <a:pt x="54" y="46"/>
                  </a:lnTo>
                  <a:lnTo>
                    <a:pt x="42" y="58"/>
                  </a:lnTo>
                  <a:lnTo>
                    <a:pt x="30" y="74"/>
                  </a:lnTo>
                  <a:lnTo>
                    <a:pt x="20" y="90"/>
                  </a:lnTo>
                  <a:lnTo>
                    <a:pt x="12" y="108"/>
                  </a:lnTo>
                  <a:lnTo>
                    <a:pt x="6" y="130"/>
                  </a:lnTo>
                  <a:lnTo>
                    <a:pt x="2" y="152"/>
                  </a:lnTo>
                  <a:lnTo>
                    <a:pt x="0" y="178"/>
                  </a:lnTo>
                  <a:lnTo>
                    <a:pt x="2" y="204"/>
                  </a:lnTo>
                  <a:lnTo>
                    <a:pt x="8" y="230"/>
                  </a:lnTo>
                  <a:lnTo>
                    <a:pt x="18" y="256"/>
                  </a:lnTo>
                  <a:lnTo>
                    <a:pt x="28" y="280"/>
                  </a:lnTo>
                  <a:lnTo>
                    <a:pt x="42" y="304"/>
                  </a:lnTo>
                  <a:lnTo>
                    <a:pt x="58" y="326"/>
                  </a:lnTo>
                  <a:lnTo>
                    <a:pt x="74" y="348"/>
                  </a:lnTo>
                  <a:lnTo>
                    <a:pt x="92" y="368"/>
                  </a:lnTo>
                  <a:lnTo>
                    <a:pt x="126" y="400"/>
                  </a:lnTo>
                  <a:lnTo>
                    <a:pt x="156" y="426"/>
                  </a:lnTo>
                  <a:lnTo>
                    <a:pt x="176" y="442"/>
                  </a:lnTo>
                  <a:lnTo>
                    <a:pt x="184" y="448"/>
                  </a:lnTo>
                  <a:lnTo>
                    <a:pt x="192" y="442"/>
                  </a:lnTo>
                  <a:lnTo>
                    <a:pt x="214" y="426"/>
                  </a:lnTo>
                  <a:lnTo>
                    <a:pt x="244" y="400"/>
                  </a:lnTo>
                  <a:lnTo>
                    <a:pt x="278" y="368"/>
                  </a:lnTo>
                  <a:lnTo>
                    <a:pt x="294" y="348"/>
                  </a:lnTo>
                  <a:lnTo>
                    <a:pt x="312" y="326"/>
                  </a:lnTo>
                  <a:lnTo>
                    <a:pt x="326" y="304"/>
                  </a:lnTo>
                  <a:lnTo>
                    <a:pt x="340" y="280"/>
                  </a:lnTo>
                  <a:lnTo>
                    <a:pt x="352" y="256"/>
                  </a:lnTo>
                  <a:lnTo>
                    <a:pt x="362" y="230"/>
                  </a:lnTo>
                  <a:lnTo>
                    <a:pt x="368" y="204"/>
                  </a:lnTo>
                  <a:lnTo>
                    <a:pt x="370" y="178"/>
                  </a:lnTo>
                  <a:close/>
                </a:path>
              </a:pathLst>
            </a:custGeom>
            <a:noFill/>
            <a:ln w="381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44" name="Freeform 56"/>
            <p:cNvSpPr>
              <a:spLocks noChangeAspect="1"/>
            </p:cNvSpPr>
            <p:nvPr userDrawn="1"/>
          </p:nvSpPr>
          <p:spPr bwMode="auto">
            <a:xfrm>
              <a:off x="8072" y="1648"/>
              <a:ext cx="402" cy="94"/>
            </a:xfrm>
            <a:custGeom>
              <a:avLst/>
              <a:gdLst>
                <a:gd name="T0" fmla="*/ 402 w 402"/>
                <a:gd name="T1" fmla="*/ 0 h 94"/>
                <a:gd name="T2" fmla="*/ 402 w 402"/>
                <a:gd name="T3" fmla="*/ 0 h 94"/>
                <a:gd name="T4" fmla="*/ 402 w 402"/>
                <a:gd name="T5" fmla="*/ 14 h 94"/>
                <a:gd name="T6" fmla="*/ 400 w 402"/>
                <a:gd name="T7" fmla="*/ 24 h 94"/>
                <a:gd name="T8" fmla="*/ 396 w 402"/>
                <a:gd name="T9" fmla="*/ 34 h 94"/>
                <a:gd name="T10" fmla="*/ 396 w 402"/>
                <a:gd name="T11" fmla="*/ 34 h 94"/>
                <a:gd name="T12" fmla="*/ 392 w 402"/>
                <a:gd name="T13" fmla="*/ 38 h 94"/>
                <a:gd name="T14" fmla="*/ 386 w 402"/>
                <a:gd name="T15" fmla="*/ 40 h 94"/>
                <a:gd name="T16" fmla="*/ 370 w 402"/>
                <a:gd name="T17" fmla="*/ 44 h 94"/>
                <a:gd name="T18" fmla="*/ 350 w 402"/>
                <a:gd name="T19" fmla="*/ 46 h 94"/>
                <a:gd name="T20" fmla="*/ 328 w 402"/>
                <a:gd name="T21" fmla="*/ 48 h 94"/>
                <a:gd name="T22" fmla="*/ 328 w 402"/>
                <a:gd name="T23" fmla="*/ 48 h 94"/>
                <a:gd name="T24" fmla="*/ 0 w 402"/>
                <a:gd name="T25" fmla="*/ 50 h 94"/>
                <a:gd name="T26" fmla="*/ 0 w 402"/>
                <a:gd name="T27" fmla="*/ 50 h 94"/>
                <a:gd name="T28" fmla="*/ 174 w 402"/>
                <a:gd name="T29" fmla="*/ 50 h 94"/>
                <a:gd name="T30" fmla="*/ 362 w 402"/>
                <a:gd name="T31" fmla="*/ 52 h 94"/>
                <a:gd name="T32" fmla="*/ 362 w 402"/>
                <a:gd name="T33" fmla="*/ 52 h 94"/>
                <a:gd name="T34" fmla="*/ 380 w 402"/>
                <a:gd name="T35" fmla="*/ 52 h 94"/>
                <a:gd name="T36" fmla="*/ 384 w 402"/>
                <a:gd name="T37" fmla="*/ 56 h 94"/>
                <a:gd name="T38" fmla="*/ 390 w 402"/>
                <a:gd name="T39" fmla="*/ 62 h 94"/>
                <a:gd name="T40" fmla="*/ 390 w 402"/>
                <a:gd name="T41" fmla="*/ 62 h 94"/>
                <a:gd name="T42" fmla="*/ 396 w 402"/>
                <a:gd name="T43" fmla="*/ 72 h 94"/>
                <a:gd name="T44" fmla="*/ 400 w 402"/>
                <a:gd name="T45" fmla="*/ 82 h 94"/>
                <a:gd name="T46" fmla="*/ 402 w 402"/>
                <a:gd name="T47" fmla="*/ 94 h 94"/>
                <a:gd name="T48" fmla="*/ 402 w 402"/>
                <a:gd name="T49" fmla="*/ 0 h 9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02" h="94">
                  <a:moveTo>
                    <a:pt x="402" y="0"/>
                  </a:moveTo>
                  <a:lnTo>
                    <a:pt x="402" y="0"/>
                  </a:lnTo>
                  <a:lnTo>
                    <a:pt x="402" y="14"/>
                  </a:lnTo>
                  <a:lnTo>
                    <a:pt x="400" y="24"/>
                  </a:lnTo>
                  <a:lnTo>
                    <a:pt x="396" y="34"/>
                  </a:lnTo>
                  <a:lnTo>
                    <a:pt x="392" y="38"/>
                  </a:lnTo>
                  <a:lnTo>
                    <a:pt x="386" y="40"/>
                  </a:lnTo>
                  <a:lnTo>
                    <a:pt x="370" y="44"/>
                  </a:lnTo>
                  <a:lnTo>
                    <a:pt x="350" y="46"/>
                  </a:lnTo>
                  <a:lnTo>
                    <a:pt x="328" y="48"/>
                  </a:lnTo>
                  <a:lnTo>
                    <a:pt x="0" y="50"/>
                  </a:lnTo>
                  <a:lnTo>
                    <a:pt x="174" y="50"/>
                  </a:lnTo>
                  <a:lnTo>
                    <a:pt x="362" y="52"/>
                  </a:lnTo>
                  <a:lnTo>
                    <a:pt x="380" y="52"/>
                  </a:lnTo>
                  <a:lnTo>
                    <a:pt x="384" y="56"/>
                  </a:lnTo>
                  <a:lnTo>
                    <a:pt x="390" y="62"/>
                  </a:lnTo>
                  <a:lnTo>
                    <a:pt x="396" y="72"/>
                  </a:lnTo>
                  <a:lnTo>
                    <a:pt x="400" y="82"/>
                  </a:lnTo>
                  <a:lnTo>
                    <a:pt x="402" y="94"/>
                  </a:lnTo>
                  <a:lnTo>
                    <a:pt x="402" y="0"/>
                  </a:lnTo>
                  <a:close/>
                </a:path>
              </a:pathLst>
            </a:custGeom>
            <a:solidFill>
              <a:srgbClr val="000000"/>
            </a:solidFill>
            <a:ln w="38100" cmpd="sng">
              <a:solidFill>
                <a:srgbClr val="000000"/>
              </a:solidFill>
              <a:prstDash val="solid"/>
              <a:round/>
              <a:headEnd/>
              <a:tailEnd/>
            </a:ln>
          </p:spPr>
          <p:txBody>
            <a:bodyPr/>
            <a:lstStyle/>
            <a:p>
              <a:endParaRPr lang="en-GB"/>
            </a:p>
          </p:txBody>
        </p:sp>
        <p:sp>
          <p:nvSpPr>
            <p:cNvPr id="1045" name="Freeform 57"/>
            <p:cNvSpPr>
              <a:spLocks noChangeAspect="1"/>
            </p:cNvSpPr>
            <p:nvPr userDrawn="1"/>
          </p:nvSpPr>
          <p:spPr bwMode="auto">
            <a:xfrm>
              <a:off x="7974" y="1694"/>
              <a:ext cx="216" cy="616"/>
            </a:xfrm>
            <a:custGeom>
              <a:avLst/>
              <a:gdLst>
                <a:gd name="T0" fmla="*/ 216 w 216"/>
                <a:gd name="T1" fmla="*/ 616 h 616"/>
                <a:gd name="T2" fmla="*/ 216 w 216"/>
                <a:gd name="T3" fmla="*/ 616 h 616"/>
                <a:gd name="T4" fmla="*/ 186 w 216"/>
                <a:gd name="T5" fmla="*/ 614 h 616"/>
                <a:gd name="T6" fmla="*/ 160 w 216"/>
                <a:gd name="T7" fmla="*/ 612 h 616"/>
                <a:gd name="T8" fmla="*/ 148 w 216"/>
                <a:gd name="T9" fmla="*/ 608 h 616"/>
                <a:gd name="T10" fmla="*/ 138 w 216"/>
                <a:gd name="T11" fmla="*/ 604 h 616"/>
                <a:gd name="T12" fmla="*/ 138 w 216"/>
                <a:gd name="T13" fmla="*/ 604 h 616"/>
                <a:gd name="T14" fmla="*/ 130 w 216"/>
                <a:gd name="T15" fmla="*/ 598 h 616"/>
                <a:gd name="T16" fmla="*/ 124 w 216"/>
                <a:gd name="T17" fmla="*/ 588 h 616"/>
                <a:gd name="T18" fmla="*/ 118 w 216"/>
                <a:gd name="T19" fmla="*/ 576 h 616"/>
                <a:gd name="T20" fmla="*/ 114 w 216"/>
                <a:gd name="T21" fmla="*/ 564 h 616"/>
                <a:gd name="T22" fmla="*/ 110 w 216"/>
                <a:gd name="T23" fmla="*/ 534 h 616"/>
                <a:gd name="T24" fmla="*/ 108 w 216"/>
                <a:gd name="T25" fmla="*/ 500 h 616"/>
                <a:gd name="T26" fmla="*/ 108 w 216"/>
                <a:gd name="T27" fmla="*/ 500 h 616"/>
                <a:gd name="T28" fmla="*/ 100 w 216"/>
                <a:gd name="T29" fmla="*/ 0 h 616"/>
                <a:gd name="T30" fmla="*/ 100 w 216"/>
                <a:gd name="T31" fmla="*/ 0 h 616"/>
                <a:gd name="T32" fmla="*/ 100 w 216"/>
                <a:gd name="T33" fmla="*/ 266 h 616"/>
                <a:gd name="T34" fmla="*/ 100 w 216"/>
                <a:gd name="T35" fmla="*/ 456 h 616"/>
                <a:gd name="T36" fmla="*/ 98 w 216"/>
                <a:gd name="T37" fmla="*/ 554 h 616"/>
                <a:gd name="T38" fmla="*/ 98 w 216"/>
                <a:gd name="T39" fmla="*/ 554 h 616"/>
                <a:gd name="T40" fmla="*/ 98 w 216"/>
                <a:gd name="T41" fmla="*/ 570 h 616"/>
                <a:gd name="T42" fmla="*/ 96 w 216"/>
                <a:gd name="T43" fmla="*/ 580 h 616"/>
                <a:gd name="T44" fmla="*/ 88 w 216"/>
                <a:gd name="T45" fmla="*/ 586 h 616"/>
                <a:gd name="T46" fmla="*/ 74 w 216"/>
                <a:gd name="T47" fmla="*/ 596 h 616"/>
                <a:gd name="T48" fmla="*/ 74 w 216"/>
                <a:gd name="T49" fmla="*/ 596 h 616"/>
                <a:gd name="T50" fmla="*/ 64 w 216"/>
                <a:gd name="T51" fmla="*/ 602 h 616"/>
                <a:gd name="T52" fmla="*/ 52 w 216"/>
                <a:gd name="T53" fmla="*/ 606 h 616"/>
                <a:gd name="T54" fmla="*/ 28 w 216"/>
                <a:gd name="T55" fmla="*/ 612 h 616"/>
                <a:gd name="T56" fmla="*/ 0 w 216"/>
                <a:gd name="T57" fmla="*/ 616 h 616"/>
                <a:gd name="T58" fmla="*/ 216 w 216"/>
                <a:gd name="T59" fmla="*/ 616 h 61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216" h="616">
                  <a:moveTo>
                    <a:pt x="216" y="616"/>
                  </a:moveTo>
                  <a:lnTo>
                    <a:pt x="216" y="616"/>
                  </a:lnTo>
                  <a:lnTo>
                    <a:pt x="186" y="614"/>
                  </a:lnTo>
                  <a:lnTo>
                    <a:pt x="160" y="612"/>
                  </a:lnTo>
                  <a:lnTo>
                    <a:pt x="148" y="608"/>
                  </a:lnTo>
                  <a:lnTo>
                    <a:pt x="138" y="604"/>
                  </a:lnTo>
                  <a:lnTo>
                    <a:pt x="130" y="598"/>
                  </a:lnTo>
                  <a:lnTo>
                    <a:pt x="124" y="588"/>
                  </a:lnTo>
                  <a:lnTo>
                    <a:pt x="118" y="576"/>
                  </a:lnTo>
                  <a:lnTo>
                    <a:pt x="114" y="564"/>
                  </a:lnTo>
                  <a:lnTo>
                    <a:pt x="110" y="534"/>
                  </a:lnTo>
                  <a:lnTo>
                    <a:pt x="108" y="500"/>
                  </a:lnTo>
                  <a:lnTo>
                    <a:pt x="100" y="0"/>
                  </a:lnTo>
                  <a:lnTo>
                    <a:pt x="100" y="266"/>
                  </a:lnTo>
                  <a:lnTo>
                    <a:pt x="100" y="456"/>
                  </a:lnTo>
                  <a:lnTo>
                    <a:pt x="98" y="554"/>
                  </a:lnTo>
                  <a:lnTo>
                    <a:pt x="98" y="570"/>
                  </a:lnTo>
                  <a:lnTo>
                    <a:pt x="96" y="580"/>
                  </a:lnTo>
                  <a:lnTo>
                    <a:pt x="88" y="586"/>
                  </a:lnTo>
                  <a:lnTo>
                    <a:pt x="74" y="596"/>
                  </a:lnTo>
                  <a:lnTo>
                    <a:pt x="64" y="602"/>
                  </a:lnTo>
                  <a:lnTo>
                    <a:pt x="52" y="606"/>
                  </a:lnTo>
                  <a:lnTo>
                    <a:pt x="28" y="612"/>
                  </a:lnTo>
                  <a:lnTo>
                    <a:pt x="0" y="616"/>
                  </a:lnTo>
                  <a:lnTo>
                    <a:pt x="216" y="616"/>
                  </a:lnTo>
                  <a:close/>
                </a:path>
              </a:pathLst>
            </a:custGeom>
            <a:solidFill>
              <a:srgbClr val="000000"/>
            </a:solidFill>
            <a:ln w="38100" cmpd="sng">
              <a:solidFill>
                <a:srgbClr val="000000"/>
              </a:solidFill>
              <a:prstDash val="solid"/>
              <a:round/>
              <a:headEnd/>
              <a:tailEnd/>
            </a:ln>
          </p:spPr>
          <p:txBody>
            <a:bodyPr/>
            <a:lstStyle/>
            <a:p>
              <a:endParaRPr lang="en-GB"/>
            </a:p>
          </p:txBody>
        </p:sp>
        <p:sp>
          <p:nvSpPr>
            <p:cNvPr id="1046" name="Freeform 58"/>
            <p:cNvSpPr>
              <a:spLocks noChangeAspect="1"/>
            </p:cNvSpPr>
            <p:nvPr userDrawn="1"/>
          </p:nvSpPr>
          <p:spPr bwMode="auto">
            <a:xfrm>
              <a:off x="7666" y="1654"/>
              <a:ext cx="402" cy="94"/>
            </a:xfrm>
            <a:custGeom>
              <a:avLst/>
              <a:gdLst>
                <a:gd name="T0" fmla="*/ 0 w 402"/>
                <a:gd name="T1" fmla="*/ 94 h 94"/>
                <a:gd name="T2" fmla="*/ 0 w 402"/>
                <a:gd name="T3" fmla="*/ 94 h 94"/>
                <a:gd name="T4" fmla="*/ 2 w 402"/>
                <a:gd name="T5" fmla="*/ 82 h 94"/>
                <a:gd name="T6" fmla="*/ 4 w 402"/>
                <a:gd name="T7" fmla="*/ 70 h 94"/>
                <a:gd name="T8" fmla="*/ 8 w 402"/>
                <a:gd name="T9" fmla="*/ 60 h 94"/>
                <a:gd name="T10" fmla="*/ 8 w 402"/>
                <a:gd name="T11" fmla="*/ 60 h 94"/>
                <a:gd name="T12" fmla="*/ 12 w 402"/>
                <a:gd name="T13" fmla="*/ 56 h 94"/>
                <a:gd name="T14" fmla="*/ 18 w 402"/>
                <a:gd name="T15" fmla="*/ 54 h 94"/>
                <a:gd name="T16" fmla="*/ 34 w 402"/>
                <a:gd name="T17" fmla="*/ 50 h 94"/>
                <a:gd name="T18" fmla="*/ 54 w 402"/>
                <a:gd name="T19" fmla="*/ 48 h 94"/>
                <a:gd name="T20" fmla="*/ 76 w 402"/>
                <a:gd name="T21" fmla="*/ 48 h 94"/>
                <a:gd name="T22" fmla="*/ 76 w 402"/>
                <a:gd name="T23" fmla="*/ 48 h 94"/>
                <a:gd name="T24" fmla="*/ 402 w 402"/>
                <a:gd name="T25" fmla="*/ 44 h 94"/>
                <a:gd name="T26" fmla="*/ 402 w 402"/>
                <a:gd name="T27" fmla="*/ 44 h 94"/>
                <a:gd name="T28" fmla="*/ 228 w 402"/>
                <a:gd name="T29" fmla="*/ 44 h 94"/>
                <a:gd name="T30" fmla="*/ 42 w 402"/>
                <a:gd name="T31" fmla="*/ 42 h 94"/>
                <a:gd name="T32" fmla="*/ 42 w 402"/>
                <a:gd name="T33" fmla="*/ 42 h 94"/>
                <a:gd name="T34" fmla="*/ 24 w 402"/>
                <a:gd name="T35" fmla="*/ 42 h 94"/>
                <a:gd name="T36" fmla="*/ 20 w 402"/>
                <a:gd name="T37" fmla="*/ 38 h 94"/>
                <a:gd name="T38" fmla="*/ 14 w 402"/>
                <a:gd name="T39" fmla="*/ 32 h 94"/>
                <a:gd name="T40" fmla="*/ 14 w 402"/>
                <a:gd name="T41" fmla="*/ 32 h 94"/>
                <a:gd name="T42" fmla="*/ 6 w 402"/>
                <a:gd name="T43" fmla="*/ 22 h 94"/>
                <a:gd name="T44" fmla="*/ 4 w 402"/>
                <a:gd name="T45" fmla="*/ 12 h 94"/>
                <a:gd name="T46" fmla="*/ 0 w 402"/>
                <a:gd name="T47" fmla="*/ 0 h 94"/>
                <a:gd name="T48" fmla="*/ 0 w 402"/>
                <a:gd name="T49" fmla="*/ 94 h 9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02" h="94">
                  <a:moveTo>
                    <a:pt x="0" y="94"/>
                  </a:moveTo>
                  <a:lnTo>
                    <a:pt x="0" y="94"/>
                  </a:lnTo>
                  <a:lnTo>
                    <a:pt x="2" y="82"/>
                  </a:lnTo>
                  <a:lnTo>
                    <a:pt x="4" y="70"/>
                  </a:lnTo>
                  <a:lnTo>
                    <a:pt x="8" y="60"/>
                  </a:lnTo>
                  <a:lnTo>
                    <a:pt x="12" y="56"/>
                  </a:lnTo>
                  <a:lnTo>
                    <a:pt x="18" y="54"/>
                  </a:lnTo>
                  <a:lnTo>
                    <a:pt x="34" y="50"/>
                  </a:lnTo>
                  <a:lnTo>
                    <a:pt x="54" y="48"/>
                  </a:lnTo>
                  <a:lnTo>
                    <a:pt x="76" y="48"/>
                  </a:lnTo>
                  <a:lnTo>
                    <a:pt x="402" y="44"/>
                  </a:lnTo>
                  <a:lnTo>
                    <a:pt x="228" y="44"/>
                  </a:lnTo>
                  <a:lnTo>
                    <a:pt x="42" y="42"/>
                  </a:lnTo>
                  <a:lnTo>
                    <a:pt x="24" y="42"/>
                  </a:lnTo>
                  <a:lnTo>
                    <a:pt x="20" y="38"/>
                  </a:lnTo>
                  <a:lnTo>
                    <a:pt x="14" y="32"/>
                  </a:lnTo>
                  <a:lnTo>
                    <a:pt x="6" y="22"/>
                  </a:lnTo>
                  <a:lnTo>
                    <a:pt x="4" y="12"/>
                  </a:lnTo>
                  <a:lnTo>
                    <a:pt x="0" y="0"/>
                  </a:lnTo>
                  <a:lnTo>
                    <a:pt x="0" y="94"/>
                  </a:lnTo>
                  <a:close/>
                </a:path>
              </a:pathLst>
            </a:custGeom>
            <a:solidFill>
              <a:srgbClr val="000000"/>
            </a:solidFill>
            <a:ln w="38100" cmpd="sng">
              <a:solidFill>
                <a:srgbClr val="000000"/>
              </a:solidFill>
              <a:prstDash val="solid"/>
              <a:round/>
              <a:headEnd/>
              <a:tailEnd/>
            </a:ln>
          </p:spPr>
          <p:txBody>
            <a:bodyPr/>
            <a:lstStyle/>
            <a:p>
              <a:endParaRPr lang="en-GB"/>
            </a:p>
          </p:txBody>
        </p:sp>
      </p:grpSp>
      <p:grpSp>
        <p:nvGrpSpPr>
          <p:cNvPr id="1040" name="Group 59"/>
          <p:cNvGrpSpPr>
            <a:grpSpLocks/>
          </p:cNvGrpSpPr>
          <p:nvPr userDrawn="1"/>
        </p:nvGrpSpPr>
        <p:grpSpPr bwMode="auto">
          <a:xfrm>
            <a:off x="7639050" y="493713"/>
            <a:ext cx="952500" cy="176212"/>
            <a:chOff x="4562" y="2550"/>
            <a:chExt cx="690" cy="129"/>
          </a:xfrm>
        </p:grpSpPr>
        <p:sp>
          <p:nvSpPr>
            <p:cNvPr id="1041" name="Freeform 60"/>
            <p:cNvSpPr>
              <a:spLocks/>
            </p:cNvSpPr>
            <p:nvPr userDrawn="1"/>
          </p:nvSpPr>
          <p:spPr bwMode="auto">
            <a:xfrm>
              <a:off x="4562" y="2550"/>
              <a:ext cx="690" cy="129"/>
            </a:xfrm>
            <a:custGeom>
              <a:avLst/>
              <a:gdLst>
                <a:gd name="T0" fmla="*/ 48 w 690"/>
                <a:gd name="T1" fmla="*/ 90 h 129"/>
                <a:gd name="T2" fmla="*/ 6 w 690"/>
                <a:gd name="T3" fmla="*/ 90 h 129"/>
                <a:gd name="T4" fmla="*/ 6 w 690"/>
                <a:gd name="T5" fmla="*/ 90 h 129"/>
                <a:gd name="T6" fmla="*/ 24 w 690"/>
                <a:gd name="T7" fmla="*/ 90 h 129"/>
                <a:gd name="T8" fmla="*/ 44 w 690"/>
                <a:gd name="T9" fmla="*/ 85 h 129"/>
                <a:gd name="T10" fmla="*/ 95 w 690"/>
                <a:gd name="T11" fmla="*/ 60 h 129"/>
                <a:gd name="T12" fmla="*/ 490 w 690"/>
                <a:gd name="T13" fmla="*/ 24 h 129"/>
                <a:gd name="T14" fmla="*/ 580 w 690"/>
                <a:gd name="T15" fmla="*/ 84 h 129"/>
                <a:gd name="T16" fmla="*/ 644 w 690"/>
                <a:gd name="T17" fmla="*/ 94 h 129"/>
                <a:gd name="T18" fmla="*/ 303 w 690"/>
                <a:gd name="T19" fmla="*/ 128 h 129"/>
                <a:gd name="T20" fmla="*/ 48 w 690"/>
                <a:gd name="T21" fmla="*/ 90 h 12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90" h="129">
                  <a:moveTo>
                    <a:pt x="48" y="90"/>
                  </a:moveTo>
                  <a:cubicBezTo>
                    <a:pt x="6" y="90"/>
                    <a:pt x="6" y="90"/>
                    <a:pt x="6" y="90"/>
                  </a:cubicBezTo>
                  <a:cubicBezTo>
                    <a:pt x="0" y="90"/>
                    <a:pt x="0" y="90"/>
                    <a:pt x="6" y="90"/>
                  </a:cubicBezTo>
                  <a:cubicBezTo>
                    <a:pt x="24" y="90"/>
                    <a:pt x="24" y="90"/>
                    <a:pt x="24" y="90"/>
                  </a:cubicBezTo>
                  <a:cubicBezTo>
                    <a:pt x="30" y="90"/>
                    <a:pt x="39" y="88"/>
                    <a:pt x="44" y="85"/>
                  </a:cubicBezTo>
                  <a:cubicBezTo>
                    <a:pt x="44" y="85"/>
                    <a:pt x="44" y="85"/>
                    <a:pt x="95" y="60"/>
                  </a:cubicBezTo>
                  <a:cubicBezTo>
                    <a:pt x="167" y="26"/>
                    <a:pt x="392" y="0"/>
                    <a:pt x="490" y="24"/>
                  </a:cubicBezTo>
                  <a:cubicBezTo>
                    <a:pt x="572" y="21"/>
                    <a:pt x="554" y="72"/>
                    <a:pt x="580" y="84"/>
                  </a:cubicBezTo>
                  <a:cubicBezTo>
                    <a:pt x="606" y="96"/>
                    <a:pt x="690" y="87"/>
                    <a:pt x="644" y="94"/>
                  </a:cubicBezTo>
                  <a:cubicBezTo>
                    <a:pt x="593" y="100"/>
                    <a:pt x="402" y="129"/>
                    <a:pt x="303" y="128"/>
                  </a:cubicBezTo>
                  <a:cubicBezTo>
                    <a:pt x="172" y="127"/>
                    <a:pt x="151" y="126"/>
                    <a:pt x="48" y="90"/>
                  </a:cubicBezTo>
                  <a:close/>
                </a:path>
              </a:pathLst>
            </a:custGeom>
            <a:noFill/>
            <a:ln w="38100" cap="flat" cmpd="sng">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42" name="Freeform 61"/>
            <p:cNvSpPr>
              <a:spLocks/>
            </p:cNvSpPr>
            <p:nvPr userDrawn="1"/>
          </p:nvSpPr>
          <p:spPr bwMode="auto">
            <a:xfrm>
              <a:off x="4842" y="2564"/>
              <a:ext cx="166" cy="109"/>
            </a:xfrm>
            <a:custGeom>
              <a:avLst/>
              <a:gdLst>
                <a:gd name="T0" fmla="*/ 84 w 145"/>
                <a:gd name="T1" fmla="*/ 109 h 103"/>
                <a:gd name="T2" fmla="*/ 166 w 145"/>
                <a:gd name="T3" fmla="*/ 37 h 103"/>
                <a:gd name="T4" fmla="*/ 156 w 145"/>
                <a:gd name="T5" fmla="*/ 3 h 103"/>
                <a:gd name="T6" fmla="*/ 9 w 145"/>
                <a:gd name="T7" fmla="*/ 6 h 103"/>
                <a:gd name="T8" fmla="*/ 0 w 145"/>
                <a:gd name="T9" fmla="*/ 37 h 103"/>
                <a:gd name="T10" fmla="*/ 84 w 145"/>
                <a:gd name="T11" fmla="*/ 109 h 10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5" h="103">
                  <a:moveTo>
                    <a:pt x="73" y="103"/>
                  </a:moveTo>
                  <a:cubicBezTo>
                    <a:pt x="113" y="103"/>
                    <a:pt x="145" y="73"/>
                    <a:pt x="145" y="35"/>
                  </a:cubicBezTo>
                  <a:cubicBezTo>
                    <a:pt x="145" y="24"/>
                    <a:pt x="142" y="12"/>
                    <a:pt x="136" y="3"/>
                  </a:cubicBezTo>
                  <a:cubicBezTo>
                    <a:pt x="98" y="0"/>
                    <a:pt x="52" y="1"/>
                    <a:pt x="8" y="6"/>
                  </a:cubicBezTo>
                  <a:cubicBezTo>
                    <a:pt x="3" y="15"/>
                    <a:pt x="0" y="25"/>
                    <a:pt x="0" y="35"/>
                  </a:cubicBezTo>
                  <a:cubicBezTo>
                    <a:pt x="0" y="73"/>
                    <a:pt x="33" y="103"/>
                    <a:pt x="73" y="103"/>
                  </a:cubicBezTo>
                  <a:close/>
                </a:path>
              </a:pathLst>
            </a:custGeom>
            <a:solidFill>
              <a:srgbClr val="000000"/>
            </a:solidFill>
            <a:ln w="38100" cap="flat" cmpd="sng">
              <a:solidFill>
                <a:srgbClr val="000000"/>
              </a:solidFill>
              <a:prstDash val="solid"/>
              <a:miter lim="800000"/>
              <a:headEnd/>
              <a:tailEnd/>
            </a:ln>
          </p:spPr>
          <p:txBody>
            <a:bodyPr/>
            <a:lstStyle/>
            <a:p>
              <a:endParaRPr lang="en-GB"/>
            </a:p>
          </p:txBody>
        </p:sp>
      </p:grpSp>
    </p:spTree>
  </p:cSld>
  <p:clrMap bg1="lt1" tx1="dk1" bg2="lt2" tx2="dk2" accent1="accent1" accent2="accent2" accent3="accent3" accent4="accent4" accent5="accent5" accent6="accent6" hlink="hlink" folHlink="folHlink"/>
  <p:sldLayoutIdLst>
    <p:sldLayoutId id="2147483676"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p:txStyles>
    <p:titleStyle>
      <a:lvl1pPr algn="ctr" rtl="0" eaLnBrk="0" fontAlgn="base" hangingPunct="0">
        <a:spcBef>
          <a:spcPct val="0"/>
        </a:spcBef>
        <a:spcAft>
          <a:spcPct val="0"/>
        </a:spcAft>
        <a:defRPr sz="3600" kern="12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anose="020B0604020202020204" pitchFamily="34" charset="0"/>
        </a:defRPr>
      </a:lvl2pPr>
      <a:lvl3pPr algn="ctr" rtl="0" eaLnBrk="0" fontAlgn="base" hangingPunct="0">
        <a:spcBef>
          <a:spcPct val="0"/>
        </a:spcBef>
        <a:spcAft>
          <a:spcPct val="0"/>
        </a:spcAft>
        <a:defRPr sz="3600">
          <a:solidFill>
            <a:schemeClr val="tx2"/>
          </a:solidFill>
          <a:latin typeface="Arial" panose="020B0604020202020204" pitchFamily="34" charset="0"/>
        </a:defRPr>
      </a:lvl3pPr>
      <a:lvl4pPr algn="ctr" rtl="0" eaLnBrk="0" fontAlgn="base" hangingPunct="0">
        <a:spcBef>
          <a:spcPct val="0"/>
        </a:spcBef>
        <a:spcAft>
          <a:spcPct val="0"/>
        </a:spcAft>
        <a:defRPr sz="3600">
          <a:solidFill>
            <a:schemeClr val="tx2"/>
          </a:solidFill>
          <a:latin typeface="Arial" panose="020B0604020202020204" pitchFamily="34" charset="0"/>
        </a:defRPr>
      </a:lvl4pPr>
      <a:lvl5pPr algn="ctr" rtl="0" eaLnBrk="0" fontAlgn="base" hangingPunct="0">
        <a:spcBef>
          <a:spcPct val="0"/>
        </a:spcBef>
        <a:spcAft>
          <a:spcPct val="0"/>
        </a:spcAft>
        <a:defRPr sz="3600">
          <a:solidFill>
            <a:schemeClr val="tx2"/>
          </a:solidFill>
          <a:latin typeface="Arial" panose="020B0604020202020204" pitchFamily="34" charset="0"/>
        </a:defRPr>
      </a:lvl5pPr>
      <a:lvl6pPr marL="457200" algn="ctr" rtl="0" fontAlgn="base">
        <a:spcBef>
          <a:spcPct val="0"/>
        </a:spcBef>
        <a:spcAft>
          <a:spcPct val="0"/>
        </a:spcAft>
        <a:defRPr sz="3600">
          <a:solidFill>
            <a:schemeClr val="tx2"/>
          </a:solidFill>
          <a:latin typeface="Arial" panose="020B0604020202020204" pitchFamily="34" charset="0"/>
        </a:defRPr>
      </a:lvl6pPr>
      <a:lvl7pPr marL="914400" algn="ctr" rtl="0" fontAlgn="base">
        <a:spcBef>
          <a:spcPct val="0"/>
        </a:spcBef>
        <a:spcAft>
          <a:spcPct val="0"/>
        </a:spcAft>
        <a:defRPr sz="3600">
          <a:solidFill>
            <a:schemeClr val="tx2"/>
          </a:solidFill>
          <a:latin typeface="Arial" panose="020B0604020202020204" pitchFamily="34" charset="0"/>
        </a:defRPr>
      </a:lvl7pPr>
      <a:lvl8pPr marL="1371600" algn="ctr" rtl="0" fontAlgn="base">
        <a:spcBef>
          <a:spcPct val="0"/>
        </a:spcBef>
        <a:spcAft>
          <a:spcPct val="0"/>
        </a:spcAft>
        <a:defRPr sz="3600">
          <a:solidFill>
            <a:schemeClr val="tx2"/>
          </a:solidFill>
          <a:latin typeface="Arial" panose="020B0604020202020204" pitchFamily="34" charset="0"/>
        </a:defRPr>
      </a:lvl8pPr>
      <a:lvl9pPr marL="1828800" algn="ctr" rtl="0" fontAlgn="base">
        <a:spcBef>
          <a:spcPct val="0"/>
        </a:spcBef>
        <a:spcAft>
          <a:spcPct val="0"/>
        </a:spcAft>
        <a:defRPr sz="36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p:txBody>
          <a:bodyPr/>
          <a:lstStyle/>
          <a:p>
            <a:pPr eaLnBrk="1" hangingPunct="1"/>
            <a:r>
              <a:rPr lang="en-GB" altLang="en-US" smtClean="0"/>
              <a:t>Ancient Egyptian </a:t>
            </a:r>
            <a:br>
              <a:rPr lang="en-GB" altLang="en-US" smtClean="0"/>
            </a:br>
            <a:r>
              <a:rPr lang="en-GB" altLang="en-US" smtClean="0"/>
              <a:t>Hieroglyph Template</a:t>
            </a:r>
          </a:p>
        </p:txBody>
      </p:sp>
      <p:sp>
        <p:nvSpPr>
          <p:cNvPr id="4099" name="Rectangle 5"/>
          <p:cNvSpPr>
            <a:spLocks noGrp="1" noChangeArrowheads="1"/>
          </p:cNvSpPr>
          <p:nvPr>
            <p:ph type="subTitle" idx="1"/>
          </p:nvPr>
        </p:nvSpPr>
        <p:spPr/>
        <p:txBody>
          <a:bodyPr/>
          <a:lstStyle/>
          <a:p>
            <a:pPr eaLnBrk="1" hangingPunct="1"/>
            <a:r>
              <a:rPr lang="en-GB" altLang="en-US" smtClean="0"/>
              <a:t>Your Name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of a Bullet Point Slide</a:t>
            </a:r>
          </a:p>
        </p:txBody>
      </p:sp>
      <p:sp>
        <p:nvSpPr>
          <p:cNvPr id="6147"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t>Bullet Point</a:t>
            </a:r>
          </a:p>
          <a:p>
            <a:pPr lvl="1" eaLnBrk="1" hangingPunct="1"/>
            <a:r>
              <a:rPr lang="en-GB" altLang="en-US" smtClean="0"/>
              <a:t>Sub Bullet</a:t>
            </a:r>
            <a:endParaRPr lang="en-GB" altLang="en-US"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8195" name="Rectangle 3"/>
          <p:cNvSpPr>
            <a:spLocks noChangeArrowheads="1"/>
          </p:cNvSpPr>
          <p:nvPr/>
        </p:nvSpPr>
        <p:spPr bwMode="auto">
          <a:xfrm>
            <a:off x="3060700" y="2832100"/>
            <a:ext cx="827088" cy="6111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endParaRPr lang="en-US" altLang="en-US"/>
          </a:p>
        </p:txBody>
      </p:sp>
      <p:sp>
        <p:nvSpPr>
          <p:cNvPr id="8196" name="Rectangle 4"/>
          <p:cNvSpPr>
            <a:spLocks noChangeArrowheads="1"/>
          </p:cNvSpPr>
          <p:nvPr/>
        </p:nvSpPr>
        <p:spPr bwMode="auto">
          <a:xfrm>
            <a:off x="4137025" y="2832100"/>
            <a:ext cx="827088" cy="611188"/>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endParaRPr lang="en-US" altLang="en-US"/>
          </a:p>
        </p:txBody>
      </p:sp>
      <p:sp>
        <p:nvSpPr>
          <p:cNvPr id="8197" name="Rectangle 5"/>
          <p:cNvSpPr>
            <a:spLocks noChangeArrowheads="1"/>
          </p:cNvSpPr>
          <p:nvPr/>
        </p:nvSpPr>
        <p:spPr bwMode="auto">
          <a:xfrm>
            <a:off x="2008188" y="4446588"/>
            <a:ext cx="827087" cy="6111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endParaRPr lang="en-US" altLang="en-US"/>
          </a:p>
        </p:txBody>
      </p:sp>
      <p:sp>
        <p:nvSpPr>
          <p:cNvPr id="8198" name="Rectangle 6"/>
          <p:cNvSpPr>
            <a:spLocks noChangeArrowheads="1"/>
          </p:cNvSpPr>
          <p:nvPr/>
        </p:nvSpPr>
        <p:spPr bwMode="auto">
          <a:xfrm>
            <a:off x="3076575" y="4446588"/>
            <a:ext cx="827088" cy="611187"/>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endParaRPr lang="en-US" altLang="en-US"/>
          </a:p>
        </p:txBody>
      </p:sp>
      <p:sp>
        <p:nvSpPr>
          <p:cNvPr id="8199" name="Rectangle 7"/>
          <p:cNvSpPr>
            <a:spLocks noChangeArrowheads="1"/>
          </p:cNvSpPr>
          <p:nvPr/>
        </p:nvSpPr>
        <p:spPr bwMode="auto">
          <a:xfrm>
            <a:off x="4144963" y="4446588"/>
            <a:ext cx="827087" cy="611187"/>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endParaRPr lang="en-US" altLang="en-US"/>
          </a:p>
        </p:txBody>
      </p:sp>
      <p:sp>
        <p:nvSpPr>
          <p:cNvPr id="8200" name="Rectangle 8"/>
          <p:cNvSpPr>
            <a:spLocks noChangeArrowheads="1"/>
          </p:cNvSpPr>
          <p:nvPr/>
        </p:nvSpPr>
        <p:spPr bwMode="auto">
          <a:xfrm>
            <a:off x="5214938" y="4446588"/>
            <a:ext cx="827087" cy="611187"/>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endParaRPr lang="en-US" altLang="en-US"/>
          </a:p>
        </p:txBody>
      </p:sp>
      <p:sp>
        <p:nvSpPr>
          <p:cNvPr id="8201" name="Rectangle 9"/>
          <p:cNvSpPr>
            <a:spLocks noChangeArrowheads="1"/>
          </p:cNvSpPr>
          <p:nvPr/>
        </p:nvSpPr>
        <p:spPr bwMode="auto">
          <a:xfrm>
            <a:off x="5197475" y="2832100"/>
            <a:ext cx="827088" cy="611188"/>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endParaRPr lang="en-US" altLang="en-US"/>
          </a:p>
        </p:txBody>
      </p:sp>
      <p:sp>
        <p:nvSpPr>
          <p:cNvPr id="8202" name="Rectangle 10"/>
          <p:cNvSpPr>
            <a:spLocks noChangeArrowheads="1"/>
          </p:cNvSpPr>
          <p:nvPr/>
        </p:nvSpPr>
        <p:spPr bwMode="auto">
          <a:xfrm>
            <a:off x="1992313" y="2832100"/>
            <a:ext cx="827087" cy="6111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endParaRPr lang="en-US" altLang="en-US"/>
          </a:p>
        </p:txBody>
      </p:sp>
      <p:sp>
        <p:nvSpPr>
          <p:cNvPr id="8203" name="Text Box 11"/>
          <p:cNvSpPr txBox="1">
            <a:spLocks noChangeArrowheads="1"/>
          </p:cNvSpPr>
          <p:nvPr/>
        </p:nvSpPr>
        <p:spPr bwMode="auto">
          <a:xfrm>
            <a:off x="1773238" y="2192338"/>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algn="ctr" eaLnBrk="1" hangingPunct="1"/>
            <a:r>
              <a:rPr lang="en-GB" altLang="en-US" sz="1600" baseline="0">
                <a:cs typeface="Arial" panose="020B0604020202020204" pitchFamily="34" charset="0"/>
              </a:rPr>
              <a:t>Background</a:t>
            </a:r>
            <a:endParaRPr lang="en-US" altLang="en-US" sz="1600" baseline="0">
              <a:cs typeface="Arial" panose="020B0604020202020204" pitchFamily="34" charset="0"/>
            </a:endParaRPr>
          </a:p>
        </p:txBody>
      </p:sp>
      <p:sp>
        <p:nvSpPr>
          <p:cNvPr id="8204" name="Text Box 12"/>
          <p:cNvSpPr txBox="1">
            <a:spLocks noChangeArrowheads="1"/>
          </p:cNvSpPr>
          <p:nvPr/>
        </p:nvSpPr>
        <p:spPr bwMode="auto">
          <a:xfrm>
            <a:off x="3090863" y="2070100"/>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algn="ctr" eaLnBrk="1" hangingPunct="1"/>
            <a:r>
              <a:rPr lang="en-GB" altLang="en-US" sz="1600" baseline="0">
                <a:cs typeface="Arial" panose="020B0604020202020204" pitchFamily="34" charset="0"/>
              </a:rPr>
              <a:t>Text &amp;</a:t>
            </a:r>
          </a:p>
          <a:p>
            <a:pPr algn="ctr" eaLnBrk="1" hangingPunct="1"/>
            <a:r>
              <a:rPr lang="en-GB" altLang="en-US" sz="1600" baseline="0">
                <a:cs typeface="Arial" panose="020B0604020202020204" pitchFamily="34" charset="0"/>
              </a:rPr>
              <a:t>Lines</a:t>
            </a:r>
            <a:endParaRPr lang="en-US" altLang="en-US" sz="1600" baseline="0">
              <a:cs typeface="Arial" panose="020B0604020202020204" pitchFamily="34" charset="0"/>
            </a:endParaRPr>
          </a:p>
        </p:txBody>
      </p:sp>
      <p:sp>
        <p:nvSpPr>
          <p:cNvPr id="8205" name="Text Box 13"/>
          <p:cNvSpPr txBox="1">
            <a:spLocks noChangeArrowheads="1"/>
          </p:cNvSpPr>
          <p:nvPr/>
        </p:nvSpPr>
        <p:spPr bwMode="auto">
          <a:xfrm>
            <a:off x="4041775" y="2192338"/>
            <a:ext cx="10175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algn="ctr" eaLnBrk="1" hangingPunct="1"/>
            <a:r>
              <a:rPr lang="en-GB" altLang="en-US" sz="1600" baseline="0">
                <a:cs typeface="Arial" panose="020B0604020202020204" pitchFamily="34" charset="0"/>
              </a:rPr>
              <a:t>Shadows</a:t>
            </a:r>
            <a:endParaRPr lang="en-US" altLang="en-US" sz="1600" baseline="0">
              <a:cs typeface="Arial" panose="020B0604020202020204" pitchFamily="34" charset="0"/>
            </a:endParaRPr>
          </a:p>
        </p:txBody>
      </p:sp>
      <p:sp>
        <p:nvSpPr>
          <p:cNvPr id="8206" name="Text Box 14"/>
          <p:cNvSpPr txBox="1">
            <a:spLocks noChangeArrowheads="1"/>
          </p:cNvSpPr>
          <p:nvPr/>
        </p:nvSpPr>
        <p:spPr bwMode="auto">
          <a:xfrm>
            <a:off x="5321300" y="2070100"/>
            <a:ext cx="579438"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algn="ctr" eaLnBrk="1" hangingPunct="1"/>
            <a:r>
              <a:rPr lang="en-GB" altLang="en-US" sz="1600" baseline="0">
                <a:cs typeface="Arial" panose="020B0604020202020204" pitchFamily="34" charset="0"/>
              </a:rPr>
              <a:t>Title</a:t>
            </a:r>
            <a:br>
              <a:rPr lang="en-GB" altLang="en-US" sz="1600" baseline="0">
                <a:cs typeface="Arial" panose="020B0604020202020204" pitchFamily="34" charset="0"/>
              </a:rPr>
            </a:br>
            <a:r>
              <a:rPr lang="en-GB" altLang="en-US" sz="1600" baseline="0">
                <a:cs typeface="Arial" panose="020B0604020202020204" pitchFamily="34" charset="0"/>
              </a:rPr>
              <a:t>Text</a:t>
            </a:r>
            <a:endParaRPr lang="en-US" altLang="en-US" sz="1600" baseline="0">
              <a:cs typeface="Arial" panose="020B0604020202020204" pitchFamily="34" charset="0"/>
            </a:endParaRPr>
          </a:p>
        </p:txBody>
      </p:sp>
      <p:sp>
        <p:nvSpPr>
          <p:cNvPr id="8207" name="Text Box 15"/>
          <p:cNvSpPr txBox="1">
            <a:spLocks noChangeArrowheads="1"/>
          </p:cNvSpPr>
          <p:nvPr/>
        </p:nvSpPr>
        <p:spPr bwMode="auto">
          <a:xfrm>
            <a:off x="2151063" y="3806825"/>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algn="ctr" eaLnBrk="1" hangingPunct="1"/>
            <a:r>
              <a:rPr lang="en-GB" altLang="en-US" sz="1600" baseline="0">
                <a:cs typeface="Arial" panose="020B0604020202020204" pitchFamily="34" charset="0"/>
              </a:rPr>
              <a:t>Fills</a:t>
            </a:r>
            <a:endParaRPr lang="en-US" altLang="en-US" sz="1600" baseline="0">
              <a:cs typeface="Arial" panose="020B0604020202020204" pitchFamily="34" charset="0"/>
            </a:endParaRPr>
          </a:p>
        </p:txBody>
      </p:sp>
      <p:sp>
        <p:nvSpPr>
          <p:cNvPr id="8208" name="Text Box 16"/>
          <p:cNvSpPr txBox="1">
            <a:spLocks noChangeArrowheads="1"/>
          </p:cNvSpPr>
          <p:nvPr/>
        </p:nvSpPr>
        <p:spPr bwMode="auto">
          <a:xfrm>
            <a:off x="3097213" y="3806825"/>
            <a:ext cx="8048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algn="ctr" eaLnBrk="1" hangingPunct="1"/>
            <a:r>
              <a:rPr lang="en-GB" altLang="en-US" sz="1600" baseline="0">
                <a:cs typeface="Arial" panose="020B0604020202020204" pitchFamily="34" charset="0"/>
              </a:rPr>
              <a:t>Accent</a:t>
            </a:r>
            <a:endParaRPr lang="en-US" altLang="en-US" sz="1600" baseline="0">
              <a:cs typeface="Arial" panose="020B0604020202020204" pitchFamily="34" charset="0"/>
            </a:endParaRPr>
          </a:p>
        </p:txBody>
      </p:sp>
      <p:sp>
        <p:nvSpPr>
          <p:cNvPr id="8209" name="Text Box 17"/>
          <p:cNvSpPr txBox="1">
            <a:spLocks noChangeArrowheads="1"/>
          </p:cNvSpPr>
          <p:nvPr/>
        </p:nvSpPr>
        <p:spPr bwMode="auto">
          <a:xfrm>
            <a:off x="4032250" y="368458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algn="ctr" eaLnBrk="1" hangingPunct="1"/>
            <a:r>
              <a:rPr lang="en-GB" altLang="en-US" sz="1600" baseline="0">
                <a:cs typeface="Arial" panose="020B0604020202020204" pitchFamily="34" charset="0"/>
              </a:rPr>
              <a:t>Accent &amp;</a:t>
            </a:r>
          </a:p>
          <a:p>
            <a:pPr algn="ctr" eaLnBrk="1" hangingPunct="1"/>
            <a:r>
              <a:rPr lang="en-GB" altLang="en-US" sz="1600" baseline="0">
                <a:cs typeface="Arial" panose="020B0604020202020204" pitchFamily="34" charset="0"/>
              </a:rPr>
              <a:t>Hyperlink</a:t>
            </a:r>
            <a:endParaRPr lang="en-US" altLang="en-US" sz="1600" baseline="0">
              <a:cs typeface="Arial" panose="020B0604020202020204" pitchFamily="34" charset="0"/>
            </a:endParaRPr>
          </a:p>
        </p:txBody>
      </p:sp>
      <p:sp>
        <p:nvSpPr>
          <p:cNvPr id="8210" name="Text Box 18"/>
          <p:cNvSpPr txBox="1">
            <a:spLocks noChangeArrowheads="1"/>
          </p:cNvSpPr>
          <p:nvPr/>
        </p:nvSpPr>
        <p:spPr bwMode="auto">
          <a:xfrm>
            <a:off x="5113338" y="3683000"/>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algn="ctr" eaLnBrk="1" hangingPunct="1"/>
            <a:r>
              <a:rPr lang="en-GB" altLang="en-US" sz="1600" baseline="0">
                <a:cs typeface="Arial" panose="020B0604020202020204" pitchFamily="34" charset="0"/>
              </a:rPr>
              <a:t>Followed</a:t>
            </a:r>
          </a:p>
          <a:p>
            <a:pPr algn="ctr" eaLnBrk="1" hangingPunct="1"/>
            <a:r>
              <a:rPr lang="en-GB" altLang="en-US" sz="1600" baseline="0">
                <a:cs typeface="Arial" panose="020B0604020202020204" pitchFamily="34" charset="0"/>
              </a:rPr>
              <a:t>Hyperlink</a:t>
            </a:r>
            <a:endParaRPr lang="en-US" altLang="en-US" sz="1600" baseline="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0243" name="Object 3"/>
          <p:cNvGraphicFramePr>
            <a:graphicFrameLocks noChangeAspect="1"/>
          </p:cNvGraphicFramePr>
          <p:nvPr/>
        </p:nvGraphicFramePr>
        <p:xfrm>
          <a:off x="700088" y="1989138"/>
          <a:ext cx="6732587" cy="3740150"/>
        </p:xfrm>
        <a:graphic>
          <a:graphicData uri="http://schemas.openxmlformats.org/presentationml/2006/ole">
            <mc:AlternateContent xmlns:mc="http://schemas.openxmlformats.org/markup-compatibility/2006">
              <mc:Choice xmlns:v="urn:schemas-microsoft-com:vml" Requires="v">
                <p:oleObj spid="_x0000_s10244" name="Chart" r:id="rId4" imgW="8296466" imgH="4610290" progId="MSGraph.Chart.8">
                  <p:embed followColorScheme="full"/>
                </p:oleObj>
              </mc:Choice>
              <mc:Fallback>
                <p:oleObj name="Chart" r:id="rId4" imgW="8296466" imgH="461029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0088" y="1989138"/>
                        <a:ext cx="6732587"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2291" name="Rectangle 3"/>
          <p:cNvSpPr>
            <a:spLocks noGrp="1" noChangeArrowheads="1"/>
          </p:cNvSpPr>
          <p:nvPr>
            <p:ph type="body" sz="half" idx="1"/>
          </p:nvPr>
        </p:nvSpPr>
        <p:spPr>
          <a:xfrm>
            <a:off x="457200" y="1600200"/>
            <a:ext cx="3389313" cy="4525963"/>
          </a:xfrm>
        </p:spPr>
        <p:txBody>
          <a:bodyPr/>
          <a:lstStyle/>
          <a:p>
            <a:pPr eaLnBrk="1" hangingPunct="1"/>
            <a:r>
              <a:rPr lang="en-GB" altLang="en-US" sz="2400" smtClean="0"/>
              <a:t>Bullet 1</a:t>
            </a:r>
          </a:p>
          <a:p>
            <a:pPr eaLnBrk="1" hangingPunct="1"/>
            <a:r>
              <a:rPr lang="en-GB" altLang="en-US" sz="2400" smtClean="0"/>
              <a:t>Bullet 2</a:t>
            </a:r>
            <a:endParaRPr lang="en-US" altLang="en-US" sz="2400" smtClean="0"/>
          </a:p>
        </p:txBody>
      </p:sp>
      <p:pic>
        <p:nvPicPr>
          <p:cNvPr id="12292" name="Picture 4"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1625" y="1549400"/>
            <a:ext cx="2628900" cy="3284538"/>
          </a:xfrm>
          <a:prstGeom prst="rect">
            <a:avLst/>
          </a:prstGeom>
          <a:solidFill>
            <a:schemeClr val="accent1"/>
          </a:solidFill>
          <a:ln w="38100" algn="ctr">
            <a:solidFill>
              <a:srgbClr val="D4975A"/>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49185" name="Group 33"/>
          <p:cNvGraphicFramePr>
            <a:graphicFrameLocks noGrp="1"/>
          </p:cNvGraphicFramePr>
          <p:nvPr>
            <p:ph type="tbl" idx="1"/>
          </p:nvPr>
        </p:nvGraphicFramePr>
        <p:xfrm>
          <a:off x="889000" y="2008188"/>
          <a:ext cx="6229350" cy="2933700"/>
        </p:xfrm>
        <a:graphic>
          <a:graphicData uri="http://schemas.openxmlformats.org/drawingml/2006/table">
            <a:tbl>
              <a:tblPr/>
              <a:tblGrid>
                <a:gridCol w="3116263"/>
                <a:gridCol w="3113087"/>
              </a:tblGrid>
              <a:tr h="466725">
                <a:tc>
                  <a:txBody>
                    <a:bodyPr/>
                    <a:lstStyle>
                      <a:lvl1pPr indent="107950">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smtClean="0">
                          <a:ln>
                            <a:noFill/>
                          </a:ln>
                          <a:solidFill>
                            <a:srgbClr val="FFFFFF"/>
                          </a:solidFill>
                          <a:effectLst/>
                          <a:latin typeface="Arial" panose="020B0604020202020204" pitchFamily="34" charset="0"/>
                        </a:rPr>
                        <a:t>Title</a:t>
                      </a:r>
                      <a:endParaRPr kumimoji="0" lang="en-US" altLang="en-US" sz="2000" b="1" i="0" u="none" strike="noStrike" cap="none" normalizeH="0" baseline="0" smtClean="0">
                        <a:ln>
                          <a:noFill/>
                        </a:ln>
                        <a:solidFill>
                          <a:srgbClr val="FFFFFF"/>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folHlink"/>
                    </a:solidFill>
                  </a:tcPr>
                </a:tc>
                <a:tc>
                  <a:txBody>
                    <a:bodyPr/>
                    <a:lstStyle>
                      <a:lvl1pPr indent="107950">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smtClean="0">
                          <a:ln>
                            <a:noFill/>
                          </a:ln>
                          <a:solidFill>
                            <a:srgbClr val="FFFFFF"/>
                          </a:solidFill>
                          <a:effectLst/>
                          <a:latin typeface="Arial" panose="020B0604020202020204" pitchFamily="34" charset="0"/>
                        </a:rPr>
                        <a:t>Title</a:t>
                      </a:r>
                      <a:endParaRPr kumimoji="0" lang="en-US" altLang="en-US" sz="2000" b="1" i="0" u="none" strike="noStrike" cap="none" normalizeH="0" baseline="0" smtClean="0">
                        <a:ln>
                          <a:noFill/>
                        </a:ln>
                        <a:solidFill>
                          <a:srgbClr val="FFFFFF"/>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folHlink"/>
                    </a:solidFill>
                  </a:tcPr>
                </a:tc>
              </a:tr>
              <a:tr h="411163">
                <a:tc>
                  <a:txBody>
                    <a:bodyPr/>
                    <a:lstStyle>
                      <a:lvl1pPr indent="107950">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r>
                        <a:rPr kumimoji="0" lang="en-GB" altLang="en-US" sz="2000" b="0" i="0" u="none" strike="noStrike" cap="none" normalizeH="0" baseline="0" smtClean="0">
                          <a:ln>
                            <a:noFill/>
                          </a:ln>
                          <a:solidFill>
                            <a:schemeClr val="tx1"/>
                          </a:solidFill>
                          <a:effectLst/>
                          <a:latin typeface="Arial" panose="020B0604020202020204" pitchFamily="34" charset="0"/>
                        </a:rPr>
                        <a:t>Data</a:t>
                      </a: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FFFFFF"/>
                    </a:solidFill>
                  </a:tcPr>
                </a:tc>
                <a:tc>
                  <a:txBody>
                    <a:bodyPr/>
                    <a:lstStyle>
                      <a:lvl1pPr indent="107950">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r>
                        <a:rPr kumimoji="0" lang="en-GB" altLang="en-US" sz="2000" b="0" i="0" u="none" strike="noStrike" cap="none" normalizeH="0" baseline="0" smtClean="0">
                          <a:ln>
                            <a:noFill/>
                          </a:ln>
                          <a:solidFill>
                            <a:schemeClr val="tx1"/>
                          </a:solidFill>
                          <a:effectLst/>
                          <a:latin typeface="Arial" panose="020B0604020202020204" pitchFamily="34" charset="0"/>
                        </a:rPr>
                        <a:t>Data</a:t>
                      </a: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FFFFFF"/>
                    </a:solidFill>
                  </a:tcPr>
                </a:tc>
              </a:tr>
              <a:tr h="411163">
                <a:tc>
                  <a:txBody>
                    <a:bodyPr/>
                    <a:lstStyle>
                      <a:lvl1pPr indent="107950">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FFFFFF"/>
                    </a:solidFill>
                  </a:tcPr>
                </a:tc>
                <a:tc>
                  <a:txBody>
                    <a:bodyPr/>
                    <a:lstStyle>
                      <a:lvl1pPr indent="107950">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FFFFFF"/>
                    </a:solidFill>
                  </a:tcPr>
                </a:tc>
              </a:tr>
              <a:tr h="411163">
                <a:tc>
                  <a:txBody>
                    <a:bodyPr/>
                    <a:lstStyle>
                      <a:lvl1pPr indent="107950">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FFFFFF"/>
                    </a:solidFill>
                  </a:tcPr>
                </a:tc>
                <a:tc>
                  <a:txBody>
                    <a:bodyPr/>
                    <a:lstStyle>
                      <a:lvl1pPr indent="107950">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FFFFFF"/>
                    </a:solidFill>
                  </a:tcPr>
                </a:tc>
              </a:tr>
              <a:tr h="411163">
                <a:tc>
                  <a:txBody>
                    <a:bodyPr/>
                    <a:lstStyle>
                      <a:lvl1pPr indent="107950">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FFFFFF"/>
                    </a:solidFill>
                  </a:tcPr>
                </a:tc>
                <a:tc>
                  <a:txBody>
                    <a:bodyPr/>
                    <a:lstStyle>
                      <a:lvl1pPr indent="107950">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FFFFFF"/>
                    </a:solidFill>
                  </a:tcPr>
                </a:tc>
              </a:tr>
              <a:tr h="411163">
                <a:tc>
                  <a:txBody>
                    <a:bodyPr/>
                    <a:lstStyle>
                      <a:lvl1pPr indent="107950">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FFFFFF"/>
                    </a:solidFill>
                  </a:tcPr>
                </a:tc>
                <a:tc>
                  <a:txBody>
                    <a:bodyPr/>
                    <a:lstStyle>
                      <a:lvl1pPr indent="107950">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FFFFFF"/>
                    </a:solidFill>
                  </a:tcPr>
                </a:tc>
              </a:tr>
              <a:tr h="411163">
                <a:tc>
                  <a:txBody>
                    <a:bodyPr/>
                    <a:lstStyle>
                      <a:lvl1pPr indent="107950">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FFFFFF"/>
                    </a:solidFill>
                  </a:tcPr>
                </a:tc>
                <a:tc>
                  <a:txBody>
                    <a:bodyPr/>
                    <a:lstStyle>
                      <a:lvl1pPr indent="107950">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FFFFFF"/>
                    </a:solidFill>
                  </a:tcPr>
                </a:tc>
              </a:tr>
            </a:tbl>
          </a:graphicData>
        </a:graphic>
      </p:graphicFrame>
      <p:sp>
        <p:nvSpPr>
          <p:cNvPr id="14365" name="Text Box 29"/>
          <p:cNvSpPr txBox="1">
            <a:spLocks noChangeArrowheads="1"/>
          </p:cNvSpPr>
          <p:nvPr/>
        </p:nvSpPr>
        <p:spPr bwMode="auto">
          <a:xfrm>
            <a:off x="1655763" y="5697538"/>
            <a:ext cx="4110037" cy="915987"/>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r>
              <a:rPr lang="en-GB" altLang="en-US" b="1" baseline="0">
                <a:cs typeface="Arial" panose="020B0604020202020204" pitchFamily="34" charset="0"/>
              </a:rPr>
              <a:t>Note:  </a:t>
            </a:r>
            <a:r>
              <a:rPr lang="en-GB" altLang="en-US" baseline="0">
                <a:cs typeface="Arial" panose="020B0604020202020204" pitchFamily="34" charset="0"/>
              </a:rPr>
              <a:t>PowerPoint does not allow you to have nice default tables - but you can cut and paste this one</a:t>
            </a:r>
            <a:endParaRPr lang="en-US" altLang="en-US" baseline="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6387" name="Rectangle 3"/>
          <p:cNvSpPr>
            <a:spLocks noGrp="1" noChangeArrowheads="1"/>
          </p:cNvSpPr>
          <p:nvPr>
            <p:ph type="body" sz="half" idx="1"/>
          </p:nvPr>
        </p:nvSpPr>
        <p:spPr>
          <a:xfrm>
            <a:off x="457200" y="1600200"/>
            <a:ext cx="3944938" cy="4525963"/>
          </a:xfrm>
          <a:noFill/>
        </p:spPr>
        <p:txBody>
          <a:bodyPr/>
          <a:lstStyle/>
          <a:p>
            <a:pPr eaLnBrk="1" hangingPunct="1"/>
            <a:r>
              <a:rPr lang="en-GB" altLang="en-US" sz="2400" smtClean="0"/>
              <a:t>Text and lines are like this</a:t>
            </a:r>
          </a:p>
          <a:p>
            <a:pPr eaLnBrk="1" hangingPunct="1"/>
            <a:r>
              <a:rPr lang="en-GB" altLang="en-US" sz="2400" u="sng" smtClean="0">
                <a:solidFill>
                  <a:schemeClr val="hlink"/>
                </a:solidFill>
              </a:rPr>
              <a:t>Hyperlinks like this</a:t>
            </a:r>
          </a:p>
          <a:p>
            <a:pPr eaLnBrk="1" hangingPunct="1"/>
            <a:r>
              <a:rPr lang="en-GB" altLang="en-US" sz="2400" u="sng" smtClean="0">
                <a:solidFill>
                  <a:schemeClr val="folHlink"/>
                </a:solidFill>
              </a:rPr>
              <a:t>Visited hyperlinks like this</a:t>
            </a:r>
            <a:endParaRPr lang="en-US" altLang="en-US" sz="2400" u="sng" smtClean="0">
              <a:solidFill>
                <a:schemeClr val="folHlink"/>
              </a:solidFill>
            </a:endParaRPr>
          </a:p>
        </p:txBody>
      </p:sp>
      <p:graphicFrame>
        <p:nvGraphicFramePr>
          <p:cNvPr id="51204" name="Group 4"/>
          <p:cNvGraphicFramePr>
            <a:graphicFrameLocks noGrp="1"/>
          </p:cNvGraphicFramePr>
          <p:nvPr>
            <p:ph sz="half" idx="2"/>
          </p:nvPr>
        </p:nvGraphicFramePr>
        <p:xfrm>
          <a:off x="4656138" y="1782763"/>
          <a:ext cx="2668587" cy="1612900"/>
        </p:xfrm>
        <a:graphic>
          <a:graphicData uri="http://schemas.openxmlformats.org/drawingml/2006/table">
            <a:tbl>
              <a:tblPr/>
              <a:tblGrid>
                <a:gridCol w="1335087"/>
                <a:gridCol w="1333500"/>
              </a:tblGrid>
              <a:tr h="806450">
                <a:tc>
                  <a:txBody>
                    <a:bodyPr/>
                    <a:lstStyle>
                      <a:lvl1pPr indent="107950">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chemeClr val="tx1"/>
                          </a:solidFill>
                          <a:effectLst/>
                          <a:latin typeface="Arial" panose="020B0604020202020204" pitchFamily="34" charset="0"/>
                        </a:rPr>
                        <a:t>Table</a:t>
                      </a:r>
                      <a:endParaRPr kumimoji="0" lang="en-US" altLang="en-US" sz="16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indent="107950">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6450">
                <a:tc>
                  <a:txBody>
                    <a:bodyPr/>
                    <a:lstStyle>
                      <a:lvl1pPr indent="107950">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indent="107950">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399" name="Rectangle 15"/>
          <p:cNvSpPr>
            <a:spLocks noChangeArrowheads="1"/>
          </p:cNvSpPr>
          <p:nvPr/>
        </p:nvSpPr>
        <p:spPr bwMode="auto">
          <a:xfrm>
            <a:off x="1620838" y="4581525"/>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algn="ctr" eaLnBrk="1" hangingPunct="1"/>
            <a:r>
              <a:rPr lang="en-GB" altLang="en-US" baseline="0">
                <a:cs typeface="Arial" panose="020B0604020202020204" pitchFamily="34" charset="0"/>
              </a:rPr>
              <a:t>Text box</a:t>
            </a:r>
            <a:endParaRPr lang="en-US" altLang="en-US" baseline="0">
              <a:cs typeface="Arial" panose="020B0604020202020204" pitchFamily="34" charset="0"/>
            </a:endParaRPr>
          </a:p>
        </p:txBody>
      </p:sp>
      <p:sp>
        <p:nvSpPr>
          <p:cNvPr id="16400" name="Rectangle 16"/>
          <p:cNvSpPr>
            <a:spLocks noChangeArrowheads="1"/>
          </p:cNvSpPr>
          <p:nvPr/>
        </p:nvSpPr>
        <p:spPr bwMode="auto">
          <a:xfrm>
            <a:off x="4500563" y="4581525"/>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algn="ctr" eaLnBrk="1" hangingPunct="1"/>
            <a:r>
              <a:rPr lang="en-GB" altLang="en-US" baseline="0">
                <a:cs typeface="Arial" panose="020B0604020202020204" pitchFamily="34" charset="0"/>
              </a:rPr>
              <a:t>Text box</a:t>
            </a:r>
          </a:p>
          <a:p>
            <a:pPr algn="ctr" eaLnBrk="1" hangingPunct="1"/>
            <a:r>
              <a:rPr lang="en-GB" altLang="en-US" baseline="0">
                <a:cs typeface="Arial" panose="020B0604020202020204" pitchFamily="34" charset="0"/>
              </a:rPr>
              <a:t>With shadow</a:t>
            </a:r>
            <a:endParaRPr lang="en-US" altLang="en-US" baseline="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endParaRPr lang="en-US" altLang="en-US"/>
          </a:p>
        </p:txBody>
      </p:sp>
      <p:sp>
        <p:nvSpPr>
          <p:cNvPr id="1843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8436"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spcBef>
                <a:spcPct val="50000"/>
              </a:spcBef>
            </a:pPr>
            <a:r>
              <a:rPr lang="en-GB" altLang="en-US" sz="2000" b="1" baseline="0">
                <a:cs typeface="Arial" panose="020B0604020202020204" pitchFamily="34" charset="0"/>
              </a:rPr>
              <a:t>You are free to use these templates for your personal and business presentations.</a:t>
            </a:r>
          </a:p>
        </p:txBody>
      </p:sp>
      <p:sp>
        <p:nvSpPr>
          <p:cNvPr id="18437"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r>
              <a:rPr lang="en-GB" altLang="en-US" sz="1600" b="1" u="sng" baseline="0">
                <a:cs typeface="Arial" panose="020B0604020202020204" pitchFamily="34" charset="0"/>
              </a:rPr>
              <a:t>Do</a:t>
            </a:r>
          </a:p>
          <a:p>
            <a:pPr eaLnBrk="1" hangingPunct="1">
              <a:buFont typeface="Wingdings" panose="05000000000000000000" pitchFamily="2" charset="2"/>
              <a:buChar char="ü"/>
            </a:pPr>
            <a:r>
              <a:rPr lang="en-GB" altLang="en-US" sz="1400" baseline="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baseline="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baseline="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baseline="0">
              <a:cs typeface="Arial" panose="020B0604020202020204" pitchFamily="34" charset="0"/>
            </a:endParaRPr>
          </a:p>
        </p:txBody>
      </p:sp>
      <p:sp>
        <p:nvSpPr>
          <p:cNvPr id="18438"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r>
              <a:rPr lang="en-GB" altLang="en-US" sz="1600" b="1" u="sng" baseline="0">
                <a:cs typeface="Arial" panose="020B0604020202020204" pitchFamily="34" charset="0"/>
              </a:rPr>
              <a:t>Don’t</a:t>
            </a:r>
          </a:p>
          <a:p>
            <a:pPr eaLnBrk="1" hangingPunct="1">
              <a:buFont typeface="Wingdings" panose="05000000000000000000" pitchFamily="2" charset="2"/>
              <a:buChar char="û"/>
            </a:pPr>
            <a:r>
              <a:rPr lang="en-GB" altLang="en-US" sz="1400" baseline="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baseline="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baseline="0">
                <a:cs typeface="Arial" panose="020B0604020202020204" pitchFamily="34" charset="0"/>
              </a:rPr>
              <a:t>Pass off any of our created content as your own work</a:t>
            </a:r>
            <a:endParaRPr lang="en-US" altLang="en-US" sz="1400" baseline="0">
              <a:cs typeface="Arial" panose="020B0604020202020204" pitchFamily="34" charset="0"/>
            </a:endParaRPr>
          </a:p>
        </p:txBody>
      </p:sp>
      <p:sp>
        <p:nvSpPr>
          <p:cNvPr id="18439"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baseline="-25000">
                <a:solidFill>
                  <a:schemeClr val="tx1"/>
                </a:solidFill>
                <a:latin typeface="Arial" panose="020B0604020202020204" pitchFamily="34" charset="0"/>
              </a:defRPr>
            </a:lvl1pPr>
            <a:lvl2pPr>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baseline="0">
                <a:cs typeface="Arial" panose="020B0604020202020204" pitchFamily="34" charset="0"/>
              </a:rPr>
              <a:t>You can find many more free templates on the Presentation Magazine website </a:t>
            </a:r>
            <a:r>
              <a:rPr lang="en-GB" altLang="en-US" sz="2000" b="1" baseline="0">
                <a:cs typeface="Arial" panose="020B0604020202020204" pitchFamily="34" charset="0"/>
                <a:hlinkClick r:id="rId3"/>
              </a:rPr>
              <a:t>www.presentationmagazine.com</a:t>
            </a:r>
            <a:r>
              <a:rPr lang="en-GB" altLang="en-US" sz="2000" b="1" baseline="0">
                <a:cs typeface="Arial" panose="020B0604020202020204" pitchFamily="34" charset="0"/>
              </a:rPr>
              <a:t>  </a:t>
            </a:r>
            <a:endParaRPr lang="en-US" altLang="en-US" sz="2000" b="1" baseline="0">
              <a:cs typeface="Arial" panose="020B0604020202020204" pitchFamily="34" charset="0"/>
            </a:endParaRPr>
          </a:p>
        </p:txBody>
      </p:sp>
      <p:sp>
        <p:nvSpPr>
          <p:cNvPr id="18440"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spcBef>
                <a:spcPct val="50000"/>
              </a:spcBef>
            </a:pPr>
            <a:r>
              <a:rPr lang="en-GB" altLang="en-US" sz="1400" baseline="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baseline="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ustom Design">
  <a:themeElements>
    <a:clrScheme name="">
      <a:dk1>
        <a:srgbClr val="000A00"/>
      </a:dk1>
      <a:lt1>
        <a:srgbClr val="FFFFFF"/>
      </a:lt1>
      <a:dk2>
        <a:srgbClr val="000A00"/>
      </a:dk2>
      <a:lt2>
        <a:srgbClr val="808080"/>
      </a:lt2>
      <a:accent1>
        <a:srgbClr val="FFB181"/>
      </a:accent1>
      <a:accent2>
        <a:srgbClr val="4A97F4"/>
      </a:accent2>
      <a:accent3>
        <a:srgbClr val="FFFFFF"/>
      </a:accent3>
      <a:accent4>
        <a:srgbClr val="000700"/>
      </a:accent4>
      <a:accent5>
        <a:srgbClr val="FFD5C1"/>
      </a:accent5>
      <a:accent6>
        <a:srgbClr val="4288DD"/>
      </a:accent6>
      <a:hlink>
        <a:srgbClr val="0A50A1"/>
      </a:hlink>
      <a:folHlink>
        <a:srgbClr val="0E69D8"/>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en-US" sz="1800" b="0" i="0" u="none" strike="noStrike" cap="none" normalizeH="0" baseline="-2500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en-US" sz="1800" b="0" i="0" u="none" strike="noStrike" cap="none" normalizeH="0" baseline="-25000" smtClean="0">
            <a:ln>
              <a:noFill/>
            </a:ln>
            <a:solidFill>
              <a:schemeClr val="tx1"/>
            </a:solidFill>
            <a:effectLst/>
            <a:latin typeface="Arial" panose="020B0604020202020204"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ustom Design 13">
        <a:dk1>
          <a:srgbClr val="000000"/>
        </a:dk1>
        <a:lt1>
          <a:srgbClr val="66FF66"/>
        </a:lt1>
        <a:dk2>
          <a:srgbClr val="000000"/>
        </a:dk2>
        <a:lt2>
          <a:srgbClr val="808080"/>
        </a:lt2>
        <a:accent1>
          <a:srgbClr val="BBE0E3"/>
        </a:accent1>
        <a:accent2>
          <a:srgbClr val="333399"/>
        </a:accent2>
        <a:accent3>
          <a:srgbClr val="B8FFB8"/>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14">
        <a:dk1>
          <a:srgbClr val="000000"/>
        </a:dk1>
        <a:lt1>
          <a:srgbClr val="66FF66"/>
        </a:lt1>
        <a:dk2>
          <a:srgbClr val="000000"/>
        </a:dk2>
        <a:lt2>
          <a:srgbClr val="808080"/>
        </a:lt2>
        <a:accent1>
          <a:srgbClr val="BBE0E3"/>
        </a:accent1>
        <a:accent2>
          <a:srgbClr val="0A50A1"/>
        </a:accent2>
        <a:accent3>
          <a:srgbClr val="B8FFB8"/>
        </a:accent3>
        <a:accent4>
          <a:srgbClr val="000000"/>
        </a:accent4>
        <a:accent5>
          <a:srgbClr val="DAEDEF"/>
        </a:accent5>
        <a:accent6>
          <a:srgbClr val="084891"/>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15">
        <a:dk1>
          <a:srgbClr val="000000"/>
        </a:dk1>
        <a:lt1>
          <a:srgbClr val="66FF66"/>
        </a:lt1>
        <a:dk2>
          <a:srgbClr val="000000"/>
        </a:dk2>
        <a:lt2>
          <a:srgbClr val="808080"/>
        </a:lt2>
        <a:accent1>
          <a:srgbClr val="BBE0E3"/>
        </a:accent1>
        <a:accent2>
          <a:srgbClr val="0A50A1"/>
        </a:accent2>
        <a:accent3>
          <a:srgbClr val="B8FFB8"/>
        </a:accent3>
        <a:accent4>
          <a:srgbClr val="000000"/>
        </a:accent4>
        <a:accent5>
          <a:srgbClr val="DAEDEF"/>
        </a:accent5>
        <a:accent6>
          <a:srgbClr val="084891"/>
        </a:accent6>
        <a:hlink>
          <a:srgbClr val="890C08"/>
        </a:hlink>
        <a:folHlink>
          <a:srgbClr val="CC0000"/>
        </a:folHlink>
      </a:clrScheme>
      <a:clrMap bg1="lt1" tx1="dk1" bg2="lt2" tx2="dk2" accent1="accent1" accent2="accent2" accent3="accent3" accent4="accent4" accent5="accent5" accent6="accent6" hlink="hlink" folHlink="folHlink"/>
    </a:extraClrScheme>
    <a:extraClrScheme>
      <a:clrScheme name="Custom Design 16">
        <a:dk1>
          <a:srgbClr val="333300"/>
        </a:dk1>
        <a:lt1>
          <a:srgbClr val="66FF66"/>
        </a:lt1>
        <a:dk2>
          <a:srgbClr val="000000"/>
        </a:dk2>
        <a:lt2>
          <a:srgbClr val="808080"/>
        </a:lt2>
        <a:accent1>
          <a:srgbClr val="BBE0E3"/>
        </a:accent1>
        <a:accent2>
          <a:srgbClr val="0A50A1"/>
        </a:accent2>
        <a:accent3>
          <a:srgbClr val="B8FFB8"/>
        </a:accent3>
        <a:accent4>
          <a:srgbClr val="2A2A00"/>
        </a:accent4>
        <a:accent5>
          <a:srgbClr val="DAEDEF"/>
        </a:accent5>
        <a:accent6>
          <a:srgbClr val="084891"/>
        </a:accent6>
        <a:hlink>
          <a:srgbClr val="890C08"/>
        </a:hlink>
        <a:folHlink>
          <a:srgbClr val="CC00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126</TotalTime>
  <Words>266</Words>
  <Application>Microsoft Office PowerPoint</Application>
  <PresentationFormat>On-screen Show (4:3)</PresentationFormat>
  <Paragraphs>56</Paragraphs>
  <Slides>8</Slides>
  <Notes>8</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2" baseType="lpstr">
      <vt:lpstr>Arial</vt:lpstr>
      <vt:lpstr>Wingdings</vt:lpstr>
      <vt:lpstr>Custom Design</vt:lpstr>
      <vt:lpstr>Microsoft Graph Chart</vt:lpstr>
      <vt:lpstr>Ancient Egyptian  Hieroglyph Template</vt:lpstr>
      <vt:lpstr>Example of a Bullet Point Slide</vt:lpstr>
      <vt:lpstr>Colour scheme</vt:lpstr>
      <vt:lpstr>Sample Graph (3 colours)</vt:lpstr>
      <vt:lpstr>Picture slide</vt:lpstr>
      <vt:lpstr>Example of a table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Hieroglyph template</dc:title>
  <dc:creator>Presentation Magazine</dc:creator>
  <cp:lastModifiedBy>Jonty Pearce</cp:lastModifiedBy>
  <cp:revision>8</cp:revision>
  <dcterms:created xsi:type="dcterms:W3CDTF">2008-11-26T18:38:25Z</dcterms:created>
  <dcterms:modified xsi:type="dcterms:W3CDTF">2015-02-22T11:11:04Z</dcterms:modified>
</cp:coreProperties>
</file>