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66" d="100"/>
          <a:sy n="66" d="100"/>
        </p:scale>
        <p:origin x="-3066"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012AA8A-A43F-46E7-BCD5-AB3647EE2507}" type="slidenum">
              <a:rPr lang="en-GB" altLang="en-US"/>
              <a:pPr>
                <a:defRPr/>
              </a:pPr>
              <a:t>‹#›</a:t>
            </a:fld>
            <a:endParaRPr lang="en-GB" altLang="en-US"/>
          </a:p>
        </p:txBody>
      </p:sp>
    </p:spTree>
    <p:extLst>
      <p:ext uri="{BB962C8B-B14F-4D97-AF65-F5344CB8AC3E}">
        <p14:creationId xmlns:p14="http://schemas.microsoft.com/office/powerpoint/2010/main" val="1692246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48DB4BA-4CC0-40A5-B7CB-BDCD63860A64}" type="slidenum">
              <a:rPr lang="en-GB" altLang="en-US"/>
              <a:pPr>
                <a:defRPr/>
              </a:pPr>
              <a:t>‹#›</a:t>
            </a:fld>
            <a:endParaRPr lang="en-GB" altLang="en-US"/>
          </a:p>
        </p:txBody>
      </p:sp>
    </p:spTree>
    <p:extLst>
      <p:ext uri="{BB962C8B-B14F-4D97-AF65-F5344CB8AC3E}">
        <p14:creationId xmlns:p14="http://schemas.microsoft.com/office/powerpoint/2010/main" val="39352630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5AFE53-CF6E-44D5-9F4E-74EB5660927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74293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5E4670-9D4F-4ABA-A20B-E06CD76BC8AE}"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29953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221439-FDDD-4C97-BE03-F20D3227FC26}"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38045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3A96A6-660A-4A37-A337-103EF8EE46C3}"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02847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5315668-5B86-4A30-9546-30DEF13AA206}"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63628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86B83E7-C885-4EAA-B434-F53F65CA5EC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01152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4E1307-F12C-4CCB-A631-D6BB12705B25}"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96124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E1616EC-D3AA-4638-887D-E988FFE6A4BA}"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18150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D0B791-2AAE-42FE-AF9B-1F6B72C13C65}"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202636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pic>
        <p:nvPicPr>
          <p:cNvPr id="4" name="Picture 18" descr="water-drops"/>
          <p:cNvPicPr>
            <a:picLocks noChangeAspect="1" noChangeArrowheads="1"/>
          </p:cNvPicPr>
          <p:nvPr userDrawn="1"/>
        </p:nvPicPr>
        <p:blipFill>
          <a:blip r:embed="rId2">
            <a:extLst>
              <a:ext uri="{28A0092B-C50C-407E-A947-70E740481C1C}">
                <a14:useLocalDpi xmlns:a14="http://schemas.microsoft.com/office/drawing/2010/main" val="0"/>
              </a:ext>
            </a:extLst>
          </a:blip>
          <a:srcRect l="7303" t="3212" r="4517"/>
          <a:stretch>
            <a:fillRect/>
          </a:stretch>
        </p:blipFill>
        <p:spPr bwMode="auto">
          <a:xfrm>
            <a:off x="0" y="0"/>
            <a:ext cx="91440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50825" y="3105150"/>
            <a:ext cx="8642350" cy="1152525"/>
          </a:xfrm>
          <a:noFill/>
          <a:extLst>
            <a:ext uri="{909E8E84-426E-40DD-AFC4-6F175D3DCCD1}">
              <a14:hiddenFill xmlns:a14="http://schemas.microsoft.com/office/drawing/2010/main">
                <a:solidFill>
                  <a:schemeClr val="accent1"/>
                </a:solidFill>
              </a14:hiddenFill>
            </a:ext>
          </a:extLst>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50825" y="620713"/>
            <a:ext cx="8642350" cy="2484437"/>
          </a:xfrm>
        </p:spPr>
        <p:txBody>
          <a:bodyPr/>
          <a:lstStyle>
            <a:lvl1pPr>
              <a:defRPr sz="54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AEA55A9-2E0B-4F75-981C-7CB0C1788764}" type="slidenum">
              <a:rPr lang="en-GB" altLang="en-US"/>
              <a:pPr>
                <a:defRPr/>
              </a:pPr>
              <a:t>‹#›</a:t>
            </a:fld>
            <a:endParaRPr lang="en-GB" altLang="en-US"/>
          </a:p>
        </p:txBody>
      </p:sp>
    </p:spTree>
    <p:extLst>
      <p:ext uri="{BB962C8B-B14F-4D97-AF65-F5344CB8AC3E}">
        <p14:creationId xmlns:p14="http://schemas.microsoft.com/office/powerpoint/2010/main" val="317237093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9039724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022237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860925"/>
          </a:xfrm>
        </p:spPr>
        <p:txBody>
          <a:bodyPr/>
          <a:lstStyle/>
          <a:p>
            <a:pPr lvl="0"/>
            <a:endParaRPr lang="en-GB" noProof="0" smtClean="0"/>
          </a:p>
        </p:txBody>
      </p:sp>
    </p:spTree>
    <p:extLst>
      <p:ext uri="{BB962C8B-B14F-4D97-AF65-F5344CB8AC3E}">
        <p14:creationId xmlns:p14="http://schemas.microsoft.com/office/powerpoint/2010/main" val="416046596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86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86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923637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2290533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03340808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86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86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9262230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0003804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58912925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82585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6837017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874948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5" descr="water-drops"/>
          <p:cNvPicPr>
            <a:picLocks noChangeAspect="1" noChangeArrowheads="1"/>
          </p:cNvPicPr>
          <p:nvPr userDrawn="1"/>
        </p:nvPicPr>
        <p:blipFill>
          <a:blip r:embed="rId15">
            <a:extLst>
              <a:ext uri="{28A0092B-C50C-407E-A947-70E740481C1C}">
                <a14:useLocalDpi xmlns:a14="http://schemas.microsoft.com/office/drawing/2010/main" val="0"/>
              </a:ext>
            </a:extLst>
          </a:blip>
          <a:srcRect l="7303" t="3212" r="4517"/>
          <a:stretch>
            <a:fillRect/>
          </a:stretch>
        </p:blipFill>
        <p:spPr bwMode="auto">
          <a:xfrm>
            <a:off x="0" y="0"/>
            <a:ext cx="9144000" cy="688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484313"/>
            <a:ext cx="8291513" cy="4860925"/>
          </a:xfrm>
          <a:prstGeom prst="rect">
            <a:avLst/>
          </a:prstGeom>
          <a:solidFill>
            <a:srgbClr val="7FD7FC">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400" b="1" kern="1200">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Water Drops Template</a:t>
            </a:r>
          </a:p>
        </p:txBody>
      </p:sp>
      <p:sp>
        <p:nvSpPr>
          <p:cNvPr id="5123" name="Rectangle 5"/>
          <p:cNvSpPr>
            <a:spLocks noGrp="1" noChangeArrowheads="1"/>
          </p:cNvSpPr>
          <p:nvPr>
            <p:ph type="subTitle" idx="1"/>
          </p:nvPr>
        </p:nvSpPr>
        <p:spPr>
          <a:xfrm>
            <a:off x="250825" y="3105150"/>
            <a:ext cx="8401050" cy="1152525"/>
          </a:xfrm>
          <a:noFill/>
        </p:spPr>
        <p:txBody>
          <a:bodyPr/>
          <a:lstStyle/>
          <a:p>
            <a:pPr eaLnBrk="1" hangingPunct="1"/>
            <a:r>
              <a:rPr lang="en-GB" altLang="en-US" sz="44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36861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47625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26336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37020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47704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58404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58229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26177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23987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37163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46672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59467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27765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37226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46577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57388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116013" y="1989138"/>
          <a:ext cx="6732587"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6013"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484313"/>
            <a:ext cx="4057650" cy="4860925"/>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5" descr="IMG_9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6213" y="2205038"/>
            <a:ext cx="3097212" cy="3852862"/>
          </a:xfrm>
          <a:prstGeom prst="rect">
            <a:avLst/>
          </a:prstGeom>
          <a:solidFill>
            <a:schemeClr val="tx1"/>
          </a:solidFill>
          <a:ln w="57150">
            <a:solidFill>
              <a:schemeClr val="tx1"/>
            </a:solidFill>
            <a:miter lim="800000"/>
            <a:headEnd/>
            <a:tailEnd/>
          </a:ln>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087688"/>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6" name="Group 34"/>
          <p:cNvGraphicFramePr>
            <a:graphicFrameLocks noGrp="1"/>
          </p:cNvGraphicFramePr>
          <p:nvPr>
            <p:ph type="tbl" idx="1"/>
          </p:nvPr>
        </p:nvGraphicFramePr>
        <p:xfrm>
          <a:off x="1149350" y="1824038"/>
          <a:ext cx="7458075" cy="3441700"/>
        </p:xfrm>
        <a:graphic>
          <a:graphicData uri="http://schemas.openxmlformats.org/drawingml/2006/table">
            <a:tbl>
              <a:tblPr/>
              <a:tblGrid>
                <a:gridCol w="3730625"/>
                <a:gridCol w="3727450"/>
              </a:tblGrid>
              <a:tr h="54768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82600">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82600">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81013">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82600">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82600">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82600">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484313"/>
            <a:ext cx="4724400" cy="4860925"/>
          </a:xfrm>
          <a:noFill/>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5484813" y="1677988"/>
          <a:ext cx="3195637" cy="1735137"/>
        </p:xfrm>
        <a:graphic>
          <a:graphicData uri="http://schemas.openxmlformats.org/drawingml/2006/table">
            <a:tbl>
              <a:tblPr/>
              <a:tblGrid>
                <a:gridCol w="1598612"/>
                <a:gridCol w="1597025"/>
              </a:tblGrid>
              <a:tr h="86836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6775">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6BA7F8"/>
      </a:lt1>
      <a:dk2>
        <a:srgbClr val="0E2FAD"/>
      </a:dk2>
      <a:lt2>
        <a:srgbClr val="B3CCE6"/>
      </a:lt2>
      <a:accent1>
        <a:srgbClr val="7FD7FC"/>
      </a:accent1>
      <a:accent2>
        <a:srgbClr val="6BA7F8"/>
      </a:accent2>
      <a:accent3>
        <a:srgbClr val="BAD0FB"/>
      </a:accent3>
      <a:accent4>
        <a:srgbClr val="0A2793"/>
      </a:accent4>
      <a:accent5>
        <a:srgbClr val="C0E8FD"/>
      </a:accent5>
      <a:accent6>
        <a:srgbClr val="6097E1"/>
      </a:accent6>
      <a:hlink>
        <a:srgbClr val="FFAB57"/>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1051</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Water Drops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Drops Template</dc:title>
  <dc:creator>Presentation Magazine</dc:creator>
  <cp:lastModifiedBy>Jonty Pearce</cp:lastModifiedBy>
  <cp:revision>37</cp:revision>
  <dcterms:created xsi:type="dcterms:W3CDTF">2005-03-15T10:04:38Z</dcterms:created>
  <dcterms:modified xsi:type="dcterms:W3CDTF">2015-02-22T11:11:00Z</dcterms:modified>
</cp:coreProperties>
</file>