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66" d="100"/>
          <a:sy n="66" d="100"/>
        </p:scale>
        <p:origin x="-3066"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1D213E7-9C56-4F18-B668-2BE4F5AE9A51}" type="slidenum">
              <a:rPr lang="en-GB" altLang="en-US"/>
              <a:pPr>
                <a:defRPr/>
              </a:pPr>
              <a:t>‹#›</a:t>
            </a:fld>
            <a:endParaRPr lang="en-GB" altLang="en-US"/>
          </a:p>
        </p:txBody>
      </p:sp>
    </p:spTree>
    <p:extLst>
      <p:ext uri="{BB962C8B-B14F-4D97-AF65-F5344CB8AC3E}">
        <p14:creationId xmlns:p14="http://schemas.microsoft.com/office/powerpoint/2010/main" val="3203356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89BE8ED-E557-4C74-A08E-E67601FB58C0}" type="slidenum">
              <a:rPr lang="en-GB" altLang="en-US"/>
              <a:pPr>
                <a:defRPr/>
              </a:pPr>
              <a:t>‹#›</a:t>
            </a:fld>
            <a:endParaRPr lang="en-GB" altLang="en-US"/>
          </a:p>
        </p:txBody>
      </p:sp>
    </p:spTree>
    <p:extLst>
      <p:ext uri="{BB962C8B-B14F-4D97-AF65-F5344CB8AC3E}">
        <p14:creationId xmlns:p14="http://schemas.microsoft.com/office/powerpoint/2010/main" val="3712496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6DDDF4A-1499-4126-8162-F8E47C1D765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56562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21CA4F-80FB-4768-A07C-758DC57C599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857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D8BAF4-4A71-4631-859A-7212DFDB34CE}"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07375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20FC04-DE0D-46C0-A1B6-1B7A3B01B76E}"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78970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496963-E6C1-4B4D-9D32-1EBCC09B8B02}"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10279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672F9B-0764-4CD6-8889-FE57436C895E}"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29874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D86604-2957-43A8-A00E-2B32C10A8333}"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6801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5BC98E-3444-4405-ACC9-38F8F95E4C68}"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77627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DA72F42-EFA1-446F-849B-2158D3346536}"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29809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pic>
        <p:nvPicPr>
          <p:cNvPr id="4" name="Picture 19" descr="water-drops2"/>
          <p:cNvPicPr>
            <a:picLocks noChangeAspect="1" noChangeArrowheads="1"/>
          </p:cNvPicPr>
          <p:nvPr userDrawn="1"/>
        </p:nvPicPr>
        <p:blipFill>
          <a:blip r:embed="rId2">
            <a:extLst>
              <a:ext uri="{28A0092B-C50C-407E-A947-70E740481C1C}">
                <a14:useLocalDpi xmlns:a14="http://schemas.microsoft.com/office/drawing/2010/main" val="0"/>
              </a:ext>
            </a:extLst>
          </a:blip>
          <a:srcRect l="5389" r="357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50825" y="3105150"/>
            <a:ext cx="8677275" cy="1152525"/>
          </a:xfrm>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50825" y="620713"/>
            <a:ext cx="8677275" cy="2484437"/>
          </a:xfrm>
        </p:spPr>
        <p:txBody>
          <a:bodyPr/>
          <a:lstStyle>
            <a:lvl1pPr>
              <a:defRPr sz="54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2AC8302-62C0-4ECF-BB2F-1A8D7BFE6DA1}" type="slidenum">
              <a:rPr lang="en-GB" altLang="en-US"/>
              <a:pPr>
                <a:defRPr/>
              </a:pPr>
              <a:t>‹#›</a:t>
            </a:fld>
            <a:endParaRPr lang="en-GB" altLang="en-US"/>
          </a:p>
        </p:txBody>
      </p:sp>
    </p:spTree>
    <p:extLst>
      <p:ext uri="{BB962C8B-B14F-4D97-AF65-F5344CB8AC3E}">
        <p14:creationId xmlns:p14="http://schemas.microsoft.com/office/powerpoint/2010/main" val="278076584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6035557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8506216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Tree>
    <p:extLst>
      <p:ext uri="{BB962C8B-B14F-4D97-AF65-F5344CB8AC3E}">
        <p14:creationId xmlns:p14="http://schemas.microsoft.com/office/powerpoint/2010/main" val="78821659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0850482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0909045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18525793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3233052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3920445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063305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071822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817948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89729063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water-drops2"/>
          <p:cNvPicPr>
            <a:picLocks noChangeAspect="1" noChangeArrowheads="1"/>
          </p:cNvPicPr>
          <p:nvPr userDrawn="1"/>
        </p:nvPicPr>
        <p:blipFill>
          <a:blip r:embed="rId15">
            <a:extLst>
              <a:ext uri="{28A0092B-C50C-407E-A947-70E740481C1C}">
                <a14:useLocalDpi xmlns:a14="http://schemas.microsoft.com/office/drawing/2010/main" val="0"/>
              </a:ext>
            </a:extLst>
          </a:blip>
          <a:srcRect l="5389" r="357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400" b="1" kern="1200">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Swimming Pool Template</a:t>
            </a:r>
          </a:p>
        </p:txBody>
      </p:sp>
      <p:sp>
        <p:nvSpPr>
          <p:cNvPr id="5123"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36861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47625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26336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37020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47704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58404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58229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26177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23987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37163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46672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59467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27765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37226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46577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57388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116013"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484313"/>
            <a:ext cx="4057650"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5" descr="IMG_9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6213" y="2205038"/>
            <a:ext cx="3097212" cy="3852862"/>
          </a:xfrm>
          <a:prstGeom prst="rect">
            <a:avLst/>
          </a:prstGeom>
          <a:solidFill>
            <a:schemeClr val="tx1"/>
          </a:solidFill>
          <a:ln w="57150">
            <a:solidFill>
              <a:schemeClr val="tx1"/>
            </a:solid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087688"/>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6" name="Group 34"/>
          <p:cNvGraphicFramePr>
            <a:graphicFrameLocks noGrp="1"/>
          </p:cNvGraphicFramePr>
          <p:nvPr>
            <p:ph type="tbl" idx="1"/>
          </p:nvPr>
        </p:nvGraphicFramePr>
        <p:xfrm>
          <a:off x="1149350" y="1806575"/>
          <a:ext cx="7458075" cy="3275013"/>
        </p:xfrm>
        <a:graphic>
          <a:graphicData uri="http://schemas.openxmlformats.org/drawingml/2006/table">
            <a:tbl>
              <a:tblPr/>
              <a:tblGrid>
                <a:gridCol w="3730625"/>
                <a:gridCol w="3727450"/>
              </a:tblGrid>
              <a:tr h="51907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484313"/>
            <a:ext cx="4724400" cy="460851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5484813" y="1668463"/>
          <a:ext cx="3195637" cy="1644650"/>
        </p:xfrm>
        <a:graphic>
          <a:graphicData uri="http://schemas.openxmlformats.org/drawingml/2006/table">
            <a:tbl>
              <a:tblPr/>
              <a:tblGrid>
                <a:gridCol w="1598612"/>
                <a:gridCol w="1597025"/>
              </a:tblGrid>
              <a:tr h="8223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6BA7F8"/>
      </a:lt1>
      <a:dk2>
        <a:srgbClr val="0E2FAD"/>
      </a:dk2>
      <a:lt2>
        <a:srgbClr val="B3CCE6"/>
      </a:lt2>
      <a:accent1>
        <a:srgbClr val="7FD7FC"/>
      </a:accent1>
      <a:accent2>
        <a:srgbClr val="6BA7F8"/>
      </a:accent2>
      <a:accent3>
        <a:srgbClr val="BAD0FB"/>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Swimming Pool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Swimming Pool Template</dc:title>
  <dc:creator>Presentation Magazine</dc:creator>
  <cp:lastModifiedBy>Jonty Pearce</cp:lastModifiedBy>
  <cp:revision>37</cp:revision>
  <dcterms:created xsi:type="dcterms:W3CDTF">2005-03-15T10:04:38Z</dcterms:created>
  <dcterms:modified xsi:type="dcterms:W3CDTF">2015-02-22T11:11:01Z</dcterms:modified>
</cp:coreProperties>
</file>