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85" r:id="rId2"/>
    <p:sldId id="278" r:id="rId3"/>
    <p:sldId id="277" r:id="rId4"/>
    <p:sldId id="280" r:id="rId5"/>
    <p:sldId id="279" r:id="rId6"/>
    <p:sldId id="275" r:id="rId7"/>
    <p:sldId id="281" r:id="rId8"/>
    <p:sldId id="283" r:id="rId9"/>
    <p:sldId id="286" r:id="rId10"/>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001">
          <p15:clr>
            <a:srgbClr val="A4A3A4"/>
          </p15:clr>
        </p15:guide>
        <p15:guide id="2" orient="horz" pos="935">
          <p15:clr>
            <a:srgbClr val="A4A3A4"/>
          </p15:clr>
        </p15:guide>
        <p15:guide id="3" orient="horz" pos="164">
          <p15:clr>
            <a:srgbClr val="A4A3A4"/>
          </p15:clr>
        </p15:guide>
        <p15:guide id="4" orient="horz" pos="3884">
          <p15:clr>
            <a:srgbClr val="A4A3A4"/>
          </p15:clr>
        </p15:guide>
        <p15:guide id="5" orient="horz" pos="1207">
          <p15:clr>
            <a:srgbClr val="A4A3A4"/>
          </p15:clr>
        </p15:guide>
        <p15:guide id="6" pos="476">
          <p15:clr>
            <a:srgbClr val="A4A3A4"/>
          </p15:clr>
        </p15:guide>
        <p15:guide id="7" pos="551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DEEB"/>
    <a:srgbClr val="8CADCE"/>
    <a:srgbClr val="FFFF66"/>
    <a:srgbClr val="FFC993"/>
    <a:srgbClr val="FFD7AF"/>
    <a:srgbClr val="748ED6"/>
    <a:srgbClr val="1944E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68" autoAdjust="0"/>
    <p:restoredTop sz="98098" autoAdjust="0"/>
  </p:normalViewPr>
  <p:slideViewPr>
    <p:cSldViewPr>
      <p:cViewPr>
        <p:scale>
          <a:sx n="66" d="100"/>
          <a:sy n="66" d="100"/>
        </p:scale>
        <p:origin x="-3066" y="-1326"/>
      </p:cViewPr>
      <p:guideLst>
        <p:guide orient="horz" pos="2001"/>
        <p:guide orient="horz" pos="935"/>
        <p:guide orient="horz" pos="164"/>
        <p:guide orient="horz" pos="3884"/>
        <p:guide orient="horz" pos="1207"/>
        <p:guide pos="476"/>
        <p:guide pos="5511"/>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440" y="-90"/>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F1D213E7-9C56-4F18-B668-2BE4F5AE9A51}" type="slidenum">
              <a:rPr lang="en-GB" altLang="en-US"/>
              <a:pPr>
                <a:defRPr/>
              </a:pPr>
              <a:t>‹#›</a:t>
            </a:fld>
            <a:endParaRPr lang="en-GB" altLang="en-US"/>
          </a:p>
        </p:txBody>
      </p:sp>
    </p:spTree>
    <p:extLst>
      <p:ext uri="{BB962C8B-B14F-4D97-AF65-F5344CB8AC3E}">
        <p14:creationId xmlns:p14="http://schemas.microsoft.com/office/powerpoint/2010/main" val="32033561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4301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301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4301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4301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89BE8ED-E557-4C74-A08E-E67601FB58C0}" type="slidenum">
              <a:rPr lang="en-GB" altLang="en-US"/>
              <a:pPr>
                <a:defRPr/>
              </a:pPr>
              <a:t>‹#›</a:t>
            </a:fld>
            <a:endParaRPr lang="en-GB" altLang="en-US"/>
          </a:p>
        </p:txBody>
      </p:sp>
    </p:spTree>
    <p:extLst>
      <p:ext uri="{BB962C8B-B14F-4D97-AF65-F5344CB8AC3E}">
        <p14:creationId xmlns:p14="http://schemas.microsoft.com/office/powerpoint/2010/main" val="37124960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6DDDF4A-1499-4126-8162-F8E47C1D765F}" type="slidenum">
              <a:rPr lang="en-GB" altLang="en-US"/>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856562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721CA4F-80FB-4768-A07C-758DC57C599F}" type="slidenum">
              <a:rPr lang="en-GB" altLang="en-US"/>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538570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BD8BAF4-4A71-4631-859A-7212DFDB34CE}" type="slidenum">
              <a:rPr lang="en-GB" altLang="en-US"/>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407375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020FC04-DE0D-46C0-A1B6-1B7A3B01B76E}" type="slidenum">
              <a:rPr lang="en-GB" altLang="en-US"/>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9789701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F496963-E6C1-4B4D-9D32-1EBCC09B8B02}" type="slidenum">
              <a:rPr lang="en-GB" altLang="en-US"/>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710279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4672F9B-0764-4CD6-8889-FE57436C895E}" type="slidenum">
              <a:rPr lang="en-GB" altLang="en-US"/>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4298742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ED86604-2957-43A8-A00E-2B32C10A8333}" type="slidenum">
              <a:rPr lang="en-GB" altLang="en-US"/>
              <a:pPr/>
              <a:t>7</a:t>
            </a:fld>
            <a:endParaRPr lang="en-GB"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468017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45BC98E-3444-4405-ACC9-38F8F95E4C68}" type="slidenum">
              <a:rPr lang="en-GB" altLang="en-US"/>
              <a:pPr/>
              <a:t>8</a:t>
            </a:fld>
            <a:endParaRPr lang="en-GB"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0776276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DA72F42-EFA1-446F-849B-2158D3346536}" type="slidenum">
              <a:rPr lang="en-GB" altLang="en-US"/>
              <a:pPr/>
              <a:t>9</a:t>
            </a:fld>
            <a:endParaRPr lang="en-GB"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2298094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hlink"/>
        </a:solidFill>
        <a:effectLst/>
      </p:bgPr>
    </p:bg>
    <p:spTree>
      <p:nvGrpSpPr>
        <p:cNvPr id="1" name=""/>
        <p:cNvGrpSpPr/>
        <p:nvPr/>
      </p:nvGrpSpPr>
      <p:grpSpPr>
        <a:xfrm>
          <a:off x="0" y="0"/>
          <a:ext cx="0" cy="0"/>
          <a:chOff x="0" y="0"/>
          <a:chExt cx="0" cy="0"/>
        </a:xfrm>
      </p:grpSpPr>
      <p:pic>
        <p:nvPicPr>
          <p:cNvPr id="4" name="Picture 19" descr="water-drops2"/>
          <p:cNvPicPr>
            <a:picLocks noChangeAspect="1" noChangeArrowheads="1"/>
          </p:cNvPicPr>
          <p:nvPr userDrawn="1"/>
        </p:nvPicPr>
        <p:blipFill>
          <a:blip r:embed="rId2">
            <a:extLst>
              <a:ext uri="{28A0092B-C50C-407E-A947-70E740481C1C}">
                <a14:useLocalDpi xmlns:a14="http://schemas.microsoft.com/office/drawing/2010/main" val="0"/>
              </a:ext>
            </a:extLst>
          </a:blip>
          <a:srcRect l="5389" r="3572"/>
          <a:stretch>
            <a:fillRect/>
          </a:stretch>
        </p:blipFill>
        <p:spPr bwMode="auto">
          <a:xfrm>
            <a:off x="0" y="-34925"/>
            <a:ext cx="9144000" cy="689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Rectangle 7"/>
          <p:cNvSpPr>
            <a:spLocks noGrp="1" noChangeArrowheads="1"/>
          </p:cNvSpPr>
          <p:nvPr>
            <p:ph type="subTitle" idx="1"/>
          </p:nvPr>
        </p:nvSpPr>
        <p:spPr>
          <a:xfrm>
            <a:off x="250825" y="3105150"/>
            <a:ext cx="8677275" cy="1152525"/>
          </a:xfrm>
        </p:spPr>
        <p:txBody>
          <a:bodyPr/>
          <a:lstStyle>
            <a:lvl1pPr marL="0" indent="0" algn="ctr">
              <a:buFontTx/>
              <a:buNone/>
              <a:defRPr sz="3600"/>
            </a:lvl1pPr>
          </a:lstStyle>
          <a:p>
            <a:pPr lvl="0"/>
            <a:r>
              <a:rPr lang="en-GB" altLang="en-US" noProof="0" smtClean="0"/>
              <a:t>Click to edit Master subtitle style</a:t>
            </a:r>
          </a:p>
        </p:txBody>
      </p:sp>
      <p:sp>
        <p:nvSpPr>
          <p:cNvPr id="4102" name="Rectangle 6"/>
          <p:cNvSpPr>
            <a:spLocks noGrp="1" noChangeArrowheads="1"/>
          </p:cNvSpPr>
          <p:nvPr>
            <p:ph type="ctrTitle"/>
          </p:nvPr>
        </p:nvSpPr>
        <p:spPr>
          <a:xfrm>
            <a:off x="250825" y="620713"/>
            <a:ext cx="8677275" cy="2484437"/>
          </a:xfrm>
        </p:spPr>
        <p:txBody>
          <a:bodyPr/>
          <a:lstStyle>
            <a:lvl1pPr>
              <a:defRPr sz="5400"/>
            </a:lvl1pPr>
          </a:lstStyle>
          <a:p>
            <a:pPr lvl="0"/>
            <a:r>
              <a:rPr lang="en-GB" altLang="en-US" noProof="0" smtClean="0"/>
              <a:t>Click to edit Master title style</a:t>
            </a:r>
          </a:p>
        </p:txBody>
      </p:sp>
      <p:sp>
        <p:nvSpPr>
          <p:cNvPr id="5" name="Rectangle 11"/>
          <p:cNvSpPr>
            <a:spLocks noGrp="1" noChangeArrowheads="1"/>
          </p:cNvSpPr>
          <p:nvPr>
            <p:ph type="dt" sz="half" idx="10"/>
          </p:nvPr>
        </p:nvSpPr>
        <p:spPr bwMode="auto">
          <a:xfrm>
            <a:off x="457200" y="6605588"/>
            <a:ext cx="2133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GB" altLang="en-US"/>
          </a:p>
        </p:txBody>
      </p:sp>
      <p:sp>
        <p:nvSpPr>
          <p:cNvPr id="6" name="Rectangle 12"/>
          <p:cNvSpPr>
            <a:spLocks noGrp="1" noChangeArrowheads="1"/>
          </p:cNvSpPr>
          <p:nvPr>
            <p:ph type="ftr" sz="quarter" idx="11"/>
          </p:nvPr>
        </p:nvSpPr>
        <p:spPr bwMode="auto">
          <a:xfrm>
            <a:off x="3124200" y="6605588"/>
            <a:ext cx="2895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GB" altLang="en-US"/>
          </a:p>
        </p:txBody>
      </p:sp>
      <p:sp>
        <p:nvSpPr>
          <p:cNvPr id="7" name="Rectangle 13"/>
          <p:cNvSpPr>
            <a:spLocks noGrp="1" noChangeArrowheads="1"/>
          </p:cNvSpPr>
          <p:nvPr>
            <p:ph type="sldNum" sz="quarter" idx="12"/>
          </p:nvPr>
        </p:nvSpPr>
        <p:spPr bwMode="auto">
          <a:xfrm>
            <a:off x="6553200" y="6605588"/>
            <a:ext cx="2133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52AC8302-62C0-4ECF-BB2F-1A8D7BFE6DA1}" type="slidenum">
              <a:rPr lang="en-GB" altLang="en-US"/>
              <a:pPr>
                <a:defRPr/>
              </a:pPr>
              <a:t>‹#›</a:t>
            </a:fld>
            <a:endParaRPr lang="en-GB" altLang="en-US"/>
          </a:p>
        </p:txBody>
      </p:sp>
    </p:spTree>
    <p:extLst>
      <p:ext uri="{BB962C8B-B14F-4D97-AF65-F5344CB8AC3E}">
        <p14:creationId xmlns:p14="http://schemas.microsoft.com/office/powerpoint/2010/main" val="2780765840"/>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860355575"/>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260350"/>
            <a:ext cx="2071688" cy="58324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6067425" cy="5832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885062161"/>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720725"/>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484313"/>
            <a:ext cx="8291513" cy="4608512"/>
          </a:xfrm>
        </p:spPr>
        <p:txBody>
          <a:bodyPr/>
          <a:lstStyle/>
          <a:p>
            <a:pPr lvl="0"/>
            <a:endParaRPr lang="en-GB" noProof="0" smtClean="0"/>
          </a:p>
        </p:txBody>
      </p:sp>
    </p:spTree>
    <p:extLst>
      <p:ext uri="{BB962C8B-B14F-4D97-AF65-F5344CB8AC3E}">
        <p14:creationId xmlns:p14="http://schemas.microsoft.com/office/powerpoint/2010/main" val="788216591"/>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72072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484313"/>
            <a:ext cx="4068763"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008504827"/>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10909045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2185257936"/>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484313"/>
            <a:ext cx="4068763"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132330527"/>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339204456"/>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906330527"/>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0718227"/>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88179486"/>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897290633"/>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4" descr="water-drops2"/>
          <p:cNvPicPr>
            <a:picLocks noChangeAspect="1" noChangeArrowheads="1"/>
          </p:cNvPicPr>
          <p:nvPr userDrawn="1"/>
        </p:nvPicPr>
        <p:blipFill>
          <a:blip r:embed="rId15">
            <a:extLst>
              <a:ext uri="{28A0092B-C50C-407E-A947-70E740481C1C}">
                <a14:useLocalDpi xmlns:a14="http://schemas.microsoft.com/office/drawing/2010/main" val="0"/>
              </a:ext>
            </a:extLst>
          </a:blip>
          <a:srcRect l="5389" r="3572"/>
          <a:stretch>
            <a:fillRect/>
          </a:stretch>
        </p:blipFill>
        <p:spPr bwMode="auto">
          <a:xfrm>
            <a:off x="0" y="-34925"/>
            <a:ext cx="9144000" cy="689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60350"/>
            <a:ext cx="8291513"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8" name="Rectangle 3"/>
          <p:cNvSpPr>
            <a:spLocks noGrp="1" noChangeArrowheads="1"/>
          </p:cNvSpPr>
          <p:nvPr>
            <p:ph type="body" idx="1"/>
          </p:nvPr>
        </p:nvSpPr>
        <p:spPr bwMode="auto">
          <a:xfrm>
            <a:off x="457200" y="1484313"/>
            <a:ext cx="8291513"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ransition>
    <p:wipe dir="r"/>
  </p:transition>
  <p:txStyles>
    <p:titleStyle>
      <a:lvl1pPr algn="ctr" rtl="0" eaLnBrk="0" fontAlgn="base" hangingPunct="0">
        <a:spcBef>
          <a:spcPct val="0"/>
        </a:spcBef>
        <a:spcAft>
          <a:spcPct val="0"/>
        </a:spcAft>
        <a:defRPr sz="4400" b="1" kern="1200">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b="1">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b="1">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b="1">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b="1">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b="1">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b="1">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b="1">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b="1"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b="1"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b="1"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p:txBody>
          <a:bodyPr/>
          <a:lstStyle/>
          <a:p>
            <a:pPr eaLnBrk="1" hangingPunct="1"/>
            <a:r>
              <a:rPr lang="en-GB" altLang="en-US" smtClean="0"/>
              <a:t>Swimming Pool Template</a:t>
            </a:r>
          </a:p>
        </p:txBody>
      </p:sp>
      <p:sp>
        <p:nvSpPr>
          <p:cNvPr id="5123" name="Rectangle 5"/>
          <p:cNvSpPr>
            <a:spLocks noGrp="1" noChangeArrowheads="1"/>
          </p:cNvSpPr>
          <p:nvPr>
            <p:ph type="subTitle" idx="1"/>
          </p:nvPr>
        </p:nvSpPr>
        <p:spPr/>
        <p:txBody>
          <a:bodyPr/>
          <a:lstStyle/>
          <a:p>
            <a:pPr eaLnBrk="1" hangingPunct="1"/>
            <a:r>
              <a:rPr lang="en-GB" altLang="en-US" smtClean="0"/>
              <a:t>Your name</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9219" name="Rectangle 3"/>
          <p:cNvSpPr>
            <a:spLocks noChangeArrowheads="1"/>
          </p:cNvSpPr>
          <p:nvPr/>
        </p:nvSpPr>
        <p:spPr bwMode="auto">
          <a:xfrm>
            <a:off x="3686175" y="2787650"/>
            <a:ext cx="827088" cy="611188"/>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0" name="Rectangle 4"/>
          <p:cNvSpPr>
            <a:spLocks noChangeArrowheads="1"/>
          </p:cNvSpPr>
          <p:nvPr/>
        </p:nvSpPr>
        <p:spPr bwMode="auto">
          <a:xfrm>
            <a:off x="4762500" y="2787650"/>
            <a:ext cx="827088" cy="611188"/>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1" name="Rectangle 5"/>
          <p:cNvSpPr>
            <a:spLocks noChangeArrowheads="1"/>
          </p:cNvSpPr>
          <p:nvPr/>
        </p:nvSpPr>
        <p:spPr bwMode="auto">
          <a:xfrm>
            <a:off x="2633663" y="4402138"/>
            <a:ext cx="827087" cy="6111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2" name="Rectangle 6"/>
          <p:cNvSpPr>
            <a:spLocks noChangeArrowheads="1"/>
          </p:cNvSpPr>
          <p:nvPr/>
        </p:nvSpPr>
        <p:spPr bwMode="auto">
          <a:xfrm>
            <a:off x="3702050" y="4402138"/>
            <a:ext cx="827088" cy="611187"/>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3" name="Rectangle 7"/>
          <p:cNvSpPr>
            <a:spLocks noChangeArrowheads="1"/>
          </p:cNvSpPr>
          <p:nvPr/>
        </p:nvSpPr>
        <p:spPr bwMode="auto">
          <a:xfrm>
            <a:off x="4770438" y="4402138"/>
            <a:ext cx="827087" cy="611187"/>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4" name="Rectangle 8"/>
          <p:cNvSpPr>
            <a:spLocks noChangeArrowheads="1"/>
          </p:cNvSpPr>
          <p:nvPr/>
        </p:nvSpPr>
        <p:spPr bwMode="auto">
          <a:xfrm>
            <a:off x="5840413" y="4402138"/>
            <a:ext cx="827087" cy="611187"/>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5" name="Rectangle 9"/>
          <p:cNvSpPr>
            <a:spLocks noChangeArrowheads="1"/>
          </p:cNvSpPr>
          <p:nvPr/>
        </p:nvSpPr>
        <p:spPr bwMode="auto">
          <a:xfrm>
            <a:off x="5822950" y="2787650"/>
            <a:ext cx="827088" cy="611188"/>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6" name="Rectangle 10"/>
          <p:cNvSpPr>
            <a:spLocks noChangeArrowheads="1"/>
          </p:cNvSpPr>
          <p:nvPr/>
        </p:nvSpPr>
        <p:spPr bwMode="auto">
          <a:xfrm>
            <a:off x="2617788" y="2787650"/>
            <a:ext cx="827087" cy="6111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7" name="Text Box 11"/>
          <p:cNvSpPr txBox="1">
            <a:spLocks noChangeArrowheads="1"/>
          </p:cNvSpPr>
          <p:nvPr/>
        </p:nvSpPr>
        <p:spPr bwMode="auto">
          <a:xfrm>
            <a:off x="2398713" y="2147888"/>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Background</a:t>
            </a:r>
            <a:endParaRPr lang="en-US" altLang="en-US" sz="1600"/>
          </a:p>
        </p:txBody>
      </p:sp>
      <p:sp>
        <p:nvSpPr>
          <p:cNvPr id="9228" name="Text Box 12"/>
          <p:cNvSpPr txBox="1">
            <a:spLocks noChangeArrowheads="1"/>
          </p:cNvSpPr>
          <p:nvPr/>
        </p:nvSpPr>
        <p:spPr bwMode="auto">
          <a:xfrm>
            <a:off x="3716338" y="2025650"/>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Text &amp;</a:t>
            </a:r>
          </a:p>
          <a:p>
            <a:pPr algn="ctr" eaLnBrk="1" hangingPunct="1"/>
            <a:r>
              <a:rPr lang="en-GB" altLang="en-US" sz="1600"/>
              <a:t>Lines</a:t>
            </a:r>
            <a:endParaRPr lang="en-US" altLang="en-US" sz="1600"/>
          </a:p>
        </p:txBody>
      </p:sp>
      <p:sp>
        <p:nvSpPr>
          <p:cNvPr id="9229" name="Text Box 13"/>
          <p:cNvSpPr txBox="1">
            <a:spLocks noChangeArrowheads="1"/>
          </p:cNvSpPr>
          <p:nvPr/>
        </p:nvSpPr>
        <p:spPr bwMode="auto">
          <a:xfrm>
            <a:off x="4667250" y="2147888"/>
            <a:ext cx="10175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Shadows</a:t>
            </a:r>
            <a:endParaRPr lang="en-US" altLang="en-US" sz="1600"/>
          </a:p>
        </p:txBody>
      </p:sp>
      <p:sp>
        <p:nvSpPr>
          <p:cNvPr id="9230" name="Text Box 14"/>
          <p:cNvSpPr txBox="1">
            <a:spLocks noChangeArrowheads="1"/>
          </p:cNvSpPr>
          <p:nvPr/>
        </p:nvSpPr>
        <p:spPr bwMode="auto">
          <a:xfrm>
            <a:off x="5946775" y="2025650"/>
            <a:ext cx="57943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Title</a:t>
            </a:r>
            <a:br>
              <a:rPr lang="en-GB" altLang="en-US" sz="1600"/>
            </a:br>
            <a:r>
              <a:rPr lang="en-GB" altLang="en-US" sz="1600"/>
              <a:t>Text</a:t>
            </a:r>
            <a:endParaRPr lang="en-US" altLang="en-US" sz="1600"/>
          </a:p>
        </p:txBody>
      </p:sp>
      <p:sp>
        <p:nvSpPr>
          <p:cNvPr id="9231" name="Text Box 15"/>
          <p:cNvSpPr txBox="1">
            <a:spLocks noChangeArrowheads="1"/>
          </p:cNvSpPr>
          <p:nvPr/>
        </p:nvSpPr>
        <p:spPr bwMode="auto">
          <a:xfrm>
            <a:off x="2776538" y="3762375"/>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Fills</a:t>
            </a:r>
            <a:endParaRPr lang="en-US" altLang="en-US" sz="1600"/>
          </a:p>
        </p:txBody>
      </p:sp>
      <p:sp>
        <p:nvSpPr>
          <p:cNvPr id="9232" name="Text Box 16"/>
          <p:cNvSpPr txBox="1">
            <a:spLocks noChangeArrowheads="1"/>
          </p:cNvSpPr>
          <p:nvPr/>
        </p:nvSpPr>
        <p:spPr bwMode="auto">
          <a:xfrm>
            <a:off x="3722688" y="3762375"/>
            <a:ext cx="8048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Accent</a:t>
            </a:r>
            <a:endParaRPr lang="en-US" altLang="en-US" sz="1600"/>
          </a:p>
        </p:txBody>
      </p:sp>
      <p:sp>
        <p:nvSpPr>
          <p:cNvPr id="9233" name="Text Box 17"/>
          <p:cNvSpPr txBox="1">
            <a:spLocks noChangeArrowheads="1"/>
          </p:cNvSpPr>
          <p:nvPr/>
        </p:nvSpPr>
        <p:spPr bwMode="auto">
          <a:xfrm>
            <a:off x="4657725" y="364013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Accent &amp;</a:t>
            </a:r>
          </a:p>
          <a:p>
            <a:pPr algn="ctr" eaLnBrk="1" hangingPunct="1"/>
            <a:r>
              <a:rPr lang="en-GB" altLang="en-US" sz="1600"/>
              <a:t>Hyperlink</a:t>
            </a:r>
            <a:endParaRPr lang="en-US" altLang="en-US" sz="1600"/>
          </a:p>
        </p:txBody>
      </p:sp>
      <p:sp>
        <p:nvSpPr>
          <p:cNvPr id="9234" name="Text Box 18"/>
          <p:cNvSpPr txBox="1">
            <a:spLocks noChangeArrowheads="1"/>
          </p:cNvSpPr>
          <p:nvPr/>
        </p:nvSpPr>
        <p:spPr bwMode="auto">
          <a:xfrm>
            <a:off x="5738813" y="3638550"/>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Followed</a:t>
            </a:r>
          </a:p>
          <a:p>
            <a:pPr algn="ctr" eaLnBrk="1" hangingPunct="1"/>
            <a:r>
              <a:rPr lang="en-GB" altLang="en-US" sz="1600"/>
              <a:t>Hyperlink</a:t>
            </a:r>
            <a:endParaRPr lang="en-US" altLang="en-US" sz="160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1267" name="Object 3"/>
          <p:cNvGraphicFramePr>
            <a:graphicFrameLocks noChangeAspect="1"/>
          </p:cNvGraphicFramePr>
          <p:nvPr/>
        </p:nvGraphicFramePr>
        <p:xfrm>
          <a:off x="1116013" y="1989138"/>
          <a:ext cx="6732587" cy="3740150"/>
        </p:xfrm>
        <a:graphic>
          <a:graphicData uri="http://schemas.openxmlformats.org/presentationml/2006/ole">
            <mc:AlternateContent xmlns:mc="http://schemas.openxmlformats.org/markup-compatibility/2006">
              <mc:Choice xmlns:v="urn:schemas-microsoft-com:vml" Requires="v">
                <p:oleObj spid="_x0000_s11268" name="Chart" r:id="rId4" imgW="8296466" imgH="4610290" progId="MSGraph.Chart.8">
                  <p:embed followColorScheme="full"/>
                </p:oleObj>
              </mc:Choice>
              <mc:Fallback>
                <p:oleObj name="Chart" r:id="rId4" imgW="8296466" imgH="461029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6013" y="1989138"/>
                        <a:ext cx="6732587" cy="374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3315" name="Rectangle 3"/>
          <p:cNvSpPr>
            <a:spLocks noGrp="1" noChangeArrowheads="1"/>
          </p:cNvSpPr>
          <p:nvPr>
            <p:ph type="body" sz="half" idx="1"/>
          </p:nvPr>
        </p:nvSpPr>
        <p:spPr>
          <a:xfrm>
            <a:off x="457200" y="1484313"/>
            <a:ext cx="4057650" cy="4608512"/>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3316" name="Picture 5" descr="IMG_927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6213" y="2205038"/>
            <a:ext cx="3097212" cy="3852862"/>
          </a:xfrm>
          <a:prstGeom prst="rect">
            <a:avLst/>
          </a:prstGeom>
          <a:solidFill>
            <a:schemeClr val="tx1"/>
          </a:solidFill>
          <a:ln w="57150">
            <a:solidFill>
              <a:schemeClr val="tx1"/>
            </a:solidFill>
            <a:miter lim="800000"/>
            <a:headEnd/>
            <a:tailEnd/>
          </a:ln>
        </p:spPr>
      </p:pic>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Process Flow</a:t>
            </a:r>
          </a:p>
        </p:txBody>
      </p:sp>
      <p:sp>
        <p:nvSpPr>
          <p:cNvPr id="15363" name="Rectangle 3"/>
          <p:cNvSpPr>
            <a:spLocks noChangeArrowheads="1"/>
          </p:cNvSpPr>
          <p:nvPr/>
        </p:nvSpPr>
        <p:spPr bwMode="auto">
          <a:xfrm>
            <a:off x="731838" y="3087688"/>
            <a:ext cx="1376362" cy="2354262"/>
          </a:xfrm>
          <a:prstGeom prst="rect">
            <a:avLst/>
          </a:prstGeom>
          <a:solidFill>
            <a:srgbClr val="748ED6"/>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p>
        </p:txBody>
      </p:sp>
      <p:sp>
        <p:nvSpPr>
          <p:cNvPr id="15364" name="Rectangle 4"/>
          <p:cNvSpPr>
            <a:spLocks noChangeArrowheads="1"/>
          </p:cNvSpPr>
          <p:nvPr/>
        </p:nvSpPr>
        <p:spPr bwMode="auto">
          <a:xfrm>
            <a:off x="2266950" y="3087688"/>
            <a:ext cx="1376363" cy="2354262"/>
          </a:xfrm>
          <a:prstGeom prst="rect">
            <a:avLst/>
          </a:prstGeom>
          <a:solidFill>
            <a:srgbClr val="009193"/>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p>
        </p:txBody>
      </p:sp>
      <p:sp>
        <p:nvSpPr>
          <p:cNvPr id="15365" name="Rectangle 5"/>
          <p:cNvSpPr>
            <a:spLocks noChangeArrowheads="1"/>
          </p:cNvSpPr>
          <p:nvPr/>
        </p:nvSpPr>
        <p:spPr bwMode="auto">
          <a:xfrm>
            <a:off x="3776663" y="3087688"/>
            <a:ext cx="1376362" cy="2354262"/>
          </a:xfrm>
          <a:prstGeom prst="rect">
            <a:avLst/>
          </a:prstGeom>
          <a:solidFill>
            <a:srgbClr val="99CCFF"/>
          </a:solidFill>
          <a:ln w="12700" algn="ctr">
            <a:solidFill>
              <a:schemeClr val="tx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solidFill>
                <a:schemeClr val="accent2"/>
              </a:solidFill>
            </a:endParaRPr>
          </a:p>
        </p:txBody>
      </p:sp>
      <p:sp>
        <p:nvSpPr>
          <p:cNvPr id="15366" name="Rectangle 6"/>
          <p:cNvSpPr>
            <a:spLocks noChangeArrowheads="1"/>
          </p:cNvSpPr>
          <p:nvPr/>
        </p:nvSpPr>
        <p:spPr bwMode="auto">
          <a:xfrm>
            <a:off x="5284788" y="3087688"/>
            <a:ext cx="1376362" cy="2354262"/>
          </a:xfrm>
          <a:prstGeom prst="rect">
            <a:avLst/>
          </a:prstGeom>
          <a:solidFill>
            <a:srgbClr val="FFAB57"/>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p>
        </p:txBody>
      </p:sp>
      <p:sp>
        <p:nvSpPr>
          <p:cNvPr id="15367" name="Rectangle 7"/>
          <p:cNvSpPr>
            <a:spLocks noChangeArrowheads="1"/>
          </p:cNvSpPr>
          <p:nvPr/>
        </p:nvSpPr>
        <p:spPr bwMode="auto">
          <a:xfrm>
            <a:off x="6796088" y="3087688"/>
            <a:ext cx="1376362" cy="2354262"/>
          </a:xfrm>
          <a:prstGeom prst="rect">
            <a:avLst/>
          </a:prstGeom>
          <a:solidFill>
            <a:srgbClr val="FFC993"/>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solidFill>
                <a:schemeClr val="accent2"/>
              </a:solidFill>
            </a:endParaRPr>
          </a:p>
        </p:txBody>
      </p:sp>
      <p:sp>
        <p:nvSpPr>
          <p:cNvPr id="15368" name="Freeform 18"/>
          <p:cNvSpPr>
            <a:spLocks/>
          </p:cNvSpPr>
          <p:nvPr/>
        </p:nvSpPr>
        <p:spPr bwMode="auto">
          <a:xfrm>
            <a:off x="2266950" y="1614488"/>
            <a:ext cx="1854200" cy="1270000"/>
          </a:xfrm>
          <a:custGeom>
            <a:avLst/>
            <a:gdLst>
              <a:gd name="T0" fmla="*/ 1616075 w 1168"/>
              <a:gd name="T1" fmla="*/ 323850 h 800"/>
              <a:gd name="T2" fmla="*/ 1371600 w 1168"/>
              <a:gd name="T3" fmla="*/ 0 h 800"/>
              <a:gd name="T4" fmla="*/ 0 w 1168"/>
              <a:gd name="T5" fmla="*/ 0 h 800"/>
              <a:gd name="T6" fmla="*/ 244475 w 1168"/>
              <a:gd name="T7" fmla="*/ 323850 h 800"/>
              <a:gd name="T8" fmla="*/ 482600 w 1168"/>
              <a:gd name="T9" fmla="*/ 635000 h 800"/>
              <a:gd name="T10" fmla="*/ 244475 w 1168"/>
              <a:gd name="T11" fmla="*/ 946150 h 800"/>
              <a:gd name="T12" fmla="*/ 0 w 1168"/>
              <a:gd name="T13" fmla="*/ 1270000 h 800"/>
              <a:gd name="T14" fmla="*/ 1371600 w 1168"/>
              <a:gd name="T15" fmla="*/ 1270000 h 800"/>
              <a:gd name="T16" fmla="*/ 1616075 w 1168"/>
              <a:gd name="T17" fmla="*/ 946150 h 800"/>
              <a:gd name="T18" fmla="*/ 1854200 w 1168"/>
              <a:gd name="T19" fmla="*/ 635000 h 800"/>
              <a:gd name="T20" fmla="*/ 1616075 w 1168"/>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68" h="800">
                <a:moveTo>
                  <a:pt x="1018" y="204"/>
                </a:moveTo>
                <a:lnTo>
                  <a:pt x="864" y="0"/>
                </a:lnTo>
                <a:lnTo>
                  <a:pt x="0" y="0"/>
                </a:lnTo>
                <a:lnTo>
                  <a:pt x="154" y="204"/>
                </a:lnTo>
                <a:lnTo>
                  <a:pt x="304" y="400"/>
                </a:lnTo>
                <a:lnTo>
                  <a:pt x="154" y="596"/>
                </a:lnTo>
                <a:lnTo>
                  <a:pt x="0" y="800"/>
                </a:lnTo>
                <a:lnTo>
                  <a:pt x="864" y="800"/>
                </a:lnTo>
                <a:lnTo>
                  <a:pt x="1018" y="596"/>
                </a:lnTo>
                <a:lnTo>
                  <a:pt x="1168" y="400"/>
                </a:lnTo>
                <a:lnTo>
                  <a:pt x="1018" y="204"/>
                </a:lnTo>
                <a:close/>
              </a:path>
            </a:pathLst>
          </a:custGeom>
          <a:solidFill>
            <a:srgbClr val="009193"/>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5369" name="Freeform 19"/>
          <p:cNvSpPr>
            <a:spLocks/>
          </p:cNvSpPr>
          <p:nvPr/>
        </p:nvSpPr>
        <p:spPr bwMode="auto">
          <a:xfrm>
            <a:off x="731838" y="1614488"/>
            <a:ext cx="1898650" cy="1270000"/>
          </a:xfrm>
          <a:custGeom>
            <a:avLst/>
            <a:gdLst>
              <a:gd name="T0" fmla="*/ 1660525 w 1196"/>
              <a:gd name="T1" fmla="*/ 323850 h 800"/>
              <a:gd name="T2" fmla="*/ 1416050 w 1196"/>
              <a:gd name="T3" fmla="*/ 0 h 800"/>
              <a:gd name="T4" fmla="*/ 0 w 1196"/>
              <a:gd name="T5" fmla="*/ 0 h 800"/>
              <a:gd name="T6" fmla="*/ 0 w 1196"/>
              <a:gd name="T7" fmla="*/ 1270000 h 800"/>
              <a:gd name="T8" fmla="*/ 1416050 w 1196"/>
              <a:gd name="T9" fmla="*/ 1270000 h 800"/>
              <a:gd name="T10" fmla="*/ 1660525 w 1196"/>
              <a:gd name="T11" fmla="*/ 946150 h 800"/>
              <a:gd name="T12" fmla="*/ 1898650 w 1196"/>
              <a:gd name="T13" fmla="*/ 635000 h 800"/>
              <a:gd name="T14" fmla="*/ 1660525 w 1196"/>
              <a:gd name="T15" fmla="*/ 323850 h 8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96" h="800">
                <a:moveTo>
                  <a:pt x="1046" y="204"/>
                </a:moveTo>
                <a:lnTo>
                  <a:pt x="892" y="0"/>
                </a:lnTo>
                <a:lnTo>
                  <a:pt x="0" y="0"/>
                </a:lnTo>
                <a:lnTo>
                  <a:pt x="0" y="800"/>
                </a:lnTo>
                <a:lnTo>
                  <a:pt x="892" y="800"/>
                </a:lnTo>
                <a:lnTo>
                  <a:pt x="1046" y="596"/>
                </a:lnTo>
                <a:lnTo>
                  <a:pt x="1196" y="400"/>
                </a:lnTo>
                <a:lnTo>
                  <a:pt x="1046" y="204"/>
                </a:lnTo>
                <a:close/>
              </a:path>
            </a:pathLst>
          </a:custGeom>
          <a:solidFill>
            <a:srgbClr val="748ED6"/>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5370" name="Freeform 20"/>
          <p:cNvSpPr>
            <a:spLocks/>
          </p:cNvSpPr>
          <p:nvPr/>
        </p:nvSpPr>
        <p:spPr bwMode="auto">
          <a:xfrm>
            <a:off x="3776663" y="1614488"/>
            <a:ext cx="1854200" cy="1270000"/>
          </a:xfrm>
          <a:custGeom>
            <a:avLst/>
            <a:gdLst>
              <a:gd name="T0" fmla="*/ 1616075 w 1168"/>
              <a:gd name="T1" fmla="*/ 323850 h 800"/>
              <a:gd name="T2" fmla="*/ 1371600 w 1168"/>
              <a:gd name="T3" fmla="*/ 0 h 800"/>
              <a:gd name="T4" fmla="*/ 0 w 1168"/>
              <a:gd name="T5" fmla="*/ 0 h 800"/>
              <a:gd name="T6" fmla="*/ 244475 w 1168"/>
              <a:gd name="T7" fmla="*/ 323850 h 800"/>
              <a:gd name="T8" fmla="*/ 482600 w 1168"/>
              <a:gd name="T9" fmla="*/ 635000 h 800"/>
              <a:gd name="T10" fmla="*/ 244475 w 1168"/>
              <a:gd name="T11" fmla="*/ 946150 h 800"/>
              <a:gd name="T12" fmla="*/ 0 w 1168"/>
              <a:gd name="T13" fmla="*/ 1270000 h 800"/>
              <a:gd name="T14" fmla="*/ 1371600 w 1168"/>
              <a:gd name="T15" fmla="*/ 1270000 h 800"/>
              <a:gd name="T16" fmla="*/ 1616075 w 1168"/>
              <a:gd name="T17" fmla="*/ 946150 h 800"/>
              <a:gd name="T18" fmla="*/ 1854200 w 1168"/>
              <a:gd name="T19" fmla="*/ 635000 h 800"/>
              <a:gd name="T20" fmla="*/ 1616075 w 1168"/>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68" h="800">
                <a:moveTo>
                  <a:pt x="1018" y="204"/>
                </a:moveTo>
                <a:lnTo>
                  <a:pt x="864" y="0"/>
                </a:lnTo>
                <a:lnTo>
                  <a:pt x="0" y="0"/>
                </a:lnTo>
                <a:lnTo>
                  <a:pt x="154" y="204"/>
                </a:lnTo>
                <a:lnTo>
                  <a:pt x="304" y="400"/>
                </a:lnTo>
                <a:lnTo>
                  <a:pt x="154" y="596"/>
                </a:lnTo>
                <a:lnTo>
                  <a:pt x="0" y="800"/>
                </a:lnTo>
                <a:lnTo>
                  <a:pt x="864" y="800"/>
                </a:lnTo>
                <a:lnTo>
                  <a:pt x="1018" y="596"/>
                </a:lnTo>
                <a:lnTo>
                  <a:pt x="1168" y="400"/>
                </a:lnTo>
                <a:lnTo>
                  <a:pt x="1018" y="204"/>
                </a:lnTo>
                <a:close/>
              </a:path>
            </a:pathLst>
          </a:custGeom>
          <a:solidFill>
            <a:srgbClr val="99CCFF"/>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5371" name="Freeform 21"/>
          <p:cNvSpPr>
            <a:spLocks/>
          </p:cNvSpPr>
          <p:nvPr/>
        </p:nvSpPr>
        <p:spPr bwMode="auto">
          <a:xfrm>
            <a:off x="5284788" y="1614488"/>
            <a:ext cx="1857375" cy="1270000"/>
          </a:xfrm>
          <a:custGeom>
            <a:avLst/>
            <a:gdLst>
              <a:gd name="T0" fmla="*/ 1619250 w 1170"/>
              <a:gd name="T1" fmla="*/ 323850 h 800"/>
              <a:gd name="T2" fmla="*/ 1371600 w 1170"/>
              <a:gd name="T3" fmla="*/ 0 h 800"/>
              <a:gd name="T4" fmla="*/ 0 w 1170"/>
              <a:gd name="T5" fmla="*/ 0 h 800"/>
              <a:gd name="T6" fmla="*/ 247650 w 1170"/>
              <a:gd name="T7" fmla="*/ 323850 h 800"/>
              <a:gd name="T8" fmla="*/ 485775 w 1170"/>
              <a:gd name="T9" fmla="*/ 635000 h 800"/>
              <a:gd name="T10" fmla="*/ 247650 w 1170"/>
              <a:gd name="T11" fmla="*/ 946150 h 800"/>
              <a:gd name="T12" fmla="*/ 0 w 1170"/>
              <a:gd name="T13" fmla="*/ 1270000 h 800"/>
              <a:gd name="T14" fmla="*/ 1371600 w 1170"/>
              <a:gd name="T15" fmla="*/ 1270000 h 800"/>
              <a:gd name="T16" fmla="*/ 1619250 w 1170"/>
              <a:gd name="T17" fmla="*/ 946150 h 800"/>
              <a:gd name="T18" fmla="*/ 1857375 w 1170"/>
              <a:gd name="T19" fmla="*/ 635000 h 800"/>
              <a:gd name="T20" fmla="*/ 1619250 w 1170"/>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70" h="800">
                <a:moveTo>
                  <a:pt x="1020" y="204"/>
                </a:moveTo>
                <a:lnTo>
                  <a:pt x="864" y="0"/>
                </a:lnTo>
                <a:lnTo>
                  <a:pt x="0" y="0"/>
                </a:lnTo>
                <a:lnTo>
                  <a:pt x="156" y="204"/>
                </a:lnTo>
                <a:lnTo>
                  <a:pt x="306" y="400"/>
                </a:lnTo>
                <a:lnTo>
                  <a:pt x="156" y="596"/>
                </a:lnTo>
                <a:lnTo>
                  <a:pt x="0" y="800"/>
                </a:lnTo>
                <a:lnTo>
                  <a:pt x="864" y="800"/>
                </a:lnTo>
                <a:lnTo>
                  <a:pt x="1020" y="596"/>
                </a:lnTo>
                <a:lnTo>
                  <a:pt x="1170" y="400"/>
                </a:lnTo>
                <a:lnTo>
                  <a:pt x="1020" y="204"/>
                </a:lnTo>
                <a:close/>
              </a:path>
            </a:pathLst>
          </a:custGeom>
          <a:solidFill>
            <a:srgbClr val="FFAB57"/>
          </a:solidFill>
          <a:ln w="12700" cmpd="sng">
            <a:solidFill>
              <a:schemeClr val="tx1"/>
            </a:solidFill>
            <a:prstDash val="solid"/>
            <a:round/>
            <a:headEnd/>
            <a:tailEnd/>
          </a:ln>
        </p:spPr>
        <p:txBody>
          <a:bodyPr/>
          <a:lstStyle/>
          <a:p>
            <a:endParaRPr lang="en-GB"/>
          </a:p>
        </p:txBody>
      </p:sp>
      <p:sp>
        <p:nvSpPr>
          <p:cNvPr id="15372" name="Freeform 22"/>
          <p:cNvSpPr>
            <a:spLocks/>
          </p:cNvSpPr>
          <p:nvPr/>
        </p:nvSpPr>
        <p:spPr bwMode="auto">
          <a:xfrm>
            <a:off x="6796088" y="1614488"/>
            <a:ext cx="1854200" cy="1270000"/>
          </a:xfrm>
          <a:custGeom>
            <a:avLst/>
            <a:gdLst>
              <a:gd name="T0" fmla="*/ 1616075 w 1168"/>
              <a:gd name="T1" fmla="*/ 323850 h 800"/>
              <a:gd name="T2" fmla="*/ 1371600 w 1168"/>
              <a:gd name="T3" fmla="*/ 0 h 800"/>
              <a:gd name="T4" fmla="*/ 0 w 1168"/>
              <a:gd name="T5" fmla="*/ 0 h 800"/>
              <a:gd name="T6" fmla="*/ 244475 w 1168"/>
              <a:gd name="T7" fmla="*/ 323850 h 800"/>
              <a:gd name="T8" fmla="*/ 482600 w 1168"/>
              <a:gd name="T9" fmla="*/ 635000 h 800"/>
              <a:gd name="T10" fmla="*/ 244475 w 1168"/>
              <a:gd name="T11" fmla="*/ 946150 h 800"/>
              <a:gd name="T12" fmla="*/ 0 w 1168"/>
              <a:gd name="T13" fmla="*/ 1270000 h 800"/>
              <a:gd name="T14" fmla="*/ 1371600 w 1168"/>
              <a:gd name="T15" fmla="*/ 1270000 h 800"/>
              <a:gd name="T16" fmla="*/ 1616075 w 1168"/>
              <a:gd name="T17" fmla="*/ 946150 h 800"/>
              <a:gd name="T18" fmla="*/ 1854200 w 1168"/>
              <a:gd name="T19" fmla="*/ 635000 h 800"/>
              <a:gd name="T20" fmla="*/ 1616075 w 1168"/>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68" h="800">
                <a:moveTo>
                  <a:pt x="1018" y="204"/>
                </a:moveTo>
                <a:lnTo>
                  <a:pt x="864" y="0"/>
                </a:lnTo>
                <a:lnTo>
                  <a:pt x="0" y="0"/>
                </a:lnTo>
                <a:lnTo>
                  <a:pt x="154" y="204"/>
                </a:lnTo>
                <a:lnTo>
                  <a:pt x="304" y="400"/>
                </a:lnTo>
                <a:lnTo>
                  <a:pt x="154" y="596"/>
                </a:lnTo>
                <a:lnTo>
                  <a:pt x="0" y="800"/>
                </a:lnTo>
                <a:lnTo>
                  <a:pt x="864" y="800"/>
                </a:lnTo>
                <a:lnTo>
                  <a:pt x="1018" y="596"/>
                </a:lnTo>
                <a:lnTo>
                  <a:pt x="1168" y="400"/>
                </a:lnTo>
                <a:lnTo>
                  <a:pt x="1018" y="204"/>
                </a:lnTo>
                <a:close/>
              </a:path>
            </a:pathLst>
          </a:custGeom>
          <a:solidFill>
            <a:srgbClr val="FFC993"/>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5373" name="Text Box 23"/>
          <p:cNvSpPr txBox="1">
            <a:spLocks noChangeArrowheads="1"/>
          </p:cNvSpPr>
          <p:nvPr/>
        </p:nvSpPr>
        <p:spPr bwMode="auto">
          <a:xfrm>
            <a:off x="2916238" y="2066925"/>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Plan</a:t>
            </a:r>
          </a:p>
        </p:txBody>
      </p:sp>
      <p:sp>
        <p:nvSpPr>
          <p:cNvPr id="15374" name="Text Box 24"/>
          <p:cNvSpPr txBox="1">
            <a:spLocks noChangeArrowheads="1"/>
          </p:cNvSpPr>
          <p:nvPr/>
        </p:nvSpPr>
        <p:spPr bwMode="auto">
          <a:xfrm>
            <a:off x="1031875" y="2065338"/>
            <a:ext cx="895350" cy="366712"/>
          </a:xfrm>
          <a:prstGeom prst="rect">
            <a:avLst/>
          </a:prstGeom>
          <a:noFill/>
          <a:ln>
            <a:noFill/>
          </a:ln>
          <a:effectLst/>
          <a:extLst>
            <a:ext uri="{909E8E84-426E-40DD-AFC4-6F175D3DCCD1}">
              <a14:hiddenFill xmlns:a14="http://schemas.microsoft.com/office/drawing/2010/main">
                <a:solidFill>
                  <a:srgbClr val="2E4C9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Design</a:t>
            </a:r>
          </a:p>
        </p:txBody>
      </p:sp>
      <p:sp>
        <p:nvSpPr>
          <p:cNvPr id="15375" name="Text Box 25"/>
          <p:cNvSpPr txBox="1">
            <a:spLocks noChangeArrowheads="1"/>
          </p:cNvSpPr>
          <p:nvPr/>
        </p:nvSpPr>
        <p:spPr bwMode="auto">
          <a:xfrm>
            <a:off x="4446588" y="2066925"/>
            <a:ext cx="692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Build</a:t>
            </a:r>
          </a:p>
        </p:txBody>
      </p:sp>
      <p:sp>
        <p:nvSpPr>
          <p:cNvPr id="15376" name="Text Box 26"/>
          <p:cNvSpPr txBox="1">
            <a:spLocks noChangeArrowheads="1"/>
          </p:cNvSpPr>
          <p:nvPr/>
        </p:nvSpPr>
        <p:spPr bwMode="auto">
          <a:xfrm>
            <a:off x="5959475" y="2065338"/>
            <a:ext cx="628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Test</a:t>
            </a:r>
          </a:p>
        </p:txBody>
      </p:sp>
      <p:sp>
        <p:nvSpPr>
          <p:cNvPr id="15377" name="Text Box 27"/>
          <p:cNvSpPr txBox="1">
            <a:spLocks noChangeArrowheads="1"/>
          </p:cNvSpPr>
          <p:nvPr/>
        </p:nvSpPr>
        <p:spPr bwMode="auto">
          <a:xfrm>
            <a:off x="7366000" y="2066925"/>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Evaluate</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85026" name="Group 34"/>
          <p:cNvGraphicFramePr>
            <a:graphicFrameLocks noGrp="1"/>
          </p:cNvGraphicFramePr>
          <p:nvPr>
            <p:ph type="tbl" idx="1"/>
          </p:nvPr>
        </p:nvGraphicFramePr>
        <p:xfrm>
          <a:off x="1149350" y="1806575"/>
          <a:ext cx="7458075" cy="3275013"/>
        </p:xfrm>
        <a:graphic>
          <a:graphicData uri="http://schemas.openxmlformats.org/drawingml/2006/table">
            <a:tbl>
              <a:tblPr/>
              <a:tblGrid>
                <a:gridCol w="3730625"/>
                <a:gridCol w="3727450"/>
              </a:tblGrid>
              <a:tr h="519072">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Title</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Title</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r>
              <a:tr h="459324">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4">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4">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4">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4">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4">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bl>
          </a:graphicData>
        </a:graphic>
      </p:graphicFrame>
      <p:sp>
        <p:nvSpPr>
          <p:cNvPr id="17437" name="Text Box 29"/>
          <p:cNvSpPr txBox="1">
            <a:spLocks noChangeArrowheads="1"/>
          </p:cNvSpPr>
          <p:nvPr/>
        </p:nvSpPr>
        <p:spPr bwMode="auto">
          <a:xfrm>
            <a:off x="2630488" y="5397500"/>
            <a:ext cx="411003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t>Note:  </a:t>
            </a:r>
            <a:r>
              <a:rPr lang="en-GB" altLang="en-US"/>
              <a:t>PowerPoint does not allow you to have nice default tables - but you can cut and paste this one</a:t>
            </a:r>
            <a:endParaRPr lang="en-US" altLang="en-US"/>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a:xfrm>
            <a:off x="457200" y="1484313"/>
            <a:ext cx="4724400" cy="4608512"/>
          </a:xfrm>
          <a:noFill/>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89092" name="Group 4"/>
          <p:cNvGraphicFramePr>
            <a:graphicFrameLocks noGrp="1"/>
          </p:cNvGraphicFramePr>
          <p:nvPr>
            <p:ph sz="half" idx="2"/>
          </p:nvPr>
        </p:nvGraphicFramePr>
        <p:xfrm>
          <a:off x="5484813" y="1668463"/>
          <a:ext cx="3195637" cy="1644650"/>
        </p:xfrm>
        <a:graphic>
          <a:graphicData uri="http://schemas.openxmlformats.org/drawingml/2006/table">
            <a:tbl>
              <a:tblPr/>
              <a:tblGrid>
                <a:gridCol w="1598612"/>
                <a:gridCol w="1597025"/>
              </a:tblGrid>
              <a:tr h="822325">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325">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1620838" y="4581525"/>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endParaRPr lang="en-US" altLang="en-US"/>
          </a:p>
        </p:txBody>
      </p:sp>
      <p:sp>
        <p:nvSpPr>
          <p:cNvPr id="19472" name="Rectangle 16"/>
          <p:cNvSpPr>
            <a:spLocks noChangeArrowheads="1"/>
          </p:cNvSpPr>
          <p:nvPr/>
        </p:nvSpPr>
        <p:spPr bwMode="auto">
          <a:xfrm>
            <a:off x="4500563" y="4581525"/>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E2FAD"/>
      </a:dk1>
      <a:lt1>
        <a:srgbClr val="6BA7F8"/>
      </a:lt1>
      <a:dk2>
        <a:srgbClr val="0E2FAD"/>
      </a:dk2>
      <a:lt2>
        <a:srgbClr val="B3CCE6"/>
      </a:lt2>
      <a:accent1>
        <a:srgbClr val="7FD7FC"/>
      </a:accent1>
      <a:accent2>
        <a:srgbClr val="6BA7F8"/>
      </a:accent2>
      <a:accent3>
        <a:srgbClr val="BAD0FB"/>
      </a:accent3>
      <a:accent4>
        <a:srgbClr val="0A2793"/>
      </a:accent4>
      <a:accent5>
        <a:srgbClr val="C0E8FD"/>
      </a:accent5>
      <a:accent6>
        <a:srgbClr val="6097E1"/>
      </a:accent6>
      <a:hlink>
        <a:srgbClr val="FFAB57"/>
      </a:hlink>
      <a:folHlink>
        <a:srgbClr val="007B7E"/>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8E8AB4"/>
        </a:dk1>
        <a:lt1>
          <a:srgbClr val="F8F8F8"/>
        </a:lt1>
        <a:dk2>
          <a:srgbClr val="5D5888"/>
        </a:dk2>
        <a:lt2>
          <a:srgbClr val="FFFFFF"/>
        </a:lt2>
        <a:accent1>
          <a:srgbClr val="191077"/>
        </a:accent1>
        <a:accent2>
          <a:srgbClr val="BC0606"/>
        </a:accent2>
        <a:accent3>
          <a:srgbClr val="B6B4C3"/>
        </a:accent3>
        <a:accent4>
          <a:srgbClr val="D4D4D4"/>
        </a:accent4>
        <a:accent5>
          <a:srgbClr val="ABAABD"/>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4">
        <a:dk1>
          <a:srgbClr val="8E8AB4"/>
        </a:dk1>
        <a:lt1>
          <a:srgbClr val="F8F8F8"/>
        </a:lt1>
        <a:dk2>
          <a:srgbClr val="5D5888"/>
        </a:dk2>
        <a:lt2>
          <a:srgbClr val="FFFFFF"/>
        </a:lt2>
        <a:accent1>
          <a:srgbClr val="FFFFFF"/>
        </a:accent1>
        <a:accent2>
          <a:srgbClr val="BC0606"/>
        </a:accent2>
        <a:accent3>
          <a:srgbClr val="B6B4C3"/>
        </a:accent3>
        <a:accent4>
          <a:srgbClr val="D4D4D4"/>
        </a:accent4>
        <a:accent5>
          <a:srgbClr val="FFFFFF"/>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5">
        <a:dk1>
          <a:srgbClr val="8E8AB4"/>
        </a:dk1>
        <a:lt1>
          <a:srgbClr val="F8F8F8"/>
        </a:lt1>
        <a:dk2>
          <a:srgbClr val="5D5888"/>
        </a:dk2>
        <a:lt2>
          <a:srgbClr val="FFFFFF"/>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6">
        <a:dk1>
          <a:srgbClr val="8E8AB4"/>
        </a:dk1>
        <a:lt1>
          <a:srgbClr val="F8F8F8"/>
        </a:lt1>
        <a:dk2>
          <a:srgbClr val="5D5888"/>
        </a:dk2>
        <a:lt2>
          <a:srgbClr val="463F83"/>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1044</TotalTime>
  <Words>303</Words>
  <Application>Microsoft Office PowerPoint</Application>
  <PresentationFormat>On-screen Show (4:3)</PresentationFormat>
  <Paragraphs>78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Swimming Pool Template</vt:lpstr>
      <vt:lpstr>Example Bullet Point Slide</vt:lpstr>
      <vt:lpstr>Colour scheme</vt:lpstr>
      <vt:lpstr>Sample Graph (3 colours)</vt:lpstr>
      <vt:lpstr>Picture slide</vt:lpstr>
      <vt:lpstr>Process Flow</vt:lpstr>
      <vt:lpstr>Example of a table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Swimming Pool Template</dc:title>
  <dc:creator>Presentation Magazine</dc:creator>
  <cp:lastModifiedBy>Jonty Pearce</cp:lastModifiedBy>
  <cp:revision>37</cp:revision>
  <dcterms:created xsi:type="dcterms:W3CDTF">2005-03-15T10:04:38Z</dcterms:created>
  <dcterms:modified xsi:type="dcterms:W3CDTF">2015-02-22T11:11:01Z</dcterms:modified>
</cp:coreProperties>
</file>