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66" d="100"/>
          <a:sy n="66" d="100"/>
        </p:scale>
        <p:origin x="-3066"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D25DF14-643D-4529-B581-B006725D08A8}" type="slidenum">
              <a:rPr lang="en-GB" altLang="en-US"/>
              <a:pPr>
                <a:defRPr/>
              </a:pPr>
              <a:t>‹#›</a:t>
            </a:fld>
            <a:endParaRPr lang="en-GB" altLang="en-US"/>
          </a:p>
        </p:txBody>
      </p:sp>
    </p:spTree>
    <p:extLst>
      <p:ext uri="{BB962C8B-B14F-4D97-AF65-F5344CB8AC3E}">
        <p14:creationId xmlns:p14="http://schemas.microsoft.com/office/powerpoint/2010/main" val="8615530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78C3652-1169-4323-A773-C44654B50592}" type="slidenum">
              <a:rPr lang="en-GB" altLang="en-US"/>
              <a:pPr>
                <a:defRPr/>
              </a:pPr>
              <a:t>‹#›</a:t>
            </a:fld>
            <a:endParaRPr lang="en-GB" altLang="en-US"/>
          </a:p>
        </p:txBody>
      </p:sp>
    </p:spTree>
    <p:extLst>
      <p:ext uri="{BB962C8B-B14F-4D97-AF65-F5344CB8AC3E}">
        <p14:creationId xmlns:p14="http://schemas.microsoft.com/office/powerpoint/2010/main" val="866394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7E6EF0-618C-485F-AB8B-F6F8C5236CD3}"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24691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98D8552-C8CA-4AD7-88CF-BEE227945149}"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765897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9D59365-5E40-4348-B4CF-3116F4FE9817}"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60517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D51594C-17AA-43D6-A317-0640082CEAE1}"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192424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07CE752-9BF7-42B9-9FF3-550A06180C96}"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182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FC31A1-63B0-4F57-83E8-CBD2638EB93F}"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77327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460D0C-8F6E-4693-9D22-1C9B8297A447}"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27643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006A42-70EA-4D23-ACB2-A6CAA40B51CC}"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92997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FFD6E9D-EA93-4ABE-AECC-BD0764EA0295}"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710323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pic>
        <p:nvPicPr>
          <p:cNvPr id="4" name="Picture 19" descr="rosemary-orange"/>
          <p:cNvPicPr>
            <a:picLocks noChangeAspect="1" noChangeArrowheads="1"/>
          </p:cNvPicPr>
          <p:nvPr userDrawn="1"/>
        </p:nvPicPr>
        <p:blipFill>
          <a:blip r:embed="rId2">
            <a:extLst>
              <a:ext uri="{28A0092B-C50C-407E-A947-70E740481C1C}">
                <a14:useLocalDpi xmlns:a14="http://schemas.microsoft.com/office/drawing/2010/main" val="0"/>
              </a:ext>
            </a:extLst>
          </a:blip>
          <a:srcRect l="21391" r="5354"/>
          <a:stretch>
            <a:fillRect/>
          </a:stretch>
        </p:blipFill>
        <p:spPr bwMode="auto">
          <a:xfrm>
            <a:off x="0" y="-114300"/>
            <a:ext cx="9144000" cy="697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250825" y="3105150"/>
            <a:ext cx="6716713" cy="1152525"/>
          </a:xfrm>
          <a:extLst>
            <a:ext uri="{909E8E84-426E-40DD-AFC4-6F175D3DCCD1}">
              <a14:hiddenFill xmlns:a14="http://schemas.microsoft.com/office/drawing/2010/main">
                <a:solidFill>
                  <a:schemeClr val="accent1"/>
                </a:solidFill>
              </a14:hiddenFill>
            </a:ext>
          </a:extLst>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250825" y="620713"/>
            <a:ext cx="6716713" cy="2484437"/>
          </a:xfrm>
        </p:spPr>
        <p:txBody>
          <a:bodyPr/>
          <a:lstStyle>
            <a:lvl1pPr>
              <a:defRPr sz="48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5E76EE8-E4BE-46A6-9533-2CBA0454119F}" type="slidenum">
              <a:rPr lang="en-GB" altLang="en-US"/>
              <a:pPr>
                <a:defRPr/>
              </a:pPr>
              <a:t>‹#›</a:t>
            </a:fld>
            <a:endParaRPr lang="en-GB" altLang="en-US"/>
          </a:p>
        </p:txBody>
      </p:sp>
    </p:spTree>
    <p:extLst>
      <p:ext uri="{BB962C8B-B14F-4D97-AF65-F5344CB8AC3E}">
        <p14:creationId xmlns:p14="http://schemas.microsoft.com/office/powerpoint/2010/main" val="378203951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765659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53038" y="260350"/>
            <a:ext cx="1597025"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46434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2348556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392863"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392863" cy="4603750"/>
          </a:xfrm>
        </p:spPr>
        <p:txBody>
          <a:bodyPr/>
          <a:lstStyle/>
          <a:p>
            <a:pPr lvl="0"/>
            <a:endParaRPr lang="en-GB" noProof="0" smtClean="0"/>
          </a:p>
        </p:txBody>
      </p:sp>
    </p:spTree>
    <p:extLst>
      <p:ext uri="{BB962C8B-B14F-4D97-AF65-F5344CB8AC3E}">
        <p14:creationId xmlns:p14="http://schemas.microsoft.com/office/powerpoint/2010/main" val="39026622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392863"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119438"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29038" y="1741488"/>
            <a:ext cx="31210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117242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2313462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23696937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119438"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29038" y="1741488"/>
            <a:ext cx="31210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1890614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0677250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29022749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0925693"/>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616234005"/>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6226416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descr="rosemary-orange"/>
          <p:cNvPicPr>
            <a:picLocks noChangeAspect="1" noChangeArrowheads="1"/>
          </p:cNvPicPr>
          <p:nvPr userDrawn="1"/>
        </p:nvPicPr>
        <p:blipFill>
          <a:blip r:embed="rId15">
            <a:extLst>
              <a:ext uri="{28A0092B-C50C-407E-A947-70E740481C1C}">
                <a14:useLocalDpi xmlns:a14="http://schemas.microsoft.com/office/drawing/2010/main" val="0"/>
              </a:ext>
            </a:extLst>
          </a:blip>
          <a:srcRect l="21391" r="5354"/>
          <a:stretch>
            <a:fillRect/>
          </a:stretch>
        </p:blipFill>
        <p:spPr bwMode="auto">
          <a:xfrm>
            <a:off x="0" y="-114300"/>
            <a:ext cx="9144000" cy="697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6392863"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741488"/>
            <a:ext cx="6392863"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000" b="1" kern="1200">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Warm Rosemary Template</a:t>
            </a:r>
          </a:p>
        </p:txBody>
      </p:sp>
      <p:sp>
        <p:nvSpPr>
          <p:cNvPr id="5123" name="Rectangle 5"/>
          <p:cNvSpPr>
            <a:spLocks noGrp="1" noChangeArrowheads="1"/>
          </p:cNvSpPr>
          <p:nvPr>
            <p:ph type="subTitle" idx="1"/>
          </p:nvPr>
        </p:nvSpPr>
        <p:spPr>
          <a:xfrm>
            <a:off x="250825" y="3105150"/>
            <a:ext cx="6529388" cy="1152525"/>
          </a:xfrm>
        </p:spPr>
        <p:txBody>
          <a:bodyPr/>
          <a:lstStyle/>
          <a:p>
            <a:pPr eaLnBrk="1" hangingPunct="1"/>
            <a:r>
              <a:rPr lang="en-GB" altLang="en-US" sz="44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671763" y="2787650"/>
            <a:ext cx="827087"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748088" y="2787650"/>
            <a:ext cx="827087"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619250" y="4402138"/>
            <a:ext cx="827088"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687638" y="4402138"/>
            <a:ext cx="827087"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756025" y="4402138"/>
            <a:ext cx="827088"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4826000" y="4402138"/>
            <a:ext cx="827088"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808538" y="2787650"/>
            <a:ext cx="827087"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603375" y="2787650"/>
            <a:ext cx="827088"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384300"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2701925"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3652838" y="2147888"/>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4932363" y="2025650"/>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1762125"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2708275" y="37623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3643313"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4724400"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741488"/>
            <a:ext cx="3128963" cy="4603750"/>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0725" y="3140075"/>
            <a:ext cx="3241675" cy="3205163"/>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087688"/>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7" name="Group 35"/>
          <p:cNvGraphicFramePr>
            <a:graphicFrameLocks noGrp="1"/>
          </p:cNvGraphicFramePr>
          <p:nvPr>
            <p:ph type="tbl" idx="1"/>
          </p:nvPr>
        </p:nvGraphicFramePr>
        <p:xfrm>
          <a:off x="990600" y="2063750"/>
          <a:ext cx="5751513" cy="3275013"/>
        </p:xfrm>
        <a:graphic>
          <a:graphicData uri="http://schemas.openxmlformats.org/drawingml/2006/table">
            <a:tbl>
              <a:tblPr/>
              <a:tblGrid>
                <a:gridCol w="2876550"/>
                <a:gridCol w="2874963"/>
              </a:tblGrid>
              <a:tr h="51907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397500"/>
            <a:ext cx="411003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741488"/>
            <a:ext cx="3643313"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4333875" y="1925638"/>
          <a:ext cx="2463800" cy="1643062"/>
        </p:xfrm>
        <a:graphic>
          <a:graphicData uri="http://schemas.openxmlformats.org/drawingml/2006/table">
            <a:tbl>
              <a:tblPr/>
              <a:tblGrid>
                <a:gridCol w="1231900"/>
                <a:gridCol w="1231900"/>
              </a:tblGrid>
              <a:tr h="822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9"/>
          <p:cNvSpPr>
            <a:spLocks noChangeArrowheads="1"/>
          </p:cNvSpPr>
          <p:nvPr/>
        </p:nvSpPr>
        <p:spPr bwMode="auto">
          <a:xfrm>
            <a:off x="539750" y="1384300"/>
            <a:ext cx="7921625" cy="5113338"/>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8"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9"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10"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1"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3"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FFC47E"/>
      </a:lt1>
      <a:dk2>
        <a:srgbClr val="0E2FAD"/>
      </a:dk2>
      <a:lt2>
        <a:srgbClr val="B3CCE6"/>
      </a:lt2>
      <a:accent1>
        <a:srgbClr val="93C9F9"/>
      </a:accent1>
      <a:accent2>
        <a:srgbClr val="6BA7F8"/>
      </a:accent2>
      <a:accent3>
        <a:srgbClr val="FFDEC0"/>
      </a:accent3>
      <a:accent4>
        <a:srgbClr val="0A2793"/>
      </a:accent4>
      <a:accent5>
        <a:srgbClr val="C8E1FB"/>
      </a:accent5>
      <a:accent6>
        <a:srgbClr val="6097E1"/>
      </a:accent6>
      <a:hlink>
        <a:srgbClr val="FA8900"/>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Warm Rosemary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Warm Rosemary Template</dc:title>
  <dc:creator>Presentation Magazine</dc:creator>
  <cp:lastModifiedBy>Jonty Pearce</cp:lastModifiedBy>
  <cp:revision>39</cp:revision>
  <dcterms:created xsi:type="dcterms:W3CDTF">2005-03-15T10:04:38Z</dcterms:created>
  <dcterms:modified xsi:type="dcterms:W3CDTF">2015-02-22T11:11:02Z</dcterms:modified>
</cp:coreProperties>
</file>