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1" r:id="rId2"/>
  </p:sldMasterIdLst>
  <p:notesMasterIdLst>
    <p:notesMasterId r:id="rId8"/>
  </p:notesMasterIdLst>
  <p:sldIdLst>
    <p:sldId id="275" r:id="rId3"/>
    <p:sldId id="280" r:id="rId4"/>
    <p:sldId id="277" r:id="rId5"/>
    <p:sldId id="279" r:id="rId6"/>
    <p:sldId id="282" r:id="rId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73C0"/>
    <a:srgbClr val="070713"/>
    <a:srgbClr val="292B72"/>
    <a:srgbClr val="3C4DC4"/>
    <a:srgbClr val="3CFF4D"/>
    <a:srgbClr val="88B5EF"/>
    <a:srgbClr val="33CC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702" autoAdjust="0"/>
    <p:restoredTop sz="94693" autoAdjust="0"/>
  </p:normalViewPr>
  <p:slideViewPr>
    <p:cSldViewPr>
      <p:cViewPr>
        <p:scale>
          <a:sx n="75" d="100"/>
          <a:sy n="75" d="100"/>
        </p:scale>
        <p:origin x="-2580" y="-1026"/>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US" altLang="en-US"/>
          </a:p>
        </p:txBody>
      </p:sp>
      <p:sp>
        <p:nvSpPr>
          <p:cNvPr id="41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102675D9-20FA-42F5-8FE9-3767725C62D5}" type="slidenum">
              <a:rPr lang="en-US" altLang="en-US"/>
              <a:pPr>
                <a:defRPr/>
              </a:pPr>
              <a:t>‹#›</a:t>
            </a:fld>
            <a:endParaRPr lang="en-US" altLang="en-US"/>
          </a:p>
        </p:txBody>
      </p:sp>
    </p:spTree>
    <p:extLst>
      <p:ext uri="{BB962C8B-B14F-4D97-AF65-F5344CB8AC3E}">
        <p14:creationId xmlns:p14="http://schemas.microsoft.com/office/powerpoint/2010/main" val="1431620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4D1914EF-7F18-411E-8818-737DE6EC84E4}" type="slidenum">
              <a:rPr lang="en-US" altLang="en-US" sz="1200" b="0"/>
              <a:pPr/>
              <a:t>1</a:t>
            </a:fld>
            <a:endParaRPr lang="en-US" altLang="en-US" sz="1200" b="0"/>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87554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9BA1AFF7-BD2E-4AA5-AEF1-7076B07631D7}" type="slidenum">
              <a:rPr lang="en-US" altLang="en-US" sz="1200" b="0"/>
              <a:pPr/>
              <a:t>2</a:t>
            </a:fld>
            <a:endParaRPr lang="en-US" altLang="en-US" sz="1200" b="0"/>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56241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A0C1D13A-E3E7-4518-902E-3C4D24A0082E}" type="slidenum">
              <a:rPr lang="en-US" altLang="en-US" sz="1200" b="0"/>
              <a:pPr/>
              <a:t>3</a:t>
            </a:fld>
            <a:endParaRPr lang="en-US" altLang="en-US" sz="1200" b="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23235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12EE8377-D28A-4676-A4D0-87D2CA0D85F6}" type="slidenum">
              <a:rPr lang="en-US" altLang="en-US" sz="1200" b="0"/>
              <a:pPr/>
              <a:t>4</a:t>
            </a:fld>
            <a:endParaRPr lang="en-US" altLang="en-US" sz="1200" b="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779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271E7CA1-A93B-445C-BA02-9AFA87282A53}" type="slidenum">
              <a:rPr lang="en-US" altLang="en-US" sz="1200" b="0"/>
              <a:pPr/>
              <a:t>5</a:t>
            </a:fld>
            <a:endParaRPr lang="en-US" altLang="en-US" sz="1200" b="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34150834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hesea"/>
          <p:cNvPicPr>
            <a:picLocks noChangeAspect="1" noChangeArrowheads="1"/>
          </p:cNvPicPr>
          <p:nvPr userDrawn="1"/>
        </p:nvPicPr>
        <p:blipFill>
          <a:blip r:embed="rId2">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2457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04CBBC3A-2035-4227-90D3-417A49C04EE3}" type="slidenum">
              <a:rPr lang="en-US" altLang="en-US"/>
              <a:pPr>
                <a:defRPr/>
              </a:pPr>
              <a:t>‹#›</a:t>
            </a:fld>
            <a:endParaRPr lang="en-US" altLang="en-US"/>
          </a:p>
        </p:txBody>
      </p:sp>
    </p:spTree>
    <p:extLst>
      <p:ext uri="{BB962C8B-B14F-4D97-AF65-F5344CB8AC3E}">
        <p14:creationId xmlns:p14="http://schemas.microsoft.com/office/powerpoint/2010/main" val="409739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A6E34EF-5A62-486A-B7E8-7336F99B76FA}" type="slidenum">
              <a:rPr lang="en-US" altLang="en-US"/>
              <a:pPr>
                <a:defRPr/>
              </a:pPr>
              <a:t>‹#›</a:t>
            </a:fld>
            <a:endParaRPr lang="en-US" altLang="en-US"/>
          </a:p>
        </p:txBody>
      </p:sp>
    </p:spTree>
    <p:extLst>
      <p:ext uri="{BB962C8B-B14F-4D97-AF65-F5344CB8AC3E}">
        <p14:creationId xmlns:p14="http://schemas.microsoft.com/office/powerpoint/2010/main" val="225655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51C489-0DBA-465C-A74B-83B1D6CA4A13}" type="slidenum">
              <a:rPr lang="en-US" altLang="en-US"/>
              <a:pPr>
                <a:defRPr/>
              </a:pPr>
              <a:t>‹#›</a:t>
            </a:fld>
            <a:endParaRPr lang="en-US" altLang="en-US"/>
          </a:p>
        </p:txBody>
      </p:sp>
    </p:spTree>
    <p:extLst>
      <p:ext uri="{BB962C8B-B14F-4D97-AF65-F5344CB8AC3E}">
        <p14:creationId xmlns:p14="http://schemas.microsoft.com/office/powerpoint/2010/main" val="1483559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D47EDF2-3D58-486A-AB34-EB0CEEA44548}" type="slidenum">
              <a:rPr lang="en-GB" altLang="en-US"/>
              <a:pPr>
                <a:defRPr/>
              </a:pPr>
              <a:t>‹#›</a:t>
            </a:fld>
            <a:endParaRPr lang="en-GB" altLang="en-US"/>
          </a:p>
        </p:txBody>
      </p:sp>
    </p:spTree>
    <p:extLst>
      <p:ext uri="{BB962C8B-B14F-4D97-AF65-F5344CB8AC3E}">
        <p14:creationId xmlns:p14="http://schemas.microsoft.com/office/powerpoint/2010/main" val="1927399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8313D6-E1FA-41A4-A3F3-236DB6CBFE9D}" type="slidenum">
              <a:rPr lang="en-GB" altLang="en-US"/>
              <a:pPr>
                <a:defRPr/>
              </a:pPr>
              <a:t>‹#›</a:t>
            </a:fld>
            <a:endParaRPr lang="en-GB" altLang="en-US"/>
          </a:p>
        </p:txBody>
      </p:sp>
    </p:spTree>
    <p:extLst>
      <p:ext uri="{BB962C8B-B14F-4D97-AF65-F5344CB8AC3E}">
        <p14:creationId xmlns:p14="http://schemas.microsoft.com/office/powerpoint/2010/main" val="4281864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66BBE56-B6D4-4B06-B84C-D289382C33CE}" type="slidenum">
              <a:rPr lang="en-GB" altLang="en-US"/>
              <a:pPr>
                <a:defRPr/>
              </a:pPr>
              <a:t>‹#›</a:t>
            </a:fld>
            <a:endParaRPr lang="en-GB" altLang="en-US"/>
          </a:p>
        </p:txBody>
      </p:sp>
    </p:spTree>
    <p:extLst>
      <p:ext uri="{BB962C8B-B14F-4D97-AF65-F5344CB8AC3E}">
        <p14:creationId xmlns:p14="http://schemas.microsoft.com/office/powerpoint/2010/main" val="2687763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83620261-AF2A-4DEE-B010-2D3527022303}" type="slidenum">
              <a:rPr lang="en-GB" altLang="en-US"/>
              <a:pPr>
                <a:defRPr/>
              </a:pPr>
              <a:t>‹#›</a:t>
            </a:fld>
            <a:endParaRPr lang="en-GB" altLang="en-US"/>
          </a:p>
        </p:txBody>
      </p:sp>
    </p:spTree>
    <p:extLst>
      <p:ext uri="{BB962C8B-B14F-4D97-AF65-F5344CB8AC3E}">
        <p14:creationId xmlns:p14="http://schemas.microsoft.com/office/powerpoint/2010/main" val="1932488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8E5E8D5C-752E-49F4-B4FC-7B38C282835F}" type="slidenum">
              <a:rPr lang="en-GB" altLang="en-US"/>
              <a:pPr>
                <a:defRPr/>
              </a:pPr>
              <a:t>‹#›</a:t>
            </a:fld>
            <a:endParaRPr lang="en-GB" altLang="en-US"/>
          </a:p>
        </p:txBody>
      </p:sp>
    </p:spTree>
    <p:extLst>
      <p:ext uri="{BB962C8B-B14F-4D97-AF65-F5344CB8AC3E}">
        <p14:creationId xmlns:p14="http://schemas.microsoft.com/office/powerpoint/2010/main" val="2439868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335886DA-2576-40FE-8609-B0E4FDC6DC1D}" type="slidenum">
              <a:rPr lang="en-GB" altLang="en-US"/>
              <a:pPr>
                <a:defRPr/>
              </a:pPr>
              <a:t>‹#›</a:t>
            </a:fld>
            <a:endParaRPr lang="en-GB" altLang="en-US"/>
          </a:p>
        </p:txBody>
      </p:sp>
    </p:spTree>
    <p:extLst>
      <p:ext uri="{BB962C8B-B14F-4D97-AF65-F5344CB8AC3E}">
        <p14:creationId xmlns:p14="http://schemas.microsoft.com/office/powerpoint/2010/main" val="433347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6C08323E-4C73-448A-9271-A15726CFCC7A}" type="slidenum">
              <a:rPr lang="en-GB" altLang="en-US"/>
              <a:pPr>
                <a:defRPr/>
              </a:pPr>
              <a:t>‹#›</a:t>
            </a:fld>
            <a:endParaRPr lang="en-GB" altLang="en-US"/>
          </a:p>
        </p:txBody>
      </p:sp>
    </p:spTree>
    <p:extLst>
      <p:ext uri="{BB962C8B-B14F-4D97-AF65-F5344CB8AC3E}">
        <p14:creationId xmlns:p14="http://schemas.microsoft.com/office/powerpoint/2010/main" val="38602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F9C02C41-4559-416B-BB20-6D5E620ADB25}" type="slidenum">
              <a:rPr lang="en-GB" altLang="en-US"/>
              <a:pPr>
                <a:defRPr/>
              </a:pPr>
              <a:t>‹#›</a:t>
            </a:fld>
            <a:endParaRPr lang="en-GB" altLang="en-US"/>
          </a:p>
        </p:txBody>
      </p:sp>
    </p:spTree>
    <p:extLst>
      <p:ext uri="{BB962C8B-B14F-4D97-AF65-F5344CB8AC3E}">
        <p14:creationId xmlns:p14="http://schemas.microsoft.com/office/powerpoint/2010/main" val="810394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0D6796E-DC21-4CAD-B4B6-961B6BDDF554}" type="slidenum">
              <a:rPr lang="en-US" altLang="en-US"/>
              <a:pPr>
                <a:defRPr/>
              </a:pPr>
              <a:t>‹#›</a:t>
            </a:fld>
            <a:endParaRPr lang="en-US" altLang="en-US"/>
          </a:p>
        </p:txBody>
      </p:sp>
    </p:spTree>
    <p:extLst>
      <p:ext uri="{BB962C8B-B14F-4D97-AF65-F5344CB8AC3E}">
        <p14:creationId xmlns:p14="http://schemas.microsoft.com/office/powerpoint/2010/main" val="344453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FECD060A-2925-4F49-8EF1-C3CCA34F3273}" type="slidenum">
              <a:rPr lang="en-GB" altLang="en-US"/>
              <a:pPr>
                <a:defRPr/>
              </a:pPr>
              <a:t>‹#›</a:t>
            </a:fld>
            <a:endParaRPr lang="en-GB" altLang="en-US"/>
          </a:p>
        </p:txBody>
      </p:sp>
    </p:spTree>
    <p:extLst>
      <p:ext uri="{BB962C8B-B14F-4D97-AF65-F5344CB8AC3E}">
        <p14:creationId xmlns:p14="http://schemas.microsoft.com/office/powerpoint/2010/main" val="32639300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249117-5364-46D3-866A-55B807F351FC}" type="slidenum">
              <a:rPr lang="en-GB" altLang="en-US"/>
              <a:pPr>
                <a:defRPr/>
              </a:pPr>
              <a:t>‹#›</a:t>
            </a:fld>
            <a:endParaRPr lang="en-GB" altLang="en-US"/>
          </a:p>
        </p:txBody>
      </p:sp>
    </p:spTree>
    <p:extLst>
      <p:ext uri="{BB962C8B-B14F-4D97-AF65-F5344CB8AC3E}">
        <p14:creationId xmlns:p14="http://schemas.microsoft.com/office/powerpoint/2010/main" val="3946653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913F70-A254-4F6D-ADD5-33E08594E756}" type="slidenum">
              <a:rPr lang="en-GB" altLang="en-US"/>
              <a:pPr>
                <a:defRPr/>
              </a:pPr>
              <a:t>‹#›</a:t>
            </a:fld>
            <a:endParaRPr lang="en-GB" altLang="en-US"/>
          </a:p>
        </p:txBody>
      </p:sp>
    </p:spTree>
    <p:extLst>
      <p:ext uri="{BB962C8B-B14F-4D97-AF65-F5344CB8AC3E}">
        <p14:creationId xmlns:p14="http://schemas.microsoft.com/office/powerpoint/2010/main" val="2875577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B5521A-8358-4CA8-90F6-734BB0A6956A}" type="slidenum">
              <a:rPr lang="en-US" altLang="en-US"/>
              <a:pPr>
                <a:defRPr/>
              </a:pPr>
              <a:t>‹#›</a:t>
            </a:fld>
            <a:endParaRPr lang="en-US" altLang="en-US"/>
          </a:p>
        </p:txBody>
      </p:sp>
    </p:spTree>
    <p:extLst>
      <p:ext uri="{BB962C8B-B14F-4D97-AF65-F5344CB8AC3E}">
        <p14:creationId xmlns:p14="http://schemas.microsoft.com/office/powerpoint/2010/main" val="219989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1217FC-9411-43E4-B40C-22DCDB39B739}" type="slidenum">
              <a:rPr lang="en-US" altLang="en-US"/>
              <a:pPr>
                <a:defRPr/>
              </a:pPr>
              <a:t>‹#›</a:t>
            </a:fld>
            <a:endParaRPr lang="en-US" altLang="en-US"/>
          </a:p>
        </p:txBody>
      </p:sp>
    </p:spTree>
    <p:extLst>
      <p:ext uri="{BB962C8B-B14F-4D97-AF65-F5344CB8AC3E}">
        <p14:creationId xmlns:p14="http://schemas.microsoft.com/office/powerpoint/2010/main" val="183264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70CD42D-8DC4-4778-81D9-57B3C45838B7}" type="slidenum">
              <a:rPr lang="en-US" altLang="en-US"/>
              <a:pPr>
                <a:defRPr/>
              </a:pPr>
              <a:t>‹#›</a:t>
            </a:fld>
            <a:endParaRPr lang="en-US" altLang="en-US"/>
          </a:p>
        </p:txBody>
      </p:sp>
    </p:spTree>
    <p:extLst>
      <p:ext uri="{BB962C8B-B14F-4D97-AF65-F5344CB8AC3E}">
        <p14:creationId xmlns:p14="http://schemas.microsoft.com/office/powerpoint/2010/main" val="60053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7D9B01C-C330-487E-8D5C-5DADB039C34A}" type="slidenum">
              <a:rPr lang="en-US" altLang="en-US"/>
              <a:pPr>
                <a:defRPr/>
              </a:pPr>
              <a:t>‹#›</a:t>
            </a:fld>
            <a:endParaRPr lang="en-US" altLang="en-US"/>
          </a:p>
        </p:txBody>
      </p:sp>
    </p:spTree>
    <p:extLst>
      <p:ext uri="{BB962C8B-B14F-4D97-AF65-F5344CB8AC3E}">
        <p14:creationId xmlns:p14="http://schemas.microsoft.com/office/powerpoint/2010/main" val="1335755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FD07ADE-0752-4331-834B-FD957E6A70E2}" type="slidenum">
              <a:rPr lang="en-US" altLang="en-US"/>
              <a:pPr>
                <a:defRPr/>
              </a:pPr>
              <a:t>‹#›</a:t>
            </a:fld>
            <a:endParaRPr lang="en-US" altLang="en-US"/>
          </a:p>
        </p:txBody>
      </p:sp>
    </p:spTree>
    <p:extLst>
      <p:ext uri="{BB962C8B-B14F-4D97-AF65-F5344CB8AC3E}">
        <p14:creationId xmlns:p14="http://schemas.microsoft.com/office/powerpoint/2010/main" val="2059060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732822-2926-41B0-97BF-05E348E58FFA}" type="slidenum">
              <a:rPr lang="en-US" altLang="en-US"/>
              <a:pPr>
                <a:defRPr/>
              </a:pPr>
              <a:t>‹#›</a:t>
            </a:fld>
            <a:endParaRPr lang="en-US" altLang="en-US"/>
          </a:p>
        </p:txBody>
      </p:sp>
    </p:spTree>
    <p:extLst>
      <p:ext uri="{BB962C8B-B14F-4D97-AF65-F5344CB8AC3E}">
        <p14:creationId xmlns:p14="http://schemas.microsoft.com/office/powerpoint/2010/main" val="3056771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8295A8C-D395-4163-B16B-47AD07E2D893}" type="slidenum">
              <a:rPr lang="en-US" altLang="en-US"/>
              <a:pPr>
                <a:defRPr/>
              </a:pPr>
              <a:t>‹#›</a:t>
            </a:fld>
            <a:endParaRPr lang="en-US" altLang="en-US"/>
          </a:p>
        </p:txBody>
      </p:sp>
    </p:spTree>
    <p:extLst>
      <p:ext uri="{BB962C8B-B14F-4D97-AF65-F5344CB8AC3E}">
        <p14:creationId xmlns:p14="http://schemas.microsoft.com/office/powerpoint/2010/main" val="234245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thesea"/>
          <p:cNvPicPr>
            <a:picLocks noChangeAspect="1" noChangeArrowheads="1"/>
          </p:cNvPicPr>
          <p:nvPr userDrawn="1"/>
        </p:nvPicPr>
        <p:blipFill>
          <a:blip r:embed="rId13">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US" alt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US" alt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9B9964F0-4BFC-445C-ADEE-0CFB5C0416E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panose="020B0604020202020204" pitchFamily="34" charset="0"/>
        </a:defRPr>
      </a:lvl2pPr>
      <a:lvl3pPr algn="ctr" rtl="0" eaLnBrk="0" fontAlgn="base" hangingPunct="0">
        <a:spcBef>
          <a:spcPct val="0"/>
        </a:spcBef>
        <a:spcAft>
          <a:spcPct val="0"/>
        </a:spcAft>
        <a:defRPr sz="4400">
          <a:solidFill>
            <a:schemeClr val="accent2"/>
          </a:solidFill>
          <a:latin typeface="Arial" panose="020B0604020202020204" pitchFamily="34" charset="0"/>
        </a:defRPr>
      </a:lvl3pPr>
      <a:lvl4pPr algn="ctr" rtl="0" eaLnBrk="0" fontAlgn="base" hangingPunct="0">
        <a:spcBef>
          <a:spcPct val="0"/>
        </a:spcBef>
        <a:spcAft>
          <a:spcPct val="0"/>
        </a:spcAft>
        <a:defRPr sz="4400">
          <a:solidFill>
            <a:schemeClr val="accent2"/>
          </a:solidFill>
          <a:latin typeface="Arial" panose="020B0604020202020204" pitchFamily="34" charset="0"/>
        </a:defRPr>
      </a:lvl4pPr>
      <a:lvl5pPr algn="ctr" rtl="0" eaLnBrk="0" fontAlgn="base" hangingPunct="0">
        <a:spcBef>
          <a:spcPct val="0"/>
        </a:spcBef>
        <a:spcAft>
          <a:spcPct val="0"/>
        </a:spcAft>
        <a:defRPr sz="4400">
          <a:solidFill>
            <a:schemeClr val="accent2"/>
          </a:solidFill>
          <a:latin typeface="Arial" panose="020B0604020202020204" pitchFamily="34" charset="0"/>
        </a:defRPr>
      </a:lvl5pPr>
      <a:lvl6pPr marL="457200" algn="ctr" rtl="0" fontAlgn="base">
        <a:spcBef>
          <a:spcPct val="0"/>
        </a:spcBef>
        <a:spcAft>
          <a:spcPct val="0"/>
        </a:spcAft>
        <a:defRPr sz="4400">
          <a:solidFill>
            <a:schemeClr val="accent2"/>
          </a:solidFill>
          <a:latin typeface="Arial" panose="020B0604020202020204" pitchFamily="34" charset="0"/>
        </a:defRPr>
      </a:lvl6pPr>
      <a:lvl7pPr marL="914400" algn="ctr" rtl="0" fontAlgn="base">
        <a:spcBef>
          <a:spcPct val="0"/>
        </a:spcBef>
        <a:spcAft>
          <a:spcPct val="0"/>
        </a:spcAft>
        <a:defRPr sz="4400">
          <a:solidFill>
            <a:schemeClr val="accent2"/>
          </a:solidFill>
          <a:latin typeface="Arial" panose="020B0604020202020204" pitchFamily="34" charset="0"/>
        </a:defRPr>
      </a:lvl7pPr>
      <a:lvl8pPr marL="1371600" algn="ctr" rtl="0" fontAlgn="base">
        <a:spcBef>
          <a:spcPct val="0"/>
        </a:spcBef>
        <a:spcAft>
          <a:spcPct val="0"/>
        </a:spcAft>
        <a:defRPr sz="4400">
          <a:solidFill>
            <a:schemeClr val="accent2"/>
          </a:solidFill>
          <a:latin typeface="Arial" panose="020B0604020202020204" pitchFamily="34" charset="0"/>
        </a:defRPr>
      </a:lvl8pPr>
      <a:lvl9pPr marL="1828800" algn="ctr" rtl="0" fontAlgn="base">
        <a:spcBef>
          <a:spcPct val="0"/>
        </a:spcBef>
        <a:spcAft>
          <a:spcPct val="0"/>
        </a:spcAft>
        <a:defRPr sz="4400">
          <a:solidFill>
            <a:schemeClr val="accent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accent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accent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accent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78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GB" altLang="en-US"/>
          </a:p>
        </p:txBody>
      </p:sp>
      <p:sp>
        <p:nvSpPr>
          <p:cNvPr id="2078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GB" altLang="en-US"/>
          </a:p>
        </p:txBody>
      </p:sp>
      <p:sp>
        <p:nvSpPr>
          <p:cNvPr id="2078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CA71F496-E486-400C-AE96-D5C34E0757F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7"/>
          <p:cNvGrpSpPr>
            <a:grpSpLocks/>
          </p:cNvGrpSpPr>
          <p:nvPr/>
        </p:nvGrpSpPr>
        <p:grpSpPr bwMode="auto">
          <a:xfrm>
            <a:off x="3059113" y="1412875"/>
            <a:ext cx="3579812" cy="4751388"/>
            <a:chOff x="2251" y="1393"/>
            <a:chExt cx="1704" cy="2262"/>
          </a:xfrm>
        </p:grpSpPr>
        <p:sp>
          <p:nvSpPr>
            <p:cNvPr id="5135" name="Freeform 18"/>
            <p:cNvSpPr>
              <a:spLocks/>
            </p:cNvSpPr>
            <p:nvPr/>
          </p:nvSpPr>
          <p:spPr bwMode="auto">
            <a:xfrm>
              <a:off x="2251" y="1393"/>
              <a:ext cx="1704" cy="2262"/>
            </a:xfrm>
            <a:custGeom>
              <a:avLst/>
              <a:gdLst>
                <a:gd name="T0" fmla="*/ 392 w 1704"/>
                <a:gd name="T1" fmla="*/ 1730 h 2262"/>
                <a:gd name="T2" fmla="*/ 348 w 1704"/>
                <a:gd name="T3" fmla="*/ 1470 h 2262"/>
                <a:gd name="T4" fmla="*/ 288 w 1704"/>
                <a:gd name="T5" fmla="*/ 1304 h 2262"/>
                <a:gd name="T6" fmla="*/ 208 w 1704"/>
                <a:gd name="T7" fmla="*/ 1122 h 2262"/>
                <a:gd name="T8" fmla="*/ 270 w 1704"/>
                <a:gd name="T9" fmla="*/ 914 h 2262"/>
                <a:gd name="T10" fmla="*/ 148 w 1704"/>
                <a:gd name="T11" fmla="*/ 826 h 2262"/>
                <a:gd name="T12" fmla="*/ 0 w 1704"/>
                <a:gd name="T13" fmla="*/ 730 h 2262"/>
                <a:gd name="T14" fmla="*/ 156 w 1704"/>
                <a:gd name="T15" fmla="*/ 556 h 2262"/>
                <a:gd name="T16" fmla="*/ 356 w 1704"/>
                <a:gd name="T17" fmla="*/ 488 h 2262"/>
                <a:gd name="T18" fmla="*/ 304 w 1704"/>
                <a:gd name="T19" fmla="*/ 382 h 2262"/>
                <a:gd name="T20" fmla="*/ 174 w 1704"/>
                <a:gd name="T21" fmla="*/ 322 h 2262"/>
                <a:gd name="T22" fmla="*/ 70 w 1704"/>
                <a:gd name="T23" fmla="*/ 200 h 2262"/>
                <a:gd name="T24" fmla="*/ 200 w 1704"/>
                <a:gd name="T25" fmla="*/ 26 h 2262"/>
                <a:gd name="T26" fmla="*/ 374 w 1704"/>
                <a:gd name="T27" fmla="*/ 88 h 2262"/>
                <a:gd name="T28" fmla="*/ 418 w 1704"/>
                <a:gd name="T29" fmla="*/ 114 h 2262"/>
                <a:gd name="T30" fmla="*/ 592 w 1704"/>
                <a:gd name="T31" fmla="*/ 104 h 2262"/>
                <a:gd name="T32" fmla="*/ 766 w 1704"/>
                <a:gd name="T33" fmla="*/ 504 h 2262"/>
                <a:gd name="T34" fmla="*/ 1192 w 1704"/>
                <a:gd name="T35" fmla="*/ 530 h 2262"/>
                <a:gd name="T36" fmla="*/ 1618 w 1704"/>
                <a:gd name="T37" fmla="*/ 600 h 2262"/>
                <a:gd name="T38" fmla="*/ 1478 w 1704"/>
                <a:gd name="T39" fmla="*/ 836 h 2262"/>
                <a:gd name="T40" fmla="*/ 1340 w 1704"/>
                <a:gd name="T41" fmla="*/ 922 h 2262"/>
                <a:gd name="T42" fmla="*/ 1182 w 1704"/>
                <a:gd name="T43" fmla="*/ 1044 h 2262"/>
                <a:gd name="T44" fmla="*/ 1278 w 1704"/>
                <a:gd name="T45" fmla="*/ 1296 h 2262"/>
                <a:gd name="T46" fmla="*/ 1392 w 1704"/>
                <a:gd name="T47" fmla="*/ 1314 h 2262"/>
                <a:gd name="T48" fmla="*/ 1444 w 1704"/>
                <a:gd name="T49" fmla="*/ 1114 h 2262"/>
                <a:gd name="T50" fmla="*/ 1566 w 1704"/>
                <a:gd name="T51" fmla="*/ 1114 h 2262"/>
                <a:gd name="T52" fmla="*/ 1602 w 1704"/>
                <a:gd name="T53" fmla="*/ 1214 h 2262"/>
                <a:gd name="T54" fmla="*/ 1612 w 1704"/>
                <a:gd name="T55" fmla="*/ 1278 h 2262"/>
                <a:gd name="T56" fmla="*/ 1604 w 1704"/>
                <a:gd name="T57" fmla="*/ 1306 h 2262"/>
                <a:gd name="T58" fmla="*/ 1602 w 1704"/>
                <a:gd name="T59" fmla="*/ 1374 h 2262"/>
                <a:gd name="T60" fmla="*/ 1634 w 1704"/>
                <a:gd name="T61" fmla="*/ 1462 h 2262"/>
                <a:gd name="T62" fmla="*/ 1678 w 1704"/>
                <a:gd name="T63" fmla="*/ 1948 h 2262"/>
                <a:gd name="T64" fmla="*/ 1644 w 1704"/>
                <a:gd name="T65" fmla="*/ 2036 h 2262"/>
                <a:gd name="T66" fmla="*/ 1556 w 1704"/>
                <a:gd name="T67" fmla="*/ 2070 h 2262"/>
                <a:gd name="T68" fmla="*/ 1522 w 1704"/>
                <a:gd name="T69" fmla="*/ 2166 h 2262"/>
                <a:gd name="T70" fmla="*/ 1408 w 1704"/>
                <a:gd name="T71" fmla="*/ 1922 h 2262"/>
                <a:gd name="T72" fmla="*/ 1392 w 1704"/>
                <a:gd name="T73" fmla="*/ 1670 h 2262"/>
                <a:gd name="T74" fmla="*/ 1070 w 1704"/>
                <a:gd name="T75" fmla="*/ 1444 h 2262"/>
                <a:gd name="T76" fmla="*/ 1052 w 1704"/>
                <a:gd name="T77" fmla="*/ 1636 h 2262"/>
                <a:gd name="T78" fmla="*/ 956 w 1704"/>
                <a:gd name="T79" fmla="*/ 1808 h 2262"/>
                <a:gd name="T80" fmla="*/ 966 w 1704"/>
                <a:gd name="T81" fmla="*/ 1608 h 2262"/>
                <a:gd name="T82" fmla="*/ 904 w 1704"/>
                <a:gd name="T83" fmla="*/ 1774 h 2262"/>
                <a:gd name="T84" fmla="*/ 826 w 1704"/>
                <a:gd name="T85" fmla="*/ 1862 h 2262"/>
                <a:gd name="T86" fmla="*/ 696 w 1704"/>
                <a:gd name="T87" fmla="*/ 1782 h 2262"/>
                <a:gd name="T88" fmla="*/ 678 w 1704"/>
                <a:gd name="T89" fmla="*/ 1782 h 2262"/>
                <a:gd name="T90" fmla="*/ 626 w 1704"/>
                <a:gd name="T91" fmla="*/ 1878 h 2262"/>
                <a:gd name="T92" fmla="*/ 574 w 1704"/>
                <a:gd name="T93" fmla="*/ 1730 h 2262"/>
                <a:gd name="T94" fmla="*/ 488 w 1704"/>
                <a:gd name="T95" fmla="*/ 1914 h 2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04" h="2262">
                  <a:moveTo>
                    <a:pt x="400" y="1904"/>
                  </a:moveTo>
                  <a:lnTo>
                    <a:pt x="392" y="1808"/>
                  </a:lnTo>
                  <a:lnTo>
                    <a:pt x="392" y="1730"/>
                  </a:lnTo>
                  <a:lnTo>
                    <a:pt x="374" y="1652"/>
                  </a:lnTo>
                  <a:lnTo>
                    <a:pt x="356" y="1548"/>
                  </a:lnTo>
                  <a:lnTo>
                    <a:pt x="348" y="1470"/>
                  </a:lnTo>
                  <a:lnTo>
                    <a:pt x="314" y="1374"/>
                  </a:lnTo>
                  <a:lnTo>
                    <a:pt x="356" y="1314"/>
                  </a:lnTo>
                  <a:lnTo>
                    <a:pt x="288" y="1304"/>
                  </a:lnTo>
                  <a:lnTo>
                    <a:pt x="288" y="1236"/>
                  </a:lnTo>
                  <a:lnTo>
                    <a:pt x="262" y="1182"/>
                  </a:lnTo>
                  <a:lnTo>
                    <a:pt x="208" y="1122"/>
                  </a:lnTo>
                  <a:lnTo>
                    <a:pt x="234" y="1070"/>
                  </a:lnTo>
                  <a:lnTo>
                    <a:pt x="270" y="1026"/>
                  </a:lnTo>
                  <a:lnTo>
                    <a:pt x="270" y="914"/>
                  </a:lnTo>
                  <a:lnTo>
                    <a:pt x="270" y="870"/>
                  </a:lnTo>
                  <a:lnTo>
                    <a:pt x="208" y="862"/>
                  </a:lnTo>
                  <a:lnTo>
                    <a:pt x="148" y="826"/>
                  </a:lnTo>
                  <a:lnTo>
                    <a:pt x="96" y="808"/>
                  </a:lnTo>
                  <a:lnTo>
                    <a:pt x="52" y="782"/>
                  </a:lnTo>
                  <a:lnTo>
                    <a:pt x="0" y="730"/>
                  </a:lnTo>
                  <a:lnTo>
                    <a:pt x="70" y="652"/>
                  </a:lnTo>
                  <a:lnTo>
                    <a:pt x="96" y="626"/>
                  </a:lnTo>
                  <a:lnTo>
                    <a:pt x="156" y="556"/>
                  </a:lnTo>
                  <a:lnTo>
                    <a:pt x="166" y="522"/>
                  </a:lnTo>
                  <a:lnTo>
                    <a:pt x="288" y="504"/>
                  </a:lnTo>
                  <a:lnTo>
                    <a:pt x="356" y="488"/>
                  </a:lnTo>
                  <a:lnTo>
                    <a:pt x="356" y="452"/>
                  </a:lnTo>
                  <a:lnTo>
                    <a:pt x="304" y="418"/>
                  </a:lnTo>
                  <a:lnTo>
                    <a:pt x="304" y="382"/>
                  </a:lnTo>
                  <a:lnTo>
                    <a:pt x="244" y="400"/>
                  </a:lnTo>
                  <a:lnTo>
                    <a:pt x="192" y="366"/>
                  </a:lnTo>
                  <a:lnTo>
                    <a:pt x="174" y="322"/>
                  </a:lnTo>
                  <a:lnTo>
                    <a:pt x="114" y="278"/>
                  </a:lnTo>
                  <a:lnTo>
                    <a:pt x="62" y="262"/>
                  </a:lnTo>
                  <a:lnTo>
                    <a:pt x="70" y="200"/>
                  </a:lnTo>
                  <a:lnTo>
                    <a:pt x="70" y="130"/>
                  </a:lnTo>
                  <a:lnTo>
                    <a:pt x="148" y="70"/>
                  </a:lnTo>
                  <a:lnTo>
                    <a:pt x="200" y="26"/>
                  </a:lnTo>
                  <a:lnTo>
                    <a:pt x="234" y="0"/>
                  </a:lnTo>
                  <a:lnTo>
                    <a:pt x="296" y="44"/>
                  </a:lnTo>
                  <a:lnTo>
                    <a:pt x="374" y="88"/>
                  </a:lnTo>
                  <a:lnTo>
                    <a:pt x="340" y="26"/>
                  </a:lnTo>
                  <a:lnTo>
                    <a:pt x="382" y="26"/>
                  </a:lnTo>
                  <a:lnTo>
                    <a:pt x="418" y="114"/>
                  </a:lnTo>
                  <a:lnTo>
                    <a:pt x="548" y="182"/>
                  </a:lnTo>
                  <a:lnTo>
                    <a:pt x="574" y="156"/>
                  </a:lnTo>
                  <a:lnTo>
                    <a:pt x="592" y="104"/>
                  </a:lnTo>
                  <a:lnTo>
                    <a:pt x="696" y="192"/>
                  </a:lnTo>
                  <a:lnTo>
                    <a:pt x="678" y="436"/>
                  </a:lnTo>
                  <a:lnTo>
                    <a:pt x="766" y="504"/>
                  </a:lnTo>
                  <a:lnTo>
                    <a:pt x="862" y="530"/>
                  </a:lnTo>
                  <a:lnTo>
                    <a:pt x="1000" y="530"/>
                  </a:lnTo>
                  <a:lnTo>
                    <a:pt x="1192" y="530"/>
                  </a:lnTo>
                  <a:lnTo>
                    <a:pt x="1356" y="522"/>
                  </a:lnTo>
                  <a:lnTo>
                    <a:pt x="1514" y="530"/>
                  </a:lnTo>
                  <a:lnTo>
                    <a:pt x="1618" y="600"/>
                  </a:lnTo>
                  <a:lnTo>
                    <a:pt x="1582" y="644"/>
                  </a:lnTo>
                  <a:lnTo>
                    <a:pt x="1540" y="740"/>
                  </a:lnTo>
                  <a:lnTo>
                    <a:pt x="1478" y="836"/>
                  </a:lnTo>
                  <a:lnTo>
                    <a:pt x="1444" y="896"/>
                  </a:lnTo>
                  <a:lnTo>
                    <a:pt x="1400" y="904"/>
                  </a:lnTo>
                  <a:lnTo>
                    <a:pt x="1340" y="922"/>
                  </a:lnTo>
                  <a:lnTo>
                    <a:pt x="1262" y="940"/>
                  </a:lnTo>
                  <a:lnTo>
                    <a:pt x="1218" y="974"/>
                  </a:lnTo>
                  <a:lnTo>
                    <a:pt x="1182" y="1044"/>
                  </a:lnTo>
                  <a:lnTo>
                    <a:pt x="1174" y="1182"/>
                  </a:lnTo>
                  <a:lnTo>
                    <a:pt x="1218" y="1278"/>
                  </a:lnTo>
                  <a:lnTo>
                    <a:pt x="1278" y="1296"/>
                  </a:lnTo>
                  <a:lnTo>
                    <a:pt x="1304" y="1392"/>
                  </a:lnTo>
                  <a:lnTo>
                    <a:pt x="1374" y="1382"/>
                  </a:lnTo>
                  <a:lnTo>
                    <a:pt x="1392" y="1314"/>
                  </a:lnTo>
                  <a:lnTo>
                    <a:pt x="1392" y="1244"/>
                  </a:lnTo>
                  <a:lnTo>
                    <a:pt x="1444" y="1182"/>
                  </a:lnTo>
                  <a:lnTo>
                    <a:pt x="1444" y="1114"/>
                  </a:lnTo>
                  <a:lnTo>
                    <a:pt x="1514" y="1114"/>
                  </a:lnTo>
                  <a:lnTo>
                    <a:pt x="1566" y="1114"/>
                  </a:lnTo>
                  <a:lnTo>
                    <a:pt x="1574" y="1134"/>
                  </a:lnTo>
                  <a:lnTo>
                    <a:pt x="1594" y="1184"/>
                  </a:lnTo>
                  <a:lnTo>
                    <a:pt x="1602" y="1214"/>
                  </a:lnTo>
                  <a:lnTo>
                    <a:pt x="1610" y="1242"/>
                  </a:lnTo>
                  <a:lnTo>
                    <a:pt x="1612" y="1268"/>
                  </a:lnTo>
                  <a:lnTo>
                    <a:pt x="1612" y="1278"/>
                  </a:lnTo>
                  <a:lnTo>
                    <a:pt x="1608" y="1288"/>
                  </a:lnTo>
                  <a:lnTo>
                    <a:pt x="1604" y="1306"/>
                  </a:lnTo>
                  <a:lnTo>
                    <a:pt x="1602" y="1328"/>
                  </a:lnTo>
                  <a:lnTo>
                    <a:pt x="1602" y="1350"/>
                  </a:lnTo>
                  <a:lnTo>
                    <a:pt x="1602" y="1374"/>
                  </a:lnTo>
                  <a:lnTo>
                    <a:pt x="1606" y="1410"/>
                  </a:lnTo>
                  <a:lnTo>
                    <a:pt x="1608" y="1426"/>
                  </a:lnTo>
                  <a:lnTo>
                    <a:pt x="1634" y="1462"/>
                  </a:lnTo>
                  <a:lnTo>
                    <a:pt x="1678" y="1626"/>
                  </a:lnTo>
                  <a:lnTo>
                    <a:pt x="1688" y="1836"/>
                  </a:lnTo>
                  <a:lnTo>
                    <a:pt x="1678" y="1948"/>
                  </a:lnTo>
                  <a:lnTo>
                    <a:pt x="1704" y="2070"/>
                  </a:lnTo>
                  <a:lnTo>
                    <a:pt x="1670" y="2036"/>
                  </a:lnTo>
                  <a:lnTo>
                    <a:pt x="1644" y="2036"/>
                  </a:lnTo>
                  <a:lnTo>
                    <a:pt x="1618" y="2008"/>
                  </a:lnTo>
                  <a:lnTo>
                    <a:pt x="1566" y="2008"/>
                  </a:lnTo>
                  <a:lnTo>
                    <a:pt x="1556" y="2070"/>
                  </a:lnTo>
                  <a:lnTo>
                    <a:pt x="1574" y="2174"/>
                  </a:lnTo>
                  <a:lnTo>
                    <a:pt x="1574" y="2262"/>
                  </a:lnTo>
                  <a:lnTo>
                    <a:pt x="1522" y="2166"/>
                  </a:lnTo>
                  <a:lnTo>
                    <a:pt x="1470" y="2078"/>
                  </a:lnTo>
                  <a:lnTo>
                    <a:pt x="1434" y="1974"/>
                  </a:lnTo>
                  <a:lnTo>
                    <a:pt x="1408" y="1922"/>
                  </a:lnTo>
                  <a:lnTo>
                    <a:pt x="1408" y="1852"/>
                  </a:lnTo>
                  <a:lnTo>
                    <a:pt x="1426" y="1774"/>
                  </a:lnTo>
                  <a:lnTo>
                    <a:pt x="1392" y="1670"/>
                  </a:lnTo>
                  <a:lnTo>
                    <a:pt x="1340" y="1556"/>
                  </a:lnTo>
                  <a:lnTo>
                    <a:pt x="1234" y="1478"/>
                  </a:lnTo>
                  <a:lnTo>
                    <a:pt x="1070" y="1444"/>
                  </a:lnTo>
                  <a:lnTo>
                    <a:pt x="1000" y="1444"/>
                  </a:lnTo>
                  <a:lnTo>
                    <a:pt x="1034" y="1574"/>
                  </a:lnTo>
                  <a:lnTo>
                    <a:pt x="1052" y="1636"/>
                  </a:lnTo>
                  <a:lnTo>
                    <a:pt x="1052" y="1748"/>
                  </a:lnTo>
                  <a:lnTo>
                    <a:pt x="992" y="1808"/>
                  </a:lnTo>
                  <a:lnTo>
                    <a:pt x="956" y="1808"/>
                  </a:lnTo>
                  <a:lnTo>
                    <a:pt x="956" y="1766"/>
                  </a:lnTo>
                  <a:lnTo>
                    <a:pt x="956" y="1696"/>
                  </a:lnTo>
                  <a:lnTo>
                    <a:pt x="966" y="1608"/>
                  </a:lnTo>
                  <a:lnTo>
                    <a:pt x="922" y="1522"/>
                  </a:lnTo>
                  <a:lnTo>
                    <a:pt x="930" y="1730"/>
                  </a:lnTo>
                  <a:lnTo>
                    <a:pt x="904" y="1774"/>
                  </a:lnTo>
                  <a:lnTo>
                    <a:pt x="878" y="1782"/>
                  </a:lnTo>
                  <a:lnTo>
                    <a:pt x="870" y="1836"/>
                  </a:lnTo>
                  <a:lnTo>
                    <a:pt x="826" y="1862"/>
                  </a:lnTo>
                  <a:lnTo>
                    <a:pt x="774" y="1862"/>
                  </a:lnTo>
                  <a:lnTo>
                    <a:pt x="748" y="1808"/>
                  </a:lnTo>
                  <a:lnTo>
                    <a:pt x="696" y="1782"/>
                  </a:lnTo>
                  <a:lnTo>
                    <a:pt x="704" y="1696"/>
                  </a:lnTo>
                  <a:lnTo>
                    <a:pt x="678" y="1670"/>
                  </a:lnTo>
                  <a:lnTo>
                    <a:pt x="678" y="1782"/>
                  </a:lnTo>
                  <a:lnTo>
                    <a:pt x="678" y="1826"/>
                  </a:lnTo>
                  <a:lnTo>
                    <a:pt x="634" y="1852"/>
                  </a:lnTo>
                  <a:lnTo>
                    <a:pt x="626" y="1878"/>
                  </a:lnTo>
                  <a:lnTo>
                    <a:pt x="582" y="1914"/>
                  </a:lnTo>
                  <a:lnTo>
                    <a:pt x="562" y="1826"/>
                  </a:lnTo>
                  <a:lnTo>
                    <a:pt x="574" y="1730"/>
                  </a:lnTo>
                  <a:lnTo>
                    <a:pt x="514" y="1888"/>
                  </a:lnTo>
                  <a:lnTo>
                    <a:pt x="488" y="1844"/>
                  </a:lnTo>
                  <a:lnTo>
                    <a:pt x="488" y="1914"/>
                  </a:lnTo>
                  <a:lnTo>
                    <a:pt x="452" y="1878"/>
                  </a:lnTo>
                  <a:lnTo>
                    <a:pt x="400" y="1904"/>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5136" name="Freeform 19"/>
            <p:cNvSpPr>
              <a:spLocks/>
            </p:cNvSpPr>
            <p:nvPr/>
          </p:nvSpPr>
          <p:spPr bwMode="auto">
            <a:xfrm>
              <a:off x="3355" y="3001"/>
              <a:ext cx="62" cy="132"/>
            </a:xfrm>
            <a:custGeom>
              <a:avLst/>
              <a:gdLst>
                <a:gd name="T0" fmla="*/ 0 w 62"/>
                <a:gd name="T1" fmla="*/ 122 h 132"/>
                <a:gd name="T2" fmla="*/ 18 w 62"/>
                <a:gd name="T3" fmla="*/ 70 h 132"/>
                <a:gd name="T4" fmla="*/ 26 w 62"/>
                <a:gd name="T5" fmla="*/ 0 h 132"/>
                <a:gd name="T6" fmla="*/ 62 w 62"/>
                <a:gd name="T7" fmla="*/ 70 h 132"/>
                <a:gd name="T8" fmla="*/ 44 w 62"/>
                <a:gd name="T9" fmla="*/ 132 h 132"/>
                <a:gd name="T10" fmla="*/ 0 w 62"/>
                <a:gd name="T11" fmla="*/ 122 h 1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32">
                  <a:moveTo>
                    <a:pt x="0" y="122"/>
                  </a:moveTo>
                  <a:lnTo>
                    <a:pt x="18" y="70"/>
                  </a:lnTo>
                  <a:lnTo>
                    <a:pt x="26" y="0"/>
                  </a:lnTo>
                  <a:lnTo>
                    <a:pt x="62" y="70"/>
                  </a:lnTo>
                  <a:lnTo>
                    <a:pt x="44" y="132"/>
                  </a:lnTo>
                  <a:lnTo>
                    <a:pt x="0" y="122"/>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5137" name="Freeform 20"/>
            <p:cNvSpPr>
              <a:spLocks/>
            </p:cNvSpPr>
            <p:nvPr/>
          </p:nvSpPr>
          <p:spPr bwMode="auto">
            <a:xfrm>
              <a:off x="3477" y="2907"/>
              <a:ext cx="70" cy="130"/>
            </a:xfrm>
            <a:custGeom>
              <a:avLst/>
              <a:gdLst>
                <a:gd name="T0" fmla="*/ 0 w 70"/>
                <a:gd name="T1" fmla="*/ 0 h 130"/>
                <a:gd name="T2" fmla="*/ 8 w 70"/>
                <a:gd name="T3" fmla="*/ 94 h 130"/>
                <a:gd name="T4" fmla="*/ 36 w 70"/>
                <a:gd name="T5" fmla="*/ 130 h 130"/>
                <a:gd name="T6" fmla="*/ 70 w 70"/>
                <a:gd name="T7" fmla="*/ 130 h 130"/>
                <a:gd name="T8" fmla="*/ 70 w 70"/>
                <a:gd name="T9" fmla="*/ 86 h 130"/>
                <a:gd name="T10" fmla="*/ 36 w 70"/>
                <a:gd name="T11" fmla="*/ 26 h 130"/>
                <a:gd name="T12" fmla="*/ 0 w 70"/>
                <a:gd name="T13" fmla="*/ 0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 h="130">
                  <a:moveTo>
                    <a:pt x="0" y="0"/>
                  </a:moveTo>
                  <a:lnTo>
                    <a:pt x="8" y="94"/>
                  </a:lnTo>
                  <a:lnTo>
                    <a:pt x="36" y="130"/>
                  </a:lnTo>
                  <a:lnTo>
                    <a:pt x="70" y="130"/>
                  </a:lnTo>
                  <a:lnTo>
                    <a:pt x="70" y="86"/>
                  </a:lnTo>
                  <a:lnTo>
                    <a:pt x="36" y="26"/>
                  </a:lnTo>
                  <a:lnTo>
                    <a:pt x="0" y="0"/>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5138" name="Freeform 21"/>
            <p:cNvSpPr>
              <a:spLocks/>
            </p:cNvSpPr>
            <p:nvPr/>
          </p:nvSpPr>
          <p:spPr bwMode="auto">
            <a:xfrm>
              <a:off x="3295" y="2863"/>
              <a:ext cx="122" cy="96"/>
            </a:xfrm>
            <a:custGeom>
              <a:avLst/>
              <a:gdLst>
                <a:gd name="T0" fmla="*/ 122 w 122"/>
                <a:gd name="T1" fmla="*/ 86 h 96"/>
                <a:gd name="T2" fmla="*/ 78 w 122"/>
                <a:gd name="T3" fmla="*/ 96 h 96"/>
                <a:gd name="T4" fmla="*/ 44 w 122"/>
                <a:gd name="T5" fmla="*/ 96 h 96"/>
                <a:gd name="T6" fmla="*/ 18 w 122"/>
                <a:gd name="T7" fmla="*/ 60 h 96"/>
                <a:gd name="T8" fmla="*/ 0 w 122"/>
                <a:gd name="T9" fmla="*/ 0 h 96"/>
                <a:gd name="T10" fmla="*/ 44 w 122"/>
                <a:gd name="T11" fmla="*/ 26 h 96"/>
                <a:gd name="T12" fmla="*/ 78 w 122"/>
                <a:gd name="T13" fmla="*/ 44 h 96"/>
                <a:gd name="T14" fmla="*/ 122 w 122"/>
                <a:gd name="T15" fmla="*/ 86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2" h="96">
                  <a:moveTo>
                    <a:pt x="122" y="86"/>
                  </a:moveTo>
                  <a:lnTo>
                    <a:pt x="78" y="96"/>
                  </a:lnTo>
                  <a:lnTo>
                    <a:pt x="44" y="96"/>
                  </a:lnTo>
                  <a:lnTo>
                    <a:pt x="18" y="60"/>
                  </a:lnTo>
                  <a:lnTo>
                    <a:pt x="0" y="0"/>
                  </a:lnTo>
                  <a:lnTo>
                    <a:pt x="44" y="26"/>
                  </a:lnTo>
                  <a:lnTo>
                    <a:pt x="78" y="44"/>
                  </a:lnTo>
                  <a:lnTo>
                    <a:pt x="122" y="86"/>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grpSp>
      <p:grpSp>
        <p:nvGrpSpPr>
          <p:cNvPr id="5123" name="Group 22"/>
          <p:cNvGrpSpPr>
            <a:grpSpLocks/>
          </p:cNvGrpSpPr>
          <p:nvPr/>
        </p:nvGrpSpPr>
        <p:grpSpPr bwMode="auto">
          <a:xfrm>
            <a:off x="3059113" y="1414463"/>
            <a:ext cx="3579812" cy="4751387"/>
            <a:chOff x="2251" y="1393"/>
            <a:chExt cx="1704" cy="2262"/>
          </a:xfrm>
        </p:grpSpPr>
        <p:sp>
          <p:nvSpPr>
            <p:cNvPr id="5131" name="Freeform 23"/>
            <p:cNvSpPr>
              <a:spLocks/>
            </p:cNvSpPr>
            <p:nvPr/>
          </p:nvSpPr>
          <p:spPr bwMode="auto">
            <a:xfrm>
              <a:off x="2251" y="1393"/>
              <a:ext cx="1704" cy="2262"/>
            </a:xfrm>
            <a:custGeom>
              <a:avLst/>
              <a:gdLst>
                <a:gd name="T0" fmla="*/ 392 w 1704"/>
                <a:gd name="T1" fmla="*/ 1730 h 2262"/>
                <a:gd name="T2" fmla="*/ 348 w 1704"/>
                <a:gd name="T3" fmla="*/ 1470 h 2262"/>
                <a:gd name="T4" fmla="*/ 288 w 1704"/>
                <a:gd name="T5" fmla="*/ 1304 h 2262"/>
                <a:gd name="T6" fmla="*/ 208 w 1704"/>
                <a:gd name="T7" fmla="*/ 1122 h 2262"/>
                <a:gd name="T8" fmla="*/ 270 w 1704"/>
                <a:gd name="T9" fmla="*/ 914 h 2262"/>
                <a:gd name="T10" fmla="*/ 148 w 1704"/>
                <a:gd name="T11" fmla="*/ 826 h 2262"/>
                <a:gd name="T12" fmla="*/ 0 w 1704"/>
                <a:gd name="T13" fmla="*/ 730 h 2262"/>
                <a:gd name="T14" fmla="*/ 156 w 1704"/>
                <a:gd name="T15" fmla="*/ 556 h 2262"/>
                <a:gd name="T16" fmla="*/ 356 w 1704"/>
                <a:gd name="T17" fmla="*/ 488 h 2262"/>
                <a:gd name="T18" fmla="*/ 304 w 1704"/>
                <a:gd name="T19" fmla="*/ 382 h 2262"/>
                <a:gd name="T20" fmla="*/ 174 w 1704"/>
                <a:gd name="T21" fmla="*/ 322 h 2262"/>
                <a:gd name="T22" fmla="*/ 70 w 1704"/>
                <a:gd name="T23" fmla="*/ 200 h 2262"/>
                <a:gd name="T24" fmla="*/ 200 w 1704"/>
                <a:gd name="T25" fmla="*/ 26 h 2262"/>
                <a:gd name="T26" fmla="*/ 374 w 1704"/>
                <a:gd name="T27" fmla="*/ 88 h 2262"/>
                <a:gd name="T28" fmla="*/ 418 w 1704"/>
                <a:gd name="T29" fmla="*/ 114 h 2262"/>
                <a:gd name="T30" fmla="*/ 592 w 1704"/>
                <a:gd name="T31" fmla="*/ 104 h 2262"/>
                <a:gd name="T32" fmla="*/ 766 w 1704"/>
                <a:gd name="T33" fmla="*/ 504 h 2262"/>
                <a:gd name="T34" fmla="*/ 1192 w 1704"/>
                <a:gd name="T35" fmla="*/ 530 h 2262"/>
                <a:gd name="T36" fmla="*/ 1618 w 1704"/>
                <a:gd name="T37" fmla="*/ 600 h 2262"/>
                <a:gd name="T38" fmla="*/ 1478 w 1704"/>
                <a:gd name="T39" fmla="*/ 836 h 2262"/>
                <a:gd name="T40" fmla="*/ 1340 w 1704"/>
                <a:gd name="T41" fmla="*/ 922 h 2262"/>
                <a:gd name="T42" fmla="*/ 1182 w 1704"/>
                <a:gd name="T43" fmla="*/ 1044 h 2262"/>
                <a:gd name="T44" fmla="*/ 1278 w 1704"/>
                <a:gd name="T45" fmla="*/ 1296 h 2262"/>
                <a:gd name="T46" fmla="*/ 1392 w 1704"/>
                <a:gd name="T47" fmla="*/ 1314 h 2262"/>
                <a:gd name="T48" fmla="*/ 1444 w 1704"/>
                <a:gd name="T49" fmla="*/ 1114 h 2262"/>
                <a:gd name="T50" fmla="*/ 1566 w 1704"/>
                <a:gd name="T51" fmla="*/ 1114 h 2262"/>
                <a:gd name="T52" fmla="*/ 1602 w 1704"/>
                <a:gd name="T53" fmla="*/ 1214 h 2262"/>
                <a:gd name="T54" fmla="*/ 1612 w 1704"/>
                <a:gd name="T55" fmla="*/ 1278 h 2262"/>
                <a:gd name="T56" fmla="*/ 1604 w 1704"/>
                <a:gd name="T57" fmla="*/ 1306 h 2262"/>
                <a:gd name="T58" fmla="*/ 1602 w 1704"/>
                <a:gd name="T59" fmla="*/ 1374 h 2262"/>
                <a:gd name="T60" fmla="*/ 1634 w 1704"/>
                <a:gd name="T61" fmla="*/ 1462 h 2262"/>
                <a:gd name="T62" fmla="*/ 1678 w 1704"/>
                <a:gd name="T63" fmla="*/ 1948 h 2262"/>
                <a:gd name="T64" fmla="*/ 1644 w 1704"/>
                <a:gd name="T65" fmla="*/ 2036 h 2262"/>
                <a:gd name="T66" fmla="*/ 1556 w 1704"/>
                <a:gd name="T67" fmla="*/ 2070 h 2262"/>
                <a:gd name="T68" fmla="*/ 1522 w 1704"/>
                <a:gd name="T69" fmla="*/ 2166 h 2262"/>
                <a:gd name="T70" fmla="*/ 1408 w 1704"/>
                <a:gd name="T71" fmla="*/ 1922 h 2262"/>
                <a:gd name="T72" fmla="*/ 1392 w 1704"/>
                <a:gd name="T73" fmla="*/ 1670 h 2262"/>
                <a:gd name="T74" fmla="*/ 1070 w 1704"/>
                <a:gd name="T75" fmla="*/ 1444 h 2262"/>
                <a:gd name="T76" fmla="*/ 1052 w 1704"/>
                <a:gd name="T77" fmla="*/ 1636 h 2262"/>
                <a:gd name="T78" fmla="*/ 956 w 1704"/>
                <a:gd name="T79" fmla="*/ 1808 h 2262"/>
                <a:gd name="T80" fmla="*/ 966 w 1704"/>
                <a:gd name="T81" fmla="*/ 1608 h 2262"/>
                <a:gd name="T82" fmla="*/ 904 w 1704"/>
                <a:gd name="T83" fmla="*/ 1774 h 2262"/>
                <a:gd name="T84" fmla="*/ 826 w 1704"/>
                <a:gd name="T85" fmla="*/ 1862 h 2262"/>
                <a:gd name="T86" fmla="*/ 696 w 1704"/>
                <a:gd name="T87" fmla="*/ 1782 h 2262"/>
                <a:gd name="T88" fmla="*/ 678 w 1704"/>
                <a:gd name="T89" fmla="*/ 1782 h 2262"/>
                <a:gd name="T90" fmla="*/ 626 w 1704"/>
                <a:gd name="T91" fmla="*/ 1878 h 2262"/>
                <a:gd name="T92" fmla="*/ 574 w 1704"/>
                <a:gd name="T93" fmla="*/ 1730 h 2262"/>
                <a:gd name="T94" fmla="*/ 488 w 1704"/>
                <a:gd name="T95" fmla="*/ 1914 h 2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04" h="2262">
                  <a:moveTo>
                    <a:pt x="400" y="1904"/>
                  </a:moveTo>
                  <a:lnTo>
                    <a:pt x="392" y="1808"/>
                  </a:lnTo>
                  <a:lnTo>
                    <a:pt x="392" y="1730"/>
                  </a:lnTo>
                  <a:lnTo>
                    <a:pt x="374" y="1652"/>
                  </a:lnTo>
                  <a:lnTo>
                    <a:pt x="356" y="1548"/>
                  </a:lnTo>
                  <a:lnTo>
                    <a:pt x="348" y="1470"/>
                  </a:lnTo>
                  <a:lnTo>
                    <a:pt x="314" y="1374"/>
                  </a:lnTo>
                  <a:lnTo>
                    <a:pt x="356" y="1314"/>
                  </a:lnTo>
                  <a:lnTo>
                    <a:pt x="288" y="1304"/>
                  </a:lnTo>
                  <a:lnTo>
                    <a:pt x="288" y="1236"/>
                  </a:lnTo>
                  <a:lnTo>
                    <a:pt x="262" y="1182"/>
                  </a:lnTo>
                  <a:lnTo>
                    <a:pt x="208" y="1122"/>
                  </a:lnTo>
                  <a:lnTo>
                    <a:pt x="234" y="1070"/>
                  </a:lnTo>
                  <a:lnTo>
                    <a:pt x="270" y="1026"/>
                  </a:lnTo>
                  <a:lnTo>
                    <a:pt x="270" y="914"/>
                  </a:lnTo>
                  <a:lnTo>
                    <a:pt x="270" y="870"/>
                  </a:lnTo>
                  <a:lnTo>
                    <a:pt x="208" y="862"/>
                  </a:lnTo>
                  <a:lnTo>
                    <a:pt x="148" y="826"/>
                  </a:lnTo>
                  <a:lnTo>
                    <a:pt x="96" y="808"/>
                  </a:lnTo>
                  <a:lnTo>
                    <a:pt x="52" y="782"/>
                  </a:lnTo>
                  <a:lnTo>
                    <a:pt x="0" y="730"/>
                  </a:lnTo>
                  <a:lnTo>
                    <a:pt x="70" y="652"/>
                  </a:lnTo>
                  <a:lnTo>
                    <a:pt x="96" y="626"/>
                  </a:lnTo>
                  <a:lnTo>
                    <a:pt x="156" y="556"/>
                  </a:lnTo>
                  <a:lnTo>
                    <a:pt x="166" y="522"/>
                  </a:lnTo>
                  <a:lnTo>
                    <a:pt x="288" y="504"/>
                  </a:lnTo>
                  <a:lnTo>
                    <a:pt x="356" y="488"/>
                  </a:lnTo>
                  <a:lnTo>
                    <a:pt x="356" y="452"/>
                  </a:lnTo>
                  <a:lnTo>
                    <a:pt x="304" y="418"/>
                  </a:lnTo>
                  <a:lnTo>
                    <a:pt x="304" y="382"/>
                  </a:lnTo>
                  <a:lnTo>
                    <a:pt x="244" y="400"/>
                  </a:lnTo>
                  <a:lnTo>
                    <a:pt x="192" y="366"/>
                  </a:lnTo>
                  <a:lnTo>
                    <a:pt x="174" y="322"/>
                  </a:lnTo>
                  <a:lnTo>
                    <a:pt x="114" y="278"/>
                  </a:lnTo>
                  <a:lnTo>
                    <a:pt x="62" y="262"/>
                  </a:lnTo>
                  <a:lnTo>
                    <a:pt x="70" y="200"/>
                  </a:lnTo>
                  <a:lnTo>
                    <a:pt x="70" y="130"/>
                  </a:lnTo>
                  <a:lnTo>
                    <a:pt x="148" y="70"/>
                  </a:lnTo>
                  <a:lnTo>
                    <a:pt x="200" y="26"/>
                  </a:lnTo>
                  <a:lnTo>
                    <a:pt x="234" y="0"/>
                  </a:lnTo>
                  <a:lnTo>
                    <a:pt x="296" y="44"/>
                  </a:lnTo>
                  <a:lnTo>
                    <a:pt x="374" y="88"/>
                  </a:lnTo>
                  <a:lnTo>
                    <a:pt x="340" y="26"/>
                  </a:lnTo>
                  <a:lnTo>
                    <a:pt x="382" y="26"/>
                  </a:lnTo>
                  <a:lnTo>
                    <a:pt x="418" y="114"/>
                  </a:lnTo>
                  <a:lnTo>
                    <a:pt x="548" y="182"/>
                  </a:lnTo>
                  <a:lnTo>
                    <a:pt x="574" y="156"/>
                  </a:lnTo>
                  <a:lnTo>
                    <a:pt x="592" y="104"/>
                  </a:lnTo>
                  <a:lnTo>
                    <a:pt x="696" y="192"/>
                  </a:lnTo>
                  <a:lnTo>
                    <a:pt x="678" y="436"/>
                  </a:lnTo>
                  <a:lnTo>
                    <a:pt x="766" y="504"/>
                  </a:lnTo>
                  <a:lnTo>
                    <a:pt x="862" y="530"/>
                  </a:lnTo>
                  <a:lnTo>
                    <a:pt x="1000" y="530"/>
                  </a:lnTo>
                  <a:lnTo>
                    <a:pt x="1192" y="530"/>
                  </a:lnTo>
                  <a:lnTo>
                    <a:pt x="1356" y="522"/>
                  </a:lnTo>
                  <a:lnTo>
                    <a:pt x="1514" y="530"/>
                  </a:lnTo>
                  <a:lnTo>
                    <a:pt x="1618" y="600"/>
                  </a:lnTo>
                  <a:lnTo>
                    <a:pt x="1582" y="644"/>
                  </a:lnTo>
                  <a:lnTo>
                    <a:pt x="1540" y="740"/>
                  </a:lnTo>
                  <a:lnTo>
                    <a:pt x="1478" y="836"/>
                  </a:lnTo>
                  <a:lnTo>
                    <a:pt x="1444" y="896"/>
                  </a:lnTo>
                  <a:lnTo>
                    <a:pt x="1400" y="904"/>
                  </a:lnTo>
                  <a:lnTo>
                    <a:pt x="1340" y="922"/>
                  </a:lnTo>
                  <a:lnTo>
                    <a:pt x="1262" y="940"/>
                  </a:lnTo>
                  <a:lnTo>
                    <a:pt x="1218" y="974"/>
                  </a:lnTo>
                  <a:lnTo>
                    <a:pt x="1182" y="1044"/>
                  </a:lnTo>
                  <a:lnTo>
                    <a:pt x="1174" y="1182"/>
                  </a:lnTo>
                  <a:lnTo>
                    <a:pt x="1218" y="1278"/>
                  </a:lnTo>
                  <a:lnTo>
                    <a:pt x="1278" y="1296"/>
                  </a:lnTo>
                  <a:lnTo>
                    <a:pt x="1304" y="1392"/>
                  </a:lnTo>
                  <a:lnTo>
                    <a:pt x="1374" y="1382"/>
                  </a:lnTo>
                  <a:lnTo>
                    <a:pt x="1392" y="1314"/>
                  </a:lnTo>
                  <a:lnTo>
                    <a:pt x="1392" y="1244"/>
                  </a:lnTo>
                  <a:lnTo>
                    <a:pt x="1444" y="1182"/>
                  </a:lnTo>
                  <a:lnTo>
                    <a:pt x="1444" y="1114"/>
                  </a:lnTo>
                  <a:lnTo>
                    <a:pt x="1514" y="1114"/>
                  </a:lnTo>
                  <a:lnTo>
                    <a:pt x="1566" y="1114"/>
                  </a:lnTo>
                  <a:lnTo>
                    <a:pt x="1574" y="1134"/>
                  </a:lnTo>
                  <a:lnTo>
                    <a:pt x="1594" y="1184"/>
                  </a:lnTo>
                  <a:lnTo>
                    <a:pt x="1602" y="1214"/>
                  </a:lnTo>
                  <a:lnTo>
                    <a:pt x="1610" y="1242"/>
                  </a:lnTo>
                  <a:lnTo>
                    <a:pt x="1612" y="1268"/>
                  </a:lnTo>
                  <a:lnTo>
                    <a:pt x="1612" y="1278"/>
                  </a:lnTo>
                  <a:lnTo>
                    <a:pt x="1608" y="1288"/>
                  </a:lnTo>
                  <a:lnTo>
                    <a:pt x="1604" y="1306"/>
                  </a:lnTo>
                  <a:lnTo>
                    <a:pt x="1602" y="1328"/>
                  </a:lnTo>
                  <a:lnTo>
                    <a:pt x="1602" y="1350"/>
                  </a:lnTo>
                  <a:lnTo>
                    <a:pt x="1602" y="1374"/>
                  </a:lnTo>
                  <a:lnTo>
                    <a:pt x="1606" y="1410"/>
                  </a:lnTo>
                  <a:lnTo>
                    <a:pt x="1608" y="1426"/>
                  </a:lnTo>
                  <a:lnTo>
                    <a:pt x="1634" y="1462"/>
                  </a:lnTo>
                  <a:lnTo>
                    <a:pt x="1678" y="1626"/>
                  </a:lnTo>
                  <a:lnTo>
                    <a:pt x="1688" y="1836"/>
                  </a:lnTo>
                  <a:lnTo>
                    <a:pt x="1678" y="1948"/>
                  </a:lnTo>
                  <a:lnTo>
                    <a:pt x="1704" y="2070"/>
                  </a:lnTo>
                  <a:lnTo>
                    <a:pt x="1670" y="2036"/>
                  </a:lnTo>
                  <a:lnTo>
                    <a:pt x="1644" y="2036"/>
                  </a:lnTo>
                  <a:lnTo>
                    <a:pt x="1618" y="2008"/>
                  </a:lnTo>
                  <a:lnTo>
                    <a:pt x="1566" y="2008"/>
                  </a:lnTo>
                  <a:lnTo>
                    <a:pt x="1556" y="2070"/>
                  </a:lnTo>
                  <a:lnTo>
                    <a:pt x="1574" y="2174"/>
                  </a:lnTo>
                  <a:lnTo>
                    <a:pt x="1574" y="2262"/>
                  </a:lnTo>
                  <a:lnTo>
                    <a:pt x="1522" y="2166"/>
                  </a:lnTo>
                  <a:lnTo>
                    <a:pt x="1470" y="2078"/>
                  </a:lnTo>
                  <a:lnTo>
                    <a:pt x="1434" y="1974"/>
                  </a:lnTo>
                  <a:lnTo>
                    <a:pt x="1408" y="1922"/>
                  </a:lnTo>
                  <a:lnTo>
                    <a:pt x="1408" y="1852"/>
                  </a:lnTo>
                  <a:lnTo>
                    <a:pt x="1426" y="1774"/>
                  </a:lnTo>
                  <a:lnTo>
                    <a:pt x="1392" y="1670"/>
                  </a:lnTo>
                  <a:lnTo>
                    <a:pt x="1340" y="1556"/>
                  </a:lnTo>
                  <a:lnTo>
                    <a:pt x="1234" y="1478"/>
                  </a:lnTo>
                  <a:lnTo>
                    <a:pt x="1070" y="1444"/>
                  </a:lnTo>
                  <a:lnTo>
                    <a:pt x="1000" y="1444"/>
                  </a:lnTo>
                  <a:lnTo>
                    <a:pt x="1034" y="1574"/>
                  </a:lnTo>
                  <a:lnTo>
                    <a:pt x="1052" y="1636"/>
                  </a:lnTo>
                  <a:lnTo>
                    <a:pt x="1052" y="1748"/>
                  </a:lnTo>
                  <a:lnTo>
                    <a:pt x="992" y="1808"/>
                  </a:lnTo>
                  <a:lnTo>
                    <a:pt x="956" y="1808"/>
                  </a:lnTo>
                  <a:lnTo>
                    <a:pt x="956" y="1766"/>
                  </a:lnTo>
                  <a:lnTo>
                    <a:pt x="956" y="1696"/>
                  </a:lnTo>
                  <a:lnTo>
                    <a:pt x="966" y="1608"/>
                  </a:lnTo>
                  <a:lnTo>
                    <a:pt x="922" y="1522"/>
                  </a:lnTo>
                  <a:lnTo>
                    <a:pt x="930" y="1730"/>
                  </a:lnTo>
                  <a:lnTo>
                    <a:pt x="904" y="1774"/>
                  </a:lnTo>
                  <a:lnTo>
                    <a:pt x="878" y="1782"/>
                  </a:lnTo>
                  <a:lnTo>
                    <a:pt x="870" y="1836"/>
                  </a:lnTo>
                  <a:lnTo>
                    <a:pt x="826" y="1862"/>
                  </a:lnTo>
                  <a:lnTo>
                    <a:pt x="774" y="1862"/>
                  </a:lnTo>
                  <a:lnTo>
                    <a:pt x="748" y="1808"/>
                  </a:lnTo>
                  <a:lnTo>
                    <a:pt x="696" y="1782"/>
                  </a:lnTo>
                  <a:lnTo>
                    <a:pt x="704" y="1696"/>
                  </a:lnTo>
                  <a:lnTo>
                    <a:pt x="678" y="1670"/>
                  </a:lnTo>
                  <a:lnTo>
                    <a:pt x="678" y="1782"/>
                  </a:lnTo>
                  <a:lnTo>
                    <a:pt x="678" y="1826"/>
                  </a:lnTo>
                  <a:lnTo>
                    <a:pt x="634" y="1852"/>
                  </a:lnTo>
                  <a:lnTo>
                    <a:pt x="626" y="1878"/>
                  </a:lnTo>
                  <a:lnTo>
                    <a:pt x="582" y="1914"/>
                  </a:lnTo>
                  <a:lnTo>
                    <a:pt x="562" y="1826"/>
                  </a:lnTo>
                  <a:lnTo>
                    <a:pt x="574" y="1730"/>
                  </a:lnTo>
                  <a:lnTo>
                    <a:pt x="514" y="1888"/>
                  </a:lnTo>
                  <a:lnTo>
                    <a:pt x="488" y="1844"/>
                  </a:lnTo>
                  <a:lnTo>
                    <a:pt x="488" y="1914"/>
                  </a:lnTo>
                  <a:lnTo>
                    <a:pt x="452" y="1878"/>
                  </a:lnTo>
                  <a:lnTo>
                    <a:pt x="400" y="1904"/>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32" name="Freeform 24"/>
            <p:cNvSpPr>
              <a:spLocks/>
            </p:cNvSpPr>
            <p:nvPr/>
          </p:nvSpPr>
          <p:spPr bwMode="auto">
            <a:xfrm>
              <a:off x="3355" y="3001"/>
              <a:ext cx="62" cy="132"/>
            </a:xfrm>
            <a:custGeom>
              <a:avLst/>
              <a:gdLst>
                <a:gd name="T0" fmla="*/ 0 w 62"/>
                <a:gd name="T1" fmla="*/ 122 h 132"/>
                <a:gd name="T2" fmla="*/ 18 w 62"/>
                <a:gd name="T3" fmla="*/ 70 h 132"/>
                <a:gd name="T4" fmla="*/ 26 w 62"/>
                <a:gd name="T5" fmla="*/ 0 h 132"/>
                <a:gd name="T6" fmla="*/ 62 w 62"/>
                <a:gd name="T7" fmla="*/ 70 h 132"/>
                <a:gd name="T8" fmla="*/ 44 w 62"/>
                <a:gd name="T9" fmla="*/ 132 h 132"/>
                <a:gd name="T10" fmla="*/ 0 w 62"/>
                <a:gd name="T11" fmla="*/ 122 h 1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32">
                  <a:moveTo>
                    <a:pt x="0" y="122"/>
                  </a:moveTo>
                  <a:lnTo>
                    <a:pt x="18" y="70"/>
                  </a:lnTo>
                  <a:lnTo>
                    <a:pt x="26" y="0"/>
                  </a:lnTo>
                  <a:lnTo>
                    <a:pt x="62" y="70"/>
                  </a:lnTo>
                  <a:lnTo>
                    <a:pt x="44" y="132"/>
                  </a:lnTo>
                  <a:lnTo>
                    <a:pt x="0" y="122"/>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33" name="Freeform 25"/>
            <p:cNvSpPr>
              <a:spLocks/>
            </p:cNvSpPr>
            <p:nvPr/>
          </p:nvSpPr>
          <p:spPr bwMode="auto">
            <a:xfrm>
              <a:off x="3477" y="2907"/>
              <a:ext cx="70" cy="130"/>
            </a:xfrm>
            <a:custGeom>
              <a:avLst/>
              <a:gdLst>
                <a:gd name="T0" fmla="*/ 0 w 70"/>
                <a:gd name="T1" fmla="*/ 0 h 130"/>
                <a:gd name="T2" fmla="*/ 8 w 70"/>
                <a:gd name="T3" fmla="*/ 94 h 130"/>
                <a:gd name="T4" fmla="*/ 36 w 70"/>
                <a:gd name="T5" fmla="*/ 130 h 130"/>
                <a:gd name="T6" fmla="*/ 70 w 70"/>
                <a:gd name="T7" fmla="*/ 130 h 130"/>
                <a:gd name="T8" fmla="*/ 70 w 70"/>
                <a:gd name="T9" fmla="*/ 86 h 130"/>
                <a:gd name="T10" fmla="*/ 36 w 70"/>
                <a:gd name="T11" fmla="*/ 26 h 130"/>
                <a:gd name="T12" fmla="*/ 0 w 70"/>
                <a:gd name="T13" fmla="*/ 0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 h="130">
                  <a:moveTo>
                    <a:pt x="0" y="0"/>
                  </a:moveTo>
                  <a:lnTo>
                    <a:pt x="8" y="94"/>
                  </a:lnTo>
                  <a:lnTo>
                    <a:pt x="36" y="130"/>
                  </a:lnTo>
                  <a:lnTo>
                    <a:pt x="70" y="130"/>
                  </a:lnTo>
                  <a:lnTo>
                    <a:pt x="70" y="86"/>
                  </a:lnTo>
                  <a:lnTo>
                    <a:pt x="36" y="26"/>
                  </a:lnTo>
                  <a:lnTo>
                    <a:pt x="0" y="0"/>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34" name="Freeform 26"/>
            <p:cNvSpPr>
              <a:spLocks/>
            </p:cNvSpPr>
            <p:nvPr/>
          </p:nvSpPr>
          <p:spPr bwMode="auto">
            <a:xfrm>
              <a:off x="3295" y="2863"/>
              <a:ext cx="122" cy="96"/>
            </a:xfrm>
            <a:custGeom>
              <a:avLst/>
              <a:gdLst>
                <a:gd name="T0" fmla="*/ 122 w 122"/>
                <a:gd name="T1" fmla="*/ 86 h 96"/>
                <a:gd name="T2" fmla="*/ 78 w 122"/>
                <a:gd name="T3" fmla="*/ 96 h 96"/>
                <a:gd name="T4" fmla="*/ 44 w 122"/>
                <a:gd name="T5" fmla="*/ 96 h 96"/>
                <a:gd name="T6" fmla="*/ 18 w 122"/>
                <a:gd name="T7" fmla="*/ 60 h 96"/>
                <a:gd name="T8" fmla="*/ 0 w 122"/>
                <a:gd name="T9" fmla="*/ 0 h 96"/>
                <a:gd name="T10" fmla="*/ 44 w 122"/>
                <a:gd name="T11" fmla="*/ 26 h 96"/>
                <a:gd name="T12" fmla="*/ 78 w 122"/>
                <a:gd name="T13" fmla="*/ 44 h 96"/>
                <a:gd name="T14" fmla="*/ 122 w 122"/>
                <a:gd name="T15" fmla="*/ 86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2" h="96">
                  <a:moveTo>
                    <a:pt x="122" y="86"/>
                  </a:moveTo>
                  <a:lnTo>
                    <a:pt x="78" y="96"/>
                  </a:lnTo>
                  <a:lnTo>
                    <a:pt x="44" y="96"/>
                  </a:lnTo>
                  <a:lnTo>
                    <a:pt x="18" y="60"/>
                  </a:lnTo>
                  <a:lnTo>
                    <a:pt x="0" y="0"/>
                  </a:lnTo>
                  <a:lnTo>
                    <a:pt x="44" y="26"/>
                  </a:lnTo>
                  <a:lnTo>
                    <a:pt x="78" y="44"/>
                  </a:lnTo>
                  <a:lnTo>
                    <a:pt x="122" y="86"/>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sp>
        <p:nvSpPr>
          <p:cNvPr id="5124" name="Rectangle 4"/>
          <p:cNvSpPr>
            <a:spLocks noGrp="1" noChangeArrowheads="1"/>
          </p:cNvSpPr>
          <p:nvPr>
            <p:ph type="title"/>
          </p:nvPr>
        </p:nvSpPr>
        <p:spPr/>
        <p:txBody>
          <a:bodyPr/>
          <a:lstStyle/>
          <a:p>
            <a:pPr eaLnBrk="1" hangingPunct="1"/>
            <a:r>
              <a:rPr lang="en-US" altLang="en-US" smtClean="0"/>
              <a:t>Bangladesh – vector map</a:t>
            </a:r>
          </a:p>
        </p:txBody>
      </p:sp>
      <p:pic>
        <p:nvPicPr>
          <p:cNvPr id="5125" name="Picture 9"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155733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0" descr="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375" y="38608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12"/>
          <p:cNvSpPr>
            <a:spLocks noChangeArrowheads="1"/>
          </p:cNvSpPr>
          <p:nvPr/>
        </p:nvSpPr>
        <p:spPr bwMode="auto">
          <a:xfrm>
            <a:off x="4500563" y="134143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a:r>
              <a:rPr lang="en-US" altLang="en-US">
                <a:solidFill>
                  <a:schemeClr val="bg1"/>
                </a:solidFill>
              </a:rPr>
              <a:t>Saidpur</a:t>
            </a:r>
          </a:p>
        </p:txBody>
      </p:sp>
      <p:sp>
        <p:nvSpPr>
          <p:cNvPr id="5128" name="Rectangle 13"/>
          <p:cNvSpPr>
            <a:spLocks noChangeArrowheads="1"/>
          </p:cNvSpPr>
          <p:nvPr/>
        </p:nvSpPr>
        <p:spPr bwMode="auto">
          <a:xfrm>
            <a:off x="2124075" y="4365625"/>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a:r>
              <a:rPr lang="en-US" altLang="en-US">
                <a:solidFill>
                  <a:schemeClr val="bg1"/>
                </a:solidFill>
              </a:rPr>
              <a:t>Khulna</a:t>
            </a:r>
          </a:p>
        </p:txBody>
      </p:sp>
      <p:sp>
        <p:nvSpPr>
          <p:cNvPr id="5129" name="Rectangle 14"/>
          <p:cNvSpPr>
            <a:spLocks noChangeArrowheads="1"/>
          </p:cNvSpPr>
          <p:nvPr/>
        </p:nvSpPr>
        <p:spPr bwMode="auto">
          <a:xfrm>
            <a:off x="2916238" y="2708275"/>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a:r>
              <a:rPr lang="en-US" altLang="en-US">
                <a:solidFill>
                  <a:schemeClr val="bg1"/>
                </a:solidFill>
              </a:rPr>
              <a:t>Dacca</a:t>
            </a:r>
          </a:p>
        </p:txBody>
      </p:sp>
      <p:pic>
        <p:nvPicPr>
          <p:cNvPr id="5130" name="Picture 11" descr="purp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4663" y="32131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385D"/>
        </a:solidFill>
        <a:effectLst/>
      </p:bgPr>
    </p:bg>
    <p:spTree>
      <p:nvGrpSpPr>
        <p:cNvPr id="1" name=""/>
        <p:cNvGrpSpPr/>
        <p:nvPr/>
      </p:nvGrpSpPr>
      <p:grpSpPr>
        <a:xfrm>
          <a:off x="0" y="0"/>
          <a:ext cx="0" cy="0"/>
          <a:chOff x="0" y="0"/>
          <a:chExt cx="0" cy="0"/>
        </a:xfrm>
      </p:grpSpPr>
      <p:sp>
        <p:nvSpPr>
          <p:cNvPr id="7170" name="Oval 4"/>
          <p:cNvSpPr>
            <a:spLocks noChangeArrowheads="1"/>
          </p:cNvSpPr>
          <p:nvPr/>
        </p:nvSpPr>
        <p:spPr bwMode="auto">
          <a:xfrm rot="-1850438" flipH="1" flipV="1">
            <a:off x="2341563" y="1628775"/>
            <a:ext cx="4967287" cy="4967288"/>
          </a:xfrm>
          <a:prstGeom prst="ellipse">
            <a:avLst/>
          </a:prstGeom>
          <a:gradFill rotWithShape="1">
            <a:gsLst>
              <a:gs pos="0">
                <a:srgbClr val="0E3D67"/>
              </a:gs>
              <a:gs pos="100000">
                <a:srgbClr val="1E73C0"/>
              </a:gs>
            </a:gsLst>
            <a:lin ang="2700000" scaled="1"/>
          </a:gradFill>
          <a:ln w="76200"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endParaRPr lang="en-GB" altLang="en-US"/>
          </a:p>
        </p:txBody>
      </p:sp>
      <p:sp>
        <p:nvSpPr>
          <p:cNvPr id="7171" name="Rectangle 2"/>
          <p:cNvSpPr>
            <a:spLocks noGrp="1" noChangeArrowheads="1"/>
          </p:cNvSpPr>
          <p:nvPr>
            <p:ph type="title"/>
          </p:nvPr>
        </p:nvSpPr>
        <p:spPr/>
        <p:txBody>
          <a:bodyPr/>
          <a:lstStyle/>
          <a:p>
            <a:pPr eaLnBrk="1" hangingPunct="1"/>
            <a:r>
              <a:rPr lang="en-US" altLang="en-US" smtClean="0">
                <a:solidFill>
                  <a:schemeClr val="bg1"/>
                </a:solidFill>
              </a:rPr>
              <a:t>Add in 3d effects</a:t>
            </a:r>
          </a:p>
        </p:txBody>
      </p:sp>
      <p:sp>
        <p:nvSpPr>
          <p:cNvPr id="210950" name="Freeform 6"/>
          <p:cNvSpPr>
            <a:spLocks/>
          </p:cNvSpPr>
          <p:nvPr/>
        </p:nvSpPr>
        <p:spPr bwMode="auto">
          <a:xfrm rot="-22563146">
            <a:off x="2378075" y="1922463"/>
            <a:ext cx="2490788" cy="1625600"/>
          </a:xfrm>
          <a:custGeom>
            <a:avLst/>
            <a:gdLst>
              <a:gd name="T0" fmla="*/ 755 w 1569"/>
              <a:gd name="T1" fmla="*/ 572 h 1024"/>
              <a:gd name="T2" fmla="*/ 68 w 1569"/>
              <a:gd name="T3" fmla="*/ 886 h 1024"/>
              <a:gd name="T4" fmla="*/ 637 w 1569"/>
              <a:gd name="T5" fmla="*/ 218 h 1024"/>
              <a:gd name="T6" fmla="*/ 1496 w 1569"/>
              <a:gd name="T7" fmla="*/ 160 h 1024"/>
              <a:gd name="T8" fmla="*/ 755 w 1569"/>
              <a:gd name="T9" fmla="*/ 572 h 1024"/>
            </a:gdLst>
            <a:ahLst/>
            <a:cxnLst>
              <a:cxn ang="0">
                <a:pos x="T0" y="T1"/>
              </a:cxn>
              <a:cxn ang="0">
                <a:pos x="T2" y="T3"/>
              </a:cxn>
              <a:cxn ang="0">
                <a:pos x="T4" y="T5"/>
              </a:cxn>
              <a:cxn ang="0">
                <a:pos x="T6" y="T7"/>
              </a:cxn>
              <a:cxn ang="0">
                <a:pos x="T8" y="T9"/>
              </a:cxn>
            </a:cxnLst>
            <a:rect l="0" t="0" r="r" b="b"/>
            <a:pathLst>
              <a:path w="1569" h="1024">
                <a:moveTo>
                  <a:pt x="755" y="572"/>
                </a:moveTo>
                <a:cubicBezTo>
                  <a:pt x="148" y="862"/>
                  <a:pt x="136" y="1024"/>
                  <a:pt x="68" y="886"/>
                </a:cubicBezTo>
                <a:cubicBezTo>
                  <a:pt x="0" y="747"/>
                  <a:pt x="280" y="381"/>
                  <a:pt x="637" y="218"/>
                </a:cubicBezTo>
                <a:cubicBezTo>
                  <a:pt x="994" y="55"/>
                  <a:pt x="1424" y="0"/>
                  <a:pt x="1496" y="160"/>
                </a:cubicBezTo>
                <a:cubicBezTo>
                  <a:pt x="1569" y="321"/>
                  <a:pt x="1361" y="283"/>
                  <a:pt x="755" y="572"/>
                </a:cubicBezTo>
                <a:close/>
              </a:path>
            </a:pathLst>
          </a:custGeom>
          <a:gradFill rotWithShape="1">
            <a:gsLst>
              <a:gs pos="0">
                <a:schemeClr val="bg1">
                  <a:alpha val="37000"/>
                </a:schemeClr>
              </a:gs>
              <a:gs pos="100000">
                <a:schemeClr val="bg1">
                  <a:gamma/>
                  <a:tint val="72941"/>
                  <a:invGamma/>
                  <a:alpha val="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p>
        </p:txBody>
      </p:sp>
      <p:grpSp>
        <p:nvGrpSpPr>
          <p:cNvPr id="7173" name="Group 14"/>
          <p:cNvGrpSpPr>
            <a:grpSpLocks/>
          </p:cNvGrpSpPr>
          <p:nvPr/>
        </p:nvGrpSpPr>
        <p:grpSpPr bwMode="auto">
          <a:xfrm>
            <a:off x="3779838" y="2997200"/>
            <a:ext cx="2278062" cy="3024188"/>
            <a:chOff x="2251" y="1393"/>
            <a:chExt cx="1704" cy="2262"/>
          </a:xfrm>
        </p:grpSpPr>
        <p:sp>
          <p:nvSpPr>
            <p:cNvPr id="7174" name="Freeform 15"/>
            <p:cNvSpPr>
              <a:spLocks/>
            </p:cNvSpPr>
            <p:nvPr/>
          </p:nvSpPr>
          <p:spPr bwMode="auto">
            <a:xfrm>
              <a:off x="2251" y="1393"/>
              <a:ext cx="1704" cy="2262"/>
            </a:xfrm>
            <a:custGeom>
              <a:avLst/>
              <a:gdLst>
                <a:gd name="T0" fmla="*/ 392 w 1704"/>
                <a:gd name="T1" fmla="*/ 1730 h 2262"/>
                <a:gd name="T2" fmla="*/ 348 w 1704"/>
                <a:gd name="T3" fmla="*/ 1470 h 2262"/>
                <a:gd name="T4" fmla="*/ 288 w 1704"/>
                <a:gd name="T5" fmla="*/ 1304 h 2262"/>
                <a:gd name="T6" fmla="*/ 208 w 1704"/>
                <a:gd name="T7" fmla="*/ 1122 h 2262"/>
                <a:gd name="T8" fmla="*/ 270 w 1704"/>
                <a:gd name="T9" fmla="*/ 914 h 2262"/>
                <a:gd name="T10" fmla="*/ 148 w 1704"/>
                <a:gd name="T11" fmla="*/ 826 h 2262"/>
                <a:gd name="T12" fmla="*/ 0 w 1704"/>
                <a:gd name="T13" fmla="*/ 730 h 2262"/>
                <a:gd name="T14" fmla="*/ 156 w 1704"/>
                <a:gd name="T15" fmla="*/ 556 h 2262"/>
                <a:gd name="T16" fmla="*/ 356 w 1704"/>
                <a:gd name="T17" fmla="*/ 488 h 2262"/>
                <a:gd name="T18" fmla="*/ 304 w 1704"/>
                <a:gd name="T19" fmla="*/ 382 h 2262"/>
                <a:gd name="T20" fmla="*/ 174 w 1704"/>
                <a:gd name="T21" fmla="*/ 322 h 2262"/>
                <a:gd name="T22" fmla="*/ 70 w 1704"/>
                <a:gd name="T23" fmla="*/ 200 h 2262"/>
                <a:gd name="T24" fmla="*/ 200 w 1704"/>
                <a:gd name="T25" fmla="*/ 26 h 2262"/>
                <a:gd name="T26" fmla="*/ 374 w 1704"/>
                <a:gd name="T27" fmla="*/ 88 h 2262"/>
                <a:gd name="T28" fmla="*/ 418 w 1704"/>
                <a:gd name="T29" fmla="*/ 114 h 2262"/>
                <a:gd name="T30" fmla="*/ 592 w 1704"/>
                <a:gd name="T31" fmla="*/ 104 h 2262"/>
                <a:gd name="T32" fmla="*/ 766 w 1704"/>
                <a:gd name="T33" fmla="*/ 504 h 2262"/>
                <a:gd name="T34" fmla="*/ 1192 w 1704"/>
                <a:gd name="T35" fmla="*/ 530 h 2262"/>
                <a:gd name="T36" fmla="*/ 1618 w 1704"/>
                <a:gd name="T37" fmla="*/ 600 h 2262"/>
                <a:gd name="T38" fmla="*/ 1478 w 1704"/>
                <a:gd name="T39" fmla="*/ 836 h 2262"/>
                <a:gd name="T40" fmla="*/ 1340 w 1704"/>
                <a:gd name="T41" fmla="*/ 922 h 2262"/>
                <a:gd name="T42" fmla="*/ 1182 w 1704"/>
                <a:gd name="T43" fmla="*/ 1044 h 2262"/>
                <a:gd name="T44" fmla="*/ 1278 w 1704"/>
                <a:gd name="T45" fmla="*/ 1296 h 2262"/>
                <a:gd name="T46" fmla="*/ 1392 w 1704"/>
                <a:gd name="T47" fmla="*/ 1314 h 2262"/>
                <a:gd name="T48" fmla="*/ 1444 w 1704"/>
                <a:gd name="T49" fmla="*/ 1114 h 2262"/>
                <a:gd name="T50" fmla="*/ 1566 w 1704"/>
                <a:gd name="T51" fmla="*/ 1114 h 2262"/>
                <a:gd name="T52" fmla="*/ 1602 w 1704"/>
                <a:gd name="T53" fmla="*/ 1214 h 2262"/>
                <a:gd name="T54" fmla="*/ 1612 w 1704"/>
                <a:gd name="T55" fmla="*/ 1278 h 2262"/>
                <a:gd name="T56" fmla="*/ 1604 w 1704"/>
                <a:gd name="T57" fmla="*/ 1306 h 2262"/>
                <a:gd name="T58" fmla="*/ 1602 w 1704"/>
                <a:gd name="T59" fmla="*/ 1374 h 2262"/>
                <a:gd name="T60" fmla="*/ 1634 w 1704"/>
                <a:gd name="T61" fmla="*/ 1462 h 2262"/>
                <a:gd name="T62" fmla="*/ 1678 w 1704"/>
                <a:gd name="T63" fmla="*/ 1948 h 2262"/>
                <a:gd name="T64" fmla="*/ 1644 w 1704"/>
                <a:gd name="T65" fmla="*/ 2036 h 2262"/>
                <a:gd name="T66" fmla="*/ 1556 w 1704"/>
                <a:gd name="T67" fmla="*/ 2070 h 2262"/>
                <a:gd name="T68" fmla="*/ 1522 w 1704"/>
                <a:gd name="T69" fmla="*/ 2166 h 2262"/>
                <a:gd name="T70" fmla="*/ 1408 w 1704"/>
                <a:gd name="T71" fmla="*/ 1922 h 2262"/>
                <a:gd name="T72" fmla="*/ 1392 w 1704"/>
                <a:gd name="T73" fmla="*/ 1670 h 2262"/>
                <a:gd name="T74" fmla="*/ 1070 w 1704"/>
                <a:gd name="T75" fmla="*/ 1444 h 2262"/>
                <a:gd name="T76" fmla="*/ 1052 w 1704"/>
                <a:gd name="T77" fmla="*/ 1636 h 2262"/>
                <a:gd name="T78" fmla="*/ 956 w 1704"/>
                <a:gd name="T79" fmla="*/ 1808 h 2262"/>
                <a:gd name="T80" fmla="*/ 966 w 1704"/>
                <a:gd name="T81" fmla="*/ 1608 h 2262"/>
                <a:gd name="T82" fmla="*/ 904 w 1704"/>
                <a:gd name="T83" fmla="*/ 1774 h 2262"/>
                <a:gd name="T84" fmla="*/ 826 w 1704"/>
                <a:gd name="T85" fmla="*/ 1862 h 2262"/>
                <a:gd name="T86" fmla="*/ 696 w 1704"/>
                <a:gd name="T87" fmla="*/ 1782 h 2262"/>
                <a:gd name="T88" fmla="*/ 678 w 1704"/>
                <a:gd name="T89" fmla="*/ 1782 h 2262"/>
                <a:gd name="T90" fmla="*/ 626 w 1704"/>
                <a:gd name="T91" fmla="*/ 1878 h 2262"/>
                <a:gd name="T92" fmla="*/ 574 w 1704"/>
                <a:gd name="T93" fmla="*/ 1730 h 2262"/>
                <a:gd name="T94" fmla="*/ 488 w 1704"/>
                <a:gd name="T95" fmla="*/ 1914 h 2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04" h="2262">
                  <a:moveTo>
                    <a:pt x="400" y="1904"/>
                  </a:moveTo>
                  <a:lnTo>
                    <a:pt x="392" y="1808"/>
                  </a:lnTo>
                  <a:lnTo>
                    <a:pt x="392" y="1730"/>
                  </a:lnTo>
                  <a:lnTo>
                    <a:pt x="374" y="1652"/>
                  </a:lnTo>
                  <a:lnTo>
                    <a:pt x="356" y="1548"/>
                  </a:lnTo>
                  <a:lnTo>
                    <a:pt x="348" y="1470"/>
                  </a:lnTo>
                  <a:lnTo>
                    <a:pt x="314" y="1374"/>
                  </a:lnTo>
                  <a:lnTo>
                    <a:pt x="356" y="1314"/>
                  </a:lnTo>
                  <a:lnTo>
                    <a:pt x="288" y="1304"/>
                  </a:lnTo>
                  <a:lnTo>
                    <a:pt x="288" y="1236"/>
                  </a:lnTo>
                  <a:lnTo>
                    <a:pt x="262" y="1182"/>
                  </a:lnTo>
                  <a:lnTo>
                    <a:pt x="208" y="1122"/>
                  </a:lnTo>
                  <a:lnTo>
                    <a:pt x="234" y="1070"/>
                  </a:lnTo>
                  <a:lnTo>
                    <a:pt x="270" y="1026"/>
                  </a:lnTo>
                  <a:lnTo>
                    <a:pt x="270" y="914"/>
                  </a:lnTo>
                  <a:lnTo>
                    <a:pt x="270" y="870"/>
                  </a:lnTo>
                  <a:lnTo>
                    <a:pt x="208" y="862"/>
                  </a:lnTo>
                  <a:lnTo>
                    <a:pt x="148" y="826"/>
                  </a:lnTo>
                  <a:lnTo>
                    <a:pt x="96" y="808"/>
                  </a:lnTo>
                  <a:lnTo>
                    <a:pt x="52" y="782"/>
                  </a:lnTo>
                  <a:lnTo>
                    <a:pt x="0" y="730"/>
                  </a:lnTo>
                  <a:lnTo>
                    <a:pt x="70" y="652"/>
                  </a:lnTo>
                  <a:lnTo>
                    <a:pt x="96" y="626"/>
                  </a:lnTo>
                  <a:lnTo>
                    <a:pt x="156" y="556"/>
                  </a:lnTo>
                  <a:lnTo>
                    <a:pt x="166" y="522"/>
                  </a:lnTo>
                  <a:lnTo>
                    <a:pt x="288" y="504"/>
                  </a:lnTo>
                  <a:lnTo>
                    <a:pt x="356" y="488"/>
                  </a:lnTo>
                  <a:lnTo>
                    <a:pt x="356" y="452"/>
                  </a:lnTo>
                  <a:lnTo>
                    <a:pt x="304" y="418"/>
                  </a:lnTo>
                  <a:lnTo>
                    <a:pt x="304" y="382"/>
                  </a:lnTo>
                  <a:lnTo>
                    <a:pt x="244" y="400"/>
                  </a:lnTo>
                  <a:lnTo>
                    <a:pt x="192" y="366"/>
                  </a:lnTo>
                  <a:lnTo>
                    <a:pt x="174" y="322"/>
                  </a:lnTo>
                  <a:lnTo>
                    <a:pt x="114" y="278"/>
                  </a:lnTo>
                  <a:lnTo>
                    <a:pt x="62" y="262"/>
                  </a:lnTo>
                  <a:lnTo>
                    <a:pt x="70" y="200"/>
                  </a:lnTo>
                  <a:lnTo>
                    <a:pt x="70" y="130"/>
                  </a:lnTo>
                  <a:lnTo>
                    <a:pt x="148" y="70"/>
                  </a:lnTo>
                  <a:lnTo>
                    <a:pt x="200" y="26"/>
                  </a:lnTo>
                  <a:lnTo>
                    <a:pt x="234" y="0"/>
                  </a:lnTo>
                  <a:lnTo>
                    <a:pt x="296" y="44"/>
                  </a:lnTo>
                  <a:lnTo>
                    <a:pt x="374" y="88"/>
                  </a:lnTo>
                  <a:lnTo>
                    <a:pt x="340" y="26"/>
                  </a:lnTo>
                  <a:lnTo>
                    <a:pt x="382" y="26"/>
                  </a:lnTo>
                  <a:lnTo>
                    <a:pt x="418" y="114"/>
                  </a:lnTo>
                  <a:lnTo>
                    <a:pt x="548" y="182"/>
                  </a:lnTo>
                  <a:lnTo>
                    <a:pt x="574" y="156"/>
                  </a:lnTo>
                  <a:lnTo>
                    <a:pt x="592" y="104"/>
                  </a:lnTo>
                  <a:lnTo>
                    <a:pt x="696" y="192"/>
                  </a:lnTo>
                  <a:lnTo>
                    <a:pt x="678" y="436"/>
                  </a:lnTo>
                  <a:lnTo>
                    <a:pt x="766" y="504"/>
                  </a:lnTo>
                  <a:lnTo>
                    <a:pt x="862" y="530"/>
                  </a:lnTo>
                  <a:lnTo>
                    <a:pt x="1000" y="530"/>
                  </a:lnTo>
                  <a:lnTo>
                    <a:pt x="1192" y="530"/>
                  </a:lnTo>
                  <a:lnTo>
                    <a:pt x="1356" y="522"/>
                  </a:lnTo>
                  <a:lnTo>
                    <a:pt x="1514" y="530"/>
                  </a:lnTo>
                  <a:lnTo>
                    <a:pt x="1618" y="600"/>
                  </a:lnTo>
                  <a:lnTo>
                    <a:pt x="1582" y="644"/>
                  </a:lnTo>
                  <a:lnTo>
                    <a:pt x="1540" y="740"/>
                  </a:lnTo>
                  <a:lnTo>
                    <a:pt x="1478" y="836"/>
                  </a:lnTo>
                  <a:lnTo>
                    <a:pt x="1444" y="896"/>
                  </a:lnTo>
                  <a:lnTo>
                    <a:pt x="1400" y="904"/>
                  </a:lnTo>
                  <a:lnTo>
                    <a:pt x="1340" y="922"/>
                  </a:lnTo>
                  <a:lnTo>
                    <a:pt x="1262" y="940"/>
                  </a:lnTo>
                  <a:lnTo>
                    <a:pt x="1218" y="974"/>
                  </a:lnTo>
                  <a:lnTo>
                    <a:pt x="1182" y="1044"/>
                  </a:lnTo>
                  <a:lnTo>
                    <a:pt x="1174" y="1182"/>
                  </a:lnTo>
                  <a:lnTo>
                    <a:pt x="1218" y="1278"/>
                  </a:lnTo>
                  <a:lnTo>
                    <a:pt x="1278" y="1296"/>
                  </a:lnTo>
                  <a:lnTo>
                    <a:pt x="1304" y="1392"/>
                  </a:lnTo>
                  <a:lnTo>
                    <a:pt x="1374" y="1382"/>
                  </a:lnTo>
                  <a:lnTo>
                    <a:pt x="1392" y="1314"/>
                  </a:lnTo>
                  <a:lnTo>
                    <a:pt x="1392" y="1244"/>
                  </a:lnTo>
                  <a:lnTo>
                    <a:pt x="1444" y="1182"/>
                  </a:lnTo>
                  <a:lnTo>
                    <a:pt x="1444" y="1114"/>
                  </a:lnTo>
                  <a:lnTo>
                    <a:pt x="1514" y="1114"/>
                  </a:lnTo>
                  <a:lnTo>
                    <a:pt x="1566" y="1114"/>
                  </a:lnTo>
                  <a:lnTo>
                    <a:pt x="1574" y="1134"/>
                  </a:lnTo>
                  <a:lnTo>
                    <a:pt x="1594" y="1184"/>
                  </a:lnTo>
                  <a:lnTo>
                    <a:pt x="1602" y="1214"/>
                  </a:lnTo>
                  <a:lnTo>
                    <a:pt x="1610" y="1242"/>
                  </a:lnTo>
                  <a:lnTo>
                    <a:pt x="1612" y="1268"/>
                  </a:lnTo>
                  <a:lnTo>
                    <a:pt x="1612" y="1278"/>
                  </a:lnTo>
                  <a:lnTo>
                    <a:pt x="1608" y="1288"/>
                  </a:lnTo>
                  <a:lnTo>
                    <a:pt x="1604" y="1306"/>
                  </a:lnTo>
                  <a:lnTo>
                    <a:pt x="1602" y="1328"/>
                  </a:lnTo>
                  <a:lnTo>
                    <a:pt x="1602" y="1350"/>
                  </a:lnTo>
                  <a:lnTo>
                    <a:pt x="1602" y="1374"/>
                  </a:lnTo>
                  <a:lnTo>
                    <a:pt x="1606" y="1410"/>
                  </a:lnTo>
                  <a:lnTo>
                    <a:pt x="1608" y="1426"/>
                  </a:lnTo>
                  <a:lnTo>
                    <a:pt x="1634" y="1462"/>
                  </a:lnTo>
                  <a:lnTo>
                    <a:pt x="1678" y="1626"/>
                  </a:lnTo>
                  <a:lnTo>
                    <a:pt x="1688" y="1836"/>
                  </a:lnTo>
                  <a:lnTo>
                    <a:pt x="1678" y="1948"/>
                  </a:lnTo>
                  <a:lnTo>
                    <a:pt x="1704" y="2070"/>
                  </a:lnTo>
                  <a:lnTo>
                    <a:pt x="1670" y="2036"/>
                  </a:lnTo>
                  <a:lnTo>
                    <a:pt x="1644" y="2036"/>
                  </a:lnTo>
                  <a:lnTo>
                    <a:pt x="1618" y="2008"/>
                  </a:lnTo>
                  <a:lnTo>
                    <a:pt x="1566" y="2008"/>
                  </a:lnTo>
                  <a:lnTo>
                    <a:pt x="1556" y="2070"/>
                  </a:lnTo>
                  <a:lnTo>
                    <a:pt x="1574" y="2174"/>
                  </a:lnTo>
                  <a:lnTo>
                    <a:pt x="1574" y="2262"/>
                  </a:lnTo>
                  <a:lnTo>
                    <a:pt x="1522" y="2166"/>
                  </a:lnTo>
                  <a:lnTo>
                    <a:pt x="1470" y="2078"/>
                  </a:lnTo>
                  <a:lnTo>
                    <a:pt x="1434" y="1974"/>
                  </a:lnTo>
                  <a:lnTo>
                    <a:pt x="1408" y="1922"/>
                  </a:lnTo>
                  <a:lnTo>
                    <a:pt x="1408" y="1852"/>
                  </a:lnTo>
                  <a:lnTo>
                    <a:pt x="1426" y="1774"/>
                  </a:lnTo>
                  <a:lnTo>
                    <a:pt x="1392" y="1670"/>
                  </a:lnTo>
                  <a:lnTo>
                    <a:pt x="1340" y="1556"/>
                  </a:lnTo>
                  <a:lnTo>
                    <a:pt x="1234" y="1478"/>
                  </a:lnTo>
                  <a:lnTo>
                    <a:pt x="1070" y="1444"/>
                  </a:lnTo>
                  <a:lnTo>
                    <a:pt x="1000" y="1444"/>
                  </a:lnTo>
                  <a:lnTo>
                    <a:pt x="1034" y="1574"/>
                  </a:lnTo>
                  <a:lnTo>
                    <a:pt x="1052" y="1636"/>
                  </a:lnTo>
                  <a:lnTo>
                    <a:pt x="1052" y="1748"/>
                  </a:lnTo>
                  <a:lnTo>
                    <a:pt x="992" y="1808"/>
                  </a:lnTo>
                  <a:lnTo>
                    <a:pt x="956" y="1808"/>
                  </a:lnTo>
                  <a:lnTo>
                    <a:pt x="956" y="1766"/>
                  </a:lnTo>
                  <a:lnTo>
                    <a:pt x="956" y="1696"/>
                  </a:lnTo>
                  <a:lnTo>
                    <a:pt x="966" y="1608"/>
                  </a:lnTo>
                  <a:lnTo>
                    <a:pt x="922" y="1522"/>
                  </a:lnTo>
                  <a:lnTo>
                    <a:pt x="930" y="1730"/>
                  </a:lnTo>
                  <a:lnTo>
                    <a:pt x="904" y="1774"/>
                  </a:lnTo>
                  <a:lnTo>
                    <a:pt x="878" y="1782"/>
                  </a:lnTo>
                  <a:lnTo>
                    <a:pt x="870" y="1836"/>
                  </a:lnTo>
                  <a:lnTo>
                    <a:pt x="826" y="1862"/>
                  </a:lnTo>
                  <a:lnTo>
                    <a:pt x="774" y="1862"/>
                  </a:lnTo>
                  <a:lnTo>
                    <a:pt x="748" y="1808"/>
                  </a:lnTo>
                  <a:lnTo>
                    <a:pt x="696" y="1782"/>
                  </a:lnTo>
                  <a:lnTo>
                    <a:pt x="704" y="1696"/>
                  </a:lnTo>
                  <a:lnTo>
                    <a:pt x="678" y="1670"/>
                  </a:lnTo>
                  <a:lnTo>
                    <a:pt x="678" y="1782"/>
                  </a:lnTo>
                  <a:lnTo>
                    <a:pt x="678" y="1826"/>
                  </a:lnTo>
                  <a:lnTo>
                    <a:pt x="634" y="1852"/>
                  </a:lnTo>
                  <a:lnTo>
                    <a:pt x="626" y="1878"/>
                  </a:lnTo>
                  <a:lnTo>
                    <a:pt x="582" y="1914"/>
                  </a:lnTo>
                  <a:lnTo>
                    <a:pt x="562" y="1826"/>
                  </a:lnTo>
                  <a:lnTo>
                    <a:pt x="574" y="1730"/>
                  </a:lnTo>
                  <a:lnTo>
                    <a:pt x="514" y="1888"/>
                  </a:lnTo>
                  <a:lnTo>
                    <a:pt x="488" y="1844"/>
                  </a:lnTo>
                  <a:lnTo>
                    <a:pt x="488" y="1914"/>
                  </a:lnTo>
                  <a:lnTo>
                    <a:pt x="452" y="1878"/>
                  </a:lnTo>
                  <a:lnTo>
                    <a:pt x="400" y="1904"/>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7175" name="Freeform 16"/>
            <p:cNvSpPr>
              <a:spLocks/>
            </p:cNvSpPr>
            <p:nvPr/>
          </p:nvSpPr>
          <p:spPr bwMode="auto">
            <a:xfrm>
              <a:off x="3355" y="3001"/>
              <a:ext cx="62" cy="132"/>
            </a:xfrm>
            <a:custGeom>
              <a:avLst/>
              <a:gdLst>
                <a:gd name="T0" fmla="*/ 0 w 62"/>
                <a:gd name="T1" fmla="*/ 122 h 132"/>
                <a:gd name="T2" fmla="*/ 18 w 62"/>
                <a:gd name="T3" fmla="*/ 70 h 132"/>
                <a:gd name="T4" fmla="*/ 26 w 62"/>
                <a:gd name="T5" fmla="*/ 0 h 132"/>
                <a:gd name="T6" fmla="*/ 62 w 62"/>
                <a:gd name="T7" fmla="*/ 70 h 132"/>
                <a:gd name="T8" fmla="*/ 44 w 62"/>
                <a:gd name="T9" fmla="*/ 132 h 132"/>
                <a:gd name="T10" fmla="*/ 0 w 62"/>
                <a:gd name="T11" fmla="*/ 122 h 1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32">
                  <a:moveTo>
                    <a:pt x="0" y="122"/>
                  </a:moveTo>
                  <a:lnTo>
                    <a:pt x="18" y="70"/>
                  </a:lnTo>
                  <a:lnTo>
                    <a:pt x="26" y="0"/>
                  </a:lnTo>
                  <a:lnTo>
                    <a:pt x="62" y="70"/>
                  </a:lnTo>
                  <a:lnTo>
                    <a:pt x="44" y="132"/>
                  </a:lnTo>
                  <a:lnTo>
                    <a:pt x="0" y="122"/>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7176" name="Freeform 17"/>
            <p:cNvSpPr>
              <a:spLocks/>
            </p:cNvSpPr>
            <p:nvPr/>
          </p:nvSpPr>
          <p:spPr bwMode="auto">
            <a:xfrm>
              <a:off x="3477" y="2907"/>
              <a:ext cx="70" cy="130"/>
            </a:xfrm>
            <a:custGeom>
              <a:avLst/>
              <a:gdLst>
                <a:gd name="T0" fmla="*/ 0 w 70"/>
                <a:gd name="T1" fmla="*/ 0 h 130"/>
                <a:gd name="T2" fmla="*/ 8 w 70"/>
                <a:gd name="T3" fmla="*/ 94 h 130"/>
                <a:gd name="T4" fmla="*/ 36 w 70"/>
                <a:gd name="T5" fmla="*/ 130 h 130"/>
                <a:gd name="T6" fmla="*/ 70 w 70"/>
                <a:gd name="T7" fmla="*/ 130 h 130"/>
                <a:gd name="T8" fmla="*/ 70 w 70"/>
                <a:gd name="T9" fmla="*/ 86 h 130"/>
                <a:gd name="T10" fmla="*/ 36 w 70"/>
                <a:gd name="T11" fmla="*/ 26 h 130"/>
                <a:gd name="T12" fmla="*/ 0 w 70"/>
                <a:gd name="T13" fmla="*/ 0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 h="130">
                  <a:moveTo>
                    <a:pt x="0" y="0"/>
                  </a:moveTo>
                  <a:lnTo>
                    <a:pt x="8" y="94"/>
                  </a:lnTo>
                  <a:lnTo>
                    <a:pt x="36" y="130"/>
                  </a:lnTo>
                  <a:lnTo>
                    <a:pt x="70" y="130"/>
                  </a:lnTo>
                  <a:lnTo>
                    <a:pt x="70" y="86"/>
                  </a:lnTo>
                  <a:lnTo>
                    <a:pt x="36" y="26"/>
                  </a:lnTo>
                  <a:lnTo>
                    <a:pt x="0" y="0"/>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7177" name="Freeform 18"/>
            <p:cNvSpPr>
              <a:spLocks/>
            </p:cNvSpPr>
            <p:nvPr/>
          </p:nvSpPr>
          <p:spPr bwMode="auto">
            <a:xfrm>
              <a:off x="3295" y="2863"/>
              <a:ext cx="122" cy="96"/>
            </a:xfrm>
            <a:custGeom>
              <a:avLst/>
              <a:gdLst>
                <a:gd name="T0" fmla="*/ 122 w 122"/>
                <a:gd name="T1" fmla="*/ 86 h 96"/>
                <a:gd name="T2" fmla="*/ 78 w 122"/>
                <a:gd name="T3" fmla="*/ 96 h 96"/>
                <a:gd name="T4" fmla="*/ 44 w 122"/>
                <a:gd name="T5" fmla="*/ 96 h 96"/>
                <a:gd name="T6" fmla="*/ 18 w 122"/>
                <a:gd name="T7" fmla="*/ 60 h 96"/>
                <a:gd name="T8" fmla="*/ 0 w 122"/>
                <a:gd name="T9" fmla="*/ 0 h 96"/>
                <a:gd name="T10" fmla="*/ 44 w 122"/>
                <a:gd name="T11" fmla="*/ 26 h 96"/>
                <a:gd name="T12" fmla="*/ 78 w 122"/>
                <a:gd name="T13" fmla="*/ 44 h 96"/>
                <a:gd name="T14" fmla="*/ 122 w 122"/>
                <a:gd name="T15" fmla="*/ 86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2" h="96">
                  <a:moveTo>
                    <a:pt x="122" y="86"/>
                  </a:moveTo>
                  <a:lnTo>
                    <a:pt x="78" y="96"/>
                  </a:lnTo>
                  <a:lnTo>
                    <a:pt x="44" y="96"/>
                  </a:lnTo>
                  <a:lnTo>
                    <a:pt x="18" y="60"/>
                  </a:lnTo>
                  <a:lnTo>
                    <a:pt x="0" y="0"/>
                  </a:lnTo>
                  <a:lnTo>
                    <a:pt x="44" y="26"/>
                  </a:lnTo>
                  <a:lnTo>
                    <a:pt x="78" y="44"/>
                  </a:lnTo>
                  <a:lnTo>
                    <a:pt x="122" y="86"/>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Put it your own colour scheme</a:t>
            </a:r>
          </a:p>
        </p:txBody>
      </p:sp>
      <p:grpSp>
        <p:nvGrpSpPr>
          <p:cNvPr id="9219" name="Group 6"/>
          <p:cNvGrpSpPr>
            <a:grpSpLocks/>
          </p:cNvGrpSpPr>
          <p:nvPr/>
        </p:nvGrpSpPr>
        <p:grpSpPr bwMode="auto">
          <a:xfrm>
            <a:off x="2843213" y="1412875"/>
            <a:ext cx="3525837" cy="4679950"/>
            <a:chOff x="2251" y="1393"/>
            <a:chExt cx="1704" cy="2262"/>
          </a:xfrm>
        </p:grpSpPr>
        <p:sp>
          <p:nvSpPr>
            <p:cNvPr id="9220" name="Freeform 7"/>
            <p:cNvSpPr>
              <a:spLocks/>
            </p:cNvSpPr>
            <p:nvPr/>
          </p:nvSpPr>
          <p:spPr bwMode="auto">
            <a:xfrm>
              <a:off x="2251" y="1393"/>
              <a:ext cx="1704" cy="2262"/>
            </a:xfrm>
            <a:custGeom>
              <a:avLst/>
              <a:gdLst>
                <a:gd name="T0" fmla="*/ 392 w 1704"/>
                <a:gd name="T1" fmla="*/ 1730 h 2262"/>
                <a:gd name="T2" fmla="*/ 348 w 1704"/>
                <a:gd name="T3" fmla="*/ 1470 h 2262"/>
                <a:gd name="T4" fmla="*/ 288 w 1704"/>
                <a:gd name="T5" fmla="*/ 1304 h 2262"/>
                <a:gd name="T6" fmla="*/ 208 w 1704"/>
                <a:gd name="T7" fmla="*/ 1122 h 2262"/>
                <a:gd name="T8" fmla="*/ 270 w 1704"/>
                <a:gd name="T9" fmla="*/ 914 h 2262"/>
                <a:gd name="T10" fmla="*/ 148 w 1704"/>
                <a:gd name="T11" fmla="*/ 826 h 2262"/>
                <a:gd name="T12" fmla="*/ 0 w 1704"/>
                <a:gd name="T13" fmla="*/ 730 h 2262"/>
                <a:gd name="T14" fmla="*/ 156 w 1704"/>
                <a:gd name="T15" fmla="*/ 556 h 2262"/>
                <a:gd name="T16" fmla="*/ 356 w 1704"/>
                <a:gd name="T17" fmla="*/ 488 h 2262"/>
                <a:gd name="T18" fmla="*/ 304 w 1704"/>
                <a:gd name="T19" fmla="*/ 382 h 2262"/>
                <a:gd name="T20" fmla="*/ 174 w 1704"/>
                <a:gd name="T21" fmla="*/ 322 h 2262"/>
                <a:gd name="T22" fmla="*/ 70 w 1704"/>
                <a:gd name="T23" fmla="*/ 200 h 2262"/>
                <a:gd name="T24" fmla="*/ 200 w 1704"/>
                <a:gd name="T25" fmla="*/ 26 h 2262"/>
                <a:gd name="T26" fmla="*/ 374 w 1704"/>
                <a:gd name="T27" fmla="*/ 88 h 2262"/>
                <a:gd name="T28" fmla="*/ 418 w 1704"/>
                <a:gd name="T29" fmla="*/ 114 h 2262"/>
                <a:gd name="T30" fmla="*/ 592 w 1704"/>
                <a:gd name="T31" fmla="*/ 104 h 2262"/>
                <a:gd name="T32" fmla="*/ 766 w 1704"/>
                <a:gd name="T33" fmla="*/ 504 h 2262"/>
                <a:gd name="T34" fmla="*/ 1192 w 1704"/>
                <a:gd name="T35" fmla="*/ 530 h 2262"/>
                <a:gd name="T36" fmla="*/ 1618 w 1704"/>
                <a:gd name="T37" fmla="*/ 600 h 2262"/>
                <a:gd name="T38" fmla="*/ 1478 w 1704"/>
                <a:gd name="T39" fmla="*/ 836 h 2262"/>
                <a:gd name="T40" fmla="*/ 1340 w 1704"/>
                <a:gd name="T41" fmla="*/ 922 h 2262"/>
                <a:gd name="T42" fmla="*/ 1182 w 1704"/>
                <a:gd name="T43" fmla="*/ 1044 h 2262"/>
                <a:gd name="T44" fmla="*/ 1278 w 1704"/>
                <a:gd name="T45" fmla="*/ 1296 h 2262"/>
                <a:gd name="T46" fmla="*/ 1392 w 1704"/>
                <a:gd name="T47" fmla="*/ 1314 h 2262"/>
                <a:gd name="T48" fmla="*/ 1444 w 1704"/>
                <a:gd name="T49" fmla="*/ 1114 h 2262"/>
                <a:gd name="T50" fmla="*/ 1566 w 1704"/>
                <a:gd name="T51" fmla="*/ 1114 h 2262"/>
                <a:gd name="T52" fmla="*/ 1602 w 1704"/>
                <a:gd name="T53" fmla="*/ 1214 h 2262"/>
                <a:gd name="T54" fmla="*/ 1612 w 1704"/>
                <a:gd name="T55" fmla="*/ 1278 h 2262"/>
                <a:gd name="T56" fmla="*/ 1604 w 1704"/>
                <a:gd name="T57" fmla="*/ 1306 h 2262"/>
                <a:gd name="T58" fmla="*/ 1602 w 1704"/>
                <a:gd name="T59" fmla="*/ 1374 h 2262"/>
                <a:gd name="T60" fmla="*/ 1634 w 1704"/>
                <a:gd name="T61" fmla="*/ 1462 h 2262"/>
                <a:gd name="T62" fmla="*/ 1678 w 1704"/>
                <a:gd name="T63" fmla="*/ 1948 h 2262"/>
                <a:gd name="T64" fmla="*/ 1644 w 1704"/>
                <a:gd name="T65" fmla="*/ 2036 h 2262"/>
                <a:gd name="T66" fmla="*/ 1556 w 1704"/>
                <a:gd name="T67" fmla="*/ 2070 h 2262"/>
                <a:gd name="T68" fmla="*/ 1522 w 1704"/>
                <a:gd name="T69" fmla="*/ 2166 h 2262"/>
                <a:gd name="T70" fmla="*/ 1408 w 1704"/>
                <a:gd name="T71" fmla="*/ 1922 h 2262"/>
                <a:gd name="T72" fmla="*/ 1392 w 1704"/>
                <a:gd name="T73" fmla="*/ 1670 h 2262"/>
                <a:gd name="T74" fmla="*/ 1070 w 1704"/>
                <a:gd name="T75" fmla="*/ 1444 h 2262"/>
                <a:gd name="T76" fmla="*/ 1052 w 1704"/>
                <a:gd name="T77" fmla="*/ 1636 h 2262"/>
                <a:gd name="T78" fmla="*/ 956 w 1704"/>
                <a:gd name="T79" fmla="*/ 1808 h 2262"/>
                <a:gd name="T80" fmla="*/ 966 w 1704"/>
                <a:gd name="T81" fmla="*/ 1608 h 2262"/>
                <a:gd name="T82" fmla="*/ 904 w 1704"/>
                <a:gd name="T83" fmla="*/ 1774 h 2262"/>
                <a:gd name="T84" fmla="*/ 826 w 1704"/>
                <a:gd name="T85" fmla="*/ 1862 h 2262"/>
                <a:gd name="T86" fmla="*/ 696 w 1704"/>
                <a:gd name="T87" fmla="*/ 1782 h 2262"/>
                <a:gd name="T88" fmla="*/ 678 w 1704"/>
                <a:gd name="T89" fmla="*/ 1782 h 2262"/>
                <a:gd name="T90" fmla="*/ 626 w 1704"/>
                <a:gd name="T91" fmla="*/ 1878 h 2262"/>
                <a:gd name="T92" fmla="*/ 574 w 1704"/>
                <a:gd name="T93" fmla="*/ 1730 h 2262"/>
                <a:gd name="T94" fmla="*/ 488 w 1704"/>
                <a:gd name="T95" fmla="*/ 1914 h 2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04" h="2262">
                  <a:moveTo>
                    <a:pt x="400" y="1904"/>
                  </a:moveTo>
                  <a:lnTo>
                    <a:pt x="392" y="1808"/>
                  </a:lnTo>
                  <a:lnTo>
                    <a:pt x="392" y="1730"/>
                  </a:lnTo>
                  <a:lnTo>
                    <a:pt x="374" y="1652"/>
                  </a:lnTo>
                  <a:lnTo>
                    <a:pt x="356" y="1548"/>
                  </a:lnTo>
                  <a:lnTo>
                    <a:pt x="348" y="1470"/>
                  </a:lnTo>
                  <a:lnTo>
                    <a:pt x="314" y="1374"/>
                  </a:lnTo>
                  <a:lnTo>
                    <a:pt x="356" y="1314"/>
                  </a:lnTo>
                  <a:lnTo>
                    <a:pt x="288" y="1304"/>
                  </a:lnTo>
                  <a:lnTo>
                    <a:pt x="288" y="1236"/>
                  </a:lnTo>
                  <a:lnTo>
                    <a:pt x="262" y="1182"/>
                  </a:lnTo>
                  <a:lnTo>
                    <a:pt x="208" y="1122"/>
                  </a:lnTo>
                  <a:lnTo>
                    <a:pt x="234" y="1070"/>
                  </a:lnTo>
                  <a:lnTo>
                    <a:pt x="270" y="1026"/>
                  </a:lnTo>
                  <a:lnTo>
                    <a:pt x="270" y="914"/>
                  </a:lnTo>
                  <a:lnTo>
                    <a:pt x="270" y="870"/>
                  </a:lnTo>
                  <a:lnTo>
                    <a:pt x="208" y="862"/>
                  </a:lnTo>
                  <a:lnTo>
                    <a:pt x="148" y="826"/>
                  </a:lnTo>
                  <a:lnTo>
                    <a:pt x="96" y="808"/>
                  </a:lnTo>
                  <a:lnTo>
                    <a:pt x="52" y="782"/>
                  </a:lnTo>
                  <a:lnTo>
                    <a:pt x="0" y="730"/>
                  </a:lnTo>
                  <a:lnTo>
                    <a:pt x="70" y="652"/>
                  </a:lnTo>
                  <a:lnTo>
                    <a:pt x="96" y="626"/>
                  </a:lnTo>
                  <a:lnTo>
                    <a:pt x="156" y="556"/>
                  </a:lnTo>
                  <a:lnTo>
                    <a:pt x="166" y="522"/>
                  </a:lnTo>
                  <a:lnTo>
                    <a:pt x="288" y="504"/>
                  </a:lnTo>
                  <a:lnTo>
                    <a:pt x="356" y="488"/>
                  </a:lnTo>
                  <a:lnTo>
                    <a:pt x="356" y="452"/>
                  </a:lnTo>
                  <a:lnTo>
                    <a:pt x="304" y="418"/>
                  </a:lnTo>
                  <a:lnTo>
                    <a:pt x="304" y="382"/>
                  </a:lnTo>
                  <a:lnTo>
                    <a:pt x="244" y="400"/>
                  </a:lnTo>
                  <a:lnTo>
                    <a:pt x="192" y="366"/>
                  </a:lnTo>
                  <a:lnTo>
                    <a:pt x="174" y="322"/>
                  </a:lnTo>
                  <a:lnTo>
                    <a:pt x="114" y="278"/>
                  </a:lnTo>
                  <a:lnTo>
                    <a:pt x="62" y="262"/>
                  </a:lnTo>
                  <a:lnTo>
                    <a:pt x="70" y="200"/>
                  </a:lnTo>
                  <a:lnTo>
                    <a:pt x="70" y="130"/>
                  </a:lnTo>
                  <a:lnTo>
                    <a:pt x="148" y="70"/>
                  </a:lnTo>
                  <a:lnTo>
                    <a:pt x="200" y="26"/>
                  </a:lnTo>
                  <a:lnTo>
                    <a:pt x="234" y="0"/>
                  </a:lnTo>
                  <a:lnTo>
                    <a:pt x="296" y="44"/>
                  </a:lnTo>
                  <a:lnTo>
                    <a:pt x="374" y="88"/>
                  </a:lnTo>
                  <a:lnTo>
                    <a:pt x="340" y="26"/>
                  </a:lnTo>
                  <a:lnTo>
                    <a:pt x="382" y="26"/>
                  </a:lnTo>
                  <a:lnTo>
                    <a:pt x="418" y="114"/>
                  </a:lnTo>
                  <a:lnTo>
                    <a:pt x="548" y="182"/>
                  </a:lnTo>
                  <a:lnTo>
                    <a:pt x="574" y="156"/>
                  </a:lnTo>
                  <a:lnTo>
                    <a:pt x="592" y="104"/>
                  </a:lnTo>
                  <a:lnTo>
                    <a:pt x="696" y="192"/>
                  </a:lnTo>
                  <a:lnTo>
                    <a:pt x="678" y="436"/>
                  </a:lnTo>
                  <a:lnTo>
                    <a:pt x="766" y="504"/>
                  </a:lnTo>
                  <a:lnTo>
                    <a:pt x="862" y="530"/>
                  </a:lnTo>
                  <a:lnTo>
                    <a:pt x="1000" y="530"/>
                  </a:lnTo>
                  <a:lnTo>
                    <a:pt x="1192" y="530"/>
                  </a:lnTo>
                  <a:lnTo>
                    <a:pt x="1356" y="522"/>
                  </a:lnTo>
                  <a:lnTo>
                    <a:pt x="1514" y="530"/>
                  </a:lnTo>
                  <a:lnTo>
                    <a:pt x="1618" y="600"/>
                  </a:lnTo>
                  <a:lnTo>
                    <a:pt x="1582" y="644"/>
                  </a:lnTo>
                  <a:lnTo>
                    <a:pt x="1540" y="740"/>
                  </a:lnTo>
                  <a:lnTo>
                    <a:pt x="1478" y="836"/>
                  </a:lnTo>
                  <a:lnTo>
                    <a:pt x="1444" y="896"/>
                  </a:lnTo>
                  <a:lnTo>
                    <a:pt x="1400" y="904"/>
                  </a:lnTo>
                  <a:lnTo>
                    <a:pt x="1340" y="922"/>
                  </a:lnTo>
                  <a:lnTo>
                    <a:pt x="1262" y="940"/>
                  </a:lnTo>
                  <a:lnTo>
                    <a:pt x="1218" y="974"/>
                  </a:lnTo>
                  <a:lnTo>
                    <a:pt x="1182" y="1044"/>
                  </a:lnTo>
                  <a:lnTo>
                    <a:pt x="1174" y="1182"/>
                  </a:lnTo>
                  <a:lnTo>
                    <a:pt x="1218" y="1278"/>
                  </a:lnTo>
                  <a:lnTo>
                    <a:pt x="1278" y="1296"/>
                  </a:lnTo>
                  <a:lnTo>
                    <a:pt x="1304" y="1392"/>
                  </a:lnTo>
                  <a:lnTo>
                    <a:pt x="1374" y="1382"/>
                  </a:lnTo>
                  <a:lnTo>
                    <a:pt x="1392" y="1314"/>
                  </a:lnTo>
                  <a:lnTo>
                    <a:pt x="1392" y="1244"/>
                  </a:lnTo>
                  <a:lnTo>
                    <a:pt x="1444" y="1182"/>
                  </a:lnTo>
                  <a:lnTo>
                    <a:pt x="1444" y="1114"/>
                  </a:lnTo>
                  <a:lnTo>
                    <a:pt x="1514" y="1114"/>
                  </a:lnTo>
                  <a:lnTo>
                    <a:pt x="1566" y="1114"/>
                  </a:lnTo>
                  <a:lnTo>
                    <a:pt x="1574" y="1134"/>
                  </a:lnTo>
                  <a:lnTo>
                    <a:pt x="1594" y="1184"/>
                  </a:lnTo>
                  <a:lnTo>
                    <a:pt x="1602" y="1214"/>
                  </a:lnTo>
                  <a:lnTo>
                    <a:pt x="1610" y="1242"/>
                  </a:lnTo>
                  <a:lnTo>
                    <a:pt x="1612" y="1268"/>
                  </a:lnTo>
                  <a:lnTo>
                    <a:pt x="1612" y="1278"/>
                  </a:lnTo>
                  <a:lnTo>
                    <a:pt x="1608" y="1288"/>
                  </a:lnTo>
                  <a:lnTo>
                    <a:pt x="1604" y="1306"/>
                  </a:lnTo>
                  <a:lnTo>
                    <a:pt x="1602" y="1328"/>
                  </a:lnTo>
                  <a:lnTo>
                    <a:pt x="1602" y="1350"/>
                  </a:lnTo>
                  <a:lnTo>
                    <a:pt x="1602" y="1374"/>
                  </a:lnTo>
                  <a:lnTo>
                    <a:pt x="1606" y="1410"/>
                  </a:lnTo>
                  <a:lnTo>
                    <a:pt x="1608" y="1426"/>
                  </a:lnTo>
                  <a:lnTo>
                    <a:pt x="1634" y="1462"/>
                  </a:lnTo>
                  <a:lnTo>
                    <a:pt x="1678" y="1626"/>
                  </a:lnTo>
                  <a:lnTo>
                    <a:pt x="1688" y="1836"/>
                  </a:lnTo>
                  <a:lnTo>
                    <a:pt x="1678" y="1948"/>
                  </a:lnTo>
                  <a:lnTo>
                    <a:pt x="1704" y="2070"/>
                  </a:lnTo>
                  <a:lnTo>
                    <a:pt x="1670" y="2036"/>
                  </a:lnTo>
                  <a:lnTo>
                    <a:pt x="1644" y="2036"/>
                  </a:lnTo>
                  <a:lnTo>
                    <a:pt x="1618" y="2008"/>
                  </a:lnTo>
                  <a:lnTo>
                    <a:pt x="1566" y="2008"/>
                  </a:lnTo>
                  <a:lnTo>
                    <a:pt x="1556" y="2070"/>
                  </a:lnTo>
                  <a:lnTo>
                    <a:pt x="1574" y="2174"/>
                  </a:lnTo>
                  <a:lnTo>
                    <a:pt x="1574" y="2262"/>
                  </a:lnTo>
                  <a:lnTo>
                    <a:pt x="1522" y="2166"/>
                  </a:lnTo>
                  <a:lnTo>
                    <a:pt x="1470" y="2078"/>
                  </a:lnTo>
                  <a:lnTo>
                    <a:pt x="1434" y="1974"/>
                  </a:lnTo>
                  <a:lnTo>
                    <a:pt x="1408" y="1922"/>
                  </a:lnTo>
                  <a:lnTo>
                    <a:pt x="1408" y="1852"/>
                  </a:lnTo>
                  <a:lnTo>
                    <a:pt x="1426" y="1774"/>
                  </a:lnTo>
                  <a:lnTo>
                    <a:pt x="1392" y="1670"/>
                  </a:lnTo>
                  <a:lnTo>
                    <a:pt x="1340" y="1556"/>
                  </a:lnTo>
                  <a:lnTo>
                    <a:pt x="1234" y="1478"/>
                  </a:lnTo>
                  <a:lnTo>
                    <a:pt x="1070" y="1444"/>
                  </a:lnTo>
                  <a:lnTo>
                    <a:pt x="1000" y="1444"/>
                  </a:lnTo>
                  <a:lnTo>
                    <a:pt x="1034" y="1574"/>
                  </a:lnTo>
                  <a:lnTo>
                    <a:pt x="1052" y="1636"/>
                  </a:lnTo>
                  <a:lnTo>
                    <a:pt x="1052" y="1748"/>
                  </a:lnTo>
                  <a:lnTo>
                    <a:pt x="992" y="1808"/>
                  </a:lnTo>
                  <a:lnTo>
                    <a:pt x="956" y="1808"/>
                  </a:lnTo>
                  <a:lnTo>
                    <a:pt x="956" y="1766"/>
                  </a:lnTo>
                  <a:lnTo>
                    <a:pt x="956" y="1696"/>
                  </a:lnTo>
                  <a:lnTo>
                    <a:pt x="966" y="1608"/>
                  </a:lnTo>
                  <a:lnTo>
                    <a:pt x="922" y="1522"/>
                  </a:lnTo>
                  <a:lnTo>
                    <a:pt x="930" y="1730"/>
                  </a:lnTo>
                  <a:lnTo>
                    <a:pt x="904" y="1774"/>
                  </a:lnTo>
                  <a:lnTo>
                    <a:pt x="878" y="1782"/>
                  </a:lnTo>
                  <a:lnTo>
                    <a:pt x="870" y="1836"/>
                  </a:lnTo>
                  <a:lnTo>
                    <a:pt x="826" y="1862"/>
                  </a:lnTo>
                  <a:lnTo>
                    <a:pt x="774" y="1862"/>
                  </a:lnTo>
                  <a:lnTo>
                    <a:pt x="748" y="1808"/>
                  </a:lnTo>
                  <a:lnTo>
                    <a:pt x="696" y="1782"/>
                  </a:lnTo>
                  <a:lnTo>
                    <a:pt x="704" y="1696"/>
                  </a:lnTo>
                  <a:lnTo>
                    <a:pt x="678" y="1670"/>
                  </a:lnTo>
                  <a:lnTo>
                    <a:pt x="678" y="1782"/>
                  </a:lnTo>
                  <a:lnTo>
                    <a:pt x="678" y="1826"/>
                  </a:lnTo>
                  <a:lnTo>
                    <a:pt x="634" y="1852"/>
                  </a:lnTo>
                  <a:lnTo>
                    <a:pt x="626" y="1878"/>
                  </a:lnTo>
                  <a:lnTo>
                    <a:pt x="582" y="1914"/>
                  </a:lnTo>
                  <a:lnTo>
                    <a:pt x="562" y="1826"/>
                  </a:lnTo>
                  <a:lnTo>
                    <a:pt x="574" y="1730"/>
                  </a:lnTo>
                  <a:lnTo>
                    <a:pt x="514" y="1888"/>
                  </a:lnTo>
                  <a:lnTo>
                    <a:pt x="488" y="1844"/>
                  </a:lnTo>
                  <a:lnTo>
                    <a:pt x="488" y="1914"/>
                  </a:lnTo>
                  <a:lnTo>
                    <a:pt x="452" y="1878"/>
                  </a:lnTo>
                  <a:lnTo>
                    <a:pt x="400" y="1904"/>
                  </a:lnTo>
                  <a:close/>
                </a:path>
              </a:pathLst>
            </a:custGeom>
            <a:solidFill>
              <a:srgbClr val="3C4DC4"/>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9221" name="Freeform 8"/>
            <p:cNvSpPr>
              <a:spLocks/>
            </p:cNvSpPr>
            <p:nvPr/>
          </p:nvSpPr>
          <p:spPr bwMode="auto">
            <a:xfrm>
              <a:off x="3355" y="3001"/>
              <a:ext cx="62" cy="132"/>
            </a:xfrm>
            <a:custGeom>
              <a:avLst/>
              <a:gdLst>
                <a:gd name="T0" fmla="*/ 0 w 62"/>
                <a:gd name="T1" fmla="*/ 122 h 132"/>
                <a:gd name="T2" fmla="*/ 18 w 62"/>
                <a:gd name="T3" fmla="*/ 70 h 132"/>
                <a:gd name="T4" fmla="*/ 26 w 62"/>
                <a:gd name="T5" fmla="*/ 0 h 132"/>
                <a:gd name="T6" fmla="*/ 62 w 62"/>
                <a:gd name="T7" fmla="*/ 70 h 132"/>
                <a:gd name="T8" fmla="*/ 44 w 62"/>
                <a:gd name="T9" fmla="*/ 132 h 132"/>
                <a:gd name="T10" fmla="*/ 0 w 62"/>
                <a:gd name="T11" fmla="*/ 122 h 1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32">
                  <a:moveTo>
                    <a:pt x="0" y="122"/>
                  </a:moveTo>
                  <a:lnTo>
                    <a:pt x="18" y="70"/>
                  </a:lnTo>
                  <a:lnTo>
                    <a:pt x="26" y="0"/>
                  </a:lnTo>
                  <a:lnTo>
                    <a:pt x="62" y="70"/>
                  </a:lnTo>
                  <a:lnTo>
                    <a:pt x="44" y="132"/>
                  </a:lnTo>
                  <a:lnTo>
                    <a:pt x="0" y="122"/>
                  </a:lnTo>
                  <a:close/>
                </a:path>
              </a:pathLst>
            </a:custGeom>
            <a:solidFill>
              <a:srgbClr val="3C4DC4"/>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9222" name="Freeform 9"/>
            <p:cNvSpPr>
              <a:spLocks/>
            </p:cNvSpPr>
            <p:nvPr/>
          </p:nvSpPr>
          <p:spPr bwMode="auto">
            <a:xfrm>
              <a:off x="3477" y="2907"/>
              <a:ext cx="70" cy="130"/>
            </a:xfrm>
            <a:custGeom>
              <a:avLst/>
              <a:gdLst>
                <a:gd name="T0" fmla="*/ 0 w 70"/>
                <a:gd name="T1" fmla="*/ 0 h 130"/>
                <a:gd name="T2" fmla="*/ 8 w 70"/>
                <a:gd name="T3" fmla="*/ 94 h 130"/>
                <a:gd name="T4" fmla="*/ 36 w 70"/>
                <a:gd name="T5" fmla="*/ 130 h 130"/>
                <a:gd name="T6" fmla="*/ 70 w 70"/>
                <a:gd name="T7" fmla="*/ 130 h 130"/>
                <a:gd name="T8" fmla="*/ 70 w 70"/>
                <a:gd name="T9" fmla="*/ 86 h 130"/>
                <a:gd name="T10" fmla="*/ 36 w 70"/>
                <a:gd name="T11" fmla="*/ 26 h 130"/>
                <a:gd name="T12" fmla="*/ 0 w 70"/>
                <a:gd name="T13" fmla="*/ 0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 h="130">
                  <a:moveTo>
                    <a:pt x="0" y="0"/>
                  </a:moveTo>
                  <a:lnTo>
                    <a:pt x="8" y="94"/>
                  </a:lnTo>
                  <a:lnTo>
                    <a:pt x="36" y="130"/>
                  </a:lnTo>
                  <a:lnTo>
                    <a:pt x="70" y="130"/>
                  </a:lnTo>
                  <a:lnTo>
                    <a:pt x="70" y="86"/>
                  </a:lnTo>
                  <a:lnTo>
                    <a:pt x="36" y="26"/>
                  </a:lnTo>
                  <a:lnTo>
                    <a:pt x="0" y="0"/>
                  </a:lnTo>
                  <a:close/>
                </a:path>
              </a:pathLst>
            </a:custGeom>
            <a:solidFill>
              <a:srgbClr val="3C4DC4"/>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9223" name="Freeform 10"/>
            <p:cNvSpPr>
              <a:spLocks/>
            </p:cNvSpPr>
            <p:nvPr/>
          </p:nvSpPr>
          <p:spPr bwMode="auto">
            <a:xfrm>
              <a:off x="3295" y="2863"/>
              <a:ext cx="122" cy="96"/>
            </a:xfrm>
            <a:custGeom>
              <a:avLst/>
              <a:gdLst>
                <a:gd name="T0" fmla="*/ 122 w 122"/>
                <a:gd name="T1" fmla="*/ 86 h 96"/>
                <a:gd name="T2" fmla="*/ 78 w 122"/>
                <a:gd name="T3" fmla="*/ 96 h 96"/>
                <a:gd name="T4" fmla="*/ 44 w 122"/>
                <a:gd name="T5" fmla="*/ 96 h 96"/>
                <a:gd name="T6" fmla="*/ 18 w 122"/>
                <a:gd name="T7" fmla="*/ 60 h 96"/>
                <a:gd name="T8" fmla="*/ 0 w 122"/>
                <a:gd name="T9" fmla="*/ 0 h 96"/>
                <a:gd name="T10" fmla="*/ 44 w 122"/>
                <a:gd name="T11" fmla="*/ 26 h 96"/>
                <a:gd name="T12" fmla="*/ 78 w 122"/>
                <a:gd name="T13" fmla="*/ 44 h 96"/>
                <a:gd name="T14" fmla="*/ 122 w 122"/>
                <a:gd name="T15" fmla="*/ 86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2" h="96">
                  <a:moveTo>
                    <a:pt x="122" y="86"/>
                  </a:moveTo>
                  <a:lnTo>
                    <a:pt x="78" y="96"/>
                  </a:lnTo>
                  <a:lnTo>
                    <a:pt x="44" y="96"/>
                  </a:lnTo>
                  <a:lnTo>
                    <a:pt x="18" y="60"/>
                  </a:lnTo>
                  <a:lnTo>
                    <a:pt x="0" y="0"/>
                  </a:lnTo>
                  <a:lnTo>
                    <a:pt x="44" y="26"/>
                  </a:lnTo>
                  <a:lnTo>
                    <a:pt x="78" y="44"/>
                  </a:lnTo>
                  <a:lnTo>
                    <a:pt x="122" y="86"/>
                  </a:lnTo>
                  <a:close/>
                </a:path>
              </a:pathLst>
            </a:custGeom>
            <a:solidFill>
              <a:srgbClr val="3C4DC4"/>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Basic vector outline</a:t>
            </a:r>
          </a:p>
        </p:txBody>
      </p:sp>
      <p:grpSp>
        <p:nvGrpSpPr>
          <p:cNvPr id="11267" name="Group 5"/>
          <p:cNvGrpSpPr>
            <a:grpSpLocks/>
          </p:cNvGrpSpPr>
          <p:nvPr/>
        </p:nvGrpSpPr>
        <p:grpSpPr bwMode="auto">
          <a:xfrm>
            <a:off x="2771775" y="1557338"/>
            <a:ext cx="3527425" cy="4681537"/>
            <a:chOff x="2251" y="1393"/>
            <a:chExt cx="1704" cy="2262"/>
          </a:xfrm>
        </p:grpSpPr>
        <p:sp>
          <p:nvSpPr>
            <p:cNvPr id="11268" name="Freeform 6"/>
            <p:cNvSpPr>
              <a:spLocks/>
            </p:cNvSpPr>
            <p:nvPr/>
          </p:nvSpPr>
          <p:spPr bwMode="auto">
            <a:xfrm>
              <a:off x="2251" y="1393"/>
              <a:ext cx="1704" cy="2262"/>
            </a:xfrm>
            <a:custGeom>
              <a:avLst/>
              <a:gdLst>
                <a:gd name="T0" fmla="*/ 392 w 1704"/>
                <a:gd name="T1" fmla="*/ 1730 h 2262"/>
                <a:gd name="T2" fmla="*/ 348 w 1704"/>
                <a:gd name="T3" fmla="*/ 1470 h 2262"/>
                <a:gd name="T4" fmla="*/ 288 w 1704"/>
                <a:gd name="T5" fmla="*/ 1304 h 2262"/>
                <a:gd name="T6" fmla="*/ 208 w 1704"/>
                <a:gd name="T7" fmla="*/ 1122 h 2262"/>
                <a:gd name="T8" fmla="*/ 270 w 1704"/>
                <a:gd name="T9" fmla="*/ 914 h 2262"/>
                <a:gd name="T10" fmla="*/ 148 w 1704"/>
                <a:gd name="T11" fmla="*/ 826 h 2262"/>
                <a:gd name="T12" fmla="*/ 0 w 1704"/>
                <a:gd name="T13" fmla="*/ 730 h 2262"/>
                <a:gd name="T14" fmla="*/ 156 w 1704"/>
                <a:gd name="T15" fmla="*/ 556 h 2262"/>
                <a:gd name="T16" fmla="*/ 356 w 1704"/>
                <a:gd name="T17" fmla="*/ 488 h 2262"/>
                <a:gd name="T18" fmla="*/ 304 w 1704"/>
                <a:gd name="T19" fmla="*/ 382 h 2262"/>
                <a:gd name="T20" fmla="*/ 174 w 1704"/>
                <a:gd name="T21" fmla="*/ 322 h 2262"/>
                <a:gd name="T22" fmla="*/ 70 w 1704"/>
                <a:gd name="T23" fmla="*/ 200 h 2262"/>
                <a:gd name="T24" fmla="*/ 200 w 1704"/>
                <a:gd name="T25" fmla="*/ 26 h 2262"/>
                <a:gd name="T26" fmla="*/ 374 w 1704"/>
                <a:gd name="T27" fmla="*/ 88 h 2262"/>
                <a:gd name="T28" fmla="*/ 418 w 1704"/>
                <a:gd name="T29" fmla="*/ 114 h 2262"/>
                <a:gd name="T30" fmla="*/ 592 w 1704"/>
                <a:gd name="T31" fmla="*/ 104 h 2262"/>
                <a:gd name="T32" fmla="*/ 766 w 1704"/>
                <a:gd name="T33" fmla="*/ 504 h 2262"/>
                <a:gd name="T34" fmla="*/ 1192 w 1704"/>
                <a:gd name="T35" fmla="*/ 530 h 2262"/>
                <a:gd name="T36" fmla="*/ 1618 w 1704"/>
                <a:gd name="T37" fmla="*/ 600 h 2262"/>
                <a:gd name="T38" fmla="*/ 1478 w 1704"/>
                <a:gd name="T39" fmla="*/ 836 h 2262"/>
                <a:gd name="T40" fmla="*/ 1340 w 1704"/>
                <a:gd name="T41" fmla="*/ 922 h 2262"/>
                <a:gd name="T42" fmla="*/ 1182 w 1704"/>
                <a:gd name="T43" fmla="*/ 1044 h 2262"/>
                <a:gd name="T44" fmla="*/ 1278 w 1704"/>
                <a:gd name="T45" fmla="*/ 1296 h 2262"/>
                <a:gd name="T46" fmla="*/ 1392 w 1704"/>
                <a:gd name="T47" fmla="*/ 1314 h 2262"/>
                <a:gd name="T48" fmla="*/ 1444 w 1704"/>
                <a:gd name="T49" fmla="*/ 1114 h 2262"/>
                <a:gd name="T50" fmla="*/ 1566 w 1704"/>
                <a:gd name="T51" fmla="*/ 1114 h 2262"/>
                <a:gd name="T52" fmla="*/ 1602 w 1704"/>
                <a:gd name="T53" fmla="*/ 1214 h 2262"/>
                <a:gd name="T54" fmla="*/ 1612 w 1704"/>
                <a:gd name="T55" fmla="*/ 1278 h 2262"/>
                <a:gd name="T56" fmla="*/ 1604 w 1704"/>
                <a:gd name="T57" fmla="*/ 1306 h 2262"/>
                <a:gd name="T58" fmla="*/ 1602 w 1704"/>
                <a:gd name="T59" fmla="*/ 1374 h 2262"/>
                <a:gd name="T60" fmla="*/ 1634 w 1704"/>
                <a:gd name="T61" fmla="*/ 1462 h 2262"/>
                <a:gd name="T62" fmla="*/ 1678 w 1704"/>
                <a:gd name="T63" fmla="*/ 1948 h 2262"/>
                <a:gd name="T64" fmla="*/ 1644 w 1704"/>
                <a:gd name="T65" fmla="*/ 2036 h 2262"/>
                <a:gd name="T66" fmla="*/ 1556 w 1704"/>
                <a:gd name="T67" fmla="*/ 2070 h 2262"/>
                <a:gd name="T68" fmla="*/ 1522 w 1704"/>
                <a:gd name="T69" fmla="*/ 2166 h 2262"/>
                <a:gd name="T70" fmla="*/ 1408 w 1704"/>
                <a:gd name="T71" fmla="*/ 1922 h 2262"/>
                <a:gd name="T72" fmla="*/ 1392 w 1704"/>
                <a:gd name="T73" fmla="*/ 1670 h 2262"/>
                <a:gd name="T74" fmla="*/ 1070 w 1704"/>
                <a:gd name="T75" fmla="*/ 1444 h 2262"/>
                <a:gd name="T76" fmla="*/ 1052 w 1704"/>
                <a:gd name="T77" fmla="*/ 1636 h 2262"/>
                <a:gd name="T78" fmla="*/ 956 w 1704"/>
                <a:gd name="T79" fmla="*/ 1808 h 2262"/>
                <a:gd name="T80" fmla="*/ 966 w 1704"/>
                <a:gd name="T81" fmla="*/ 1608 h 2262"/>
                <a:gd name="T82" fmla="*/ 904 w 1704"/>
                <a:gd name="T83" fmla="*/ 1774 h 2262"/>
                <a:gd name="T84" fmla="*/ 826 w 1704"/>
                <a:gd name="T85" fmla="*/ 1862 h 2262"/>
                <a:gd name="T86" fmla="*/ 696 w 1704"/>
                <a:gd name="T87" fmla="*/ 1782 h 2262"/>
                <a:gd name="T88" fmla="*/ 678 w 1704"/>
                <a:gd name="T89" fmla="*/ 1782 h 2262"/>
                <a:gd name="T90" fmla="*/ 626 w 1704"/>
                <a:gd name="T91" fmla="*/ 1878 h 2262"/>
                <a:gd name="T92" fmla="*/ 574 w 1704"/>
                <a:gd name="T93" fmla="*/ 1730 h 2262"/>
                <a:gd name="T94" fmla="*/ 488 w 1704"/>
                <a:gd name="T95" fmla="*/ 1914 h 2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04" h="2262">
                  <a:moveTo>
                    <a:pt x="400" y="1904"/>
                  </a:moveTo>
                  <a:lnTo>
                    <a:pt x="392" y="1808"/>
                  </a:lnTo>
                  <a:lnTo>
                    <a:pt x="392" y="1730"/>
                  </a:lnTo>
                  <a:lnTo>
                    <a:pt x="374" y="1652"/>
                  </a:lnTo>
                  <a:lnTo>
                    <a:pt x="356" y="1548"/>
                  </a:lnTo>
                  <a:lnTo>
                    <a:pt x="348" y="1470"/>
                  </a:lnTo>
                  <a:lnTo>
                    <a:pt x="314" y="1374"/>
                  </a:lnTo>
                  <a:lnTo>
                    <a:pt x="356" y="1314"/>
                  </a:lnTo>
                  <a:lnTo>
                    <a:pt x="288" y="1304"/>
                  </a:lnTo>
                  <a:lnTo>
                    <a:pt x="288" y="1236"/>
                  </a:lnTo>
                  <a:lnTo>
                    <a:pt x="262" y="1182"/>
                  </a:lnTo>
                  <a:lnTo>
                    <a:pt x="208" y="1122"/>
                  </a:lnTo>
                  <a:lnTo>
                    <a:pt x="234" y="1070"/>
                  </a:lnTo>
                  <a:lnTo>
                    <a:pt x="270" y="1026"/>
                  </a:lnTo>
                  <a:lnTo>
                    <a:pt x="270" y="914"/>
                  </a:lnTo>
                  <a:lnTo>
                    <a:pt x="270" y="870"/>
                  </a:lnTo>
                  <a:lnTo>
                    <a:pt x="208" y="862"/>
                  </a:lnTo>
                  <a:lnTo>
                    <a:pt x="148" y="826"/>
                  </a:lnTo>
                  <a:lnTo>
                    <a:pt x="96" y="808"/>
                  </a:lnTo>
                  <a:lnTo>
                    <a:pt x="52" y="782"/>
                  </a:lnTo>
                  <a:lnTo>
                    <a:pt x="0" y="730"/>
                  </a:lnTo>
                  <a:lnTo>
                    <a:pt x="70" y="652"/>
                  </a:lnTo>
                  <a:lnTo>
                    <a:pt x="96" y="626"/>
                  </a:lnTo>
                  <a:lnTo>
                    <a:pt x="156" y="556"/>
                  </a:lnTo>
                  <a:lnTo>
                    <a:pt x="166" y="522"/>
                  </a:lnTo>
                  <a:lnTo>
                    <a:pt x="288" y="504"/>
                  </a:lnTo>
                  <a:lnTo>
                    <a:pt x="356" y="488"/>
                  </a:lnTo>
                  <a:lnTo>
                    <a:pt x="356" y="452"/>
                  </a:lnTo>
                  <a:lnTo>
                    <a:pt x="304" y="418"/>
                  </a:lnTo>
                  <a:lnTo>
                    <a:pt x="304" y="382"/>
                  </a:lnTo>
                  <a:lnTo>
                    <a:pt x="244" y="400"/>
                  </a:lnTo>
                  <a:lnTo>
                    <a:pt x="192" y="366"/>
                  </a:lnTo>
                  <a:lnTo>
                    <a:pt x="174" y="322"/>
                  </a:lnTo>
                  <a:lnTo>
                    <a:pt x="114" y="278"/>
                  </a:lnTo>
                  <a:lnTo>
                    <a:pt x="62" y="262"/>
                  </a:lnTo>
                  <a:lnTo>
                    <a:pt x="70" y="200"/>
                  </a:lnTo>
                  <a:lnTo>
                    <a:pt x="70" y="130"/>
                  </a:lnTo>
                  <a:lnTo>
                    <a:pt x="148" y="70"/>
                  </a:lnTo>
                  <a:lnTo>
                    <a:pt x="200" y="26"/>
                  </a:lnTo>
                  <a:lnTo>
                    <a:pt x="234" y="0"/>
                  </a:lnTo>
                  <a:lnTo>
                    <a:pt x="296" y="44"/>
                  </a:lnTo>
                  <a:lnTo>
                    <a:pt x="374" y="88"/>
                  </a:lnTo>
                  <a:lnTo>
                    <a:pt x="340" y="26"/>
                  </a:lnTo>
                  <a:lnTo>
                    <a:pt x="382" y="26"/>
                  </a:lnTo>
                  <a:lnTo>
                    <a:pt x="418" y="114"/>
                  </a:lnTo>
                  <a:lnTo>
                    <a:pt x="548" y="182"/>
                  </a:lnTo>
                  <a:lnTo>
                    <a:pt x="574" y="156"/>
                  </a:lnTo>
                  <a:lnTo>
                    <a:pt x="592" y="104"/>
                  </a:lnTo>
                  <a:lnTo>
                    <a:pt x="696" y="192"/>
                  </a:lnTo>
                  <a:lnTo>
                    <a:pt x="678" y="436"/>
                  </a:lnTo>
                  <a:lnTo>
                    <a:pt x="766" y="504"/>
                  </a:lnTo>
                  <a:lnTo>
                    <a:pt x="862" y="530"/>
                  </a:lnTo>
                  <a:lnTo>
                    <a:pt x="1000" y="530"/>
                  </a:lnTo>
                  <a:lnTo>
                    <a:pt x="1192" y="530"/>
                  </a:lnTo>
                  <a:lnTo>
                    <a:pt x="1356" y="522"/>
                  </a:lnTo>
                  <a:lnTo>
                    <a:pt x="1514" y="530"/>
                  </a:lnTo>
                  <a:lnTo>
                    <a:pt x="1618" y="600"/>
                  </a:lnTo>
                  <a:lnTo>
                    <a:pt x="1582" y="644"/>
                  </a:lnTo>
                  <a:lnTo>
                    <a:pt x="1540" y="740"/>
                  </a:lnTo>
                  <a:lnTo>
                    <a:pt x="1478" y="836"/>
                  </a:lnTo>
                  <a:lnTo>
                    <a:pt x="1444" y="896"/>
                  </a:lnTo>
                  <a:lnTo>
                    <a:pt x="1400" y="904"/>
                  </a:lnTo>
                  <a:lnTo>
                    <a:pt x="1340" y="922"/>
                  </a:lnTo>
                  <a:lnTo>
                    <a:pt x="1262" y="940"/>
                  </a:lnTo>
                  <a:lnTo>
                    <a:pt x="1218" y="974"/>
                  </a:lnTo>
                  <a:lnTo>
                    <a:pt x="1182" y="1044"/>
                  </a:lnTo>
                  <a:lnTo>
                    <a:pt x="1174" y="1182"/>
                  </a:lnTo>
                  <a:lnTo>
                    <a:pt x="1218" y="1278"/>
                  </a:lnTo>
                  <a:lnTo>
                    <a:pt x="1278" y="1296"/>
                  </a:lnTo>
                  <a:lnTo>
                    <a:pt x="1304" y="1392"/>
                  </a:lnTo>
                  <a:lnTo>
                    <a:pt x="1374" y="1382"/>
                  </a:lnTo>
                  <a:lnTo>
                    <a:pt x="1392" y="1314"/>
                  </a:lnTo>
                  <a:lnTo>
                    <a:pt x="1392" y="1244"/>
                  </a:lnTo>
                  <a:lnTo>
                    <a:pt x="1444" y="1182"/>
                  </a:lnTo>
                  <a:lnTo>
                    <a:pt x="1444" y="1114"/>
                  </a:lnTo>
                  <a:lnTo>
                    <a:pt x="1514" y="1114"/>
                  </a:lnTo>
                  <a:lnTo>
                    <a:pt x="1566" y="1114"/>
                  </a:lnTo>
                  <a:lnTo>
                    <a:pt x="1574" y="1134"/>
                  </a:lnTo>
                  <a:lnTo>
                    <a:pt x="1594" y="1184"/>
                  </a:lnTo>
                  <a:lnTo>
                    <a:pt x="1602" y="1214"/>
                  </a:lnTo>
                  <a:lnTo>
                    <a:pt x="1610" y="1242"/>
                  </a:lnTo>
                  <a:lnTo>
                    <a:pt x="1612" y="1268"/>
                  </a:lnTo>
                  <a:lnTo>
                    <a:pt x="1612" y="1278"/>
                  </a:lnTo>
                  <a:lnTo>
                    <a:pt x="1608" y="1288"/>
                  </a:lnTo>
                  <a:lnTo>
                    <a:pt x="1604" y="1306"/>
                  </a:lnTo>
                  <a:lnTo>
                    <a:pt x="1602" y="1328"/>
                  </a:lnTo>
                  <a:lnTo>
                    <a:pt x="1602" y="1350"/>
                  </a:lnTo>
                  <a:lnTo>
                    <a:pt x="1602" y="1374"/>
                  </a:lnTo>
                  <a:lnTo>
                    <a:pt x="1606" y="1410"/>
                  </a:lnTo>
                  <a:lnTo>
                    <a:pt x="1608" y="1426"/>
                  </a:lnTo>
                  <a:lnTo>
                    <a:pt x="1634" y="1462"/>
                  </a:lnTo>
                  <a:lnTo>
                    <a:pt x="1678" y="1626"/>
                  </a:lnTo>
                  <a:lnTo>
                    <a:pt x="1688" y="1836"/>
                  </a:lnTo>
                  <a:lnTo>
                    <a:pt x="1678" y="1948"/>
                  </a:lnTo>
                  <a:lnTo>
                    <a:pt x="1704" y="2070"/>
                  </a:lnTo>
                  <a:lnTo>
                    <a:pt x="1670" y="2036"/>
                  </a:lnTo>
                  <a:lnTo>
                    <a:pt x="1644" y="2036"/>
                  </a:lnTo>
                  <a:lnTo>
                    <a:pt x="1618" y="2008"/>
                  </a:lnTo>
                  <a:lnTo>
                    <a:pt x="1566" y="2008"/>
                  </a:lnTo>
                  <a:lnTo>
                    <a:pt x="1556" y="2070"/>
                  </a:lnTo>
                  <a:lnTo>
                    <a:pt x="1574" y="2174"/>
                  </a:lnTo>
                  <a:lnTo>
                    <a:pt x="1574" y="2262"/>
                  </a:lnTo>
                  <a:lnTo>
                    <a:pt x="1522" y="2166"/>
                  </a:lnTo>
                  <a:lnTo>
                    <a:pt x="1470" y="2078"/>
                  </a:lnTo>
                  <a:lnTo>
                    <a:pt x="1434" y="1974"/>
                  </a:lnTo>
                  <a:lnTo>
                    <a:pt x="1408" y="1922"/>
                  </a:lnTo>
                  <a:lnTo>
                    <a:pt x="1408" y="1852"/>
                  </a:lnTo>
                  <a:lnTo>
                    <a:pt x="1426" y="1774"/>
                  </a:lnTo>
                  <a:lnTo>
                    <a:pt x="1392" y="1670"/>
                  </a:lnTo>
                  <a:lnTo>
                    <a:pt x="1340" y="1556"/>
                  </a:lnTo>
                  <a:lnTo>
                    <a:pt x="1234" y="1478"/>
                  </a:lnTo>
                  <a:lnTo>
                    <a:pt x="1070" y="1444"/>
                  </a:lnTo>
                  <a:lnTo>
                    <a:pt x="1000" y="1444"/>
                  </a:lnTo>
                  <a:lnTo>
                    <a:pt x="1034" y="1574"/>
                  </a:lnTo>
                  <a:lnTo>
                    <a:pt x="1052" y="1636"/>
                  </a:lnTo>
                  <a:lnTo>
                    <a:pt x="1052" y="1748"/>
                  </a:lnTo>
                  <a:lnTo>
                    <a:pt x="992" y="1808"/>
                  </a:lnTo>
                  <a:lnTo>
                    <a:pt x="956" y="1808"/>
                  </a:lnTo>
                  <a:lnTo>
                    <a:pt x="956" y="1766"/>
                  </a:lnTo>
                  <a:lnTo>
                    <a:pt x="956" y="1696"/>
                  </a:lnTo>
                  <a:lnTo>
                    <a:pt x="966" y="1608"/>
                  </a:lnTo>
                  <a:lnTo>
                    <a:pt x="922" y="1522"/>
                  </a:lnTo>
                  <a:lnTo>
                    <a:pt x="930" y="1730"/>
                  </a:lnTo>
                  <a:lnTo>
                    <a:pt x="904" y="1774"/>
                  </a:lnTo>
                  <a:lnTo>
                    <a:pt x="878" y="1782"/>
                  </a:lnTo>
                  <a:lnTo>
                    <a:pt x="870" y="1836"/>
                  </a:lnTo>
                  <a:lnTo>
                    <a:pt x="826" y="1862"/>
                  </a:lnTo>
                  <a:lnTo>
                    <a:pt x="774" y="1862"/>
                  </a:lnTo>
                  <a:lnTo>
                    <a:pt x="748" y="1808"/>
                  </a:lnTo>
                  <a:lnTo>
                    <a:pt x="696" y="1782"/>
                  </a:lnTo>
                  <a:lnTo>
                    <a:pt x="704" y="1696"/>
                  </a:lnTo>
                  <a:lnTo>
                    <a:pt x="678" y="1670"/>
                  </a:lnTo>
                  <a:lnTo>
                    <a:pt x="678" y="1782"/>
                  </a:lnTo>
                  <a:lnTo>
                    <a:pt x="678" y="1826"/>
                  </a:lnTo>
                  <a:lnTo>
                    <a:pt x="634" y="1852"/>
                  </a:lnTo>
                  <a:lnTo>
                    <a:pt x="626" y="1878"/>
                  </a:lnTo>
                  <a:lnTo>
                    <a:pt x="582" y="1914"/>
                  </a:lnTo>
                  <a:lnTo>
                    <a:pt x="562" y="1826"/>
                  </a:lnTo>
                  <a:lnTo>
                    <a:pt x="574" y="1730"/>
                  </a:lnTo>
                  <a:lnTo>
                    <a:pt x="514" y="1888"/>
                  </a:lnTo>
                  <a:lnTo>
                    <a:pt x="488" y="1844"/>
                  </a:lnTo>
                  <a:lnTo>
                    <a:pt x="488" y="1914"/>
                  </a:lnTo>
                  <a:lnTo>
                    <a:pt x="452" y="1878"/>
                  </a:lnTo>
                  <a:lnTo>
                    <a:pt x="400" y="1904"/>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11269" name="Freeform 7"/>
            <p:cNvSpPr>
              <a:spLocks/>
            </p:cNvSpPr>
            <p:nvPr/>
          </p:nvSpPr>
          <p:spPr bwMode="auto">
            <a:xfrm>
              <a:off x="3355" y="3001"/>
              <a:ext cx="62" cy="132"/>
            </a:xfrm>
            <a:custGeom>
              <a:avLst/>
              <a:gdLst>
                <a:gd name="T0" fmla="*/ 0 w 62"/>
                <a:gd name="T1" fmla="*/ 122 h 132"/>
                <a:gd name="T2" fmla="*/ 18 w 62"/>
                <a:gd name="T3" fmla="*/ 70 h 132"/>
                <a:gd name="T4" fmla="*/ 26 w 62"/>
                <a:gd name="T5" fmla="*/ 0 h 132"/>
                <a:gd name="T6" fmla="*/ 62 w 62"/>
                <a:gd name="T7" fmla="*/ 70 h 132"/>
                <a:gd name="T8" fmla="*/ 44 w 62"/>
                <a:gd name="T9" fmla="*/ 132 h 132"/>
                <a:gd name="T10" fmla="*/ 0 w 62"/>
                <a:gd name="T11" fmla="*/ 122 h 1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32">
                  <a:moveTo>
                    <a:pt x="0" y="122"/>
                  </a:moveTo>
                  <a:lnTo>
                    <a:pt x="18" y="70"/>
                  </a:lnTo>
                  <a:lnTo>
                    <a:pt x="26" y="0"/>
                  </a:lnTo>
                  <a:lnTo>
                    <a:pt x="62" y="70"/>
                  </a:lnTo>
                  <a:lnTo>
                    <a:pt x="44" y="132"/>
                  </a:lnTo>
                  <a:lnTo>
                    <a:pt x="0" y="122"/>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11270" name="Freeform 8"/>
            <p:cNvSpPr>
              <a:spLocks/>
            </p:cNvSpPr>
            <p:nvPr/>
          </p:nvSpPr>
          <p:spPr bwMode="auto">
            <a:xfrm>
              <a:off x="3477" y="2907"/>
              <a:ext cx="70" cy="130"/>
            </a:xfrm>
            <a:custGeom>
              <a:avLst/>
              <a:gdLst>
                <a:gd name="T0" fmla="*/ 0 w 70"/>
                <a:gd name="T1" fmla="*/ 0 h 130"/>
                <a:gd name="T2" fmla="*/ 8 w 70"/>
                <a:gd name="T3" fmla="*/ 94 h 130"/>
                <a:gd name="T4" fmla="*/ 36 w 70"/>
                <a:gd name="T5" fmla="*/ 130 h 130"/>
                <a:gd name="T6" fmla="*/ 70 w 70"/>
                <a:gd name="T7" fmla="*/ 130 h 130"/>
                <a:gd name="T8" fmla="*/ 70 w 70"/>
                <a:gd name="T9" fmla="*/ 86 h 130"/>
                <a:gd name="T10" fmla="*/ 36 w 70"/>
                <a:gd name="T11" fmla="*/ 26 h 130"/>
                <a:gd name="T12" fmla="*/ 0 w 70"/>
                <a:gd name="T13" fmla="*/ 0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 h="130">
                  <a:moveTo>
                    <a:pt x="0" y="0"/>
                  </a:moveTo>
                  <a:lnTo>
                    <a:pt x="8" y="94"/>
                  </a:lnTo>
                  <a:lnTo>
                    <a:pt x="36" y="130"/>
                  </a:lnTo>
                  <a:lnTo>
                    <a:pt x="70" y="130"/>
                  </a:lnTo>
                  <a:lnTo>
                    <a:pt x="70" y="86"/>
                  </a:lnTo>
                  <a:lnTo>
                    <a:pt x="36" y="26"/>
                  </a:lnTo>
                  <a:lnTo>
                    <a:pt x="0" y="0"/>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11271" name="Freeform 9"/>
            <p:cNvSpPr>
              <a:spLocks/>
            </p:cNvSpPr>
            <p:nvPr/>
          </p:nvSpPr>
          <p:spPr bwMode="auto">
            <a:xfrm>
              <a:off x="3295" y="2863"/>
              <a:ext cx="122" cy="96"/>
            </a:xfrm>
            <a:custGeom>
              <a:avLst/>
              <a:gdLst>
                <a:gd name="T0" fmla="*/ 122 w 122"/>
                <a:gd name="T1" fmla="*/ 86 h 96"/>
                <a:gd name="T2" fmla="*/ 78 w 122"/>
                <a:gd name="T3" fmla="*/ 96 h 96"/>
                <a:gd name="T4" fmla="*/ 44 w 122"/>
                <a:gd name="T5" fmla="*/ 96 h 96"/>
                <a:gd name="T6" fmla="*/ 18 w 122"/>
                <a:gd name="T7" fmla="*/ 60 h 96"/>
                <a:gd name="T8" fmla="*/ 0 w 122"/>
                <a:gd name="T9" fmla="*/ 0 h 96"/>
                <a:gd name="T10" fmla="*/ 44 w 122"/>
                <a:gd name="T11" fmla="*/ 26 h 96"/>
                <a:gd name="T12" fmla="*/ 78 w 122"/>
                <a:gd name="T13" fmla="*/ 44 h 96"/>
                <a:gd name="T14" fmla="*/ 122 w 122"/>
                <a:gd name="T15" fmla="*/ 86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2" h="96">
                  <a:moveTo>
                    <a:pt x="122" y="86"/>
                  </a:moveTo>
                  <a:lnTo>
                    <a:pt x="78" y="96"/>
                  </a:lnTo>
                  <a:lnTo>
                    <a:pt x="44" y="96"/>
                  </a:lnTo>
                  <a:lnTo>
                    <a:pt x="18" y="60"/>
                  </a:lnTo>
                  <a:lnTo>
                    <a:pt x="0" y="0"/>
                  </a:lnTo>
                  <a:lnTo>
                    <a:pt x="44" y="26"/>
                  </a:lnTo>
                  <a:lnTo>
                    <a:pt x="78" y="44"/>
                  </a:lnTo>
                  <a:lnTo>
                    <a:pt x="122" y="86"/>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ea typeface="ＭＳ Ｐゴシック" panose="020B0600070205080204" pitchFamily="34" charset="-128"/>
              </a:defRPr>
            </a:lvl1pPr>
            <a:lvl2pPr>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1628</TotalTime>
  <Words>187</Words>
  <Application>Microsoft Office PowerPoint</Application>
  <PresentationFormat>On-screen Show (4:3)</PresentationFormat>
  <Paragraphs>24</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ＭＳ Ｐゴシック</vt:lpstr>
      <vt:lpstr>Wingdings</vt:lpstr>
      <vt:lpstr>Custom Design</vt:lpstr>
      <vt:lpstr>1_Custom Design</vt:lpstr>
      <vt:lpstr>Bangladesh – vector map</vt:lpstr>
      <vt:lpstr>Add in 3d effects</vt:lpstr>
      <vt:lpstr>Put it your own colour scheme</vt:lpstr>
      <vt:lpstr>Basic vector outline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Magazine</dc:creator>
  <cp:lastModifiedBy>Jonty Pearce</cp:lastModifiedBy>
  <cp:revision>64</cp:revision>
  <dcterms:created xsi:type="dcterms:W3CDTF">2006-11-16T09:17:01Z</dcterms:created>
  <dcterms:modified xsi:type="dcterms:W3CDTF">2015-02-22T11:10:59Z</dcterms:modified>
</cp:coreProperties>
</file>