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9" r:id="rId3"/>
    <p:sldId id="258" r:id="rId4"/>
    <p:sldId id="262" r:id="rId5"/>
    <p:sldId id="263" r:id="rId6"/>
  </p:sldIdLst>
  <p:sldSz cx="9144000" cy="6858000" type="screen4x3"/>
  <p:notesSz cx="6888163" cy="9623425"/>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75"/>
    <a:srgbClr val="33CC33"/>
    <a:srgbClr val="FF3300"/>
    <a:srgbClr val="FF9BFF"/>
    <a:srgbClr val="FFFFAF"/>
    <a:srgbClr val="8989FF"/>
    <a:srgbClr val="B9FFB9"/>
    <a:srgbClr val="FF7D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79" autoAdjust="0"/>
    <p:restoredTop sz="94660"/>
  </p:normalViewPr>
  <p:slideViewPr>
    <p:cSldViewPr snapToGrid="0">
      <p:cViewPr varScale="1">
        <p:scale>
          <a:sx n="118" d="100"/>
          <a:sy n="118" d="100"/>
        </p:scale>
        <p:origin x="-13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8450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48" tIns="47174" rIns="94348" bIns="47174" numCol="1" anchor="t" anchorCtr="0" compatLnSpc="1">
            <a:prstTxWarp prst="textNoShape">
              <a:avLst/>
            </a:prstTxWarp>
          </a:bodyPr>
          <a:lstStyle>
            <a:lvl1pPr defTabSz="942975"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902075" y="0"/>
            <a:ext cx="298450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48" tIns="47174" rIns="94348" bIns="47174" numCol="1" anchor="t" anchorCtr="0" compatLnSpc="1">
            <a:prstTxWarp prst="textNoShape">
              <a:avLst/>
            </a:prstTxWarp>
          </a:bodyPr>
          <a:lstStyle>
            <a:lvl1pPr algn="r" defTabSz="942975" eaLnBrk="1" hangingPunct="1">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1038225" y="722313"/>
            <a:ext cx="4811713" cy="36083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8975" y="4570413"/>
            <a:ext cx="5510213" cy="433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48" tIns="47174" rIns="94348" bIns="47174"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9140825"/>
            <a:ext cx="298450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48" tIns="47174" rIns="94348" bIns="47174" numCol="1" anchor="b" anchorCtr="0" compatLnSpc="1">
            <a:prstTxWarp prst="textNoShape">
              <a:avLst/>
            </a:prstTxWarp>
          </a:bodyPr>
          <a:lstStyle>
            <a:lvl1pPr defTabSz="942975"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902075" y="9140825"/>
            <a:ext cx="298450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48" tIns="47174" rIns="94348" bIns="47174" numCol="1" anchor="b" anchorCtr="0" compatLnSpc="1">
            <a:prstTxWarp prst="textNoShape">
              <a:avLst/>
            </a:prstTxWarp>
          </a:bodyPr>
          <a:lstStyle>
            <a:lvl1pPr algn="r" defTabSz="942975" eaLnBrk="1" hangingPunct="1">
              <a:defRPr sz="1200" smtClean="0"/>
            </a:lvl1pPr>
          </a:lstStyle>
          <a:p>
            <a:pPr>
              <a:defRPr/>
            </a:pPr>
            <a:fld id="{2C8C4E9A-6AC0-4EA0-B0CF-F24E22F0C74B}" type="slidenum">
              <a:rPr lang="en-GB" altLang="en-US"/>
              <a:pPr>
                <a:defRPr/>
              </a:pPr>
              <a:t>‹#›</a:t>
            </a:fld>
            <a:endParaRPr lang="en-GB" altLang="en-US"/>
          </a:p>
        </p:txBody>
      </p:sp>
    </p:spTree>
    <p:extLst>
      <p:ext uri="{BB962C8B-B14F-4D97-AF65-F5344CB8AC3E}">
        <p14:creationId xmlns:p14="http://schemas.microsoft.com/office/powerpoint/2010/main" val="38876033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42975">
              <a:defRPr>
                <a:solidFill>
                  <a:schemeClr val="tx1"/>
                </a:solidFill>
                <a:latin typeface="Arial" panose="020B0604020202020204" pitchFamily="34" charset="0"/>
              </a:defRPr>
            </a:lvl1pPr>
            <a:lvl2pPr marL="742950" indent="-285750" defTabSz="942975">
              <a:defRPr>
                <a:solidFill>
                  <a:schemeClr val="tx1"/>
                </a:solidFill>
                <a:latin typeface="Arial" panose="020B0604020202020204" pitchFamily="34" charset="0"/>
              </a:defRPr>
            </a:lvl2pPr>
            <a:lvl3pPr marL="1143000" indent="-228600" defTabSz="942975">
              <a:defRPr>
                <a:solidFill>
                  <a:schemeClr val="tx1"/>
                </a:solidFill>
                <a:latin typeface="Arial" panose="020B0604020202020204" pitchFamily="34" charset="0"/>
              </a:defRPr>
            </a:lvl3pPr>
            <a:lvl4pPr marL="1600200" indent="-228600" defTabSz="942975">
              <a:defRPr>
                <a:solidFill>
                  <a:schemeClr val="tx1"/>
                </a:solidFill>
                <a:latin typeface="Arial" panose="020B0604020202020204" pitchFamily="34" charset="0"/>
              </a:defRPr>
            </a:lvl4pPr>
            <a:lvl5pPr marL="2057400" indent="-228600" defTabSz="942975">
              <a:defRPr>
                <a:solidFill>
                  <a:schemeClr val="tx1"/>
                </a:solidFill>
                <a:latin typeface="Arial" panose="020B0604020202020204" pitchFamily="34" charset="0"/>
              </a:defRPr>
            </a:lvl5pPr>
            <a:lvl6pPr marL="2514600" indent="-228600" defTabSz="942975" eaLnBrk="0" fontAlgn="base" hangingPunct="0">
              <a:spcBef>
                <a:spcPct val="0"/>
              </a:spcBef>
              <a:spcAft>
                <a:spcPct val="0"/>
              </a:spcAft>
              <a:defRPr>
                <a:solidFill>
                  <a:schemeClr val="tx1"/>
                </a:solidFill>
                <a:latin typeface="Arial" panose="020B0604020202020204" pitchFamily="34" charset="0"/>
              </a:defRPr>
            </a:lvl6pPr>
            <a:lvl7pPr marL="2971800" indent="-228600" defTabSz="942975" eaLnBrk="0" fontAlgn="base" hangingPunct="0">
              <a:spcBef>
                <a:spcPct val="0"/>
              </a:spcBef>
              <a:spcAft>
                <a:spcPct val="0"/>
              </a:spcAft>
              <a:defRPr>
                <a:solidFill>
                  <a:schemeClr val="tx1"/>
                </a:solidFill>
                <a:latin typeface="Arial" panose="020B0604020202020204" pitchFamily="34" charset="0"/>
              </a:defRPr>
            </a:lvl7pPr>
            <a:lvl8pPr marL="3429000" indent="-228600" defTabSz="942975" eaLnBrk="0" fontAlgn="base" hangingPunct="0">
              <a:spcBef>
                <a:spcPct val="0"/>
              </a:spcBef>
              <a:spcAft>
                <a:spcPct val="0"/>
              </a:spcAft>
              <a:defRPr>
                <a:solidFill>
                  <a:schemeClr val="tx1"/>
                </a:solidFill>
                <a:latin typeface="Arial" panose="020B0604020202020204" pitchFamily="34" charset="0"/>
              </a:defRPr>
            </a:lvl8pPr>
            <a:lvl9pPr marL="3886200" indent="-228600" defTabSz="942975" eaLnBrk="0" fontAlgn="base" hangingPunct="0">
              <a:spcBef>
                <a:spcPct val="0"/>
              </a:spcBef>
              <a:spcAft>
                <a:spcPct val="0"/>
              </a:spcAft>
              <a:defRPr>
                <a:solidFill>
                  <a:schemeClr val="tx1"/>
                </a:solidFill>
                <a:latin typeface="Arial" panose="020B0604020202020204" pitchFamily="34" charset="0"/>
              </a:defRPr>
            </a:lvl9pPr>
          </a:lstStyle>
          <a:p>
            <a:fld id="{3F1E0DE7-F419-4F4B-91D8-B1A03489AE14}" type="slidenum">
              <a:rPr lang="en-GB" altLang="en-US"/>
              <a:pPr/>
              <a:t>1</a:t>
            </a:fld>
            <a:endParaRPr lang="en-GB"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25620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42975">
              <a:defRPr>
                <a:solidFill>
                  <a:schemeClr val="tx1"/>
                </a:solidFill>
                <a:latin typeface="Arial" panose="020B0604020202020204" pitchFamily="34" charset="0"/>
              </a:defRPr>
            </a:lvl1pPr>
            <a:lvl2pPr marL="742950" indent="-285750" defTabSz="942975">
              <a:defRPr>
                <a:solidFill>
                  <a:schemeClr val="tx1"/>
                </a:solidFill>
                <a:latin typeface="Arial" panose="020B0604020202020204" pitchFamily="34" charset="0"/>
              </a:defRPr>
            </a:lvl2pPr>
            <a:lvl3pPr marL="1143000" indent="-228600" defTabSz="942975">
              <a:defRPr>
                <a:solidFill>
                  <a:schemeClr val="tx1"/>
                </a:solidFill>
                <a:latin typeface="Arial" panose="020B0604020202020204" pitchFamily="34" charset="0"/>
              </a:defRPr>
            </a:lvl3pPr>
            <a:lvl4pPr marL="1600200" indent="-228600" defTabSz="942975">
              <a:defRPr>
                <a:solidFill>
                  <a:schemeClr val="tx1"/>
                </a:solidFill>
                <a:latin typeface="Arial" panose="020B0604020202020204" pitchFamily="34" charset="0"/>
              </a:defRPr>
            </a:lvl4pPr>
            <a:lvl5pPr marL="2057400" indent="-228600" defTabSz="942975">
              <a:defRPr>
                <a:solidFill>
                  <a:schemeClr val="tx1"/>
                </a:solidFill>
                <a:latin typeface="Arial" panose="020B0604020202020204" pitchFamily="34" charset="0"/>
              </a:defRPr>
            </a:lvl5pPr>
            <a:lvl6pPr marL="2514600" indent="-228600" defTabSz="942975" eaLnBrk="0" fontAlgn="base" hangingPunct="0">
              <a:spcBef>
                <a:spcPct val="0"/>
              </a:spcBef>
              <a:spcAft>
                <a:spcPct val="0"/>
              </a:spcAft>
              <a:defRPr>
                <a:solidFill>
                  <a:schemeClr val="tx1"/>
                </a:solidFill>
                <a:latin typeface="Arial" panose="020B0604020202020204" pitchFamily="34" charset="0"/>
              </a:defRPr>
            </a:lvl6pPr>
            <a:lvl7pPr marL="2971800" indent="-228600" defTabSz="942975" eaLnBrk="0" fontAlgn="base" hangingPunct="0">
              <a:spcBef>
                <a:spcPct val="0"/>
              </a:spcBef>
              <a:spcAft>
                <a:spcPct val="0"/>
              </a:spcAft>
              <a:defRPr>
                <a:solidFill>
                  <a:schemeClr val="tx1"/>
                </a:solidFill>
                <a:latin typeface="Arial" panose="020B0604020202020204" pitchFamily="34" charset="0"/>
              </a:defRPr>
            </a:lvl7pPr>
            <a:lvl8pPr marL="3429000" indent="-228600" defTabSz="942975" eaLnBrk="0" fontAlgn="base" hangingPunct="0">
              <a:spcBef>
                <a:spcPct val="0"/>
              </a:spcBef>
              <a:spcAft>
                <a:spcPct val="0"/>
              </a:spcAft>
              <a:defRPr>
                <a:solidFill>
                  <a:schemeClr val="tx1"/>
                </a:solidFill>
                <a:latin typeface="Arial" panose="020B0604020202020204" pitchFamily="34" charset="0"/>
              </a:defRPr>
            </a:lvl8pPr>
            <a:lvl9pPr marL="3886200" indent="-228600" defTabSz="942975" eaLnBrk="0" fontAlgn="base" hangingPunct="0">
              <a:spcBef>
                <a:spcPct val="0"/>
              </a:spcBef>
              <a:spcAft>
                <a:spcPct val="0"/>
              </a:spcAft>
              <a:defRPr>
                <a:solidFill>
                  <a:schemeClr val="tx1"/>
                </a:solidFill>
                <a:latin typeface="Arial" panose="020B0604020202020204" pitchFamily="34" charset="0"/>
              </a:defRPr>
            </a:lvl9pPr>
          </a:lstStyle>
          <a:p>
            <a:fld id="{6C408A6C-3CB6-400D-81DA-82EDCA776BB5}" type="slidenum">
              <a:rPr lang="en-GB" altLang="en-US"/>
              <a:pPr/>
              <a:t>2</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62721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defTabSz="942975">
              <a:defRPr>
                <a:solidFill>
                  <a:schemeClr val="tx1"/>
                </a:solidFill>
                <a:latin typeface="Arial" panose="020B0604020202020204" pitchFamily="34" charset="0"/>
              </a:defRPr>
            </a:lvl1pPr>
            <a:lvl2pPr marL="742950" indent="-285750" defTabSz="942975">
              <a:defRPr>
                <a:solidFill>
                  <a:schemeClr val="tx1"/>
                </a:solidFill>
                <a:latin typeface="Arial" panose="020B0604020202020204" pitchFamily="34" charset="0"/>
              </a:defRPr>
            </a:lvl2pPr>
            <a:lvl3pPr marL="1143000" indent="-228600" defTabSz="942975">
              <a:defRPr>
                <a:solidFill>
                  <a:schemeClr val="tx1"/>
                </a:solidFill>
                <a:latin typeface="Arial" panose="020B0604020202020204" pitchFamily="34" charset="0"/>
              </a:defRPr>
            </a:lvl3pPr>
            <a:lvl4pPr marL="1600200" indent="-228600" defTabSz="942975">
              <a:defRPr>
                <a:solidFill>
                  <a:schemeClr val="tx1"/>
                </a:solidFill>
                <a:latin typeface="Arial" panose="020B0604020202020204" pitchFamily="34" charset="0"/>
              </a:defRPr>
            </a:lvl4pPr>
            <a:lvl5pPr marL="2057400" indent="-228600" defTabSz="942975">
              <a:defRPr>
                <a:solidFill>
                  <a:schemeClr val="tx1"/>
                </a:solidFill>
                <a:latin typeface="Arial" panose="020B0604020202020204" pitchFamily="34" charset="0"/>
              </a:defRPr>
            </a:lvl5pPr>
            <a:lvl6pPr marL="2514600" indent="-228600" defTabSz="942975" eaLnBrk="0" fontAlgn="base" hangingPunct="0">
              <a:spcBef>
                <a:spcPct val="0"/>
              </a:spcBef>
              <a:spcAft>
                <a:spcPct val="0"/>
              </a:spcAft>
              <a:defRPr>
                <a:solidFill>
                  <a:schemeClr val="tx1"/>
                </a:solidFill>
                <a:latin typeface="Arial" panose="020B0604020202020204" pitchFamily="34" charset="0"/>
              </a:defRPr>
            </a:lvl6pPr>
            <a:lvl7pPr marL="2971800" indent="-228600" defTabSz="942975" eaLnBrk="0" fontAlgn="base" hangingPunct="0">
              <a:spcBef>
                <a:spcPct val="0"/>
              </a:spcBef>
              <a:spcAft>
                <a:spcPct val="0"/>
              </a:spcAft>
              <a:defRPr>
                <a:solidFill>
                  <a:schemeClr val="tx1"/>
                </a:solidFill>
                <a:latin typeface="Arial" panose="020B0604020202020204" pitchFamily="34" charset="0"/>
              </a:defRPr>
            </a:lvl7pPr>
            <a:lvl8pPr marL="3429000" indent="-228600" defTabSz="942975" eaLnBrk="0" fontAlgn="base" hangingPunct="0">
              <a:spcBef>
                <a:spcPct val="0"/>
              </a:spcBef>
              <a:spcAft>
                <a:spcPct val="0"/>
              </a:spcAft>
              <a:defRPr>
                <a:solidFill>
                  <a:schemeClr val="tx1"/>
                </a:solidFill>
                <a:latin typeface="Arial" panose="020B0604020202020204" pitchFamily="34" charset="0"/>
              </a:defRPr>
            </a:lvl8pPr>
            <a:lvl9pPr marL="3886200" indent="-228600" defTabSz="942975" eaLnBrk="0" fontAlgn="base" hangingPunct="0">
              <a:spcBef>
                <a:spcPct val="0"/>
              </a:spcBef>
              <a:spcAft>
                <a:spcPct val="0"/>
              </a:spcAft>
              <a:defRPr>
                <a:solidFill>
                  <a:schemeClr val="tx1"/>
                </a:solidFill>
                <a:latin typeface="Arial" panose="020B0604020202020204" pitchFamily="34" charset="0"/>
              </a:defRPr>
            </a:lvl9pPr>
          </a:lstStyle>
          <a:p>
            <a:fld id="{97394285-A381-4265-B9A6-D3279F6FCC0B}" type="slidenum">
              <a:rPr lang="en-GB" altLang="en-US"/>
              <a:pPr/>
              <a:t>3</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70254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defTabSz="942975">
              <a:defRPr>
                <a:solidFill>
                  <a:schemeClr val="tx1"/>
                </a:solidFill>
                <a:latin typeface="Arial" panose="020B0604020202020204" pitchFamily="34" charset="0"/>
              </a:defRPr>
            </a:lvl1pPr>
            <a:lvl2pPr marL="742950" indent="-285750" defTabSz="942975">
              <a:defRPr>
                <a:solidFill>
                  <a:schemeClr val="tx1"/>
                </a:solidFill>
                <a:latin typeface="Arial" panose="020B0604020202020204" pitchFamily="34" charset="0"/>
              </a:defRPr>
            </a:lvl2pPr>
            <a:lvl3pPr marL="1143000" indent="-228600" defTabSz="942975">
              <a:defRPr>
                <a:solidFill>
                  <a:schemeClr val="tx1"/>
                </a:solidFill>
                <a:latin typeface="Arial" panose="020B0604020202020204" pitchFamily="34" charset="0"/>
              </a:defRPr>
            </a:lvl3pPr>
            <a:lvl4pPr marL="1600200" indent="-228600" defTabSz="942975">
              <a:defRPr>
                <a:solidFill>
                  <a:schemeClr val="tx1"/>
                </a:solidFill>
                <a:latin typeface="Arial" panose="020B0604020202020204" pitchFamily="34" charset="0"/>
              </a:defRPr>
            </a:lvl4pPr>
            <a:lvl5pPr marL="2057400" indent="-228600" defTabSz="942975">
              <a:defRPr>
                <a:solidFill>
                  <a:schemeClr val="tx1"/>
                </a:solidFill>
                <a:latin typeface="Arial" panose="020B0604020202020204" pitchFamily="34" charset="0"/>
              </a:defRPr>
            </a:lvl5pPr>
            <a:lvl6pPr marL="2514600" indent="-228600" defTabSz="942975" eaLnBrk="0" fontAlgn="base" hangingPunct="0">
              <a:spcBef>
                <a:spcPct val="0"/>
              </a:spcBef>
              <a:spcAft>
                <a:spcPct val="0"/>
              </a:spcAft>
              <a:defRPr>
                <a:solidFill>
                  <a:schemeClr val="tx1"/>
                </a:solidFill>
                <a:latin typeface="Arial" panose="020B0604020202020204" pitchFamily="34" charset="0"/>
              </a:defRPr>
            </a:lvl6pPr>
            <a:lvl7pPr marL="2971800" indent="-228600" defTabSz="942975" eaLnBrk="0" fontAlgn="base" hangingPunct="0">
              <a:spcBef>
                <a:spcPct val="0"/>
              </a:spcBef>
              <a:spcAft>
                <a:spcPct val="0"/>
              </a:spcAft>
              <a:defRPr>
                <a:solidFill>
                  <a:schemeClr val="tx1"/>
                </a:solidFill>
                <a:latin typeface="Arial" panose="020B0604020202020204" pitchFamily="34" charset="0"/>
              </a:defRPr>
            </a:lvl7pPr>
            <a:lvl8pPr marL="3429000" indent="-228600" defTabSz="942975" eaLnBrk="0" fontAlgn="base" hangingPunct="0">
              <a:spcBef>
                <a:spcPct val="0"/>
              </a:spcBef>
              <a:spcAft>
                <a:spcPct val="0"/>
              </a:spcAft>
              <a:defRPr>
                <a:solidFill>
                  <a:schemeClr val="tx1"/>
                </a:solidFill>
                <a:latin typeface="Arial" panose="020B0604020202020204" pitchFamily="34" charset="0"/>
              </a:defRPr>
            </a:lvl8pPr>
            <a:lvl9pPr marL="3886200" indent="-228600" defTabSz="942975" eaLnBrk="0" fontAlgn="base" hangingPunct="0">
              <a:spcBef>
                <a:spcPct val="0"/>
              </a:spcBef>
              <a:spcAft>
                <a:spcPct val="0"/>
              </a:spcAft>
              <a:defRPr>
                <a:solidFill>
                  <a:schemeClr val="tx1"/>
                </a:solidFill>
                <a:latin typeface="Arial" panose="020B0604020202020204" pitchFamily="34" charset="0"/>
              </a:defRPr>
            </a:lvl9pPr>
          </a:lstStyle>
          <a:p>
            <a:fld id="{3229EA4E-8B80-4FC2-8869-F6FC7DCC2CCA}" type="slidenum">
              <a:rPr lang="en-GB" altLang="en-US"/>
              <a:pPr/>
              <a:t>4</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94691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42975">
              <a:defRPr>
                <a:solidFill>
                  <a:schemeClr val="tx1"/>
                </a:solidFill>
                <a:latin typeface="Arial" panose="020B0604020202020204" pitchFamily="34" charset="0"/>
              </a:defRPr>
            </a:lvl1pPr>
            <a:lvl2pPr marL="742950" indent="-285750" defTabSz="942975">
              <a:defRPr>
                <a:solidFill>
                  <a:schemeClr val="tx1"/>
                </a:solidFill>
                <a:latin typeface="Arial" panose="020B0604020202020204" pitchFamily="34" charset="0"/>
              </a:defRPr>
            </a:lvl2pPr>
            <a:lvl3pPr marL="1143000" indent="-228600" defTabSz="942975">
              <a:defRPr>
                <a:solidFill>
                  <a:schemeClr val="tx1"/>
                </a:solidFill>
                <a:latin typeface="Arial" panose="020B0604020202020204" pitchFamily="34" charset="0"/>
              </a:defRPr>
            </a:lvl3pPr>
            <a:lvl4pPr marL="1600200" indent="-228600" defTabSz="942975">
              <a:defRPr>
                <a:solidFill>
                  <a:schemeClr val="tx1"/>
                </a:solidFill>
                <a:latin typeface="Arial" panose="020B0604020202020204" pitchFamily="34" charset="0"/>
              </a:defRPr>
            </a:lvl4pPr>
            <a:lvl5pPr marL="2057400" indent="-228600" defTabSz="942975">
              <a:defRPr>
                <a:solidFill>
                  <a:schemeClr val="tx1"/>
                </a:solidFill>
                <a:latin typeface="Arial" panose="020B0604020202020204" pitchFamily="34" charset="0"/>
              </a:defRPr>
            </a:lvl5pPr>
            <a:lvl6pPr marL="2514600" indent="-228600" defTabSz="942975" eaLnBrk="0" fontAlgn="base" hangingPunct="0">
              <a:spcBef>
                <a:spcPct val="0"/>
              </a:spcBef>
              <a:spcAft>
                <a:spcPct val="0"/>
              </a:spcAft>
              <a:defRPr>
                <a:solidFill>
                  <a:schemeClr val="tx1"/>
                </a:solidFill>
                <a:latin typeface="Arial" panose="020B0604020202020204" pitchFamily="34" charset="0"/>
              </a:defRPr>
            </a:lvl6pPr>
            <a:lvl7pPr marL="2971800" indent="-228600" defTabSz="942975" eaLnBrk="0" fontAlgn="base" hangingPunct="0">
              <a:spcBef>
                <a:spcPct val="0"/>
              </a:spcBef>
              <a:spcAft>
                <a:spcPct val="0"/>
              </a:spcAft>
              <a:defRPr>
                <a:solidFill>
                  <a:schemeClr val="tx1"/>
                </a:solidFill>
                <a:latin typeface="Arial" panose="020B0604020202020204" pitchFamily="34" charset="0"/>
              </a:defRPr>
            </a:lvl7pPr>
            <a:lvl8pPr marL="3429000" indent="-228600" defTabSz="942975" eaLnBrk="0" fontAlgn="base" hangingPunct="0">
              <a:spcBef>
                <a:spcPct val="0"/>
              </a:spcBef>
              <a:spcAft>
                <a:spcPct val="0"/>
              </a:spcAft>
              <a:defRPr>
                <a:solidFill>
                  <a:schemeClr val="tx1"/>
                </a:solidFill>
                <a:latin typeface="Arial" panose="020B0604020202020204" pitchFamily="34" charset="0"/>
              </a:defRPr>
            </a:lvl8pPr>
            <a:lvl9pPr marL="3886200" indent="-228600" defTabSz="942975" eaLnBrk="0" fontAlgn="base" hangingPunct="0">
              <a:spcBef>
                <a:spcPct val="0"/>
              </a:spcBef>
              <a:spcAft>
                <a:spcPct val="0"/>
              </a:spcAft>
              <a:defRPr>
                <a:solidFill>
                  <a:schemeClr val="tx1"/>
                </a:solidFill>
                <a:latin typeface="Arial" panose="020B0604020202020204" pitchFamily="34" charset="0"/>
              </a:defRPr>
            </a:lvl9pPr>
          </a:lstStyle>
          <a:p>
            <a:fld id="{053B90F0-0A4E-41A9-B600-BCEEEF041AA0}" type="slidenum">
              <a:rPr lang="en-GB" altLang="en-US"/>
              <a:pPr/>
              <a:t>5</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50671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624DC636-0EE3-4984-B5D5-29BC0EC90F47}" type="slidenum">
              <a:rPr lang="en-GB" altLang="en-US"/>
              <a:pPr>
                <a:defRPr/>
              </a:pPr>
              <a:t>‹#›</a:t>
            </a:fld>
            <a:endParaRPr lang="en-GB" altLang="en-US"/>
          </a:p>
        </p:txBody>
      </p:sp>
    </p:spTree>
    <p:extLst>
      <p:ext uri="{BB962C8B-B14F-4D97-AF65-F5344CB8AC3E}">
        <p14:creationId xmlns:p14="http://schemas.microsoft.com/office/powerpoint/2010/main" val="2432736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F48B90F-7FE2-4003-A159-99D7736FEC82}" type="slidenum">
              <a:rPr lang="en-GB" altLang="en-US"/>
              <a:pPr>
                <a:defRPr/>
              </a:pPr>
              <a:t>‹#›</a:t>
            </a:fld>
            <a:endParaRPr lang="en-GB" altLang="en-US"/>
          </a:p>
        </p:txBody>
      </p:sp>
    </p:spTree>
    <p:extLst>
      <p:ext uri="{BB962C8B-B14F-4D97-AF65-F5344CB8AC3E}">
        <p14:creationId xmlns:p14="http://schemas.microsoft.com/office/powerpoint/2010/main" val="3211477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C4BBA220-4D76-4782-84E2-E18628665C8E}" type="slidenum">
              <a:rPr lang="en-GB" altLang="en-US"/>
              <a:pPr>
                <a:defRPr/>
              </a:pPr>
              <a:t>‹#›</a:t>
            </a:fld>
            <a:endParaRPr lang="en-GB" altLang="en-US"/>
          </a:p>
        </p:txBody>
      </p:sp>
    </p:spTree>
    <p:extLst>
      <p:ext uri="{BB962C8B-B14F-4D97-AF65-F5344CB8AC3E}">
        <p14:creationId xmlns:p14="http://schemas.microsoft.com/office/powerpoint/2010/main" val="4363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7C51B7-6016-4463-8A0A-46952A24F2BE}" type="slidenum">
              <a:rPr lang="en-GB" altLang="en-US"/>
              <a:pPr>
                <a:defRPr/>
              </a:pPr>
              <a:t>‹#›</a:t>
            </a:fld>
            <a:endParaRPr lang="en-GB" altLang="en-US"/>
          </a:p>
        </p:txBody>
      </p:sp>
    </p:spTree>
    <p:extLst>
      <p:ext uri="{BB962C8B-B14F-4D97-AF65-F5344CB8AC3E}">
        <p14:creationId xmlns:p14="http://schemas.microsoft.com/office/powerpoint/2010/main" val="3233763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2E41D47B-1F46-4264-AE8C-645E7B0A2033}" type="slidenum">
              <a:rPr lang="en-GB" altLang="en-US"/>
              <a:pPr>
                <a:defRPr/>
              </a:pPr>
              <a:t>‹#›</a:t>
            </a:fld>
            <a:endParaRPr lang="en-GB" altLang="en-US"/>
          </a:p>
        </p:txBody>
      </p:sp>
    </p:spTree>
    <p:extLst>
      <p:ext uri="{BB962C8B-B14F-4D97-AF65-F5344CB8AC3E}">
        <p14:creationId xmlns:p14="http://schemas.microsoft.com/office/powerpoint/2010/main" val="4099594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4B1B5302-2AC8-43AD-BDAA-D1C75EBE7240}" type="slidenum">
              <a:rPr lang="en-GB" altLang="en-US"/>
              <a:pPr>
                <a:defRPr/>
              </a:pPr>
              <a:t>‹#›</a:t>
            </a:fld>
            <a:endParaRPr lang="en-GB" altLang="en-US"/>
          </a:p>
        </p:txBody>
      </p:sp>
    </p:spTree>
    <p:extLst>
      <p:ext uri="{BB962C8B-B14F-4D97-AF65-F5344CB8AC3E}">
        <p14:creationId xmlns:p14="http://schemas.microsoft.com/office/powerpoint/2010/main" val="562976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2285F925-BA5E-43F2-8A3E-1E0A40FB87DD}" type="slidenum">
              <a:rPr lang="en-GB" altLang="en-US"/>
              <a:pPr>
                <a:defRPr/>
              </a:pPr>
              <a:t>‹#›</a:t>
            </a:fld>
            <a:endParaRPr lang="en-GB" altLang="en-US"/>
          </a:p>
        </p:txBody>
      </p:sp>
    </p:spTree>
    <p:extLst>
      <p:ext uri="{BB962C8B-B14F-4D97-AF65-F5344CB8AC3E}">
        <p14:creationId xmlns:p14="http://schemas.microsoft.com/office/powerpoint/2010/main" val="167195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8FD51AF8-514E-41D6-B7E2-B96378403FD4}" type="slidenum">
              <a:rPr lang="en-GB" altLang="en-US"/>
              <a:pPr>
                <a:defRPr/>
              </a:pPr>
              <a:t>‹#›</a:t>
            </a:fld>
            <a:endParaRPr lang="en-GB" altLang="en-US"/>
          </a:p>
        </p:txBody>
      </p:sp>
    </p:spTree>
    <p:extLst>
      <p:ext uri="{BB962C8B-B14F-4D97-AF65-F5344CB8AC3E}">
        <p14:creationId xmlns:p14="http://schemas.microsoft.com/office/powerpoint/2010/main" val="1888970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80DA4A7C-0251-4F36-B822-182E344AAB95}" type="slidenum">
              <a:rPr lang="en-GB" altLang="en-US"/>
              <a:pPr>
                <a:defRPr/>
              </a:pPr>
              <a:t>‹#›</a:t>
            </a:fld>
            <a:endParaRPr lang="en-GB" altLang="en-US"/>
          </a:p>
        </p:txBody>
      </p:sp>
    </p:spTree>
    <p:extLst>
      <p:ext uri="{BB962C8B-B14F-4D97-AF65-F5344CB8AC3E}">
        <p14:creationId xmlns:p14="http://schemas.microsoft.com/office/powerpoint/2010/main" val="2440806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4757B2E8-CB83-4A13-9029-04C19A1C0DDF}" type="slidenum">
              <a:rPr lang="en-GB" altLang="en-US"/>
              <a:pPr>
                <a:defRPr/>
              </a:pPr>
              <a:t>‹#›</a:t>
            </a:fld>
            <a:endParaRPr lang="en-GB" altLang="en-US"/>
          </a:p>
        </p:txBody>
      </p:sp>
    </p:spTree>
    <p:extLst>
      <p:ext uri="{BB962C8B-B14F-4D97-AF65-F5344CB8AC3E}">
        <p14:creationId xmlns:p14="http://schemas.microsoft.com/office/powerpoint/2010/main" val="2916708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72200251-3BA8-4553-B77B-194341170CEA}" type="slidenum">
              <a:rPr lang="en-GB" altLang="en-US"/>
              <a:pPr>
                <a:defRPr/>
              </a:pPr>
              <a:t>‹#›</a:t>
            </a:fld>
            <a:endParaRPr lang="en-GB" altLang="en-US"/>
          </a:p>
        </p:txBody>
      </p:sp>
    </p:spTree>
    <p:extLst>
      <p:ext uri="{BB962C8B-B14F-4D97-AF65-F5344CB8AC3E}">
        <p14:creationId xmlns:p14="http://schemas.microsoft.com/office/powerpoint/2010/main" val="367313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CD2E045-A89E-4E1B-B6C3-074C4C3D9B1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400" kern="12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panose="020B0604020202020204" pitchFamily="34" charset="0"/>
        </a:defRPr>
      </a:lvl2pPr>
      <a:lvl3pPr algn="ctr" rtl="0" eaLnBrk="0" fontAlgn="base" hangingPunct="0">
        <a:spcBef>
          <a:spcPct val="0"/>
        </a:spcBef>
        <a:spcAft>
          <a:spcPct val="0"/>
        </a:spcAft>
        <a:defRPr sz="2400">
          <a:solidFill>
            <a:schemeClr val="tx2"/>
          </a:solidFill>
          <a:latin typeface="Arial" panose="020B0604020202020204" pitchFamily="34" charset="0"/>
        </a:defRPr>
      </a:lvl3pPr>
      <a:lvl4pPr algn="ctr" rtl="0" eaLnBrk="0" fontAlgn="base" hangingPunct="0">
        <a:spcBef>
          <a:spcPct val="0"/>
        </a:spcBef>
        <a:spcAft>
          <a:spcPct val="0"/>
        </a:spcAft>
        <a:defRPr sz="2400">
          <a:solidFill>
            <a:schemeClr val="tx2"/>
          </a:solidFill>
          <a:latin typeface="Arial" panose="020B0604020202020204" pitchFamily="34" charset="0"/>
        </a:defRPr>
      </a:lvl4pPr>
      <a:lvl5pPr algn="ctr" rtl="0" eaLnBrk="0" fontAlgn="base" hangingPunct="0">
        <a:spcBef>
          <a:spcPct val="0"/>
        </a:spcBef>
        <a:spcAft>
          <a:spcPct val="0"/>
        </a:spcAft>
        <a:defRPr sz="2400">
          <a:solidFill>
            <a:schemeClr val="tx2"/>
          </a:solidFill>
          <a:latin typeface="Arial" panose="020B0604020202020204" pitchFamily="34" charset="0"/>
        </a:defRPr>
      </a:lvl5pPr>
      <a:lvl6pPr marL="457200" algn="ctr" rtl="0" fontAlgn="base">
        <a:spcBef>
          <a:spcPct val="0"/>
        </a:spcBef>
        <a:spcAft>
          <a:spcPct val="0"/>
        </a:spcAft>
        <a:defRPr sz="2400">
          <a:solidFill>
            <a:schemeClr val="tx2"/>
          </a:solidFill>
          <a:latin typeface="Arial" panose="020B0604020202020204" pitchFamily="34" charset="0"/>
        </a:defRPr>
      </a:lvl6pPr>
      <a:lvl7pPr marL="914400" algn="ctr" rtl="0" fontAlgn="base">
        <a:spcBef>
          <a:spcPct val="0"/>
        </a:spcBef>
        <a:spcAft>
          <a:spcPct val="0"/>
        </a:spcAft>
        <a:defRPr sz="2400">
          <a:solidFill>
            <a:schemeClr val="tx2"/>
          </a:solidFill>
          <a:latin typeface="Arial" panose="020B0604020202020204" pitchFamily="34" charset="0"/>
        </a:defRPr>
      </a:lvl7pPr>
      <a:lvl8pPr marL="1371600" algn="ctr" rtl="0" fontAlgn="base">
        <a:spcBef>
          <a:spcPct val="0"/>
        </a:spcBef>
        <a:spcAft>
          <a:spcPct val="0"/>
        </a:spcAft>
        <a:defRPr sz="2400">
          <a:solidFill>
            <a:schemeClr val="tx2"/>
          </a:solidFill>
          <a:latin typeface="Arial" panose="020B0604020202020204" pitchFamily="34" charset="0"/>
        </a:defRPr>
      </a:lvl8pPr>
      <a:lvl9pPr marL="1828800" algn="ctr" rtl="0" fontAlgn="base">
        <a:spcBef>
          <a:spcPct val="0"/>
        </a:spcBef>
        <a:spcAft>
          <a:spcPct val="0"/>
        </a:spcAft>
        <a:defRPr sz="2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1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12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7"/>
          <p:cNvSpPr>
            <a:spLocks/>
          </p:cNvSpPr>
          <p:nvPr/>
        </p:nvSpPr>
        <p:spPr bwMode="auto">
          <a:xfrm>
            <a:off x="1809750" y="1558925"/>
            <a:ext cx="2873375" cy="3810000"/>
          </a:xfrm>
          <a:custGeom>
            <a:avLst/>
            <a:gdLst>
              <a:gd name="T0" fmla="*/ 1933575 w 1810"/>
              <a:gd name="T1" fmla="*/ 1838325 h 2400"/>
              <a:gd name="T2" fmla="*/ 1949450 w 1810"/>
              <a:gd name="T3" fmla="*/ 1647825 h 2400"/>
              <a:gd name="T4" fmla="*/ 1984375 w 1810"/>
              <a:gd name="T5" fmla="*/ 1460500 h 2400"/>
              <a:gd name="T6" fmla="*/ 2038350 w 1810"/>
              <a:gd name="T7" fmla="*/ 1279525 h 2400"/>
              <a:gd name="T8" fmla="*/ 2108200 w 1810"/>
              <a:gd name="T9" fmla="*/ 1108075 h 2400"/>
              <a:gd name="T10" fmla="*/ 2190750 w 1810"/>
              <a:gd name="T11" fmla="*/ 946150 h 2400"/>
              <a:gd name="T12" fmla="*/ 2292350 w 1810"/>
              <a:gd name="T13" fmla="*/ 790575 h 2400"/>
              <a:gd name="T14" fmla="*/ 2406650 w 1810"/>
              <a:gd name="T15" fmla="*/ 647700 h 2400"/>
              <a:gd name="T16" fmla="*/ 2530475 w 1810"/>
              <a:gd name="T17" fmla="*/ 517525 h 2400"/>
              <a:gd name="T18" fmla="*/ 2670175 w 1810"/>
              <a:gd name="T19" fmla="*/ 400050 h 2400"/>
              <a:gd name="T20" fmla="*/ 2819400 w 1810"/>
              <a:gd name="T21" fmla="*/ 295275 h 2400"/>
              <a:gd name="T22" fmla="*/ 2819400 w 1810"/>
              <a:gd name="T23" fmla="*/ 231775 h 2400"/>
              <a:gd name="T24" fmla="*/ 2651125 w 1810"/>
              <a:gd name="T25" fmla="*/ 149225 h 2400"/>
              <a:gd name="T26" fmla="*/ 2476500 w 1810"/>
              <a:gd name="T27" fmla="*/ 85725 h 2400"/>
              <a:gd name="T28" fmla="*/ 2292350 w 1810"/>
              <a:gd name="T29" fmla="*/ 38100 h 2400"/>
              <a:gd name="T30" fmla="*/ 2101850 w 1810"/>
              <a:gd name="T31" fmla="*/ 9525 h 2400"/>
              <a:gd name="T32" fmla="*/ 1905000 w 1810"/>
              <a:gd name="T33" fmla="*/ 0 h 2400"/>
              <a:gd name="T34" fmla="*/ 1711325 w 1810"/>
              <a:gd name="T35" fmla="*/ 9525 h 2400"/>
              <a:gd name="T36" fmla="*/ 1428750 w 1810"/>
              <a:gd name="T37" fmla="*/ 60325 h 2400"/>
              <a:gd name="T38" fmla="*/ 1165225 w 1810"/>
              <a:gd name="T39" fmla="*/ 149225 h 2400"/>
              <a:gd name="T40" fmla="*/ 917575 w 1810"/>
              <a:gd name="T41" fmla="*/ 276225 h 2400"/>
              <a:gd name="T42" fmla="*/ 695325 w 1810"/>
              <a:gd name="T43" fmla="*/ 434975 h 2400"/>
              <a:gd name="T44" fmla="*/ 495300 w 1810"/>
              <a:gd name="T45" fmla="*/ 622300 h 2400"/>
              <a:gd name="T46" fmla="*/ 327025 w 1810"/>
              <a:gd name="T47" fmla="*/ 838200 h 2400"/>
              <a:gd name="T48" fmla="*/ 190500 w 1810"/>
              <a:gd name="T49" fmla="*/ 1079500 h 2400"/>
              <a:gd name="T50" fmla="*/ 85725 w 1810"/>
              <a:gd name="T51" fmla="*/ 1336675 h 2400"/>
              <a:gd name="T52" fmla="*/ 22225 w 1810"/>
              <a:gd name="T53" fmla="*/ 1612900 h 2400"/>
              <a:gd name="T54" fmla="*/ 0 w 1810"/>
              <a:gd name="T55" fmla="*/ 1905000 h 2400"/>
              <a:gd name="T56" fmla="*/ 9525 w 1810"/>
              <a:gd name="T57" fmla="*/ 2098675 h 2400"/>
              <a:gd name="T58" fmla="*/ 60325 w 1810"/>
              <a:gd name="T59" fmla="*/ 2381250 h 2400"/>
              <a:gd name="T60" fmla="*/ 152400 w 1810"/>
              <a:gd name="T61" fmla="*/ 2644775 h 2400"/>
              <a:gd name="T62" fmla="*/ 276225 w 1810"/>
              <a:gd name="T63" fmla="*/ 2892425 h 2400"/>
              <a:gd name="T64" fmla="*/ 434975 w 1810"/>
              <a:gd name="T65" fmla="*/ 3114675 h 2400"/>
              <a:gd name="T66" fmla="*/ 625475 w 1810"/>
              <a:gd name="T67" fmla="*/ 3314700 h 2400"/>
              <a:gd name="T68" fmla="*/ 841375 w 1810"/>
              <a:gd name="T69" fmla="*/ 3482975 h 2400"/>
              <a:gd name="T70" fmla="*/ 1079500 w 1810"/>
              <a:gd name="T71" fmla="*/ 3622675 h 2400"/>
              <a:gd name="T72" fmla="*/ 1339850 w 1810"/>
              <a:gd name="T73" fmla="*/ 3724275 h 2400"/>
              <a:gd name="T74" fmla="*/ 1616075 w 1810"/>
              <a:gd name="T75" fmla="*/ 3787775 h 2400"/>
              <a:gd name="T76" fmla="*/ 1905000 w 1810"/>
              <a:gd name="T77" fmla="*/ 3810000 h 2400"/>
              <a:gd name="T78" fmla="*/ 2038350 w 1810"/>
              <a:gd name="T79" fmla="*/ 3803650 h 2400"/>
              <a:gd name="T80" fmla="*/ 2228850 w 1810"/>
              <a:gd name="T81" fmla="*/ 3781425 h 2400"/>
              <a:gd name="T82" fmla="*/ 2416175 w 1810"/>
              <a:gd name="T83" fmla="*/ 3740150 h 2400"/>
              <a:gd name="T84" fmla="*/ 2593975 w 1810"/>
              <a:gd name="T85" fmla="*/ 3679825 h 2400"/>
              <a:gd name="T86" fmla="*/ 2762250 w 1810"/>
              <a:gd name="T87" fmla="*/ 3606800 h 2400"/>
              <a:gd name="T88" fmla="*/ 2873375 w 1810"/>
              <a:gd name="T89" fmla="*/ 3546475 h 2400"/>
              <a:gd name="T90" fmla="*/ 2717800 w 1810"/>
              <a:gd name="T91" fmla="*/ 3444875 h 2400"/>
              <a:gd name="T92" fmla="*/ 2578100 w 1810"/>
              <a:gd name="T93" fmla="*/ 3330575 h 2400"/>
              <a:gd name="T94" fmla="*/ 2444750 w 1810"/>
              <a:gd name="T95" fmla="*/ 3203575 h 2400"/>
              <a:gd name="T96" fmla="*/ 2327275 w 1810"/>
              <a:gd name="T97" fmla="*/ 3067050 h 2400"/>
              <a:gd name="T98" fmla="*/ 2222500 w 1810"/>
              <a:gd name="T99" fmla="*/ 2914650 h 2400"/>
              <a:gd name="T100" fmla="*/ 2133600 w 1810"/>
              <a:gd name="T101" fmla="*/ 2755900 h 2400"/>
              <a:gd name="T102" fmla="*/ 2057400 w 1810"/>
              <a:gd name="T103" fmla="*/ 2587625 h 2400"/>
              <a:gd name="T104" fmla="*/ 2000250 w 1810"/>
              <a:gd name="T105" fmla="*/ 2409825 h 2400"/>
              <a:gd name="T106" fmla="*/ 1958975 w 1810"/>
              <a:gd name="T107" fmla="*/ 2225675 h 2400"/>
              <a:gd name="T108" fmla="*/ 1936750 w 1810"/>
              <a:gd name="T109" fmla="*/ 2035175 h 2400"/>
              <a:gd name="T110" fmla="*/ 1933575 w 1810"/>
              <a:gd name="T111" fmla="*/ 1905000 h 240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10" h="2400">
                <a:moveTo>
                  <a:pt x="1218" y="1200"/>
                </a:moveTo>
                <a:lnTo>
                  <a:pt x="1218" y="1200"/>
                </a:lnTo>
                <a:lnTo>
                  <a:pt x="1218" y="1158"/>
                </a:lnTo>
                <a:lnTo>
                  <a:pt x="1220" y="1118"/>
                </a:lnTo>
                <a:lnTo>
                  <a:pt x="1224" y="1078"/>
                </a:lnTo>
                <a:lnTo>
                  <a:pt x="1228" y="1038"/>
                </a:lnTo>
                <a:lnTo>
                  <a:pt x="1234" y="998"/>
                </a:lnTo>
                <a:lnTo>
                  <a:pt x="1242" y="958"/>
                </a:lnTo>
                <a:lnTo>
                  <a:pt x="1250" y="920"/>
                </a:lnTo>
                <a:lnTo>
                  <a:pt x="1260" y="882"/>
                </a:lnTo>
                <a:lnTo>
                  <a:pt x="1272" y="844"/>
                </a:lnTo>
                <a:lnTo>
                  <a:pt x="1284" y="806"/>
                </a:lnTo>
                <a:lnTo>
                  <a:pt x="1296" y="770"/>
                </a:lnTo>
                <a:lnTo>
                  <a:pt x="1312" y="734"/>
                </a:lnTo>
                <a:lnTo>
                  <a:pt x="1328" y="698"/>
                </a:lnTo>
                <a:lnTo>
                  <a:pt x="1344" y="664"/>
                </a:lnTo>
                <a:lnTo>
                  <a:pt x="1362" y="628"/>
                </a:lnTo>
                <a:lnTo>
                  <a:pt x="1380" y="596"/>
                </a:lnTo>
                <a:lnTo>
                  <a:pt x="1400" y="562"/>
                </a:lnTo>
                <a:lnTo>
                  <a:pt x="1422" y="530"/>
                </a:lnTo>
                <a:lnTo>
                  <a:pt x="1444" y="498"/>
                </a:lnTo>
                <a:lnTo>
                  <a:pt x="1466" y="468"/>
                </a:lnTo>
                <a:lnTo>
                  <a:pt x="1490" y="438"/>
                </a:lnTo>
                <a:lnTo>
                  <a:pt x="1516" y="408"/>
                </a:lnTo>
                <a:lnTo>
                  <a:pt x="1540" y="380"/>
                </a:lnTo>
                <a:lnTo>
                  <a:pt x="1568" y="352"/>
                </a:lnTo>
                <a:lnTo>
                  <a:pt x="1594" y="326"/>
                </a:lnTo>
                <a:lnTo>
                  <a:pt x="1624" y="300"/>
                </a:lnTo>
                <a:lnTo>
                  <a:pt x="1652" y="276"/>
                </a:lnTo>
                <a:lnTo>
                  <a:pt x="1682" y="252"/>
                </a:lnTo>
                <a:lnTo>
                  <a:pt x="1712" y="228"/>
                </a:lnTo>
                <a:lnTo>
                  <a:pt x="1744" y="206"/>
                </a:lnTo>
                <a:lnTo>
                  <a:pt x="1776" y="186"/>
                </a:lnTo>
                <a:lnTo>
                  <a:pt x="1810" y="166"/>
                </a:lnTo>
                <a:lnTo>
                  <a:pt x="1776" y="146"/>
                </a:lnTo>
                <a:lnTo>
                  <a:pt x="1740" y="128"/>
                </a:lnTo>
                <a:lnTo>
                  <a:pt x="1706" y="110"/>
                </a:lnTo>
                <a:lnTo>
                  <a:pt x="1670" y="94"/>
                </a:lnTo>
                <a:lnTo>
                  <a:pt x="1634" y="80"/>
                </a:lnTo>
                <a:lnTo>
                  <a:pt x="1596" y="66"/>
                </a:lnTo>
                <a:lnTo>
                  <a:pt x="1560" y="54"/>
                </a:lnTo>
                <a:lnTo>
                  <a:pt x="1522" y="42"/>
                </a:lnTo>
                <a:lnTo>
                  <a:pt x="1482" y="32"/>
                </a:lnTo>
                <a:lnTo>
                  <a:pt x="1444" y="24"/>
                </a:lnTo>
                <a:lnTo>
                  <a:pt x="1404" y="16"/>
                </a:lnTo>
                <a:lnTo>
                  <a:pt x="1364" y="10"/>
                </a:lnTo>
                <a:lnTo>
                  <a:pt x="1324" y="6"/>
                </a:lnTo>
                <a:lnTo>
                  <a:pt x="1284" y="2"/>
                </a:lnTo>
                <a:lnTo>
                  <a:pt x="1242" y="0"/>
                </a:lnTo>
                <a:lnTo>
                  <a:pt x="1200" y="0"/>
                </a:lnTo>
                <a:lnTo>
                  <a:pt x="1138" y="2"/>
                </a:lnTo>
                <a:lnTo>
                  <a:pt x="1078" y="6"/>
                </a:lnTo>
                <a:lnTo>
                  <a:pt x="1018" y="14"/>
                </a:lnTo>
                <a:lnTo>
                  <a:pt x="958" y="24"/>
                </a:lnTo>
                <a:lnTo>
                  <a:pt x="900" y="38"/>
                </a:lnTo>
                <a:lnTo>
                  <a:pt x="844" y="54"/>
                </a:lnTo>
                <a:lnTo>
                  <a:pt x="788" y="72"/>
                </a:lnTo>
                <a:lnTo>
                  <a:pt x="734" y="94"/>
                </a:lnTo>
                <a:lnTo>
                  <a:pt x="680" y="118"/>
                </a:lnTo>
                <a:lnTo>
                  <a:pt x="628" y="144"/>
                </a:lnTo>
                <a:lnTo>
                  <a:pt x="578" y="174"/>
                </a:lnTo>
                <a:lnTo>
                  <a:pt x="530" y="204"/>
                </a:lnTo>
                <a:lnTo>
                  <a:pt x="482" y="238"/>
                </a:lnTo>
                <a:lnTo>
                  <a:pt x="438" y="274"/>
                </a:lnTo>
                <a:lnTo>
                  <a:pt x="394" y="312"/>
                </a:lnTo>
                <a:lnTo>
                  <a:pt x="352" y="350"/>
                </a:lnTo>
                <a:lnTo>
                  <a:pt x="312" y="392"/>
                </a:lnTo>
                <a:lnTo>
                  <a:pt x="274" y="436"/>
                </a:lnTo>
                <a:lnTo>
                  <a:pt x="240" y="482"/>
                </a:lnTo>
                <a:lnTo>
                  <a:pt x="206" y="528"/>
                </a:lnTo>
                <a:lnTo>
                  <a:pt x="174" y="578"/>
                </a:lnTo>
                <a:lnTo>
                  <a:pt x="146" y="628"/>
                </a:lnTo>
                <a:lnTo>
                  <a:pt x="120" y="680"/>
                </a:lnTo>
                <a:lnTo>
                  <a:pt x="96" y="732"/>
                </a:lnTo>
                <a:lnTo>
                  <a:pt x="74" y="786"/>
                </a:lnTo>
                <a:lnTo>
                  <a:pt x="54" y="842"/>
                </a:lnTo>
                <a:lnTo>
                  <a:pt x="38" y="900"/>
                </a:lnTo>
                <a:lnTo>
                  <a:pt x="26" y="958"/>
                </a:lnTo>
                <a:lnTo>
                  <a:pt x="14" y="1016"/>
                </a:lnTo>
                <a:lnTo>
                  <a:pt x="6" y="1076"/>
                </a:lnTo>
                <a:lnTo>
                  <a:pt x="2" y="1138"/>
                </a:lnTo>
                <a:lnTo>
                  <a:pt x="0" y="1200"/>
                </a:lnTo>
                <a:lnTo>
                  <a:pt x="2" y="1262"/>
                </a:lnTo>
                <a:lnTo>
                  <a:pt x="6" y="1322"/>
                </a:lnTo>
                <a:lnTo>
                  <a:pt x="14" y="1382"/>
                </a:lnTo>
                <a:lnTo>
                  <a:pt x="26" y="1442"/>
                </a:lnTo>
                <a:lnTo>
                  <a:pt x="38" y="1500"/>
                </a:lnTo>
                <a:lnTo>
                  <a:pt x="54" y="1556"/>
                </a:lnTo>
                <a:lnTo>
                  <a:pt x="74" y="1612"/>
                </a:lnTo>
                <a:lnTo>
                  <a:pt x="96" y="1666"/>
                </a:lnTo>
                <a:lnTo>
                  <a:pt x="120" y="1720"/>
                </a:lnTo>
                <a:lnTo>
                  <a:pt x="146" y="1772"/>
                </a:lnTo>
                <a:lnTo>
                  <a:pt x="174" y="1822"/>
                </a:lnTo>
                <a:lnTo>
                  <a:pt x="206" y="1870"/>
                </a:lnTo>
                <a:lnTo>
                  <a:pt x="240" y="1918"/>
                </a:lnTo>
                <a:lnTo>
                  <a:pt x="274" y="1962"/>
                </a:lnTo>
                <a:lnTo>
                  <a:pt x="312" y="2006"/>
                </a:lnTo>
                <a:lnTo>
                  <a:pt x="352" y="2048"/>
                </a:lnTo>
                <a:lnTo>
                  <a:pt x="394" y="2088"/>
                </a:lnTo>
                <a:lnTo>
                  <a:pt x="438" y="2126"/>
                </a:lnTo>
                <a:lnTo>
                  <a:pt x="482" y="2162"/>
                </a:lnTo>
                <a:lnTo>
                  <a:pt x="530" y="2194"/>
                </a:lnTo>
                <a:lnTo>
                  <a:pt x="578" y="2226"/>
                </a:lnTo>
                <a:lnTo>
                  <a:pt x="628" y="2254"/>
                </a:lnTo>
                <a:lnTo>
                  <a:pt x="680" y="2282"/>
                </a:lnTo>
                <a:lnTo>
                  <a:pt x="734" y="2306"/>
                </a:lnTo>
                <a:lnTo>
                  <a:pt x="788" y="2326"/>
                </a:lnTo>
                <a:lnTo>
                  <a:pt x="844" y="2346"/>
                </a:lnTo>
                <a:lnTo>
                  <a:pt x="900" y="2362"/>
                </a:lnTo>
                <a:lnTo>
                  <a:pt x="958" y="2376"/>
                </a:lnTo>
                <a:lnTo>
                  <a:pt x="1018" y="2386"/>
                </a:lnTo>
                <a:lnTo>
                  <a:pt x="1078" y="2394"/>
                </a:lnTo>
                <a:lnTo>
                  <a:pt x="1138" y="2398"/>
                </a:lnTo>
                <a:lnTo>
                  <a:pt x="1200" y="2400"/>
                </a:lnTo>
                <a:lnTo>
                  <a:pt x="1242" y="2398"/>
                </a:lnTo>
                <a:lnTo>
                  <a:pt x="1284" y="2396"/>
                </a:lnTo>
                <a:lnTo>
                  <a:pt x="1324" y="2394"/>
                </a:lnTo>
                <a:lnTo>
                  <a:pt x="1364" y="2388"/>
                </a:lnTo>
                <a:lnTo>
                  <a:pt x="1404" y="2382"/>
                </a:lnTo>
                <a:lnTo>
                  <a:pt x="1444" y="2374"/>
                </a:lnTo>
                <a:lnTo>
                  <a:pt x="1482" y="2366"/>
                </a:lnTo>
                <a:lnTo>
                  <a:pt x="1522" y="2356"/>
                </a:lnTo>
                <a:lnTo>
                  <a:pt x="1560" y="2344"/>
                </a:lnTo>
                <a:lnTo>
                  <a:pt x="1596" y="2332"/>
                </a:lnTo>
                <a:lnTo>
                  <a:pt x="1634" y="2318"/>
                </a:lnTo>
                <a:lnTo>
                  <a:pt x="1670" y="2304"/>
                </a:lnTo>
                <a:lnTo>
                  <a:pt x="1706" y="2288"/>
                </a:lnTo>
                <a:lnTo>
                  <a:pt x="1740" y="2272"/>
                </a:lnTo>
                <a:lnTo>
                  <a:pt x="1776" y="2254"/>
                </a:lnTo>
                <a:lnTo>
                  <a:pt x="1810" y="2234"/>
                </a:lnTo>
                <a:lnTo>
                  <a:pt x="1776" y="2214"/>
                </a:lnTo>
                <a:lnTo>
                  <a:pt x="1744" y="2192"/>
                </a:lnTo>
                <a:lnTo>
                  <a:pt x="1712" y="2170"/>
                </a:lnTo>
                <a:lnTo>
                  <a:pt x="1682" y="2148"/>
                </a:lnTo>
                <a:lnTo>
                  <a:pt x="1652" y="2124"/>
                </a:lnTo>
                <a:lnTo>
                  <a:pt x="1624" y="2098"/>
                </a:lnTo>
                <a:lnTo>
                  <a:pt x="1594" y="2072"/>
                </a:lnTo>
                <a:lnTo>
                  <a:pt x="1568" y="2046"/>
                </a:lnTo>
                <a:lnTo>
                  <a:pt x="1540" y="2018"/>
                </a:lnTo>
                <a:lnTo>
                  <a:pt x="1516" y="1990"/>
                </a:lnTo>
                <a:lnTo>
                  <a:pt x="1490" y="1962"/>
                </a:lnTo>
                <a:lnTo>
                  <a:pt x="1466" y="1932"/>
                </a:lnTo>
                <a:lnTo>
                  <a:pt x="1444" y="1900"/>
                </a:lnTo>
                <a:lnTo>
                  <a:pt x="1422" y="1868"/>
                </a:lnTo>
                <a:lnTo>
                  <a:pt x="1400" y="1836"/>
                </a:lnTo>
                <a:lnTo>
                  <a:pt x="1380" y="1804"/>
                </a:lnTo>
                <a:lnTo>
                  <a:pt x="1362" y="1770"/>
                </a:lnTo>
                <a:lnTo>
                  <a:pt x="1344" y="1736"/>
                </a:lnTo>
                <a:lnTo>
                  <a:pt x="1328" y="1700"/>
                </a:lnTo>
                <a:lnTo>
                  <a:pt x="1312" y="1666"/>
                </a:lnTo>
                <a:lnTo>
                  <a:pt x="1296" y="1630"/>
                </a:lnTo>
                <a:lnTo>
                  <a:pt x="1284" y="1592"/>
                </a:lnTo>
                <a:lnTo>
                  <a:pt x="1272" y="1556"/>
                </a:lnTo>
                <a:lnTo>
                  <a:pt x="1260" y="1518"/>
                </a:lnTo>
                <a:lnTo>
                  <a:pt x="1250" y="1480"/>
                </a:lnTo>
                <a:lnTo>
                  <a:pt x="1242" y="1440"/>
                </a:lnTo>
                <a:lnTo>
                  <a:pt x="1234" y="1402"/>
                </a:lnTo>
                <a:lnTo>
                  <a:pt x="1228" y="1362"/>
                </a:lnTo>
                <a:lnTo>
                  <a:pt x="1224" y="1322"/>
                </a:lnTo>
                <a:lnTo>
                  <a:pt x="1220" y="1282"/>
                </a:lnTo>
                <a:lnTo>
                  <a:pt x="1218" y="1240"/>
                </a:lnTo>
                <a:lnTo>
                  <a:pt x="1218" y="1200"/>
                </a:lnTo>
                <a:close/>
              </a:path>
            </a:pathLst>
          </a:custGeom>
          <a:solidFill>
            <a:srgbClr val="FF33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3075" name="Freeform 8"/>
          <p:cNvSpPr>
            <a:spLocks/>
          </p:cNvSpPr>
          <p:nvPr/>
        </p:nvSpPr>
        <p:spPr bwMode="auto">
          <a:xfrm>
            <a:off x="4683125" y="1558925"/>
            <a:ext cx="2870200" cy="3810000"/>
          </a:xfrm>
          <a:custGeom>
            <a:avLst/>
            <a:gdLst>
              <a:gd name="T0" fmla="*/ 898525 w 1808"/>
              <a:gd name="T1" fmla="*/ 0 h 2400"/>
              <a:gd name="T2" fmla="*/ 704850 w 1808"/>
              <a:gd name="T3" fmla="*/ 15875 h 2400"/>
              <a:gd name="T4" fmla="*/ 517525 w 1808"/>
              <a:gd name="T5" fmla="*/ 50800 h 2400"/>
              <a:gd name="T6" fmla="*/ 336550 w 1808"/>
              <a:gd name="T7" fmla="*/ 104775 h 2400"/>
              <a:gd name="T8" fmla="*/ 161925 w 1808"/>
              <a:gd name="T9" fmla="*/ 174625 h 2400"/>
              <a:gd name="T10" fmla="*/ 0 w 1808"/>
              <a:gd name="T11" fmla="*/ 263525 h 2400"/>
              <a:gd name="T12" fmla="*/ 101600 w 1808"/>
              <a:gd name="T13" fmla="*/ 327025 h 2400"/>
              <a:gd name="T14" fmla="*/ 247650 w 1808"/>
              <a:gd name="T15" fmla="*/ 438150 h 2400"/>
              <a:gd name="T16" fmla="*/ 381000 w 1808"/>
              <a:gd name="T17" fmla="*/ 558800 h 2400"/>
              <a:gd name="T18" fmla="*/ 504825 w 1808"/>
              <a:gd name="T19" fmla="*/ 695325 h 2400"/>
              <a:gd name="T20" fmla="*/ 612775 w 1808"/>
              <a:gd name="T21" fmla="*/ 841375 h 2400"/>
              <a:gd name="T22" fmla="*/ 708025 w 1808"/>
              <a:gd name="T23" fmla="*/ 996950 h 2400"/>
              <a:gd name="T24" fmla="*/ 787400 w 1808"/>
              <a:gd name="T25" fmla="*/ 1165225 h 2400"/>
              <a:gd name="T26" fmla="*/ 854075 w 1808"/>
              <a:gd name="T27" fmla="*/ 1339850 h 2400"/>
              <a:gd name="T28" fmla="*/ 898525 w 1808"/>
              <a:gd name="T29" fmla="*/ 1520825 h 2400"/>
              <a:gd name="T30" fmla="*/ 927100 w 1808"/>
              <a:gd name="T31" fmla="*/ 1711325 h 2400"/>
              <a:gd name="T32" fmla="*/ 936625 w 1808"/>
              <a:gd name="T33" fmla="*/ 1905000 h 2400"/>
              <a:gd name="T34" fmla="*/ 933450 w 1808"/>
              <a:gd name="T35" fmla="*/ 2035175 h 2400"/>
              <a:gd name="T36" fmla="*/ 911225 w 1808"/>
              <a:gd name="T37" fmla="*/ 2225675 h 2400"/>
              <a:gd name="T38" fmla="*/ 869950 w 1808"/>
              <a:gd name="T39" fmla="*/ 2409825 h 2400"/>
              <a:gd name="T40" fmla="*/ 812800 w 1808"/>
              <a:gd name="T41" fmla="*/ 2587625 h 2400"/>
              <a:gd name="T42" fmla="*/ 736600 w 1808"/>
              <a:gd name="T43" fmla="*/ 2755900 h 2400"/>
              <a:gd name="T44" fmla="*/ 647700 w 1808"/>
              <a:gd name="T45" fmla="*/ 2914650 h 2400"/>
              <a:gd name="T46" fmla="*/ 542925 w 1808"/>
              <a:gd name="T47" fmla="*/ 3067050 h 2400"/>
              <a:gd name="T48" fmla="*/ 425450 w 1808"/>
              <a:gd name="T49" fmla="*/ 3203575 h 2400"/>
              <a:gd name="T50" fmla="*/ 295275 w 1808"/>
              <a:gd name="T51" fmla="*/ 3330575 h 2400"/>
              <a:gd name="T52" fmla="*/ 152400 w 1808"/>
              <a:gd name="T53" fmla="*/ 3444875 h 2400"/>
              <a:gd name="T54" fmla="*/ 0 w 1808"/>
              <a:gd name="T55" fmla="*/ 3546475 h 2400"/>
              <a:gd name="T56" fmla="*/ 107950 w 1808"/>
              <a:gd name="T57" fmla="*/ 3606800 h 2400"/>
              <a:gd name="T58" fmla="*/ 276225 w 1808"/>
              <a:gd name="T59" fmla="*/ 3679825 h 2400"/>
              <a:gd name="T60" fmla="*/ 457200 w 1808"/>
              <a:gd name="T61" fmla="*/ 3740150 h 2400"/>
              <a:gd name="T62" fmla="*/ 641350 w 1808"/>
              <a:gd name="T63" fmla="*/ 3781425 h 2400"/>
              <a:gd name="T64" fmla="*/ 835025 w 1808"/>
              <a:gd name="T65" fmla="*/ 3803650 h 2400"/>
              <a:gd name="T66" fmla="*/ 965200 w 1808"/>
              <a:gd name="T67" fmla="*/ 3810000 h 2400"/>
              <a:gd name="T68" fmla="*/ 1254125 w 1808"/>
              <a:gd name="T69" fmla="*/ 3787775 h 2400"/>
              <a:gd name="T70" fmla="*/ 1530350 w 1808"/>
              <a:gd name="T71" fmla="*/ 3724275 h 2400"/>
              <a:gd name="T72" fmla="*/ 1790700 w 1808"/>
              <a:gd name="T73" fmla="*/ 3622675 h 2400"/>
              <a:gd name="T74" fmla="*/ 2028825 w 1808"/>
              <a:gd name="T75" fmla="*/ 3482975 h 2400"/>
              <a:gd name="T76" fmla="*/ 2244725 w 1808"/>
              <a:gd name="T77" fmla="*/ 3314700 h 2400"/>
              <a:gd name="T78" fmla="*/ 2435225 w 1808"/>
              <a:gd name="T79" fmla="*/ 3114675 h 2400"/>
              <a:gd name="T80" fmla="*/ 2593975 w 1808"/>
              <a:gd name="T81" fmla="*/ 2892425 h 2400"/>
              <a:gd name="T82" fmla="*/ 2720975 w 1808"/>
              <a:gd name="T83" fmla="*/ 2644775 h 2400"/>
              <a:gd name="T84" fmla="*/ 2809875 w 1808"/>
              <a:gd name="T85" fmla="*/ 2381250 h 2400"/>
              <a:gd name="T86" fmla="*/ 2860675 w 1808"/>
              <a:gd name="T87" fmla="*/ 2098675 h 2400"/>
              <a:gd name="T88" fmla="*/ 2870200 w 1808"/>
              <a:gd name="T89" fmla="*/ 1905000 h 2400"/>
              <a:gd name="T90" fmla="*/ 2847975 w 1808"/>
              <a:gd name="T91" fmla="*/ 1612900 h 2400"/>
              <a:gd name="T92" fmla="*/ 2784475 w 1808"/>
              <a:gd name="T93" fmla="*/ 1336675 h 2400"/>
              <a:gd name="T94" fmla="*/ 2682875 w 1808"/>
              <a:gd name="T95" fmla="*/ 1079500 h 2400"/>
              <a:gd name="T96" fmla="*/ 2543175 w 1808"/>
              <a:gd name="T97" fmla="*/ 838200 h 2400"/>
              <a:gd name="T98" fmla="*/ 2374900 w 1808"/>
              <a:gd name="T99" fmla="*/ 622300 h 2400"/>
              <a:gd name="T100" fmla="*/ 2174875 w 1808"/>
              <a:gd name="T101" fmla="*/ 434975 h 2400"/>
              <a:gd name="T102" fmla="*/ 1952625 w 1808"/>
              <a:gd name="T103" fmla="*/ 276225 h 2400"/>
              <a:gd name="T104" fmla="*/ 1704975 w 1808"/>
              <a:gd name="T105" fmla="*/ 149225 h 2400"/>
              <a:gd name="T106" fmla="*/ 1441450 w 1808"/>
              <a:gd name="T107" fmla="*/ 60325 h 2400"/>
              <a:gd name="T108" fmla="*/ 1158875 w 1808"/>
              <a:gd name="T109" fmla="*/ 9525 h 2400"/>
              <a:gd name="T110" fmla="*/ 965200 w 1808"/>
              <a:gd name="T111" fmla="*/ 0 h 240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08" h="2400">
                <a:moveTo>
                  <a:pt x="608" y="0"/>
                </a:moveTo>
                <a:lnTo>
                  <a:pt x="608" y="0"/>
                </a:lnTo>
                <a:lnTo>
                  <a:pt x="566" y="0"/>
                </a:lnTo>
                <a:lnTo>
                  <a:pt x="526" y="2"/>
                </a:lnTo>
                <a:lnTo>
                  <a:pt x="484" y="6"/>
                </a:lnTo>
                <a:lnTo>
                  <a:pt x="444" y="10"/>
                </a:lnTo>
                <a:lnTo>
                  <a:pt x="404" y="16"/>
                </a:lnTo>
                <a:lnTo>
                  <a:pt x="364" y="24"/>
                </a:lnTo>
                <a:lnTo>
                  <a:pt x="326" y="32"/>
                </a:lnTo>
                <a:lnTo>
                  <a:pt x="288" y="42"/>
                </a:lnTo>
                <a:lnTo>
                  <a:pt x="248" y="54"/>
                </a:lnTo>
                <a:lnTo>
                  <a:pt x="212" y="66"/>
                </a:lnTo>
                <a:lnTo>
                  <a:pt x="174" y="80"/>
                </a:lnTo>
                <a:lnTo>
                  <a:pt x="138" y="94"/>
                </a:lnTo>
                <a:lnTo>
                  <a:pt x="102" y="110"/>
                </a:lnTo>
                <a:lnTo>
                  <a:pt x="68" y="128"/>
                </a:lnTo>
                <a:lnTo>
                  <a:pt x="32" y="146"/>
                </a:lnTo>
                <a:lnTo>
                  <a:pt x="0" y="166"/>
                </a:lnTo>
                <a:lnTo>
                  <a:pt x="32" y="186"/>
                </a:lnTo>
                <a:lnTo>
                  <a:pt x="64" y="206"/>
                </a:lnTo>
                <a:lnTo>
                  <a:pt x="96" y="228"/>
                </a:lnTo>
                <a:lnTo>
                  <a:pt x="126" y="252"/>
                </a:lnTo>
                <a:lnTo>
                  <a:pt x="156" y="276"/>
                </a:lnTo>
                <a:lnTo>
                  <a:pt x="186" y="300"/>
                </a:lnTo>
                <a:lnTo>
                  <a:pt x="214" y="326"/>
                </a:lnTo>
                <a:lnTo>
                  <a:pt x="240" y="352"/>
                </a:lnTo>
                <a:lnTo>
                  <a:pt x="268" y="380"/>
                </a:lnTo>
                <a:lnTo>
                  <a:pt x="294" y="408"/>
                </a:lnTo>
                <a:lnTo>
                  <a:pt x="318" y="438"/>
                </a:lnTo>
                <a:lnTo>
                  <a:pt x="342" y="468"/>
                </a:lnTo>
                <a:lnTo>
                  <a:pt x="364" y="498"/>
                </a:lnTo>
                <a:lnTo>
                  <a:pt x="386" y="530"/>
                </a:lnTo>
                <a:lnTo>
                  <a:pt x="408" y="562"/>
                </a:lnTo>
                <a:lnTo>
                  <a:pt x="428" y="596"/>
                </a:lnTo>
                <a:lnTo>
                  <a:pt x="446" y="628"/>
                </a:lnTo>
                <a:lnTo>
                  <a:pt x="464" y="664"/>
                </a:lnTo>
                <a:lnTo>
                  <a:pt x="482" y="698"/>
                </a:lnTo>
                <a:lnTo>
                  <a:pt x="496" y="734"/>
                </a:lnTo>
                <a:lnTo>
                  <a:pt x="512" y="770"/>
                </a:lnTo>
                <a:lnTo>
                  <a:pt x="524" y="806"/>
                </a:lnTo>
                <a:lnTo>
                  <a:pt x="538" y="844"/>
                </a:lnTo>
                <a:lnTo>
                  <a:pt x="548" y="882"/>
                </a:lnTo>
                <a:lnTo>
                  <a:pt x="558" y="920"/>
                </a:lnTo>
                <a:lnTo>
                  <a:pt x="566" y="958"/>
                </a:lnTo>
                <a:lnTo>
                  <a:pt x="574" y="998"/>
                </a:lnTo>
                <a:lnTo>
                  <a:pt x="580" y="1038"/>
                </a:lnTo>
                <a:lnTo>
                  <a:pt x="584" y="1078"/>
                </a:lnTo>
                <a:lnTo>
                  <a:pt x="588" y="1118"/>
                </a:lnTo>
                <a:lnTo>
                  <a:pt x="590" y="1158"/>
                </a:lnTo>
                <a:lnTo>
                  <a:pt x="590" y="1200"/>
                </a:lnTo>
                <a:lnTo>
                  <a:pt x="590" y="1240"/>
                </a:lnTo>
                <a:lnTo>
                  <a:pt x="588" y="1282"/>
                </a:lnTo>
                <a:lnTo>
                  <a:pt x="584" y="1322"/>
                </a:lnTo>
                <a:lnTo>
                  <a:pt x="580" y="1362"/>
                </a:lnTo>
                <a:lnTo>
                  <a:pt x="574" y="1402"/>
                </a:lnTo>
                <a:lnTo>
                  <a:pt x="566" y="1440"/>
                </a:lnTo>
                <a:lnTo>
                  <a:pt x="558" y="1480"/>
                </a:lnTo>
                <a:lnTo>
                  <a:pt x="548" y="1518"/>
                </a:lnTo>
                <a:lnTo>
                  <a:pt x="538" y="1556"/>
                </a:lnTo>
                <a:lnTo>
                  <a:pt x="524" y="1592"/>
                </a:lnTo>
                <a:lnTo>
                  <a:pt x="512" y="1630"/>
                </a:lnTo>
                <a:lnTo>
                  <a:pt x="496" y="1666"/>
                </a:lnTo>
                <a:lnTo>
                  <a:pt x="482" y="1700"/>
                </a:lnTo>
                <a:lnTo>
                  <a:pt x="464" y="1736"/>
                </a:lnTo>
                <a:lnTo>
                  <a:pt x="446" y="1770"/>
                </a:lnTo>
                <a:lnTo>
                  <a:pt x="428" y="1804"/>
                </a:lnTo>
                <a:lnTo>
                  <a:pt x="408" y="1836"/>
                </a:lnTo>
                <a:lnTo>
                  <a:pt x="386" y="1868"/>
                </a:lnTo>
                <a:lnTo>
                  <a:pt x="364" y="1900"/>
                </a:lnTo>
                <a:lnTo>
                  <a:pt x="342" y="1932"/>
                </a:lnTo>
                <a:lnTo>
                  <a:pt x="318" y="1962"/>
                </a:lnTo>
                <a:lnTo>
                  <a:pt x="294" y="1990"/>
                </a:lnTo>
                <a:lnTo>
                  <a:pt x="268" y="2018"/>
                </a:lnTo>
                <a:lnTo>
                  <a:pt x="240" y="2046"/>
                </a:lnTo>
                <a:lnTo>
                  <a:pt x="214" y="2072"/>
                </a:lnTo>
                <a:lnTo>
                  <a:pt x="186" y="2098"/>
                </a:lnTo>
                <a:lnTo>
                  <a:pt x="156" y="2124"/>
                </a:lnTo>
                <a:lnTo>
                  <a:pt x="126" y="2148"/>
                </a:lnTo>
                <a:lnTo>
                  <a:pt x="96" y="2170"/>
                </a:lnTo>
                <a:lnTo>
                  <a:pt x="64" y="2192"/>
                </a:lnTo>
                <a:lnTo>
                  <a:pt x="32" y="2214"/>
                </a:lnTo>
                <a:lnTo>
                  <a:pt x="0" y="2234"/>
                </a:lnTo>
                <a:lnTo>
                  <a:pt x="32" y="2254"/>
                </a:lnTo>
                <a:lnTo>
                  <a:pt x="68" y="2272"/>
                </a:lnTo>
                <a:lnTo>
                  <a:pt x="102" y="2288"/>
                </a:lnTo>
                <a:lnTo>
                  <a:pt x="138" y="2304"/>
                </a:lnTo>
                <a:lnTo>
                  <a:pt x="174" y="2318"/>
                </a:lnTo>
                <a:lnTo>
                  <a:pt x="212" y="2332"/>
                </a:lnTo>
                <a:lnTo>
                  <a:pt x="248" y="2344"/>
                </a:lnTo>
                <a:lnTo>
                  <a:pt x="288" y="2356"/>
                </a:lnTo>
                <a:lnTo>
                  <a:pt x="326" y="2366"/>
                </a:lnTo>
                <a:lnTo>
                  <a:pt x="364" y="2374"/>
                </a:lnTo>
                <a:lnTo>
                  <a:pt x="404" y="2382"/>
                </a:lnTo>
                <a:lnTo>
                  <a:pt x="444" y="2388"/>
                </a:lnTo>
                <a:lnTo>
                  <a:pt x="484" y="2394"/>
                </a:lnTo>
                <a:lnTo>
                  <a:pt x="526" y="2396"/>
                </a:lnTo>
                <a:lnTo>
                  <a:pt x="566" y="2398"/>
                </a:lnTo>
                <a:lnTo>
                  <a:pt x="608" y="2400"/>
                </a:lnTo>
                <a:lnTo>
                  <a:pt x="670" y="2398"/>
                </a:lnTo>
                <a:lnTo>
                  <a:pt x="730" y="2394"/>
                </a:lnTo>
                <a:lnTo>
                  <a:pt x="790" y="2386"/>
                </a:lnTo>
                <a:lnTo>
                  <a:pt x="850" y="2376"/>
                </a:lnTo>
                <a:lnTo>
                  <a:pt x="908" y="2362"/>
                </a:lnTo>
                <a:lnTo>
                  <a:pt x="964" y="2346"/>
                </a:lnTo>
                <a:lnTo>
                  <a:pt x="1020" y="2326"/>
                </a:lnTo>
                <a:lnTo>
                  <a:pt x="1074" y="2306"/>
                </a:lnTo>
                <a:lnTo>
                  <a:pt x="1128" y="2282"/>
                </a:lnTo>
                <a:lnTo>
                  <a:pt x="1180" y="2254"/>
                </a:lnTo>
                <a:lnTo>
                  <a:pt x="1230" y="2226"/>
                </a:lnTo>
                <a:lnTo>
                  <a:pt x="1278" y="2194"/>
                </a:lnTo>
                <a:lnTo>
                  <a:pt x="1326" y="2162"/>
                </a:lnTo>
                <a:lnTo>
                  <a:pt x="1370" y="2126"/>
                </a:lnTo>
                <a:lnTo>
                  <a:pt x="1414" y="2088"/>
                </a:lnTo>
                <a:lnTo>
                  <a:pt x="1456" y="2048"/>
                </a:lnTo>
                <a:lnTo>
                  <a:pt x="1496" y="2006"/>
                </a:lnTo>
                <a:lnTo>
                  <a:pt x="1534" y="1962"/>
                </a:lnTo>
                <a:lnTo>
                  <a:pt x="1570" y="1918"/>
                </a:lnTo>
                <a:lnTo>
                  <a:pt x="1602" y="1870"/>
                </a:lnTo>
                <a:lnTo>
                  <a:pt x="1634" y="1822"/>
                </a:lnTo>
                <a:lnTo>
                  <a:pt x="1662" y="1772"/>
                </a:lnTo>
                <a:lnTo>
                  <a:pt x="1690" y="1720"/>
                </a:lnTo>
                <a:lnTo>
                  <a:pt x="1714" y="1666"/>
                </a:lnTo>
                <a:lnTo>
                  <a:pt x="1734" y="1612"/>
                </a:lnTo>
                <a:lnTo>
                  <a:pt x="1754" y="1556"/>
                </a:lnTo>
                <a:lnTo>
                  <a:pt x="1770" y="1500"/>
                </a:lnTo>
                <a:lnTo>
                  <a:pt x="1784" y="1442"/>
                </a:lnTo>
                <a:lnTo>
                  <a:pt x="1794" y="1382"/>
                </a:lnTo>
                <a:lnTo>
                  <a:pt x="1802" y="1322"/>
                </a:lnTo>
                <a:lnTo>
                  <a:pt x="1806" y="1262"/>
                </a:lnTo>
                <a:lnTo>
                  <a:pt x="1808" y="1200"/>
                </a:lnTo>
                <a:lnTo>
                  <a:pt x="1806" y="1138"/>
                </a:lnTo>
                <a:lnTo>
                  <a:pt x="1802" y="1076"/>
                </a:lnTo>
                <a:lnTo>
                  <a:pt x="1794" y="1016"/>
                </a:lnTo>
                <a:lnTo>
                  <a:pt x="1784" y="958"/>
                </a:lnTo>
                <a:lnTo>
                  <a:pt x="1770" y="900"/>
                </a:lnTo>
                <a:lnTo>
                  <a:pt x="1754" y="842"/>
                </a:lnTo>
                <a:lnTo>
                  <a:pt x="1734" y="786"/>
                </a:lnTo>
                <a:lnTo>
                  <a:pt x="1714" y="732"/>
                </a:lnTo>
                <a:lnTo>
                  <a:pt x="1690" y="680"/>
                </a:lnTo>
                <a:lnTo>
                  <a:pt x="1662" y="628"/>
                </a:lnTo>
                <a:lnTo>
                  <a:pt x="1634" y="578"/>
                </a:lnTo>
                <a:lnTo>
                  <a:pt x="1602" y="528"/>
                </a:lnTo>
                <a:lnTo>
                  <a:pt x="1570" y="482"/>
                </a:lnTo>
                <a:lnTo>
                  <a:pt x="1534" y="436"/>
                </a:lnTo>
                <a:lnTo>
                  <a:pt x="1496" y="392"/>
                </a:lnTo>
                <a:lnTo>
                  <a:pt x="1456" y="350"/>
                </a:lnTo>
                <a:lnTo>
                  <a:pt x="1414" y="312"/>
                </a:lnTo>
                <a:lnTo>
                  <a:pt x="1370" y="274"/>
                </a:lnTo>
                <a:lnTo>
                  <a:pt x="1326" y="238"/>
                </a:lnTo>
                <a:lnTo>
                  <a:pt x="1278" y="204"/>
                </a:lnTo>
                <a:lnTo>
                  <a:pt x="1230" y="174"/>
                </a:lnTo>
                <a:lnTo>
                  <a:pt x="1180" y="144"/>
                </a:lnTo>
                <a:lnTo>
                  <a:pt x="1128" y="118"/>
                </a:lnTo>
                <a:lnTo>
                  <a:pt x="1074" y="94"/>
                </a:lnTo>
                <a:lnTo>
                  <a:pt x="1020" y="72"/>
                </a:lnTo>
                <a:lnTo>
                  <a:pt x="964" y="54"/>
                </a:lnTo>
                <a:lnTo>
                  <a:pt x="908" y="38"/>
                </a:lnTo>
                <a:lnTo>
                  <a:pt x="850" y="24"/>
                </a:lnTo>
                <a:lnTo>
                  <a:pt x="790" y="14"/>
                </a:lnTo>
                <a:lnTo>
                  <a:pt x="730" y="6"/>
                </a:lnTo>
                <a:lnTo>
                  <a:pt x="670" y="2"/>
                </a:lnTo>
                <a:lnTo>
                  <a:pt x="608" y="0"/>
                </a:lnTo>
                <a:close/>
              </a:path>
            </a:pathLst>
          </a:custGeom>
          <a:solidFill>
            <a:srgbClr val="33CC33"/>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3076" name="Freeform 9"/>
          <p:cNvSpPr>
            <a:spLocks/>
          </p:cNvSpPr>
          <p:nvPr/>
        </p:nvSpPr>
        <p:spPr bwMode="auto">
          <a:xfrm>
            <a:off x="3743325" y="1822450"/>
            <a:ext cx="1876425" cy="3282950"/>
          </a:xfrm>
          <a:custGeom>
            <a:avLst/>
            <a:gdLst>
              <a:gd name="T0" fmla="*/ 1876425 w 1182"/>
              <a:gd name="T1" fmla="*/ 1574800 h 2068"/>
              <a:gd name="T2" fmla="*/ 1860550 w 1182"/>
              <a:gd name="T3" fmla="*/ 1384300 h 2068"/>
              <a:gd name="T4" fmla="*/ 1825625 w 1182"/>
              <a:gd name="T5" fmla="*/ 1196975 h 2068"/>
              <a:gd name="T6" fmla="*/ 1771650 w 1182"/>
              <a:gd name="T7" fmla="*/ 1016000 h 2068"/>
              <a:gd name="T8" fmla="*/ 1704975 w 1182"/>
              <a:gd name="T9" fmla="*/ 844550 h 2068"/>
              <a:gd name="T10" fmla="*/ 1619250 w 1182"/>
              <a:gd name="T11" fmla="*/ 682625 h 2068"/>
              <a:gd name="T12" fmla="*/ 1517650 w 1182"/>
              <a:gd name="T13" fmla="*/ 527050 h 2068"/>
              <a:gd name="T14" fmla="*/ 1406525 w 1182"/>
              <a:gd name="T15" fmla="*/ 384175 h 2068"/>
              <a:gd name="T16" fmla="*/ 1279525 w 1182"/>
              <a:gd name="T17" fmla="*/ 254000 h 2068"/>
              <a:gd name="T18" fmla="*/ 1139825 w 1182"/>
              <a:gd name="T19" fmla="*/ 136525 h 2068"/>
              <a:gd name="T20" fmla="*/ 990600 w 1182"/>
              <a:gd name="T21" fmla="*/ 31750 h 2068"/>
              <a:gd name="T22" fmla="*/ 885825 w 1182"/>
              <a:gd name="T23" fmla="*/ 31750 h 2068"/>
              <a:gd name="T24" fmla="*/ 736600 w 1182"/>
              <a:gd name="T25" fmla="*/ 136525 h 2068"/>
              <a:gd name="T26" fmla="*/ 596900 w 1182"/>
              <a:gd name="T27" fmla="*/ 254000 h 2068"/>
              <a:gd name="T28" fmla="*/ 473075 w 1182"/>
              <a:gd name="T29" fmla="*/ 384175 h 2068"/>
              <a:gd name="T30" fmla="*/ 358775 w 1182"/>
              <a:gd name="T31" fmla="*/ 527050 h 2068"/>
              <a:gd name="T32" fmla="*/ 257175 w 1182"/>
              <a:gd name="T33" fmla="*/ 682625 h 2068"/>
              <a:gd name="T34" fmla="*/ 174625 w 1182"/>
              <a:gd name="T35" fmla="*/ 844550 h 2068"/>
              <a:gd name="T36" fmla="*/ 104775 w 1182"/>
              <a:gd name="T37" fmla="*/ 1016000 h 2068"/>
              <a:gd name="T38" fmla="*/ 50800 w 1182"/>
              <a:gd name="T39" fmla="*/ 1196975 h 2068"/>
              <a:gd name="T40" fmla="*/ 15875 w 1182"/>
              <a:gd name="T41" fmla="*/ 1384300 h 2068"/>
              <a:gd name="T42" fmla="*/ 0 w 1182"/>
              <a:gd name="T43" fmla="*/ 1574800 h 2068"/>
              <a:gd name="T44" fmla="*/ 0 w 1182"/>
              <a:gd name="T45" fmla="*/ 1704975 h 2068"/>
              <a:gd name="T46" fmla="*/ 15875 w 1182"/>
              <a:gd name="T47" fmla="*/ 1898650 h 2068"/>
              <a:gd name="T48" fmla="*/ 50800 w 1182"/>
              <a:gd name="T49" fmla="*/ 2085975 h 2068"/>
              <a:gd name="T50" fmla="*/ 104775 w 1182"/>
              <a:gd name="T51" fmla="*/ 2263775 h 2068"/>
              <a:gd name="T52" fmla="*/ 174625 w 1182"/>
              <a:gd name="T53" fmla="*/ 2435225 h 2068"/>
              <a:gd name="T54" fmla="*/ 257175 w 1182"/>
              <a:gd name="T55" fmla="*/ 2600325 h 2068"/>
              <a:gd name="T56" fmla="*/ 358775 w 1182"/>
              <a:gd name="T57" fmla="*/ 2752725 h 2068"/>
              <a:gd name="T58" fmla="*/ 473075 w 1182"/>
              <a:gd name="T59" fmla="*/ 2895600 h 2068"/>
              <a:gd name="T60" fmla="*/ 596900 w 1182"/>
              <a:gd name="T61" fmla="*/ 3025775 h 2068"/>
              <a:gd name="T62" fmla="*/ 736600 w 1182"/>
              <a:gd name="T63" fmla="*/ 3146425 h 2068"/>
              <a:gd name="T64" fmla="*/ 885825 w 1182"/>
              <a:gd name="T65" fmla="*/ 3251200 h 2068"/>
              <a:gd name="T66" fmla="*/ 990600 w 1182"/>
              <a:gd name="T67" fmla="*/ 3251200 h 2068"/>
              <a:gd name="T68" fmla="*/ 1139825 w 1182"/>
              <a:gd name="T69" fmla="*/ 3146425 h 2068"/>
              <a:gd name="T70" fmla="*/ 1279525 w 1182"/>
              <a:gd name="T71" fmla="*/ 3025775 h 2068"/>
              <a:gd name="T72" fmla="*/ 1406525 w 1182"/>
              <a:gd name="T73" fmla="*/ 2895600 h 2068"/>
              <a:gd name="T74" fmla="*/ 1517650 w 1182"/>
              <a:gd name="T75" fmla="*/ 2752725 h 2068"/>
              <a:gd name="T76" fmla="*/ 1619250 w 1182"/>
              <a:gd name="T77" fmla="*/ 2600325 h 2068"/>
              <a:gd name="T78" fmla="*/ 1704975 w 1182"/>
              <a:gd name="T79" fmla="*/ 2435225 h 2068"/>
              <a:gd name="T80" fmla="*/ 1771650 w 1182"/>
              <a:gd name="T81" fmla="*/ 2263775 h 2068"/>
              <a:gd name="T82" fmla="*/ 1825625 w 1182"/>
              <a:gd name="T83" fmla="*/ 2085975 h 2068"/>
              <a:gd name="T84" fmla="*/ 1860550 w 1182"/>
              <a:gd name="T85" fmla="*/ 1898650 h 2068"/>
              <a:gd name="T86" fmla="*/ 1876425 w 1182"/>
              <a:gd name="T87" fmla="*/ 1704975 h 206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82" h="2068">
                <a:moveTo>
                  <a:pt x="1182" y="1034"/>
                </a:moveTo>
                <a:lnTo>
                  <a:pt x="1182" y="1034"/>
                </a:lnTo>
                <a:lnTo>
                  <a:pt x="1182" y="992"/>
                </a:lnTo>
                <a:lnTo>
                  <a:pt x="1180" y="952"/>
                </a:lnTo>
                <a:lnTo>
                  <a:pt x="1176" y="912"/>
                </a:lnTo>
                <a:lnTo>
                  <a:pt x="1172" y="872"/>
                </a:lnTo>
                <a:lnTo>
                  <a:pt x="1166" y="832"/>
                </a:lnTo>
                <a:lnTo>
                  <a:pt x="1158" y="792"/>
                </a:lnTo>
                <a:lnTo>
                  <a:pt x="1150" y="754"/>
                </a:lnTo>
                <a:lnTo>
                  <a:pt x="1140" y="716"/>
                </a:lnTo>
                <a:lnTo>
                  <a:pt x="1130" y="678"/>
                </a:lnTo>
                <a:lnTo>
                  <a:pt x="1116" y="640"/>
                </a:lnTo>
                <a:lnTo>
                  <a:pt x="1104" y="604"/>
                </a:lnTo>
                <a:lnTo>
                  <a:pt x="1088" y="568"/>
                </a:lnTo>
                <a:lnTo>
                  <a:pt x="1074" y="532"/>
                </a:lnTo>
                <a:lnTo>
                  <a:pt x="1056" y="498"/>
                </a:lnTo>
                <a:lnTo>
                  <a:pt x="1038" y="462"/>
                </a:lnTo>
                <a:lnTo>
                  <a:pt x="1020" y="430"/>
                </a:lnTo>
                <a:lnTo>
                  <a:pt x="1000" y="396"/>
                </a:lnTo>
                <a:lnTo>
                  <a:pt x="978" y="364"/>
                </a:lnTo>
                <a:lnTo>
                  <a:pt x="956" y="332"/>
                </a:lnTo>
                <a:lnTo>
                  <a:pt x="934" y="302"/>
                </a:lnTo>
                <a:lnTo>
                  <a:pt x="910" y="272"/>
                </a:lnTo>
                <a:lnTo>
                  <a:pt x="886" y="242"/>
                </a:lnTo>
                <a:lnTo>
                  <a:pt x="860" y="214"/>
                </a:lnTo>
                <a:lnTo>
                  <a:pt x="832" y="186"/>
                </a:lnTo>
                <a:lnTo>
                  <a:pt x="806" y="160"/>
                </a:lnTo>
                <a:lnTo>
                  <a:pt x="778" y="134"/>
                </a:lnTo>
                <a:lnTo>
                  <a:pt x="748" y="110"/>
                </a:lnTo>
                <a:lnTo>
                  <a:pt x="718" y="86"/>
                </a:lnTo>
                <a:lnTo>
                  <a:pt x="688" y="62"/>
                </a:lnTo>
                <a:lnTo>
                  <a:pt x="656" y="40"/>
                </a:lnTo>
                <a:lnTo>
                  <a:pt x="624" y="20"/>
                </a:lnTo>
                <a:lnTo>
                  <a:pt x="592" y="0"/>
                </a:lnTo>
                <a:lnTo>
                  <a:pt x="558" y="20"/>
                </a:lnTo>
                <a:lnTo>
                  <a:pt x="526" y="40"/>
                </a:lnTo>
                <a:lnTo>
                  <a:pt x="494" y="62"/>
                </a:lnTo>
                <a:lnTo>
                  <a:pt x="464" y="86"/>
                </a:lnTo>
                <a:lnTo>
                  <a:pt x="434" y="110"/>
                </a:lnTo>
                <a:lnTo>
                  <a:pt x="406" y="134"/>
                </a:lnTo>
                <a:lnTo>
                  <a:pt x="376" y="160"/>
                </a:lnTo>
                <a:lnTo>
                  <a:pt x="350" y="186"/>
                </a:lnTo>
                <a:lnTo>
                  <a:pt x="322" y="214"/>
                </a:lnTo>
                <a:lnTo>
                  <a:pt x="298" y="242"/>
                </a:lnTo>
                <a:lnTo>
                  <a:pt x="272" y="272"/>
                </a:lnTo>
                <a:lnTo>
                  <a:pt x="248" y="302"/>
                </a:lnTo>
                <a:lnTo>
                  <a:pt x="226" y="332"/>
                </a:lnTo>
                <a:lnTo>
                  <a:pt x="204" y="364"/>
                </a:lnTo>
                <a:lnTo>
                  <a:pt x="182" y="396"/>
                </a:lnTo>
                <a:lnTo>
                  <a:pt x="162" y="430"/>
                </a:lnTo>
                <a:lnTo>
                  <a:pt x="144" y="462"/>
                </a:lnTo>
                <a:lnTo>
                  <a:pt x="126" y="498"/>
                </a:lnTo>
                <a:lnTo>
                  <a:pt x="110" y="532"/>
                </a:lnTo>
                <a:lnTo>
                  <a:pt x="94" y="568"/>
                </a:lnTo>
                <a:lnTo>
                  <a:pt x="78" y="604"/>
                </a:lnTo>
                <a:lnTo>
                  <a:pt x="66" y="640"/>
                </a:lnTo>
                <a:lnTo>
                  <a:pt x="54" y="678"/>
                </a:lnTo>
                <a:lnTo>
                  <a:pt x="42" y="716"/>
                </a:lnTo>
                <a:lnTo>
                  <a:pt x="32" y="754"/>
                </a:lnTo>
                <a:lnTo>
                  <a:pt x="24" y="792"/>
                </a:lnTo>
                <a:lnTo>
                  <a:pt x="16" y="832"/>
                </a:lnTo>
                <a:lnTo>
                  <a:pt x="10" y="872"/>
                </a:lnTo>
                <a:lnTo>
                  <a:pt x="6" y="912"/>
                </a:lnTo>
                <a:lnTo>
                  <a:pt x="2" y="952"/>
                </a:lnTo>
                <a:lnTo>
                  <a:pt x="0" y="992"/>
                </a:lnTo>
                <a:lnTo>
                  <a:pt x="0" y="1034"/>
                </a:lnTo>
                <a:lnTo>
                  <a:pt x="0" y="1074"/>
                </a:lnTo>
                <a:lnTo>
                  <a:pt x="2" y="1116"/>
                </a:lnTo>
                <a:lnTo>
                  <a:pt x="6" y="1156"/>
                </a:lnTo>
                <a:lnTo>
                  <a:pt x="10" y="1196"/>
                </a:lnTo>
                <a:lnTo>
                  <a:pt x="16" y="1236"/>
                </a:lnTo>
                <a:lnTo>
                  <a:pt x="24" y="1274"/>
                </a:lnTo>
                <a:lnTo>
                  <a:pt x="32" y="1314"/>
                </a:lnTo>
                <a:lnTo>
                  <a:pt x="42" y="1352"/>
                </a:lnTo>
                <a:lnTo>
                  <a:pt x="54" y="1390"/>
                </a:lnTo>
                <a:lnTo>
                  <a:pt x="66" y="1426"/>
                </a:lnTo>
                <a:lnTo>
                  <a:pt x="78" y="1464"/>
                </a:lnTo>
                <a:lnTo>
                  <a:pt x="94" y="1500"/>
                </a:lnTo>
                <a:lnTo>
                  <a:pt x="110" y="1534"/>
                </a:lnTo>
                <a:lnTo>
                  <a:pt x="126" y="1570"/>
                </a:lnTo>
                <a:lnTo>
                  <a:pt x="144" y="1604"/>
                </a:lnTo>
                <a:lnTo>
                  <a:pt x="162" y="1638"/>
                </a:lnTo>
                <a:lnTo>
                  <a:pt x="182" y="1670"/>
                </a:lnTo>
                <a:lnTo>
                  <a:pt x="204" y="1702"/>
                </a:lnTo>
                <a:lnTo>
                  <a:pt x="226" y="1734"/>
                </a:lnTo>
                <a:lnTo>
                  <a:pt x="248" y="1766"/>
                </a:lnTo>
                <a:lnTo>
                  <a:pt x="272" y="1796"/>
                </a:lnTo>
                <a:lnTo>
                  <a:pt x="298" y="1824"/>
                </a:lnTo>
                <a:lnTo>
                  <a:pt x="322" y="1852"/>
                </a:lnTo>
                <a:lnTo>
                  <a:pt x="350" y="1880"/>
                </a:lnTo>
                <a:lnTo>
                  <a:pt x="376" y="1906"/>
                </a:lnTo>
                <a:lnTo>
                  <a:pt x="406" y="1932"/>
                </a:lnTo>
                <a:lnTo>
                  <a:pt x="434" y="1958"/>
                </a:lnTo>
                <a:lnTo>
                  <a:pt x="464" y="1982"/>
                </a:lnTo>
                <a:lnTo>
                  <a:pt x="494" y="2004"/>
                </a:lnTo>
                <a:lnTo>
                  <a:pt x="526" y="2026"/>
                </a:lnTo>
                <a:lnTo>
                  <a:pt x="558" y="2048"/>
                </a:lnTo>
                <a:lnTo>
                  <a:pt x="592" y="2068"/>
                </a:lnTo>
                <a:lnTo>
                  <a:pt x="624" y="2048"/>
                </a:lnTo>
                <a:lnTo>
                  <a:pt x="656" y="2026"/>
                </a:lnTo>
                <a:lnTo>
                  <a:pt x="688" y="2004"/>
                </a:lnTo>
                <a:lnTo>
                  <a:pt x="718" y="1982"/>
                </a:lnTo>
                <a:lnTo>
                  <a:pt x="748" y="1958"/>
                </a:lnTo>
                <a:lnTo>
                  <a:pt x="778" y="1932"/>
                </a:lnTo>
                <a:lnTo>
                  <a:pt x="806" y="1906"/>
                </a:lnTo>
                <a:lnTo>
                  <a:pt x="832" y="1880"/>
                </a:lnTo>
                <a:lnTo>
                  <a:pt x="860" y="1852"/>
                </a:lnTo>
                <a:lnTo>
                  <a:pt x="886" y="1824"/>
                </a:lnTo>
                <a:lnTo>
                  <a:pt x="910" y="1796"/>
                </a:lnTo>
                <a:lnTo>
                  <a:pt x="934" y="1766"/>
                </a:lnTo>
                <a:lnTo>
                  <a:pt x="956" y="1734"/>
                </a:lnTo>
                <a:lnTo>
                  <a:pt x="978" y="1702"/>
                </a:lnTo>
                <a:lnTo>
                  <a:pt x="1000" y="1670"/>
                </a:lnTo>
                <a:lnTo>
                  <a:pt x="1020" y="1638"/>
                </a:lnTo>
                <a:lnTo>
                  <a:pt x="1038" y="1604"/>
                </a:lnTo>
                <a:lnTo>
                  <a:pt x="1056" y="1570"/>
                </a:lnTo>
                <a:lnTo>
                  <a:pt x="1074" y="1534"/>
                </a:lnTo>
                <a:lnTo>
                  <a:pt x="1088" y="1500"/>
                </a:lnTo>
                <a:lnTo>
                  <a:pt x="1104" y="1464"/>
                </a:lnTo>
                <a:lnTo>
                  <a:pt x="1116" y="1426"/>
                </a:lnTo>
                <a:lnTo>
                  <a:pt x="1130" y="1390"/>
                </a:lnTo>
                <a:lnTo>
                  <a:pt x="1140" y="1352"/>
                </a:lnTo>
                <a:lnTo>
                  <a:pt x="1150" y="1314"/>
                </a:lnTo>
                <a:lnTo>
                  <a:pt x="1158" y="1274"/>
                </a:lnTo>
                <a:lnTo>
                  <a:pt x="1166" y="1236"/>
                </a:lnTo>
                <a:lnTo>
                  <a:pt x="1172" y="1196"/>
                </a:lnTo>
                <a:lnTo>
                  <a:pt x="1176" y="1156"/>
                </a:lnTo>
                <a:lnTo>
                  <a:pt x="1180" y="1116"/>
                </a:lnTo>
                <a:lnTo>
                  <a:pt x="1182" y="1074"/>
                </a:lnTo>
                <a:lnTo>
                  <a:pt x="1182" y="1034"/>
                </a:lnTo>
                <a:close/>
              </a:path>
            </a:pathLst>
          </a:custGeom>
          <a:solidFill>
            <a:srgbClr val="FFFF75"/>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3077" name="Rectangle 19"/>
          <p:cNvSpPr>
            <a:spLocks noGrp="1" noChangeArrowheads="1"/>
          </p:cNvSpPr>
          <p:nvPr>
            <p:ph type="title"/>
          </p:nvPr>
        </p:nvSpPr>
        <p:spPr/>
        <p:txBody>
          <a:bodyPr/>
          <a:lstStyle/>
          <a:p>
            <a:pPr eaLnBrk="1" hangingPunct="1"/>
            <a:r>
              <a:rPr lang="en-GB" altLang="en-US" smtClean="0"/>
              <a:t>Venn Diagram Template in different segments</a:t>
            </a:r>
          </a:p>
        </p:txBody>
      </p:sp>
      <p:sp>
        <p:nvSpPr>
          <p:cNvPr id="3078" name="Text Box 20"/>
          <p:cNvSpPr txBox="1">
            <a:spLocks noChangeArrowheads="1"/>
          </p:cNvSpPr>
          <p:nvPr/>
        </p:nvSpPr>
        <p:spPr bwMode="auto">
          <a:xfrm>
            <a:off x="414338" y="5926138"/>
            <a:ext cx="82407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t>We have produced a Venn Diagram object.  Each part is a separate PowerPoint object, so you can colour them as you please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8788" y="250825"/>
            <a:ext cx="8229600" cy="320675"/>
          </a:xfrm>
        </p:spPr>
        <p:txBody>
          <a:bodyPr/>
          <a:lstStyle/>
          <a:p>
            <a:pPr eaLnBrk="1" hangingPunct="1"/>
            <a:r>
              <a:rPr lang="en-GB" altLang="en-US" sz="2000" smtClean="0"/>
              <a:t>You can also add in images to the shapes</a:t>
            </a:r>
          </a:p>
        </p:txBody>
      </p:sp>
      <p:sp>
        <p:nvSpPr>
          <p:cNvPr id="10243" name="Freeform 3"/>
          <p:cNvSpPr>
            <a:spLocks/>
          </p:cNvSpPr>
          <p:nvPr/>
        </p:nvSpPr>
        <p:spPr bwMode="auto">
          <a:xfrm>
            <a:off x="1793875" y="1481138"/>
            <a:ext cx="2873375" cy="3810000"/>
          </a:xfrm>
          <a:custGeom>
            <a:avLst/>
            <a:gdLst>
              <a:gd name="T0" fmla="*/ 1218 w 1810"/>
              <a:gd name="T1" fmla="*/ 1158 h 2400"/>
              <a:gd name="T2" fmla="*/ 1228 w 1810"/>
              <a:gd name="T3" fmla="*/ 1038 h 2400"/>
              <a:gd name="T4" fmla="*/ 1250 w 1810"/>
              <a:gd name="T5" fmla="*/ 920 h 2400"/>
              <a:gd name="T6" fmla="*/ 1284 w 1810"/>
              <a:gd name="T7" fmla="*/ 806 h 2400"/>
              <a:gd name="T8" fmla="*/ 1328 w 1810"/>
              <a:gd name="T9" fmla="*/ 698 h 2400"/>
              <a:gd name="T10" fmla="*/ 1380 w 1810"/>
              <a:gd name="T11" fmla="*/ 596 h 2400"/>
              <a:gd name="T12" fmla="*/ 1444 w 1810"/>
              <a:gd name="T13" fmla="*/ 498 h 2400"/>
              <a:gd name="T14" fmla="*/ 1516 w 1810"/>
              <a:gd name="T15" fmla="*/ 408 h 2400"/>
              <a:gd name="T16" fmla="*/ 1594 w 1810"/>
              <a:gd name="T17" fmla="*/ 326 h 2400"/>
              <a:gd name="T18" fmla="*/ 1682 w 1810"/>
              <a:gd name="T19" fmla="*/ 252 h 2400"/>
              <a:gd name="T20" fmla="*/ 1776 w 1810"/>
              <a:gd name="T21" fmla="*/ 186 h 2400"/>
              <a:gd name="T22" fmla="*/ 1776 w 1810"/>
              <a:gd name="T23" fmla="*/ 146 h 2400"/>
              <a:gd name="T24" fmla="*/ 1670 w 1810"/>
              <a:gd name="T25" fmla="*/ 94 h 2400"/>
              <a:gd name="T26" fmla="*/ 1560 w 1810"/>
              <a:gd name="T27" fmla="*/ 54 h 2400"/>
              <a:gd name="T28" fmla="*/ 1444 w 1810"/>
              <a:gd name="T29" fmla="*/ 24 h 2400"/>
              <a:gd name="T30" fmla="*/ 1324 w 1810"/>
              <a:gd name="T31" fmla="*/ 6 h 2400"/>
              <a:gd name="T32" fmla="*/ 1200 w 1810"/>
              <a:gd name="T33" fmla="*/ 0 h 2400"/>
              <a:gd name="T34" fmla="*/ 1078 w 1810"/>
              <a:gd name="T35" fmla="*/ 6 h 2400"/>
              <a:gd name="T36" fmla="*/ 900 w 1810"/>
              <a:gd name="T37" fmla="*/ 38 h 2400"/>
              <a:gd name="T38" fmla="*/ 734 w 1810"/>
              <a:gd name="T39" fmla="*/ 94 h 2400"/>
              <a:gd name="T40" fmla="*/ 578 w 1810"/>
              <a:gd name="T41" fmla="*/ 174 h 2400"/>
              <a:gd name="T42" fmla="*/ 438 w 1810"/>
              <a:gd name="T43" fmla="*/ 274 h 2400"/>
              <a:gd name="T44" fmla="*/ 312 w 1810"/>
              <a:gd name="T45" fmla="*/ 392 h 2400"/>
              <a:gd name="T46" fmla="*/ 206 w 1810"/>
              <a:gd name="T47" fmla="*/ 528 h 2400"/>
              <a:gd name="T48" fmla="*/ 120 w 1810"/>
              <a:gd name="T49" fmla="*/ 680 h 2400"/>
              <a:gd name="T50" fmla="*/ 54 w 1810"/>
              <a:gd name="T51" fmla="*/ 842 h 2400"/>
              <a:gd name="T52" fmla="*/ 14 w 1810"/>
              <a:gd name="T53" fmla="*/ 1016 h 2400"/>
              <a:gd name="T54" fmla="*/ 0 w 1810"/>
              <a:gd name="T55" fmla="*/ 1200 h 2400"/>
              <a:gd name="T56" fmla="*/ 6 w 1810"/>
              <a:gd name="T57" fmla="*/ 1322 h 2400"/>
              <a:gd name="T58" fmla="*/ 38 w 1810"/>
              <a:gd name="T59" fmla="*/ 1500 h 2400"/>
              <a:gd name="T60" fmla="*/ 96 w 1810"/>
              <a:gd name="T61" fmla="*/ 1666 h 2400"/>
              <a:gd name="T62" fmla="*/ 174 w 1810"/>
              <a:gd name="T63" fmla="*/ 1822 h 2400"/>
              <a:gd name="T64" fmla="*/ 274 w 1810"/>
              <a:gd name="T65" fmla="*/ 1962 h 2400"/>
              <a:gd name="T66" fmla="*/ 394 w 1810"/>
              <a:gd name="T67" fmla="*/ 2088 h 2400"/>
              <a:gd name="T68" fmla="*/ 530 w 1810"/>
              <a:gd name="T69" fmla="*/ 2194 h 2400"/>
              <a:gd name="T70" fmla="*/ 680 w 1810"/>
              <a:gd name="T71" fmla="*/ 2282 h 2400"/>
              <a:gd name="T72" fmla="*/ 844 w 1810"/>
              <a:gd name="T73" fmla="*/ 2346 h 2400"/>
              <a:gd name="T74" fmla="*/ 1018 w 1810"/>
              <a:gd name="T75" fmla="*/ 2386 h 2400"/>
              <a:gd name="T76" fmla="*/ 1200 w 1810"/>
              <a:gd name="T77" fmla="*/ 2400 h 2400"/>
              <a:gd name="T78" fmla="*/ 1284 w 1810"/>
              <a:gd name="T79" fmla="*/ 2396 h 2400"/>
              <a:gd name="T80" fmla="*/ 1404 w 1810"/>
              <a:gd name="T81" fmla="*/ 2382 h 2400"/>
              <a:gd name="T82" fmla="*/ 1522 w 1810"/>
              <a:gd name="T83" fmla="*/ 2356 h 2400"/>
              <a:gd name="T84" fmla="*/ 1634 w 1810"/>
              <a:gd name="T85" fmla="*/ 2318 h 2400"/>
              <a:gd name="T86" fmla="*/ 1740 w 1810"/>
              <a:gd name="T87" fmla="*/ 2272 h 2400"/>
              <a:gd name="T88" fmla="*/ 1810 w 1810"/>
              <a:gd name="T89" fmla="*/ 2234 h 2400"/>
              <a:gd name="T90" fmla="*/ 1712 w 1810"/>
              <a:gd name="T91" fmla="*/ 2170 h 2400"/>
              <a:gd name="T92" fmla="*/ 1624 w 1810"/>
              <a:gd name="T93" fmla="*/ 2098 h 2400"/>
              <a:gd name="T94" fmla="*/ 1540 w 1810"/>
              <a:gd name="T95" fmla="*/ 2018 h 2400"/>
              <a:gd name="T96" fmla="*/ 1466 w 1810"/>
              <a:gd name="T97" fmla="*/ 1932 h 2400"/>
              <a:gd name="T98" fmla="*/ 1400 w 1810"/>
              <a:gd name="T99" fmla="*/ 1836 h 2400"/>
              <a:gd name="T100" fmla="*/ 1344 w 1810"/>
              <a:gd name="T101" fmla="*/ 1736 h 2400"/>
              <a:gd name="T102" fmla="*/ 1296 w 1810"/>
              <a:gd name="T103" fmla="*/ 1630 h 2400"/>
              <a:gd name="T104" fmla="*/ 1260 w 1810"/>
              <a:gd name="T105" fmla="*/ 1518 h 2400"/>
              <a:gd name="T106" fmla="*/ 1234 w 1810"/>
              <a:gd name="T107" fmla="*/ 1402 h 2400"/>
              <a:gd name="T108" fmla="*/ 1220 w 1810"/>
              <a:gd name="T109" fmla="*/ 1282 h 2400"/>
              <a:gd name="T110" fmla="*/ 1218 w 1810"/>
              <a:gd name="T111" fmla="*/ 1200 h 2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10" h="2400">
                <a:moveTo>
                  <a:pt x="1218" y="1200"/>
                </a:moveTo>
                <a:lnTo>
                  <a:pt x="1218" y="1200"/>
                </a:lnTo>
                <a:lnTo>
                  <a:pt x="1218" y="1158"/>
                </a:lnTo>
                <a:lnTo>
                  <a:pt x="1220" y="1118"/>
                </a:lnTo>
                <a:lnTo>
                  <a:pt x="1224" y="1078"/>
                </a:lnTo>
                <a:lnTo>
                  <a:pt x="1228" y="1038"/>
                </a:lnTo>
                <a:lnTo>
                  <a:pt x="1234" y="998"/>
                </a:lnTo>
                <a:lnTo>
                  <a:pt x="1242" y="958"/>
                </a:lnTo>
                <a:lnTo>
                  <a:pt x="1250" y="920"/>
                </a:lnTo>
                <a:lnTo>
                  <a:pt x="1260" y="882"/>
                </a:lnTo>
                <a:lnTo>
                  <a:pt x="1272" y="844"/>
                </a:lnTo>
                <a:lnTo>
                  <a:pt x="1284" y="806"/>
                </a:lnTo>
                <a:lnTo>
                  <a:pt x="1296" y="770"/>
                </a:lnTo>
                <a:lnTo>
                  <a:pt x="1312" y="734"/>
                </a:lnTo>
                <a:lnTo>
                  <a:pt x="1328" y="698"/>
                </a:lnTo>
                <a:lnTo>
                  <a:pt x="1344" y="664"/>
                </a:lnTo>
                <a:lnTo>
                  <a:pt x="1362" y="628"/>
                </a:lnTo>
                <a:lnTo>
                  <a:pt x="1380" y="596"/>
                </a:lnTo>
                <a:lnTo>
                  <a:pt x="1400" y="562"/>
                </a:lnTo>
                <a:lnTo>
                  <a:pt x="1422" y="530"/>
                </a:lnTo>
                <a:lnTo>
                  <a:pt x="1444" y="498"/>
                </a:lnTo>
                <a:lnTo>
                  <a:pt x="1466" y="468"/>
                </a:lnTo>
                <a:lnTo>
                  <a:pt x="1490" y="438"/>
                </a:lnTo>
                <a:lnTo>
                  <a:pt x="1516" y="408"/>
                </a:lnTo>
                <a:lnTo>
                  <a:pt x="1540" y="380"/>
                </a:lnTo>
                <a:lnTo>
                  <a:pt x="1568" y="352"/>
                </a:lnTo>
                <a:lnTo>
                  <a:pt x="1594" y="326"/>
                </a:lnTo>
                <a:lnTo>
                  <a:pt x="1624" y="300"/>
                </a:lnTo>
                <a:lnTo>
                  <a:pt x="1652" y="276"/>
                </a:lnTo>
                <a:lnTo>
                  <a:pt x="1682" y="252"/>
                </a:lnTo>
                <a:lnTo>
                  <a:pt x="1712" y="228"/>
                </a:lnTo>
                <a:lnTo>
                  <a:pt x="1744" y="206"/>
                </a:lnTo>
                <a:lnTo>
                  <a:pt x="1776" y="186"/>
                </a:lnTo>
                <a:lnTo>
                  <a:pt x="1810" y="166"/>
                </a:lnTo>
                <a:lnTo>
                  <a:pt x="1810" y="166"/>
                </a:lnTo>
                <a:lnTo>
                  <a:pt x="1776" y="146"/>
                </a:lnTo>
                <a:lnTo>
                  <a:pt x="1740" y="128"/>
                </a:lnTo>
                <a:lnTo>
                  <a:pt x="1706" y="110"/>
                </a:lnTo>
                <a:lnTo>
                  <a:pt x="1670" y="94"/>
                </a:lnTo>
                <a:lnTo>
                  <a:pt x="1634" y="80"/>
                </a:lnTo>
                <a:lnTo>
                  <a:pt x="1596" y="66"/>
                </a:lnTo>
                <a:lnTo>
                  <a:pt x="1560" y="54"/>
                </a:lnTo>
                <a:lnTo>
                  <a:pt x="1522" y="42"/>
                </a:lnTo>
                <a:lnTo>
                  <a:pt x="1482" y="32"/>
                </a:lnTo>
                <a:lnTo>
                  <a:pt x="1444" y="24"/>
                </a:lnTo>
                <a:lnTo>
                  <a:pt x="1404" y="16"/>
                </a:lnTo>
                <a:lnTo>
                  <a:pt x="1364" y="10"/>
                </a:lnTo>
                <a:lnTo>
                  <a:pt x="1324" y="6"/>
                </a:lnTo>
                <a:lnTo>
                  <a:pt x="1284" y="2"/>
                </a:lnTo>
                <a:lnTo>
                  <a:pt x="1242" y="0"/>
                </a:lnTo>
                <a:lnTo>
                  <a:pt x="1200" y="0"/>
                </a:lnTo>
                <a:lnTo>
                  <a:pt x="1200" y="0"/>
                </a:lnTo>
                <a:lnTo>
                  <a:pt x="1138" y="2"/>
                </a:lnTo>
                <a:lnTo>
                  <a:pt x="1078" y="6"/>
                </a:lnTo>
                <a:lnTo>
                  <a:pt x="1018" y="14"/>
                </a:lnTo>
                <a:lnTo>
                  <a:pt x="958" y="24"/>
                </a:lnTo>
                <a:lnTo>
                  <a:pt x="900" y="38"/>
                </a:lnTo>
                <a:lnTo>
                  <a:pt x="844" y="54"/>
                </a:lnTo>
                <a:lnTo>
                  <a:pt x="788" y="72"/>
                </a:lnTo>
                <a:lnTo>
                  <a:pt x="734" y="94"/>
                </a:lnTo>
                <a:lnTo>
                  <a:pt x="680" y="118"/>
                </a:lnTo>
                <a:lnTo>
                  <a:pt x="628" y="144"/>
                </a:lnTo>
                <a:lnTo>
                  <a:pt x="578" y="174"/>
                </a:lnTo>
                <a:lnTo>
                  <a:pt x="530" y="204"/>
                </a:lnTo>
                <a:lnTo>
                  <a:pt x="482" y="238"/>
                </a:lnTo>
                <a:lnTo>
                  <a:pt x="438" y="274"/>
                </a:lnTo>
                <a:lnTo>
                  <a:pt x="394" y="312"/>
                </a:lnTo>
                <a:lnTo>
                  <a:pt x="352" y="350"/>
                </a:lnTo>
                <a:lnTo>
                  <a:pt x="312" y="392"/>
                </a:lnTo>
                <a:lnTo>
                  <a:pt x="274" y="436"/>
                </a:lnTo>
                <a:lnTo>
                  <a:pt x="240" y="482"/>
                </a:lnTo>
                <a:lnTo>
                  <a:pt x="206" y="528"/>
                </a:lnTo>
                <a:lnTo>
                  <a:pt x="174" y="578"/>
                </a:lnTo>
                <a:lnTo>
                  <a:pt x="146" y="628"/>
                </a:lnTo>
                <a:lnTo>
                  <a:pt x="120" y="680"/>
                </a:lnTo>
                <a:lnTo>
                  <a:pt x="96" y="732"/>
                </a:lnTo>
                <a:lnTo>
                  <a:pt x="74" y="786"/>
                </a:lnTo>
                <a:lnTo>
                  <a:pt x="54" y="842"/>
                </a:lnTo>
                <a:lnTo>
                  <a:pt x="38" y="900"/>
                </a:lnTo>
                <a:lnTo>
                  <a:pt x="26" y="958"/>
                </a:lnTo>
                <a:lnTo>
                  <a:pt x="14" y="1016"/>
                </a:lnTo>
                <a:lnTo>
                  <a:pt x="6" y="1076"/>
                </a:lnTo>
                <a:lnTo>
                  <a:pt x="2" y="1138"/>
                </a:lnTo>
                <a:lnTo>
                  <a:pt x="0" y="1200"/>
                </a:lnTo>
                <a:lnTo>
                  <a:pt x="0" y="1200"/>
                </a:lnTo>
                <a:lnTo>
                  <a:pt x="2" y="1262"/>
                </a:lnTo>
                <a:lnTo>
                  <a:pt x="6" y="1322"/>
                </a:lnTo>
                <a:lnTo>
                  <a:pt x="14" y="1382"/>
                </a:lnTo>
                <a:lnTo>
                  <a:pt x="26" y="1442"/>
                </a:lnTo>
                <a:lnTo>
                  <a:pt x="38" y="1500"/>
                </a:lnTo>
                <a:lnTo>
                  <a:pt x="54" y="1556"/>
                </a:lnTo>
                <a:lnTo>
                  <a:pt x="74" y="1612"/>
                </a:lnTo>
                <a:lnTo>
                  <a:pt x="96" y="1666"/>
                </a:lnTo>
                <a:lnTo>
                  <a:pt x="120" y="1720"/>
                </a:lnTo>
                <a:lnTo>
                  <a:pt x="146" y="1772"/>
                </a:lnTo>
                <a:lnTo>
                  <a:pt x="174" y="1822"/>
                </a:lnTo>
                <a:lnTo>
                  <a:pt x="206" y="1870"/>
                </a:lnTo>
                <a:lnTo>
                  <a:pt x="240" y="1918"/>
                </a:lnTo>
                <a:lnTo>
                  <a:pt x="274" y="1962"/>
                </a:lnTo>
                <a:lnTo>
                  <a:pt x="312" y="2006"/>
                </a:lnTo>
                <a:lnTo>
                  <a:pt x="352" y="2048"/>
                </a:lnTo>
                <a:lnTo>
                  <a:pt x="394" y="2088"/>
                </a:lnTo>
                <a:lnTo>
                  <a:pt x="438" y="2126"/>
                </a:lnTo>
                <a:lnTo>
                  <a:pt x="482" y="2162"/>
                </a:lnTo>
                <a:lnTo>
                  <a:pt x="530" y="2194"/>
                </a:lnTo>
                <a:lnTo>
                  <a:pt x="578" y="2226"/>
                </a:lnTo>
                <a:lnTo>
                  <a:pt x="628" y="2254"/>
                </a:lnTo>
                <a:lnTo>
                  <a:pt x="680" y="2282"/>
                </a:lnTo>
                <a:lnTo>
                  <a:pt x="734" y="2306"/>
                </a:lnTo>
                <a:lnTo>
                  <a:pt x="788" y="2326"/>
                </a:lnTo>
                <a:lnTo>
                  <a:pt x="844" y="2346"/>
                </a:lnTo>
                <a:lnTo>
                  <a:pt x="900" y="2362"/>
                </a:lnTo>
                <a:lnTo>
                  <a:pt x="958" y="2376"/>
                </a:lnTo>
                <a:lnTo>
                  <a:pt x="1018" y="2386"/>
                </a:lnTo>
                <a:lnTo>
                  <a:pt x="1078" y="2394"/>
                </a:lnTo>
                <a:lnTo>
                  <a:pt x="1138" y="2398"/>
                </a:lnTo>
                <a:lnTo>
                  <a:pt x="1200" y="2400"/>
                </a:lnTo>
                <a:lnTo>
                  <a:pt x="1200" y="2400"/>
                </a:lnTo>
                <a:lnTo>
                  <a:pt x="1242" y="2398"/>
                </a:lnTo>
                <a:lnTo>
                  <a:pt x="1284" y="2396"/>
                </a:lnTo>
                <a:lnTo>
                  <a:pt x="1324" y="2394"/>
                </a:lnTo>
                <a:lnTo>
                  <a:pt x="1364" y="2388"/>
                </a:lnTo>
                <a:lnTo>
                  <a:pt x="1404" y="2382"/>
                </a:lnTo>
                <a:lnTo>
                  <a:pt x="1444" y="2374"/>
                </a:lnTo>
                <a:lnTo>
                  <a:pt x="1482" y="2366"/>
                </a:lnTo>
                <a:lnTo>
                  <a:pt x="1522" y="2356"/>
                </a:lnTo>
                <a:lnTo>
                  <a:pt x="1560" y="2344"/>
                </a:lnTo>
                <a:lnTo>
                  <a:pt x="1596" y="2332"/>
                </a:lnTo>
                <a:lnTo>
                  <a:pt x="1634" y="2318"/>
                </a:lnTo>
                <a:lnTo>
                  <a:pt x="1670" y="2304"/>
                </a:lnTo>
                <a:lnTo>
                  <a:pt x="1706" y="2288"/>
                </a:lnTo>
                <a:lnTo>
                  <a:pt x="1740" y="2272"/>
                </a:lnTo>
                <a:lnTo>
                  <a:pt x="1776" y="2254"/>
                </a:lnTo>
                <a:lnTo>
                  <a:pt x="1810" y="2234"/>
                </a:lnTo>
                <a:lnTo>
                  <a:pt x="1810" y="2234"/>
                </a:lnTo>
                <a:lnTo>
                  <a:pt x="1776" y="2214"/>
                </a:lnTo>
                <a:lnTo>
                  <a:pt x="1744" y="2192"/>
                </a:lnTo>
                <a:lnTo>
                  <a:pt x="1712" y="2170"/>
                </a:lnTo>
                <a:lnTo>
                  <a:pt x="1682" y="2148"/>
                </a:lnTo>
                <a:lnTo>
                  <a:pt x="1652" y="2124"/>
                </a:lnTo>
                <a:lnTo>
                  <a:pt x="1624" y="2098"/>
                </a:lnTo>
                <a:lnTo>
                  <a:pt x="1594" y="2072"/>
                </a:lnTo>
                <a:lnTo>
                  <a:pt x="1568" y="2046"/>
                </a:lnTo>
                <a:lnTo>
                  <a:pt x="1540" y="2018"/>
                </a:lnTo>
                <a:lnTo>
                  <a:pt x="1516" y="1990"/>
                </a:lnTo>
                <a:lnTo>
                  <a:pt x="1490" y="1962"/>
                </a:lnTo>
                <a:lnTo>
                  <a:pt x="1466" y="1932"/>
                </a:lnTo>
                <a:lnTo>
                  <a:pt x="1444" y="1900"/>
                </a:lnTo>
                <a:lnTo>
                  <a:pt x="1422" y="1868"/>
                </a:lnTo>
                <a:lnTo>
                  <a:pt x="1400" y="1836"/>
                </a:lnTo>
                <a:lnTo>
                  <a:pt x="1380" y="1804"/>
                </a:lnTo>
                <a:lnTo>
                  <a:pt x="1362" y="1770"/>
                </a:lnTo>
                <a:lnTo>
                  <a:pt x="1344" y="1736"/>
                </a:lnTo>
                <a:lnTo>
                  <a:pt x="1328" y="1700"/>
                </a:lnTo>
                <a:lnTo>
                  <a:pt x="1312" y="1666"/>
                </a:lnTo>
                <a:lnTo>
                  <a:pt x="1296" y="1630"/>
                </a:lnTo>
                <a:lnTo>
                  <a:pt x="1284" y="1592"/>
                </a:lnTo>
                <a:lnTo>
                  <a:pt x="1272" y="1556"/>
                </a:lnTo>
                <a:lnTo>
                  <a:pt x="1260" y="1518"/>
                </a:lnTo>
                <a:lnTo>
                  <a:pt x="1250" y="1480"/>
                </a:lnTo>
                <a:lnTo>
                  <a:pt x="1242" y="1440"/>
                </a:lnTo>
                <a:lnTo>
                  <a:pt x="1234" y="1402"/>
                </a:lnTo>
                <a:lnTo>
                  <a:pt x="1228" y="1362"/>
                </a:lnTo>
                <a:lnTo>
                  <a:pt x="1224" y="1322"/>
                </a:lnTo>
                <a:lnTo>
                  <a:pt x="1220" y="1282"/>
                </a:lnTo>
                <a:lnTo>
                  <a:pt x="1218" y="1240"/>
                </a:lnTo>
                <a:lnTo>
                  <a:pt x="1218" y="1200"/>
                </a:lnTo>
                <a:lnTo>
                  <a:pt x="1218" y="1200"/>
                </a:lnTo>
                <a:close/>
              </a:path>
            </a:pathLst>
          </a:custGeom>
          <a:blipFill dpi="0" rotWithShape="1">
            <a:blip r:embed="rId3"/>
            <a:srcRect/>
            <a:stretch>
              <a:fillRect r="-22652"/>
            </a:stretch>
          </a:blip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pPr eaLnBrk="1" hangingPunct="1">
              <a:defRPr/>
            </a:pPr>
            <a:endParaRPr lang="en-GB"/>
          </a:p>
        </p:txBody>
      </p:sp>
      <p:sp>
        <p:nvSpPr>
          <p:cNvPr id="10244" name="Freeform 4"/>
          <p:cNvSpPr>
            <a:spLocks/>
          </p:cNvSpPr>
          <p:nvPr/>
        </p:nvSpPr>
        <p:spPr bwMode="auto">
          <a:xfrm>
            <a:off x="4667250" y="1481138"/>
            <a:ext cx="2870200" cy="3810000"/>
          </a:xfrm>
          <a:custGeom>
            <a:avLst/>
            <a:gdLst>
              <a:gd name="T0" fmla="*/ 566 w 1808"/>
              <a:gd name="T1" fmla="*/ 0 h 2400"/>
              <a:gd name="T2" fmla="*/ 444 w 1808"/>
              <a:gd name="T3" fmla="*/ 10 h 2400"/>
              <a:gd name="T4" fmla="*/ 326 w 1808"/>
              <a:gd name="T5" fmla="*/ 32 h 2400"/>
              <a:gd name="T6" fmla="*/ 212 w 1808"/>
              <a:gd name="T7" fmla="*/ 66 h 2400"/>
              <a:gd name="T8" fmla="*/ 102 w 1808"/>
              <a:gd name="T9" fmla="*/ 110 h 2400"/>
              <a:gd name="T10" fmla="*/ 0 w 1808"/>
              <a:gd name="T11" fmla="*/ 166 h 2400"/>
              <a:gd name="T12" fmla="*/ 64 w 1808"/>
              <a:gd name="T13" fmla="*/ 206 h 2400"/>
              <a:gd name="T14" fmla="*/ 156 w 1808"/>
              <a:gd name="T15" fmla="*/ 276 h 2400"/>
              <a:gd name="T16" fmla="*/ 240 w 1808"/>
              <a:gd name="T17" fmla="*/ 352 h 2400"/>
              <a:gd name="T18" fmla="*/ 318 w 1808"/>
              <a:gd name="T19" fmla="*/ 438 h 2400"/>
              <a:gd name="T20" fmla="*/ 386 w 1808"/>
              <a:gd name="T21" fmla="*/ 530 h 2400"/>
              <a:gd name="T22" fmla="*/ 446 w 1808"/>
              <a:gd name="T23" fmla="*/ 628 h 2400"/>
              <a:gd name="T24" fmla="*/ 496 w 1808"/>
              <a:gd name="T25" fmla="*/ 734 h 2400"/>
              <a:gd name="T26" fmla="*/ 538 w 1808"/>
              <a:gd name="T27" fmla="*/ 844 h 2400"/>
              <a:gd name="T28" fmla="*/ 566 w 1808"/>
              <a:gd name="T29" fmla="*/ 958 h 2400"/>
              <a:gd name="T30" fmla="*/ 584 w 1808"/>
              <a:gd name="T31" fmla="*/ 1078 h 2400"/>
              <a:gd name="T32" fmla="*/ 590 w 1808"/>
              <a:gd name="T33" fmla="*/ 1200 h 2400"/>
              <a:gd name="T34" fmla="*/ 588 w 1808"/>
              <a:gd name="T35" fmla="*/ 1282 h 2400"/>
              <a:gd name="T36" fmla="*/ 574 w 1808"/>
              <a:gd name="T37" fmla="*/ 1402 h 2400"/>
              <a:gd name="T38" fmla="*/ 548 w 1808"/>
              <a:gd name="T39" fmla="*/ 1518 h 2400"/>
              <a:gd name="T40" fmla="*/ 512 w 1808"/>
              <a:gd name="T41" fmla="*/ 1630 h 2400"/>
              <a:gd name="T42" fmla="*/ 464 w 1808"/>
              <a:gd name="T43" fmla="*/ 1736 h 2400"/>
              <a:gd name="T44" fmla="*/ 408 w 1808"/>
              <a:gd name="T45" fmla="*/ 1836 h 2400"/>
              <a:gd name="T46" fmla="*/ 342 w 1808"/>
              <a:gd name="T47" fmla="*/ 1932 h 2400"/>
              <a:gd name="T48" fmla="*/ 268 w 1808"/>
              <a:gd name="T49" fmla="*/ 2018 h 2400"/>
              <a:gd name="T50" fmla="*/ 186 w 1808"/>
              <a:gd name="T51" fmla="*/ 2098 h 2400"/>
              <a:gd name="T52" fmla="*/ 96 w 1808"/>
              <a:gd name="T53" fmla="*/ 2170 h 2400"/>
              <a:gd name="T54" fmla="*/ 0 w 1808"/>
              <a:gd name="T55" fmla="*/ 2234 h 2400"/>
              <a:gd name="T56" fmla="*/ 68 w 1808"/>
              <a:gd name="T57" fmla="*/ 2272 h 2400"/>
              <a:gd name="T58" fmla="*/ 174 w 1808"/>
              <a:gd name="T59" fmla="*/ 2318 h 2400"/>
              <a:gd name="T60" fmla="*/ 288 w 1808"/>
              <a:gd name="T61" fmla="*/ 2356 h 2400"/>
              <a:gd name="T62" fmla="*/ 404 w 1808"/>
              <a:gd name="T63" fmla="*/ 2382 h 2400"/>
              <a:gd name="T64" fmla="*/ 526 w 1808"/>
              <a:gd name="T65" fmla="*/ 2396 h 2400"/>
              <a:gd name="T66" fmla="*/ 608 w 1808"/>
              <a:gd name="T67" fmla="*/ 2400 h 2400"/>
              <a:gd name="T68" fmla="*/ 790 w 1808"/>
              <a:gd name="T69" fmla="*/ 2386 h 2400"/>
              <a:gd name="T70" fmla="*/ 964 w 1808"/>
              <a:gd name="T71" fmla="*/ 2346 h 2400"/>
              <a:gd name="T72" fmla="*/ 1128 w 1808"/>
              <a:gd name="T73" fmla="*/ 2282 h 2400"/>
              <a:gd name="T74" fmla="*/ 1278 w 1808"/>
              <a:gd name="T75" fmla="*/ 2194 h 2400"/>
              <a:gd name="T76" fmla="*/ 1414 w 1808"/>
              <a:gd name="T77" fmla="*/ 2088 h 2400"/>
              <a:gd name="T78" fmla="*/ 1534 w 1808"/>
              <a:gd name="T79" fmla="*/ 1962 h 2400"/>
              <a:gd name="T80" fmla="*/ 1634 w 1808"/>
              <a:gd name="T81" fmla="*/ 1822 h 2400"/>
              <a:gd name="T82" fmla="*/ 1714 w 1808"/>
              <a:gd name="T83" fmla="*/ 1666 h 2400"/>
              <a:gd name="T84" fmla="*/ 1770 w 1808"/>
              <a:gd name="T85" fmla="*/ 1500 h 2400"/>
              <a:gd name="T86" fmla="*/ 1802 w 1808"/>
              <a:gd name="T87" fmla="*/ 1322 h 2400"/>
              <a:gd name="T88" fmla="*/ 1808 w 1808"/>
              <a:gd name="T89" fmla="*/ 1200 h 2400"/>
              <a:gd name="T90" fmla="*/ 1794 w 1808"/>
              <a:gd name="T91" fmla="*/ 1016 h 2400"/>
              <a:gd name="T92" fmla="*/ 1754 w 1808"/>
              <a:gd name="T93" fmla="*/ 842 h 2400"/>
              <a:gd name="T94" fmla="*/ 1690 w 1808"/>
              <a:gd name="T95" fmla="*/ 680 h 2400"/>
              <a:gd name="T96" fmla="*/ 1602 w 1808"/>
              <a:gd name="T97" fmla="*/ 528 h 2400"/>
              <a:gd name="T98" fmla="*/ 1496 w 1808"/>
              <a:gd name="T99" fmla="*/ 392 h 2400"/>
              <a:gd name="T100" fmla="*/ 1370 w 1808"/>
              <a:gd name="T101" fmla="*/ 274 h 2400"/>
              <a:gd name="T102" fmla="*/ 1230 w 1808"/>
              <a:gd name="T103" fmla="*/ 174 h 2400"/>
              <a:gd name="T104" fmla="*/ 1074 w 1808"/>
              <a:gd name="T105" fmla="*/ 94 h 2400"/>
              <a:gd name="T106" fmla="*/ 908 w 1808"/>
              <a:gd name="T107" fmla="*/ 38 h 2400"/>
              <a:gd name="T108" fmla="*/ 730 w 1808"/>
              <a:gd name="T109" fmla="*/ 6 h 2400"/>
              <a:gd name="T110" fmla="*/ 608 w 1808"/>
              <a:gd name="T111" fmla="*/ 0 h 2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08" h="2400">
                <a:moveTo>
                  <a:pt x="608" y="0"/>
                </a:moveTo>
                <a:lnTo>
                  <a:pt x="608" y="0"/>
                </a:lnTo>
                <a:lnTo>
                  <a:pt x="566" y="0"/>
                </a:lnTo>
                <a:lnTo>
                  <a:pt x="526" y="2"/>
                </a:lnTo>
                <a:lnTo>
                  <a:pt x="484" y="6"/>
                </a:lnTo>
                <a:lnTo>
                  <a:pt x="444" y="10"/>
                </a:lnTo>
                <a:lnTo>
                  <a:pt x="404" y="16"/>
                </a:lnTo>
                <a:lnTo>
                  <a:pt x="364" y="24"/>
                </a:lnTo>
                <a:lnTo>
                  <a:pt x="326" y="32"/>
                </a:lnTo>
                <a:lnTo>
                  <a:pt x="288" y="42"/>
                </a:lnTo>
                <a:lnTo>
                  <a:pt x="248" y="54"/>
                </a:lnTo>
                <a:lnTo>
                  <a:pt x="212" y="66"/>
                </a:lnTo>
                <a:lnTo>
                  <a:pt x="174" y="80"/>
                </a:lnTo>
                <a:lnTo>
                  <a:pt x="138" y="94"/>
                </a:lnTo>
                <a:lnTo>
                  <a:pt x="102" y="110"/>
                </a:lnTo>
                <a:lnTo>
                  <a:pt x="68" y="128"/>
                </a:lnTo>
                <a:lnTo>
                  <a:pt x="32" y="146"/>
                </a:lnTo>
                <a:lnTo>
                  <a:pt x="0" y="166"/>
                </a:lnTo>
                <a:lnTo>
                  <a:pt x="0" y="166"/>
                </a:lnTo>
                <a:lnTo>
                  <a:pt x="32" y="186"/>
                </a:lnTo>
                <a:lnTo>
                  <a:pt x="64" y="206"/>
                </a:lnTo>
                <a:lnTo>
                  <a:pt x="96" y="228"/>
                </a:lnTo>
                <a:lnTo>
                  <a:pt x="126" y="252"/>
                </a:lnTo>
                <a:lnTo>
                  <a:pt x="156" y="276"/>
                </a:lnTo>
                <a:lnTo>
                  <a:pt x="186" y="300"/>
                </a:lnTo>
                <a:lnTo>
                  <a:pt x="214" y="326"/>
                </a:lnTo>
                <a:lnTo>
                  <a:pt x="240" y="352"/>
                </a:lnTo>
                <a:lnTo>
                  <a:pt x="268" y="380"/>
                </a:lnTo>
                <a:lnTo>
                  <a:pt x="294" y="408"/>
                </a:lnTo>
                <a:lnTo>
                  <a:pt x="318" y="438"/>
                </a:lnTo>
                <a:lnTo>
                  <a:pt x="342" y="468"/>
                </a:lnTo>
                <a:lnTo>
                  <a:pt x="364" y="498"/>
                </a:lnTo>
                <a:lnTo>
                  <a:pt x="386" y="530"/>
                </a:lnTo>
                <a:lnTo>
                  <a:pt x="408" y="562"/>
                </a:lnTo>
                <a:lnTo>
                  <a:pt x="428" y="596"/>
                </a:lnTo>
                <a:lnTo>
                  <a:pt x="446" y="628"/>
                </a:lnTo>
                <a:lnTo>
                  <a:pt x="464" y="664"/>
                </a:lnTo>
                <a:lnTo>
                  <a:pt x="482" y="698"/>
                </a:lnTo>
                <a:lnTo>
                  <a:pt x="496" y="734"/>
                </a:lnTo>
                <a:lnTo>
                  <a:pt x="512" y="770"/>
                </a:lnTo>
                <a:lnTo>
                  <a:pt x="524" y="806"/>
                </a:lnTo>
                <a:lnTo>
                  <a:pt x="538" y="844"/>
                </a:lnTo>
                <a:lnTo>
                  <a:pt x="548" y="882"/>
                </a:lnTo>
                <a:lnTo>
                  <a:pt x="558" y="920"/>
                </a:lnTo>
                <a:lnTo>
                  <a:pt x="566" y="958"/>
                </a:lnTo>
                <a:lnTo>
                  <a:pt x="574" y="998"/>
                </a:lnTo>
                <a:lnTo>
                  <a:pt x="580" y="1038"/>
                </a:lnTo>
                <a:lnTo>
                  <a:pt x="584" y="1078"/>
                </a:lnTo>
                <a:lnTo>
                  <a:pt x="588" y="1118"/>
                </a:lnTo>
                <a:lnTo>
                  <a:pt x="590" y="1158"/>
                </a:lnTo>
                <a:lnTo>
                  <a:pt x="590" y="1200"/>
                </a:lnTo>
                <a:lnTo>
                  <a:pt x="590" y="1200"/>
                </a:lnTo>
                <a:lnTo>
                  <a:pt x="590" y="1240"/>
                </a:lnTo>
                <a:lnTo>
                  <a:pt x="588" y="1282"/>
                </a:lnTo>
                <a:lnTo>
                  <a:pt x="584" y="1322"/>
                </a:lnTo>
                <a:lnTo>
                  <a:pt x="580" y="1362"/>
                </a:lnTo>
                <a:lnTo>
                  <a:pt x="574" y="1402"/>
                </a:lnTo>
                <a:lnTo>
                  <a:pt x="566" y="1440"/>
                </a:lnTo>
                <a:lnTo>
                  <a:pt x="558" y="1480"/>
                </a:lnTo>
                <a:lnTo>
                  <a:pt x="548" y="1518"/>
                </a:lnTo>
                <a:lnTo>
                  <a:pt x="538" y="1556"/>
                </a:lnTo>
                <a:lnTo>
                  <a:pt x="524" y="1592"/>
                </a:lnTo>
                <a:lnTo>
                  <a:pt x="512" y="1630"/>
                </a:lnTo>
                <a:lnTo>
                  <a:pt x="496" y="1666"/>
                </a:lnTo>
                <a:lnTo>
                  <a:pt x="482" y="1700"/>
                </a:lnTo>
                <a:lnTo>
                  <a:pt x="464" y="1736"/>
                </a:lnTo>
                <a:lnTo>
                  <a:pt x="446" y="1770"/>
                </a:lnTo>
                <a:lnTo>
                  <a:pt x="428" y="1804"/>
                </a:lnTo>
                <a:lnTo>
                  <a:pt x="408" y="1836"/>
                </a:lnTo>
                <a:lnTo>
                  <a:pt x="386" y="1868"/>
                </a:lnTo>
                <a:lnTo>
                  <a:pt x="364" y="1900"/>
                </a:lnTo>
                <a:lnTo>
                  <a:pt x="342" y="1932"/>
                </a:lnTo>
                <a:lnTo>
                  <a:pt x="318" y="1962"/>
                </a:lnTo>
                <a:lnTo>
                  <a:pt x="294" y="1990"/>
                </a:lnTo>
                <a:lnTo>
                  <a:pt x="268" y="2018"/>
                </a:lnTo>
                <a:lnTo>
                  <a:pt x="240" y="2046"/>
                </a:lnTo>
                <a:lnTo>
                  <a:pt x="214" y="2072"/>
                </a:lnTo>
                <a:lnTo>
                  <a:pt x="186" y="2098"/>
                </a:lnTo>
                <a:lnTo>
                  <a:pt x="156" y="2124"/>
                </a:lnTo>
                <a:lnTo>
                  <a:pt x="126" y="2148"/>
                </a:lnTo>
                <a:lnTo>
                  <a:pt x="96" y="2170"/>
                </a:lnTo>
                <a:lnTo>
                  <a:pt x="64" y="2192"/>
                </a:lnTo>
                <a:lnTo>
                  <a:pt x="32" y="2214"/>
                </a:lnTo>
                <a:lnTo>
                  <a:pt x="0" y="2234"/>
                </a:lnTo>
                <a:lnTo>
                  <a:pt x="0" y="2234"/>
                </a:lnTo>
                <a:lnTo>
                  <a:pt x="32" y="2254"/>
                </a:lnTo>
                <a:lnTo>
                  <a:pt x="68" y="2272"/>
                </a:lnTo>
                <a:lnTo>
                  <a:pt x="102" y="2288"/>
                </a:lnTo>
                <a:lnTo>
                  <a:pt x="138" y="2304"/>
                </a:lnTo>
                <a:lnTo>
                  <a:pt x="174" y="2318"/>
                </a:lnTo>
                <a:lnTo>
                  <a:pt x="212" y="2332"/>
                </a:lnTo>
                <a:lnTo>
                  <a:pt x="248" y="2344"/>
                </a:lnTo>
                <a:lnTo>
                  <a:pt x="288" y="2356"/>
                </a:lnTo>
                <a:lnTo>
                  <a:pt x="326" y="2366"/>
                </a:lnTo>
                <a:lnTo>
                  <a:pt x="364" y="2374"/>
                </a:lnTo>
                <a:lnTo>
                  <a:pt x="404" y="2382"/>
                </a:lnTo>
                <a:lnTo>
                  <a:pt x="444" y="2388"/>
                </a:lnTo>
                <a:lnTo>
                  <a:pt x="484" y="2394"/>
                </a:lnTo>
                <a:lnTo>
                  <a:pt x="526" y="2396"/>
                </a:lnTo>
                <a:lnTo>
                  <a:pt x="566" y="2398"/>
                </a:lnTo>
                <a:lnTo>
                  <a:pt x="608" y="2400"/>
                </a:lnTo>
                <a:lnTo>
                  <a:pt x="608" y="2400"/>
                </a:lnTo>
                <a:lnTo>
                  <a:pt x="670" y="2398"/>
                </a:lnTo>
                <a:lnTo>
                  <a:pt x="730" y="2394"/>
                </a:lnTo>
                <a:lnTo>
                  <a:pt x="790" y="2386"/>
                </a:lnTo>
                <a:lnTo>
                  <a:pt x="850" y="2376"/>
                </a:lnTo>
                <a:lnTo>
                  <a:pt x="908" y="2362"/>
                </a:lnTo>
                <a:lnTo>
                  <a:pt x="964" y="2346"/>
                </a:lnTo>
                <a:lnTo>
                  <a:pt x="1020" y="2326"/>
                </a:lnTo>
                <a:lnTo>
                  <a:pt x="1074" y="2306"/>
                </a:lnTo>
                <a:lnTo>
                  <a:pt x="1128" y="2282"/>
                </a:lnTo>
                <a:lnTo>
                  <a:pt x="1180" y="2254"/>
                </a:lnTo>
                <a:lnTo>
                  <a:pt x="1230" y="2226"/>
                </a:lnTo>
                <a:lnTo>
                  <a:pt x="1278" y="2194"/>
                </a:lnTo>
                <a:lnTo>
                  <a:pt x="1326" y="2162"/>
                </a:lnTo>
                <a:lnTo>
                  <a:pt x="1370" y="2126"/>
                </a:lnTo>
                <a:lnTo>
                  <a:pt x="1414" y="2088"/>
                </a:lnTo>
                <a:lnTo>
                  <a:pt x="1456" y="2048"/>
                </a:lnTo>
                <a:lnTo>
                  <a:pt x="1496" y="2006"/>
                </a:lnTo>
                <a:lnTo>
                  <a:pt x="1534" y="1962"/>
                </a:lnTo>
                <a:lnTo>
                  <a:pt x="1570" y="1918"/>
                </a:lnTo>
                <a:lnTo>
                  <a:pt x="1602" y="1870"/>
                </a:lnTo>
                <a:lnTo>
                  <a:pt x="1634" y="1822"/>
                </a:lnTo>
                <a:lnTo>
                  <a:pt x="1662" y="1772"/>
                </a:lnTo>
                <a:lnTo>
                  <a:pt x="1690" y="1720"/>
                </a:lnTo>
                <a:lnTo>
                  <a:pt x="1714" y="1666"/>
                </a:lnTo>
                <a:lnTo>
                  <a:pt x="1734" y="1612"/>
                </a:lnTo>
                <a:lnTo>
                  <a:pt x="1754" y="1556"/>
                </a:lnTo>
                <a:lnTo>
                  <a:pt x="1770" y="1500"/>
                </a:lnTo>
                <a:lnTo>
                  <a:pt x="1784" y="1442"/>
                </a:lnTo>
                <a:lnTo>
                  <a:pt x="1794" y="1382"/>
                </a:lnTo>
                <a:lnTo>
                  <a:pt x="1802" y="1322"/>
                </a:lnTo>
                <a:lnTo>
                  <a:pt x="1806" y="1262"/>
                </a:lnTo>
                <a:lnTo>
                  <a:pt x="1808" y="1200"/>
                </a:lnTo>
                <a:lnTo>
                  <a:pt x="1808" y="1200"/>
                </a:lnTo>
                <a:lnTo>
                  <a:pt x="1806" y="1138"/>
                </a:lnTo>
                <a:lnTo>
                  <a:pt x="1802" y="1076"/>
                </a:lnTo>
                <a:lnTo>
                  <a:pt x="1794" y="1016"/>
                </a:lnTo>
                <a:lnTo>
                  <a:pt x="1784" y="958"/>
                </a:lnTo>
                <a:lnTo>
                  <a:pt x="1770" y="900"/>
                </a:lnTo>
                <a:lnTo>
                  <a:pt x="1754" y="842"/>
                </a:lnTo>
                <a:lnTo>
                  <a:pt x="1734" y="786"/>
                </a:lnTo>
                <a:lnTo>
                  <a:pt x="1714" y="732"/>
                </a:lnTo>
                <a:lnTo>
                  <a:pt x="1690" y="680"/>
                </a:lnTo>
                <a:lnTo>
                  <a:pt x="1662" y="628"/>
                </a:lnTo>
                <a:lnTo>
                  <a:pt x="1634" y="578"/>
                </a:lnTo>
                <a:lnTo>
                  <a:pt x="1602" y="528"/>
                </a:lnTo>
                <a:lnTo>
                  <a:pt x="1570" y="482"/>
                </a:lnTo>
                <a:lnTo>
                  <a:pt x="1534" y="436"/>
                </a:lnTo>
                <a:lnTo>
                  <a:pt x="1496" y="392"/>
                </a:lnTo>
                <a:lnTo>
                  <a:pt x="1456" y="350"/>
                </a:lnTo>
                <a:lnTo>
                  <a:pt x="1414" y="312"/>
                </a:lnTo>
                <a:lnTo>
                  <a:pt x="1370" y="274"/>
                </a:lnTo>
                <a:lnTo>
                  <a:pt x="1326" y="238"/>
                </a:lnTo>
                <a:lnTo>
                  <a:pt x="1278" y="204"/>
                </a:lnTo>
                <a:lnTo>
                  <a:pt x="1230" y="174"/>
                </a:lnTo>
                <a:lnTo>
                  <a:pt x="1180" y="144"/>
                </a:lnTo>
                <a:lnTo>
                  <a:pt x="1128" y="118"/>
                </a:lnTo>
                <a:lnTo>
                  <a:pt x="1074" y="94"/>
                </a:lnTo>
                <a:lnTo>
                  <a:pt x="1020" y="72"/>
                </a:lnTo>
                <a:lnTo>
                  <a:pt x="964" y="54"/>
                </a:lnTo>
                <a:lnTo>
                  <a:pt x="908" y="38"/>
                </a:lnTo>
                <a:lnTo>
                  <a:pt x="850" y="24"/>
                </a:lnTo>
                <a:lnTo>
                  <a:pt x="790" y="14"/>
                </a:lnTo>
                <a:lnTo>
                  <a:pt x="730" y="6"/>
                </a:lnTo>
                <a:lnTo>
                  <a:pt x="670" y="2"/>
                </a:lnTo>
                <a:lnTo>
                  <a:pt x="608" y="0"/>
                </a:lnTo>
                <a:lnTo>
                  <a:pt x="608" y="0"/>
                </a:lnTo>
                <a:close/>
              </a:path>
            </a:pathLst>
          </a:custGeom>
          <a:blipFill dpi="0" rotWithShape="0">
            <a:blip r:embed="rId4"/>
            <a:srcRect/>
            <a:stretch>
              <a:fillRect b="-444"/>
            </a:stretch>
          </a:blip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pPr eaLnBrk="1" hangingPunct="1">
              <a:defRPr/>
            </a:pPr>
            <a:endParaRPr lang="en-GB"/>
          </a:p>
        </p:txBody>
      </p:sp>
      <p:sp>
        <p:nvSpPr>
          <p:cNvPr id="10245" name="Freeform 5"/>
          <p:cNvSpPr>
            <a:spLocks/>
          </p:cNvSpPr>
          <p:nvPr/>
        </p:nvSpPr>
        <p:spPr bwMode="auto">
          <a:xfrm>
            <a:off x="3727450" y="1744663"/>
            <a:ext cx="1876425" cy="3282950"/>
          </a:xfrm>
          <a:custGeom>
            <a:avLst/>
            <a:gdLst>
              <a:gd name="T0" fmla="*/ 1182 w 1182"/>
              <a:gd name="T1" fmla="*/ 992 h 2068"/>
              <a:gd name="T2" fmla="*/ 1172 w 1182"/>
              <a:gd name="T3" fmla="*/ 872 h 2068"/>
              <a:gd name="T4" fmla="*/ 1150 w 1182"/>
              <a:gd name="T5" fmla="*/ 754 h 2068"/>
              <a:gd name="T6" fmla="*/ 1116 w 1182"/>
              <a:gd name="T7" fmla="*/ 640 h 2068"/>
              <a:gd name="T8" fmla="*/ 1074 w 1182"/>
              <a:gd name="T9" fmla="*/ 532 h 2068"/>
              <a:gd name="T10" fmla="*/ 1020 w 1182"/>
              <a:gd name="T11" fmla="*/ 430 h 2068"/>
              <a:gd name="T12" fmla="*/ 956 w 1182"/>
              <a:gd name="T13" fmla="*/ 332 h 2068"/>
              <a:gd name="T14" fmla="*/ 886 w 1182"/>
              <a:gd name="T15" fmla="*/ 242 h 2068"/>
              <a:gd name="T16" fmla="*/ 806 w 1182"/>
              <a:gd name="T17" fmla="*/ 160 h 2068"/>
              <a:gd name="T18" fmla="*/ 718 w 1182"/>
              <a:gd name="T19" fmla="*/ 86 h 2068"/>
              <a:gd name="T20" fmla="*/ 624 w 1182"/>
              <a:gd name="T21" fmla="*/ 20 h 2068"/>
              <a:gd name="T22" fmla="*/ 558 w 1182"/>
              <a:gd name="T23" fmla="*/ 20 h 2068"/>
              <a:gd name="T24" fmla="*/ 464 w 1182"/>
              <a:gd name="T25" fmla="*/ 86 h 2068"/>
              <a:gd name="T26" fmla="*/ 376 w 1182"/>
              <a:gd name="T27" fmla="*/ 160 h 2068"/>
              <a:gd name="T28" fmla="*/ 298 w 1182"/>
              <a:gd name="T29" fmla="*/ 242 h 2068"/>
              <a:gd name="T30" fmla="*/ 226 w 1182"/>
              <a:gd name="T31" fmla="*/ 332 h 2068"/>
              <a:gd name="T32" fmla="*/ 162 w 1182"/>
              <a:gd name="T33" fmla="*/ 430 h 2068"/>
              <a:gd name="T34" fmla="*/ 110 w 1182"/>
              <a:gd name="T35" fmla="*/ 532 h 2068"/>
              <a:gd name="T36" fmla="*/ 66 w 1182"/>
              <a:gd name="T37" fmla="*/ 640 h 2068"/>
              <a:gd name="T38" fmla="*/ 32 w 1182"/>
              <a:gd name="T39" fmla="*/ 754 h 2068"/>
              <a:gd name="T40" fmla="*/ 10 w 1182"/>
              <a:gd name="T41" fmla="*/ 872 h 2068"/>
              <a:gd name="T42" fmla="*/ 0 w 1182"/>
              <a:gd name="T43" fmla="*/ 992 h 2068"/>
              <a:gd name="T44" fmla="*/ 0 w 1182"/>
              <a:gd name="T45" fmla="*/ 1074 h 2068"/>
              <a:gd name="T46" fmla="*/ 10 w 1182"/>
              <a:gd name="T47" fmla="*/ 1196 h 2068"/>
              <a:gd name="T48" fmla="*/ 32 w 1182"/>
              <a:gd name="T49" fmla="*/ 1314 h 2068"/>
              <a:gd name="T50" fmla="*/ 66 w 1182"/>
              <a:gd name="T51" fmla="*/ 1426 h 2068"/>
              <a:gd name="T52" fmla="*/ 110 w 1182"/>
              <a:gd name="T53" fmla="*/ 1534 h 2068"/>
              <a:gd name="T54" fmla="*/ 162 w 1182"/>
              <a:gd name="T55" fmla="*/ 1638 h 2068"/>
              <a:gd name="T56" fmla="*/ 226 w 1182"/>
              <a:gd name="T57" fmla="*/ 1734 h 2068"/>
              <a:gd name="T58" fmla="*/ 298 w 1182"/>
              <a:gd name="T59" fmla="*/ 1824 h 2068"/>
              <a:gd name="T60" fmla="*/ 376 w 1182"/>
              <a:gd name="T61" fmla="*/ 1906 h 2068"/>
              <a:gd name="T62" fmla="*/ 464 w 1182"/>
              <a:gd name="T63" fmla="*/ 1982 h 2068"/>
              <a:gd name="T64" fmla="*/ 558 w 1182"/>
              <a:gd name="T65" fmla="*/ 2048 h 2068"/>
              <a:gd name="T66" fmla="*/ 624 w 1182"/>
              <a:gd name="T67" fmla="*/ 2048 h 2068"/>
              <a:gd name="T68" fmla="*/ 718 w 1182"/>
              <a:gd name="T69" fmla="*/ 1982 h 2068"/>
              <a:gd name="T70" fmla="*/ 806 w 1182"/>
              <a:gd name="T71" fmla="*/ 1906 h 2068"/>
              <a:gd name="T72" fmla="*/ 886 w 1182"/>
              <a:gd name="T73" fmla="*/ 1824 h 2068"/>
              <a:gd name="T74" fmla="*/ 956 w 1182"/>
              <a:gd name="T75" fmla="*/ 1734 h 2068"/>
              <a:gd name="T76" fmla="*/ 1020 w 1182"/>
              <a:gd name="T77" fmla="*/ 1638 h 2068"/>
              <a:gd name="T78" fmla="*/ 1074 w 1182"/>
              <a:gd name="T79" fmla="*/ 1534 h 2068"/>
              <a:gd name="T80" fmla="*/ 1116 w 1182"/>
              <a:gd name="T81" fmla="*/ 1426 h 2068"/>
              <a:gd name="T82" fmla="*/ 1150 w 1182"/>
              <a:gd name="T83" fmla="*/ 1314 h 2068"/>
              <a:gd name="T84" fmla="*/ 1172 w 1182"/>
              <a:gd name="T85" fmla="*/ 1196 h 2068"/>
              <a:gd name="T86" fmla="*/ 1182 w 1182"/>
              <a:gd name="T87" fmla="*/ 1074 h 20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82" h="2068">
                <a:moveTo>
                  <a:pt x="1182" y="1034"/>
                </a:moveTo>
                <a:lnTo>
                  <a:pt x="1182" y="1034"/>
                </a:lnTo>
                <a:lnTo>
                  <a:pt x="1182" y="992"/>
                </a:lnTo>
                <a:lnTo>
                  <a:pt x="1180" y="952"/>
                </a:lnTo>
                <a:lnTo>
                  <a:pt x="1176" y="912"/>
                </a:lnTo>
                <a:lnTo>
                  <a:pt x="1172" y="872"/>
                </a:lnTo>
                <a:lnTo>
                  <a:pt x="1166" y="832"/>
                </a:lnTo>
                <a:lnTo>
                  <a:pt x="1158" y="792"/>
                </a:lnTo>
                <a:lnTo>
                  <a:pt x="1150" y="754"/>
                </a:lnTo>
                <a:lnTo>
                  <a:pt x="1140" y="716"/>
                </a:lnTo>
                <a:lnTo>
                  <a:pt x="1130" y="678"/>
                </a:lnTo>
                <a:lnTo>
                  <a:pt x="1116" y="640"/>
                </a:lnTo>
                <a:lnTo>
                  <a:pt x="1104" y="604"/>
                </a:lnTo>
                <a:lnTo>
                  <a:pt x="1088" y="568"/>
                </a:lnTo>
                <a:lnTo>
                  <a:pt x="1074" y="532"/>
                </a:lnTo>
                <a:lnTo>
                  <a:pt x="1056" y="498"/>
                </a:lnTo>
                <a:lnTo>
                  <a:pt x="1038" y="462"/>
                </a:lnTo>
                <a:lnTo>
                  <a:pt x="1020" y="430"/>
                </a:lnTo>
                <a:lnTo>
                  <a:pt x="1000" y="396"/>
                </a:lnTo>
                <a:lnTo>
                  <a:pt x="978" y="364"/>
                </a:lnTo>
                <a:lnTo>
                  <a:pt x="956" y="332"/>
                </a:lnTo>
                <a:lnTo>
                  <a:pt x="934" y="302"/>
                </a:lnTo>
                <a:lnTo>
                  <a:pt x="910" y="272"/>
                </a:lnTo>
                <a:lnTo>
                  <a:pt x="886" y="242"/>
                </a:lnTo>
                <a:lnTo>
                  <a:pt x="860" y="214"/>
                </a:lnTo>
                <a:lnTo>
                  <a:pt x="832" y="186"/>
                </a:lnTo>
                <a:lnTo>
                  <a:pt x="806" y="160"/>
                </a:lnTo>
                <a:lnTo>
                  <a:pt x="778" y="134"/>
                </a:lnTo>
                <a:lnTo>
                  <a:pt x="748" y="110"/>
                </a:lnTo>
                <a:lnTo>
                  <a:pt x="718" y="86"/>
                </a:lnTo>
                <a:lnTo>
                  <a:pt x="688" y="62"/>
                </a:lnTo>
                <a:lnTo>
                  <a:pt x="656" y="40"/>
                </a:lnTo>
                <a:lnTo>
                  <a:pt x="624" y="20"/>
                </a:lnTo>
                <a:lnTo>
                  <a:pt x="592" y="0"/>
                </a:lnTo>
                <a:lnTo>
                  <a:pt x="592" y="0"/>
                </a:lnTo>
                <a:lnTo>
                  <a:pt x="558" y="20"/>
                </a:lnTo>
                <a:lnTo>
                  <a:pt x="526" y="40"/>
                </a:lnTo>
                <a:lnTo>
                  <a:pt x="494" y="62"/>
                </a:lnTo>
                <a:lnTo>
                  <a:pt x="464" y="86"/>
                </a:lnTo>
                <a:lnTo>
                  <a:pt x="434" y="110"/>
                </a:lnTo>
                <a:lnTo>
                  <a:pt x="406" y="134"/>
                </a:lnTo>
                <a:lnTo>
                  <a:pt x="376" y="160"/>
                </a:lnTo>
                <a:lnTo>
                  <a:pt x="350" y="186"/>
                </a:lnTo>
                <a:lnTo>
                  <a:pt x="322" y="214"/>
                </a:lnTo>
                <a:lnTo>
                  <a:pt x="298" y="242"/>
                </a:lnTo>
                <a:lnTo>
                  <a:pt x="272" y="272"/>
                </a:lnTo>
                <a:lnTo>
                  <a:pt x="248" y="302"/>
                </a:lnTo>
                <a:lnTo>
                  <a:pt x="226" y="332"/>
                </a:lnTo>
                <a:lnTo>
                  <a:pt x="204" y="364"/>
                </a:lnTo>
                <a:lnTo>
                  <a:pt x="182" y="396"/>
                </a:lnTo>
                <a:lnTo>
                  <a:pt x="162" y="430"/>
                </a:lnTo>
                <a:lnTo>
                  <a:pt x="144" y="462"/>
                </a:lnTo>
                <a:lnTo>
                  <a:pt x="126" y="498"/>
                </a:lnTo>
                <a:lnTo>
                  <a:pt x="110" y="532"/>
                </a:lnTo>
                <a:lnTo>
                  <a:pt x="94" y="568"/>
                </a:lnTo>
                <a:lnTo>
                  <a:pt x="78" y="604"/>
                </a:lnTo>
                <a:lnTo>
                  <a:pt x="66" y="640"/>
                </a:lnTo>
                <a:lnTo>
                  <a:pt x="54" y="678"/>
                </a:lnTo>
                <a:lnTo>
                  <a:pt x="42" y="716"/>
                </a:lnTo>
                <a:lnTo>
                  <a:pt x="32" y="754"/>
                </a:lnTo>
                <a:lnTo>
                  <a:pt x="24" y="792"/>
                </a:lnTo>
                <a:lnTo>
                  <a:pt x="16" y="832"/>
                </a:lnTo>
                <a:lnTo>
                  <a:pt x="10" y="872"/>
                </a:lnTo>
                <a:lnTo>
                  <a:pt x="6" y="912"/>
                </a:lnTo>
                <a:lnTo>
                  <a:pt x="2" y="952"/>
                </a:lnTo>
                <a:lnTo>
                  <a:pt x="0" y="992"/>
                </a:lnTo>
                <a:lnTo>
                  <a:pt x="0" y="1034"/>
                </a:lnTo>
                <a:lnTo>
                  <a:pt x="0" y="1034"/>
                </a:lnTo>
                <a:lnTo>
                  <a:pt x="0" y="1074"/>
                </a:lnTo>
                <a:lnTo>
                  <a:pt x="2" y="1116"/>
                </a:lnTo>
                <a:lnTo>
                  <a:pt x="6" y="1156"/>
                </a:lnTo>
                <a:lnTo>
                  <a:pt x="10" y="1196"/>
                </a:lnTo>
                <a:lnTo>
                  <a:pt x="16" y="1236"/>
                </a:lnTo>
                <a:lnTo>
                  <a:pt x="24" y="1274"/>
                </a:lnTo>
                <a:lnTo>
                  <a:pt x="32" y="1314"/>
                </a:lnTo>
                <a:lnTo>
                  <a:pt x="42" y="1352"/>
                </a:lnTo>
                <a:lnTo>
                  <a:pt x="54" y="1390"/>
                </a:lnTo>
                <a:lnTo>
                  <a:pt x="66" y="1426"/>
                </a:lnTo>
                <a:lnTo>
                  <a:pt x="78" y="1464"/>
                </a:lnTo>
                <a:lnTo>
                  <a:pt x="94" y="1500"/>
                </a:lnTo>
                <a:lnTo>
                  <a:pt x="110" y="1534"/>
                </a:lnTo>
                <a:lnTo>
                  <a:pt x="126" y="1570"/>
                </a:lnTo>
                <a:lnTo>
                  <a:pt x="144" y="1604"/>
                </a:lnTo>
                <a:lnTo>
                  <a:pt x="162" y="1638"/>
                </a:lnTo>
                <a:lnTo>
                  <a:pt x="182" y="1670"/>
                </a:lnTo>
                <a:lnTo>
                  <a:pt x="204" y="1702"/>
                </a:lnTo>
                <a:lnTo>
                  <a:pt x="226" y="1734"/>
                </a:lnTo>
                <a:lnTo>
                  <a:pt x="248" y="1766"/>
                </a:lnTo>
                <a:lnTo>
                  <a:pt x="272" y="1796"/>
                </a:lnTo>
                <a:lnTo>
                  <a:pt x="298" y="1824"/>
                </a:lnTo>
                <a:lnTo>
                  <a:pt x="322" y="1852"/>
                </a:lnTo>
                <a:lnTo>
                  <a:pt x="350" y="1880"/>
                </a:lnTo>
                <a:lnTo>
                  <a:pt x="376" y="1906"/>
                </a:lnTo>
                <a:lnTo>
                  <a:pt x="406" y="1932"/>
                </a:lnTo>
                <a:lnTo>
                  <a:pt x="434" y="1958"/>
                </a:lnTo>
                <a:lnTo>
                  <a:pt x="464" y="1982"/>
                </a:lnTo>
                <a:lnTo>
                  <a:pt x="494" y="2004"/>
                </a:lnTo>
                <a:lnTo>
                  <a:pt x="526" y="2026"/>
                </a:lnTo>
                <a:lnTo>
                  <a:pt x="558" y="2048"/>
                </a:lnTo>
                <a:lnTo>
                  <a:pt x="592" y="2068"/>
                </a:lnTo>
                <a:lnTo>
                  <a:pt x="592" y="2068"/>
                </a:lnTo>
                <a:lnTo>
                  <a:pt x="624" y="2048"/>
                </a:lnTo>
                <a:lnTo>
                  <a:pt x="656" y="2026"/>
                </a:lnTo>
                <a:lnTo>
                  <a:pt x="688" y="2004"/>
                </a:lnTo>
                <a:lnTo>
                  <a:pt x="718" y="1982"/>
                </a:lnTo>
                <a:lnTo>
                  <a:pt x="748" y="1958"/>
                </a:lnTo>
                <a:lnTo>
                  <a:pt x="778" y="1932"/>
                </a:lnTo>
                <a:lnTo>
                  <a:pt x="806" y="1906"/>
                </a:lnTo>
                <a:lnTo>
                  <a:pt x="832" y="1880"/>
                </a:lnTo>
                <a:lnTo>
                  <a:pt x="860" y="1852"/>
                </a:lnTo>
                <a:lnTo>
                  <a:pt x="886" y="1824"/>
                </a:lnTo>
                <a:lnTo>
                  <a:pt x="910" y="1796"/>
                </a:lnTo>
                <a:lnTo>
                  <a:pt x="934" y="1766"/>
                </a:lnTo>
                <a:lnTo>
                  <a:pt x="956" y="1734"/>
                </a:lnTo>
                <a:lnTo>
                  <a:pt x="978" y="1702"/>
                </a:lnTo>
                <a:lnTo>
                  <a:pt x="1000" y="1670"/>
                </a:lnTo>
                <a:lnTo>
                  <a:pt x="1020" y="1638"/>
                </a:lnTo>
                <a:lnTo>
                  <a:pt x="1038" y="1604"/>
                </a:lnTo>
                <a:lnTo>
                  <a:pt x="1056" y="1570"/>
                </a:lnTo>
                <a:lnTo>
                  <a:pt x="1074" y="1534"/>
                </a:lnTo>
                <a:lnTo>
                  <a:pt x="1088" y="1500"/>
                </a:lnTo>
                <a:lnTo>
                  <a:pt x="1104" y="1464"/>
                </a:lnTo>
                <a:lnTo>
                  <a:pt x="1116" y="1426"/>
                </a:lnTo>
                <a:lnTo>
                  <a:pt x="1130" y="1390"/>
                </a:lnTo>
                <a:lnTo>
                  <a:pt x="1140" y="1352"/>
                </a:lnTo>
                <a:lnTo>
                  <a:pt x="1150" y="1314"/>
                </a:lnTo>
                <a:lnTo>
                  <a:pt x="1158" y="1274"/>
                </a:lnTo>
                <a:lnTo>
                  <a:pt x="1166" y="1236"/>
                </a:lnTo>
                <a:lnTo>
                  <a:pt x="1172" y="1196"/>
                </a:lnTo>
                <a:lnTo>
                  <a:pt x="1176" y="1156"/>
                </a:lnTo>
                <a:lnTo>
                  <a:pt x="1180" y="1116"/>
                </a:lnTo>
                <a:lnTo>
                  <a:pt x="1182" y="1074"/>
                </a:lnTo>
                <a:lnTo>
                  <a:pt x="1182" y="1034"/>
                </a:lnTo>
                <a:lnTo>
                  <a:pt x="1182" y="1034"/>
                </a:lnTo>
                <a:close/>
              </a:path>
            </a:pathLst>
          </a:custGeom>
          <a:blipFill dpi="0" rotWithShape="0">
            <a:blip r:embed="rId5"/>
            <a:srcRect/>
            <a:stretch>
              <a:fillRect r="-880"/>
            </a:stretch>
          </a:blip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pPr eaLnBrk="1" hangingPunct="1">
              <a:defRPr/>
            </a:pPr>
            <a:endParaRPr lang="en-GB"/>
          </a:p>
        </p:txBody>
      </p:sp>
      <p:sp>
        <p:nvSpPr>
          <p:cNvPr id="5132" name="Text Box 8"/>
          <p:cNvSpPr txBox="1">
            <a:spLocks noChangeArrowheads="1"/>
          </p:cNvSpPr>
          <p:nvPr/>
        </p:nvSpPr>
        <p:spPr bwMode="auto">
          <a:xfrm>
            <a:off x="3276600" y="974725"/>
            <a:ext cx="65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t>Beef</a:t>
            </a:r>
          </a:p>
        </p:txBody>
      </p:sp>
      <p:sp>
        <p:nvSpPr>
          <p:cNvPr id="5133" name="Text Box 9"/>
          <p:cNvSpPr txBox="1">
            <a:spLocks noChangeArrowheads="1"/>
          </p:cNvSpPr>
          <p:nvPr/>
        </p:nvSpPr>
        <p:spPr bwMode="auto">
          <a:xfrm>
            <a:off x="5391150" y="974725"/>
            <a:ext cx="844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t>Wheat</a:t>
            </a:r>
          </a:p>
        </p:txBody>
      </p:sp>
      <p:sp>
        <p:nvSpPr>
          <p:cNvPr id="5134" name="Text Box 10"/>
          <p:cNvSpPr txBox="1">
            <a:spLocks noChangeArrowheads="1"/>
          </p:cNvSpPr>
          <p:nvPr/>
        </p:nvSpPr>
        <p:spPr bwMode="auto">
          <a:xfrm>
            <a:off x="4114800" y="5451475"/>
            <a:ext cx="1327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t>Hamburger</a:t>
            </a:r>
          </a:p>
        </p:txBody>
      </p:sp>
      <p:sp>
        <p:nvSpPr>
          <p:cNvPr id="5135" name="Text Box 11"/>
          <p:cNvSpPr txBox="1">
            <a:spLocks noChangeArrowheads="1"/>
          </p:cNvSpPr>
          <p:nvPr/>
        </p:nvSpPr>
        <p:spPr bwMode="auto">
          <a:xfrm>
            <a:off x="4133850" y="6229350"/>
            <a:ext cx="3424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200"/>
              <a:t>To add in an image select </a:t>
            </a:r>
            <a:r>
              <a:rPr lang="en-GB" altLang="en-US" sz="1200" b="1"/>
              <a:t>Fill Effects</a:t>
            </a:r>
            <a:r>
              <a:rPr lang="en-GB" altLang="en-US" sz="1200"/>
              <a:t> from the </a:t>
            </a:r>
            <a:r>
              <a:rPr lang="en-GB" altLang="en-US" sz="1200" b="1"/>
              <a:t>Fill Color </a:t>
            </a:r>
            <a:r>
              <a:rPr lang="en-GB" altLang="en-US" sz="1200"/>
              <a:t>menu and then select </a:t>
            </a:r>
            <a:r>
              <a:rPr lang="en-GB" altLang="en-US" sz="1200" b="1"/>
              <a:t>Picture</a:t>
            </a:r>
            <a:r>
              <a:rPr lang="en-GB" altLang="en-US" sz="1200"/>
              <a:t> </a:t>
            </a:r>
          </a:p>
        </p:txBody>
      </p:sp>
      <p:pic>
        <p:nvPicPr>
          <p:cNvPr id="5136"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04125" y="4843463"/>
            <a:ext cx="1452563"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37" name="Oval 13"/>
          <p:cNvSpPr>
            <a:spLocks noChangeArrowheads="1"/>
          </p:cNvSpPr>
          <p:nvPr/>
        </p:nvSpPr>
        <p:spPr bwMode="auto">
          <a:xfrm>
            <a:off x="7623175" y="6219825"/>
            <a:ext cx="1325563" cy="196850"/>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47"/>
          <p:cNvGrpSpPr>
            <a:grpSpLocks/>
          </p:cNvGrpSpPr>
          <p:nvPr/>
        </p:nvGrpSpPr>
        <p:grpSpPr bwMode="auto">
          <a:xfrm>
            <a:off x="2439988" y="1758950"/>
            <a:ext cx="4271962" cy="4100513"/>
            <a:chOff x="773" y="1223"/>
            <a:chExt cx="1794" cy="1722"/>
          </a:xfrm>
        </p:grpSpPr>
        <p:sp>
          <p:nvSpPr>
            <p:cNvPr id="7172" name="Freeform 39"/>
            <p:cNvSpPr>
              <a:spLocks/>
            </p:cNvSpPr>
            <p:nvPr/>
          </p:nvSpPr>
          <p:spPr bwMode="auto">
            <a:xfrm>
              <a:off x="773" y="1223"/>
              <a:ext cx="896" cy="1118"/>
            </a:xfrm>
            <a:custGeom>
              <a:avLst/>
              <a:gdLst>
                <a:gd name="T0" fmla="*/ 594 w 896"/>
                <a:gd name="T1" fmla="*/ 606 h 1118"/>
                <a:gd name="T2" fmla="*/ 594 w 896"/>
                <a:gd name="T3" fmla="*/ 600 h 1118"/>
                <a:gd name="T4" fmla="*/ 598 w 896"/>
                <a:gd name="T5" fmla="*/ 518 h 1118"/>
                <a:gd name="T6" fmla="*/ 616 w 896"/>
                <a:gd name="T7" fmla="*/ 440 h 1118"/>
                <a:gd name="T8" fmla="*/ 642 w 896"/>
                <a:gd name="T9" fmla="*/ 364 h 1118"/>
                <a:gd name="T10" fmla="*/ 678 w 896"/>
                <a:gd name="T11" fmla="*/ 294 h 1118"/>
                <a:gd name="T12" fmla="*/ 722 w 896"/>
                <a:gd name="T13" fmla="*/ 230 h 1118"/>
                <a:gd name="T14" fmla="*/ 772 w 896"/>
                <a:gd name="T15" fmla="*/ 172 h 1118"/>
                <a:gd name="T16" fmla="*/ 832 w 896"/>
                <a:gd name="T17" fmla="*/ 122 h 1118"/>
                <a:gd name="T18" fmla="*/ 896 w 896"/>
                <a:gd name="T19" fmla="*/ 78 h 1118"/>
                <a:gd name="T20" fmla="*/ 864 w 896"/>
                <a:gd name="T21" fmla="*/ 62 h 1118"/>
                <a:gd name="T22" fmla="*/ 792 w 896"/>
                <a:gd name="T23" fmla="*/ 32 h 1118"/>
                <a:gd name="T24" fmla="*/ 718 w 896"/>
                <a:gd name="T25" fmla="*/ 12 h 1118"/>
                <a:gd name="T26" fmla="*/ 640 w 896"/>
                <a:gd name="T27" fmla="*/ 2 h 1118"/>
                <a:gd name="T28" fmla="*/ 600 w 896"/>
                <a:gd name="T29" fmla="*/ 0 h 1118"/>
                <a:gd name="T30" fmla="*/ 538 w 896"/>
                <a:gd name="T31" fmla="*/ 4 h 1118"/>
                <a:gd name="T32" fmla="*/ 478 w 896"/>
                <a:gd name="T33" fmla="*/ 12 h 1118"/>
                <a:gd name="T34" fmla="*/ 422 w 896"/>
                <a:gd name="T35" fmla="*/ 28 h 1118"/>
                <a:gd name="T36" fmla="*/ 366 w 896"/>
                <a:gd name="T37" fmla="*/ 48 h 1118"/>
                <a:gd name="T38" fmla="*/ 314 w 896"/>
                <a:gd name="T39" fmla="*/ 72 h 1118"/>
                <a:gd name="T40" fmla="*/ 264 w 896"/>
                <a:gd name="T41" fmla="*/ 102 h 1118"/>
                <a:gd name="T42" fmla="*/ 218 w 896"/>
                <a:gd name="T43" fmla="*/ 138 h 1118"/>
                <a:gd name="T44" fmla="*/ 176 w 896"/>
                <a:gd name="T45" fmla="*/ 176 h 1118"/>
                <a:gd name="T46" fmla="*/ 136 w 896"/>
                <a:gd name="T47" fmla="*/ 218 h 1118"/>
                <a:gd name="T48" fmla="*/ 102 w 896"/>
                <a:gd name="T49" fmla="*/ 264 h 1118"/>
                <a:gd name="T50" fmla="*/ 72 w 896"/>
                <a:gd name="T51" fmla="*/ 314 h 1118"/>
                <a:gd name="T52" fmla="*/ 48 w 896"/>
                <a:gd name="T53" fmla="*/ 366 h 1118"/>
                <a:gd name="T54" fmla="*/ 26 w 896"/>
                <a:gd name="T55" fmla="*/ 422 h 1118"/>
                <a:gd name="T56" fmla="*/ 12 w 896"/>
                <a:gd name="T57" fmla="*/ 480 h 1118"/>
                <a:gd name="T58" fmla="*/ 2 w 896"/>
                <a:gd name="T59" fmla="*/ 540 h 1118"/>
                <a:gd name="T60" fmla="*/ 0 w 896"/>
                <a:gd name="T61" fmla="*/ 600 h 1118"/>
                <a:gd name="T62" fmla="*/ 2 w 896"/>
                <a:gd name="T63" fmla="*/ 642 h 1118"/>
                <a:gd name="T64" fmla="*/ 12 w 896"/>
                <a:gd name="T65" fmla="*/ 722 h 1118"/>
                <a:gd name="T66" fmla="*/ 34 w 896"/>
                <a:gd name="T67" fmla="*/ 798 h 1118"/>
                <a:gd name="T68" fmla="*/ 64 w 896"/>
                <a:gd name="T69" fmla="*/ 870 h 1118"/>
                <a:gd name="T70" fmla="*/ 102 w 896"/>
                <a:gd name="T71" fmla="*/ 936 h 1118"/>
                <a:gd name="T72" fmla="*/ 150 w 896"/>
                <a:gd name="T73" fmla="*/ 996 h 1118"/>
                <a:gd name="T74" fmla="*/ 204 w 896"/>
                <a:gd name="T75" fmla="*/ 1050 h 1118"/>
                <a:gd name="T76" fmla="*/ 264 w 896"/>
                <a:gd name="T77" fmla="*/ 1098 h 1118"/>
                <a:gd name="T78" fmla="*/ 298 w 896"/>
                <a:gd name="T79" fmla="*/ 1118 h 1118"/>
                <a:gd name="T80" fmla="*/ 304 w 896"/>
                <a:gd name="T81" fmla="*/ 1038 h 1118"/>
                <a:gd name="T82" fmla="*/ 320 w 896"/>
                <a:gd name="T83" fmla="*/ 960 h 1118"/>
                <a:gd name="T84" fmla="*/ 346 w 896"/>
                <a:gd name="T85" fmla="*/ 888 h 1118"/>
                <a:gd name="T86" fmla="*/ 380 w 896"/>
                <a:gd name="T87" fmla="*/ 818 h 1118"/>
                <a:gd name="T88" fmla="*/ 422 w 896"/>
                <a:gd name="T89" fmla="*/ 756 h 1118"/>
                <a:gd name="T90" fmla="*/ 474 w 896"/>
                <a:gd name="T91" fmla="*/ 698 h 1118"/>
                <a:gd name="T92" fmla="*/ 530 w 896"/>
                <a:gd name="T93" fmla="*/ 648 h 1118"/>
                <a:gd name="T94" fmla="*/ 594 w 896"/>
                <a:gd name="T95" fmla="*/ 606 h 111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896" h="1118">
                  <a:moveTo>
                    <a:pt x="594" y="606"/>
                  </a:moveTo>
                  <a:lnTo>
                    <a:pt x="594" y="606"/>
                  </a:lnTo>
                  <a:lnTo>
                    <a:pt x="594" y="600"/>
                  </a:lnTo>
                  <a:lnTo>
                    <a:pt x="594" y="558"/>
                  </a:lnTo>
                  <a:lnTo>
                    <a:pt x="598" y="518"/>
                  </a:lnTo>
                  <a:lnTo>
                    <a:pt x="606" y="478"/>
                  </a:lnTo>
                  <a:lnTo>
                    <a:pt x="616" y="440"/>
                  </a:lnTo>
                  <a:lnTo>
                    <a:pt x="628" y="402"/>
                  </a:lnTo>
                  <a:lnTo>
                    <a:pt x="642" y="364"/>
                  </a:lnTo>
                  <a:lnTo>
                    <a:pt x="658" y="328"/>
                  </a:lnTo>
                  <a:lnTo>
                    <a:pt x="678" y="294"/>
                  </a:lnTo>
                  <a:lnTo>
                    <a:pt x="698" y="262"/>
                  </a:lnTo>
                  <a:lnTo>
                    <a:pt x="722" y="230"/>
                  </a:lnTo>
                  <a:lnTo>
                    <a:pt x="746" y="200"/>
                  </a:lnTo>
                  <a:lnTo>
                    <a:pt x="772" y="172"/>
                  </a:lnTo>
                  <a:lnTo>
                    <a:pt x="802" y="146"/>
                  </a:lnTo>
                  <a:lnTo>
                    <a:pt x="832" y="122"/>
                  </a:lnTo>
                  <a:lnTo>
                    <a:pt x="864" y="100"/>
                  </a:lnTo>
                  <a:lnTo>
                    <a:pt x="896" y="78"/>
                  </a:lnTo>
                  <a:lnTo>
                    <a:pt x="864" y="62"/>
                  </a:lnTo>
                  <a:lnTo>
                    <a:pt x="828" y="46"/>
                  </a:lnTo>
                  <a:lnTo>
                    <a:pt x="792" y="32"/>
                  </a:lnTo>
                  <a:lnTo>
                    <a:pt x="756" y="20"/>
                  </a:lnTo>
                  <a:lnTo>
                    <a:pt x="718" y="12"/>
                  </a:lnTo>
                  <a:lnTo>
                    <a:pt x="680" y="6"/>
                  </a:lnTo>
                  <a:lnTo>
                    <a:pt x="640" y="2"/>
                  </a:lnTo>
                  <a:lnTo>
                    <a:pt x="600" y="0"/>
                  </a:lnTo>
                  <a:lnTo>
                    <a:pt x="568" y="2"/>
                  </a:lnTo>
                  <a:lnTo>
                    <a:pt x="538" y="4"/>
                  </a:lnTo>
                  <a:lnTo>
                    <a:pt x="508" y="8"/>
                  </a:lnTo>
                  <a:lnTo>
                    <a:pt x="478" y="12"/>
                  </a:lnTo>
                  <a:lnTo>
                    <a:pt x="450" y="20"/>
                  </a:lnTo>
                  <a:lnTo>
                    <a:pt x="422" y="28"/>
                  </a:lnTo>
                  <a:lnTo>
                    <a:pt x="394" y="36"/>
                  </a:lnTo>
                  <a:lnTo>
                    <a:pt x="366" y="48"/>
                  </a:lnTo>
                  <a:lnTo>
                    <a:pt x="340" y="60"/>
                  </a:lnTo>
                  <a:lnTo>
                    <a:pt x="314" y="72"/>
                  </a:lnTo>
                  <a:lnTo>
                    <a:pt x="288" y="88"/>
                  </a:lnTo>
                  <a:lnTo>
                    <a:pt x="264" y="102"/>
                  </a:lnTo>
                  <a:lnTo>
                    <a:pt x="240" y="120"/>
                  </a:lnTo>
                  <a:lnTo>
                    <a:pt x="218" y="138"/>
                  </a:lnTo>
                  <a:lnTo>
                    <a:pt x="196" y="156"/>
                  </a:lnTo>
                  <a:lnTo>
                    <a:pt x="176" y="176"/>
                  </a:lnTo>
                  <a:lnTo>
                    <a:pt x="156" y="196"/>
                  </a:lnTo>
                  <a:lnTo>
                    <a:pt x="136" y="218"/>
                  </a:lnTo>
                  <a:lnTo>
                    <a:pt x="120" y="242"/>
                  </a:lnTo>
                  <a:lnTo>
                    <a:pt x="102" y="264"/>
                  </a:lnTo>
                  <a:lnTo>
                    <a:pt x="86" y="290"/>
                  </a:lnTo>
                  <a:lnTo>
                    <a:pt x="72" y="314"/>
                  </a:lnTo>
                  <a:lnTo>
                    <a:pt x="60" y="340"/>
                  </a:lnTo>
                  <a:lnTo>
                    <a:pt x="48" y="366"/>
                  </a:lnTo>
                  <a:lnTo>
                    <a:pt x="36" y="394"/>
                  </a:lnTo>
                  <a:lnTo>
                    <a:pt x="26" y="422"/>
                  </a:lnTo>
                  <a:lnTo>
                    <a:pt x="18" y="450"/>
                  </a:lnTo>
                  <a:lnTo>
                    <a:pt x="12" y="480"/>
                  </a:lnTo>
                  <a:lnTo>
                    <a:pt x="6" y="508"/>
                  </a:lnTo>
                  <a:lnTo>
                    <a:pt x="2" y="540"/>
                  </a:lnTo>
                  <a:lnTo>
                    <a:pt x="0" y="570"/>
                  </a:lnTo>
                  <a:lnTo>
                    <a:pt x="0" y="600"/>
                  </a:lnTo>
                  <a:lnTo>
                    <a:pt x="2" y="642"/>
                  </a:lnTo>
                  <a:lnTo>
                    <a:pt x="6" y="682"/>
                  </a:lnTo>
                  <a:lnTo>
                    <a:pt x="12" y="722"/>
                  </a:lnTo>
                  <a:lnTo>
                    <a:pt x="22" y="760"/>
                  </a:lnTo>
                  <a:lnTo>
                    <a:pt x="34" y="798"/>
                  </a:lnTo>
                  <a:lnTo>
                    <a:pt x="48" y="834"/>
                  </a:lnTo>
                  <a:lnTo>
                    <a:pt x="64" y="870"/>
                  </a:lnTo>
                  <a:lnTo>
                    <a:pt x="82" y="904"/>
                  </a:lnTo>
                  <a:lnTo>
                    <a:pt x="102" y="936"/>
                  </a:lnTo>
                  <a:lnTo>
                    <a:pt x="124" y="966"/>
                  </a:lnTo>
                  <a:lnTo>
                    <a:pt x="150" y="996"/>
                  </a:lnTo>
                  <a:lnTo>
                    <a:pt x="176" y="1024"/>
                  </a:lnTo>
                  <a:lnTo>
                    <a:pt x="204" y="1050"/>
                  </a:lnTo>
                  <a:lnTo>
                    <a:pt x="234" y="1076"/>
                  </a:lnTo>
                  <a:lnTo>
                    <a:pt x="264" y="1098"/>
                  </a:lnTo>
                  <a:lnTo>
                    <a:pt x="298" y="1118"/>
                  </a:lnTo>
                  <a:lnTo>
                    <a:pt x="298" y="1078"/>
                  </a:lnTo>
                  <a:lnTo>
                    <a:pt x="304" y="1038"/>
                  </a:lnTo>
                  <a:lnTo>
                    <a:pt x="310" y="998"/>
                  </a:lnTo>
                  <a:lnTo>
                    <a:pt x="320" y="960"/>
                  </a:lnTo>
                  <a:lnTo>
                    <a:pt x="332" y="924"/>
                  </a:lnTo>
                  <a:lnTo>
                    <a:pt x="346" y="888"/>
                  </a:lnTo>
                  <a:lnTo>
                    <a:pt x="362" y="852"/>
                  </a:lnTo>
                  <a:lnTo>
                    <a:pt x="380" y="818"/>
                  </a:lnTo>
                  <a:lnTo>
                    <a:pt x="400" y="786"/>
                  </a:lnTo>
                  <a:lnTo>
                    <a:pt x="422" y="756"/>
                  </a:lnTo>
                  <a:lnTo>
                    <a:pt x="448" y="726"/>
                  </a:lnTo>
                  <a:lnTo>
                    <a:pt x="474" y="698"/>
                  </a:lnTo>
                  <a:lnTo>
                    <a:pt x="500" y="672"/>
                  </a:lnTo>
                  <a:lnTo>
                    <a:pt x="530" y="648"/>
                  </a:lnTo>
                  <a:lnTo>
                    <a:pt x="562" y="626"/>
                  </a:lnTo>
                  <a:lnTo>
                    <a:pt x="594" y="606"/>
                  </a:lnTo>
                  <a:close/>
                </a:path>
              </a:pathLst>
            </a:custGeom>
            <a:solidFill>
              <a:srgbClr val="FF00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7173" name="Freeform 40"/>
            <p:cNvSpPr>
              <a:spLocks/>
            </p:cNvSpPr>
            <p:nvPr/>
          </p:nvSpPr>
          <p:spPr bwMode="auto">
            <a:xfrm>
              <a:off x="1669" y="1223"/>
              <a:ext cx="898" cy="1118"/>
            </a:xfrm>
            <a:custGeom>
              <a:avLst/>
              <a:gdLst>
                <a:gd name="T0" fmla="*/ 898 w 898"/>
                <a:gd name="T1" fmla="*/ 600 h 1118"/>
                <a:gd name="T2" fmla="*/ 894 w 898"/>
                <a:gd name="T3" fmla="*/ 540 h 1118"/>
                <a:gd name="T4" fmla="*/ 886 w 898"/>
                <a:gd name="T5" fmla="*/ 480 h 1118"/>
                <a:gd name="T6" fmla="*/ 870 w 898"/>
                <a:gd name="T7" fmla="*/ 422 h 1118"/>
                <a:gd name="T8" fmla="*/ 850 w 898"/>
                <a:gd name="T9" fmla="*/ 366 h 1118"/>
                <a:gd name="T10" fmla="*/ 824 w 898"/>
                <a:gd name="T11" fmla="*/ 314 h 1118"/>
                <a:gd name="T12" fmla="*/ 794 w 898"/>
                <a:gd name="T13" fmla="*/ 264 h 1118"/>
                <a:gd name="T14" fmla="*/ 760 w 898"/>
                <a:gd name="T15" fmla="*/ 218 h 1118"/>
                <a:gd name="T16" fmla="*/ 722 w 898"/>
                <a:gd name="T17" fmla="*/ 176 h 1118"/>
                <a:gd name="T18" fmla="*/ 678 w 898"/>
                <a:gd name="T19" fmla="*/ 138 h 1118"/>
                <a:gd name="T20" fmla="*/ 632 w 898"/>
                <a:gd name="T21" fmla="*/ 102 h 1118"/>
                <a:gd name="T22" fmla="*/ 584 w 898"/>
                <a:gd name="T23" fmla="*/ 72 h 1118"/>
                <a:gd name="T24" fmla="*/ 530 w 898"/>
                <a:gd name="T25" fmla="*/ 48 h 1118"/>
                <a:gd name="T26" fmla="*/ 476 w 898"/>
                <a:gd name="T27" fmla="*/ 28 h 1118"/>
                <a:gd name="T28" fmla="*/ 418 w 898"/>
                <a:gd name="T29" fmla="*/ 12 h 1118"/>
                <a:gd name="T30" fmla="*/ 358 w 898"/>
                <a:gd name="T31" fmla="*/ 4 h 1118"/>
                <a:gd name="T32" fmla="*/ 298 w 898"/>
                <a:gd name="T33" fmla="*/ 0 h 1118"/>
                <a:gd name="T34" fmla="*/ 258 w 898"/>
                <a:gd name="T35" fmla="*/ 2 h 1118"/>
                <a:gd name="T36" fmla="*/ 180 w 898"/>
                <a:gd name="T37" fmla="*/ 12 h 1118"/>
                <a:gd name="T38" fmla="*/ 104 w 898"/>
                <a:gd name="T39" fmla="*/ 32 h 1118"/>
                <a:gd name="T40" fmla="*/ 34 w 898"/>
                <a:gd name="T41" fmla="*/ 62 h 1118"/>
                <a:gd name="T42" fmla="*/ 0 w 898"/>
                <a:gd name="T43" fmla="*/ 78 h 1118"/>
                <a:gd name="T44" fmla="*/ 66 w 898"/>
                <a:gd name="T45" fmla="*/ 122 h 1118"/>
                <a:gd name="T46" fmla="*/ 124 w 898"/>
                <a:gd name="T47" fmla="*/ 172 h 1118"/>
                <a:gd name="T48" fmla="*/ 176 w 898"/>
                <a:gd name="T49" fmla="*/ 230 h 1118"/>
                <a:gd name="T50" fmla="*/ 220 w 898"/>
                <a:gd name="T51" fmla="*/ 294 h 1118"/>
                <a:gd name="T52" fmla="*/ 256 w 898"/>
                <a:gd name="T53" fmla="*/ 364 h 1118"/>
                <a:gd name="T54" fmla="*/ 282 w 898"/>
                <a:gd name="T55" fmla="*/ 440 h 1118"/>
                <a:gd name="T56" fmla="*/ 298 w 898"/>
                <a:gd name="T57" fmla="*/ 518 h 1118"/>
                <a:gd name="T58" fmla="*/ 304 w 898"/>
                <a:gd name="T59" fmla="*/ 600 h 1118"/>
                <a:gd name="T60" fmla="*/ 304 w 898"/>
                <a:gd name="T61" fmla="*/ 604 h 1118"/>
                <a:gd name="T62" fmla="*/ 336 w 898"/>
                <a:gd name="T63" fmla="*/ 626 h 1118"/>
                <a:gd name="T64" fmla="*/ 396 w 898"/>
                <a:gd name="T65" fmla="*/ 672 h 1118"/>
                <a:gd name="T66" fmla="*/ 450 w 898"/>
                <a:gd name="T67" fmla="*/ 726 h 1118"/>
                <a:gd name="T68" fmla="*/ 498 w 898"/>
                <a:gd name="T69" fmla="*/ 786 h 1118"/>
                <a:gd name="T70" fmla="*/ 536 w 898"/>
                <a:gd name="T71" fmla="*/ 852 h 1118"/>
                <a:gd name="T72" fmla="*/ 566 w 898"/>
                <a:gd name="T73" fmla="*/ 922 h 1118"/>
                <a:gd name="T74" fmla="*/ 588 w 898"/>
                <a:gd name="T75" fmla="*/ 998 h 1118"/>
                <a:gd name="T76" fmla="*/ 600 w 898"/>
                <a:gd name="T77" fmla="*/ 1078 h 1118"/>
                <a:gd name="T78" fmla="*/ 602 w 898"/>
                <a:gd name="T79" fmla="*/ 1118 h 1118"/>
                <a:gd name="T80" fmla="*/ 664 w 898"/>
                <a:gd name="T81" fmla="*/ 1074 h 1118"/>
                <a:gd name="T82" fmla="*/ 722 w 898"/>
                <a:gd name="T83" fmla="*/ 1024 h 1118"/>
                <a:gd name="T84" fmla="*/ 772 w 898"/>
                <a:gd name="T85" fmla="*/ 966 h 1118"/>
                <a:gd name="T86" fmla="*/ 816 w 898"/>
                <a:gd name="T87" fmla="*/ 902 h 1118"/>
                <a:gd name="T88" fmla="*/ 850 w 898"/>
                <a:gd name="T89" fmla="*/ 834 h 1118"/>
                <a:gd name="T90" fmla="*/ 876 w 898"/>
                <a:gd name="T91" fmla="*/ 760 h 1118"/>
                <a:gd name="T92" fmla="*/ 892 w 898"/>
                <a:gd name="T93" fmla="*/ 682 h 1118"/>
                <a:gd name="T94" fmla="*/ 898 w 898"/>
                <a:gd name="T95" fmla="*/ 600 h 111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898" h="1118">
                  <a:moveTo>
                    <a:pt x="898" y="600"/>
                  </a:moveTo>
                  <a:lnTo>
                    <a:pt x="898" y="600"/>
                  </a:lnTo>
                  <a:lnTo>
                    <a:pt x="896" y="570"/>
                  </a:lnTo>
                  <a:lnTo>
                    <a:pt x="894" y="540"/>
                  </a:lnTo>
                  <a:lnTo>
                    <a:pt x="890" y="508"/>
                  </a:lnTo>
                  <a:lnTo>
                    <a:pt x="886" y="480"/>
                  </a:lnTo>
                  <a:lnTo>
                    <a:pt x="878" y="450"/>
                  </a:lnTo>
                  <a:lnTo>
                    <a:pt x="870" y="422"/>
                  </a:lnTo>
                  <a:lnTo>
                    <a:pt x="860" y="394"/>
                  </a:lnTo>
                  <a:lnTo>
                    <a:pt x="850" y="366"/>
                  </a:lnTo>
                  <a:lnTo>
                    <a:pt x="838" y="340"/>
                  </a:lnTo>
                  <a:lnTo>
                    <a:pt x="824" y="314"/>
                  </a:lnTo>
                  <a:lnTo>
                    <a:pt x="810" y="290"/>
                  </a:lnTo>
                  <a:lnTo>
                    <a:pt x="794" y="264"/>
                  </a:lnTo>
                  <a:lnTo>
                    <a:pt x="778" y="242"/>
                  </a:lnTo>
                  <a:lnTo>
                    <a:pt x="760" y="218"/>
                  </a:lnTo>
                  <a:lnTo>
                    <a:pt x="742" y="196"/>
                  </a:lnTo>
                  <a:lnTo>
                    <a:pt x="722" y="176"/>
                  </a:lnTo>
                  <a:lnTo>
                    <a:pt x="700" y="156"/>
                  </a:lnTo>
                  <a:lnTo>
                    <a:pt x="678" y="138"/>
                  </a:lnTo>
                  <a:lnTo>
                    <a:pt x="656" y="120"/>
                  </a:lnTo>
                  <a:lnTo>
                    <a:pt x="632" y="102"/>
                  </a:lnTo>
                  <a:lnTo>
                    <a:pt x="608" y="88"/>
                  </a:lnTo>
                  <a:lnTo>
                    <a:pt x="584" y="72"/>
                  </a:lnTo>
                  <a:lnTo>
                    <a:pt x="558" y="60"/>
                  </a:lnTo>
                  <a:lnTo>
                    <a:pt x="530" y="48"/>
                  </a:lnTo>
                  <a:lnTo>
                    <a:pt x="504" y="36"/>
                  </a:lnTo>
                  <a:lnTo>
                    <a:pt x="476" y="28"/>
                  </a:lnTo>
                  <a:lnTo>
                    <a:pt x="448" y="20"/>
                  </a:lnTo>
                  <a:lnTo>
                    <a:pt x="418" y="12"/>
                  </a:lnTo>
                  <a:lnTo>
                    <a:pt x="388" y="8"/>
                  </a:lnTo>
                  <a:lnTo>
                    <a:pt x="358" y="4"/>
                  </a:lnTo>
                  <a:lnTo>
                    <a:pt x="328" y="2"/>
                  </a:lnTo>
                  <a:lnTo>
                    <a:pt x="298" y="0"/>
                  </a:lnTo>
                  <a:lnTo>
                    <a:pt x="258" y="2"/>
                  </a:lnTo>
                  <a:lnTo>
                    <a:pt x="218" y="6"/>
                  </a:lnTo>
                  <a:lnTo>
                    <a:pt x="180" y="12"/>
                  </a:lnTo>
                  <a:lnTo>
                    <a:pt x="142" y="20"/>
                  </a:lnTo>
                  <a:lnTo>
                    <a:pt x="104" y="32"/>
                  </a:lnTo>
                  <a:lnTo>
                    <a:pt x="68" y="46"/>
                  </a:lnTo>
                  <a:lnTo>
                    <a:pt x="34" y="62"/>
                  </a:lnTo>
                  <a:lnTo>
                    <a:pt x="0" y="78"/>
                  </a:lnTo>
                  <a:lnTo>
                    <a:pt x="34" y="100"/>
                  </a:lnTo>
                  <a:lnTo>
                    <a:pt x="66" y="122"/>
                  </a:lnTo>
                  <a:lnTo>
                    <a:pt x="96" y="146"/>
                  </a:lnTo>
                  <a:lnTo>
                    <a:pt x="124" y="172"/>
                  </a:lnTo>
                  <a:lnTo>
                    <a:pt x="152" y="200"/>
                  </a:lnTo>
                  <a:lnTo>
                    <a:pt x="176" y="230"/>
                  </a:lnTo>
                  <a:lnTo>
                    <a:pt x="200" y="262"/>
                  </a:lnTo>
                  <a:lnTo>
                    <a:pt x="220" y="294"/>
                  </a:lnTo>
                  <a:lnTo>
                    <a:pt x="240" y="328"/>
                  </a:lnTo>
                  <a:lnTo>
                    <a:pt x="256" y="364"/>
                  </a:lnTo>
                  <a:lnTo>
                    <a:pt x="270" y="402"/>
                  </a:lnTo>
                  <a:lnTo>
                    <a:pt x="282" y="440"/>
                  </a:lnTo>
                  <a:lnTo>
                    <a:pt x="292" y="478"/>
                  </a:lnTo>
                  <a:lnTo>
                    <a:pt x="298" y="518"/>
                  </a:lnTo>
                  <a:lnTo>
                    <a:pt x="302" y="558"/>
                  </a:lnTo>
                  <a:lnTo>
                    <a:pt x="304" y="600"/>
                  </a:lnTo>
                  <a:lnTo>
                    <a:pt x="304" y="604"/>
                  </a:lnTo>
                  <a:lnTo>
                    <a:pt x="336" y="626"/>
                  </a:lnTo>
                  <a:lnTo>
                    <a:pt x="368" y="648"/>
                  </a:lnTo>
                  <a:lnTo>
                    <a:pt x="396" y="672"/>
                  </a:lnTo>
                  <a:lnTo>
                    <a:pt x="424" y="698"/>
                  </a:lnTo>
                  <a:lnTo>
                    <a:pt x="450" y="726"/>
                  </a:lnTo>
                  <a:lnTo>
                    <a:pt x="474" y="754"/>
                  </a:lnTo>
                  <a:lnTo>
                    <a:pt x="498" y="786"/>
                  </a:lnTo>
                  <a:lnTo>
                    <a:pt x="518" y="818"/>
                  </a:lnTo>
                  <a:lnTo>
                    <a:pt x="536" y="852"/>
                  </a:lnTo>
                  <a:lnTo>
                    <a:pt x="552" y="886"/>
                  </a:lnTo>
                  <a:lnTo>
                    <a:pt x="566" y="922"/>
                  </a:lnTo>
                  <a:lnTo>
                    <a:pt x="578" y="960"/>
                  </a:lnTo>
                  <a:lnTo>
                    <a:pt x="588" y="998"/>
                  </a:lnTo>
                  <a:lnTo>
                    <a:pt x="594" y="1038"/>
                  </a:lnTo>
                  <a:lnTo>
                    <a:pt x="600" y="1078"/>
                  </a:lnTo>
                  <a:lnTo>
                    <a:pt x="602" y="1118"/>
                  </a:lnTo>
                  <a:lnTo>
                    <a:pt x="634" y="1098"/>
                  </a:lnTo>
                  <a:lnTo>
                    <a:pt x="664" y="1074"/>
                  </a:lnTo>
                  <a:lnTo>
                    <a:pt x="694" y="1050"/>
                  </a:lnTo>
                  <a:lnTo>
                    <a:pt x="722" y="1024"/>
                  </a:lnTo>
                  <a:lnTo>
                    <a:pt x="748" y="996"/>
                  </a:lnTo>
                  <a:lnTo>
                    <a:pt x="772" y="966"/>
                  </a:lnTo>
                  <a:lnTo>
                    <a:pt x="796" y="936"/>
                  </a:lnTo>
                  <a:lnTo>
                    <a:pt x="816" y="902"/>
                  </a:lnTo>
                  <a:lnTo>
                    <a:pt x="834" y="868"/>
                  </a:lnTo>
                  <a:lnTo>
                    <a:pt x="850" y="834"/>
                  </a:lnTo>
                  <a:lnTo>
                    <a:pt x="864" y="798"/>
                  </a:lnTo>
                  <a:lnTo>
                    <a:pt x="876" y="760"/>
                  </a:lnTo>
                  <a:lnTo>
                    <a:pt x="886" y="722"/>
                  </a:lnTo>
                  <a:lnTo>
                    <a:pt x="892" y="682"/>
                  </a:lnTo>
                  <a:lnTo>
                    <a:pt x="896" y="642"/>
                  </a:lnTo>
                  <a:lnTo>
                    <a:pt x="898" y="600"/>
                  </a:lnTo>
                  <a:close/>
                </a:path>
              </a:pathLst>
            </a:custGeom>
            <a:solidFill>
              <a:srgbClr val="00FF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7174" name="Freeform 41"/>
            <p:cNvSpPr>
              <a:spLocks/>
            </p:cNvSpPr>
            <p:nvPr/>
          </p:nvSpPr>
          <p:spPr bwMode="auto">
            <a:xfrm>
              <a:off x="1367" y="1301"/>
              <a:ext cx="606" cy="528"/>
            </a:xfrm>
            <a:custGeom>
              <a:avLst/>
              <a:gdLst>
                <a:gd name="T0" fmla="*/ 0 w 606"/>
                <a:gd name="T1" fmla="*/ 522 h 528"/>
                <a:gd name="T2" fmla="*/ 0 w 606"/>
                <a:gd name="T3" fmla="*/ 522 h 528"/>
                <a:gd name="T4" fmla="*/ 0 w 606"/>
                <a:gd name="T5" fmla="*/ 528 h 528"/>
                <a:gd name="T6" fmla="*/ 0 w 606"/>
                <a:gd name="T7" fmla="*/ 528 h 528"/>
                <a:gd name="T8" fmla="*/ 34 w 606"/>
                <a:gd name="T9" fmla="*/ 508 h 528"/>
                <a:gd name="T10" fmla="*/ 68 w 606"/>
                <a:gd name="T11" fmla="*/ 492 h 528"/>
                <a:gd name="T12" fmla="*/ 106 w 606"/>
                <a:gd name="T13" fmla="*/ 478 h 528"/>
                <a:gd name="T14" fmla="*/ 144 w 606"/>
                <a:gd name="T15" fmla="*/ 466 h 528"/>
                <a:gd name="T16" fmla="*/ 182 w 606"/>
                <a:gd name="T17" fmla="*/ 458 h 528"/>
                <a:gd name="T18" fmla="*/ 222 w 606"/>
                <a:gd name="T19" fmla="*/ 450 h 528"/>
                <a:gd name="T20" fmla="*/ 262 w 606"/>
                <a:gd name="T21" fmla="*/ 446 h 528"/>
                <a:gd name="T22" fmla="*/ 304 w 606"/>
                <a:gd name="T23" fmla="*/ 444 h 528"/>
                <a:gd name="T24" fmla="*/ 304 w 606"/>
                <a:gd name="T25" fmla="*/ 444 h 528"/>
                <a:gd name="T26" fmla="*/ 344 w 606"/>
                <a:gd name="T27" fmla="*/ 446 h 528"/>
                <a:gd name="T28" fmla="*/ 384 w 606"/>
                <a:gd name="T29" fmla="*/ 450 h 528"/>
                <a:gd name="T30" fmla="*/ 424 w 606"/>
                <a:gd name="T31" fmla="*/ 456 h 528"/>
                <a:gd name="T32" fmla="*/ 462 w 606"/>
                <a:gd name="T33" fmla="*/ 466 h 528"/>
                <a:gd name="T34" fmla="*/ 500 w 606"/>
                <a:gd name="T35" fmla="*/ 478 h 528"/>
                <a:gd name="T36" fmla="*/ 536 w 606"/>
                <a:gd name="T37" fmla="*/ 492 h 528"/>
                <a:gd name="T38" fmla="*/ 572 w 606"/>
                <a:gd name="T39" fmla="*/ 508 h 528"/>
                <a:gd name="T40" fmla="*/ 606 w 606"/>
                <a:gd name="T41" fmla="*/ 526 h 528"/>
                <a:gd name="T42" fmla="*/ 606 w 606"/>
                <a:gd name="T43" fmla="*/ 526 h 528"/>
                <a:gd name="T44" fmla="*/ 606 w 606"/>
                <a:gd name="T45" fmla="*/ 522 h 528"/>
                <a:gd name="T46" fmla="*/ 606 w 606"/>
                <a:gd name="T47" fmla="*/ 522 h 528"/>
                <a:gd name="T48" fmla="*/ 604 w 606"/>
                <a:gd name="T49" fmla="*/ 480 h 528"/>
                <a:gd name="T50" fmla="*/ 600 w 606"/>
                <a:gd name="T51" fmla="*/ 440 h 528"/>
                <a:gd name="T52" fmla="*/ 594 w 606"/>
                <a:gd name="T53" fmla="*/ 400 h 528"/>
                <a:gd name="T54" fmla="*/ 584 w 606"/>
                <a:gd name="T55" fmla="*/ 362 h 528"/>
                <a:gd name="T56" fmla="*/ 572 w 606"/>
                <a:gd name="T57" fmla="*/ 324 h 528"/>
                <a:gd name="T58" fmla="*/ 558 w 606"/>
                <a:gd name="T59" fmla="*/ 286 h 528"/>
                <a:gd name="T60" fmla="*/ 542 w 606"/>
                <a:gd name="T61" fmla="*/ 250 h 528"/>
                <a:gd name="T62" fmla="*/ 522 w 606"/>
                <a:gd name="T63" fmla="*/ 216 h 528"/>
                <a:gd name="T64" fmla="*/ 502 w 606"/>
                <a:gd name="T65" fmla="*/ 184 h 528"/>
                <a:gd name="T66" fmla="*/ 478 w 606"/>
                <a:gd name="T67" fmla="*/ 152 h 528"/>
                <a:gd name="T68" fmla="*/ 454 w 606"/>
                <a:gd name="T69" fmla="*/ 122 h 528"/>
                <a:gd name="T70" fmla="*/ 426 w 606"/>
                <a:gd name="T71" fmla="*/ 94 h 528"/>
                <a:gd name="T72" fmla="*/ 398 w 606"/>
                <a:gd name="T73" fmla="*/ 68 h 528"/>
                <a:gd name="T74" fmla="*/ 368 w 606"/>
                <a:gd name="T75" fmla="*/ 44 h 528"/>
                <a:gd name="T76" fmla="*/ 336 w 606"/>
                <a:gd name="T77" fmla="*/ 22 h 528"/>
                <a:gd name="T78" fmla="*/ 302 w 606"/>
                <a:gd name="T79" fmla="*/ 0 h 528"/>
                <a:gd name="T80" fmla="*/ 302 w 606"/>
                <a:gd name="T81" fmla="*/ 0 h 528"/>
                <a:gd name="T82" fmla="*/ 270 w 606"/>
                <a:gd name="T83" fmla="*/ 22 h 528"/>
                <a:gd name="T84" fmla="*/ 238 w 606"/>
                <a:gd name="T85" fmla="*/ 44 h 528"/>
                <a:gd name="T86" fmla="*/ 208 w 606"/>
                <a:gd name="T87" fmla="*/ 68 h 528"/>
                <a:gd name="T88" fmla="*/ 178 w 606"/>
                <a:gd name="T89" fmla="*/ 94 h 528"/>
                <a:gd name="T90" fmla="*/ 152 w 606"/>
                <a:gd name="T91" fmla="*/ 122 h 528"/>
                <a:gd name="T92" fmla="*/ 128 w 606"/>
                <a:gd name="T93" fmla="*/ 152 h 528"/>
                <a:gd name="T94" fmla="*/ 104 w 606"/>
                <a:gd name="T95" fmla="*/ 184 h 528"/>
                <a:gd name="T96" fmla="*/ 84 w 606"/>
                <a:gd name="T97" fmla="*/ 216 h 528"/>
                <a:gd name="T98" fmla="*/ 64 w 606"/>
                <a:gd name="T99" fmla="*/ 250 h 528"/>
                <a:gd name="T100" fmla="*/ 48 w 606"/>
                <a:gd name="T101" fmla="*/ 286 h 528"/>
                <a:gd name="T102" fmla="*/ 34 w 606"/>
                <a:gd name="T103" fmla="*/ 324 h 528"/>
                <a:gd name="T104" fmla="*/ 22 w 606"/>
                <a:gd name="T105" fmla="*/ 362 h 528"/>
                <a:gd name="T106" fmla="*/ 12 w 606"/>
                <a:gd name="T107" fmla="*/ 400 h 528"/>
                <a:gd name="T108" fmla="*/ 4 w 606"/>
                <a:gd name="T109" fmla="*/ 440 h 528"/>
                <a:gd name="T110" fmla="*/ 0 w 606"/>
                <a:gd name="T111" fmla="*/ 480 h 528"/>
                <a:gd name="T112" fmla="*/ 0 w 606"/>
                <a:gd name="T113" fmla="*/ 522 h 528"/>
                <a:gd name="T114" fmla="*/ 0 w 606"/>
                <a:gd name="T115" fmla="*/ 522 h 52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606" h="528">
                  <a:moveTo>
                    <a:pt x="0" y="522"/>
                  </a:moveTo>
                  <a:lnTo>
                    <a:pt x="0" y="522"/>
                  </a:lnTo>
                  <a:lnTo>
                    <a:pt x="0" y="528"/>
                  </a:lnTo>
                  <a:lnTo>
                    <a:pt x="34" y="508"/>
                  </a:lnTo>
                  <a:lnTo>
                    <a:pt x="68" y="492"/>
                  </a:lnTo>
                  <a:lnTo>
                    <a:pt x="106" y="478"/>
                  </a:lnTo>
                  <a:lnTo>
                    <a:pt x="144" y="466"/>
                  </a:lnTo>
                  <a:lnTo>
                    <a:pt x="182" y="458"/>
                  </a:lnTo>
                  <a:lnTo>
                    <a:pt x="222" y="450"/>
                  </a:lnTo>
                  <a:lnTo>
                    <a:pt x="262" y="446"/>
                  </a:lnTo>
                  <a:lnTo>
                    <a:pt x="304" y="444"/>
                  </a:lnTo>
                  <a:lnTo>
                    <a:pt x="344" y="446"/>
                  </a:lnTo>
                  <a:lnTo>
                    <a:pt x="384" y="450"/>
                  </a:lnTo>
                  <a:lnTo>
                    <a:pt x="424" y="456"/>
                  </a:lnTo>
                  <a:lnTo>
                    <a:pt x="462" y="466"/>
                  </a:lnTo>
                  <a:lnTo>
                    <a:pt x="500" y="478"/>
                  </a:lnTo>
                  <a:lnTo>
                    <a:pt x="536" y="492"/>
                  </a:lnTo>
                  <a:lnTo>
                    <a:pt x="572" y="508"/>
                  </a:lnTo>
                  <a:lnTo>
                    <a:pt x="606" y="526"/>
                  </a:lnTo>
                  <a:lnTo>
                    <a:pt x="606" y="522"/>
                  </a:lnTo>
                  <a:lnTo>
                    <a:pt x="604" y="480"/>
                  </a:lnTo>
                  <a:lnTo>
                    <a:pt x="600" y="440"/>
                  </a:lnTo>
                  <a:lnTo>
                    <a:pt x="594" y="400"/>
                  </a:lnTo>
                  <a:lnTo>
                    <a:pt x="584" y="362"/>
                  </a:lnTo>
                  <a:lnTo>
                    <a:pt x="572" y="324"/>
                  </a:lnTo>
                  <a:lnTo>
                    <a:pt x="558" y="286"/>
                  </a:lnTo>
                  <a:lnTo>
                    <a:pt x="542" y="250"/>
                  </a:lnTo>
                  <a:lnTo>
                    <a:pt x="522" y="216"/>
                  </a:lnTo>
                  <a:lnTo>
                    <a:pt x="502" y="184"/>
                  </a:lnTo>
                  <a:lnTo>
                    <a:pt x="478" y="152"/>
                  </a:lnTo>
                  <a:lnTo>
                    <a:pt x="454" y="122"/>
                  </a:lnTo>
                  <a:lnTo>
                    <a:pt x="426" y="94"/>
                  </a:lnTo>
                  <a:lnTo>
                    <a:pt x="398" y="68"/>
                  </a:lnTo>
                  <a:lnTo>
                    <a:pt x="368" y="44"/>
                  </a:lnTo>
                  <a:lnTo>
                    <a:pt x="336" y="22"/>
                  </a:lnTo>
                  <a:lnTo>
                    <a:pt x="302" y="0"/>
                  </a:lnTo>
                  <a:lnTo>
                    <a:pt x="270" y="22"/>
                  </a:lnTo>
                  <a:lnTo>
                    <a:pt x="238" y="44"/>
                  </a:lnTo>
                  <a:lnTo>
                    <a:pt x="208" y="68"/>
                  </a:lnTo>
                  <a:lnTo>
                    <a:pt x="178" y="94"/>
                  </a:lnTo>
                  <a:lnTo>
                    <a:pt x="152" y="122"/>
                  </a:lnTo>
                  <a:lnTo>
                    <a:pt x="128" y="152"/>
                  </a:lnTo>
                  <a:lnTo>
                    <a:pt x="104" y="184"/>
                  </a:lnTo>
                  <a:lnTo>
                    <a:pt x="84" y="216"/>
                  </a:lnTo>
                  <a:lnTo>
                    <a:pt x="64" y="250"/>
                  </a:lnTo>
                  <a:lnTo>
                    <a:pt x="48" y="286"/>
                  </a:lnTo>
                  <a:lnTo>
                    <a:pt x="34" y="324"/>
                  </a:lnTo>
                  <a:lnTo>
                    <a:pt x="22" y="362"/>
                  </a:lnTo>
                  <a:lnTo>
                    <a:pt x="12" y="400"/>
                  </a:lnTo>
                  <a:lnTo>
                    <a:pt x="4" y="440"/>
                  </a:lnTo>
                  <a:lnTo>
                    <a:pt x="0" y="480"/>
                  </a:lnTo>
                  <a:lnTo>
                    <a:pt x="0" y="522"/>
                  </a:lnTo>
                  <a:close/>
                </a:path>
              </a:pathLst>
            </a:custGeom>
            <a:solidFill>
              <a:srgbClr val="FFFF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7175" name="Freeform 42"/>
            <p:cNvSpPr>
              <a:spLocks/>
            </p:cNvSpPr>
            <p:nvPr/>
          </p:nvSpPr>
          <p:spPr bwMode="auto">
            <a:xfrm>
              <a:off x="1071" y="2341"/>
              <a:ext cx="1200" cy="604"/>
            </a:xfrm>
            <a:custGeom>
              <a:avLst/>
              <a:gdLst>
                <a:gd name="T0" fmla="*/ 598 w 1200"/>
                <a:gd name="T1" fmla="*/ 4 h 604"/>
                <a:gd name="T2" fmla="*/ 530 w 1200"/>
                <a:gd name="T3" fmla="*/ 38 h 604"/>
                <a:gd name="T4" fmla="*/ 458 w 1200"/>
                <a:gd name="T5" fmla="*/ 62 h 604"/>
                <a:gd name="T6" fmla="*/ 382 w 1200"/>
                <a:gd name="T7" fmla="*/ 78 h 604"/>
                <a:gd name="T8" fmla="*/ 302 w 1200"/>
                <a:gd name="T9" fmla="*/ 82 h 604"/>
                <a:gd name="T10" fmla="*/ 260 w 1200"/>
                <a:gd name="T11" fmla="*/ 80 h 604"/>
                <a:gd name="T12" fmla="*/ 182 w 1200"/>
                <a:gd name="T13" fmla="*/ 70 h 604"/>
                <a:gd name="T14" fmla="*/ 104 w 1200"/>
                <a:gd name="T15" fmla="*/ 50 h 604"/>
                <a:gd name="T16" fmla="*/ 34 w 1200"/>
                <a:gd name="T17" fmla="*/ 18 h 604"/>
                <a:gd name="T18" fmla="*/ 0 w 1200"/>
                <a:gd name="T19" fmla="*/ 0 h 604"/>
                <a:gd name="T20" fmla="*/ 0 w 1200"/>
                <a:gd name="T21" fmla="*/ 4 h 604"/>
                <a:gd name="T22" fmla="*/ 2 w 1200"/>
                <a:gd name="T23" fmla="*/ 66 h 604"/>
                <a:gd name="T24" fmla="*/ 12 w 1200"/>
                <a:gd name="T25" fmla="*/ 126 h 604"/>
                <a:gd name="T26" fmla="*/ 26 w 1200"/>
                <a:gd name="T27" fmla="*/ 184 h 604"/>
                <a:gd name="T28" fmla="*/ 46 w 1200"/>
                <a:gd name="T29" fmla="*/ 238 h 604"/>
                <a:gd name="T30" fmla="*/ 72 w 1200"/>
                <a:gd name="T31" fmla="*/ 290 h 604"/>
                <a:gd name="T32" fmla="*/ 102 w 1200"/>
                <a:gd name="T33" fmla="*/ 340 h 604"/>
                <a:gd name="T34" fmla="*/ 136 w 1200"/>
                <a:gd name="T35" fmla="*/ 386 h 604"/>
                <a:gd name="T36" fmla="*/ 174 w 1200"/>
                <a:gd name="T37" fmla="*/ 430 h 604"/>
                <a:gd name="T38" fmla="*/ 218 w 1200"/>
                <a:gd name="T39" fmla="*/ 468 h 604"/>
                <a:gd name="T40" fmla="*/ 264 w 1200"/>
                <a:gd name="T41" fmla="*/ 502 h 604"/>
                <a:gd name="T42" fmla="*/ 314 w 1200"/>
                <a:gd name="T43" fmla="*/ 532 h 604"/>
                <a:gd name="T44" fmla="*/ 366 w 1200"/>
                <a:gd name="T45" fmla="*/ 558 h 604"/>
                <a:gd name="T46" fmla="*/ 420 w 1200"/>
                <a:gd name="T47" fmla="*/ 578 h 604"/>
                <a:gd name="T48" fmla="*/ 478 w 1200"/>
                <a:gd name="T49" fmla="*/ 592 h 604"/>
                <a:gd name="T50" fmla="*/ 538 w 1200"/>
                <a:gd name="T51" fmla="*/ 602 h 604"/>
                <a:gd name="T52" fmla="*/ 600 w 1200"/>
                <a:gd name="T53" fmla="*/ 604 h 604"/>
                <a:gd name="T54" fmla="*/ 630 w 1200"/>
                <a:gd name="T55" fmla="*/ 604 h 604"/>
                <a:gd name="T56" fmla="*/ 690 w 1200"/>
                <a:gd name="T57" fmla="*/ 598 h 604"/>
                <a:gd name="T58" fmla="*/ 750 w 1200"/>
                <a:gd name="T59" fmla="*/ 586 h 604"/>
                <a:gd name="T60" fmla="*/ 806 w 1200"/>
                <a:gd name="T61" fmla="*/ 568 h 604"/>
                <a:gd name="T62" fmla="*/ 860 w 1200"/>
                <a:gd name="T63" fmla="*/ 546 h 604"/>
                <a:gd name="T64" fmla="*/ 910 w 1200"/>
                <a:gd name="T65" fmla="*/ 518 h 604"/>
                <a:gd name="T66" fmla="*/ 958 w 1200"/>
                <a:gd name="T67" fmla="*/ 486 h 604"/>
                <a:gd name="T68" fmla="*/ 1002 w 1200"/>
                <a:gd name="T69" fmla="*/ 448 h 604"/>
                <a:gd name="T70" fmla="*/ 1044 w 1200"/>
                <a:gd name="T71" fmla="*/ 408 h 604"/>
                <a:gd name="T72" fmla="*/ 1080 w 1200"/>
                <a:gd name="T73" fmla="*/ 364 h 604"/>
                <a:gd name="T74" fmla="*/ 1112 w 1200"/>
                <a:gd name="T75" fmla="*/ 316 h 604"/>
                <a:gd name="T76" fmla="*/ 1140 w 1200"/>
                <a:gd name="T77" fmla="*/ 264 h 604"/>
                <a:gd name="T78" fmla="*/ 1162 w 1200"/>
                <a:gd name="T79" fmla="*/ 212 h 604"/>
                <a:gd name="T80" fmla="*/ 1180 w 1200"/>
                <a:gd name="T81" fmla="*/ 154 h 604"/>
                <a:gd name="T82" fmla="*/ 1192 w 1200"/>
                <a:gd name="T83" fmla="*/ 96 h 604"/>
                <a:gd name="T84" fmla="*/ 1198 w 1200"/>
                <a:gd name="T85" fmla="*/ 36 h 604"/>
                <a:gd name="T86" fmla="*/ 1200 w 1200"/>
                <a:gd name="T87" fmla="*/ 4 h 604"/>
                <a:gd name="T88" fmla="*/ 1200 w 1200"/>
                <a:gd name="T89" fmla="*/ 0 h 604"/>
                <a:gd name="T90" fmla="*/ 1130 w 1200"/>
                <a:gd name="T91" fmla="*/ 34 h 604"/>
                <a:gd name="T92" fmla="*/ 1056 w 1200"/>
                <a:gd name="T93" fmla="*/ 60 h 604"/>
                <a:gd name="T94" fmla="*/ 978 w 1200"/>
                <a:gd name="T95" fmla="*/ 76 h 604"/>
                <a:gd name="T96" fmla="*/ 896 w 1200"/>
                <a:gd name="T97" fmla="*/ 82 h 604"/>
                <a:gd name="T98" fmla="*/ 856 w 1200"/>
                <a:gd name="T99" fmla="*/ 82 h 604"/>
                <a:gd name="T100" fmla="*/ 778 w 1200"/>
                <a:gd name="T101" fmla="*/ 70 h 604"/>
                <a:gd name="T102" fmla="*/ 702 w 1200"/>
                <a:gd name="T103" fmla="*/ 50 h 604"/>
                <a:gd name="T104" fmla="*/ 632 w 1200"/>
                <a:gd name="T105" fmla="*/ 22 h 604"/>
                <a:gd name="T106" fmla="*/ 598 w 1200"/>
                <a:gd name="T107" fmla="*/ 4 h 60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200" h="604">
                  <a:moveTo>
                    <a:pt x="598" y="4"/>
                  </a:moveTo>
                  <a:lnTo>
                    <a:pt x="598" y="4"/>
                  </a:lnTo>
                  <a:lnTo>
                    <a:pt x="566" y="22"/>
                  </a:lnTo>
                  <a:lnTo>
                    <a:pt x="530" y="38"/>
                  </a:lnTo>
                  <a:lnTo>
                    <a:pt x="494" y="50"/>
                  </a:lnTo>
                  <a:lnTo>
                    <a:pt x="458" y="62"/>
                  </a:lnTo>
                  <a:lnTo>
                    <a:pt x="420" y="70"/>
                  </a:lnTo>
                  <a:lnTo>
                    <a:pt x="382" y="78"/>
                  </a:lnTo>
                  <a:lnTo>
                    <a:pt x="342" y="82"/>
                  </a:lnTo>
                  <a:lnTo>
                    <a:pt x="302" y="82"/>
                  </a:lnTo>
                  <a:lnTo>
                    <a:pt x="260" y="80"/>
                  </a:lnTo>
                  <a:lnTo>
                    <a:pt x="220" y="76"/>
                  </a:lnTo>
                  <a:lnTo>
                    <a:pt x="182" y="70"/>
                  </a:lnTo>
                  <a:lnTo>
                    <a:pt x="142" y="60"/>
                  </a:lnTo>
                  <a:lnTo>
                    <a:pt x="104" y="50"/>
                  </a:lnTo>
                  <a:lnTo>
                    <a:pt x="68" y="36"/>
                  </a:lnTo>
                  <a:lnTo>
                    <a:pt x="34" y="18"/>
                  </a:lnTo>
                  <a:lnTo>
                    <a:pt x="0" y="0"/>
                  </a:lnTo>
                  <a:lnTo>
                    <a:pt x="0" y="4"/>
                  </a:lnTo>
                  <a:lnTo>
                    <a:pt x="0" y="36"/>
                  </a:lnTo>
                  <a:lnTo>
                    <a:pt x="2" y="66"/>
                  </a:lnTo>
                  <a:lnTo>
                    <a:pt x="6" y="96"/>
                  </a:lnTo>
                  <a:lnTo>
                    <a:pt x="12" y="126"/>
                  </a:lnTo>
                  <a:lnTo>
                    <a:pt x="18" y="154"/>
                  </a:lnTo>
                  <a:lnTo>
                    <a:pt x="26" y="184"/>
                  </a:lnTo>
                  <a:lnTo>
                    <a:pt x="36" y="212"/>
                  </a:lnTo>
                  <a:lnTo>
                    <a:pt x="46" y="238"/>
                  </a:lnTo>
                  <a:lnTo>
                    <a:pt x="58" y="264"/>
                  </a:lnTo>
                  <a:lnTo>
                    <a:pt x="72" y="290"/>
                  </a:lnTo>
                  <a:lnTo>
                    <a:pt x="86" y="316"/>
                  </a:lnTo>
                  <a:lnTo>
                    <a:pt x="102" y="340"/>
                  </a:lnTo>
                  <a:lnTo>
                    <a:pt x="118" y="364"/>
                  </a:lnTo>
                  <a:lnTo>
                    <a:pt x="136" y="386"/>
                  </a:lnTo>
                  <a:lnTo>
                    <a:pt x="156" y="408"/>
                  </a:lnTo>
                  <a:lnTo>
                    <a:pt x="174" y="430"/>
                  </a:lnTo>
                  <a:lnTo>
                    <a:pt x="196" y="448"/>
                  </a:lnTo>
                  <a:lnTo>
                    <a:pt x="218" y="468"/>
                  </a:lnTo>
                  <a:lnTo>
                    <a:pt x="240" y="486"/>
                  </a:lnTo>
                  <a:lnTo>
                    <a:pt x="264" y="502"/>
                  </a:lnTo>
                  <a:lnTo>
                    <a:pt x="288" y="518"/>
                  </a:lnTo>
                  <a:lnTo>
                    <a:pt x="314" y="532"/>
                  </a:lnTo>
                  <a:lnTo>
                    <a:pt x="340" y="546"/>
                  </a:lnTo>
                  <a:lnTo>
                    <a:pt x="366" y="558"/>
                  </a:lnTo>
                  <a:lnTo>
                    <a:pt x="392" y="568"/>
                  </a:lnTo>
                  <a:lnTo>
                    <a:pt x="420" y="578"/>
                  </a:lnTo>
                  <a:lnTo>
                    <a:pt x="450" y="586"/>
                  </a:lnTo>
                  <a:lnTo>
                    <a:pt x="478" y="592"/>
                  </a:lnTo>
                  <a:lnTo>
                    <a:pt x="508" y="598"/>
                  </a:lnTo>
                  <a:lnTo>
                    <a:pt x="538" y="602"/>
                  </a:lnTo>
                  <a:lnTo>
                    <a:pt x="568" y="604"/>
                  </a:lnTo>
                  <a:lnTo>
                    <a:pt x="600" y="604"/>
                  </a:lnTo>
                  <a:lnTo>
                    <a:pt x="630" y="604"/>
                  </a:lnTo>
                  <a:lnTo>
                    <a:pt x="660" y="602"/>
                  </a:lnTo>
                  <a:lnTo>
                    <a:pt x="690" y="598"/>
                  </a:lnTo>
                  <a:lnTo>
                    <a:pt x="720" y="592"/>
                  </a:lnTo>
                  <a:lnTo>
                    <a:pt x="750" y="586"/>
                  </a:lnTo>
                  <a:lnTo>
                    <a:pt x="778" y="578"/>
                  </a:lnTo>
                  <a:lnTo>
                    <a:pt x="806" y="568"/>
                  </a:lnTo>
                  <a:lnTo>
                    <a:pt x="832" y="558"/>
                  </a:lnTo>
                  <a:lnTo>
                    <a:pt x="860" y="546"/>
                  </a:lnTo>
                  <a:lnTo>
                    <a:pt x="886" y="532"/>
                  </a:lnTo>
                  <a:lnTo>
                    <a:pt x="910" y="518"/>
                  </a:lnTo>
                  <a:lnTo>
                    <a:pt x="934" y="502"/>
                  </a:lnTo>
                  <a:lnTo>
                    <a:pt x="958" y="486"/>
                  </a:lnTo>
                  <a:lnTo>
                    <a:pt x="980" y="468"/>
                  </a:lnTo>
                  <a:lnTo>
                    <a:pt x="1002" y="448"/>
                  </a:lnTo>
                  <a:lnTo>
                    <a:pt x="1024" y="430"/>
                  </a:lnTo>
                  <a:lnTo>
                    <a:pt x="1044" y="408"/>
                  </a:lnTo>
                  <a:lnTo>
                    <a:pt x="1062" y="386"/>
                  </a:lnTo>
                  <a:lnTo>
                    <a:pt x="1080" y="364"/>
                  </a:lnTo>
                  <a:lnTo>
                    <a:pt x="1096" y="340"/>
                  </a:lnTo>
                  <a:lnTo>
                    <a:pt x="1112" y="316"/>
                  </a:lnTo>
                  <a:lnTo>
                    <a:pt x="1126" y="290"/>
                  </a:lnTo>
                  <a:lnTo>
                    <a:pt x="1140" y="264"/>
                  </a:lnTo>
                  <a:lnTo>
                    <a:pt x="1152" y="238"/>
                  </a:lnTo>
                  <a:lnTo>
                    <a:pt x="1162" y="212"/>
                  </a:lnTo>
                  <a:lnTo>
                    <a:pt x="1172" y="184"/>
                  </a:lnTo>
                  <a:lnTo>
                    <a:pt x="1180" y="154"/>
                  </a:lnTo>
                  <a:lnTo>
                    <a:pt x="1186" y="126"/>
                  </a:lnTo>
                  <a:lnTo>
                    <a:pt x="1192" y="96"/>
                  </a:lnTo>
                  <a:lnTo>
                    <a:pt x="1196" y="66"/>
                  </a:lnTo>
                  <a:lnTo>
                    <a:pt x="1198" y="36"/>
                  </a:lnTo>
                  <a:lnTo>
                    <a:pt x="1200" y="4"/>
                  </a:lnTo>
                  <a:lnTo>
                    <a:pt x="1200" y="0"/>
                  </a:lnTo>
                  <a:lnTo>
                    <a:pt x="1164" y="18"/>
                  </a:lnTo>
                  <a:lnTo>
                    <a:pt x="1130" y="34"/>
                  </a:lnTo>
                  <a:lnTo>
                    <a:pt x="1092" y="48"/>
                  </a:lnTo>
                  <a:lnTo>
                    <a:pt x="1056" y="60"/>
                  </a:lnTo>
                  <a:lnTo>
                    <a:pt x="1016" y="70"/>
                  </a:lnTo>
                  <a:lnTo>
                    <a:pt x="978" y="76"/>
                  </a:lnTo>
                  <a:lnTo>
                    <a:pt x="936" y="80"/>
                  </a:lnTo>
                  <a:lnTo>
                    <a:pt x="896" y="82"/>
                  </a:lnTo>
                  <a:lnTo>
                    <a:pt x="856" y="82"/>
                  </a:lnTo>
                  <a:lnTo>
                    <a:pt x="816" y="78"/>
                  </a:lnTo>
                  <a:lnTo>
                    <a:pt x="778" y="70"/>
                  </a:lnTo>
                  <a:lnTo>
                    <a:pt x="740" y="62"/>
                  </a:lnTo>
                  <a:lnTo>
                    <a:pt x="702" y="50"/>
                  </a:lnTo>
                  <a:lnTo>
                    <a:pt x="666" y="38"/>
                  </a:lnTo>
                  <a:lnTo>
                    <a:pt x="632" y="22"/>
                  </a:lnTo>
                  <a:lnTo>
                    <a:pt x="598" y="4"/>
                  </a:lnTo>
                  <a:close/>
                </a:path>
              </a:pathLst>
            </a:custGeom>
            <a:solidFill>
              <a:srgbClr val="0000FF"/>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7176" name="Freeform 43"/>
            <p:cNvSpPr>
              <a:spLocks/>
            </p:cNvSpPr>
            <p:nvPr/>
          </p:nvSpPr>
          <p:spPr bwMode="auto">
            <a:xfrm>
              <a:off x="1071" y="1829"/>
              <a:ext cx="598" cy="594"/>
            </a:xfrm>
            <a:custGeom>
              <a:avLst/>
              <a:gdLst>
                <a:gd name="T0" fmla="*/ 598 w 598"/>
                <a:gd name="T1" fmla="*/ 516 h 594"/>
                <a:gd name="T2" fmla="*/ 598 w 598"/>
                <a:gd name="T3" fmla="*/ 516 h 594"/>
                <a:gd name="T4" fmla="*/ 566 w 598"/>
                <a:gd name="T5" fmla="*/ 496 h 594"/>
                <a:gd name="T6" fmla="*/ 534 w 598"/>
                <a:gd name="T7" fmla="*/ 474 h 594"/>
                <a:gd name="T8" fmla="*/ 504 w 598"/>
                <a:gd name="T9" fmla="*/ 450 h 594"/>
                <a:gd name="T10" fmla="*/ 476 w 598"/>
                <a:gd name="T11" fmla="*/ 422 h 594"/>
                <a:gd name="T12" fmla="*/ 450 w 598"/>
                <a:gd name="T13" fmla="*/ 396 h 594"/>
                <a:gd name="T14" fmla="*/ 424 w 598"/>
                <a:gd name="T15" fmla="*/ 366 h 594"/>
                <a:gd name="T16" fmla="*/ 402 w 598"/>
                <a:gd name="T17" fmla="*/ 334 h 594"/>
                <a:gd name="T18" fmla="*/ 380 w 598"/>
                <a:gd name="T19" fmla="*/ 302 h 594"/>
                <a:gd name="T20" fmla="*/ 362 w 598"/>
                <a:gd name="T21" fmla="*/ 268 h 594"/>
                <a:gd name="T22" fmla="*/ 344 w 598"/>
                <a:gd name="T23" fmla="*/ 232 h 594"/>
                <a:gd name="T24" fmla="*/ 330 w 598"/>
                <a:gd name="T25" fmla="*/ 196 h 594"/>
                <a:gd name="T26" fmla="*/ 318 w 598"/>
                <a:gd name="T27" fmla="*/ 158 h 594"/>
                <a:gd name="T28" fmla="*/ 308 w 598"/>
                <a:gd name="T29" fmla="*/ 120 h 594"/>
                <a:gd name="T30" fmla="*/ 302 w 598"/>
                <a:gd name="T31" fmla="*/ 80 h 594"/>
                <a:gd name="T32" fmla="*/ 298 w 598"/>
                <a:gd name="T33" fmla="*/ 40 h 594"/>
                <a:gd name="T34" fmla="*/ 296 w 598"/>
                <a:gd name="T35" fmla="*/ 0 h 594"/>
                <a:gd name="T36" fmla="*/ 296 w 598"/>
                <a:gd name="T37" fmla="*/ 0 h 594"/>
                <a:gd name="T38" fmla="*/ 264 w 598"/>
                <a:gd name="T39" fmla="*/ 20 h 594"/>
                <a:gd name="T40" fmla="*/ 232 w 598"/>
                <a:gd name="T41" fmla="*/ 42 h 594"/>
                <a:gd name="T42" fmla="*/ 202 w 598"/>
                <a:gd name="T43" fmla="*/ 66 h 594"/>
                <a:gd name="T44" fmla="*/ 176 w 598"/>
                <a:gd name="T45" fmla="*/ 92 h 594"/>
                <a:gd name="T46" fmla="*/ 150 w 598"/>
                <a:gd name="T47" fmla="*/ 120 h 594"/>
                <a:gd name="T48" fmla="*/ 124 w 598"/>
                <a:gd name="T49" fmla="*/ 150 h 594"/>
                <a:gd name="T50" fmla="*/ 102 w 598"/>
                <a:gd name="T51" fmla="*/ 180 h 594"/>
                <a:gd name="T52" fmla="*/ 82 w 598"/>
                <a:gd name="T53" fmla="*/ 212 h 594"/>
                <a:gd name="T54" fmla="*/ 64 w 598"/>
                <a:gd name="T55" fmla="*/ 246 h 594"/>
                <a:gd name="T56" fmla="*/ 48 w 598"/>
                <a:gd name="T57" fmla="*/ 282 h 594"/>
                <a:gd name="T58" fmla="*/ 34 w 598"/>
                <a:gd name="T59" fmla="*/ 318 h 594"/>
                <a:gd name="T60" fmla="*/ 22 w 598"/>
                <a:gd name="T61" fmla="*/ 354 h 594"/>
                <a:gd name="T62" fmla="*/ 12 w 598"/>
                <a:gd name="T63" fmla="*/ 392 h 594"/>
                <a:gd name="T64" fmla="*/ 6 w 598"/>
                <a:gd name="T65" fmla="*/ 432 h 594"/>
                <a:gd name="T66" fmla="*/ 0 w 598"/>
                <a:gd name="T67" fmla="*/ 472 h 594"/>
                <a:gd name="T68" fmla="*/ 0 w 598"/>
                <a:gd name="T69" fmla="*/ 512 h 594"/>
                <a:gd name="T70" fmla="*/ 0 w 598"/>
                <a:gd name="T71" fmla="*/ 512 h 594"/>
                <a:gd name="T72" fmla="*/ 34 w 598"/>
                <a:gd name="T73" fmla="*/ 530 h 594"/>
                <a:gd name="T74" fmla="*/ 68 w 598"/>
                <a:gd name="T75" fmla="*/ 548 h 594"/>
                <a:gd name="T76" fmla="*/ 104 w 598"/>
                <a:gd name="T77" fmla="*/ 562 h 594"/>
                <a:gd name="T78" fmla="*/ 142 w 598"/>
                <a:gd name="T79" fmla="*/ 572 h 594"/>
                <a:gd name="T80" fmla="*/ 182 w 598"/>
                <a:gd name="T81" fmla="*/ 582 h 594"/>
                <a:gd name="T82" fmla="*/ 220 w 598"/>
                <a:gd name="T83" fmla="*/ 588 h 594"/>
                <a:gd name="T84" fmla="*/ 260 w 598"/>
                <a:gd name="T85" fmla="*/ 592 h 594"/>
                <a:gd name="T86" fmla="*/ 302 w 598"/>
                <a:gd name="T87" fmla="*/ 594 h 594"/>
                <a:gd name="T88" fmla="*/ 302 w 598"/>
                <a:gd name="T89" fmla="*/ 594 h 594"/>
                <a:gd name="T90" fmla="*/ 342 w 598"/>
                <a:gd name="T91" fmla="*/ 594 h 594"/>
                <a:gd name="T92" fmla="*/ 382 w 598"/>
                <a:gd name="T93" fmla="*/ 590 h 594"/>
                <a:gd name="T94" fmla="*/ 420 w 598"/>
                <a:gd name="T95" fmla="*/ 582 h 594"/>
                <a:gd name="T96" fmla="*/ 458 w 598"/>
                <a:gd name="T97" fmla="*/ 574 h 594"/>
                <a:gd name="T98" fmla="*/ 494 w 598"/>
                <a:gd name="T99" fmla="*/ 562 h 594"/>
                <a:gd name="T100" fmla="*/ 530 w 598"/>
                <a:gd name="T101" fmla="*/ 550 h 594"/>
                <a:gd name="T102" fmla="*/ 566 w 598"/>
                <a:gd name="T103" fmla="*/ 534 h 594"/>
                <a:gd name="T104" fmla="*/ 598 w 598"/>
                <a:gd name="T105" fmla="*/ 516 h 594"/>
                <a:gd name="T106" fmla="*/ 598 w 598"/>
                <a:gd name="T107" fmla="*/ 516 h 5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98" h="594">
                  <a:moveTo>
                    <a:pt x="598" y="516"/>
                  </a:moveTo>
                  <a:lnTo>
                    <a:pt x="598" y="516"/>
                  </a:lnTo>
                  <a:lnTo>
                    <a:pt x="566" y="496"/>
                  </a:lnTo>
                  <a:lnTo>
                    <a:pt x="534" y="474"/>
                  </a:lnTo>
                  <a:lnTo>
                    <a:pt x="504" y="450"/>
                  </a:lnTo>
                  <a:lnTo>
                    <a:pt x="476" y="422"/>
                  </a:lnTo>
                  <a:lnTo>
                    <a:pt x="450" y="396"/>
                  </a:lnTo>
                  <a:lnTo>
                    <a:pt x="424" y="366"/>
                  </a:lnTo>
                  <a:lnTo>
                    <a:pt x="402" y="334"/>
                  </a:lnTo>
                  <a:lnTo>
                    <a:pt x="380" y="302"/>
                  </a:lnTo>
                  <a:lnTo>
                    <a:pt x="362" y="268"/>
                  </a:lnTo>
                  <a:lnTo>
                    <a:pt x="344" y="232"/>
                  </a:lnTo>
                  <a:lnTo>
                    <a:pt x="330" y="196"/>
                  </a:lnTo>
                  <a:lnTo>
                    <a:pt x="318" y="158"/>
                  </a:lnTo>
                  <a:lnTo>
                    <a:pt x="308" y="120"/>
                  </a:lnTo>
                  <a:lnTo>
                    <a:pt x="302" y="80"/>
                  </a:lnTo>
                  <a:lnTo>
                    <a:pt x="298" y="40"/>
                  </a:lnTo>
                  <a:lnTo>
                    <a:pt x="296" y="0"/>
                  </a:lnTo>
                  <a:lnTo>
                    <a:pt x="264" y="20"/>
                  </a:lnTo>
                  <a:lnTo>
                    <a:pt x="232" y="42"/>
                  </a:lnTo>
                  <a:lnTo>
                    <a:pt x="202" y="66"/>
                  </a:lnTo>
                  <a:lnTo>
                    <a:pt x="176" y="92"/>
                  </a:lnTo>
                  <a:lnTo>
                    <a:pt x="150" y="120"/>
                  </a:lnTo>
                  <a:lnTo>
                    <a:pt x="124" y="150"/>
                  </a:lnTo>
                  <a:lnTo>
                    <a:pt x="102" y="180"/>
                  </a:lnTo>
                  <a:lnTo>
                    <a:pt x="82" y="212"/>
                  </a:lnTo>
                  <a:lnTo>
                    <a:pt x="64" y="246"/>
                  </a:lnTo>
                  <a:lnTo>
                    <a:pt x="48" y="282"/>
                  </a:lnTo>
                  <a:lnTo>
                    <a:pt x="34" y="318"/>
                  </a:lnTo>
                  <a:lnTo>
                    <a:pt x="22" y="354"/>
                  </a:lnTo>
                  <a:lnTo>
                    <a:pt x="12" y="392"/>
                  </a:lnTo>
                  <a:lnTo>
                    <a:pt x="6" y="432"/>
                  </a:lnTo>
                  <a:lnTo>
                    <a:pt x="0" y="472"/>
                  </a:lnTo>
                  <a:lnTo>
                    <a:pt x="0" y="512"/>
                  </a:lnTo>
                  <a:lnTo>
                    <a:pt x="34" y="530"/>
                  </a:lnTo>
                  <a:lnTo>
                    <a:pt x="68" y="548"/>
                  </a:lnTo>
                  <a:lnTo>
                    <a:pt x="104" y="562"/>
                  </a:lnTo>
                  <a:lnTo>
                    <a:pt x="142" y="572"/>
                  </a:lnTo>
                  <a:lnTo>
                    <a:pt x="182" y="582"/>
                  </a:lnTo>
                  <a:lnTo>
                    <a:pt x="220" y="588"/>
                  </a:lnTo>
                  <a:lnTo>
                    <a:pt x="260" y="592"/>
                  </a:lnTo>
                  <a:lnTo>
                    <a:pt x="302" y="594"/>
                  </a:lnTo>
                  <a:lnTo>
                    <a:pt x="342" y="594"/>
                  </a:lnTo>
                  <a:lnTo>
                    <a:pt x="382" y="590"/>
                  </a:lnTo>
                  <a:lnTo>
                    <a:pt x="420" y="582"/>
                  </a:lnTo>
                  <a:lnTo>
                    <a:pt x="458" y="574"/>
                  </a:lnTo>
                  <a:lnTo>
                    <a:pt x="494" y="562"/>
                  </a:lnTo>
                  <a:lnTo>
                    <a:pt x="530" y="550"/>
                  </a:lnTo>
                  <a:lnTo>
                    <a:pt x="566" y="534"/>
                  </a:lnTo>
                  <a:lnTo>
                    <a:pt x="598" y="516"/>
                  </a:lnTo>
                  <a:close/>
                </a:path>
              </a:pathLst>
            </a:custGeom>
            <a:solidFill>
              <a:srgbClr val="FF00FF"/>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7177" name="Freeform 44"/>
            <p:cNvSpPr>
              <a:spLocks/>
            </p:cNvSpPr>
            <p:nvPr/>
          </p:nvSpPr>
          <p:spPr bwMode="auto">
            <a:xfrm>
              <a:off x="1669" y="1827"/>
              <a:ext cx="602" cy="596"/>
            </a:xfrm>
            <a:custGeom>
              <a:avLst/>
              <a:gdLst>
                <a:gd name="T0" fmla="*/ 304 w 602"/>
                <a:gd name="T1" fmla="*/ 0 h 596"/>
                <a:gd name="T2" fmla="*/ 304 w 602"/>
                <a:gd name="T3" fmla="*/ 0 h 596"/>
                <a:gd name="T4" fmla="*/ 302 w 602"/>
                <a:gd name="T5" fmla="*/ 42 h 596"/>
                <a:gd name="T6" fmla="*/ 298 w 602"/>
                <a:gd name="T7" fmla="*/ 82 h 596"/>
                <a:gd name="T8" fmla="*/ 290 w 602"/>
                <a:gd name="T9" fmla="*/ 122 h 596"/>
                <a:gd name="T10" fmla="*/ 282 w 602"/>
                <a:gd name="T11" fmla="*/ 160 h 596"/>
                <a:gd name="T12" fmla="*/ 268 w 602"/>
                <a:gd name="T13" fmla="*/ 198 h 596"/>
                <a:gd name="T14" fmla="*/ 254 w 602"/>
                <a:gd name="T15" fmla="*/ 234 h 596"/>
                <a:gd name="T16" fmla="*/ 238 w 602"/>
                <a:gd name="T17" fmla="*/ 270 h 596"/>
                <a:gd name="T18" fmla="*/ 220 w 602"/>
                <a:gd name="T19" fmla="*/ 304 h 596"/>
                <a:gd name="T20" fmla="*/ 198 w 602"/>
                <a:gd name="T21" fmla="*/ 336 h 596"/>
                <a:gd name="T22" fmla="*/ 176 w 602"/>
                <a:gd name="T23" fmla="*/ 368 h 596"/>
                <a:gd name="T24" fmla="*/ 150 w 602"/>
                <a:gd name="T25" fmla="*/ 398 h 596"/>
                <a:gd name="T26" fmla="*/ 124 w 602"/>
                <a:gd name="T27" fmla="*/ 424 h 596"/>
                <a:gd name="T28" fmla="*/ 96 w 602"/>
                <a:gd name="T29" fmla="*/ 450 h 596"/>
                <a:gd name="T30" fmla="*/ 66 w 602"/>
                <a:gd name="T31" fmla="*/ 476 h 596"/>
                <a:gd name="T32" fmla="*/ 34 w 602"/>
                <a:gd name="T33" fmla="*/ 498 h 596"/>
                <a:gd name="T34" fmla="*/ 0 w 602"/>
                <a:gd name="T35" fmla="*/ 518 h 596"/>
                <a:gd name="T36" fmla="*/ 0 w 602"/>
                <a:gd name="T37" fmla="*/ 518 h 596"/>
                <a:gd name="T38" fmla="*/ 34 w 602"/>
                <a:gd name="T39" fmla="*/ 536 h 596"/>
                <a:gd name="T40" fmla="*/ 68 w 602"/>
                <a:gd name="T41" fmla="*/ 552 h 596"/>
                <a:gd name="T42" fmla="*/ 104 w 602"/>
                <a:gd name="T43" fmla="*/ 564 h 596"/>
                <a:gd name="T44" fmla="*/ 142 w 602"/>
                <a:gd name="T45" fmla="*/ 576 h 596"/>
                <a:gd name="T46" fmla="*/ 180 w 602"/>
                <a:gd name="T47" fmla="*/ 584 h 596"/>
                <a:gd name="T48" fmla="*/ 218 w 602"/>
                <a:gd name="T49" fmla="*/ 592 h 596"/>
                <a:gd name="T50" fmla="*/ 258 w 602"/>
                <a:gd name="T51" fmla="*/ 596 h 596"/>
                <a:gd name="T52" fmla="*/ 298 w 602"/>
                <a:gd name="T53" fmla="*/ 596 h 596"/>
                <a:gd name="T54" fmla="*/ 298 w 602"/>
                <a:gd name="T55" fmla="*/ 596 h 596"/>
                <a:gd name="T56" fmla="*/ 338 w 602"/>
                <a:gd name="T57" fmla="*/ 594 h 596"/>
                <a:gd name="T58" fmla="*/ 380 w 602"/>
                <a:gd name="T59" fmla="*/ 590 h 596"/>
                <a:gd name="T60" fmla="*/ 418 w 602"/>
                <a:gd name="T61" fmla="*/ 584 h 596"/>
                <a:gd name="T62" fmla="*/ 458 w 602"/>
                <a:gd name="T63" fmla="*/ 574 h 596"/>
                <a:gd name="T64" fmla="*/ 494 w 602"/>
                <a:gd name="T65" fmla="*/ 562 h 596"/>
                <a:gd name="T66" fmla="*/ 532 w 602"/>
                <a:gd name="T67" fmla="*/ 548 h 596"/>
                <a:gd name="T68" fmla="*/ 566 w 602"/>
                <a:gd name="T69" fmla="*/ 532 h 596"/>
                <a:gd name="T70" fmla="*/ 602 w 602"/>
                <a:gd name="T71" fmla="*/ 514 h 596"/>
                <a:gd name="T72" fmla="*/ 602 w 602"/>
                <a:gd name="T73" fmla="*/ 514 h 596"/>
                <a:gd name="T74" fmla="*/ 600 w 602"/>
                <a:gd name="T75" fmla="*/ 474 h 596"/>
                <a:gd name="T76" fmla="*/ 594 w 602"/>
                <a:gd name="T77" fmla="*/ 434 h 596"/>
                <a:gd name="T78" fmla="*/ 588 w 602"/>
                <a:gd name="T79" fmla="*/ 394 h 596"/>
                <a:gd name="T80" fmla="*/ 578 w 602"/>
                <a:gd name="T81" fmla="*/ 356 h 596"/>
                <a:gd name="T82" fmla="*/ 566 w 602"/>
                <a:gd name="T83" fmla="*/ 318 h 596"/>
                <a:gd name="T84" fmla="*/ 552 w 602"/>
                <a:gd name="T85" fmla="*/ 282 h 596"/>
                <a:gd name="T86" fmla="*/ 536 w 602"/>
                <a:gd name="T87" fmla="*/ 248 h 596"/>
                <a:gd name="T88" fmla="*/ 518 w 602"/>
                <a:gd name="T89" fmla="*/ 214 h 596"/>
                <a:gd name="T90" fmla="*/ 498 w 602"/>
                <a:gd name="T91" fmla="*/ 182 h 596"/>
                <a:gd name="T92" fmla="*/ 474 w 602"/>
                <a:gd name="T93" fmla="*/ 150 h 596"/>
                <a:gd name="T94" fmla="*/ 450 w 602"/>
                <a:gd name="T95" fmla="*/ 122 h 596"/>
                <a:gd name="T96" fmla="*/ 424 w 602"/>
                <a:gd name="T97" fmla="*/ 94 h 596"/>
                <a:gd name="T98" fmla="*/ 396 w 602"/>
                <a:gd name="T99" fmla="*/ 68 h 596"/>
                <a:gd name="T100" fmla="*/ 368 w 602"/>
                <a:gd name="T101" fmla="*/ 44 h 596"/>
                <a:gd name="T102" fmla="*/ 336 w 602"/>
                <a:gd name="T103" fmla="*/ 22 h 596"/>
                <a:gd name="T104" fmla="*/ 304 w 602"/>
                <a:gd name="T105" fmla="*/ 0 h 596"/>
                <a:gd name="T106" fmla="*/ 304 w 602"/>
                <a:gd name="T107" fmla="*/ 0 h 59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02" h="596">
                  <a:moveTo>
                    <a:pt x="304" y="0"/>
                  </a:moveTo>
                  <a:lnTo>
                    <a:pt x="304" y="0"/>
                  </a:lnTo>
                  <a:lnTo>
                    <a:pt x="302" y="42"/>
                  </a:lnTo>
                  <a:lnTo>
                    <a:pt x="298" y="82"/>
                  </a:lnTo>
                  <a:lnTo>
                    <a:pt x="290" y="122"/>
                  </a:lnTo>
                  <a:lnTo>
                    <a:pt x="282" y="160"/>
                  </a:lnTo>
                  <a:lnTo>
                    <a:pt x="268" y="198"/>
                  </a:lnTo>
                  <a:lnTo>
                    <a:pt x="254" y="234"/>
                  </a:lnTo>
                  <a:lnTo>
                    <a:pt x="238" y="270"/>
                  </a:lnTo>
                  <a:lnTo>
                    <a:pt x="220" y="304"/>
                  </a:lnTo>
                  <a:lnTo>
                    <a:pt x="198" y="336"/>
                  </a:lnTo>
                  <a:lnTo>
                    <a:pt x="176" y="368"/>
                  </a:lnTo>
                  <a:lnTo>
                    <a:pt x="150" y="398"/>
                  </a:lnTo>
                  <a:lnTo>
                    <a:pt x="124" y="424"/>
                  </a:lnTo>
                  <a:lnTo>
                    <a:pt x="96" y="450"/>
                  </a:lnTo>
                  <a:lnTo>
                    <a:pt x="66" y="476"/>
                  </a:lnTo>
                  <a:lnTo>
                    <a:pt x="34" y="498"/>
                  </a:lnTo>
                  <a:lnTo>
                    <a:pt x="0" y="518"/>
                  </a:lnTo>
                  <a:lnTo>
                    <a:pt x="34" y="536"/>
                  </a:lnTo>
                  <a:lnTo>
                    <a:pt x="68" y="552"/>
                  </a:lnTo>
                  <a:lnTo>
                    <a:pt x="104" y="564"/>
                  </a:lnTo>
                  <a:lnTo>
                    <a:pt x="142" y="576"/>
                  </a:lnTo>
                  <a:lnTo>
                    <a:pt x="180" y="584"/>
                  </a:lnTo>
                  <a:lnTo>
                    <a:pt x="218" y="592"/>
                  </a:lnTo>
                  <a:lnTo>
                    <a:pt x="258" y="596"/>
                  </a:lnTo>
                  <a:lnTo>
                    <a:pt x="298" y="596"/>
                  </a:lnTo>
                  <a:lnTo>
                    <a:pt x="338" y="594"/>
                  </a:lnTo>
                  <a:lnTo>
                    <a:pt x="380" y="590"/>
                  </a:lnTo>
                  <a:lnTo>
                    <a:pt x="418" y="584"/>
                  </a:lnTo>
                  <a:lnTo>
                    <a:pt x="458" y="574"/>
                  </a:lnTo>
                  <a:lnTo>
                    <a:pt x="494" y="562"/>
                  </a:lnTo>
                  <a:lnTo>
                    <a:pt x="532" y="548"/>
                  </a:lnTo>
                  <a:lnTo>
                    <a:pt x="566" y="532"/>
                  </a:lnTo>
                  <a:lnTo>
                    <a:pt x="602" y="514"/>
                  </a:lnTo>
                  <a:lnTo>
                    <a:pt x="600" y="474"/>
                  </a:lnTo>
                  <a:lnTo>
                    <a:pt x="594" y="434"/>
                  </a:lnTo>
                  <a:lnTo>
                    <a:pt x="588" y="394"/>
                  </a:lnTo>
                  <a:lnTo>
                    <a:pt x="578" y="356"/>
                  </a:lnTo>
                  <a:lnTo>
                    <a:pt x="566" y="318"/>
                  </a:lnTo>
                  <a:lnTo>
                    <a:pt x="552" y="282"/>
                  </a:lnTo>
                  <a:lnTo>
                    <a:pt x="536" y="248"/>
                  </a:lnTo>
                  <a:lnTo>
                    <a:pt x="518" y="214"/>
                  </a:lnTo>
                  <a:lnTo>
                    <a:pt x="498" y="182"/>
                  </a:lnTo>
                  <a:lnTo>
                    <a:pt x="474" y="150"/>
                  </a:lnTo>
                  <a:lnTo>
                    <a:pt x="450" y="122"/>
                  </a:lnTo>
                  <a:lnTo>
                    <a:pt x="424" y="94"/>
                  </a:lnTo>
                  <a:lnTo>
                    <a:pt x="396" y="68"/>
                  </a:lnTo>
                  <a:lnTo>
                    <a:pt x="368" y="44"/>
                  </a:lnTo>
                  <a:lnTo>
                    <a:pt x="336" y="22"/>
                  </a:lnTo>
                  <a:lnTo>
                    <a:pt x="304" y="0"/>
                  </a:lnTo>
                  <a:close/>
                </a:path>
              </a:pathLst>
            </a:custGeom>
            <a:solidFill>
              <a:srgbClr val="00FFFF"/>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7178" name="Freeform 45"/>
            <p:cNvSpPr>
              <a:spLocks/>
            </p:cNvSpPr>
            <p:nvPr/>
          </p:nvSpPr>
          <p:spPr bwMode="auto">
            <a:xfrm>
              <a:off x="1367" y="1745"/>
              <a:ext cx="606" cy="600"/>
            </a:xfrm>
            <a:custGeom>
              <a:avLst/>
              <a:gdLst>
                <a:gd name="T0" fmla="*/ 0 w 606"/>
                <a:gd name="T1" fmla="*/ 84 h 600"/>
                <a:gd name="T2" fmla="*/ 0 w 606"/>
                <a:gd name="T3" fmla="*/ 84 h 600"/>
                <a:gd name="T4" fmla="*/ 2 w 606"/>
                <a:gd name="T5" fmla="*/ 124 h 600"/>
                <a:gd name="T6" fmla="*/ 6 w 606"/>
                <a:gd name="T7" fmla="*/ 164 h 600"/>
                <a:gd name="T8" fmla="*/ 12 w 606"/>
                <a:gd name="T9" fmla="*/ 204 h 600"/>
                <a:gd name="T10" fmla="*/ 22 w 606"/>
                <a:gd name="T11" fmla="*/ 242 h 600"/>
                <a:gd name="T12" fmla="*/ 34 w 606"/>
                <a:gd name="T13" fmla="*/ 280 h 600"/>
                <a:gd name="T14" fmla="*/ 48 w 606"/>
                <a:gd name="T15" fmla="*/ 316 h 600"/>
                <a:gd name="T16" fmla="*/ 66 w 606"/>
                <a:gd name="T17" fmla="*/ 352 h 600"/>
                <a:gd name="T18" fmla="*/ 84 w 606"/>
                <a:gd name="T19" fmla="*/ 386 h 600"/>
                <a:gd name="T20" fmla="*/ 106 w 606"/>
                <a:gd name="T21" fmla="*/ 418 h 600"/>
                <a:gd name="T22" fmla="*/ 128 w 606"/>
                <a:gd name="T23" fmla="*/ 450 h 600"/>
                <a:gd name="T24" fmla="*/ 154 w 606"/>
                <a:gd name="T25" fmla="*/ 480 h 600"/>
                <a:gd name="T26" fmla="*/ 180 w 606"/>
                <a:gd name="T27" fmla="*/ 506 h 600"/>
                <a:gd name="T28" fmla="*/ 208 w 606"/>
                <a:gd name="T29" fmla="*/ 534 h 600"/>
                <a:gd name="T30" fmla="*/ 238 w 606"/>
                <a:gd name="T31" fmla="*/ 558 h 600"/>
                <a:gd name="T32" fmla="*/ 270 w 606"/>
                <a:gd name="T33" fmla="*/ 580 h 600"/>
                <a:gd name="T34" fmla="*/ 302 w 606"/>
                <a:gd name="T35" fmla="*/ 600 h 600"/>
                <a:gd name="T36" fmla="*/ 302 w 606"/>
                <a:gd name="T37" fmla="*/ 600 h 600"/>
                <a:gd name="T38" fmla="*/ 336 w 606"/>
                <a:gd name="T39" fmla="*/ 580 h 600"/>
                <a:gd name="T40" fmla="*/ 368 w 606"/>
                <a:gd name="T41" fmla="*/ 558 h 600"/>
                <a:gd name="T42" fmla="*/ 398 w 606"/>
                <a:gd name="T43" fmla="*/ 532 h 600"/>
                <a:gd name="T44" fmla="*/ 426 w 606"/>
                <a:gd name="T45" fmla="*/ 506 h 600"/>
                <a:gd name="T46" fmla="*/ 452 w 606"/>
                <a:gd name="T47" fmla="*/ 480 h 600"/>
                <a:gd name="T48" fmla="*/ 478 w 606"/>
                <a:gd name="T49" fmla="*/ 450 h 600"/>
                <a:gd name="T50" fmla="*/ 500 w 606"/>
                <a:gd name="T51" fmla="*/ 418 h 600"/>
                <a:gd name="T52" fmla="*/ 522 w 606"/>
                <a:gd name="T53" fmla="*/ 386 h 600"/>
                <a:gd name="T54" fmla="*/ 540 w 606"/>
                <a:gd name="T55" fmla="*/ 352 h 600"/>
                <a:gd name="T56" fmla="*/ 556 w 606"/>
                <a:gd name="T57" fmla="*/ 316 h 600"/>
                <a:gd name="T58" fmla="*/ 570 w 606"/>
                <a:gd name="T59" fmla="*/ 280 h 600"/>
                <a:gd name="T60" fmla="*/ 584 w 606"/>
                <a:gd name="T61" fmla="*/ 242 h 600"/>
                <a:gd name="T62" fmla="*/ 592 w 606"/>
                <a:gd name="T63" fmla="*/ 204 h 600"/>
                <a:gd name="T64" fmla="*/ 600 w 606"/>
                <a:gd name="T65" fmla="*/ 164 h 600"/>
                <a:gd name="T66" fmla="*/ 604 w 606"/>
                <a:gd name="T67" fmla="*/ 124 h 600"/>
                <a:gd name="T68" fmla="*/ 606 w 606"/>
                <a:gd name="T69" fmla="*/ 82 h 600"/>
                <a:gd name="T70" fmla="*/ 606 w 606"/>
                <a:gd name="T71" fmla="*/ 82 h 600"/>
                <a:gd name="T72" fmla="*/ 572 w 606"/>
                <a:gd name="T73" fmla="*/ 64 h 600"/>
                <a:gd name="T74" fmla="*/ 536 w 606"/>
                <a:gd name="T75" fmla="*/ 48 h 600"/>
                <a:gd name="T76" fmla="*/ 500 w 606"/>
                <a:gd name="T77" fmla="*/ 34 h 600"/>
                <a:gd name="T78" fmla="*/ 462 w 606"/>
                <a:gd name="T79" fmla="*/ 22 h 600"/>
                <a:gd name="T80" fmla="*/ 424 w 606"/>
                <a:gd name="T81" fmla="*/ 12 h 600"/>
                <a:gd name="T82" fmla="*/ 384 w 606"/>
                <a:gd name="T83" fmla="*/ 6 h 600"/>
                <a:gd name="T84" fmla="*/ 344 w 606"/>
                <a:gd name="T85" fmla="*/ 2 h 600"/>
                <a:gd name="T86" fmla="*/ 304 w 606"/>
                <a:gd name="T87" fmla="*/ 0 h 600"/>
                <a:gd name="T88" fmla="*/ 304 w 606"/>
                <a:gd name="T89" fmla="*/ 0 h 600"/>
                <a:gd name="T90" fmla="*/ 262 w 606"/>
                <a:gd name="T91" fmla="*/ 2 h 600"/>
                <a:gd name="T92" fmla="*/ 222 w 606"/>
                <a:gd name="T93" fmla="*/ 6 h 600"/>
                <a:gd name="T94" fmla="*/ 182 w 606"/>
                <a:gd name="T95" fmla="*/ 14 h 600"/>
                <a:gd name="T96" fmla="*/ 144 w 606"/>
                <a:gd name="T97" fmla="*/ 22 h 600"/>
                <a:gd name="T98" fmla="*/ 106 w 606"/>
                <a:gd name="T99" fmla="*/ 34 h 600"/>
                <a:gd name="T100" fmla="*/ 68 w 606"/>
                <a:gd name="T101" fmla="*/ 48 h 600"/>
                <a:gd name="T102" fmla="*/ 34 w 606"/>
                <a:gd name="T103" fmla="*/ 64 h 600"/>
                <a:gd name="T104" fmla="*/ 0 w 606"/>
                <a:gd name="T105" fmla="*/ 84 h 600"/>
                <a:gd name="T106" fmla="*/ 0 w 606"/>
                <a:gd name="T107" fmla="*/ 84 h 60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06" h="600">
                  <a:moveTo>
                    <a:pt x="0" y="84"/>
                  </a:moveTo>
                  <a:lnTo>
                    <a:pt x="0" y="84"/>
                  </a:lnTo>
                  <a:lnTo>
                    <a:pt x="2" y="124"/>
                  </a:lnTo>
                  <a:lnTo>
                    <a:pt x="6" y="164"/>
                  </a:lnTo>
                  <a:lnTo>
                    <a:pt x="12" y="204"/>
                  </a:lnTo>
                  <a:lnTo>
                    <a:pt x="22" y="242"/>
                  </a:lnTo>
                  <a:lnTo>
                    <a:pt x="34" y="280"/>
                  </a:lnTo>
                  <a:lnTo>
                    <a:pt x="48" y="316"/>
                  </a:lnTo>
                  <a:lnTo>
                    <a:pt x="66" y="352"/>
                  </a:lnTo>
                  <a:lnTo>
                    <a:pt x="84" y="386"/>
                  </a:lnTo>
                  <a:lnTo>
                    <a:pt x="106" y="418"/>
                  </a:lnTo>
                  <a:lnTo>
                    <a:pt x="128" y="450"/>
                  </a:lnTo>
                  <a:lnTo>
                    <a:pt x="154" y="480"/>
                  </a:lnTo>
                  <a:lnTo>
                    <a:pt x="180" y="506"/>
                  </a:lnTo>
                  <a:lnTo>
                    <a:pt x="208" y="534"/>
                  </a:lnTo>
                  <a:lnTo>
                    <a:pt x="238" y="558"/>
                  </a:lnTo>
                  <a:lnTo>
                    <a:pt x="270" y="580"/>
                  </a:lnTo>
                  <a:lnTo>
                    <a:pt x="302" y="600"/>
                  </a:lnTo>
                  <a:lnTo>
                    <a:pt x="336" y="580"/>
                  </a:lnTo>
                  <a:lnTo>
                    <a:pt x="368" y="558"/>
                  </a:lnTo>
                  <a:lnTo>
                    <a:pt x="398" y="532"/>
                  </a:lnTo>
                  <a:lnTo>
                    <a:pt x="426" y="506"/>
                  </a:lnTo>
                  <a:lnTo>
                    <a:pt x="452" y="480"/>
                  </a:lnTo>
                  <a:lnTo>
                    <a:pt x="478" y="450"/>
                  </a:lnTo>
                  <a:lnTo>
                    <a:pt x="500" y="418"/>
                  </a:lnTo>
                  <a:lnTo>
                    <a:pt x="522" y="386"/>
                  </a:lnTo>
                  <a:lnTo>
                    <a:pt x="540" y="352"/>
                  </a:lnTo>
                  <a:lnTo>
                    <a:pt x="556" y="316"/>
                  </a:lnTo>
                  <a:lnTo>
                    <a:pt x="570" y="280"/>
                  </a:lnTo>
                  <a:lnTo>
                    <a:pt x="584" y="242"/>
                  </a:lnTo>
                  <a:lnTo>
                    <a:pt x="592" y="204"/>
                  </a:lnTo>
                  <a:lnTo>
                    <a:pt x="600" y="164"/>
                  </a:lnTo>
                  <a:lnTo>
                    <a:pt x="604" y="124"/>
                  </a:lnTo>
                  <a:lnTo>
                    <a:pt x="606" y="82"/>
                  </a:lnTo>
                  <a:lnTo>
                    <a:pt x="572" y="64"/>
                  </a:lnTo>
                  <a:lnTo>
                    <a:pt x="536" y="48"/>
                  </a:lnTo>
                  <a:lnTo>
                    <a:pt x="500" y="34"/>
                  </a:lnTo>
                  <a:lnTo>
                    <a:pt x="462" y="22"/>
                  </a:lnTo>
                  <a:lnTo>
                    <a:pt x="424" y="12"/>
                  </a:lnTo>
                  <a:lnTo>
                    <a:pt x="384" y="6"/>
                  </a:lnTo>
                  <a:lnTo>
                    <a:pt x="344" y="2"/>
                  </a:lnTo>
                  <a:lnTo>
                    <a:pt x="304" y="0"/>
                  </a:lnTo>
                  <a:lnTo>
                    <a:pt x="262" y="2"/>
                  </a:lnTo>
                  <a:lnTo>
                    <a:pt x="222" y="6"/>
                  </a:lnTo>
                  <a:lnTo>
                    <a:pt x="182" y="14"/>
                  </a:lnTo>
                  <a:lnTo>
                    <a:pt x="144" y="22"/>
                  </a:lnTo>
                  <a:lnTo>
                    <a:pt x="106" y="34"/>
                  </a:lnTo>
                  <a:lnTo>
                    <a:pt x="68" y="48"/>
                  </a:lnTo>
                  <a:lnTo>
                    <a:pt x="34" y="64"/>
                  </a:lnTo>
                  <a:lnTo>
                    <a:pt x="0" y="84"/>
                  </a:lnTo>
                  <a:close/>
                </a:path>
              </a:pathLst>
            </a:custGeom>
            <a:solidFill>
              <a:schemeClr val="bg1"/>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grpSp>
      <p:sp>
        <p:nvSpPr>
          <p:cNvPr id="7171" name="Rectangle 46"/>
          <p:cNvSpPr>
            <a:spLocks noGrp="1" noChangeArrowheads="1"/>
          </p:cNvSpPr>
          <p:nvPr>
            <p:ph type="title"/>
          </p:nvPr>
        </p:nvSpPr>
        <p:spPr/>
        <p:txBody>
          <a:bodyPr/>
          <a:lstStyle/>
          <a:p>
            <a:pPr eaLnBrk="1" hangingPunct="1"/>
            <a:r>
              <a:rPr lang="en-GB" altLang="en-US" smtClean="0"/>
              <a:t>3 circle Venn Diagrammes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
          <p:cNvSpPr>
            <a:spLocks noGrp="1" noChangeArrowheads="1"/>
          </p:cNvSpPr>
          <p:nvPr>
            <p:ph type="title"/>
          </p:nvPr>
        </p:nvSpPr>
        <p:spPr/>
        <p:txBody>
          <a:bodyPr/>
          <a:lstStyle/>
          <a:p>
            <a:pPr eaLnBrk="1" hangingPunct="1"/>
            <a:r>
              <a:rPr lang="en-GB" altLang="en-US" smtClean="0"/>
              <a:t>4 circle Venn Diagrammes</a:t>
            </a:r>
          </a:p>
        </p:txBody>
      </p:sp>
      <p:sp>
        <p:nvSpPr>
          <p:cNvPr id="9219" name="Freeform 14"/>
          <p:cNvSpPr>
            <a:spLocks/>
          </p:cNvSpPr>
          <p:nvPr/>
        </p:nvSpPr>
        <p:spPr bwMode="auto">
          <a:xfrm>
            <a:off x="1947863" y="1470025"/>
            <a:ext cx="2668587" cy="2405063"/>
          </a:xfrm>
          <a:custGeom>
            <a:avLst/>
            <a:gdLst>
              <a:gd name="T0" fmla="*/ 1670535 w 2000"/>
              <a:gd name="T1" fmla="*/ 1612273 h 1802"/>
              <a:gd name="T2" fmla="*/ 1876017 w 2000"/>
              <a:gd name="T3" fmla="*/ 1633628 h 1802"/>
              <a:gd name="T4" fmla="*/ 2073492 w 2000"/>
              <a:gd name="T5" fmla="*/ 1681676 h 1802"/>
              <a:gd name="T6" fmla="*/ 2134870 w 2000"/>
              <a:gd name="T7" fmla="*/ 1652313 h 1802"/>
              <a:gd name="T8" fmla="*/ 2134870 w 2000"/>
              <a:gd name="T9" fmla="*/ 1513508 h 1802"/>
              <a:gd name="T10" fmla="*/ 2169561 w 2000"/>
              <a:gd name="T11" fmla="*/ 1254583 h 1802"/>
              <a:gd name="T12" fmla="*/ 2244282 w 2000"/>
              <a:gd name="T13" fmla="*/ 1014344 h 1802"/>
              <a:gd name="T14" fmla="*/ 2353694 w 2000"/>
              <a:gd name="T15" fmla="*/ 787451 h 1802"/>
              <a:gd name="T16" fmla="*/ 2497797 w 2000"/>
              <a:gd name="T17" fmla="*/ 584582 h 1802"/>
              <a:gd name="T18" fmla="*/ 2668587 w 2000"/>
              <a:gd name="T19" fmla="*/ 405738 h 1802"/>
              <a:gd name="T20" fmla="*/ 2559175 w 2000"/>
              <a:gd name="T21" fmla="*/ 317650 h 1802"/>
              <a:gd name="T22" fmla="*/ 2377711 w 2000"/>
              <a:gd name="T23" fmla="*/ 200199 h 1802"/>
              <a:gd name="T24" fmla="*/ 2182904 w 2000"/>
              <a:gd name="T25" fmla="*/ 109442 h 1802"/>
              <a:gd name="T26" fmla="*/ 1974754 w 2000"/>
              <a:gd name="T27" fmla="*/ 42709 h 1802"/>
              <a:gd name="T28" fmla="*/ 1753262 w 2000"/>
              <a:gd name="T29" fmla="*/ 8008 h 1802"/>
              <a:gd name="T30" fmla="*/ 1601152 w 2000"/>
              <a:gd name="T31" fmla="*/ 0 h 1802"/>
              <a:gd name="T32" fmla="*/ 1358311 w 2000"/>
              <a:gd name="T33" fmla="*/ 18685 h 1802"/>
              <a:gd name="T34" fmla="*/ 1126144 w 2000"/>
              <a:gd name="T35" fmla="*/ 72072 h 1802"/>
              <a:gd name="T36" fmla="*/ 907320 w 2000"/>
              <a:gd name="T37" fmla="*/ 157490 h 1802"/>
              <a:gd name="T38" fmla="*/ 707176 w 2000"/>
              <a:gd name="T39" fmla="*/ 274941 h 1802"/>
              <a:gd name="T40" fmla="*/ 525712 w 2000"/>
              <a:gd name="T41" fmla="*/ 416415 h 1802"/>
              <a:gd name="T42" fmla="*/ 365596 w 2000"/>
              <a:gd name="T43" fmla="*/ 581913 h 1802"/>
              <a:gd name="T44" fmla="*/ 232167 w 2000"/>
              <a:gd name="T45" fmla="*/ 771435 h 1802"/>
              <a:gd name="T46" fmla="*/ 128092 w 2000"/>
              <a:gd name="T47" fmla="*/ 979643 h 1802"/>
              <a:gd name="T48" fmla="*/ 50703 w 2000"/>
              <a:gd name="T49" fmla="*/ 1201197 h 1802"/>
              <a:gd name="T50" fmla="*/ 10674 w 2000"/>
              <a:gd name="T51" fmla="*/ 1438767 h 1802"/>
              <a:gd name="T52" fmla="*/ 0 w 2000"/>
              <a:gd name="T53" fmla="*/ 1601596 h 1802"/>
              <a:gd name="T54" fmla="*/ 10674 w 2000"/>
              <a:gd name="T55" fmla="*/ 1764425 h 1802"/>
              <a:gd name="T56" fmla="*/ 32023 w 2000"/>
              <a:gd name="T57" fmla="*/ 1921915 h 1802"/>
              <a:gd name="T58" fmla="*/ 72052 w 2000"/>
              <a:gd name="T59" fmla="*/ 2074067 h 1802"/>
              <a:gd name="T60" fmla="*/ 125424 w 2000"/>
              <a:gd name="T61" fmla="*/ 2220879 h 1802"/>
              <a:gd name="T62" fmla="*/ 192138 w 2000"/>
              <a:gd name="T63" fmla="*/ 2359684 h 1802"/>
              <a:gd name="T64" fmla="*/ 242841 w 2000"/>
              <a:gd name="T65" fmla="*/ 2359684 h 1802"/>
              <a:gd name="T66" fmla="*/ 330905 w 2000"/>
              <a:gd name="T67" fmla="*/ 2234226 h 1802"/>
              <a:gd name="T68" fmla="*/ 432311 w 2000"/>
              <a:gd name="T69" fmla="*/ 2116776 h 1802"/>
              <a:gd name="T70" fmla="*/ 541723 w 2000"/>
              <a:gd name="T71" fmla="*/ 2010003 h 1802"/>
              <a:gd name="T72" fmla="*/ 661810 w 2000"/>
              <a:gd name="T73" fmla="*/ 1913907 h 1802"/>
              <a:gd name="T74" fmla="*/ 789902 w 2000"/>
              <a:gd name="T75" fmla="*/ 1828489 h 1802"/>
              <a:gd name="T76" fmla="*/ 928668 w 2000"/>
              <a:gd name="T77" fmla="*/ 1756417 h 1802"/>
              <a:gd name="T78" fmla="*/ 1072772 w 2000"/>
              <a:gd name="T79" fmla="*/ 1697692 h 1802"/>
              <a:gd name="T80" fmla="*/ 1224881 w 2000"/>
              <a:gd name="T81" fmla="*/ 1654982 h 1802"/>
              <a:gd name="T82" fmla="*/ 1382328 w 2000"/>
              <a:gd name="T83" fmla="*/ 1625620 h 1802"/>
              <a:gd name="T84" fmla="*/ 1545112 w 2000"/>
              <a:gd name="T85" fmla="*/ 1609604 h 180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000" h="1802">
                <a:moveTo>
                  <a:pt x="1198" y="1206"/>
                </a:moveTo>
                <a:lnTo>
                  <a:pt x="1198" y="1206"/>
                </a:lnTo>
                <a:lnTo>
                  <a:pt x="1252" y="1208"/>
                </a:lnTo>
                <a:lnTo>
                  <a:pt x="1304" y="1210"/>
                </a:lnTo>
                <a:lnTo>
                  <a:pt x="1354" y="1216"/>
                </a:lnTo>
                <a:lnTo>
                  <a:pt x="1406" y="1224"/>
                </a:lnTo>
                <a:lnTo>
                  <a:pt x="1456" y="1234"/>
                </a:lnTo>
                <a:lnTo>
                  <a:pt x="1506" y="1246"/>
                </a:lnTo>
                <a:lnTo>
                  <a:pt x="1554" y="1260"/>
                </a:lnTo>
                <a:lnTo>
                  <a:pt x="1602" y="1276"/>
                </a:lnTo>
                <a:lnTo>
                  <a:pt x="1600" y="1238"/>
                </a:lnTo>
                <a:lnTo>
                  <a:pt x="1598" y="1200"/>
                </a:lnTo>
                <a:lnTo>
                  <a:pt x="1600" y="1134"/>
                </a:lnTo>
                <a:lnTo>
                  <a:pt x="1606" y="1068"/>
                </a:lnTo>
                <a:lnTo>
                  <a:pt x="1614" y="1004"/>
                </a:lnTo>
                <a:lnTo>
                  <a:pt x="1626" y="940"/>
                </a:lnTo>
                <a:lnTo>
                  <a:pt x="1642" y="880"/>
                </a:lnTo>
                <a:lnTo>
                  <a:pt x="1660" y="818"/>
                </a:lnTo>
                <a:lnTo>
                  <a:pt x="1682" y="760"/>
                </a:lnTo>
                <a:lnTo>
                  <a:pt x="1706" y="702"/>
                </a:lnTo>
                <a:lnTo>
                  <a:pt x="1734" y="646"/>
                </a:lnTo>
                <a:lnTo>
                  <a:pt x="1764" y="590"/>
                </a:lnTo>
                <a:lnTo>
                  <a:pt x="1798" y="538"/>
                </a:lnTo>
                <a:lnTo>
                  <a:pt x="1834" y="488"/>
                </a:lnTo>
                <a:lnTo>
                  <a:pt x="1872" y="438"/>
                </a:lnTo>
                <a:lnTo>
                  <a:pt x="1912" y="392"/>
                </a:lnTo>
                <a:lnTo>
                  <a:pt x="1954" y="348"/>
                </a:lnTo>
                <a:lnTo>
                  <a:pt x="2000" y="304"/>
                </a:lnTo>
                <a:lnTo>
                  <a:pt x="1960" y="270"/>
                </a:lnTo>
                <a:lnTo>
                  <a:pt x="1918" y="238"/>
                </a:lnTo>
                <a:lnTo>
                  <a:pt x="1874" y="206"/>
                </a:lnTo>
                <a:lnTo>
                  <a:pt x="1828" y="178"/>
                </a:lnTo>
                <a:lnTo>
                  <a:pt x="1782" y="150"/>
                </a:lnTo>
                <a:lnTo>
                  <a:pt x="1734" y="126"/>
                </a:lnTo>
                <a:lnTo>
                  <a:pt x="1686" y="102"/>
                </a:lnTo>
                <a:lnTo>
                  <a:pt x="1636" y="82"/>
                </a:lnTo>
                <a:lnTo>
                  <a:pt x="1584" y="62"/>
                </a:lnTo>
                <a:lnTo>
                  <a:pt x="1532" y="46"/>
                </a:lnTo>
                <a:lnTo>
                  <a:pt x="1480" y="32"/>
                </a:lnTo>
                <a:lnTo>
                  <a:pt x="1426" y="22"/>
                </a:lnTo>
                <a:lnTo>
                  <a:pt x="1370" y="12"/>
                </a:lnTo>
                <a:lnTo>
                  <a:pt x="1314" y="6"/>
                </a:lnTo>
                <a:lnTo>
                  <a:pt x="1258" y="2"/>
                </a:lnTo>
                <a:lnTo>
                  <a:pt x="1200" y="0"/>
                </a:lnTo>
                <a:lnTo>
                  <a:pt x="1140" y="2"/>
                </a:lnTo>
                <a:lnTo>
                  <a:pt x="1078" y="6"/>
                </a:lnTo>
                <a:lnTo>
                  <a:pt x="1018" y="14"/>
                </a:lnTo>
                <a:lnTo>
                  <a:pt x="960" y="24"/>
                </a:lnTo>
                <a:lnTo>
                  <a:pt x="902" y="38"/>
                </a:lnTo>
                <a:lnTo>
                  <a:pt x="844" y="54"/>
                </a:lnTo>
                <a:lnTo>
                  <a:pt x="788" y="72"/>
                </a:lnTo>
                <a:lnTo>
                  <a:pt x="734" y="94"/>
                </a:lnTo>
                <a:lnTo>
                  <a:pt x="680" y="118"/>
                </a:lnTo>
                <a:lnTo>
                  <a:pt x="628" y="144"/>
                </a:lnTo>
                <a:lnTo>
                  <a:pt x="578" y="174"/>
                </a:lnTo>
                <a:lnTo>
                  <a:pt x="530" y="206"/>
                </a:lnTo>
                <a:lnTo>
                  <a:pt x="482" y="238"/>
                </a:lnTo>
                <a:lnTo>
                  <a:pt x="438" y="274"/>
                </a:lnTo>
                <a:lnTo>
                  <a:pt x="394" y="312"/>
                </a:lnTo>
                <a:lnTo>
                  <a:pt x="352" y="352"/>
                </a:lnTo>
                <a:lnTo>
                  <a:pt x="312" y="394"/>
                </a:lnTo>
                <a:lnTo>
                  <a:pt x="274" y="436"/>
                </a:lnTo>
                <a:lnTo>
                  <a:pt x="240" y="482"/>
                </a:lnTo>
                <a:lnTo>
                  <a:pt x="206" y="530"/>
                </a:lnTo>
                <a:lnTo>
                  <a:pt x="174" y="578"/>
                </a:lnTo>
                <a:lnTo>
                  <a:pt x="146" y="628"/>
                </a:lnTo>
                <a:lnTo>
                  <a:pt x="120" y="680"/>
                </a:lnTo>
                <a:lnTo>
                  <a:pt x="96" y="734"/>
                </a:lnTo>
                <a:lnTo>
                  <a:pt x="74" y="788"/>
                </a:lnTo>
                <a:lnTo>
                  <a:pt x="54" y="844"/>
                </a:lnTo>
                <a:lnTo>
                  <a:pt x="38" y="900"/>
                </a:lnTo>
                <a:lnTo>
                  <a:pt x="26" y="958"/>
                </a:lnTo>
                <a:lnTo>
                  <a:pt x="14" y="1018"/>
                </a:lnTo>
                <a:lnTo>
                  <a:pt x="8" y="1078"/>
                </a:lnTo>
                <a:lnTo>
                  <a:pt x="2" y="1138"/>
                </a:lnTo>
                <a:lnTo>
                  <a:pt x="0" y="1200"/>
                </a:lnTo>
                <a:lnTo>
                  <a:pt x="2" y="1242"/>
                </a:lnTo>
                <a:lnTo>
                  <a:pt x="4" y="1282"/>
                </a:lnTo>
                <a:lnTo>
                  <a:pt x="8" y="1322"/>
                </a:lnTo>
                <a:lnTo>
                  <a:pt x="12" y="1362"/>
                </a:lnTo>
                <a:lnTo>
                  <a:pt x="18" y="1402"/>
                </a:lnTo>
                <a:lnTo>
                  <a:pt x="24" y="1440"/>
                </a:lnTo>
                <a:lnTo>
                  <a:pt x="34" y="1478"/>
                </a:lnTo>
                <a:lnTo>
                  <a:pt x="44" y="1516"/>
                </a:lnTo>
                <a:lnTo>
                  <a:pt x="54" y="1554"/>
                </a:lnTo>
                <a:lnTo>
                  <a:pt x="66" y="1592"/>
                </a:lnTo>
                <a:lnTo>
                  <a:pt x="80" y="1628"/>
                </a:lnTo>
                <a:lnTo>
                  <a:pt x="94" y="1664"/>
                </a:lnTo>
                <a:lnTo>
                  <a:pt x="110" y="1698"/>
                </a:lnTo>
                <a:lnTo>
                  <a:pt x="126" y="1734"/>
                </a:lnTo>
                <a:lnTo>
                  <a:pt x="144" y="1768"/>
                </a:lnTo>
                <a:lnTo>
                  <a:pt x="162" y="1802"/>
                </a:lnTo>
                <a:lnTo>
                  <a:pt x="182" y="1768"/>
                </a:lnTo>
                <a:lnTo>
                  <a:pt x="204" y="1736"/>
                </a:lnTo>
                <a:lnTo>
                  <a:pt x="226" y="1704"/>
                </a:lnTo>
                <a:lnTo>
                  <a:pt x="248" y="1674"/>
                </a:lnTo>
                <a:lnTo>
                  <a:pt x="272" y="1644"/>
                </a:lnTo>
                <a:lnTo>
                  <a:pt x="298" y="1614"/>
                </a:lnTo>
                <a:lnTo>
                  <a:pt x="324" y="1586"/>
                </a:lnTo>
                <a:lnTo>
                  <a:pt x="350" y="1558"/>
                </a:lnTo>
                <a:lnTo>
                  <a:pt x="378" y="1532"/>
                </a:lnTo>
                <a:lnTo>
                  <a:pt x="406" y="1506"/>
                </a:lnTo>
                <a:lnTo>
                  <a:pt x="436" y="1480"/>
                </a:lnTo>
                <a:lnTo>
                  <a:pt x="466" y="1456"/>
                </a:lnTo>
                <a:lnTo>
                  <a:pt x="496" y="1434"/>
                </a:lnTo>
                <a:lnTo>
                  <a:pt x="528" y="1412"/>
                </a:lnTo>
                <a:lnTo>
                  <a:pt x="560" y="1390"/>
                </a:lnTo>
                <a:lnTo>
                  <a:pt x="592" y="1370"/>
                </a:lnTo>
                <a:lnTo>
                  <a:pt x="626" y="1352"/>
                </a:lnTo>
                <a:lnTo>
                  <a:pt x="660" y="1334"/>
                </a:lnTo>
                <a:lnTo>
                  <a:pt x="696" y="1316"/>
                </a:lnTo>
                <a:lnTo>
                  <a:pt x="732" y="1300"/>
                </a:lnTo>
                <a:lnTo>
                  <a:pt x="768" y="1286"/>
                </a:lnTo>
                <a:lnTo>
                  <a:pt x="804" y="1272"/>
                </a:lnTo>
                <a:lnTo>
                  <a:pt x="842" y="1260"/>
                </a:lnTo>
                <a:lnTo>
                  <a:pt x="880" y="1250"/>
                </a:lnTo>
                <a:lnTo>
                  <a:pt x="918" y="1240"/>
                </a:lnTo>
                <a:lnTo>
                  <a:pt x="956" y="1230"/>
                </a:lnTo>
                <a:lnTo>
                  <a:pt x="996" y="1224"/>
                </a:lnTo>
                <a:lnTo>
                  <a:pt x="1036" y="1218"/>
                </a:lnTo>
                <a:lnTo>
                  <a:pt x="1076" y="1212"/>
                </a:lnTo>
                <a:lnTo>
                  <a:pt x="1116" y="1208"/>
                </a:lnTo>
                <a:lnTo>
                  <a:pt x="1158" y="1206"/>
                </a:lnTo>
                <a:lnTo>
                  <a:pt x="1198" y="1206"/>
                </a:lnTo>
                <a:close/>
              </a:path>
            </a:pathLst>
          </a:custGeom>
          <a:solidFill>
            <a:srgbClr val="FF0000"/>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
        <p:nvSpPr>
          <p:cNvPr id="9220" name="Freeform 15"/>
          <p:cNvSpPr>
            <a:spLocks/>
          </p:cNvSpPr>
          <p:nvPr/>
        </p:nvSpPr>
        <p:spPr bwMode="auto">
          <a:xfrm>
            <a:off x="4616450" y="1470025"/>
            <a:ext cx="2665413" cy="2398713"/>
          </a:xfrm>
          <a:custGeom>
            <a:avLst/>
            <a:gdLst>
              <a:gd name="T0" fmla="*/ 533616 w 1998"/>
              <a:gd name="T1" fmla="*/ 1651617 h 1798"/>
              <a:gd name="T2" fmla="*/ 594982 w 1998"/>
              <a:gd name="T3" fmla="*/ 1680967 h 1798"/>
              <a:gd name="T4" fmla="*/ 795088 w 1998"/>
              <a:gd name="T5" fmla="*/ 1632939 h 1798"/>
              <a:gd name="T6" fmla="*/ 1003198 w 1998"/>
              <a:gd name="T7" fmla="*/ 1611594 h 1798"/>
              <a:gd name="T8" fmla="*/ 1128598 w 1998"/>
              <a:gd name="T9" fmla="*/ 1608925 h 1798"/>
              <a:gd name="T10" fmla="*/ 1291351 w 1998"/>
              <a:gd name="T11" fmla="*/ 1624935 h 1798"/>
              <a:gd name="T12" fmla="*/ 1446100 w 1998"/>
              <a:gd name="T13" fmla="*/ 1654285 h 1798"/>
              <a:gd name="T14" fmla="*/ 1598181 w 1998"/>
              <a:gd name="T15" fmla="*/ 1696976 h 1798"/>
              <a:gd name="T16" fmla="*/ 1742257 w 1998"/>
              <a:gd name="T17" fmla="*/ 1755676 h 1798"/>
              <a:gd name="T18" fmla="*/ 1880997 w 1998"/>
              <a:gd name="T19" fmla="*/ 1827718 h 1798"/>
              <a:gd name="T20" fmla="*/ 2009065 w 1998"/>
              <a:gd name="T21" fmla="*/ 1910432 h 1798"/>
              <a:gd name="T22" fmla="*/ 2129129 w 1998"/>
              <a:gd name="T23" fmla="*/ 2006487 h 1798"/>
              <a:gd name="T24" fmla="*/ 2238520 w 1998"/>
              <a:gd name="T25" fmla="*/ 2113215 h 1798"/>
              <a:gd name="T26" fmla="*/ 2339907 w 1998"/>
              <a:gd name="T27" fmla="*/ 2227948 h 1798"/>
              <a:gd name="T28" fmla="*/ 2427954 w 1998"/>
              <a:gd name="T29" fmla="*/ 2356022 h 1798"/>
              <a:gd name="T30" fmla="*/ 2478647 w 1998"/>
              <a:gd name="T31" fmla="*/ 2353354 h 1798"/>
              <a:gd name="T32" fmla="*/ 2545349 w 1998"/>
              <a:gd name="T33" fmla="*/ 2214607 h 1798"/>
              <a:gd name="T34" fmla="*/ 2596043 w 1998"/>
              <a:gd name="T35" fmla="*/ 2070524 h 1798"/>
              <a:gd name="T36" fmla="*/ 2636064 w 1998"/>
              <a:gd name="T37" fmla="*/ 1918437 h 1798"/>
              <a:gd name="T38" fmla="*/ 2657409 w 1998"/>
              <a:gd name="T39" fmla="*/ 1763681 h 1798"/>
              <a:gd name="T40" fmla="*/ 2665413 w 1998"/>
              <a:gd name="T41" fmla="*/ 1600921 h 1798"/>
              <a:gd name="T42" fmla="*/ 2657409 w 1998"/>
              <a:gd name="T43" fmla="*/ 1438161 h 1798"/>
              <a:gd name="T44" fmla="*/ 2614719 w 1998"/>
              <a:gd name="T45" fmla="*/ 1200691 h 1798"/>
              <a:gd name="T46" fmla="*/ 2540013 w 1998"/>
              <a:gd name="T47" fmla="*/ 979230 h 1798"/>
              <a:gd name="T48" fmla="*/ 2433290 w 1998"/>
              <a:gd name="T49" fmla="*/ 771110 h 1798"/>
              <a:gd name="T50" fmla="*/ 2299886 w 1998"/>
              <a:gd name="T51" fmla="*/ 581668 h 1798"/>
              <a:gd name="T52" fmla="*/ 2142469 w 1998"/>
              <a:gd name="T53" fmla="*/ 416239 h 1798"/>
              <a:gd name="T54" fmla="*/ 1961040 w 1998"/>
              <a:gd name="T55" fmla="*/ 274825 h 1798"/>
              <a:gd name="T56" fmla="*/ 1758265 w 1998"/>
              <a:gd name="T57" fmla="*/ 157424 h 1798"/>
              <a:gd name="T58" fmla="*/ 1542151 w 1998"/>
              <a:gd name="T59" fmla="*/ 72041 h 1798"/>
              <a:gd name="T60" fmla="*/ 1310028 w 1998"/>
              <a:gd name="T61" fmla="*/ 18677 h 1798"/>
              <a:gd name="T62" fmla="*/ 1064564 w 1998"/>
              <a:gd name="T63" fmla="*/ 0 h 1798"/>
              <a:gd name="T64" fmla="*/ 915152 w 1998"/>
              <a:gd name="T65" fmla="*/ 8005 h 1798"/>
              <a:gd name="T66" fmla="*/ 693701 w 1998"/>
              <a:gd name="T67" fmla="*/ 42691 h 1798"/>
              <a:gd name="T68" fmla="*/ 485591 w 1998"/>
              <a:gd name="T69" fmla="*/ 109396 h 1798"/>
              <a:gd name="T70" fmla="*/ 290821 w 1998"/>
              <a:gd name="T71" fmla="*/ 200115 h 1798"/>
              <a:gd name="T72" fmla="*/ 109391 w 1998"/>
              <a:gd name="T73" fmla="*/ 317516 h 1798"/>
              <a:gd name="T74" fmla="*/ 0 w 1998"/>
              <a:gd name="T75" fmla="*/ 405567 h 1798"/>
              <a:gd name="T76" fmla="*/ 170757 w 1998"/>
              <a:gd name="T77" fmla="*/ 584336 h 1798"/>
              <a:gd name="T78" fmla="*/ 312165 w 1998"/>
              <a:gd name="T79" fmla="*/ 787119 h 1798"/>
              <a:gd name="T80" fmla="*/ 424225 w 1998"/>
              <a:gd name="T81" fmla="*/ 1013917 h 1798"/>
              <a:gd name="T82" fmla="*/ 496263 w 1998"/>
              <a:gd name="T83" fmla="*/ 1254055 h 1798"/>
              <a:gd name="T84" fmla="*/ 533616 w 1998"/>
              <a:gd name="T85" fmla="*/ 1512870 h 179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998" h="1798">
                <a:moveTo>
                  <a:pt x="400" y="1200"/>
                </a:moveTo>
                <a:lnTo>
                  <a:pt x="400" y="1200"/>
                </a:lnTo>
                <a:lnTo>
                  <a:pt x="400" y="1238"/>
                </a:lnTo>
                <a:lnTo>
                  <a:pt x="398" y="1276"/>
                </a:lnTo>
                <a:lnTo>
                  <a:pt x="446" y="1260"/>
                </a:lnTo>
                <a:lnTo>
                  <a:pt x="496" y="1246"/>
                </a:lnTo>
                <a:lnTo>
                  <a:pt x="546" y="1234"/>
                </a:lnTo>
                <a:lnTo>
                  <a:pt x="596" y="1224"/>
                </a:lnTo>
                <a:lnTo>
                  <a:pt x="646" y="1216"/>
                </a:lnTo>
                <a:lnTo>
                  <a:pt x="698" y="1210"/>
                </a:lnTo>
                <a:lnTo>
                  <a:pt x="752" y="1208"/>
                </a:lnTo>
                <a:lnTo>
                  <a:pt x="804" y="1206"/>
                </a:lnTo>
                <a:lnTo>
                  <a:pt x="846" y="1206"/>
                </a:lnTo>
                <a:lnTo>
                  <a:pt x="886" y="1208"/>
                </a:lnTo>
                <a:lnTo>
                  <a:pt x="928" y="1212"/>
                </a:lnTo>
                <a:lnTo>
                  <a:pt x="968" y="1218"/>
                </a:lnTo>
                <a:lnTo>
                  <a:pt x="1006" y="1224"/>
                </a:lnTo>
                <a:lnTo>
                  <a:pt x="1046" y="1230"/>
                </a:lnTo>
                <a:lnTo>
                  <a:pt x="1084" y="1240"/>
                </a:lnTo>
                <a:lnTo>
                  <a:pt x="1124" y="1248"/>
                </a:lnTo>
                <a:lnTo>
                  <a:pt x="1160" y="1260"/>
                </a:lnTo>
                <a:lnTo>
                  <a:pt x="1198" y="1272"/>
                </a:lnTo>
                <a:lnTo>
                  <a:pt x="1234" y="1286"/>
                </a:lnTo>
                <a:lnTo>
                  <a:pt x="1270" y="1300"/>
                </a:lnTo>
                <a:lnTo>
                  <a:pt x="1306" y="1316"/>
                </a:lnTo>
                <a:lnTo>
                  <a:pt x="1342" y="1332"/>
                </a:lnTo>
                <a:lnTo>
                  <a:pt x="1376" y="1350"/>
                </a:lnTo>
                <a:lnTo>
                  <a:pt x="1410" y="1370"/>
                </a:lnTo>
                <a:lnTo>
                  <a:pt x="1442" y="1390"/>
                </a:lnTo>
                <a:lnTo>
                  <a:pt x="1474" y="1410"/>
                </a:lnTo>
                <a:lnTo>
                  <a:pt x="1506" y="1432"/>
                </a:lnTo>
                <a:lnTo>
                  <a:pt x="1536" y="1456"/>
                </a:lnTo>
                <a:lnTo>
                  <a:pt x="1566" y="1480"/>
                </a:lnTo>
                <a:lnTo>
                  <a:pt x="1596" y="1504"/>
                </a:lnTo>
                <a:lnTo>
                  <a:pt x="1624" y="1530"/>
                </a:lnTo>
                <a:lnTo>
                  <a:pt x="1652" y="1556"/>
                </a:lnTo>
                <a:lnTo>
                  <a:pt x="1678" y="1584"/>
                </a:lnTo>
                <a:lnTo>
                  <a:pt x="1704" y="1612"/>
                </a:lnTo>
                <a:lnTo>
                  <a:pt x="1730" y="1642"/>
                </a:lnTo>
                <a:lnTo>
                  <a:pt x="1754" y="1670"/>
                </a:lnTo>
                <a:lnTo>
                  <a:pt x="1776" y="1702"/>
                </a:lnTo>
                <a:lnTo>
                  <a:pt x="1798" y="1734"/>
                </a:lnTo>
                <a:lnTo>
                  <a:pt x="1820" y="1766"/>
                </a:lnTo>
                <a:lnTo>
                  <a:pt x="1840" y="1798"/>
                </a:lnTo>
                <a:lnTo>
                  <a:pt x="1858" y="1764"/>
                </a:lnTo>
                <a:lnTo>
                  <a:pt x="1876" y="1730"/>
                </a:lnTo>
                <a:lnTo>
                  <a:pt x="1892" y="1696"/>
                </a:lnTo>
                <a:lnTo>
                  <a:pt x="1908" y="1660"/>
                </a:lnTo>
                <a:lnTo>
                  <a:pt x="1922" y="1626"/>
                </a:lnTo>
                <a:lnTo>
                  <a:pt x="1934" y="1588"/>
                </a:lnTo>
                <a:lnTo>
                  <a:pt x="1946" y="1552"/>
                </a:lnTo>
                <a:lnTo>
                  <a:pt x="1958" y="1514"/>
                </a:lnTo>
                <a:lnTo>
                  <a:pt x="1966" y="1476"/>
                </a:lnTo>
                <a:lnTo>
                  <a:pt x="1976" y="1438"/>
                </a:lnTo>
                <a:lnTo>
                  <a:pt x="1982" y="1400"/>
                </a:lnTo>
                <a:lnTo>
                  <a:pt x="1988" y="1360"/>
                </a:lnTo>
                <a:lnTo>
                  <a:pt x="1992" y="1322"/>
                </a:lnTo>
                <a:lnTo>
                  <a:pt x="1996" y="1282"/>
                </a:lnTo>
                <a:lnTo>
                  <a:pt x="1998" y="1240"/>
                </a:lnTo>
                <a:lnTo>
                  <a:pt x="1998" y="1200"/>
                </a:lnTo>
                <a:lnTo>
                  <a:pt x="1998" y="1138"/>
                </a:lnTo>
                <a:lnTo>
                  <a:pt x="1992" y="1078"/>
                </a:lnTo>
                <a:lnTo>
                  <a:pt x="1984" y="1018"/>
                </a:lnTo>
                <a:lnTo>
                  <a:pt x="1974" y="958"/>
                </a:lnTo>
                <a:lnTo>
                  <a:pt x="1960" y="900"/>
                </a:lnTo>
                <a:lnTo>
                  <a:pt x="1944" y="844"/>
                </a:lnTo>
                <a:lnTo>
                  <a:pt x="1926" y="788"/>
                </a:lnTo>
                <a:lnTo>
                  <a:pt x="1904" y="734"/>
                </a:lnTo>
                <a:lnTo>
                  <a:pt x="1880" y="680"/>
                </a:lnTo>
                <a:lnTo>
                  <a:pt x="1854" y="628"/>
                </a:lnTo>
                <a:lnTo>
                  <a:pt x="1824" y="578"/>
                </a:lnTo>
                <a:lnTo>
                  <a:pt x="1794" y="530"/>
                </a:lnTo>
                <a:lnTo>
                  <a:pt x="1760" y="482"/>
                </a:lnTo>
                <a:lnTo>
                  <a:pt x="1724" y="436"/>
                </a:lnTo>
                <a:lnTo>
                  <a:pt x="1686" y="394"/>
                </a:lnTo>
                <a:lnTo>
                  <a:pt x="1648" y="352"/>
                </a:lnTo>
                <a:lnTo>
                  <a:pt x="1606" y="312"/>
                </a:lnTo>
                <a:lnTo>
                  <a:pt x="1562" y="274"/>
                </a:lnTo>
                <a:lnTo>
                  <a:pt x="1516" y="238"/>
                </a:lnTo>
                <a:lnTo>
                  <a:pt x="1470" y="206"/>
                </a:lnTo>
                <a:lnTo>
                  <a:pt x="1420" y="174"/>
                </a:lnTo>
                <a:lnTo>
                  <a:pt x="1370" y="144"/>
                </a:lnTo>
                <a:lnTo>
                  <a:pt x="1318" y="118"/>
                </a:lnTo>
                <a:lnTo>
                  <a:pt x="1266" y="94"/>
                </a:lnTo>
                <a:lnTo>
                  <a:pt x="1212" y="72"/>
                </a:lnTo>
                <a:lnTo>
                  <a:pt x="1156" y="54"/>
                </a:lnTo>
                <a:lnTo>
                  <a:pt x="1098" y="38"/>
                </a:lnTo>
                <a:lnTo>
                  <a:pt x="1040" y="24"/>
                </a:lnTo>
                <a:lnTo>
                  <a:pt x="982" y="14"/>
                </a:lnTo>
                <a:lnTo>
                  <a:pt x="922" y="6"/>
                </a:lnTo>
                <a:lnTo>
                  <a:pt x="860" y="2"/>
                </a:lnTo>
                <a:lnTo>
                  <a:pt x="798" y="0"/>
                </a:lnTo>
                <a:lnTo>
                  <a:pt x="742" y="2"/>
                </a:lnTo>
                <a:lnTo>
                  <a:pt x="686" y="6"/>
                </a:lnTo>
                <a:lnTo>
                  <a:pt x="630" y="12"/>
                </a:lnTo>
                <a:lnTo>
                  <a:pt x="574" y="22"/>
                </a:lnTo>
                <a:lnTo>
                  <a:pt x="520" y="32"/>
                </a:lnTo>
                <a:lnTo>
                  <a:pt x="468" y="46"/>
                </a:lnTo>
                <a:lnTo>
                  <a:pt x="414" y="62"/>
                </a:lnTo>
                <a:lnTo>
                  <a:pt x="364" y="82"/>
                </a:lnTo>
                <a:lnTo>
                  <a:pt x="314" y="102"/>
                </a:lnTo>
                <a:lnTo>
                  <a:pt x="264" y="126"/>
                </a:lnTo>
                <a:lnTo>
                  <a:pt x="218" y="150"/>
                </a:lnTo>
                <a:lnTo>
                  <a:pt x="172" y="178"/>
                </a:lnTo>
                <a:lnTo>
                  <a:pt x="126" y="206"/>
                </a:lnTo>
                <a:lnTo>
                  <a:pt x="82" y="238"/>
                </a:lnTo>
                <a:lnTo>
                  <a:pt x="40" y="270"/>
                </a:lnTo>
                <a:lnTo>
                  <a:pt x="0" y="304"/>
                </a:lnTo>
                <a:lnTo>
                  <a:pt x="44" y="348"/>
                </a:lnTo>
                <a:lnTo>
                  <a:pt x="88" y="392"/>
                </a:lnTo>
                <a:lnTo>
                  <a:pt x="128" y="438"/>
                </a:lnTo>
                <a:lnTo>
                  <a:pt x="166" y="488"/>
                </a:lnTo>
                <a:lnTo>
                  <a:pt x="202" y="538"/>
                </a:lnTo>
                <a:lnTo>
                  <a:pt x="234" y="590"/>
                </a:lnTo>
                <a:lnTo>
                  <a:pt x="266" y="646"/>
                </a:lnTo>
                <a:lnTo>
                  <a:pt x="292" y="702"/>
                </a:lnTo>
                <a:lnTo>
                  <a:pt x="318" y="760"/>
                </a:lnTo>
                <a:lnTo>
                  <a:pt x="338" y="818"/>
                </a:lnTo>
                <a:lnTo>
                  <a:pt x="358" y="880"/>
                </a:lnTo>
                <a:lnTo>
                  <a:pt x="372" y="940"/>
                </a:lnTo>
                <a:lnTo>
                  <a:pt x="384" y="1004"/>
                </a:lnTo>
                <a:lnTo>
                  <a:pt x="394" y="1068"/>
                </a:lnTo>
                <a:lnTo>
                  <a:pt x="400" y="1134"/>
                </a:lnTo>
                <a:lnTo>
                  <a:pt x="400" y="1200"/>
                </a:lnTo>
                <a:close/>
              </a:path>
            </a:pathLst>
          </a:custGeom>
          <a:solidFill>
            <a:srgbClr val="0000FF"/>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
        <p:nvSpPr>
          <p:cNvPr id="9221" name="Freeform 16"/>
          <p:cNvSpPr>
            <a:spLocks/>
          </p:cNvSpPr>
          <p:nvPr/>
        </p:nvSpPr>
        <p:spPr bwMode="auto">
          <a:xfrm>
            <a:off x="4079875" y="1876425"/>
            <a:ext cx="1069975" cy="1614488"/>
          </a:xfrm>
          <a:custGeom>
            <a:avLst/>
            <a:gdLst>
              <a:gd name="T0" fmla="*/ 0 w 802"/>
              <a:gd name="T1" fmla="*/ 1195522 h 1210"/>
              <a:gd name="T2" fmla="*/ 0 w 802"/>
              <a:gd name="T3" fmla="*/ 1195522 h 1210"/>
              <a:gd name="T4" fmla="*/ 2668 w 802"/>
              <a:gd name="T5" fmla="*/ 1246225 h 1210"/>
              <a:gd name="T6" fmla="*/ 5337 w 802"/>
              <a:gd name="T7" fmla="*/ 1296928 h 1210"/>
              <a:gd name="T8" fmla="*/ 5337 w 802"/>
              <a:gd name="T9" fmla="*/ 1296928 h 1210"/>
              <a:gd name="T10" fmla="*/ 77380 w 802"/>
              <a:gd name="T11" fmla="*/ 1323613 h 1210"/>
              <a:gd name="T12" fmla="*/ 149423 w 802"/>
              <a:gd name="T13" fmla="*/ 1355636 h 1210"/>
              <a:gd name="T14" fmla="*/ 221466 w 802"/>
              <a:gd name="T15" fmla="*/ 1392996 h 1210"/>
              <a:gd name="T16" fmla="*/ 288173 w 802"/>
              <a:gd name="T17" fmla="*/ 1430356 h 1210"/>
              <a:gd name="T18" fmla="*/ 354879 w 802"/>
              <a:gd name="T19" fmla="*/ 1473054 h 1210"/>
              <a:gd name="T20" fmla="*/ 418918 w 802"/>
              <a:gd name="T21" fmla="*/ 1515751 h 1210"/>
              <a:gd name="T22" fmla="*/ 480288 w 802"/>
              <a:gd name="T23" fmla="*/ 1563785 h 1210"/>
              <a:gd name="T24" fmla="*/ 538990 w 802"/>
              <a:gd name="T25" fmla="*/ 1614488 h 1210"/>
              <a:gd name="T26" fmla="*/ 538990 w 802"/>
              <a:gd name="T27" fmla="*/ 1614488 h 1210"/>
              <a:gd name="T28" fmla="*/ 597692 w 802"/>
              <a:gd name="T29" fmla="*/ 1563785 h 1210"/>
              <a:gd name="T30" fmla="*/ 659062 w 802"/>
              <a:gd name="T31" fmla="*/ 1518419 h 1210"/>
              <a:gd name="T32" fmla="*/ 720432 w 802"/>
              <a:gd name="T33" fmla="*/ 1473054 h 1210"/>
              <a:gd name="T34" fmla="*/ 787139 w 802"/>
              <a:gd name="T35" fmla="*/ 1430356 h 1210"/>
              <a:gd name="T36" fmla="*/ 853845 w 802"/>
              <a:gd name="T37" fmla="*/ 1392996 h 1210"/>
              <a:gd name="T38" fmla="*/ 923220 w 802"/>
              <a:gd name="T39" fmla="*/ 1358305 h 1210"/>
              <a:gd name="T40" fmla="*/ 995264 w 802"/>
              <a:gd name="T41" fmla="*/ 1326282 h 1210"/>
              <a:gd name="T42" fmla="*/ 1067307 w 802"/>
              <a:gd name="T43" fmla="*/ 1296928 h 1210"/>
              <a:gd name="T44" fmla="*/ 1067307 w 802"/>
              <a:gd name="T45" fmla="*/ 1296928 h 1210"/>
              <a:gd name="T46" fmla="*/ 1069975 w 802"/>
              <a:gd name="T47" fmla="*/ 1246225 h 1210"/>
              <a:gd name="T48" fmla="*/ 1069975 w 802"/>
              <a:gd name="T49" fmla="*/ 1195522 h 1210"/>
              <a:gd name="T50" fmla="*/ 1069975 w 802"/>
              <a:gd name="T51" fmla="*/ 1195522 h 1210"/>
              <a:gd name="T52" fmla="*/ 1069975 w 802"/>
              <a:gd name="T53" fmla="*/ 1107459 h 1210"/>
              <a:gd name="T54" fmla="*/ 1061970 w 802"/>
              <a:gd name="T55" fmla="*/ 1019396 h 1210"/>
              <a:gd name="T56" fmla="*/ 1048629 w 802"/>
              <a:gd name="T57" fmla="*/ 934001 h 1210"/>
              <a:gd name="T58" fmla="*/ 1032619 w 802"/>
              <a:gd name="T59" fmla="*/ 848607 h 1210"/>
              <a:gd name="T60" fmla="*/ 1013941 w 802"/>
              <a:gd name="T61" fmla="*/ 768550 h 1210"/>
              <a:gd name="T62" fmla="*/ 987259 w 802"/>
              <a:gd name="T63" fmla="*/ 685824 h 1210"/>
              <a:gd name="T64" fmla="*/ 960576 w 802"/>
              <a:gd name="T65" fmla="*/ 608435 h 1210"/>
              <a:gd name="T66" fmla="*/ 925889 w 802"/>
              <a:gd name="T67" fmla="*/ 531046 h 1210"/>
              <a:gd name="T68" fmla="*/ 891201 w 802"/>
              <a:gd name="T69" fmla="*/ 456326 h 1210"/>
              <a:gd name="T70" fmla="*/ 848509 w 802"/>
              <a:gd name="T71" fmla="*/ 381606 h 1210"/>
              <a:gd name="T72" fmla="*/ 805817 w 802"/>
              <a:gd name="T73" fmla="*/ 312223 h 1210"/>
              <a:gd name="T74" fmla="*/ 757788 w 802"/>
              <a:gd name="T75" fmla="*/ 245509 h 1210"/>
              <a:gd name="T76" fmla="*/ 707091 w 802"/>
              <a:gd name="T77" fmla="*/ 178795 h 1210"/>
              <a:gd name="T78" fmla="*/ 653725 w 802"/>
              <a:gd name="T79" fmla="*/ 117417 h 1210"/>
              <a:gd name="T80" fmla="*/ 595024 w 802"/>
              <a:gd name="T81" fmla="*/ 58709 h 1210"/>
              <a:gd name="T82" fmla="*/ 536322 w 802"/>
              <a:gd name="T83" fmla="*/ 0 h 1210"/>
              <a:gd name="T84" fmla="*/ 536322 w 802"/>
              <a:gd name="T85" fmla="*/ 0 h 1210"/>
              <a:gd name="T86" fmla="*/ 474951 w 802"/>
              <a:gd name="T87" fmla="*/ 58709 h 1210"/>
              <a:gd name="T88" fmla="*/ 418918 w 802"/>
              <a:gd name="T89" fmla="*/ 117417 h 1210"/>
              <a:gd name="T90" fmla="*/ 365553 w 802"/>
              <a:gd name="T91" fmla="*/ 178795 h 1210"/>
              <a:gd name="T92" fmla="*/ 314855 w 802"/>
              <a:gd name="T93" fmla="*/ 245509 h 1210"/>
              <a:gd name="T94" fmla="*/ 266827 w 802"/>
              <a:gd name="T95" fmla="*/ 312223 h 1210"/>
              <a:gd name="T96" fmla="*/ 221466 w 802"/>
              <a:gd name="T97" fmla="*/ 381606 h 1210"/>
              <a:gd name="T98" fmla="*/ 181442 w 802"/>
              <a:gd name="T99" fmla="*/ 456326 h 1210"/>
              <a:gd name="T100" fmla="*/ 144086 w 802"/>
              <a:gd name="T101" fmla="*/ 531046 h 1210"/>
              <a:gd name="T102" fmla="*/ 112067 w 802"/>
              <a:gd name="T103" fmla="*/ 608435 h 1210"/>
              <a:gd name="T104" fmla="*/ 82716 w 802"/>
              <a:gd name="T105" fmla="*/ 685824 h 1210"/>
              <a:gd name="T106" fmla="*/ 58702 w 802"/>
              <a:gd name="T107" fmla="*/ 768550 h 1210"/>
              <a:gd name="T108" fmla="*/ 37356 w 802"/>
              <a:gd name="T109" fmla="*/ 848607 h 1210"/>
              <a:gd name="T110" fmla="*/ 21346 w 802"/>
              <a:gd name="T111" fmla="*/ 934001 h 1210"/>
              <a:gd name="T112" fmla="*/ 10673 w 802"/>
              <a:gd name="T113" fmla="*/ 1019396 h 1210"/>
              <a:gd name="T114" fmla="*/ 2668 w 802"/>
              <a:gd name="T115" fmla="*/ 1107459 h 1210"/>
              <a:gd name="T116" fmla="*/ 0 w 802"/>
              <a:gd name="T117" fmla="*/ 1195522 h 1210"/>
              <a:gd name="T118" fmla="*/ 0 w 802"/>
              <a:gd name="T119" fmla="*/ 1195522 h 121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2" h="1210">
                <a:moveTo>
                  <a:pt x="0" y="896"/>
                </a:moveTo>
                <a:lnTo>
                  <a:pt x="0" y="896"/>
                </a:lnTo>
                <a:lnTo>
                  <a:pt x="2" y="934"/>
                </a:lnTo>
                <a:lnTo>
                  <a:pt x="4" y="972"/>
                </a:lnTo>
                <a:lnTo>
                  <a:pt x="58" y="992"/>
                </a:lnTo>
                <a:lnTo>
                  <a:pt x="112" y="1016"/>
                </a:lnTo>
                <a:lnTo>
                  <a:pt x="166" y="1044"/>
                </a:lnTo>
                <a:lnTo>
                  <a:pt x="216" y="1072"/>
                </a:lnTo>
                <a:lnTo>
                  <a:pt x="266" y="1104"/>
                </a:lnTo>
                <a:lnTo>
                  <a:pt x="314" y="1136"/>
                </a:lnTo>
                <a:lnTo>
                  <a:pt x="360" y="1172"/>
                </a:lnTo>
                <a:lnTo>
                  <a:pt x="404" y="1210"/>
                </a:lnTo>
                <a:lnTo>
                  <a:pt x="448" y="1172"/>
                </a:lnTo>
                <a:lnTo>
                  <a:pt x="494" y="1138"/>
                </a:lnTo>
                <a:lnTo>
                  <a:pt x="540" y="1104"/>
                </a:lnTo>
                <a:lnTo>
                  <a:pt x="590" y="1072"/>
                </a:lnTo>
                <a:lnTo>
                  <a:pt x="640" y="1044"/>
                </a:lnTo>
                <a:lnTo>
                  <a:pt x="692" y="1018"/>
                </a:lnTo>
                <a:lnTo>
                  <a:pt x="746" y="994"/>
                </a:lnTo>
                <a:lnTo>
                  <a:pt x="800" y="972"/>
                </a:lnTo>
                <a:lnTo>
                  <a:pt x="802" y="934"/>
                </a:lnTo>
                <a:lnTo>
                  <a:pt x="802" y="896"/>
                </a:lnTo>
                <a:lnTo>
                  <a:pt x="802" y="830"/>
                </a:lnTo>
                <a:lnTo>
                  <a:pt x="796" y="764"/>
                </a:lnTo>
                <a:lnTo>
                  <a:pt x="786" y="700"/>
                </a:lnTo>
                <a:lnTo>
                  <a:pt x="774" y="636"/>
                </a:lnTo>
                <a:lnTo>
                  <a:pt x="760" y="576"/>
                </a:lnTo>
                <a:lnTo>
                  <a:pt x="740" y="514"/>
                </a:lnTo>
                <a:lnTo>
                  <a:pt x="720" y="456"/>
                </a:lnTo>
                <a:lnTo>
                  <a:pt x="694" y="398"/>
                </a:lnTo>
                <a:lnTo>
                  <a:pt x="668" y="342"/>
                </a:lnTo>
                <a:lnTo>
                  <a:pt x="636" y="286"/>
                </a:lnTo>
                <a:lnTo>
                  <a:pt x="604" y="234"/>
                </a:lnTo>
                <a:lnTo>
                  <a:pt x="568" y="184"/>
                </a:lnTo>
                <a:lnTo>
                  <a:pt x="530" y="134"/>
                </a:lnTo>
                <a:lnTo>
                  <a:pt x="490" y="88"/>
                </a:lnTo>
                <a:lnTo>
                  <a:pt x="446" y="44"/>
                </a:lnTo>
                <a:lnTo>
                  <a:pt x="402" y="0"/>
                </a:lnTo>
                <a:lnTo>
                  <a:pt x="356" y="44"/>
                </a:lnTo>
                <a:lnTo>
                  <a:pt x="314" y="88"/>
                </a:lnTo>
                <a:lnTo>
                  <a:pt x="274" y="134"/>
                </a:lnTo>
                <a:lnTo>
                  <a:pt x="236" y="184"/>
                </a:lnTo>
                <a:lnTo>
                  <a:pt x="200" y="234"/>
                </a:lnTo>
                <a:lnTo>
                  <a:pt x="166" y="286"/>
                </a:lnTo>
                <a:lnTo>
                  <a:pt x="136" y="342"/>
                </a:lnTo>
                <a:lnTo>
                  <a:pt x="108" y="398"/>
                </a:lnTo>
                <a:lnTo>
                  <a:pt x="84" y="456"/>
                </a:lnTo>
                <a:lnTo>
                  <a:pt x="62" y="514"/>
                </a:lnTo>
                <a:lnTo>
                  <a:pt x="44" y="576"/>
                </a:lnTo>
                <a:lnTo>
                  <a:pt x="28" y="636"/>
                </a:lnTo>
                <a:lnTo>
                  <a:pt x="16" y="700"/>
                </a:lnTo>
                <a:lnTo>
                  <a:pt x="8" y="764"/>
                </a:lnTo>
                <a:lnTo>
                  <a:pt x="2" y="830"/>
                </a:lnTo>
                <a:lnTo>
                  <a:pt x="0" y="896"/>
                </a:lnTo>
                <a:close/>
              </a:path>
            </a:pathLst>
          </a:custGeom>
          <a:solidFill>
            <a:srgbClr val="FF7D7D"/>
          </a:solidFill>
          <a:ln>
            <a:noFill/>
          </a:ln>
          <a:effectLst/>
          <a:extLst>
            <a:ext uri="{91240B29-F687-4F45-9708-019B960494DF}">
              <a14:hiddenLine xmlns:a14="http://schemas.microsoft.com/office/drawing/2010/main" w="6350"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9222" name="Freeform 17"/>
          <p:cNvSpPr>
            <a:spLocks/>
          </p:cNvSpPr>
          <p:nvPr/>
        </p:nvSpPr>
        <p:spPr bwMode="auto">
          <a:xfrm>
            <a:off x="4618038" y="3868738"/>
            <a:ext cx="2671762" cy="2413000"/>
          </a:xfrm>
          <a:custGeom>
            <a:avLst/>
            <a:gdLst>
              <a:gd name="T0" fmla="*/ 2426205 w 2002"/>
              <a:gd name="T1" fmla="*/ 45377 h 1808"/>
              <a:gd name="T2" fmla="*/ 2338125 w 2002"/>
              <a:gd name="T3" fmla="*/ 173501 h 1808"/>
              <a:gd name="T4" fmla="*/ 2236700 w 2002"/>
              <a:gd name="T5" fmla="*/ 290948 h 1808"/>
              <a:gd name="T6" fmla="*/ 2127267 w 2002"/>
              <a:gd name="T7" fmla="*/ 400387 h 1808"/>
              <a:gd name="T8" fmla="*/ 2007158 w 2002"/>
              <a:gd name="T9" fmla="*/ 496480 h 1808"/>
              <a:gd name="T10" fmla="*/ 1876372 w 2002"/>
              <a:gd name="T11" fmla="*/ 581896 h 1808"/>
              <a:gd name="T12" fmla="*/ 1737579 w 2002"/>
              <a:gd name="T13" fmla="*/ 653966 h 1808"/>
              <a:gd name="T14" fmla="*/ 1593448 w 2002"/>
              <a:gd name="T15" fmla="*/ 712689 h 1808"/>
              <a:gd name="T16" fmla="*/ 1441310 w 2002"/>
              <a:gd name="T17" fmla="*/ 758066 h 1808"/>
              <a:gd name="T18" fmla="*/ 1281165 w 2002"/>
              <a:gd name="T19" fmla="*/ 790097 h 1808"/>
              <a:gd name="T20" fmla="*/ 1118350 w 2002"/>
              <a:gd name="T21" fmla="*/ 803444 h 1808"/>
              <a:gd name="T22" fmla="*/ 992903 w 2002"/>
              <a:gd name="T23" fmla="*/ 800774 h 1808"/>
              <a:gd name="T24" fmla="*/ 787382 w 2002"/>
              <a:gd name="T25" fmla="*/ 779420 h 1808"/>
              <a:gd name="T26" fmla="*/ 589870 w 2002"/>
              <a:gd name="T27" fmla="*/ 731374 h 1808"/>
              <a:gd name="T28" fmla="*/ 528480 w 2002"/>
              <a:gd name="T29" fmla="*/ 760736 h 1808"/>
              <a:gd name="T30" fmla="*/ 525811 w 2002"/>
              <a:gd name="T31" fmla="*/ 899537 h 1808"/>
              <a:gd name="T32" fmla="*/ 491113 w 2002"/>
              <a:gd name="T33" fmla="*/ 1155784 h 1808"/>
              <a:gd name="T34" fmla="*/ 419048 w 2002"/>
              <a:gd name="T35" fmla="*/ 1396017 h 1808"/>
              <a:gd name="T36" fmla="*/ 309615 w 2002"/>
              <a:gd name="T37" fmla="*/ 1620233 h 1808"/>
              <a:gd name="T38" fmla="*/ 168153 w 2002"/>
              <a:gd name="T39" fmla="*/ 1823096 h 1808"/>
              <a:gd name="T40" fmla="*/ 0 w 2002"/>
              <a:gd name="T41" fmla="*/ 2001936 h 1808"/>
              <a:gd name="T42" fmla="*/ 109433 w 2002"/>
              <a:gd name="T43" fmla="*/ 2092690 h 1808"/>
              <a:gd name="T44" fmla="*/ 290931 w 2002"/>
              <a:gd name="T45" fmla="*/ 2210137 h 1808"/>
              <a:gd name="T46" fmla="*/ 488444 w 2002"/>
              <a:gd name="T47" fmla="*/ 2303561 h 1808"/>
              <a:gd name="T48" fmla="*/ 696633 w 2002"/>
              <a:gd name="T49" fmla="*/ 2370292 h 1808"/>
              <a:gd name="T50" fmla="*/ 918168 w 2002"/>
              <a:gd name="T51" fmla="*/ 2404992 h 1808"/>
              <a:gd name="T52" fmla="*/ 1070306 w 2002"/>
              <a:gd name="T53" fmla="*/ 2413000 h 1808"/>
              <a:gd name="T54" fmla="*/ 1315863 w 2002"/>
              <a:gd name="T55" fmla="*/ 2394315 h 1808"/>
              <a:gd name="T56" fmla="*/ 1548074 w 2002"/>
              <a:gd name="T57" fmla="*/ 2340930 h 1808"/>
              <a:gd name="T58" fmla="*/ 1766940 w 2002"/>
              <a:gd name="T59" fmla="*/ 2255514 h 1808"/>
              <a:gd name="T60" fmla="*/ 1967121 w 2002"/>
              <a:gd name="T61" fmla="*/ 2140737 h 1808"/>
              <a:gd name="T62" fmla="*/ 2148620 w 2002"/>
              <a:gd name="T63" fmla="*/ 1996597 h 1808"/>
              <a:gd name="T64" fmla="*/ 2306096 w 2002"/>
              <a:gd name="T65" fmla="*/ 1831104 h 1808"/>
              <a:gd name="T66" fmla="*/ 2442220 w 2002"/>
              <a:gd name="T67" fmla="*/ 1641587 h 1808"/>
              <a:gd name="T68" fmla="*/ 2546315 w 2002"/>
              <a:gd name="T69" fmla="*/ 1436055 h 1808"/>
              <a:gd name="T70" fmla="*/ 2623718 w 2002"/>
              <a:gd name="T71" fmla="*/ 1211838 h 1808"/>
              <a:gd name="T72" fmla="*/ 2663755 w 2002"/>
              <a:gd name="T73" fmla="*/ 974275 h 1808"/>
              <a:gd name="T74" fmla="*/ 2671762 w 2002"/>
              <a:gd name="T75" fmla="*/ 811451 h 1808"/>
              <a:gd name="T76" fmla="*/ 2663755 w 2002"/>
              <a:gd name="T77" fmla="*/ 645958 h 1808"/>
              <a:gd name="T78" fmla="*/ 2639733 w 2002"/>
              <a:gd name="T79" fmla="*/ 488472 h 1808"/>
              <a:gd name="T80" fmla="*/ 2599696 w 2002"/>
              <a:gd name="T81" fmla="*/ 333656 h 1808"/>
              <a:gd name="T82" fmla="*/ 2546315 w 2002"/>
              <a:gd name="T83" fmla="*/ 186847 h 1808"/>
              <a:gd name="T84" fmla="*/ 2476918 w 2002"/>
              <a:gd name="T85" fmla="*/ 45377 h 180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002" h="1808">
                <a:moveTo>
                  <a:pt x="1838" y="0"/>
                </a:moveTo>
                <a:lnTo>
                  <a:pt x="1838" y="0"/>
                </a:lnTo>
                <a:lnTo>
                  <a:pt x="1818" y="34"/>
                </a:lnTo>
                <a:lnTo>
                  <a:pt x="1796" y="66"/>
                </a:lnTo>
                <a:lnTo>
                  <a:pt x="1774" y="98"/>
                </a:lnTo>
                <a:lnTo>
                  <a:pt x="1752" y="130"/>
                </a:lnTo>
                <a:lnTo>
                  <a:pt x="1728" y="160"/>
                </a:lnTo>
                <a:lnTo>
                  <a:pt x="1702" y="190"/>
                </a:lnTo>
                <a:lnTo>
                  <a:pt x="1676" y="218"/>
                </a:lnTo>
                <a:lnTo>
                  <a:pt x="1650" y="246"/>
                </a:lnTo>
                <a:lnTo>
                  <a:pt x="1622" y="272"/>
                </a:lnTo>
                <a:lnTo>
                  <a:pt x="1594" y="300"/>
                </a:lnTo>
                <a:lnTo>
                  <a:pt x="1564" y="324"/>
                </a:lnTo>
                <a:lnTo>
                  <a:pt x="1534" y="348"/>
                </a:lnTo>
                <a:lnTo>
                  <a:pt x="1504" y="372"/>
                </a:lnTo>
                <a:lnTo>
                  <a:pt x="1472" y="394"/>
                </a:lnTo>
                <a:lnTo>
                  <a:pt x="1440" y="416"/>
                </a:lnTo>
                <a:lnTo>
                  <a:pt x="1406" y="436"/>
                </a:lnTo>
                <a:lnTo>
                  <a:pt x="1372" y="456"/>
                </a:lnTo>
                <a:lnTo>
                  <a:pt x="1338" y="474"/>
                </a:lnTo>
                <a:lnTo>
                  <a:pt x="1302" y="490"/>
                </a:lnTo>
                <a:lnTo>
                  <a:pt x="1266" y="506"/>
                </a:lnTo>
                <a:lnTo>
                  <a:pt x="1230" y="522"/>
                </a:lnTo>
                <a:lnTo>
                  <a:pt x="1194" y="534"/>
                </a:lnTo>
                <a:lnTo>
                  <a:pt x="1156" y="548"/>
                </a:lnTo>
                <a:lnTo>
                  <a:pt x="1118" y="558"/>
                </a:lnTo>
                <a:lnTo>
                  <a:pt x="1080" y="568"/>
                </a:lnTo>
                <a:lnTo>
                  <a:pt x="1040" y="578"/>
                </a:lnTo>
                <a:lnTo>
                  <a:pt x="1000" y="584"/>
                </a:lnTo>
                <a:lnTo>
                  <a:pt x="960" y="592"/>
                </a:lnTo>
                <a:lnTo>
                  <a:pt x="920" y="596"/>
                </a:lnTo>
                <a:lnTo>
                  <a:pt x="880" y="600"/>
                </a:lnTo>
                <a:lnTo>
                  <a:pt x="838" y="602"/>
                </a:lnTo>
                <a:lnTo>
                  <a:pt x="796" y="602"/>
                </a:lnTo>
                <a:lnTo>
                  <a:pt x="744" y="600"/>
                </a:lnTo>
                <a:lnTo>
                  <a:pt x="692" y="598"/>
                </a:lnTo>
                <a:lnTo>
                  <a:pt x="640" y="592"/>
                </a:lnTo>
                <a:lnTo>
                  <a:pt x="590" y="584"/>
                </a:lnTo>
                <a:lnTo>
                  <a:pt x="540" y="574"/>
                </a:lnTo>
                <a:lnTo>
                  <a:pt x="490" y="562"/>
                </a:lnTo>
                <a:lnTo>
                  <a:pt x="442" y="548"/>
                </a:lnTo>
                <a:lnTo>
                  <a:pt x="394" y="532"/>
                </a:lnTo>
                <a:lnTo>
                  <a:pt x="396" y="570"/>
                </a:lnTo>
                <a:lnTo>
                  <a:pt x="396" y="608"/>
                </a:lnTo>
                <a:lnTo>
                  <a:pt x="394" y="674"/>
                </a:lnTo>
                <a:lnTo>
                  <a:pt x="390" y="740"/>
                </a:lnTo>
                <a:lnTo>
                  <a:pt x="380" y="804"/>
                </a:lnTo>
                <a:lnTo>
                  <a:pt x="368" y="866"/>
                </a:lnTo>
                <a:lnTo>
                  <a:pt x="354" y="928"/>
                </a:lnTo>
                <a:lnTo>
                  <a:pt x="336" y="988"/>
                </a:lnTo>
                <a:lnTo>
                  <a:pt x="314" y="1046"/>
                </a:lnTo>
                <a:lnTo>
                  <a:pt x="290" y="1104"/>
                </a:lnTo>
                <a:lnTo>
                  <a:pt x="262" y="1160"/>
                </a:lnTo>
                <a:lnTo>
                  <a:pt x="232" y="1214"/>
                </a:lnTo>
                <a:lnTo>
                  <a:pt x="200" y="1266"/>
                </a:lnTo>
                <a:lnTo>
                  <a:pt x="164" y="1318"/>
                </a:lnTo>
                <a:lnTo>
                  <a:pt x="126" y="1366"/>
                </a:lnTo>
                <a:lnTo>
                  <a:pt x="86" y="1412"/>
                </a:lnTo>
                <a:lnTo>
                  <a:pt x="44" y="1458"/>
                </a:lnTo>
                <a:lnTo>
                  <a:pt x="0" y="1500"/>
                </a:lnTo>
                <a:lnTo>
                  <a:pt x="40" y="1534"/>
                </a:lnTo>
                <a:lnTo>
                  <a:pt x="82" y="1568"/>
                </a:lnTo>
                <a:lnTo>
                  <a:pt x="126" y="1600"/>
                </a:lnTo>
                <a:lnTo>
                  <a:pt x="172" y="1628"/>
                </a:lnTo>
                <a:lnTo>
                  <a:pt x="218" y="1656"/>
                </a:lnTo>
                <a:lnTo>
                  <a:pt x="266" y="1682"/>
                </a:lnTo>
                <a:lnTo>
                  <a:pt x="314" y="1704"/>
                </a:lnTo>
                <a:lnTo>
                  <a:pt x="366" y="1726"/>
                </a:lnTo>
                <a:lnTo>
                  <a:pt x="416" y="1744"/>
                </a:lnTo>
                <a:lnTo>
                  <a:pt x="470" y="1762"/>
                </a:lnTo>
                <a:lnTo>
                  <a:pt x="522" y="1776"/>
                </a:lnTo>
                <a:lnTo>
                  <a:pt x="576" y="1786"/>
                </a:lnTo>
                <a:lnTo>
                  <a:pt x="632" y="1796"/>
                </a:lnTo>
                <a:lnTo>
                  <a:pt x="688" y="1802"/>
                </a:lnTo>
                <a:lnTo>
                  <a:pt x="746" y="1806"/>
                </a:lnTo>
                <a:lnTo>
                  <a:pt x="802" y="1808"/>
                </a:lnTo>
                <a:lnTo>
                  <a:pt x="864" y="1806"/>
                </a:lnTo>
                <a:lnTo>
                  <a:pt x="926" y="1802"/>
                </a:lnTo>
                <a:lnTo>
                  <a:pt x="986" y="1794"/>
                </a:lnTo>
                <a:lnTo>
                  <a:pt x="1044" y="1784"/>
                </a:lnTo>
                <a:lnTo>
                  <a:pt x="1102" y="1770"/>
                </a:lnTo>
                <a:lnTo>
                  <a:pt x="1160" y="1754"/>
                </a:lnTo>
                <a:lnTo>
                  <a:pt x="1216" y="1736"/>
                </a:lnTo>
                <a:lnTo>
                  <a:pt x="1270" y="1714"/>
                </a:lnTo>
                <a:lnTo>
                  <a:pt x="1324" y="1690"/>
                </a:lnTo>
                <a:lnTo>
                  <a:pt x="1374" y="1664"/>
                </a:lnTo>
                <a:lnTo>
                  <a:pt x="1426" y="1634"/>
                </a:lnTo>
                <a:lnTo>
                  <a:pt x="1474" y="1604"/>
                </a:lnTo>
                <a:lnTo>
                  <a:pt x="1520" y="1570"/>
                </a:lnTo>
                <a:lnTo>
                  <a:pt x="1566" y="1534"/>
                </a:lnTo>
                <a:lnTo>
                  <a:pt x="1610" y="1496"/>
                </a:lnTo>
                <a:lnTo>
                  <a:pt x="1652" y="1456"/>
                </a:lnTo>
                <a:lnTo>
                  <a:pt x="1692" y="1416"/>
                </a:lnTo>
                <a:lnTo>
                  <a:pt x="1728" y="1372"/>
                </a:lnTo>
                <a:lnTo>
                  <a:pt x="1764" y="1326"/>
                </a:lnTo>
                <a:lnTo>
                  <a:pt x="1798" y="1280"/>
                </a:lnTo>
                <a:lnTo>
                  <a:pt x="1830" y="1230"/>
                </a:lnTo>
                <a:lnTo>
                  <a:pt x="1858" y="1180"/>
                </a:lnTo>
                <a:lnTo>
                  <a:pt x="1884" y="1128"/>
                </a:lnTo>
                <a:lnTo>
                  <a:pt x="1908" y="1076"/>
                </a:lnTo>
                <a:lnTo>
                  <a:pt x="1930" y="1020"/>
                </a:lnTo>
                <a:lnTo>
                  <a:pt x="1948" y="966"/>
                </a:lnTo>
                <a:lnTo>
                  <a:pt x="1966" y="908"/>
                </a:lnTo>
                <a:lnTo>
                  <a:pt x="1978" y="850"/>
                </a:lnTo>
                <a:lnTo>
                  <a:pt x="1988" y="790"/>
                </a:lnTo>
                <a:lnTo>
                  <a:pt x="1996" y="730"/>
                </a:lnTo>
                <a:lnTo>
                  <a:pt x="2002" y="670"/>
                </a:lnTo>
                <a:lnTo>
                  <a:pt x="2002" y="608"/>
                </a:lnTo>
                <a:lnTo>
                  <a:pt x="2002" y="566"/>
                </a:lnTo>
                <a:lnTo>
                  <a:pt x="2000" y="526"/>
                </a:lnTo>
                <a:lnTo>
                  <a:pt x="1996" y="484"/>
                </a:lnTo>
                <a:lnTo>
                  <a:pt x="1992" y="444"/>
                </a:lnTo>
                <a:lnTo>
                  <a:pt x="1986" y="404"/>
                </a:lnTo>
                <a:lnTo>
                  <a:pt x="1978" y="366"/>
                </a:lnTo>
                <a:lnTo>
                  <a:pt x="1970" y="326"/>
                </a:lnTo>
                <a:lnTo>
                  <a:pt x="1960" y="288"/>
                </a:lnTo>
                <a:lnTo>
                  <a:pt x="1948" y="250"/>
                </a:lnTo>
                <a:lnTo>
                  <a:pt x="1936" y="212"/>
                </a:lnTo>
                <a:lnTo>
                  <a:pt x="1922" y="176"/>
                </a:lnTo>
                <a:lnTo>
                  <a:pt x="1908" y="140"/>
                </a:lnTo>
                <a:lnTo>
                  <a:pt x="1892" y="104"/>
                </a:lnTo>
                <a:lnTo>
                  <a:pt x="1874" y="68"/>
                </a:lnTo>
                <a:lnTo>
                  <a:pt x="1856" y="34"/>
                </a:lnTo>
                <a:lnTo>
                  <a:pt x="1838" y="0"/>
                </a:lnTo>
                <a:close/>
              </a:path>
            </a:pathLst>
          </a:custGeom>
          <a:solidFill>
            <a:srgbClr val="FFFF00"/>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
        <p:nvSpPr>
          <p:cNvPr id="9223" name="Freeform 18"/>
          <p:cNvSpPr>
            <a:spLocks/>
          </p:cNvSpPr>
          <p:nvPr/>
        </p:nvSpPr>
        <p:spPr bwMode="auto">
          <a:xfrm>
            <a:off x="4933950" y="3079750"/>
            <a:ext cx="2136775" cy="1592263"/>
          </a:xfrm>
          <a:custGeom>
            <a:avLst/>
            <a:gdLst>
              <a:gd name="T0" fmla="*/ 754940 w 1602"/>
              <a:gd name="T1" fmla="*/ 0 h 1194"/>
              <a:gd name="T2" fmla="*/ 613556 w 1602"/>
              <a:gd name="T3" fmla="*/ 5334 h 1194"/>
              <a:gd name="T4" fmla="*/ 477507 w 1602"/>
              <a:gd name="T5" fmla="*/ 24004 h 1194"/>
              <a:gd name="T6" fmla="*/ 344125 w 1602"/>
              <a:gd name="T7" fmla="*/ 53342 h 1194"/>
              <a:gd name="T8" fmla="*/ 213411 w 1602"/>
              <a:gd name="T9" fmla="*/ 93349 h 1194"/>
              <a:gd name="T10" fmla="*/ 205408 w 1602"/>
              <a:gd name="T11" fmla="*/ 189365 h 1194"/>
              <a:gd name="T12" fmla="*/ 170729 w 1602"/>
              <a:gd name="T13" fmla="*/ 373395 h 1194"/>
              <a:gd name="T14" fmla="*/ 117376 w 1602"/>
              <a:gd name="T15" fmla="*/ 552091 h 1194"/>
              <a:gd name="T16" fmla="*/ 42682 w 1602"/>
              <a:gd name="T17" fmla="*/ 720119 h 1194"/>
              <a:gd name="T18" fmla="*/ 0 w 1602"/>
              <a:gd name="T19" fmla="*/ 797465 h 1194"/>
              <a:gd name="T20" fmla="*/ 80029 w 1602"/>
              <a:gd name="T21" fmla="*/ 960159 h 1194"/>
              <a:gd name="T22" fmla="*/ 144052 w 1602"/>
              <a:gd name="T23" fmla="*/ 1133521 h 1194"/>
              <a:gd name="T24" fmla="*/ 189402 w 1602"/>
              <a:gd name="T25" fmla="*/ 1312217 h 1194"/>
              <a:gd name="T26" fmla="*/ 210743 w 1602"/>
              <a:gd name="T27" fmla="*/ 1498914 h 1194"/>
              <a:gd name="T28" fmla="*/ 274766 w 1602"/>
              <a:gd name="T29" fmla="*/ 1520251 h 1194"/>
              <a:gd name="T30" fmla="*/ 405480 w 1602"/>
              <a:gd name="T31" fmla="*/ 1554923 h 1194"/>
              <a:gd name="T32" fmla="*/ 538862 w 1602"/>
              <a:gd name="T33" fmla="*/ 1578927 h 1194"/>
              <a:gd name="T34" fmla="*/ 677579 w 1602"/>
              <a:gd name="T35" fmla="*/ 1589596 h 1194"/>
              <a:gd name="T36" fmla="*/ 746938 w 1602"/>
              <a:gd name="T37" fmla="*/ 1592263 h 1194"/>
              <a:gd name="T38" fmla="*/ 858978 w 1602"/>
              <a:gd name="T39" fmla="*/ 1589596 h 1194"/>
              <a:gd name="T40" fmla="*/ 965684 w 1602"/>
              <a:gd name="T41" fmla="*/ 1578927 h 1194"/>
              <a:gd name="T42" fmla="*/ 1072389 w 1602"/>
              <a:gd name="T43" fmla="*/ 1560258 h 1194"/>
              <a:gd name="T44" fmla="*/ 1176427 w 1602"/>
              <a:gd name="T45" fmla="*/ 1533587 h 1194"/>
              <a:gd name="T46" fmla="*/ 1277797 w 1602"/>
              <a:gd name="T47" fmla="*/ 1501581 h 1194"/>
              <a:gd name="T48" fmla="*/ 1373832 w 1602"/>
              <a:gd name="T49" fmla="*/ 1464242 h 1194"/>
              <a:gd name="T50" fmla="*/ 1469866 w 1602"/>
              <a:gd name="T51" fmla="*/ 1421568 h 1194"/>
              <a:gd name="T52" fmla="*/ 1560566 w 1602"/>
              <a:gd name="T53" fmla="*/ 1370893 h 1194"/>
              <a:gd name="T54" fmla="*/ 1648598 w 1602"/>
              <a:gd name="T55" fmla="*/ 1314884 h 1194"/>
              <a:gd name="T56" fmla="*/ 1731295 w 1602"/>
              <a:gd name="T57" fmla="*/ 1253540 h 1194"/>
              <a:gd name="T58" fmla="*/ 1811324 w 1602"/>
              <a:gd name="T59" fmla="*/ 1189530 h 1194"/>
              <a:gd name="T60" fmla="*/ 1886017 w 1602"/>
              <a:gd name="T61" fmla="*/ 1117518 h 1194"/>
              <a:gd name="T62" fmla="*/ 1955376 w 1602"/>
              <a:gd name="T63" fmla="*/ 1042839 h 1194"/>
              <a:gd name="T64" fmla="*/ 2022067 w 1602"/>
              <a:gd name="T65" fmla="*/ 962826 h 1194"/>
              <a:gd name="T66" fmla="*/ 2080755 w 1602"/>
              <a:gd name="T67" fmla="*/ 877478 h 1194"/>
              <a:gd name="T68" fmla="*/ 2136775 w 1602"/>
              <a:gd name="T69" fmla="*/ 789464 h 1194"/>
              <a:gd name="T70" fmla="*/ 2110099 w 1602"/>
              <a:gd name="T71" fmla="*/ 746790 h 1194"/>
              <a:gd name="T72" fmla="*/ 2051411 w 1602"/>
              <a:gd name="T73" fmla="*/ 661443 h 1194"/>
              <a:gd name="T74" fmla="*/ 1990055 w 1602"/>
              <a:gd name="T75" fmla="*/ 581429 h 1194"/>
              <a:gd name="T76" fmla="*/ 1920697 w 1602"/>
              <a:gd name="T77" fmla="*/ 504083 h 1194"/>
              <a:gd name="T78" fmla="*/ 1848671 w 1602"/>
              <a:gd name="T79" fmla="*/ 432071 h 1194"/>
              <a:gd name="T80" fmla="*/ 1771309 w 1602"/>
              <a:gd name="T81" fmla="*/ 365394 h 1194"/>
              <a:gd name="T82" fmla="*/ 1691280 w 1602"/>
              <a:gd name="T83" fmla="*/ 301383 h 1194"/>
              <a:gd name="T84" fmla="*/ 1605916 w 1602"/>
              <a:gd name="T85" fmla="*/ 245374 h 1194"/>
              <a:gd name="T86" fmla="*/ 1517884 w 1602"/>
              <a:gd name="T87" fmla="*/ 192032 h 1194"/>
              <a:gd name="T88" fmla="*/ 1424517 w 1602"/>
              <a:gd name="T89" fmla="*/ 146691 h 1194"/>
              <a:gd name="T90" fmla="*/ 1328482 w 1602"/>
              <a:gd name="T91" fmla="*/ 106684 h 1194"/>
              <a:gd name="T92" fmla="*/ 1229779 w 1602"/>
              <a:gd name="T93" fmla="*/ 72012 h 1194"/>
              <a:gd name="T94" fmla="*/ 1128409 w 1602"/>
              <a:gd name="T95" fmla="*/ 45341 h 1194"/>
              <a:gd name="T96" fmla="*/ 1024372 w 1602"/>
              <a:gd name="T97" fmla="*/ 24004 h 1194"/>
              <a:gd name="T98" fmla="*/ 920334 w 1602"/>
              <a:gd name="T99" fmla="*/ 8001 h 1194"/>
              <a:gd name="T100" fmla="*/ 810961 w 1602"/>
              <a:gd name="T101" fmla="*/ 0 h 1194"/>
              <a:gd name="T102" fmla="*/ 754940 w 1602"/>
              <a:gd name="T103" fmla="*/ 0 h 119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602" h="1194">
                <a:moveTo>
                  <a:pt x="566" y="0"/>
                </a:moveTo>
                <a:lnTo>
                  <a:pt x="566" y="0"/>
                </a:lnTo>
                <a:lnTo>
                  <a:pt x="514" y="2"/>
                </a:lnTo>
                <a:lnTo>
                  <a:pt x="460" y="4"/>
                </a:lnTo>
                <a:lnTo>
                  <a:pt x="408" y="10"/>
                </a:lnTo>
                <a:lnTo>
                  <a:pt x="358" y="18"/>
                </a:lnTo>
                <a:lnTo>
                  <a:pt x="308" y="28"/>
                </a:lnTo>
                <a:lnTo>
                  <a:pt x="258" y="40"/>
                </a:lnTo>
                <a:lnTo>
                  <a:pt x="208" y="54"/>
                </a:lnTo>
                <a:lnTo>
                  <a:pt x="160" y="70"/>
                </a:lnTo>
                <a:lnTo>
                  <a:pt x="154" y="142"/>
                </a:lnTo>
                <a:lnTo>
                  <a:pt x="144" y="212"/>
                </a:lnTo>
                <a:lnTo>
                  <a:pt x="128" y="280"/>
                </a:lnTo>
                <a:lnTo>
                  <a:pt x="110" y="348"/>
                </a:lnTo>
                <a:lnTo>
                  <a:pt x="88" y="414"/>
                </a:lnTo>
                <a:lnTo>
                  <a:pt x="62" y="478"/>
                </a:lnTo>
                <a:lnTo>
                  <a:pt x="32" y="540"/>
                </a:lnTo>
                <a:lnTo>
                  <a:pt x="0" y="598"/>
                </a:lnTo>
                <a:lnTo>
                  <a:pt x="32" y="658"/>
                </a:lnTo>
                <a:lnTo>
                  <a:pt x="60" y="720"/>
                </a:lnTo>
                <a:lnTo>
                  <a:pt x="86" y="784"/>
                </a:lnTo>
                <a:lnTo>
                  <a:pt x="108" y="850"/>
                </a:lnTo>
                <a:lnTo>
                  <a:pt x="126" y="916"/>
                </a:lnTo>
                <a:lnTo>
                  <a:pt x="142" y="984"/>
                </a:lnTo>
                <a:lnTo>
                  <a:pt x="152" y="1054"/>
                </a:lnTo>
                <a:lnTo>
                  <a:pt x="158" y="1124"/>
                </a:lnTo>
                <a:lnTo>
                  <a:pt x="206" y="1140"/>
                </a:lnTo>
                <a:lnTo>
                  <a:pt x="254" y="1154"/>
                </a:lnTo>
                <a:lnTo>
                  <a:pt x="304" y="1166"/>
                </a:lnTo>
                <a:lnTo>
                  <a:pt x="354" y="1176"/>
                </a:lnTo>
                <a:lnTo>
                  <a:pt x="404" y="1184"/>
                </a:lnTo>
                <a:lnTo>
                  <a:pt x="456" y="1190"/>
                </a:lnTo>
                <a:lnTo>
                  <a:pt x="508" y="1192"/>
                </a:lnTo>
                <a:lnTo>
                  <a:pt x="560" y="1194"/>
                </a:lnTo>
                <a:lnTo>
                  <a:pt x="602" y="1194"/>
                </a:lnTo>
                <a:lnTo>
                  <a:pt x="644" y="1192"/>
                </a:lnTo>
                <a:lnTo>
                  <a:pt x="684" y="1188"/>
                </a:lnTo>
                <a:lnTo>
                  <a:pt x="724" y="1184"/>
                </a:lnTo>
                <a:lnTo>
                  <a:pt x="764" y="1176"/>
                </a:lnTo>
                <a:lnTo>
                  <a:pt x="804" y="1170"/>
                </a:lnTo>
                <a:lnTo>
                  <a:pt x="844" y="1160"/>
                </a:lnTo>
                <a:lnTo>
                  <a:pt x="882" y="1150"/>
                </a:lnTo>
                <a:lnTo>
                  <a:pt x="920" y="1140"/>
                </a:lnTo>
                <a:lnTo>
                  <a:pt x="958" y="1126"/>
                </a:lnTo>
                <a:lnTo>
                  <a:pt x="994" y="1114"/>
                </a:lnTo>
                <a:lnTo>
                  <a:pt x="1030" y="1098"/>
                </a:lnTo>
                <a:lnTo>
                  <a:pt x="1066" y="1082"/>
                </a:lnTo>
                <a:lnTo>
                  <a:pt x="1102" y="1066"/>
                </a:lnTo>
                <a:lnTo>
                  <a:pt x="1136" y="1048"/>
                </a:lnTo>
                <a:lnTo>
                  <a:pt x="1170" y="1028"/>
                </a:lnTo>
                <a:lnTo>
                  <a:pt x="1204" y="1008"/>
                </a:lnTo>
                <a:lnTo>
                  <a:pt x="1236" y="986"/>
                </a:lnTo>
                <a:lnTo>
                  <a:pt x="1268" y="964"/>
                </a:lnTo>
                <a:lnTo>
                  <a:pt x="1298" y="940"/>
                </a:lnTo>
                <a:lnTo>
                  <a:pt x="1328" y="916"/>
                </a:lnTo>
                <a:lnTo>
                  <a:pt x="1358" y="892"/>
                </a:lnTo>
                <a:lnTo>
                  <a:pt x="1386" y="864"/>
                </a:lnTo>
                <a:lnTo>
                  <a:pt x="1414" y="838"/>
                </a:lnTo>
                <a:lnTo>
                  <a:pt x="1440" y="810"/>
                </a:lnTo>
                <a:lnTo>
                  <a:pt x="1466" y="782"/>
                </a:lnTo>
                <a:lnTo>
                  <a:pt x="1492" y="752"/>
                </a:lnTo>
                <a:lnTo>
                  <a:pt x="1516" y="722"/>
                </a:lnTo>
                <a:lnTo>
                  <a:pt x="1538" y="690"/>
                </a:lnTo>
                <a:lnTo>
                  <a:pt x="1560" y="658"/>
                </a:lnTo>
                <a:lnTo>
                  <a:pt x="1582" y="626"/>
                </a:lnTo>
                <a:lnTo>
                  <a:pt x="1602" y="592"/>
                </a:lnTo>
                <a:lnTo>
                  <a:pt x="1582" y="560"/>
                </a:lnTo>
                <a:lnTo>
                  <a:pt x="1560" y="528"/>
                </a:lnTo>
                <a:lnTo>
                  <a:pt x="1538" y="496"/>
                </a:lnTo>
                <a:lnTo>
                  <a:pt x="1516" y="464"/>
                </a:lnTo>
                <a:lnTo>
                  <a:pt x="1492" y="436"/>
                </a:lnTo>
                <a:lnTo>
                  <a:pt x="1466" y="406"/>
                </a:lnTo>
                <a:lnTo>
                  <a:pt x="1440" y="378"/>
                </a:lnTo>
                <a:lnTo>
                  <a:pt x="1414" y="350"/>
                </a:lnTo>
                <a:lnTo>
                  <a:pt x="1386" y="324"/>
                </a:lnTo>
                <a:lnTo>
                  <a:pt x="1358" y="298"/>
                </a:lnTo>
                <a:lnTo>
                  <a:pt x="1328" y="274"/>
                </a:lnTo>
                <a:lnTo>
                  <a:pt x="1298" y="250"/>
                </a:lnTo>
                <a:lnTo>
                  <a:pt x="1268" y="226"/>
                </a:lnTo>
                <a:lnTo>
                  <a:pt x="1236" y="204"/>
                </a:lnTo>
                <a:lnTo>
                  <a:pt x="1204" y="184"/>
                </a:lnTo>
                <a:lnTo>
                  <a:pt x="1172" y="164"/>
                </a:lnTo>
                <a:lnTo>
                  <a:pt x="1138" y="144"/>
                </a:lnTo>
                <a:lnTo>
                  <a:pt x="1104" y="126"/>
                </a:lnTo>
                <a:lnTo>
                  <a:pt x="1068" y="110"/>
                </a:lnTo>
                <a:lnTo>
                  <a:pt x="1032" y="94"/>
                </a:lnTo>
                <a:lnTo>
                  <a:pt x="996" y="80"/>
                </a:lnTo>
                <a:lnTo>
                  <a:pt x="960" y="66"/>
                </a:lnTo>
                <a:lnTo>
                  <a:pt x="922" y="54"/>
                </a:lnTo>
                <a:lnTo>
                  <a:pt x="886" y="42"/>
                </a:lnTo>
                <a:lnTo>
                  <a:pt x="846" y="34"/>
                </a:lnTo>
                <a:lnTo>
                  <a:pt x="808" y="24"/>
                </a:lnTo>
                <a:lnTo>
                  <a:pt x="768" y="18"/>
                </a:lnTo>
                <a:lnTo>
                  <a:pt x="730" y="12"/>
                </a:lnTo>
                <a:lnTo>
                  <a:pt x="690" y="6"/>
                </a:lnTo>
                <a:lnTo>
                  <a:pt x="648" y="2"/>
                </a:lnTo>
                <a:lnTo>
                  <a:pt x="608" y="0"/>
                </a:lnTo>
                <a:lnTo>
                  <a:pt x="566" y="0"/>
                </a:lnTo>
                <a:close/>
              </a:path>
            </a:pathLst>
          </a:custGeom>
          <a:solidFill>
            <a:srgbClr val="FF00FF"/>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
        <p:nvSpPr>
          <p:cNvPr id="9224" name="Freeform 19"/>
          <p:cNvSpPr>
            <a:spLocks/>
          </p:cNvSpPr>
          <p:nvPr/>
        </p:nvSpPr>
        <p:spPr bwMode="auto">
          <a:xfrm>
            <a:off x="4618038" y="3173413"/>
            <a:ext cx="528637" cy="703262"/>
          </a:xfrm>
          <a:custGeom>
            <a:avLst/>
            <a:gdLst>
              <a:gd name="T0" fmla="*/ 315046 w 396"/>
              <a:gd name="T1" fmla="*/ 703262 h 528"/>
              <a:gd name="T2" fmla="*/ 315046 w 396"/>
              <a:gd name="T3" fmla="*/ 703262 h 528"/>
              <a:gd name="T4" fmla="*/ 357764 w 396"/>
              <a:gd name="T5" fmla="*/ 626010 h 528"/>
              <a:gd name="T6" fmla="*/ 397813 w 396"/>
              <a:gd name="T7" fmla="*/ 543430 h 528"/>
              <a:gd name="T8" fmla="*/ 432521 w 396"/>
              <a:gd name="T9" fmla="*/ 458186 h 528"/>
              <a:gd name="T10" fmla="*/ 461890 w 396"/>
              <a:gd name="T11" fmla="*/ 370278 h 528"/>
              <a:gd name="T12" fmla="*/ 485919 w 396"/>
              <a:gd name="T13" fmla="*/ 279706 h 528"/>
              <a:gd name="T14" fmla="*/ 507278 w 396"/>
              <a:gd name="T15" fmla="*/ 189135 h 528"/>
              <a:gd name="T16" fmla="*/ 520627 w 396"/>
              <a:gd name="T17" fmla="*/ 95899 h 528"/>
              <a:gd name="T18" fmla="*/ 528637 w 396"/>
              <a:gd name="T19" fmla="*/ 0 h 528"/>
              <a:gd name="T20" fmla="*/ 528637 w 396"/>
              <a:gd name="T21" fmla="*/ 0 h 528"/>
              <a:gd name="T22" fmla="*/ 456550 w 396"/>
              <a:gd name="T23" fmla="*/ 29303 h 528"/>
              <a:gd name="T24" fmla="*/ 384463 w 396"/>
              <a:gd name="T25" fmla="*/ 61269 h 528"/>
              <a:gd name="T26" fmla="*/ 315046 w 396"/>
              <a:gd name="T27" fmla="*/ 95899 h 528"/>
              <a:gd name="T28" fmla="*/ 248299 w 396"/>
              <a:gd name="T29" fmla="*/ 133194 h 528"/>
              <a:gd name="T30" fmla="*/ 181552 w 396"/>
              <a:gd name="T31" fmla="*/ 175816 h 528"/>
              <a:gd name="T32" fmla="*/ 120145 w 396"/>
              <a:gd name="T33" fmla="*/ 221101 h 528"/>
              <a:gd name="T34" fmla="*/ 58737 w 396"/>
              <a:gd name="T35" fmla="*/ 266387 h 528"/>
              <a:gd name="T36" fmla="*/ 0 w 396"/>
              <a:gd name="T37" fmla="*/ 317001 h 528"/>
              <a:gd name="T38" fmla="*/ 0 w 396"/>
              <a:gd name="T39" fmla="*/ 317001 h 528"/>
              <a:gd name="T40" fmla="*/ 45388 w 396"/>
              <a:gd name="T41" fmla="*/ 359623 h 528"/>
              <a:gd name="T42" fmla="*/ 88106 w 396"/>
              <a:gd name="T43" fmla="*/ 404908 h 528"/>
              <a:gd name="T44" fmla="*/ 130824 w 396"/>
              <a:gd name="T45" fmla="*/ 450194 h 528"/>
              <a:gd name="T46" fmla="*/ 170873 w 396"/>
              <a:gd name="T47" fmla="*/ 498144 h 528"/>
              <a:gd name="T48" fmla="*/ 210921 w 396"/>
              <a:gd name="T49" fmla="*/ 548757 h 528"/>
              <a:gd name="T50" fmla="*/ 248299 w 396"/>
              <a:gd name="T51" fmla="*/ 599371 h 528"/>
              <a:gd name="T52" fmla="*/ 283008 w 396"/>
              <a:gd name="T53" fmla="*/ 649985 h 528"/>
              <a:gd name="T54" fmla="*/ 315046 w 396"/>
              <a:gd name="T55" fmla="*/ 703262 h 528"/>
              <a:gd name="T56" fmla="*/ 315046 w 396"/>
              <a:gd name="T57" fmla="*/ 703262 h 5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6" h="528">
                <a:moveTo>
                  <a:pt x="236" y="528"/>
                </a:moveTo>
                <a:lnTo>
                  <a:pt x="236" y="528"/>
                </a:lnTo>
                <a:lnTo>
                  <a:pt x="268" y="470"/>
                </a:lnTo>
                <a:lnTo>
                  <a:pt x="298" y="408"/>
                </a:lnTo>
                <a:lnTo>
                  <a:pt x="324" y="344"/>
                </a:lnTo>
                <a:lnTo>
                  <a:pt x="346" y="278"/>
                </a:lnTo>
                <a:lnTo>
                  <a:pt x="364" y="210"/>
                </a:lnTo>
                <a:lnTo>
                  <a:pt x="380" y="142"/>
                </a:lnTo>
                <a:lnTo>
                  <a:pt x="390" y="72"/>
                </a:lnTo>
                <a:lnTo>
                  <a:pt x="396" y="0"/>
                </a:lnTo>
                <a:lnTo>
                  <a:pt x="342" y="22"/>
                </a:lnTo>
                <a:lnTo>
                  <a:pt x="288" y="46"/>
                </a:lnTo>
                <a:lnTo>
                  <a:pt x="236" y="72"/>
                </a:lnTo>
                <a:lnTo>
                  <a:pt x="186" y="100"/>
                </a:lnTo>
                <a:lnTo>
                  <a:pt x="136" y="132"/>
                </a:lnTo>
                <a:lnTo>
                  <a:pt x="90" y="166"/>
                </a:lnTo>
                <a:lnTo>
                  <a:pt x="44" y="200"/>
                </a:lnTo>
                <a:lnTo>
                  <a:pt x="0" y="238"/>
                </a:lnTo>
                <a:lnTo>
                  <a:pt x="34" y="270"/>
                </a:lnTo>
                <a:lnTo>
                  <a:pt x="66" y="304"/>
                </a:lnTo>
                <a:lnTo>
                  <a:pt x="98" y="338"/>
                </a:lnTo>
                <a:lnTo>
                  <a:pt x="128" y="374"/>
                </a:lnTo>
                <a:lnTo>
                  <a:pt x="158" y="412"/>
                </a:lnTo>
                <a:lnTo>
                  <a:pt x="186" y="450"/>
                </a:lnTo>
                <a:lnTo>
                  <a:pt x="212" y="488"/>
                </a:lnTo>
                <a:lnTo>
                  <a:pt x="236" y="528"/>
                </a:lnTo>
                <a:close/>
              </a:path>
            </a:pathLst>
          </a:custGeom>
          <a:solidFill>
            <a:srgbClr val="FF9BFF"/>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
        <p:nvSpPr>
          <p:cNvPr id="9225" name="Freeform 20"/>
          <p:cNvSpPr>
            <a:spLocks/>
          </p:cNvSpPr>
          <p:nvPr/>
        </p:nvSpPr>
        <p:spPr bwMode="auto">
          <a:xfrm>
            <a:off x="1944688" y="3875088"/>
            <a:ext cx="2673350" cy="2406650"/>
          </a:xfrm>
          <a:custGeom>
            <a:avLst/>
            <a:gdLst>
              <a:gd name="T0" fmla="*/ 2145083 w 2004"/>
              <a:gd name="T1" fmla="*/ 755080 h 1804"/>
              <a:gd name="T2" fmla="*/ 2083719 w 2004"/>
              <a:gd name="T3" fmla="*/ 725730 h 1804"/>
              <a:gd name="T4" fmla="*/ 1883618 w 2004"/>
              <a:gd name="T5" fmla="*/ 773757 h 1804"/>
              <a:gd name="T6" fmla="*/ 1675513 w 2004"/>
              <a:gd name="T7" fmla="*/ 795102 h 1804"/>
              <a:gd name="T8" fmla="*/ 1550116 w 2004"/>
              <a:gd name="T9" fmla="*/ 797770 h 1804"/>
              <a:gd name="T10" fmla="*/ 1387367 w 2004"/>
              <a:gd name="T11" fmla="*/ 784429 h 1804"/>
              <a:gd name="T12" fmla="*/ 1229954 w 2004"/>
              <a:gd name="T13" fmla="*/ 752412 h 1804"/>
              <a:gd name="T14" fmla="*/ 1077878 w 2004"/>
              <a:gd name="T15" fmla="*/ 709722 h 1804"/>
              <a:gd name="T16" fmla="*/ 931137 w 2004"/>
              <a:gd name="T17" fmla="*/ 651023 h 1804"/>
              <a:gd name="T18" fmla="*/ 795068 w 2004"/>
              <a:gd name="T19" fmla="*/ 576315 h 1804"/>
              <a:gd name="T20" fmla="*/ 664335 w 2004"/>
              <a:gd name="T21" fmla="*/ 493603 h 1804"/>
              <a:gd name="T22" fmla="*/ 544275 w 2004"/>
              <a:gd name="T23" fmla="*/ 394883 h 1804"/>
              <a:gd name="T24" fmla="*/ 432218 w 2004"/>
              <a:gd name="T25" fmla="*/ 288158 h 1804"/>
              <a:gd name="T26" fmla="*/ 333502 w 2004"/>
              <a:gd name="T27" fmla="*/ 170760 h 1804"/>
              <a:gd name="T28" fmla="*/ 245457 w 2004"/>
              <a:gd name="T29" fmla="*/ 42690 h 1804"/>
              <a:gd name="T30" fmla="*/ 194765 w 2004"/>
              <a:gd name="T31" fmla="*/ 42690 h 1804"/>
              <a:gd name="T32" fmla="*/ 125397 w 2004"/>
              <a:gd name="T33" fmla="*/ 184101 h 1804"/>
              <a:gd name="T34" fmla="*/ 72036 w 2004"/>
              <a:gd name="T35" fmla="*/ 330848 h 1804"/>
              <a:gd name="T36" fmla="*/ 34684 w 2004"/>
              <a:gd name="T37" fmla="*/ 482931 h 1804"/>
              <a:gd name="T38" fmla="*/ 8004 w 2004"/>
              <a:gd name="T39" fmla="*/ 643018 h 1804"/>
              <a:gd name="T40" fmla="*/ 0 w 2004"/>
              <a:gd name="T41" fmla="*/ 805774 h 1804"/>
              <a:gd name="T42" fmla="*/ 8004 w 2004"/>
              <a:gd name="T43" fmla="*/ 968530 h 1804"/>
              <a:gd name="T44" fmla="*/ 50692 w 2004"/>
              <a:gd name="T45" fmla="*/ 1205993 h 1804"/>
              <a:gd name="T46" fmla="*/ 128065 w 2004"/>
              <a:gd name="T47" fmla="*/ 1430116 h 1804"/>
              <a:gd name="T48" fmla="*/ 232117 w 2004"/>
              <a:gd name="T49" fmla="*/ 1635561 h 1804"/>
              <a:gd name="T50" fmla="*/ 365518 w 2004"/>
              <a:gd name="T51" fmla="*/ 1824998 h 1804"/>
              <a:gd name="T52" fmla="*/ 525599 w 2004"/>
              <a:gd name="T53" fmla="*/ 1990422 h 1804"/>
              <a:gd name="T54" fmla="*/ 707024 w 2004"/>
              <a:gd name="T55" fmla="*/ 2134501 h 1804"/>
              <a:gd name="T56" fmla="*/ 907125 w 2004"/>
              <a:gd name="T57" fmla="*/ 2249231 h 1804"/>
              <a:gd name="T58" fmla="*/ 1125902 w 2004"/>
              <a:gd name="T59" fmla="*/ 2334611 h 1804"/>
              <a:gd name="T60" fmla="*/ 1358019 w 2004"/>
              <a:gd name="T61" fmla="*/ 2387973 h 1804"/>
              <a:gd name="T62" fmla="*/ 1600808 w 2004"/>
              <a:gd name="T63" fmla="*/ 2406650 h 1804"/>
              <a:gd name="T64" fmla="*/ 1755553 w 2004"/>
              <a:gd name="T65" fmla="*/ 2398646 h 1804"/>
              <a:gd name="T66" fmla="*/ 1974330 w 2004"/>
              <a:gd name="T67" fmla="*/ 2363960 h 1804"/>
              <a:gd name="T68" fmla="*/ 2185103 w 2004"/>
              <a:gd name="T69" fmla="*/ 2297257 h 1804"/>
              <a:gd name="T70" fmla="*/ 2382536 w 2004"/>
              <a:gd name="T71" fmla="*/ 2203872 h 1804"/>
              <a:gd name="T72" fmla="*/ 2561293 w 2004"/>
              <a:gd name="T73" fmla="*/ 2086475 h 1804"/>
              <a:gd name="T74" fmla="*/ 2673350 w 2004"/>
              <a:gd name="T75" fmla="*/ 1995759 h 1804"/>
              <a:gd name="T76" fmla="*/ 2502597 w 2004"/>
              <a:gd name="T77" fmla="*/ 1816994 h 1804"/>
              <a:gd name="T78" fmla="*/ 2363860 w 2004"/>
              <a:gd name="T79" fmla="*/ 1614216 h 1804"/>
              <a:gd name="T80" fmla="*/ 2254472 w 2004"/>
              <a:gd name="T81" fmla="*/ 1390094 h 1804"/>
              <a:gd name="T82" fmla="*/ 2179767 w 2004"/>
              <a:gd name="T83" fmla="*/ 1149962 h 1804"/>
              <a:gd name="T84" fmla="*/ 2145083 w 2004"/>
              <a:gd name="T85" fmla="*/ 893822 h 18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004" h="1804">
                <a:moveTo>
                  <a:pt x="1606" y="604"/>
                </a:moveTo>
                <a:lnTo>
                  <a:pt x="1606" y="604"/>
                </a:lnTo>
                <a:lnTo>
                  <a:pt x="1608" y="566"/>
                </a:lnTo>
                <a:lnTo>
                  <a:pt x="1610" y="528"/>
                </a:lnTo>
                <a:lnTo>
                  <a:pt x="1562" y="544"/>
                </a:lnTo>
                <a:lnTo>
                  <a:pt x="1512" y="558"/>
                </a:lnTo>
                <a:lnTo>
                  <a:pt x="1462" y="570"/>
                </a:lnTo>
                <a:lnTo>
                  <a:pt x="1412" y="580"/>
                </a:lnTo>
                <a:lnTo>
                  <a:pt x="1360" y="588"/>
                </a:lnTo>
                <a:lnTo>
                  <a:pt x="1308" y="594"/>
                </a:lnTo>
                <a:lnTo>
                  <a:pt x="1256" y="596"/>
                </a:lnTo>
                <a:lnTo>
                  <a:pt x="1202" y="598"/>
                </a:lnTo>
                <a:lnTo>
                  <a:pt x="1162" y="598"/>
                </a:lnTo>
                <a:lnTo>
                  <a:pt x="1120" y="596"/>
                </a:lnTo>
                <a:lnTo>
                  <a:pt x="1080" y="592"/>
                </a:lnTo>
                <a:lnTo>
                  <a:pt x="1040" y="588"/>
                </a:lnTo>
                <a:lnTo>
                  <a:pt x="1000" y="580"/>
                </a:lnTo>
                <a:lnTo>
                  <a:pt x="960" y="574"/>
                </a:lnTo>
                <a:lnTo>
                  <a:pt x="922" y="564"/>
                </a:lnTo>
                <a:lnTo>
                  <a:pt x="882" y="554"/>
                </a:lnTo>
                <a:lnTo>
                  <a:pt x="844" y="544"/>
                </a:lnTo>
                <a:lnTo>
                  <a:pt x="808" y="532"/>
                </a:lnTo>
                <a:lnTo>
                  <a:pt x="770" y="518"/>
                </a:lnTo>
                <a:lnTo>
                  <a:pt x="734" y="504"/>
                </a:lnTo>
                <a:lnTo>
                  <a:pt x="698" y="488"/>
                </a:lnTo>
                <a:lnTo>
                  <a:pt x="664" y="470"/>
                </a:lnTo>
                <a:lnTo>
                  <a:pt x="628" y="452"/>
                </a:lnTo>
                <a:lnTo>
                  <a:pt x="596" y="432"/>
                </a:lnTo>
                <a:lnTo>
                  <a:pt x="562" y="412"/>
                </a:lnTo>
                <a:lnTo>
                  <a:pt x="530" y="392"/>
                </a:lnTo>
                <a:lnTo>
                  <a:pt x="498" y="370"/>
                </a:lnTo>
                <a:lnTo>
                  <a:pt x="468" y="346"/>
                </a:lnTo>
                <a:lnTo>
                  <a:pt x="438" y="322"/>
                </a:lnTo>
                <a:lnTo>
                  <a:pt x="408" y="296"/>
                </a:lnTo>
                <a:lnTo>
                  <a:pt x="380" y="270"/>
                </a:lnTo>
                <a:lnTo>
                  <a:pt x="352" y="244"/>
                </a:lnTo>
                <a:lnTo>
                  <a:pt x="324" y="216"/>
                </a:lnTo>
                <a:lnTo>
                  <a:pt x="300" y="188"/>
                </a:lnTo>
                <a:lnTo>
                  <a:pt x="274" y="158"/>
                </a:lnTo>
                <a:lnTo>
                  <a:pt x="250" y="128"/>
                </a:lnTo>
                <a:lnTo>
                  <a:pt x="228" y="96"/>
                </a:lnTo>
                <a:lnTo>
                  <a:pt x="206" y="66"/>
                </a:lnTo>
                <a:lnTo>
                  <a:pt x="184" y="32"/>
                </a:lnTo>
                <a:lnTo>
                  <a:pt x="164" y="0"/>
                </a:lnTo>
                <a:lnTo>
                  <a:pt x="146" y="32"/>
                </a:lnTo>
                <a:lnTo>
                  <a:pt x="128" y="68"/>
                </a:lnTo>
                <a:lnTo>
                  <a:pt x="110" y="102"/>
                </a:lnTo>
                <a:lnTo>
                  <a:pt x="94" y="138"/>
                </a:lnTo>
                <a:lnTo>
                  <a:pt x="80" y="174"/>
                </a:lnTo>
                <a:lnTo>
                  <a:pt x="66" y="210"/>
                </a:lnTo>
                <a:lnTo>
                  <a:pt x="54" y="248"/>
                </a:lnTo>
                <a:lnTo>
                  <a:pt x="44" y="286"/>
                </a:lnTo>
                <a:lnTo>
                  <a:pt x="34" y="324"/>
                </a:lnTo>
                <a:lnTo>
                  <a:pt x="26" y="362"/>
                </a:lnTo>
                <a:lnTo>
                  <a:pt x="18" y="402"/>
                </a:lnTo>
                <a:lnTo>
                  <a:pt x="12" y="442"/>
                </a:lnTo>
                <a:lnTo>
                  <a:pt x="6" y="482"/>
                </a:lnTo>
                <a:lnTo>
                  <a:pt x="4" y="522"/>
                </a:lnTo>
                <a:lnTo>
                  <a:pt x="2" y="562"/>
                </a:lnTo>
                <a:lnTo>
                  <a:pt x="0" y="604"/>
                </a:lnTo>
                <a:lnTo>
                  <a:pt x="2" y="666"/>
                </a:lnTo>
                <a:lnTo>
                  <a:pt x="6" y="726"/>
                </a:lnTo>
                <a:lnTo>
                  <a:pt x="14" y="786"/>
                </a:lnTo>
                <a:lnTo>
                  <a:pt x="26" y="846"/>
                </a:lnTo>
                <a:lnTo>
                  <a:pt x="38" y="904"/>
                </a:lnTo>
                <a:lnTo>
                  <a:pt x="54" y="962"/>
                </a:lnTo>
                <a:lnTo>
                  <a:pt x="74" y="1016"/>
                </a:lnTo>
                <a:lnTo>
                  <a:pt x="96" y="1072"/>
                </a:lnTo>
                <a:lnTo>
                  <a:pt x="120" y="1124"/>
                </a:lnTo>
                <a:lnTo>
                  <a:pt x="146" y="1176"/>
                </a:lnTo>
                <a:lnTo>
                  <a:pt x="174" y="1226"/>
                </a:lnTo>
                <a:lnTo>
                  <a:pt x="206" y="1276"/>
                </a:lnTo>
                <a:lnTo>
                  <a:pt x="240" y="1322"/>
                </a:lnTo>
                <a:lnTo>
                  <a:pt x="274" y="1368"/>
                </a:lnTo>
                <a:lnTo>
                  <a:pt x="312" y="1412"/>
                </a:lnTo>
                <a:lnTo>
                  <a:pt x="352" y="1452"/>
                </a:lnTo>
                <a:lnTo>
                  <a:pt x="394" y="1492"/>
                </a:lnTo>
                <a:lnTo>
                  <a:pt x="438" y="1530"/>
                </a:lnTo>
                <a:lnTo>
                  <a:pt x="482" y="1566"/>
                </a:lnTo>
                <a:lnTo>
                  <a:pt x="530" y="1600"/>
                </a:lnTo>
                <a:lnTo>
                  <a:pt x="578" y="1630"/>
                </a:lnTo>
                <a:lnTo>
                  <a:pt x="628" y="1660"/>
                </a:lnTo>
                <a:lnTo>
                  <a:pt x="680" y="1686"/>
                </a:lnTo>
                <a:lnTo>
                  <a:pt x="734" y="1710"/>
                </a:lnTo>
                <a:lnTo>
                  <a:pt x="788" y="1732"/>
                </a:lnTo>
                <a:lnTo>
                  <a:pt x="844" y="1750"/>
                </a:lnTo>
                <a:lnTo>
                  <a:pt x="900" y="1766"/>
                </a:lnTo>
                <a:lnTo>
                  <a:pt x="958" y="1780"/>
                </a:lnTo>
                <a:lnTo>
                  <a:pt x="1018" y="1790"/>
                </a:lnTo>
                <a:lnTo>
                  <a:pt x="1078" y="1798"/>
                </a:lnTo>
                <a:lnTo>
                  <a:pt x="1138" y="1802"/>
                </a:lnTo>
                <a:lnTo>
                  <a:pt x="1200" y="1804"/>
                </a:lnTo>
                <a:lnTo>
                  <a:pt x="1258" y="1802"/>
                </a:lnTo>
                <a:lnTo>
                  <a:pt x="1316" y="1798"/>
                </a:lnTo>
                <a:lnTo>
                  <a:pt x="1372" y="1792"/>
                </a:lnTo>
                <a:lnTo>
                  <a:pt x="1426" y="1782"/>
                </a:lnTo>
                <a:lnTo>
                  <a:pt x="1480" y="1772"/>
                </a:lnTo>
                <a:lnTo>
                  <a:pt x="1534" y="1758"/>
                </a:lnTo>
                <a:lnTo>
                  <a:pt x="1586" y="1740"/>
                </a:lnTo>
                <a:lnTo>
                  <a:pt x="1638" y="1722"/>
                </a:lnTo>
                <a:lnTo>
                  <a:pt x="1688" y="1700"/>
                </a:lnTo>
                <a:lnTo>
                  <a:pt x="1738" y="1678"/>
                </a:lnTo>
                <a:lnTo>
                  <a:pt x="1786" y="1652"/>
                </a:lnTo>
                <a:lnTo>
                  <a:pt x="1832" y="1624"/>
                </a:lnTo>
                <a:lnTo>
                  <a:pt x="1878" y="1596"/>
                </a:lnTo>
                <a:lnTo>
                  <a:pt x="1920" y="1564"/>
                </a:lnTo>
                <a:lnTo>
                  <a:pt x="1964" y="1530"/>
                </a:lnTo>
                <a:lnTo>
                  <a:pt x="2004" y="1496"/>
                </a:lnTo>
                <a:lnTo>
                  <a:pt x="1960" y="1454"/>
                </a:lnTo>
                <a:lnTo>
                  <a:pt x="1916" y="1408"/>
                </a:lnTo>
                <a:lnTo>
                  <a:pt x="1876" y="1362"/>
                </a:lnTo>
                <a:lnTo>
                  <a:pt x="1838" y="1314"/>
                </a:lnTo>
                <a:lnTo>
                  <a:pt x="1804" y="1262"/>
                </a:lnTo>
                <a:lnTo>
                  <a:pt x="1772" y="1210"/>
                </a:lnTo>
                <a:lnTo>
                  <a:pt x="1742" y="1156"/>
                </a:lnTo>
                <a:lnTo>
                  <a:pt x="1714" y="1100"/>
                </a:lnTo>
                <a:lnTo>
                  <a:pt x="1690" y="1042"/>
                </a:lnTo>
                <a:lnTo>
                  <a:pt x="1668" y="984"/>
                </a:lnTo>
                <a:lnTo>
                  <a:pt x="1650" y="924"/>
                </a:lnTo>
                <a:lnTo>
                  <a:pt x="1634" y="862"/>
                </a:lnTo>
                <a:lnTo>
                  <a:pt x="1622" y="800"/>
                </a:lnTo>
                <a:lnTo>
                  <a:pt x="1614" y="736"/>
                </a:lnTo>
                <a:lnTo>
                  <a:pt x="1608" y="670"/>
                </a:lnTo>
                <a:lnTo>
                  <a:pt x="1606" y="604"/>
                </a:lnTo>
                <a:close/>
              </a:path>
            </a:pathLst>
          </a:custGeom>
          <a:solidFill>
            <a:srgbClr val="00FF00"/>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
        <p:nvSpPr>
          <p:cNvPr id="9226" name="Freeform 21"/>
          <p:cNvSpPr>
            <a:spLocks/>
          </p:cNvSpPr>
          <p:nvPr/>
        </p:nvSpPr>
        <p:spPr bwMode="auto">
          <a:xfrm>
            <a:off x="2163763" y="3079750"/>
            <a:ext cx="2136775" cy="1592263"/>
          </a:xfrm>
          <a:custGeom>
            <a:avLst/>
            <a:gdLst>
              <a:gd name="T0" fmla="*/ 1384502 w 1602"/>
              <a:gd name="T1" fmla="*/ 1592263 h 1194"/>
              <a:gd name="T2" fmla="*/ 1525887 w 1602"/>
              <a:gd name="T3" fmla="*/ 1586929 h 1194"/>
              <a:gd name="T4" fmla="*/ 1664604 w 1602"/>
              <a:gd name="T5" fmla="*/ 1568259 h 1194"/>
              <a:gd name="T6" fmla="*/ 1797985 w 1602"/>
              <a:gd name="T7" fmla="*/ 1538921 h 1194"/>
              <a:gd name="T8" fmla="*/ 1928700 w 1602"/>
              <a:gd name="T9" fmla="*/ 1498914 h 1194"/>
              <a:gd name="T10" fmla="*/ 1936702 w 1602"/>
              <a:gd name="T11" fmla="*/ 1405565 h 1194"/>
              <a:gd name="T12" fmla="*/ 1968714 w 1602"/>
              <a:gd name="T13" fmla="*/ 1221535 h 1194"/>
              <a:gd name="T14" fmla="*/ 2022067 w 1602"/>
              <a:gd name="T15" fmla="*/ 1048173 h 1194"/>
              <a:gd name="T16" fmla="*/ 2094093 w 1602"/>
              <a:gd name="T17" fmla="*/ 882812 h 1194"/>
              <a:gd name="T18" fmla="*/ 2136775 w 1602"/>
              <a:gd name="T19" fmla="*/ 802799 h 1194"/>
              <a:gd name="T20" fmla="*/ 2054078 w 1602"/>
              <a:gd name="T21" fmla="*/ 640106 h 1194"/>
              <a:gd name="T22" fmla="*/ 1987387 w 1602"/>
              <a:gd name="T23" fmla="*/ 466744 h 1194"/>
              <a:gd name="T24" fmla="*/ 1942038 w 1602"/>
              <a:gd name="T25" fmla="*/ 282713 h 1194"/>
              <a:gd name="T26" fmla="*/ 1920697 w 1602"/>
              <a:gd name="T27" fmla="*/ 93349 h 1194"/>
              <a:gd name="T28" fmla="*/ 1856673 w 1602"/>
              <a:gd name="T29" fmla="*/ 72012 h 1194"/>
              <a:gd name="T30" fmla="*/ 1725959 w 1602"/>
              <a:gd name="T31" fmla="*/ 37340 h 1194"/>
              <a:gd name="T32" fmla="*/ 1589910 w 1602"/>
              <a:gd name="T33" fmla="*/ 13336 h 1194"/>
              <a:gd name="T34" fmla="*/ 1453861 w 1602"/>
              <a:gd name="T35" fmla="*/ 2667 h 1194"/>
              <a:gd name="T36" fmla="*/ 1381835 w 1602"/>
              <a:gd name="T37" fmla="*/ 0 h 1194"/>
              <a:gd name="T38" fmla="*/ 1272462 w 1602"/>
              <a:gd name="T39" fmla="*/ 2667 h 1194"/>
              <a:gd name="T40" fmla="*/ 1165756 w 1602"/>
              <a:gd name="T41" fmla="*/ 16003 h 1194"/>
              <a:gd name="T42" fmla="*/ 1059051 w 1602"/>
              <a:gd name="T43" fmla="*/ 32005 h 1194"/>
              <a:gd name="T44" fmla="*/ 957681 w 1602"/>
              <a:gd name="T45" fmla="*/ 58676 h 1194"/>
              <a:gd name="T46" fmla="*/ 856311 w 1602"/>
              <a:gd name="T47" fmla="*/ 88015 h 1194"/>
              <a:gd name="T48" fmla="*/ 760276 w 1602"/>
              <a:gd name="T49" fmla="*/ 125354 h 1194"/>
              <a:gd name="T50" fmla="*/ 664241 w 1602"/>
              <a:gd name="T51" fmla="*/ 170695 h 1194"/>
              <a:gd name="T52" fmla="*/ 573541 w 1602"/>
              <a:gd name="T53" fmla="*/ 218703 h 1194"/>
              <a:gd name="T54" fmla="*/ 488177 w 1602"/>
              <a:gd name="T55" fmla="*/ 274712 h 1194"/>
              <a:gd name="T56" fmla="*/ 405480 w 1602"/>
              <a:gd name="T57" fmla="*/ 333388 h 1194"/>
              <a:gd name="T58" fmla="*/ 325451 w 1602"/>
              <a:gd name="T59" fmla="*/ 400066 h 1194"/>
              <a:gd name="T60" fmla="*/ 250758 w 1602"/>
              <a:gd name="T61" fmla="*/ 469411 h 1194"/>
              <a:gd name="T62" fmla="*/ 181399 w 1602"/>
              <a:gd name="T63" fmla="*/ 544090 h 1194"/>
              <a:gd name="T64" fmla="*/ 114708 w 1602"/>
              <a:gd name="T65" fmla="*/ 624103 h 1194"/>
              <a:gd name="T66" fmla="*/ 56020 w 1602"/>
              <a:gd name="T67" fmla="*/ 706783 h 1194"/>
              <a:gd name="T68" fmla="*/ 0 w 1602"/>
              <a:gd name="T69" fmla="*/ 794798 h 1194"/>
              <a:gd name="T70" fmla="*/ 26676 w 1602"/>
              <a:gd name="T71" fmla="*/ 837472 h 1194"/>
              <a:gd name="T72" fmla="*/ 85364 w 1602"/>
              <a:gd name="T73" fmla="*/ 922819 h 1194"/>
              <a:gd name="T74" fmla="*/ 146720 w 1602"/>
              <a:gd name="T75" fmla="*/ 1005499 h 1194"/>
              <a:gd name="T76" fmla="*/ 213411 w 1602"/>
              <a:gd name="T77" fmla="*/ 1082846 h 1194"/>
              <a:gd name="T78" fmla="*/ 288104 w 1602"/>
              <a:gd name="T79" fmla="*/ 1154857 h 1194"/>
              <a:gd name="T80" fmla="*/ 365466 w 1602"/>
              <a:gd name="T81" fmla="*/ 1224202 h 1194"/>
              <a:gd name="T82" fmla="*/ 445495 w 1602"/>
              <a:gd name="T83" fmla="*/ 1288213 h 1194"/>
              <a:gd name="T84" fmla="*/ 530859 w 1602"/>
              <a:gd name="T85" fmla="*/ 1344222 h 1194"/>
              <a:gd name="T86" fmla="*/ 618891 w 1602"/>
              <a:gd name="T87" fmla="*/ 1397564 h 1194"/>
              <a:gd name="T88" fmla="*/ 712258 w 1602"/>
              <a:gd name="T89" fmla="*/ 1445572 h 1194"/>
              <a:gd name="T90" fmla="*/ 808293 w 1602"/>
              <a:gd name="T91" fmla="*/ 1485579 h 1194"/>
              <a:gd name="T92" fmla="*/ 906996 w 1602"/>
              <a:gd name="T93" fmla="*/ 1520251 h 1194"/>
              <a:gd name="T94" fmla="*/ 1011033 w 1602"/>
              <a:gd name="T95" fmla="*/ 1546922 h 1194"/>
              <a:gd name="T96" fmla="*/ 1115071 w 1602"/>
              <a:gd name="T97" fmla="*/ 1568259 h 1194"/>
              <a:gd name="T98" fmla="*/ 1221776 w 1602"/>
              <a:gd name="T99" fmla="*/ 1584262 h 1194"/>
              <a:gd name="T100" fmla="*/ 1331149 w 1602"/>
              <a:gd name="T101" fmla="*/ 1592263 h 1194"/>
              <a:gd name="T102" fmla="*/ 1384502 w 1602"/>
              <a:gd name="T103" fmla="*/ 1592263 h 119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602" h="1194">
                <a:moveTo>
                  <a:pt x="1038" y="1194"/>
                </a:moveTo>
                <a:lnTo>
                  <a:pt x="1038" y="1194"/>
                </a:lnTo>
                <a:lnTo>
                  <a:pt x="1092" y="1192"/>
                </a:lnTo>
                <a:lnTo>
                  <a:pt x="1144" y="1190"/>
                </a:lnTo>
                <a:lnTo>
                  <a:pt x="1196" y="1184"/>
                </a:lnTo>
                <a:lnTo>
                  <a:pt x="1248" y="1176"/>
                </a:lnTo>
                <a:lnTo>
                  <a:pt x="1298" y="1166"/>
                </a:lnTo>
                <a:lnTo>
                  <a:pt x="1348" y="1154"/>
                </a:lnTo>
                <a:lnTo>
                  <a:pt x="1398" y="1140"/>
                </a:lnTo>
                <a:lnTo>
                  <a:pt x="1446" y="1124"/>
                </a:lnTo>
                <a:lnTo>
                  <a:pt x="1452" y="1054"/>
                </a:lnTo>
                <a:lnTo>
                  <a:pt x="1462" y="984"/>
                </a:lnTo>
                <a:lnTo>
                  <a:pt x="1476" y="916"/>
                </a:lnTo>
                <a:lnTo>
                  <a:pt x="1494" y="850"/>
                </a:lnTo>
                <a:lnTo>
                  <a:pt x="1516" y="786"/>
                </a:lnTo>
                <a:lnTo>
                  <a:pt x="1542" y="722"/>
                </a:lnTo>
                <a:lnTo>
                  <a:pt x="1570" y="662"/>
                </a:lnTo>
                <a:lnTo>
                  <a:pt x="1602" y="602"/>
                </a:lnTo>
                <a:lnTo>
                  <a:pt x="1568" y="542"/>
                </a:lnTo>
                <a:lnTo>
                  <a:pt x="1540" y="480"/>
                </a:lnTo>
                <a:lnTo>
                  <a:pt x="1512" y="416"/>
                </a:lnTo>
                <a:lnTo>
                  <a:pt x="1490" y="350"/>
                </a:lnTo>
                <a:lnTo>
                  <a:pt x="1472" y="282"/>
                </a:lnTo>
                <a:lnTo>
                  <a:pt x="1456" y="212"/>
                </a:lnTo>
                <a:lnTo>
                  <a:pt x="1446" y="142"/>
                </a:lnTo>
                <a:lnTo>
                  <a:pt x="1440" y="70"/>
                </a:lnTo>
                <a:lnTo>
                  <a:pt x="1392" y="54"/>
                </a:lnTo>
                <a:lnTo>
                  <a:pt x="1344" y="40"/>
                </a:lnTo>
                <a:lnTo>
                  <a:pt x="1294" y="28"/>
                </a:lnTo>
                <a:lnTo>
                  <a:pt x="1244" y="18"/>
                </a:lnTo>
                <a:lnTo>
                  <a:pt x="1192" y="10"/>
                </a:lnTo>
                <a:lnTo>
                  <a:pt x="1142" y="4"/>
                </a:lnTo>
                <a:lnTo>
                  <a:pt x="1090" y="2"/>
                </a:lnTo>
                <a:lnTo>
                  <a:pt x="1036" y="0"/>
                </a:lnTo>
                <a:lnTo>
                  <a:pt x="996" y="0"/>
                </a:lnTo>
                <a:lnTo>
                  <a:pt x="954" y="2"/>
                </a:lnTo>
                <a:lnTo>
                  <a:pt x="914" y="6"/>
                </a:lnTo>
                <a:lnTo>
                  <a:pt x="874" y="12"/>
                </a:lnTo>
                <a:lnTo>
                  <a:pt x="834" y="18"/>
                </a:lnTo>
                <a:lnTo>
                  <a:pt x="794" y="24"/>
                </a:lnTo>
                <a:lnTo>
                  <a:pt x="756" y="34"/>
                </a:lnTo>
                <a:lnTo>
                  <a:pt x="718" y="44"/>
                </a:lnTo>
                <a:lnTo>
                  <a:pt x="680" y="54"/>
                </a:lnTo>
                <a:lnTo>
                  <a:pt x="642" y="66"/>
                </a:lnTo>
                <a:lnTo>
                  <a:pt x="606" y="80"/>
                </a:lnTo>
                <a:lnTo>
                  <a:pt x="570" y="94"/>
                </a:lnTo>
                <a:lnTo>
                  <a:pt x="534" y="110"/>
                </a:lnTo>
                <a:lnTo>
                  <a:pt x="498" y="128"/>
                </a:lnTo>
                <a:lnTo>
                  <a:pt x="464" y="146"/>
                </a:lnTo>
                <a:lnTo>
                  <a:pt x="430" y="164"/>
                </a:lnTo>
                <a:lnTo>
                  <a:pt x="398" y="184"/>
                </a:lnTo>
                <a:lnTo>
                  <a:pt x="366" y="206"/>
                </a:lnTo>
                <a:lnTo>
                  <a:pt x="334" y="228"/>
                </a:lnTo>
                <a:lnTo>
                  <a:pt x="304" y="250"/>
                </a:lnTo>
                <a:lnTo>
                  <a:pt x="274" y="274"/>
                </a:lnTo>
                <a:lnTo>
                  <a:pt x="244" y="300"/>
                </a:lnTo>
                <a:lnTo>
                  <a:pt x="216" y="326"/>
                </a:lnTo>
                <a:lnTo>
                  <a:pt x="188" y="352"/>
                </a:lnTo>
                <a:lnTo>
                  <a:pt x="162" y="380"/>
                </a:lnTo>
                <a:lnTo>
                  <a:pt x="136" y="408"/>
                </a:lnTo>
                <a:lnTo>
                  <a:pt x="110" y="438"/>
                </a:lnTo>
                <a:lnTo>
                  <a:pt x="86" y="468"/>
                </a:lnTo>
                <a:lnTo>
                  <a:pt x="64" y="498"/>
                </a:lnTo>
                <a:lnTo>
                  <a:pt x="42" y="530"/>
                </a:lnTo>
                <a:lnTo>
                  <a:pt x="20" y="562"/>
                </a:lnTo>
                <a:lnTo>
                  <a:pt x="0" y="596"/>
                </a:lnTo>
                <a:lnTo>
                  <a:pt x="20" y="628"/>
                </a:lnTo>
                <a:lnTo>
                  <a:pt x="42" y="662"/>
                </a:lnTo>
                <a:lnTo>
                  <a:pt x="64" y="692"/>
                </a:lnTo>
                <a:lnTo>
                  <a:pt x="86" y="724"/>
                </a:lnTo>
                <a:lnTo>
                  <a:pt x="110" y="754"/>
                </a:lnTo>
                <a:lnTo>
                  <a:pt x="136" y="784"/>
                </a:lnTo>
                <a:lnTo>
                  <a:pt x="160" y="812"/>
                </a:lnTo>
                <a:lnTo>
                  <a:pt x="188" y="840"/>
                </a:lnTo>
                <a:lnTo>
                  <a:pt x="216" y="866"/>
                </a:lnTo>
                <a:lnTo>
                  <a:pt x="244" y="892"/>
                </a:lnTo>
                <a:lnTo>
                  <a:pt x="274" y="918"/>
                </a:lnTo>
                <a:lnTo>
                  <a:pt x="304" y="942"/>
                </a:lnTo>
                <a:lnTo>
                  <a:pt x="334" y="966"/>
                </a:lnTo>
                <a:lnTo>
                  <a:pt x="366" y="988"/>
                </a:lnTo>
                <a:lnTo>
                  <a:pt x="398" y="1008"/>
                </a:lnTo>
                <a:lnTo>
                  <a:pt x="432" y="1028"/>
                </a:lnTo>
                <a:lnTo>
                  <a:pt x="464" y="1048"/>
                </a:lnTo>
                <a:lnTo>
                  <a:pt x="500" y="1066"/>
                </a:lnTo>
                <a:lnTo>
                  <a:pt x="534" y="1084"/>
                </a:lnTo>
                <a:lnTo>
                  <a:pt x="570" y="1100"/>
                </a:lnTo>
                <a:lnTo>
                  <a:pt x="606" y="1114"/>
                </a:lnTo>
                <a:lnTo>
                  <a:pt x="644" y="1128"/>
                </a:lnTo>
                <a:lnTo>
                  <a:pt x="680" y="1140"/>
                </a:lnTo>
                <a:lnTo>
                  <a:pt x="718" y="1150"/>
                </a:lnTo>
                <a:lnTo>
                  <a:pt x="758" y="1160"/>
                </a:lnTo>
                <a:lnTo>
                  <a:pt x="796" y="1170"/>
                </a:lnTo>
                <a:lnTo>
                  <a:pt x="836" y="1176"/>
                </a:lnTo>
                <a:lnTo>
                  <a:pt x="876" y="1184"/>
                </a:lnTo>
                <a:lnTo>
                  <a:pt x="916" y="1188"/>
                </a:lnTo>
                <a:lnTo>
                  <a:pt x="956" y="1192"/>
                </a:lnTo>
                <a:lnTo>
                  <a:pt x="998" y="1194"/>
                </a:lnTo>
                <a:lnTo>
                  <a:pt x="1038" y="1194"/>
                </a:lnTo>
                <a:close/>
              </a:path>
            </a:pathLst>
          </a:custGeom>
          <a:solidFill>
            <a:srgbClr val="FF00FF"/>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
        <p:nvSpPr>
          <p:cNvPr id="9227" name="Freeform 22"/>
          <p:cNvSpPr>
            <a:spLocks/>
          </p:cNvSpPr>
          <p:nvPr/>
        </p:nvSpPr>
        <p:spPr bwMode="auto">
          <a:xfrm>
            <a:off x="4084638" y="3173413"/>
            <a:ext cx="533400" cy="709612"/>
          </a:xfrm>
          <a:custGeom>
            <a:avLst/>
            <a:gdLst>
              <a:gd name="T0" fmla="*/ 533400 w 400"/>
              <a:gd name="T1" fmla="*/ 317458 h 532"/>
              <a:gd name="T2" fmla="*/ 533400 w 400"/>
              <a:gd name="T3" fmla="*/ 317458 h 532"/>
              <a:gd name="T4" fmla="*/ 474726 w 400"/>
              <a:gd name="T5" fmla="*/ 266771 h 532"/>
              <a:gd name="T6" fmla="*/ 413385 w 400"/>
              <a:gd name="T7" fmla="*/ 218753 h 532"/>
              <a:gd name="T8" fmla="*/ 349377 w 400"/>
              <a:gd name="T9" fmla="*/ 176069 h 532"/>
              <a:gd name="T10" fmla="*/ 282702 w 400"/>
              <a:gd name="T11" fmla="*/ 133386 h 532"/>
              <a:gd name="T12" fmla="*/ 216027 w 400"/>
              <a:gd name="T13" fmla="*/ 96038 h 532"/>
              <a:gd name="T14" fmla="*/ 144018 w 400"/>
              <a:gd name="T15" fmla="*/ 58690 h 532"/>
              <a:gd name="T16" fmla="*/ 72009 w 400"/>
              <a:gd name="T17" fmla="*/ 26677 h 532"/>
              <a:gd name="T18" fmla="*/ 0 w 400"/>
              <a:gd name="T19" fmla="*/ 0 h 532"/>
              <a:gd name="T20" fmla="*/ 0 w 400"/>
              <a:gd name="T21" fmla="*/ 0 h 532"/>
              <a:gd name="T22" fmla="*/ 8001 w 400"/>
              <a:gd name="T23" fmla="*/ 96038 h 532"/>
              <a:gd name="T24" fmla="*/ 21336 w 400"/>
              <a:gd name="T25" fmla="*/ 189408 h 532"/>
              <a:gd name="T26" fmla="*/ 42672 w 400"/>
              <a:gd name="T27" fmla="*/ 282778 h 532"/>
              <a:gd name="T28" fmla="*/ 66675 w 400"/>
              <a:gd name="T29" fmla="*/ 373480 h 532"/>
              <a:gd name="T30" fmla="*/ 96012 w 400"/>
              <a:gd name="T31" fmla="*/ 461515 h 532"/>
              <a:gd name="T32" fmla="*/ 133350 w 400"/>
              <a:gd name="T33" fmla="*/ 546881 h 532"/>
              <a:gd name="T34" fmla="*/ 170688 w 400"/>
              <a:gd name="T35" fmla="*/ 629581 h 532"/>
              <a:gd name="T36" fmla="*/ 216027 w 400"/>
              <a:gd name="T37" fmla="*/ 709612 h 532"/>
              <a:gd name="T38" fmla="*/ 216027 w 400"/>
              <a:gd name="T39" fmla="*/ 709612 h 532"/>
              <a:gd name="T40" fmla="*/ 248031 w 400"/>
              <a:gd name="T41" fmla="*/ 656258 h 532"/>
              <a:gd name="T42" fmla="*/ 282702 w 400"/>
              <a:gd name="T43" fmla="*/ 602903 h 532"/>
              <a:gd name="T44" fmla="*/ 320040 w 400"/>
              <a:gd name="T45" fmla="*/ 552217 h 532"/>
              <a:gd name="T46" fmla="*/ 360045 w 400"/>
              <a:gd name="T47" fmla="*/ 501530 h 532"/>
              <a:gd name="T48" fmla="*/ 400050 w 400"/>
              <a:gd name="T49" fmla="*/ 453511 h 532"/>
              <a:gd name="T50" fmla="*/ 442722 w 400"/>
              <a:gd name="T51" fmla="*/ 405493 h 532"/>
              <a:gd name="T52" fmla="*/ 488061 w 400"/>
              <a:gd name="T53" fmla="*/ 360141 h 532"/>
              <a:gd name="T54" fmla="*/ 533400 w 400"/>
              <a:gd name="T55" fmla="*/ 317458 h 532"/>
              <a:gd name="T56" fmla="*/ 533400 w 400"/>
              <a:gd name="T57" fmla="*/ 317458 h 5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00" h="532">
                <a:moveTo>
                  <a:pt x="400" y="238"/>
                </a:moveTo>
                <a:lnTo>
                  <a:pt x="400" y="238"/>
                </a:lnTo>
                <a:lnTo>
                  <a:pt x="356" y="200"/>
                </a:lnTo>
                <a:lnTo>
                  <a:pt x="310" y="164"/>
                </a:lnTo>
                <a:lnTo>
                  <a:pt x="262" y="132"/>
                </a:lnTo>
                <a:lnTo>
                  <a:pt x="212" y="100"/>
                </a:lnTo>
                <a:lnTo>
                  <a:pt x="162" y="72"/>
                </a:lnTo>
                <a:lnTo>
                  <a:pt x="108" y="44"/>
                </a:lnTo>
                <a:lnTo>
                  <a:pt x="54" y="20"/>
                </a:lnTo>
                <a:lnTo>
                  <a:pt x="0" y="0"/>
                </a:lnTo>
                <a:lnTo>
                  <a:pt x="6" y="72"/>
                </a:lnTo>
                <a:lnTo>
                  <a:pt x="16" y="142"/>
                </a:lnTo>
                <a:lnTo>
                  <a:pt x="32" y="212"/>
                </a:lnTo>
                <a:lnTo>
                  <a:pt x="50" y="280"/>
                </a:lnTo>
                <a:lnTo>
                  <a:pt x="72" y="346"/>
                </a:lnTo>
                <a:lnTo>
                  <a:pt x="100" y="410"/>
                </a:lnTo>
                <a:lnTo>
                  <a:pt x="128" y="472"/>
                </a:lnTo>
                <a:lnTo>
                  <a:pt x="162" y="532"/>
                </a:lnTo>
                <a:lnTo>
                  <a:pt x="186" y="492"/>
                </a:lnTo>
                <a:lnTo>
                  <a:pt x="212" y="452"/>
                </a:lnTo>
                <a:lnTo>
                  <a:pt x="240" y="414"/>
                </a:lnTo>
                <a:lnTo>
                  <a:pt x="270" y="376"/>
                </a:lnTo>
                <a:lnTo>
                  <a:pt x="300" y="340"/>
                </a:lnTo>
                <a:lnTo>
                  <a:pt x="332" y="304"/>
                </a:lnTo>
                <a:lnTo>
                  <a:pt x="366" y="270"/>
                </a:lnTo>
                <a:lnTo>
                  <a:pt x="400" y="238"/>
                </a:lnTo>
                <a:close/>
              </a:path>
            </a:pathLst>
          </a:custGeom>
          <a:solidFill>
            <a:srgbClr val="FFFFAF"/>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
        <p:nvSpPr>
          <p:cNvPr id="9228" name="Freeform 23"/>
          <p:cNvSpPr>
            <a:spLocks/>
          </p:cNvSpPr>
          <p:nvPr/>
        </p:nvSpPr>
        <p:spPr bwMode="auto">
          <a:xfrm>
            <a:off x="4087813" y="4267200"/>
            <a:ext cx="1058862" cy="1603375"/>
          </a:xfrm>
          <a:custGeom>
            <a:avLst/>
            <a:gdLst>
              <a:gd name="T0" fmla="*/ 1058862 w 794"/>
              <a:gd name="T1" fmla="*/ 413516 h 1202"/>
              <a:gd name="T2" fmla="*/ 1058862 w 794"/>
              <a:gd name="T3" fmla="*/ 413516 h 1202"/>
              <a:gd name="T4" fmla="*/ 1058862 w 794"/>
              <a:gd name="T5" fmla="*/ 362827 h 1202"/>
              <a:gd name="T6" fmla="*/ 1056195 w 794"/>
              <a:gd name="T7" fmla="*/ 312138 h 1202"/>
              <a:gd name="T8" fmla="*/ 1056195 w 794"/>
              <a:gd name="T9" fmla="*/ 312138 h 1202"/>
              <a:gd name="T10" fmla="*/ 984182 w 794"/>
              <a:gd name="T11" fmla="*/ 285459 h 1202"/>
              <a:gd name="T12" fmla="*/ 912168 w 794"/>
              <a:gd name="T13" fmla="*/ 253445 h 1202"/>
              <a:gd name="T14" fmla="*/ 842822 w 794"/>
              <a:gd name="T15" fmla="*/ 218763 h 1202"/>
              <a:gd name="T16" fmla="*/ 776143 w 794"/>
              <a:gd name="T17" fmla="*/ 181413 h 1202"/>
              <a:gd name="T18" fmla="*/ 709464 w 794"/>
              <a:gd name="T19" fmla="*/ 141396 h 1202"/>
              <a:gd name="T20" fmla="*/ 648120 w 794"/>
              <a:gd name="T21" fmla="*/ 96042 h 1202"/>
              <a:gd name="T22" fmla="*/ 586775 w 794"/>
              <a:gd name="T23" fmla="*/ 48021 h 1202"/>
              <a:gd name="T24" fmla="*/ 528097 w 794"/>
              <a:gd name="T25" fmla="*/ 0 h 1202"/>
              <a:gd name="T26" fmla="*/ 528097 w 794"/>
              <a:gd name="T27" fmla="*/ 0 h 1202"/>
              <a:gd name="T28" fmla="*/ 469420 w 794"/>
              <a:gd name="T29" fmla="*/ 48021 h 1202"/>
              <a:gd name="T30" fmla="*/ 410742 w 794"/>
              <a:gd name="T31" fmla="*/ 96042 h 1202"/>
              <a:gd name="T32" fmla="*/ 346731 w 794"/>
              <a:gd name="T33" fmla="*/ 138728 h 1202"/>
              <a:gd name="T34" fmla="*/ 282719 w 794"/>
              <a:gd name="T35" fmla="*/ 178746 h 1202"/>
              <a:gd name="T36" fmla="*/ 216040 w 794"/>
              <a:gd name="T37" fmla="*/ 218763 h 1202"/>
              <a:gd name="T38" fmla="*/ 146694 w 794"/>
              <a:gd name="T39" fmla="*/ 253445 h 1202"/>
              <a:gd name="T40" fmla="*/ 77348 w 794"/>
              <a:gd name="T41" fmla="*/ 282792 h 1202"/>
              <a:gd name="T42" fmla="*/ 5334 w 794"/>
              <a:gd name="T43" fmla="*/ 312138 h 1202"/>
              <a:gd name="T44" fmla="*/ 5334 w 794"/>
              <a:gd name="T45" fmla="*/ 312138 h 1202"/>
              <a:gd name="T46" fmla="*/ 2667 w 794"/>
              <a:gd name="T47" fmla="*/ 362827 h 1202"/>
              <a:gd name="T48" fmla="*/ 0 w 794"/>
              <a:gd name="T49" fmla="*/ 413516 h 1202"/>
              <a:gd name="T50" fmla="*/ 0 w 794"/>
              <a:gd name="T51" fmla="*/ 413516 h 1202"/>
              <a:gd name="T52" fmla="*/ 2667 w 794"/>
              <a:gd name="T53" fmla="*/ 501555 h 1202"/>
              <a:gd name="T54" fmla="*/ 10669 w 794"/>
              <a:gd name="T55" fmla="*/ 589594 h 1202"/>
              <a:gd name="T56" fmla="*/ 21337 w 794"/>
              <a:gd name="T57" fmla="*/ 674965 h 1202"/>
              <a:gd name="T58" fmla="*/ 37340 w 794"/>
              <a:gd name="T59" fmla="*/ 757668 h 1202"/>
              <a:gd name="T60" fmla="*/ 58677 w 794"/>
              <a:gd name="T61" fmla="*/ 840371 h 1202"/>
              <a:gd name="T62" fmla="*/ 82682 w 794"/>
              <a:gd name="T63" fmla="*/ 920407 h 1202"/>
              <a:gd name="T64" fmla="*/ 112021 w 794"/>
              <a:gd name="T65" fmla="*/ 997774 h 1202"/>
              <a:gd name="T66" fmla="*/ 144027 w 794"/>
              <a:gd name="T67" fmla="*/ 1075142 h 1202"/>
              <a:gd name="T68" fmla="*/ 181367 w 794"/>
              <a:gd name="T69" fmla="*/ 1149841 h 1202"/>
              <a:gd name="T70" fmla="*/ 221374 w 794"/>
              <a:gd name="T71" fmla="*/ 1221873 h 1202"/>
              <a:gd name="T72" fmla="*/ 264049 w 794"/>
              <a:gd name="T73" fmla="*/ 1291237 h 1202"/>
              <a:gd name="T74" fmla="*/ 309390 w 794"/>
              <a:gd name="T75" fmla="*/ 1360601 h 1202"/>
              <a:gd name="T76" fmla="*/ 360066 w 794"/>
              <a:gd name="T77" fmla="*/ 1424629 h 1202"/>
              <a:gd name="T78" fmla="*/ 413410 w 794"/>
              <a:gd name="T79" fmla="*/ 1485990 h 1202"/>
              <a:gd name="T80" fmla="*/ 472087 w 794"/>
              <a:gd name="T81" fmla="*/ 1547350 h 1202"/>
              <a:gd name="T82" fmla="*/ 530765 w 794"/>
              <a:gd name="T83" fmla="*/ 1603375 h 1202"/>
              <a:gd name="T84" fmla="*/ 530765 w 794"/>
              <a:gd name="T85" fmla="*/ 1603375 h 1202"/>
              <a:gd name="T86" fmla="*/ 589442 w 794"/>
              <a:gd name="T87" fmla="*/ 1547350 h 1202"/>
              <a:gd name="T88" fmla="*/ 645452 w 794"/>
              <a:gd name="T89" fmla="*/ 1485990 h 1202"/>
              <a:gd name="T90" fmla="*/ 698796 w 794"/>
              <a:gd name="T91" fmla="*/ 1424629 h 1202"/>
              <a:gd name="T92" fmla="*/ 749472 w 794"/>
              <a:gd name="T93" fmla="*/ 1360601 h 1202"/>
              <a:gd name="T94" fmla="*/ 797480 w 794"/>
              <a:gd name="T95" fmla="*/ 1291237 h 1202"/>
              <a:gd name="T96" fmla="*/ 840155 w 794"/>
              <a:gd name="T97" fmla="*/ 1221873 h 1202"/>
              <a:gd name="T98" fmla="*/ 880162 w 794"/>
              <a:gd name="T99" fmla="*/ 1149841 h 1202"/>
              <a:gd name="T100" fmla="*/ 917503 w 794"/>
              <a:gd name="T101" fmla="*/ 1075142 h 1202"/>
              <a:gd name="T102" fmla="*/ 949508 w 794"/>
              <a:gd name="T103" fmla="*/ 997774 h 1202"/>
              <a:gd name="T104" fmla="*/ 978847 w 794"/>
              <a:gd name="T105" fmla="*/ 920407 h 1202"/>
              <a:gd name="T106" fmla="*/ 1002852 w 794"/>
              <a:gd name="T107" fmla="*/ 840371 h 1202"/>
              <a:gd name="T108" fmla="*/ 1021522 w 794"/>
              <a:gd name="T109" fmla="*/ 757668 h 1202"/>
              <a:gd name="T110" fmla="*/ 1037525 w 794"/>
              <a:gd name="T111" fmla="*/ 674965 h 1202"/>
              <a:gd name="T112" fmla="*/ 1050861 w 794"/>
              <a:gd name="T113" fmla="*/ 589594 h 1202"/>
              <a:gd name="T114" fmla="*/ 1056195 w 794"/>
              <a:gd name="T115" fmla="*/ 501555 h 1202"/>
              <a:gd name="T116" fmla="*/ 1058862 w 794"/>
              <a:gd name="T117" fmla="*/ 413516 h 1202"/>
              <a:gd name="T118" fmla="*/ 1058862 w 794"/>
              <a:gd name="T119" fmla="*/ 413516 h 120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94" h="1202">
                <a:moveTo>
                  <a:pt x="794" y="310"/>
                </a:moveTo>
                <a:lnTo>
                  <a:pt x="794" y="310"/>
                </a:lnTo>
                <a:lnTo>
                  <a:pt x="794" y="272"/>
                </a:lnTo>
                <a:lnTo>
                  <a:pt x="792" y="234"/>
                </a:lnTo>
                <a:lnTo>
                  <a:pt x="738" y="214"/>
                </a:lnTo>
                <a:lnTo>
                  <a:pt x="684" y="190"/>
                </a:lnTo>
                <a:lnTo>
                  <a:pt x="632" y="164"/>
                </a:lnTo>
                <a:lnTo>
                  <a:pt x="582" y="136"/>
                </a:lnTo>
                <a:lnTo>
                  <a:pt x="532" y="106"/>
                </a:lnTo>
                <a:lnTo>
                  <a:pt x="486" y="72"/>
                </a:lnTo>
                <a:lnTo>
                  <a:pt x="440" y="36"/>
                </a:lnTo>
                <a:lnTo>
                  <a:pt x="396" y="0"/>
                </a:lnTo>
                <a:lnTo>
                  <a:pt x="352" y="36"/>
                </a:lnTo>
                <a:lnTo>
                  <a:pt x="308" y="72"/>
                </a:lnTo>
                <a:lnTo>
                  <a:pt x="260" y="104"/>
                </a:lnTo>
                <a:lnTo>
                  <a:pt x="212" y="134"/>
                </a:lnTo>
                <a:lnTo>
                  <a:pt x="162" y="164"/>
                </a:lnTo>
                <a:lnTo>
                  <a:pt x="110" y="190"/>
                </a:lnTo>
                <a:lnTo>
                  <a:pt x="58" y="212"/>
                </a:lnTo>
                <a:lnTo>
                  <a:pt x="4" y="234"/>
                </a:lnTo>
                <a:lnTo>
                  <a:pt x="2" y="272"/>
                </a:lnTo>
                <a:lnTo>
                  <a:pt x="0" y="310"/>
                </a:lnTo>
                <a:lnTo>
                  <a:pt x="2" y="376"/>
                </a:lnTo>
                <a:lnTo>
                  <a:pt x="8" y="442"/>
                </a:lnTo>
                <a:lnTo>
                  <a:pt x="16" y="506"/>
                </a:lnTo>
                <a:lnTo>
                  <a:pt x="28" y="568"/>
                </a:lnTo>
                <a:lnTo>
                  <a:pt x="44" y="630"/>
                </a:lnTo>
                <a:lnTo>
                  <a:pt x="62" y="690"/>
                </a:lnTo>
                <a:lnTo>
                  <a:pt x="84" y="748"/>
                </a:lnTo>
                <a:lnTo>
                  <a:pt x="108" y="806"/>
                </a:lnTo>
                <a:lnTo>
                  <a:pt x="136" y="862"/>
                </a:lnTo>
                <a:lnTo>
                  <a:pt x="166" y="916"/>
                </a:lnTo>
                <a:lnTo>
                  <a:pt x="198" y="968"/>
                </a:lnTo>
                <a:lnTo>
                  <a:pt x="232" y="1020"/>
                </a:lnTo>
                <a:lnTo>
                  <a:pt x="270" y="1068"/>
                </a:lnTo>
                <a:lnTo>
                  <a:pt x="310" y="1114"/>
                </a:lnTo>
                <a:lnTo>
                  <a:pt x="354" y="1160"/>
                </a:lnTo>
                <a:lnTo>
                  <a:pt x="398" y="1202"/>
                </a:lnTo>
                <a:lnTo>
                  <a:pt x="442" y="1160"/>
                </a:lnTo>
                <a:lnTo>
                  <a:pt x="484" y="1114"/>
                </a:lnTo>
                <a:lnTo>
                  <a:pt x="524" y="1068"/>
                </a:lnTo>
                <a:lnTo>
                  <a:pt x="562" y="1020"/>
                </a:lnTo>
                <a:lnTo>
                  <a:pt x="598" y="968"/>
                </a:lnTo>
                <a:lnTo>
                  <a:pt x="630" y="916"/>
                </a:lnTo>
                <a:lnTo>
                  <a:pt x="660" y="862"/>
                </a:lnTo>
                <a:lnTo>
                  <a:pt x="688" y="806"/>
                </a:lnTo>
                <a:lnTo>
                  <a:pt x="712" y="748"/>
                </a:lnTo>
                <a:lnTo>
                  <a:pt x="734" y="690"/>
                </a:lnTo>
                <a:lnTo>
                  <a:pt x="752" y="630"/>
                </a:lnTo>
                <a:lnTo>
                  <a:pt x="766" y="568"/>
                </a:lnTo>
                <a:lnTo>
                  <a:pt x="778" y="506"/>
                </a:lnTo>
                <a:lnTo>
                  <a:pt x="788" y="442"/>
                </a:lnTo>
                <a:lnTo>
                  <a:pt x="792" y="376"/>
                </a:lnTo>
                <a:lnTo>
                  <a:pt x="794" y="310"/>
                </a:lnTo>
                <a:close/>
              </a:path>
            </a:pathLst>
          </a:custGeom>
          <a:solidFill>
            <a:srgbClr val="FF0000"/>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
        <p:nvSpPr>
          <p:cNvPr id="9229" name="Freeform 24"/>
          <p:cNvSpPr>
            <a:spLocks/>
          </p:cNvSpPr>
          <p:nvPr/>
        </p:nvSpPr>
        <p:spPr bwMode="auto">
          <a:xfrm>
            <a:off x="4092575" y="3883025"/>
            <a:ext cx="523875" cy="695325"/>
          </a:xfrm>
          <a:custGeom>
            <a:avLst/>
            <a:gdLst>
              <a:gd name="T0" fmla="*/ 208481 w 392"/>
              <a:gd name="T1" fmla="*/ 0 h 522"/>
              <a:gd name="T2" fmla="*/ 208481 w 392"/>
              <a:gd name="T3" fmla="*/ 0 h 522"/>
              <a:gd name="T4" fmla="*/ 165716 w 392"/>
              <a:gd name="T5" fmla="*/ 79922 h 522"/>
              <a:gd name="T6" fmla="*/ 128296 w 392"/>
              <a:gd name="T7" fmla="*/ 159845 h 522"/>
              <a:gd name="T8" fmla="*/ 93549 w 392"/>
              <a:gd name="T9" fmla="*/ 245095 h 522"/>
              <a:gd name="T10" fmla="*/ 64148 w 392"/>
              <a:gd name="T11" fmla="*/ 330346 h 522"/>
              <a:gd name="T12" fmla="*/ 40092 w 392"/>
              <a:gd name="T13" fmla="*/ 418261 h 522"/>
              <a:gd name="T14" fmla="*/ 21383 w 392"/>
              <a:gd name="T15" fmla="*/ 508839 h 522"/>
              <a:gd name="T16" fmla="*/ 8018 w 392"/>
              <a:gd name="T17" fmla="*/ 602082 h 522"/>
              <a:gd name="T18" fmla="*/ 0 w 392"/>
              <a:gd name="T19" fmla="*/ 695325 h 522"/>
              <a:gd name="T20" fmla="*/ 0 w 392"/>
              <a:gd name="T21" fmla="*/ 695325 h 522"/>
              <a:gd name="T22" fmla="*/ 72166 w 392"/>
              <a:gd name="T23" fmla="*/ 666020 h 522"/>
              <a:gd name="T24" fmla="*/ 141660 w 392"/>
              <a:gd name="T25" fmla="*/ 636715 h 522"/>
              <a:gd name="T26" fmla="*/ 211154 w 392"/>
              <a:gd name="T27" fmla="*/ 602082 h 522"/>
              <a:gd name="T28" fmla="*/ 277974 w 392"/>
              <a:gd name="T29" fmla="*/ 562121 h 522"/>
              <a:gd name="T30" fmla="*/ 342122 w 392"/>
              <a:gd name="T31" fmla="*/ 522160 h 522"/>
              <a:gd name="T32" fmla="*/ 406270 w 392"/>
              <a:gd name="T33" fmla="*/ 479534 h 522"/>
              <a:gd name="T34" fmla="*/ 465073 w 392"/>
              <a:gd name="T35" fmla="*/ 431581 h 522"/>
              <a:gd name="T36" fmla="*/ 523875 w 392"/>
              <a:gd name="T37" fmla="*/ 383628 h 522"/>
              <a:gd name="T38" fmla="*/ 523875 w 392"/>
              <a:gd name="T39" fmla="*/ 383628 h 522"/>
              <a:gd name="T40" fmla="*/ 478437 w 392"/>
              <a:gd name="T41" fmla="*/ 341002 h 522"/>
              <a:gd name="T42" fmla="*/ 432999 w 392"/>
              <a:gd name="T43" fmla="*/ 295713 h 522"/>
              <a:gd name="T44" fmla="*/ 392906 w 392"/>
              <a:gd name="T45" fmla="*/ 250424 h 522"/>
              <a:gd name="T46" fmla="*/ 352814 w 392"/>
              <a:gd name="T47" fmla="*/ 205134 h 522"/>
              <a:gd name="T48" fmla="*/ 312721 w 392"/>
              <a:gd name="T49" fmla="*/ 154517 h 522"/>
              <a:gd name="T50" fmla="*/ 275302 w 392"/>
              <a:gd name="T51" fmla="*/ 103899 h 522"/>
              <a:gd name="T52" fmla="*/ 240555 w 392"/>
              <a:gd name="T53" fmla="*/ 53282 h 522"/>
              <a:gd name="T54" fmla="*/ 208481 w 392"/>
              <a:gd name="T55" fmla="*/ 0 h 522"/>
              <a:gd name="T56" fmla="*/ 208481 w 392"/>
              <a:gd name="T57" fmla="*/ 0 h 52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2" h="522">
                <a:moveTo>
                  <a:pt x="156" y="0"/>
                </a:moveTo>
                <a:lnTo>
                  <a:pt x="156" y="0"/>
                </a:lnTo>
                <a:lnTo>
                  <a:pt x="124" y="60"/>
                </a:lnTo>
                <a:lnTo>
                  <a:pt x="96" y="120"/>
                </a:lnTo>
                <a:lnTo>
                  <a:pt x="70" y="184"/>
                </a:lnTo>
                <a:lnTo>
                  <a:pt x="48" y="248"/>
                </a:lnTo>
                <a:lnTo>
                  <a:pt x="30" y="314"/>
                </a:lnTo>
                <a:lnTo>
                  <a:pt x="16" y="382"/>
                </a:lnTo>
                <a:lnTo>
                  <a:pt x="6" y="452"/>
                </a:lnTo>
                <a:lnTo>
                  <a:pt x="0" y="522"/>
                </a:lnTo>
                <a:lnTo>
                  <a:pt x="54" y="500"/>
                </a:lnTo>
                <a:lnTo>
                  <a:pt x="106" y="478"/>
                </a:lnTo>
                <a:lnTo>
                  <a:pt x="158" y="452"/>
                </a:lnTo>
                <a:lnTo>
                  <a:pt x="208" y="422"/>
                </a:lnTo>
                <a:lnTo>
                  <a:pt x="256" y="392"/>
                </a:lnTo>
                <a:lnTo>
                  <a:pt x="304" y="360"/>
                </a:lnTo>
                <a:lnTo>
                  <a:pt x="348" y="324"/>
                </a:lnTo>
                <a:lnTo>
                  <a:pt x="392" y="288"/>
                </a:lnTo>
                <a:lnTo>
                  <a:pt x="358" y="256"/>
                </a:lnTo>
                <a:lnTo>
                  <a:pt x="324" y="222"/>
                </a:lnTo>
                <a:lnTo>
                  <a:pt x="294" y="188"/>
                </a:lnTo>
                <a:lnTo>
                  <a:pt x="264" y="154"/>
                </a:lnTo>
                <a:lnTo>
                  <a:pt x="234" y="116"/>
                </a:lnTo>
                <a:lnTo>
                  <a:pt x="206" y="78"/>
                </a:lnTo>
                <a:lnTo>
                  <a:pt x="180" y="40"/>
                </a:lnTo>
                <a:lnTo>
                  <a:pt x="156" y="0"/>
                </a:lnTo>
                <a:close/>
              </a:path>
            </a:pathLst>
          </a:custGeom>
          <a:solidFill>
            <a:srgbClr val="8989FF"/>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
        <p:nvSpPr>
          <p:cNvPr id="9230" name="Freeform 25"/>
          <p:cNvSpPr>
            <a:spLocks/>
          </p:cNvSpPr>
          <p:nvPr/>
        </p:nvSpPr>
        <p:spPr bwMode="auto">
          <a:xfrm>
            <a:off x="4616450" y="3876675"/>
            <a:ext cx="527050" cy="701675"/>
          </a:xfrm>
          <a:custGeom>
            <a:avLst/>
            <a:gdLst>
              <a:gd name="T0" fmla="*/ 0 w 396"/>
              <a:gd name="T1" fmla="*/ 389523 h 526"/>
              <a:gd name="T2" fmla="*/ 0 w 396"/>
              <a:gd name="T3" fmla="*/ 389523 h 526"/>
              <a:gd name="T4" fmla="*/ 58561 w 396"/>
              <a:gd name="T5" fmla="*/ 437546 h 526"/>
              <a:gd name="T6" fmla="*/ 119784 w 396"/>
              <a:gd name="T7" fmla="*/ 485570 h 526"/>
              <a:gd name="T8" fmla="*/ 181007 w 396"/>
              <a:gd name="T9" fmla="*/ 530925 h 526"/>
              <a:gd name="T10" fmla="*/ 247554 w 396"/>
              <a:gd name="T11" fmla="*/ 570945 h 526"/>
              <a:gd name="T12" fmla="*/ 314101 w 396"/>
              <a:gd name="T13" fmla="*/ 608296 h 526"/>
              <a:gd name="T14" fmla="*/ 383309 w 396"/>
              <a:gd name="T15" fmla="*/ 642980 h 526"/>
              <a:gd name="T16" fmla="*/ 455180 w 396"/>
              <a:gd name="T17" fmla="*/ 674995 h 526"/>
              <a:gd name="T18" fmla="*/ 527050 w 396"/>
              <a:gd name="T19" fmla="*/ 701675 h 526"/>
              <a:gd name="T20" fmla="*/ 527050 w 396"/>
              <a:gd name="T21" fmla="*/ 701675 h 526"/>
              <a:gd name="T22" fmla="*/ 519064 w 396"/>
              <a:gd name="T23" fmla="*/ 608296 h 526"/>
              <a:gd name="T24" fmla="*/ 505755 w 396"/>
              <a:gd name="T25" fmla="*/ 514917 h 526"/>
              <a:gd name="T26" fmla="*/ 484460 w 396"/>
              <a:gd name="T27" fmla="*/ 424207 h 526"/>
              <a:gd name="T28" fmla="*/ 460503 w 396"/>
              <a:gd name="T29" fmla="*/ 336164 h 526"/>
              <a:gd name="T30" fmla="*/ 431223 w 396"/>
              <a:gd name="T31" fmla="*/ 248121 h 526"/>
              <a:gd name="T32" fmla="*/ 396618 w 396"/>
              <a:gd name="T33" fmla="*/ 162746 h 526"/>
              <a:gd name="T34" fmla="*/ 359352 w 396"/>
              <a:gd name="T35" fmla="*/ 80039 h 526"/>
              <a:gd name="T36" fmla="*/ 316762 w 396"/>
              <a:gd name="T37" fmla="*/ 0 h 526"/>
              <a:gd name="T38" fmla="*/ 316762 w 396"/>
              <a:gd name="T39" fmla="*/ 0 h 526"/>
              <a:gd name="T40" fmla="*/ 282158 w 396"/>
              <a:gd name="T41" fmla="*/ 56027 h 526"/>
              <a:gd name="T42" fmla="*/ 247554 w 396"/>
              <a:gd name="T43" fmla="*/ 106719 h 526"/>
              <a:gd name="T44" fmla="*/ 210288 w 396"/>
              <a:gd name="T45" fmla="*/ 157410 h 526"/>
              <a:gd name="T46" fmla="*/ 173021 w 396"/>
              <a:gd name="T47" fmla="*/ 208101 h 526"/>
              <a:gd name="T48" fmla="*/ 133093 w 396"/>
              <a:gd name="T49" fmla="*/ 256125 h 526"/>
              <a:gd name="T50" fmla="*/ 90504 w 396"/>
              <a:gd name="T51" fmla="*/ 301480 h 526"/>
              <a:gd name="T52" fmla="*/ 45252 w 396"/>
              <a:gd name="T53" fmla="*/ 346836 h 526"/>
              <a:gd name="T54" fmla="*/ 0 w 396"/>
              <a:gd name="T55" fmla="*/ 389523 h 526"/>
              <a:gd name="T56" fmla="*/ 0 w 396"/>
              <a:gd name="T57" fmla="*/ 389523 h 52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6" h="526">
                <a:moveTo>
                  <a:pt x="0" y="292"/>
                </a:moveTo>
                <a:lnTo>
                  <a:pt x="0" y="292"/>
                </a:lnTo>
                <a:lnTo>
                  <a:pt x="44" y="328"/>
                </a:lnTo>
                <a:lnTo>
                  <a:pt x="90" y="364"/>
                </a:lnTo>
                <a:lnTo>
                  <a:pt x="136" y="398"/>
                </a:lnTo>
                <a:lnTo>
                  <a:pt x="186" y="428"/>
                </a:lnTo>
                <a:lnTo>
                  <a:pt x="236" y="456"/>
                </a:lnTo>
                <a:lnTo>
                  <a:pt x="288" y="482"/>
                </a:lnTo>
                <a:lnTo>
                  <a:pt x="342" y="506"/>
                </a:lnTo>
                <a:lnTo>
                  <a:pt x="396" y="526"/>
                </a:lnTo>
                <a:lnTo>
                  <a:pt x="390" y="456"/>
                </a:lnTo>
                <a:lnTo>
                  <a:pt x="380" y="386"/>
                </a:lnTo>
                <a:lnTo>
                  <a:pt x="364" y="318"/>
                </a:lnTo>
                <a:lnTo>
                  <a:pt x="346" y="252"/>
                </a:lnTo>
                <a:lnTo>
                  <a:pt x="324" y="186"/>
                </a:lnTo>
                <a:lnTo>
                  <a:pt x="298" y="122"/>
                </a:lnTo>
                <a:lnTo>
                  <a:pt x="270" y="60"/>
                </a:lnTo>
                <a:lnTo>
                  <a:pt x="238" y="0"/>
                </a:lnTo>
                <a:lnTo>
                  <a:pt x="212" y="42"/>
                </a:lnTo>
                <a:lnTo>
                  <a:pt x="186" y="80"/>
                </a:lnTo>
                <a:lnTo>
                  <a:pt x="158" y="118"/>
                </a:lnTo>
                <a:lnTo>
                  <a:pt x="130" y="156"/>
                </a:lnTo>
                <a:lnTo>
                  <a:pt x="100" y="192"/>
                </a:lnTo>
                <a:lnTo>
                  <a:pt x="68" y="226"/>
                </a:lnTo>
                <a:lnTo>
                  <a:pt x="34" y="260"/>
                </a:lnTo>
                <a:lnTo>
                  <a:pt x="0" y="292"/>
                </a:lnTo>
                <a:close/>
              </a:path>
            </a:pathLst>
          </a:custGeom>
          <a:solidFill>
            <a:srgbClr val="B9FFB9"/>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
        <p:nvSpPr>
          <p:cNvPr id="9231" name="Freeform 26"/>
          <p:cNvSpPr>
            <a:spLocks/>
          </p:cNvSpPr>
          <p:nvPr/>
        </p:nvSpPr>
        <p:spPr bwMode="auto">
          <a:xfrm>
            <a:off x="4300538" y="3490913"/>
            <a:ext cx="633412" cy="776287"/>
          </a:xfrm>
          <a:custGeom>
            <a:avLst/>
            <a:gdLst>
              <a:gd name="T0" fmla="*/ 633412 w 474"/>
              <a:gd name="T1" fmla="*/ 386810 h 582"/>
              <a:gd name="T2" fmla="*/ 633412 w 474"/>
              <a:gd name="T3" fmla="*/ 386810 h 582"/>
              <a:gd name="T4" fmla="*/ 601341 w 474"/>
              <a:gd name="T5" fmla="*/ 333457 h 582"/>
              <a:gd name="T6" fmla="*/ 566596 w 474"/>
              <a:gd name="T7" fmla="*/ 282771 h 582"/>
              <a:gd name="T8" fmla="*/ 529180 w 474"/>
              <a:gd name="T9" fmla="*/ 232086 h 582"/>
              <a:gd name="T10" fmla="*/ 489090 w 474"/>
              <a:gd name="T11" fmla="*/ 181400 h 582"/>
              <a:gd name="T12" fmla="*/ 449001 w 474"/>
              <a:gd name="T13" fmla="*/ 133383 h 582"/>
              <a:gd name="T14" fmla="*/ 406239 w 474"/>
              <a:gd name="T15" fmla="*/ 88033 h 582"/>
              <a:gd name="T16" fmla="*/ 363477 w 474"/>
              <a:gd name="T17" fmla="*/ 42682 h 582"/>
              <a:gd name="T18" fmla="*/ 318042 w 474"/>
              <a:gd name="T19" fmla="*/ 0 h 582"/>
              <a:gd name="T20" fmla="*/ 318042 w 474"/>
              <a:gd name="T21" fmla="*/ 0 h 582"/>
              <a:gd name="T22" fmla="*/ 272608 w 474"/>
              <a:gd name="T23" fmla="*/ 42682 h 582"/>
              <a:gd name="T24" fmla="*/ 227173 w 474"/>
              <a:gd name="T25" fmla="*/ 88033 h 582"/>
              <a:gd name="T26" fmla="*/ 184411 w 474"/>
              <a:gd name="T27" fmla="*/ 136050 h 582"/>
              <a:gd name="T28" fmla="*/ 144322 w 474"/>
              <a:gd name="T29" fmla="*/ 184068 h 582"/>
              <a:gd name="T30" fmla="*/ 104232 w 474"/>
              <a:gd name="T31" fmla="*/ 234753 h 582"/>
              <a:gd name="T32" fmla="*/ 66816 w 474"/>
              <a:gd name="T33" fmla="*/ 285439 h 582"/>
              <a:gd name="T34" fmla="*/ 32071 w 474"/>
              <a:gd name="T35" fmla="*/ 338792 h 582"/>
              <a:gd name="T36" fmla="*/ 0 w 474"/>
              <a:gd name="T37" fmla="*/ 392145 h 582"/>
              <a:gd name="T38" fmla="*/ 0 w 474"/>
              <a:gd name="T39" fmla="*/ 392145 h 582"/>
              <a:gd name="T40" fmla="*/ 32071 w 474"/>
              <a:gd name="T41" fmla="*/ 445498 h 582"/>
              <a:gd name="T42" fmla="*/ 66816 w 474"/>
              <a:gd name="T43" fmla="*/ 496183 h 582"/>
              <a:gd name="T44" fmla="*/ 104232 w 474"/>
              <a:gd name="T45" fmla="*/ 546869 h 582"/>
              <a:gd name="T46" fmla="*/ 144322 w 474"/>
              <a:gd name="T47" fmla="*/ 597554 h 582"/>
              <a:gd name="T48" fmla="*/ 184411 w 474"/>
              <a:gd name="T49" fmla="*/ 642904 h 582"/>
              <a:gd name="T50" fmla="*/ 224500 w 474"/>
              <a:gd name="T51" fmla="*/ 688254 h 582"/>
              <a:gd name="T52" fmla="*/ 269935 w 474"/>
              <a:gd name="T53" fmla="*/ 733605 h 582"/>
              <a:gd name="T54" fmla="*/ 315370 w 474"/>
              <a:gd name="T55" fmla="*/ 776287 h 582"/>
              <a:gd name="T56" fmla="*/ 315370 w 474"/>
              <a:gd name="T57" fmla="*/ 776287 h 582"/>
              <a:gd name="T58" fmla="*/ 360804 w 474"/>
              <a:gd name="T59" fmla="*/ 733605 h 582"/>
              <a:gd name="T60" fmla="*/ 406239 w 474"/>
              <a:gd name="T61" fmla="*/ 688254 h 582"/>
              <a:gd name="T62" fmla="*/ 449001 w 474"/>
              <a:gd name="T63" fmla="*/ 642904 h 582"/>
              <a:gd name="T64" fmla="*/ 489090 w 474"/>
              <a:gd name="T65" fmla="*/ 594887 h 582"/>
              <a:gd name="T66" fmla="*/ 526507 w 474"/>
              <a:gd name="T67" fmla="*/ 544201 h 582"/>
              <a:gd name="T68" fmla="*/ 563924 w 474"/>
              <a:gd name="T69" fmla="*/ 493516 h 582"/>
              <a:gd name="T70" fmla="*/ 598668 w 474"/>
              <a:gd name="T71" fmla="*/ 442830 h 582"/>
              <a:gd name="T72" fmla="*/ 633412 w 474"/>
              <a:gd name="T73" fmla="*/ 386810 h 582"/>
              <a:gd name="T74" fmla="*/ 633412 w 474"/>
              <a:gd name="T75" fmla="*/ 386810 h 5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74" h="582">
                <a:moveTo>
                  <a:pt x="474" y="290"/>
                </a:moveTo>
                <a:lnTo>
                  <a:pt x="474" y="290"/>
                </a:lnTo>
                <a:lnTo>
                  <a:pt x="450" y="250"/>
                </a:lnTo>
                <a:lnTo>
                  <a:pt x="424" y="212"/>
                </a:lnTo>
                <a:lnTo>
                  <a:pt x="396" y="174"/>
                </a:lnTo>
                <a:lnTo>
                  <a:pt x="366" y="136"/>
                </a:lnTo>
                <a:lnTo>
                  <a:pt x="336" y="100"/>
                </a:lnTo>
                <a:lnTo>
                  <a:pt x="304" y="66"/>
                </a:lnTo>
                <a:lnTo>
                  <a:pt x="272" y="32"/>
                </a:lnTo>
                <a:lnTo>
                  <a:pt x="238" y="0"/>
                </a:lnTo>
                <a:lnTo>
                  <a:pt x="204" y="32"/>
                </a:lnTo>
                <a:lnTo>
                  <a:pt x="170" y="66"/>
                </a:lnTo>
                <a:lnTo>
                  <a:pt x="138" y="102"/>
                </a:lnTo>
                <a:lnTo>
                  <a:pt x="108" y="138"/>
                </a:lnTo>
                <a:lnTo>
                  <a:pt x="78" y="176"/>
                </a:lnTo>
                <a:lnTo>
                  <a:pt x="50" y="214"/>
                </a:lnTo>
                <a:lnTo>
                  <a:pt x="24" y="254"/>
                </a:lnTo>
                <a:lnTo>
                  <a:pt x="0" y="294"/>
                </a:lnTo>
                <a:lnTo>
                  <a:pt x="24" y="334"/>
                </a:lnTo>
                <a:lnTo>
                  <a:pt x="50" y="372"/>
                </a:lnTo>
                <a:lnTo>
                  <a:pt x="78" y="410"/>
                </a:lnTo>
                <a:lnTo>
                  <a:pt x="108" y="448"/>
                </a:lnTo>
                <a:lnTo>
                  <a:pt x="138" y="482"/>
                </a:lnTo>
                <a:lnTo>
                  <a:pt x="168" y="516"/>
                </a:lnTo>
                <a:lnTo>
                  <a:pt x="202" y="550"/>
                </a:lnTo>
                <a:lnTo>
                  <a:pt x="236" y="582"/>
                </a:lnTo>
                <a:lnTo>
                  <a:pt x="270" y="550"/>
                </a:lnTo>
                <a:lnTo>
                  <a:pt x="304" y="516"/>
                </a:lnTo>
                <a:lnTo>
                  <a:pt x="336" y="482"/>
                </a:lnTo>
                <a:lnTo>
                  <a:pt x="366" y="446"/>
                </a:lnTo>
                <a:lnTo>
                  <a:pt x="394" y="408"/>
                </a:lnTo>
                <a:lnTo>
                  <a:pt x="422" y="370"/>
                </a:lnTo>
                <a:lnTo>
                  <a:pt x="448" y="332"/>
                </a:lnTo>
                <a:lnTo>
                  <a:pt x="474" y="290"/>
                </a:lnTo>
                <a:close/>
              </a:path>
            </a:pathLst>
          </a:custGeom>
          <a:solidFill>
            <a:schemeClr val="hlink"/>
          </a:solidFill>
          <a:ln>
            <a:noFill/>
          </a:ln>
          <a:extLst>
            <a:ext uri="{91240B29-F687-4F45-9708-019B960494DF}">
              <a14:hiddenLine xmlns:a14="http://schemas.microsoft.com/office/drawing/2010/main" w="6350" cmpd="sng">
                <a:solidFill>
                  <a:srgbClr val="000000"/>
                </a:solidFill>
                <a:round/>
                <a:headEnd/>
                <a:tailEnd/>
              </a14:hiddenLine>
            </a:ext>
          </a:extLst>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6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126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126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127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127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127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TotalTime>
  <Words>234</Words>
  <Application>Microsoft Office PowerPoint</Application>
  <PresentationFormat>On-screen Show (4:3)</PresentationFormat>
  <Paragraphs>26</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Wingdings</vt:lpstr>
      <vt:lpstr>Default Design</vt:lpstr>
      <vt:lpstr>Venn Diagram Template in different segments</vt:lpstr>
      <vt:lpstr>You can also add in images to the shapes</vt:lpstr>
      <vt:lpstr>3 circle Venn Diagrammes</vt:lpstr>
      <vt:lpstr>4 circle Venn Diagrammes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Venn Diagrammes</dc:title>
  <dc:creator>Presentation Magazine</dc:creator>
  <cp:lastModifiedBy>Jonty Pearce</cp:lastModifiedBy>
  <cp:revision>9</cp:revision>
  <dcterms:created xsi:type="dcterms:W3CDTF">2008-09-11T18:31:22Z</dcterms:created>
  <dcterms:modified xsi:type="dcterms:W3CDTF">2015-02-22T11:10:59Z</dcterms:modified>
</cp:coreProperties>
</file>