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8" r:id="rId2"/>
    <p:sldId id="260" r:id="rId3"/>
    <p:sldId id="261" r:id="rId4"/>
    <p:sldId id="262" r:id="rId5"/>
    <p:sldId id="263" r:id="rId6"/>
    <p:sldId id="264" r:id="rId7"/>
    <p:sldId id="265" r:id="rId8"/>
  </p:sldIdLst>
  <p:sldSz cx="9144000" cy="6858000" type="screen4x3"/>
  <p:notesSz cx="6858000" cy="91440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15:clr>
            <a:srgbClr val="A4A3A4"/>
          </p15:clr>
        </p15:guide>
        <p15:guide id="3" pos="2880">
          <p15:clr>
            <a:srgbClr val="A4A3A4"/>
          </p15:clr>
        </p15:guide>
        <p15:guide id="4" pos="575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EE682"/>
    <a:srgbClr val="FEEA94"/>
    <a:srgbClr val="FFFF99"/>
    <a:srgbClr val="FFFFFF"/>
    <a:srgbClr val="F60000"/>
    <a:srgbClr val="FF2D2D"/>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75" d="100"/>
          <a:sy n="75" d="100"/>
        </p:scale>
        <p:origin x="-2580" y="-1026"/>
      </p:cViewPr>
      <p:guideLst>
        <p:guide orient="horz" pos="2160"/>
        <p:guide orient="horz"/>
        <p:guide pos="2880"/>
        <p:guide pos="5759"/>
      </p:guideLst>
    </p:cSldViewPr>
  </p:slid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GB"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GB" altLang="en-US"/>
          </a:p>
        </p:txBody>
      </p:sp>
      <p:sp>
        <p:nvSpPr>
          <p:cNvPr id="307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GB" alt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D6531283-EB9E-4CCA-81BF-9735243E4015}" type="slidenum">
              <a:rPr lang="en-GB" altLang="en-US"/>
              <a:pPr>
                <a:defRPr/>
              </a:pPr>
              <a:t>‹#›</a:t>
            </a:fld>
            <a:endParaRPr lang="en-GB" altLang="en-US"/>
          </a:p>
        </p:txBody>
      </p:sp>
    </p:spTree>
    <p:extLst>
      <p:ext uri="{BB962C8B-B14F-4D97-AF65-F5344CB8AC3E}">
        <p14:creationId xmlns:p14="http://schemas.microsoft.com/office/powerpoint/2010/main" val="26453012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B8972B81-9C46-4B08-ADF8-9D9EC07A45CF}" type="slidenum">
              <a:rPr lang="en-GB" altLang="en-US"/>
              <a:pPr/>
              <a:t>1</a:t>
            </a:fld>
            <a:endParaRPr lang="en-GB"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8946166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7928A2F-25C1-44AE-BBDC-C769049C5268}" type="slidenum">
              <a:rPr lang="en-GB" altLang="en-US"/>
              <a:pPr/>
              <a:t>2</a:t>
            </a:fld>
            <a:endParaRPr lang="en-GB" altLang="en-US"/>
          </a:p>
        </p:txBody>
      </p:sp>
      <p:sp>
        <p:nvSpPr>
          <p:cNvPr id="7171" name="Rectangle 2"/>
          <p:cNvSpPr>
            <a:spLocks noRot="1" noChangeArrowheads="1" noTextEdit="1"/>
          </p:cNvSpPr>
          <p:nvPr>
            <p:ph type="sldImg"/>
          </p:nvPr>
        </p:nvSpPr>
        <p:spPr>
          <a:ln/>
        </p:spPr>
      </p:sp>
      <p:sp>
        <p:nvSpPr>
          <p:cNvPr id="717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314564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ED4E481F-E5E8-45FA-81CD-A76EA2C03AB4}" type="slidenum">
              <a:rPr lang="en-GB" altLang="en-US"/>
              <a:pPr/>
              <a:t>3</a:t>
            </a:fld>
            <a:endParaRPr lang="en-GB" altLang="en-US"/>
          </a:p>
        </p:txBody>
      </p:sp>
      <p:sp>
        <p:nvSpPr>
          <p:cNvPr id="9219" name="Rectangle 2"/>
          <p:cNvSpPr>
            <a:spLocks noRot="1" noChangeArrowheads="1" noTextEdit="1"/>
          </p:cNvSpPr>
          <p:nvPr>
            <p:ph type="sldImg"/>
          </p:nvPr>
        </p:nvSpPr>
        <p:spPr>
          <a:ln/>
        </p:spPr>
      </p:sp>
      <p:sp>
        <p:nvSpPr>
          <p:cNvPr id="9220"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1088982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5DA1C0DE-E1BB-448A-8391-97FA6616DC35}" type="slidenum">
              <a:rPr lang="en-GB" altLang="en-US"/>
              <a:pPr/>
              <a:t>4</a:t>
            </a:fld>
            <a:endParaRPr lang="en-GB" altLang="en-US"/>
          </a:p>
        </p:txBody>
      </p:sp>
      <p:sp>
        <p:nvSpPr>
          <p:cNvPr id="11267" name="Rectangle 2"/>
          <p:cNvSpPr>
            <a:spLocks noRot="1" noChangeArrowheads="1" noTextEdit="1"/>
          </p:cNvSpPr>
          <p:nvPr>
            <p:ph type="sldImg"/>
          </p:nvPr>
        </p:nvSpPr>
        <p:spPr>
          <a:ln/>
        </p:spPr>
      </p:sp>
      <p:sp>
        <p:nvSpPr>
          <p:cNvPr id="11268"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921723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6EE2C89-B9E0-47E6-88AC-3A83A6812D64}" type="slidenum">
              <a:rPr lang="en-GB" altLang="en-US"/>
              <a:pPr/>
              <a:t>5</a:t>
            </a:fld>
            <a:endParaRPr lang="en-GB" altLang="en-US"/>
          </a:p>
        </p:txBody>
      </p:sp>
      <p:sp>
        <p:nvSpPr>
          <p:cNvPr id="13315" name="Rectangle 2"/>
          <p:cNvSpPr>
            <a:spLocks noRot="1" noChangeArrowheads="1" noTextEdit="1"/>
          </p:cNvSpPr>
          <p:nvPr>
            <p:ph type="sldImg"/>
          </p:nvPr>
        </p:nvSpPr>
        <p:spPr>
          <a:ln/>
        </p:spPr>
      </p:sp>
      <p:sp>
        <p:nvSpPr>
          <p:cNvPr id="13316"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543001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1853C169-7B57-42B9-A08F-3DF5A7223B91}" type="slidenum">
              <a:rPr lang="en-GB" altLang="en-US"/>
              <a:pPr/>
              <a:t>6</a:t>
            </a:fld>
            <a:endParaRPr lang="en-GB" altLang="en-US"/>
          </a:p>
        </p:txBody>
      </p:sp>
      <p:sp>
        <p:nvSpPr>
          <p:cNvPr id="15363" name="Rectangle 2"/>
          <p:cNvSpPr>
            <a:spLocks noRot="1" noChangeArrowheads="1" noTextEdit="1"/>
          </p:cNvSpPr>
          <p:nvPr>
            <p:ph type="sldImg"/>
          </p:nvPr>
        </p:nvSpPr>
        <p:spPr>
          <a:ln/>
        </p:spPr>
      </p:sp>
      <p:sp>
        <p:nvSpPr>
          <p:cNvPr id="15364"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24221203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4D39FC19-A680-433B-B9B2-1E990558BCE3}" type="slidenum">
              <a:rPr lang="en-GB" altLang="en-US"/>
              <a:pPr/>
              <a:t>7</a:t>
            </a:fld>
            <a:endParaRPr lang="en-GB" altLang="en-US"/>
          </a:p>
        </p:txBody>
      </p:sp>
      <p:sp>
        <p:nvSpPr>
          <p:cNvPr id="17411" name="Rectangle 2"/>
          <p:cNvSpPr>
            <a:spLocks noRot="1" noChangeArrowheads="1" noTextEdit="1"/>
          </p:cNvSpPr>
          <p:nvPr>
            <p:ph type="sldImg"/>
          </p:nvPr>
        </p:nvSpPr>
        <p:spPr>
          <a:ln/>
        </p:spPr>
      </p:sp>
      <p:sp>
        <p:nvSpPr>
          <p:cNvPr id="17412" name="Rectangle 3"/>
          <p:cNvSpPr>
            <a:spLocks noGrp="1" noChangeArrowheads="1"/>
          </p:cNvSpPr>
          <p:nvPr>
            <p:ph type="body" idx="1"/>
          </p:nvPr>
        </p:nvSpPr>
        <p:spPr>
          <a:noFill/>
        </p:spPr>
        <p:txBody>
          <a:bodyPr/>
          <a:lstStyle/>
          <a:p>
            <a:pPr eaLnBrk="1" hangingPunct="1"/>
            <a:endParaRPr lang="en-US" altLang="en-US" smtClean="0"/>
          </a:p>
        </p:txBody>
      </p:sp>
    </p:spTree>
    <p:extLst>
      <p:ext uri="{BB962C8B-B14F-4D97-AF65-F5344CB8AC3E}">
        <p14:creationId xmlns:p14="http://schemas.microsoft.com/office/powerpoint/2010/main" val="715135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6" descr="lighthouse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2413"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4" name="Rectangle 2"/>
          <p:cNvSpPr>
            <a:spLocks noGrp="1" noChangeArrowheads="1"/>
          </p:cNvSpPr>
          <p:nvPr>
            <p:ph type="ctrTitle"/>
          </p:nvPr>
        </p:nvSpPr>
        <p:spPr>
          <a:xfrm>
            <a:off x="3517900" y="1377950"/>
            <a:ext cx="5076825" cy="2813050"/>
          </a:xfrm>
        </p:spPr>
        <p:txBody>
          <a:bodyPr/>
          <a:lstStyle>
            <a:lvl1pPr>
              <a:defRPr sz="3200" b="1"/>
            </a:lvl1pPr>
          </a:lstStyle>
          <a:p>
            <a:pPr lvl="0"/>
            <a:r>
              <a:rPr lang="en-GB" altLang="en-US" noProof="0" smtClean="0"/>
              <a:t>Click to edit Master title style</a:t>
            </a:r>
          </a:p>
        </p:txBody>
      </p:sp>
      <p:sp>
        <p:nvSpPr>
          <p:cNvPr id="8195" name="Rectangle 3"/>
          <p:cNvSpPr>
            <a:spLocks noGrp="1" noChangeArrowheads="1"/>
          </p:cNvSpPr>
          <p:nvPr>
            <p:ph type="subTitle" idx="1"/>
          </p:nvPr>
        </p:nvSpPr>
        <p:spPr>
          <a:xfrm>
            <a:off x="3517900" y="4495800"/>
            <a:ext cx="5086350" cy="952500"/>
          </a:xfrm>
        </p:spPr>
        <p:txBody>
          <a:bodyPr/>
          <a:lstStyle>
            <a:lvl1pPr marL="0" indent="0" algn="ctr">
              <a:buFontTx/>
              <a:buNone/>
              <a:defRPr/>
            </a:lvl1pPr>
          </a:lstStyle>
          <a:p>
            <a:pPr lvl="0"/>
            <a:r>
              <a:rPr lang="en-GB" altLang="en-US" noProof="0" smtClean="0"/>
              <a:t>Click to edit Master subtitle style</a:t>
            </a:r>
          </a:p>
        </p:txBody>
      </p:sp>
      <p:sp>
        <p:nvSpPr>
          <p:cNvPr id="5" name="Rectangle 4"/>
          <p:cNvSpPr>
            <a:spLocks noGrp="1" noChangeArrowheads="1"/>
          </p:cNvSpPr>
          <p:nvPr>
            <p:ph type="dt" sz="half" idx="10"/>
          </p:nvPr>
        </p:nvSpPr>
        <p:spPr/>
        <p:txBody>
          <a:bodyPr/>
          <a:lstStyle>
            <a:lvl1pPr>
              <a:defRPr smtClean="0"/>
            </a:lvl1pPr>
          </a:lstStyle>
          <a:p>
            <a:pPr>
              <a:defRPr/>
            </a:pPr>
            <a:endParaRPr lang="en-GB" altLang="en-US"/>
          </a:p>
        </p:txBody>
      </p:sp>
      <p:sp>
        <p:nvSpPr>
          <p:cNvPr id="6" name="Rectangle 5"/>
          <p:cNvSpPr>
            <a:spLocks noGrp="1" noChangeArrowheads="1"/>
          </p:cNvSpPr>
          <p:nvPr>
            <p:ph type="ftr" sz="quarter" idx="11"/>
          </p:nvPr>
        </p:nvSpPr>
        <p:spPr/>
        <p:txBody>
          <a:bodyPr/>
          <a:lstStyle>
            <a:lvl1pPr>
              <a:defRPr smtClean="0"/>
            </a:lvl1pPr>
          </a:lstStyle>
          <a:p>
            <a:pPr>
              <a:defRPr/>
            </a:pPr>
            <a:endParaRPr lang="en-GB" altLang="en-US"/>
          </a:p>
        </p:txBody>
      </p:sp>
      <p:sp>
        <p:nvSpPr>
          <p:cNvPr id="7" name="Rectangle 6"/>
          <p:cNvSpPr>
            <a:spLocks noGrp="1" noChangeArrowheads="1"/>
          </p:cNvSpPr>
          <p:nvPr>
            <p:ph type="sldNum" sz="quarter" idx="12"/>
          </p:nvPr>
        </p:nvSpPr>
        <p:spPr/>
        <p:txBody>
          <a:bodyPr/>
          <a:lstStyle>
            <a:lvl1pPr>
              <a:defRPr smtClean="0"/>
            </a:lvl1pPr>
          </a:lstStyle>
          <a:p>
            <a:pPr>
              <a:defRPr/>
            </a:pPr>
            <a:fld id="{A8163117-616B-4156-8C6E-4ACF5932DC4C}" type="slidenum">
              <a:rPr lang="en-GB" altLang="en-US"/>
              <a:pPr>
                <a:defRPr/>
              </a:pPr>
              <a:t>‹#›</a:t>
            </a:fld>
            <a:endParaRPr lang="en-GB" altLang="en-US"/>
          </a:p>
        </p:txBody>
      </p:sp>
    </p:spTree>
    <p:extLst>
      <p:ext uri="{BB962C8B-B14F-4D97-AF65-F5344CB8AC3E}">
        <p14:creationId xmlns:p14="http://schemas.microsoft.com/office/powerpoint/2010/main" val="807391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64C8537B-F964-406A-A14A-F8889C24DA88}"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024648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4550" y="131763"/>
            <a:ext cx="1619250" cy="58896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336800" y="131763"/>
            <a:ext cx="4705350" cy="58896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EC96D163-90E3-44AF-B9E2-0DA5AC35A4AC}"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629879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2336800" y="131763"/>
            <a:ext cx="6477000" cy="1238250"/>
          </a:xfrm>
        </p:spPr>
        <p:txBody>
          <a:bodyPr/>
          <a:lstStyle/>
          <a:p>
            <a:r>
              <a:rPr lang="en-US" smtClean="0"/>
              <a:t>Click to edit Master title style</a:t>
            </a:r>
            <a:endParaRPr lang="en-GB"/>
          </a:p>
        </p:txBody>
      </p:sp>
      <p:sp>
        <p:nvSpPr>
          <p:cNvPr id="3" name="Chart Placeholder 2"/>
          <p:cNvSpPr>
            <a:spLocks noGrp="1"/>
          </p:cNvSpPr>
          <p:nvPr>
            <p:ph type="chart" idx="1"/>
          </p:nvPr>
        </p:nvSpPr>
        <p:spPr>
          <a:xfrm>
            <a:off x="2336800" y="1533525"/>
            <a:ext cx="6477000" cy="4487863"/>
          </a:xfrm>
        </p:spPr>
        <p:txBody>
          <a:bodyPr/>
          <a:lstStyle/>
          <a:p>
            <a:pPr lvl="0"/>
            <a:endParaRPr lang="en-GB" noProof="0" smtClean="0"/>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401716E3-5F8B-4732-98C6-0A93706134E3}"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0136374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336800" y="131763"/>
            <a:ext cx="6477000" cy="1238250"/>
          </a:xfrm>
        </p:spPr>
        <p:txBody>
          <a:bodyPr/>
          <a:lstStyle/>
          <a:p>
            <a:r>
              <a:rPr lang="en-US" smtClean="0"/>
              <a:t>Click to edit Master title style</a:t>
            </a:r>
            <a:endParaRPr lang="en-GB"/>
          </a:p>
        </p:txBody>
      </p:sp>
      <p:sp>
        <p:nvSpPr>
          <p:cNvPr id="3" name="Text Placeholder 2"/>
          <p:cNvSpPr>
            <a:spLocks noGrp="1"/>
          </p:cNvSpPr>
          <p:nvPr>
            <p:ph type="body" sz="half" idx="1"/>
          </p:nvPr>
        </p:nvSpPr>
        <p:spPr>
          <a:xfrm>
            <a:off x="2336800" y="1533525"/>
            <a:ext cx="31623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51500" y="1533525"/>
            <a:ext cx="31623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714D5C88-D61B-4012-9D42-4C2CAF81905A}"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692332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0765EF0E-E8D1-4BBE-9033-2CB3999DB8B5}"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460169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5" name="Rectangle 6"/>
          <p:cNvSpPr>
            <a:spLocks noGrp="1" noChangeArrowheads="1"/>
          </p:cNvSpPr>
          <p:nvPr>
            <p:ph type="sldNum" sz="quarter" idx="11"/>
          </p:nvPr>
        </p:nvSpPr>
        <p:spPr>
          <a:ln/>
        </p:spPr>
        <p:txBody>
          <a:bodyPr/>
          <a:lstStyle>
            <a:lvl1pPr>
              <a:defRPr/>
            </a:lvl1pPr>
          </a:lstStyle>
          <a:p>
            <a:pPr>
              <a:defRPr/>
            </a:pPr>
            <a:fld id="{DB69C390-765C-4C7D-8A10-8395D023C062}" type="slidenum">
              <a:rPr lang="en-GB" altLang="en-US"/>
              <a:pPr>
                <a:defRPr/>
              </a:pPr>
              <a:t>‹#›</a:t>
            </a:fld>
            <a:endParaRPr lang="en-GB" altLang="en-US"/>
          </a:p>
        </p:txBody>
      </p:sp>
      <p:sp>
        <p:nvSpPr>
          <p:cNvPr id="6"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7716923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336800" y="1533525"/>
            <a:ext cx="31623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651500" y="1533525"/>
            <a:ext cx="3162300" cy="44878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C2A04986-B372-4F0A-B4F8-6E71B380F78E}"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404304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8" name="Rectangle 6"/>
          <p:cNvSpPr>
            <a:spLocks noGrp="1" noChangeArrowheads="1"/>
          </p:cNvSpPr>
          <p:nvPr>
            <p:ph type="sldNum" sz="quarter" idx="11"/>
          </p:nvPr>
        </p:nvSpPr>
        <p:spPr>
          <a:ln/>
        </p:spPr>
        <p:txBody>
          <a:bodyPr/>
          <a:lstStyle>
            <a:lvl1pPr>
              <a:defRPr/>
            </a:lvl1pPr>
          </a:lstStyle>
          <a:p>
            <a:pPr>
              <a:defRPr/>
            </a:pPr>
            <a:fld id="{21F5A726-677E-41FB-8692-FE3118AB7306}" type="slidenum">
              <a:rPr lang="en-GB" altLang="en-US"/>
              <a:pPr>
                <a:defRPr/>
              </a:pPr>
              <a:t>‹#›</a:t>
            </a:fld>
            <a:endParaRPr lang="en-GB" altLang="en-US"/>
          </a:p>
        </p:txBody>
      </p:sp>
      <p:sp>
        <p:nvSpPr>
          <p:cNvPr id="9"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579052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4" name="Rectangle 6"/>
          <p:cNvSpPr>
            <a:spLocks noGrp="1" noChangeArrowheads="1"/>
          </p:cNvSpPr>
          <p:nvPr>
            <p:ph type="sldNum" sz="quarter" idx="11"/>
          </p:nvPr>
        </p:nvSpPr>
        <p:spPr>
          <a:ln/>
        </p:spPr>
        <p:txBody>
          <a:bodyPr/>
          <a:lstStyle>
            <a:lvl1pPr>
              <a:defRPr/>
            </a:lvl1pPr>
          </a:lstStyle>
          <a:p>
            <a:pPr>
              <a:defRPr/>
            </a:pPr>
            <a:fld id="{1BF1A996-6A21-42AA-964F-F6EA299C8688}" type="slidenum">
              <a:rPr lang="en-GB" altLang="en-US"/>
              <a:pPr>
                <a:defRPr/>
              </a:pPr>
              <a:t>‹#›</a:t>
            </a:fld>
            <a:endParaRPr lang="en-GB" altLang="en-US"/>
          </a:p>
        </p:txBody>
      </p:sp>
      <p:sp>
        <p:nvSpPr>
          <p:cNvPr id="5"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1185717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3" name="Rectangle 6"/>
          <p:cNvSpPr>
            <a:spLocks noGrp="1" noChangeArrowheads="1"/>
          </p:cNvSpPr>
          <p:nvPr>
            <p:ph type="sldNum" sz="quarter" idx="11"/>
          </p:nvPr>
        </p:nvSpPr>
        <p:spPr>
          <a:ln/>
        </p:spPr>
        <p:txBody>
          <a:bodyPr/>
          <a:lstStyle>
            <a:lvl1pPr>
              <a:defRPr/>
            </a:lvl1pPr>
          </a:lstStyle>
          <a:p>
            <a:pPr>
              <a:defRPr/>
            </a:pPr>
            <a:fld id="{3159530F-C8EA-4F67-94DE-DFBC994B1892}" type="slidenum">
              <a:rPr lang="en-GB" altLang="en-US"/>
              <a:pPr>
                <a:defRPr/>
              </a:pPr>
              <a:t>‹#›</a:t>
            </a:fld>
            <a:endParaRPr lang="en-GB" altLang="en-US"/>
          </a:p>
        </p:txBody>
      </p:sp>
      <p:sp>
        <p:nvSpPr>
          <p:cNvPr id="4"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150605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6D9C37A0-B903-4855-9DE5-1A1783047DEE}"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2778024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GB" altLang="en-US"/>
          </a:p>
        </p:txBody>
      </p:sp>
      <p:sp>
        <p:nvSpPr>
          <p:cNvPr id="6" name="Rectangle 6"/>
          <p:cNvSpPr>
            <a:spLocks noGrp="1" noChangeArrowheads="1"/>
          </p:cNvSpPr>
          <p:nvPr>
            <p:ph type="sldNum" sz="quarter" idx="11"/>
          </p:nvPr>
        </p:nvSpPr>
        <p:spPr>
          <a:ln/>
        </p:spPr>
        <p:txBody>
          <a:bodyPr/>
          <a:lstStyle>
            <a:lvl1pPr>
              <a:defRPr/>
            </a:lvl1pPr>
          </a:lstStyle>
          <a:p>
            <a:pPr>
              <a:defRPr/>
            </a:pPr>
            <a:fld id="{2FE7524D-2C82-414D-BD91-47352DA672F3}" type="slidenum">
              <a:rPr lang="en-GB" altLang="en-US"/>
              <a:pPr>
                <a:defRPr/>
              </a:pPr>
              <a:t>‹#›</a:t>
            </a:fld>
            <a:endParaRPr lang="en-GB" altLang="en-US"/>
          </a:p>
        </p:txBody>
      </p:sp>
      <p:sp>
        <p:nvSpPr>
          <p:cNvPr id="7" name="Rectangle 4"/>
          <p:cNvSpPr>
            <a:spLocks noGrp="1" noChangeArrowheads="1"/>
          </p:cNvSpPr>
          <p:nvPr>
            <p:ph type="dt" sz="half" idx="12"/>
          </p:nvPr>
        </p:nvSpPr>
        <p:spPr>
          <a:ln/>
        </p:spPr>
        <p:txBody>
          <a:bodyPr/>
          <a:lstStyle>
            <a:lvl1pPr>
              <a:defRPr/>
            </a:lvl1pPr>
          </a:lstStyle>
          <a:p>
            <a:pPr>
              <a:defRPr/>
            </a:pPr>
            <a:endParaRPr lang="en-GB" altLang="en-US"/>
          </a:p>
        </p:txBody>
      </p:sp>
    </p:spTree>
    <p:extLst>
      <p:ext uri="{BB962C8B-B14F-4D97-AF65-F5344CB8AC3E}">
        <p14:creationId xmlns:p14="http://schemas.microsoft.com/office/powerpoint/2010/main" val="36839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2" descr="lighthouse2"/>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Freeform 148"/>
          <p:cNvSpPr>
            <a:spLocks/>
          </p:cNvSpPr>
          <p:nvPr userDrawn="1"/>
        </p:nvSpPr>
        <p:spPr bwMode="auto">
          <a:xfrm>
            <a:off x="3797300" y="5251450"/>
            <a:ext cx="317500" cy="0"/>
          </a:xfrm>
          <a:custGeom>
            <a:avLst/>
            <a:gdLst>
              <a:gd name="T0" fmla="*/ 0 w 234"/>
              <a:gd name="T1" fmla="*/ 317500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28" name="Line 149"/>
          <p:cNvSpPr>
            <a:spLocks noChangeShapeType="1"/>
          </p:cNvSpPr>
          <p:nvPr userDrawn="1"/>
        </p:nvSpPr>
        <p:spPr bwMode="auto">
          <a:xfrm>
            <a:off x="3797300" y="5251450"/>
            <a:ext cx="3175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29" name="Freeform 151"/>
          <p:cNvSpPr>
            <a:spLocks/>
          </p:cNvSpPr>
          <p:nvPr userDrawn="1"/>
        </p:nvSpPr>
        <p:spPr bwMode="auto">
          <a:xfrm>
            <a:off x="4114800" y="5251450"/>
            <a:ext cx="288925" cy="0"/>
          </a:xfrm>
          <a:custGeom>
            <a:avLst/>
            <a:gdLst>
              <a:gd name="T0" fmla="*/ 0 w 212"/>
              <a:gd name="T1" fmla="*/ 288925 w 212"/>
              <a:gd name="T2" fmla="*/ 0 w 212"/>
              <a:gd name="T3" fmla="*/ 0 60000 65536"/>
              <a:gd name="T4" fmla="*/ 0 60000 65536"/>
              <a:gd name="T5" fmla="*/ 0 60000 65536"/>
            </a:gdLst>
            <a:ahLst/>
            <a:cxnLst>
              <a:cxn ang="T3">
                <a:pos x="T0" y="0"/>
              </a:cxn>
              <a:cxn ang="T4">
                <a:pos x="T1" y="0"/>
              </a:cxn>
              <a:cxn ang="T5">
                <a:pos x="T2" y="0"/>
              </a:cxn>
            </a:cxnLst>
            <a:rect l="0" t="0" r="r" b="b"/>
            <a:pathLst>
              <a:path w="212">
                <a:moveTo>
                  <a:pt x="0" y="0"/>
                </a:moveTo>
                <a:lnTo>
                  <a:pt x="212"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0" name="Line 152"/>
          <p:cNvSpPr>
            <a:spLocks noChangeShapeType="1"/>
          </p:cNvSpPr>
          <p:nvPr userDrawn="1"/>
        </p:nvSpPr>
        <p:spPr bwMode="auto">
          <a:xfrm>
            <a:off x="4114800" y="5251450"/>
            <a:ext cx="2889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1" name="Freeform 154"/>
          <p:cNvSpPr>
            <a:spLocks/>
          </p:cNvSpPr>
          <p:nvPr userDrawn="1"/>
        </p:nvSpPr>
        <p:spPr bwMode="auto">
          <a:xfrm>
            <a:off x="4683125" y="5251450"/>
            <a:ext cx="290513" cy="0"/>
          </a:xfrm>
          <a:custGeom>
            <a:avLst/>
            <a:gdLst>
              <a:gd name="T0" fmla="*/ 0 w 214"/>
              <a:gd name="T1" fmla="*/ 290513 w 214"/>
              <a:gd name="T2" fmla="*/ 0 w 214"/>
              <a:gd name="T3" fmla="*/ 0 60000 65536"/>
              <a:gd name="T4" fmla="*/ 0 60000 65536"/>
              <a:gd name="T5" fmla="*/ 0 60000 65536"/>
            </a:gdLst>
            <a:ahLst/>
            <a:cxnLst>
              <a:cxn ang="T3">
                <a:pos x="T0" y="0"/>
              </a:cxn>
              <a:cxn ang="T4">
                <a:pos x="T1" y="0"/>
              </a:cxn>
              <a:cxn ang="T5">
                <a:pos x="T2" y="0"/>
              </a:cxn>
            </a:cxnLst>
            <a:rect l="0" t="0" r="r" b="b"/>
            <a:pathLst>
              <a:path w="214">
                <a:moveTo>
                  <a:pt x="0" y="0"/>
                </a:moveTo>
                <a:lnTo>
                  <a:pt x="2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2" name="Line 155"/>
          <p:cNvSpPr>
            <a:spLocks noChangeShapeType="1"/>
          </p:cNvSpPr>
          <p:nvPr userDrawn="1"/>
        </p:nvSpPr>
        <p:spPr bwMode="auto">
          <a:xfrm>
            <a:off x="4683125" y="5251450"/>
            <a:ext cx="2905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3" name="Freeform 157"/>
          <p:cNvSpPr>
            <a:spLocks/>
          </p:cNvSpPr>
          <p:nvPr userDrawn="1"/>
        </p:nvSpPr>
        <p:spPr bwMode="auto">
          <a:xfrm>
            <a:off x="4403725" y="5251450"/>
            <a:ext cx="279400" cy="0"/>
          </a:xfrm>
          <a:custGeom>
            <a:avLst/>
            <a:gdLst>
              <a:gd name="T0" fmla="*/ 0 w 206"/>
              <a:gd name="T1" fmla="*/ 279400 w 206"/>
              <a:gd name="T2" fmla="*/ 0 w 206"/>
              <a:gd name="T3" fmla="*/ 0 60000 65536"/>
              <a:gd name="T4" fmla="*/ 0 60000 65536"/>
              <a:gd name="T5" fmla="*/ 0 60000 65536"/>
            </a:gdLst>
            <a:ahLst/>
            <a:cxnLst>
              <a:cxn ang="T3">
                <a:pos x="T0" y="0"/>
              </a:cxn>
              <a:cxn ang="T4">
                <a:pos x="T1" y="0"/>
              </a:cxn>
              <a:cxn ang="T5">
                <a:pos x="T2" y="0"/>
              </a:cxn>
            </a:cxnLst>
            <a:rect l="0" t="0" r="r" b="b"/>
            <a:pathLst>
              <a:path w="206">
                <a:moveTo>
                  <a:pt x="0" y="0"/>
                </a:moveTo>
                <a:lnTo>
                  <a:pt x="20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4" name="Line 158"/>
          <p:cNvSpPr>
            <a:spLocks noChangeShapeType="1"/>
          </p:cNvSpPr>
          <p:nvPr userDrawn="1"/>
        </p:nvSpPr>
        <p:spPr bwMode="auto">
          <a:xfrm>
            <a:off x="4403725" y="5251450"/>
            <a:ext cx="2794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5" name="Freeform 160"/>
          <p:cNvSpPr>
            <a:spLocks/>
          </p:cNvSpPr>
          <p:nvPr userDrawn="1"/>
        </p:nvSpPr>
        <p:spPr bwMode="auto">
          <a:xfrm>
            <a:off x="3422650"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6" name="Line 161"/>
          <p:cNvSpPr>
            <a:spLocks noChangeShapeType="1"/>
          </p:cNvSpPr>
          <p:nvPr userDrawn="1"/>
        </p:nvSpPr>
        <p:spPr bwMode="auto">
          <a:xfrm>
            <a:off x="3422650" y="5251450"/>
            <a:ext cx="374650"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11113">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GB"/>
          </a:p>
        </p:txBody>
      </p:sp>
      <p:sp>
        <p:nvSpPr>
          <p:cNvPr id="1037" name="Freeform 164"/>
          <p:cNvSpPr>
            <a:spLocks/>
          </p:cNvSpPr>
          <p:nvPr userDrawn="1"/>
        </p:nvSpPr>
        <p:spPr bwMode="auto">
          <a:xfrm>
            <a:off x="0" y="5251450"/>
            <a:ext cx="1106488" cy="0"/>
          </a:xfrm>
          <a:custGeom>
            <a:avLst/>
            <a:gdLst>
              <a:gd name="T0" fmla="*/ 0 w 814"/>
              <a:gd name="T1" fmla="*/ 1106488 w 814"/>
              <a:gd name="T2" fmla="*/ 0 w 814"/>
              <a:gd name="T3" fmla="*/ 0 60000 65536"/>
              <a:gd name="T4" fmla="*/ 0 60000 65536"/>
              <a:gd name="T5" fmla="*/ 0 60000 65536"/>
            </a:gdLst>
            <a:ahLst/>
            <a:cxnLst>
              <a:cxn ang="T3">
                <a:pos x="T0" y="0"/>
              </a:cxn>
              <a:cxn ang="T4">
                <a:pos x="T1" y="0"/>
              </a:cxn>
              <a:cxn ang="T5">
                <a:pos x="T2" y="0"/>
              </a:cxn>
            </a:cxnLst>
            <a:rect l="0" t="0" r="r" b="b"/>
            <a:pathLst>
              <a:path w="814">
                <a:moveTo>
                  <a:pt x="0" y="0"/>
                </a:moveTo>
                <a:lnTo>
                  <a:pt x="81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38" name="Line 165"/>
          <p:cNvSpPr>
            <a:spLocks noChangeShapeType="1"/>
          </p:cNvSpPr>
          <p:nvPr userDrawn="1"/>
        </p:nvSpPr>
        <p:spPr bwMode="auto">
          <a:xfrm>
            <a:off x="0" y="5251450"/>
            <a:ext cx="1106488"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39" name="Freeform 166"/>
          <p:cNvSpPr>
            <a:spLocks/>
          </p:cNvSpPr>
          <p:nvPr userDrawn="1"/>
        </p:nvSpPr>
        <p:spPr bwMode="auto">
          <a:xfrm>
            <a:off x="4973638" y="5251450"/>
            <a:ext cx="319087" cy="0"/>
          </a:xfrm>
          <a:custGeom>
            <a:avLst/>
            <a:gdLst>
              <a:gd name="T0" fmla="*/ 0 w 234"/>
              <a:gd name="T1" fmla="*/ 319087 w 234"/>
              <a:gd name="T2" fmla="*/ 0 w 234"/>
              <a:gd name="T3" fmla="*/ 0 60000 65536"/>
              <a:gd name="T4" fmla="*/ 0 60000 65536"/>
              <a:gd name="T5" fmla="*/ 0 60000 65536"/>
            </a:gdLst>
            <a:ahLst/>
            <a:cxnLst>
              <a:cxn ang="T3">
                <a:pos x="T0" y="0"/>
              </a:cxn>
              <a:cxn ang="T4">
                <a:pos x="T1" y="0"/>
              </a:cxn>
              <a:cxn ang="T5">
                <a:pos x="T2" y="0"/>
              </a:cxn>
            </a:cxnLst>
            <a:rect l="0" t="0" r="r" b="b"/>
            <a:pathLst>
              <a:path w="234">
                <a:moveTo>
                  <a:pt x="0" y="0"/>
                </a:moveTo>
                <a:lnTo>
                  <a:pt x="23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0" name="Line 167"/>
          <p:cNvSpPr>
            <a:spLocks noChangeShapeType="1"/>
          </p:cNvSpPr>
          <p:nvPr userDrawn="1"/>
        </p:nvSpPr>
        <p:spPr bwMode="auto">
          <a:xfrm>
            <a:off x="4973638" y="5251450"/>
            <a:ext cx="319087"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1" name="Freeform 170"/>
          <p:cNvSpPr>
            <a:spLocks/>
          </p:cNvSpPr>
          <p:nvPr userDrawn="1"/>
        </p:nvSpPr>
        <p:spPr bwMode="auto">
          <a:xfrm>
            <a:off x="2941638" y="5251450"/>
            <a:ext cx="481012" cy="0"/>
          </a:xfrm>
          <a:custGeom>
            <a:avLst/>
            <a:gdLst>
              <a:gd name="T0" fmla="*/ 0 w 354"/>
              <a:gd name="T1" fmla="*/ 481012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2" name="Line 171"/>
          <p:cNvSpPr>
            <a:spLocks noChangeShapeType="1"/>
          </p:cNvSpPr>
          <p:nvPr userDrawn="1"/>
        </p:nvSpPr>
        <p:spPr bwMode="auto">
          <a:xfrm>
            <a:off x="2941638" y="5251450"/>
            <a:ext cx="48101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3" name="Freeform 172"/>
          <p:cNvSpPr>
            <a:spLocks/>
          </p:cNvSpPr>
          <p:nvPr userDrawn="1"/>
        </p:nvSpPr>
        <p:spPr bwMode="auto">
          <a:xfrm>
            <a:off x="2252663" y="5251450"/>
            <a:ext cx="688975" cy="0"/>
          </a:xfrm>
          <a:custGeom>
            <a:avLst/>
            <a:gdLst>
              <a:gd name="T0" fmla="*/ 0 w 506"/>
              <a:gd name="T1" fmla="*/ 688975 w 506"/>
              <a:gd name="T2" fmla="*/ 0 w 506"/>
              <a:gd name="T3" fmla="*/ 0 60000 65536"/>
              <a:gd name="T4" fmla="*/ 0 60000 65536"/>
              <a:gd name="T5" fmla="*/ 0 60000 65536"/>
            </a:gdLst>
            <a:ahLst/>
            <a:cxnLst>
              <a:cxn ang="T3">
                <a:pos x="T0" y="0"/>
              </a:cxn>
              <a:cxn ang="T4">
                <a:pos x="T1" y="0"/>
              </a:cxn>
              <a:cxn ang="T5">
                <a:pos x="T2" y="0"/>
              </a:cxn>
            </a:cxnLst>
            <a:rect l="0" t="0" r="r" b="b"/>
            <a:pathLst>
              <a:path w="506">
                <a:moveTo>
                  <a:pt x="0" y="0"/>
                </a:moveTo>
                <a:lnTo>
                  <a:pt x="50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4" name="Line 173"/>
          <p:cNvSpPr>
            <a:spLocks noChangeShapeType="1"/>
          </p:cNvSpPr>
          <p:nvPr userDrawn="1"/>
        </p:nvSpPr>
        <p:spPr bwMode="auto">
          <a:xfrm>
            <a:off x="2252663" y="5251450"/>
            <a:ext cx="6889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5" name="Freeform 175"/>
          <p:cNvSpPr>
            <a:spLocks/>
          </p:cNvSpPr>
          <p:nvPr userDrawn="1"/>
        </p:nvSpPr>
        <p:spPr bwMode="auto">
          <a:xfrm>
            <a:off x="1106488" y="5251450"/>
            <a:ext cx="1146175" cy="0"/>
          </a:xfrm>
          <a:custGeom>
            <a:avLst/>
            <a:gdLst>
              <a:gd name="T0" fmla="*/ 0 w 844"/>
              <a:gd name="T1" fmla="*/ 1146175 w 844"/>
              <a:gd name="T2" fmla="*/ 0 w 844"/>
              <a:gd name="T3" fmla="*/ 0 60000 65536"/>
              <a:gd name="T4" fmla="*/ 0 60000 65536"/>
              <a:gd name="T5" fmla="*/ 0 60000 65536"/>
            </a:gdLst>
            <a:ahLst/>
            <a:cxnLst>
              <a:cxn ang="T3">
                <a:pos x="T0" y="0"/>
              </a:cxn>
              <a:cxn ang="T4">
                <a:pos x="T1" y="0"/>
              </a:cxn>
              <a:cxn ang="T5">
                <a:pos x="T2" y="0"/>
              </a:cxn>
            </a:cxnLst>
            <a:rect l="0" t="0" r="r" b="b"/>
            <a:pathLst>
              <a:path w="844">
                <a:moveTo>
                  <a:pt x="0" y="0"/>
                </a:moveTo>
                <a:lnTo>
                  <a:pt x="84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6" name="Line 176"/>
          <p:cNvSpPr>
            <a:spLocks noChangeShapeType="1"/>
          </p:cNvSpPr>
          <p:nvPr userDrawn="1"/>
        </p:nvSpPr>
        <p:spPr bwMode="auto">
          <a:xfrm>
            <a:off x="1106488" y="5251450"/>
            <a:ext cx="11461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7" name="Freeform 179"/>
          <p:cNvSpPr>
            <a:spLocks/>
          </p:cNvSpPr>
          <p:nvPr userDrawn="1"/>
        </p:nvSpPr>
        <p:spPr bwMode="auto">
          <a:xfrm>
            <a:off x="5292725" y="5251450"/>
            <a:ext cx="374650" cy="0"/>
          </a:xfrm>
          <a:custGeom>
            <a:avLst/>
            <a:gdLst>
              <a:gd name="T0" fmla="*/ 0 w 276"/>
              <a:gd name="T1" fmla="*/ 374650 w 276"/>
              <a:gd name="T2" fmla="*/ 0 w 276"/>
              <a:gd name="T3" fmla="*/ 0 60000 65536"/>
              <a:gd name="T4" fmla="*/ 0 60000 65536"/>
              <a:gd name="T5" fmla="*/ 0 60000 65536"/>
            </a:gdLst>
            <a:ahLst/>
            <a:cxnLst>
              <a:cxn ang="T3">
                <a:pos x="T0" y="0"/>
              </a:cxn>
              <a:cxn ang="T4">
                <a:pos x="T1" y="0"/>
              </a:cxn>
              <a:cxn ang="T5">
                <a:pos x="T2" y="0"/>
              </a:cxn>
            </a:cxnLst>
            <a:rect l="0" t="0" r="r" b="b"/>
            <a:pathLst>
              <a:path w="276">
                <a:moveTo>
                  <a:pt x="0" y="0"/>
                </a:moveTo>
                <a:lnTo>
                  <a:pt x="276"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48" name="Line 180"/>
          <p:cNvSpPr>
            <a:spLocks noChangeShapeType="1"/>
          </p:cNvSpPr>
          <p:nvPr userDrawn="1"/>
        </p:nvSpPr>
        <p:spPr bwMode="auto">
          <a:xfrm>
            <a:off x="5292725" y="5251450"/>
            <a:ext cx="3746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49" name="Freeform 183"/>
          <p:cNvSpPr>
            <a:spLocks/>
          </p:cNvSpPr>
          <p:nvPr userDrawn="1"/>
        </p:nvSpPr>
        <p:spPr bwMode="auto">
          <a:xfrm>
            <a:off x="6148388" y="5251450"/>
            <a:ext cx="685800" cy="0"/>
          </a:xfrm>
          <a:custGeom>
            <a:avLst/>
            <a:gdLst>
              <a:gd name="T0" fmla="*/ 0 w 504"/>
              <a:gd name="T1" fmla="*/ 685800 w 504"/>
              <a:gd name="T2" fmla="*/ 0 w 504"/>
              <a:gd name="T3" fmla="*/ 0 60000 65536"/>
              <a:gd name="T4" fmla="*/ 0 60000 65536"/>
              <a:gd name="T5" fmla="*/ 0 60000 65536"/>
            </a:gdLst>
            <a:ahLst/>
            <a:cxnLst>
              <a:cxn ang="T3">
                <a:pos x="T0" y="0"/>
              </a:cxn>
              <a:cxn ang="T4">
                <a:pos x="T1" y="0"/>
              </a:cxn>
              <a:cxn ang="T5">
                <a:pos x="T2" y="0"/>
              </a:cxn>
            </a:cxnLst>
            <a:rect l="0" t="0" r="r" b="b"/>
            <a:pathLst>
              <a:path w="504">
                <a:moveTo>
                  <a:pt x="0" y="0"/>
                </a:moveTo>
                <a:lnTo>
                  <a:pt x="50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0" name="Line 184"/>
          <p:cNvSpPr>
            <a:spLocks noChangeShapeType="1"/>
          </p:cNvSpPr>
          <p:nvPr userDrawn="1"/>
        </p:nvSpPr>
        <p:spPr bwMode="auto">
          <a:xfrm>
            <a:off x="6148388" y="5251450"/>
            <a:ext cx="6858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1" name="Freeform 186"/>
          <p:cNvSpPr>
            <a:spLocks/>
          </p:cNvSpPr>
          <p:nvPr userDrawn="1"/>
        </p:nvSpPr>
        <p:spPr bwMode="auto">
          <a:xfrm>
            <a:off x="5667375" y="5251450"/>
            <a:ext cx="481013" cy="0"/>
          </a:xfrm>
          <a:custGeom>
            <a:avLst/>
            <a:gdLst>
              <a:gd name="T0" fmla="*/ 0 w 354"/>
              <a:gd name="T1" fmla="*/ 481013 w 354"/>
              <a:gd name="T2" fmla="*/ 0 w 354"/>
              <a:gd name="T3" fmla="*/ 0 60000 65536"/>
              <a:gd name="T4" fmla="*/ 0 60000 65536"/>
              <a:gd name="T5" fmla="*/ 0 60000 65536"/>
            </a:gdLst>
            <a:ahLst/>
            <a:cxnLst>
              <a:cxn ang="T3">
                <a:pos x="T0" y="0"/>
              </a:cxn>
              <a:cxn ang="T4">
                <a:pos x="T1" y="0"/>
              </a:cxn>
              <a:cxn ang="T5">
                <a:pos x="T2" y="0"/>
              </a:cxn>
            </a:cxnLst>
            <a:rect l="0" t="0" r="r" b="b"/>
            <a:pathLst>
              <a:path w="354">
                <a:moveTo>
                  <a:pt x="0" y="0"/>
                </a:moveTo>
                <a:lnTo>
                  <a:pt x="354"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2" name="Line 187"/>
          <p:cNvSpPr>
            <a:spLocks noChangeShapeType="1"/>
          </p:cNvSpPr>
          <p:nvPr userDrawn="1"/>
        </p:nvSpPr>
        <p:spPr bwMode="auto">
          <a:xfrm>
            <a:off x="5667375" y="5251450"/>
            <a:ext cx="481013"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3" name="Freeform 189"/>
          <p:cNvSpPr>
            <a:spLocks/>
          </p:cNvSpPr>
          <p:nvPr userDrawn="1"/>
        </p:nvSpPr>
        <p:spPr bwMode="auto">
          <a:xfrm>
            <a:off x="7983538" y="5251450"/>
            <a:ext cx="1160462" cy="0"/>
          </a:xfrm>
          <a:custGeom>
            <a:avLst/>
            <a:gdLst>
              <a:gd name="T0" fmla="*/ 0 w 854"/>
              <a:gd name="T1" fmla="*/ 1160462 w 854"/>
              <a:gd name="T2" fmla="*/ 0 w 854"/>
              <a:gd name="T3" fmla="*/ 0 60000 65536"/>
              <a:gd name="T4" fmla="*/ 0 60000 65536"/>
              <a:gd name="T5" fmla="*/ 0 60000 65536"/>
            </a:gdLst>
            <a:ahLst/>
            <a:cxnLst>
              <a:cxn ang="T3">
                <a:pos x="T0" y="0"/>
              </a:cxn>
              <a:cxn ang="T4">
                <a:pos x="T1" y="0"/>
              </a:cxn>
              <a:cxn ang="T5">
                <a:pos x="T2" y="0"/>
              </a:cxn>
            </a:cxnLst>
            <a:rect l="0" t="0" r="r" b="b"/>
            <a:pathLst>
              <a:path w="854">
                <a:moveTo>
                  <a:pt x="0" y="0"/>
                </a:moveTo>
                <a:lnTo>
                  <a:pt x="854" y="0"/>
                </a:lnTo>
                <a:lnTo>
                  <a:pt x="0" y="0"/>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4" name="Line 190"/>
          <p:cNvSpPr>
            <a:spLocks noChangeShapeType="1"/>
          </p:cNvSpPr>
          <p:nvPr userDrawn="1"/>
        </p:nvSpPr>
        <p:spPr bwMode="auto">
          <a:xfrm>
            <a:off x="7983538" y="5251450"/>
            <a:ext cx="1160462"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5" name="Freeform 192"/>
          <p:cNvSpPr>
            <a:spLocks/>
          </p:cNvSpPr>
          <p:nvPr userDrawn="1"/>
        </p:nvSpPr>
        <p:spPr bwMode="auto">
          <a:xfrm>
            <a:off x="6834188" y="5251450"/>
            <a:ext cx="1149350" cy="0"/>
          </a:xfrm>
          <a:custGeom>
            <a:avLst/>
            <a:gdLst>
              <a:gd name="T0" fmla="*/ 0 w 846"/>
              <a:gd name="T1" fmla="*/ 1149350 w 846"/>
              <a:gd name="T2" fmla="*/ 0 w 846"/>
              <a:gd name="T3" fmla="*/ 0 60000 65536"/>
              <a:gd name="T4" fmla="*/ 0 60000 65536"/>
              <a:gd name="T5" fmla="*/ 0 60000 65536"/>
            </a:gdLst>
            <a:ahLst/>
            <a:cxnLst>
              <a:cxn ang="T3">
                <a:pos x="T0" y="0"/>
              </a:cxn>
              <a:cxn ang="T4">
                <a:pos x="T1" y="0"/>
              </a:cxn>
              <a:cxn ang="T5">
                <a:pos x="T2" y="0"/>
              </a:cxn>
            </a:cxnLst>
            <a:rect l="0" t="0" r="r" b="b"/>
            <a:pathLst>
              <a:path w="846">
                <a:moveTo>
                  <a:pt x="0" y="0"/>
                </a:moveTo>
                <a:lnTo>
                  <a:pt x="846" y="0"/>
                </a:lnTo>
                <a:lnTo>
                  <a:pt x="0" y="0"/>
                </a:lnTo>
                <a:close/>
              </a:path>
            </a:pathLst>
          </a:custGeom>
          <a:solidFill>
            <a:srgbClr val="FEDE5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GB"/>
          </a:p>
        </p:txBody>
      </p:sp>
      <p:sp>
        <p:nvSpPr>
          <p:cNvPr id="1056" name="Line 193"/>
          <p:cNvSpPr>
            <a:spLocks noChangeShapeType="1"/>
          </p:cNvSpPr>
          <p:nvPr userDrawn="1"/>
        </p:nvSpPr>
        <p:spPr bwMode="auto">
          <a:xfrm>
            <a:off x="6834188" y="5251450"/>
            <a:ext cx="114935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12700">
                <a:solidFill>
                  <a:srgbClr val="000000"/>
                </a:solidFill>
                <a:round/>
                <a:headEnd/>
                <a:tailEnd/>
              </a14:hiddenLine>
            </a:ext>
          </a:extLst>
        </p:spPr>
        <p:txBody>
          <a:bodyPr/>
          <a:lstStyle/>
          <a:p>
            <a:endParaRPr lang="en-GB"/>
          </a:p>
        </p:txBody>
      </p:sp>
      <p:sp>
        <p:nvSpPr>
          <p:cNvPr id="1057" name="Rectangle 2"/>
          <p:cNvSpPr>
            <a:spLocks noGrp="1" noChangeArrowheads="1"/>
          </p:cNvSpPr>
          <p:nvPr>
            <p:ph type="title"/>
          </p:nvPr>
        </p:nvSpPr>
        <p:spPr bwMode="auto">
          <a:xfrm>
            <a:off x="2336800" y="131763"/>
            <a:ext cx="6477000" cy="123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smtClean="0"/>
              <a:t>Click to edit Master title style</a:t>
            </a:r>
          </a:p>
        </p:txBody>
      </p:sp>
      <p:sp>
        <p:nvSpPr>
          <p:cNvPr id="1058" name="Rectangle 3"/>
          <p:cNvSpPr>
            <a:spLocks noGrp="1" noChangeArrowheads="1"/>
          </p:cNvSpPr>
          <p:nvPr>
            <p:ph type="body" idx="1"/>
          </p:nvPr>
        </p:nvSpPr>
        <p:spPr bwMode="auto">
          <a:xfrm>
            <a:off x="2336800" y="1533525"/>
            <a:ext cx="6477000" cy="4487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smtClean="0"/>
              <a:t>Click to edit Master text styles</a:t>
            </a:r>
          </a:p>
          <a:p>
            <a:pPr lvl="1"/>
            <a:r>
              <a:rPr lang="en-GB" altLang="en-US" smtClean="0"/>
              <a:t>Second level</a:t>
            </a:r>
          </a:p>
          <a:p>
            <a:pPr lvl="2"/>
            <a:r>
              <a:rPr lang="en-GB" altLang="en-US" smtClean="0"/>
              <a:t>Third level</a:t>
            </a:r>
          </a:p>
          <a:p>
            <a:pPr lvl="3"/>
            <a:r>
              <a:rPr lang="en-GB" altLang="en-US" smtClean="0"/>
              <a:t>Fourth level</a:t>
            </a:r>
          </a:p>
          <a:p>
            <a:pPr lvl="4"/>
            <a:r>
              <a:rPr lang="en-GB" altLang="en-US" smtClean="0"/>
              <a:t>Fifth level</a:t>
            </a:r>
          </a:p>
        </p:txBody>
      </p:sp>
      <p:sp>
        <p:nvSpPr>
          <p:cNvPr id="2"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GB" altLang="en-US"/>
          </a:p>
        </p:txBody>
      </p:sp>
      <p:sp>
        <p:nvSpPr>
          <p:cNvPr id="3"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BC497A7D-DB67-4020-B3E4-1DFD9C2604C9}" type="slidenum">
              <a:rPr lang="en-GB" altLang="en-US"/>
              <a:pPr>
                <a:defRPr/>
              </a:pPr>
              <a:t>‹#›</a:t>
            </a:fld>
            <a:endParaRPr lang="en-GB" altLang="en-US"/>
          </a:p>
        </p:txBody>
      </p:sp>
      <p:sp>
        <p:nvSpPr>
          <p:cNvPr id="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Lst>
  <p:txStyles>
    <p:titleStyle>
      <a:lvl1pPr algn="ctr" rtl="0" eaLnBrk="0" fontAlgn="base" hangingPunct="0">
        <a:spcBef>
          <a:spcPct val="0"/>
        </a:spcBef>
        <a:spcAft>
          <a:spcPct val="0"/>
        </a:spcAft>
        <a:defRPr sz="4000" kern="12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Arial" panose="020B0604020202020204" pitchFamily="34" charset="0"/>
        </a:defRPr>
      </a:lvl2pPr>
      <a:lvl3pPr algn="ctr" rtl="0" eaLnBrk="0" fontAlgn="base" hangingPunct="0">
        <a:spcBef>
          <a:spcPct val="0"/>
        </a:spcBef>
        <a:spcAft>
          <a:spcPct val="0"/>
        </a:spcAft>
        <a:defRPr sz="4000">
          <a:solidFill>
            <a:schemeClr val="tx2"/>
          </a:solidFill>
          <a:latin typeface="Arial" panose="020B0604020202020204" pitchFamily="34" charset="0"/>
        </a:defRPr>
      </a:lvl3pPr>
      <a:lvl4pPr algn="ctr" rtl="0" eaLnBrk="0" fontAlgn="base" hangingPunct="0">
        <a:spcBef>
          <a:spcPct val="0"/>
        </a:spcBef>
        <a:spcAft>
          <a:spcPct val="0"/>
        </a:spcAft>
        <a:defRPr sz="4000">
          <a:solidFill>
            <a:schemeClr val="tx2"/>
          </a:solidFill>
          <a:latin typeface="Arial" panose="020B0604020202020204" pitchFamily="34" charset="0"/>
        </a:defRPr>
      </a:lvl4pPr>
      <a:lvl5pPr algn="ctr" rtl="0" eaLnBrk="0" fontAlgn="base" hangingPunct="0">
        <a:spcBef>
          <a:spcPct val="0"/>
        </a:spcBef>
        <a:spcAft>
          <a:spcPct val="0"/>
        </a:spcAft>
        <a:defRPr sz="4000">
          <a:solidFill>
            <a:schemeClr val="tx2"/>
          </a:solidFill>
          <a:latin typeface="Arial" panose="020B0604020202020204" pitchFamily="34" charset="0"/>
        </a:defRPr>
      </a:lvl5pPr>
      <a:lvl6pPr marL="457200" algn="ctr" rtl="0" fontAlgn="base">
        <a:spcBef>
          <a:spcPct val="0"/>
        </a:spcBef>
        <a:spcAft>
          <a:spcPct val="0"/>
        </a:spcAft>
        <a:defRPr sz="4000">
          <a:solidFill>
            <a:schemeClr val="tx2"/>
          </a:solidFill>
          <a:latin typeface="Arial" panose="020B0604020202020204" pitchFamily="34" charset="0"/>
        </a:defRPr>
      </a:lvl6pPr>
      <a:lvl7pPr marL="914400" algn="ctr" rtl="0" fontAlgn="base">
        <a:spcBef>
          <a:spcPct val="0"/>
        </a:spcBef>
        <a:spcAft>
          <a:spcPct val="0"/>
        </a:spcAft>
        <a:defRPr sz="4000">
          <a:solidFill>
            <a:schemeClr val="tx2"/>
          </a:solidFill>
          <a:latin typeface="Arial" panose="020B0604020202020204" pitchFamily="34" charset="0"/>
        </a:defRPr>
      </a:lvl7pPr>
      <a:lvl8pPr marL="1371600" algn="ctr" rtl="0" fontAlgn="base">
        <a:spcBef>
          <a:spcPct val="0"/>
        </a:spcBef>
        <a:spcAft>
          <a:spcPct val="0"/>
        </a:spcAft>
        <a:defRPr sz="4000">
          <a:solidFill>
            <a:schemeClr val="tx2"/>
          </a:solidFill>
          <a:latin typeface="Arial" panose="020B0604020202020204" pitchFamily="34" charset="0"/>
        </a:defRPr>
      </a:lvl8pPr>
      <a:lvl9pPr marL="1828800" algn="ctr" rtl="0" fontAlgn="base">
        <a:spcBef>
          <a:spcPct val="0"/>
        </a:spcBef>
        <a:spcAft>
          <a:spcPct val="0"/>
        </a:spcAft>
        <a:defRPr sz="40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hyperlink" Target="http://www.presentationmagazine.co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ctrTitle"/>
          </p:nvPr>
        </p:nvSpPr>
        <p:spPr/>
        <p:txBody>
          <a:bodyPr/>
          <a:lstStyle/>
          <a:p>
            <a:pPr eaLnBrk="1" hangingPunct="1"/>
            <a:r>
              <a:rPr lang="en-GB" altLang="en-US" sz="4400" b="0" smtClean="0"/>
              <a:t>Lighthouse</a:t>
            </a:r>
            <a:br>
              <a:rPr lang="en-GB" altLang="en-US" sz="4400" b="0" smtClean="0"/>
            </a:br>
            <a:r>
              <a:rPr lang="en-GB" altLang="en-US" sz="4400" b="0" smtClean="0"/>
              <a:t>Template</a:t>
            </a:r>
          </a:p>
        </p:txBody>
      </p:sp>
      <p:sp>
        <p:nvSpPr>
          <p:cNvPr id="4099" name="Rectangle 5"/>
          <p:cNvSpPr>
            <a:spLocks noGrp="1" noChangeArrowheads="1"/>
          </p:cNvSpPr>
          <p:nvPr>
            <p:ph type="subTitle" idx="1"/>
          </p:nvPr>
        </p:nvSpPr>
        <p:spPr/>
        <p:txBody>
          <a:bodyPr/>
          <a:lstStyle/>
          <a:p>
            <a:pPr eaLnBrk="1" hangingPunct="1"/>
            <a:r>
              <a:rPr lang="en-GB" altLang="en-US" smtClean="0"/>
              <a:t>Your Name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altLang="en-US" smtClean="0"/>
              <a:t>Example of a Bullet Point Slide</a:t>
            </a:r>
          </a:p>
        </p:txBody>
      </p:sp>
      <p:sp>
        <p:nvSpPr>
          <p:cNvPr id="6147" name="Rectangle 3"/>
          <p:cNvSpPr>
            <a:spLocks noGrp="1" noChangeArrowheads="1"/>
          </p:cNvSpPr>
          <p:nvPr>
            <p:ph type="body" idx="1"/>
          </p:nvPr>
        </p:nvSpPr>
        <p:spPr/>
        <p:txBody>
          <a:bodyPr/>
          <a:lstStyle/>
          <a:p>
            <a:pPr eaLnBrk="1" hangingPunct="1"/>
            <a:r>
              <a:rPr lang="en-GB" altLang="en-US" smtClean="0"/>
              <a:t>Bullet Point</a:t>
            </a:r>
          </a:p>
          <a:p>
            <a:pPr eaLnBrk="1" hangingPunct="1"/>
            <a:r>
              <a:rPr lang="en-GB" altLang="en-US" smtClean="0"/>
              <a:t>Bullet Point</a:t>
            </a:r>
          </a:p>
          <a:p>
            <a:pPr lvl="1" eaLnBrk="1" hangingPunct="1"/>
            <a:r>
              <a:rPr lang="en-GB" altLang="en-US" smtClean="0"/>
              <a:t>Sub Bullet</a:t>
            </a:r>
            <a:endParaRPr lang="en-GB" altLang="en-US" smtClean="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GB" altLang="en-US" smtClean="0"/>
              <a:t>Example of a chart</a:t>
            </a:r>
            <a:endParaRPr lang="en-US" altLang="en-US" smtClean="0"/>
          </a:p>
        </p:txBody>
      </p:sp>
      <p:graphicFrame>
        <p:nvGraphicFramePr>
          <p:cNvPr id="8195" name="Object 3"/>
          <p:cNvGraphicFramePr>
            <a:graphicFrameLocks noChangeAspect="1"/>
          </p:cNvGraphicFramePr>
          <p:nvPr>
            <p:ph type="chart" idx="1"/>
          </p:nvPr>
        </p:nvGraphicFramePr>
        <p:xfrm>
          <a:off x="3500438" y="1808163"/>
          <a:ext cx="4770437" cy="3497262"/>
        </p:xfrm>
        <a:graphic>
          <a:graphicData uri="http://schemas.openxmlformats.org/presentationml/2006/ole">
            <mc:AlternateContent xmlns:mc="http://schemas.openxmlformats.org/markup-compatibility/2006">
              <mc:Choice xmlns:v="urn:schemas-microsoft-com:vml" Requires="v">
                <p:oleObj spid="_x0000_s8196" name="Chart" r:id="rId4" imgW="7286625" imgH="4524566" progId="MSGraph.Chart.8">
                  <p:embed followColorScheme="full"/>
                </p:oleObj>
              </mc:Choice>
              <mc:Fallback>
                <p:oleObj name="Chart" r:id="rId4" imgW="7286625" imgH="4524566" progId="MSGraph.Chart.8">
                  <p:embed followColorScheme="full"/>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0438" y="1808163"/>
                        <a:ext cx="4770437" cy="34972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GB" altLang="en-US" smtClean="0"/>
              <a:t>Colour scheme</a:t>
            </a:r>
            <a:endParaRPr lang="en-US" altLang="en-US" smtClean="0"/>
          </a:p>
        </p:txBody>
      </p:sp>
      <p:sp>
        <p:nvSpPr>
          <p:cNvPr id="10243" name="Rectangle 3"/>
          <p:cNvSpPr>
            <a:spLocks noChangeArrowheads="1"/>
          </p:cNvSpPr>
          <p:nvPr/>
        </p:nvSpPr>
        <p:spPr bwMode="auto">
          <a:xfrm>
            <a:off x="4665663" y="2776538"/>
            <a:ext cx="827087" cy="611187"/>
          </a:xfrm>
          <a:prstGeom prst="rect">
            <a:avLst/>
          </a:prstGeom>
          <a:solidFill>
            <a:schemeClr val="tx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4" name="Rectangle 4"/>
          <p:cNvSpPr>
            <a:spLocks noChangeArrowheads="1"/>
          </p:cNvSpPr>
          <p:nvPr/>
        </p:nvSpPr>
        <p:spPr bwMode="auto">
          <a:xfrm>
            <a:off x="5741988" y="2776538"/>
            <a:ext cx="827087" cy="611187"/>
          </a:xfrm>
          <a:prstGeom prst="rect">
            <a:avLst/>
          </a:prstGeom>
          <a:solidFill>
            <a:schemeClr val="bg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5" name="Rectangle 5"/>
          <p:cNvSpPr>
            <a:spLocks noChangeArrowheads="1"/>
          </p:cNvSpPr>
          <p:nvPr/>
        </p:nvSpPr>
        <p:spPr bwMode="auto">
          <a:xfrm>
            <a:off x="3613150" y="4391025"/>
            <a:ext cx="827088" cy="6111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6" name="Rectangle 6"/>
          <p:cNvSpPr>
            <a:spLocks noChangeArrowheads="1"/>
          </p:cNvSpPr>
          <p:nvPr/>
        </p:nvSpPr>
        <p:spPr bwMode="auto">
          <a:xfrm>
            <a:off x="4681538" y="4391025"/>
            <a:ext cx="827087" cy="611188"/>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7" name="Rectangle 7"/>
          <p:cNvSpPr>
            <a:spLocks noChangeArrowheads="1"/>
          </p:cNvSpPr>
          <p:nvPr/>
        </p:nvSpPr>
        <p:spPr bwMode="auto">
          <a:xfrm>
            <a:off x="5749925" y="4391025"/>
            <a:ext cx="827088" cy="611188"/>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8" name="Rectangle 8"/>
          <p:cNvSpPr>
            <a:spLocks noChangeArrowheads="1"/>
          </p:cNvSpPr>
          <p:nvPr/>
        </p:nvSpPr>
        <p:spPr bwMode="auto">
          <a:xfrm>
            <a:off x="6819900" y="4391025"/>
            <a:ext cx="827088" cy="611188"/>
          </a:xfrm>
          <a:prstGeom prst="rect">
            <a:avLst/>
          </a:prstGeom>
          <a:solidFill>
            <a:schemeClr val="fo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49" name="Rectangle 9"/>
          <p:cNvSpPr>
            <a:spLocks noChangeArrowheads="1"/>
          </p:cNvSpPr>
          <p:nvPr/>
        </p:nvSpPr>
        <p:spPr bwMode="auto">
          <a:xfrm>
            <a:off x="6802438" y="2776538"/>
            <a:ext cx="827087" cy="611187"/>
          </a:xfrm>
          <a:prstGeom prst="rect">
            <a:avLst/>
          </a:prstGeom>
          <a:solidFill>
            <a:schemeClr val="tx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0" name="Rectangle 10"/>
          <p:cNvSpPr>
            <a:spLocks noChangeArrowheads="1"/>
          </p:cNvSpPr>
          <p:nvPr/>
        </p:nvSpPr>
        <p:spPr bwMode="auto">
          <a:xfrm>
            <a:off x="3597275" y="2776538"/>
            <a:ext cx="827088" cy="611187"/>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0251" name="Text Box 11"/>
          <p:cNvSpPr txBox="1">
            <a:spLocks noChangeArrowheads="1"/>
          </p:cNvSpPr>
          <p:nvPr/>
        </p:nvSpPr>
        <p:spPr bwMode="auto">
          <a:xfrm>
            <a:off x="3378200" y="2136775"/>
            <a:ext cx="1266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Background</a:t>
            </a:r>
            <a:endParaRPr lang="en-US" altLang="en-US" sz="1600">
              <a:cs typeface="Arial" panose="020B0604020202020204" pitchFamily="34" charset="0"/>
            </a:endParaRPr>
          </a:p>
        </p:txBody>
      </p:sp>
      <p:sp>
        <p:nvSpPr>
          <p:cNvPr id="10252" name="Text Box 12"/>
          <p:cNvSpPr txBox="1">
            <a:spLocks noChangeArrowheads="1"/>
          </p:cNvSpPr>
          <p:nvPr/>
        </p:nvSpPr>
        <p:spPr bwMode="auto">
          <a:xfrm>
            <a:off x="4695825" y="2014538"/>
            <a:ext cx="7715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Text &amp;</a:t>
            </a:r>
          </a:p>
          <a:p>
            <a:pPr algn="ctr" eaLnBrk="1" hangingPunct="1"/>
            <a:r>
              <a:rPr lang="en-GB" altLang="en-US" sz="1600">
                <a:cs typeface="Arial" panose="020B0604020202020204" pitchFamily="34" charset="0"/>
              </a:rPr>
              <a:t>Lines</a:t>
            </a:r>
            <a:endParaRPr lang="en-US" altLang="en-US" sz="1600">
              <a:cs typeface="Arial" panose="020B0604020202020204" pitchFamily="34" charset="0"/>
            </a:endParaRPr>
          </a:p>
        </p:txBody>
      </p:sp>
      <p:sp>
        <p:nvSpPr>
          <p:cNvPr id="10253" name="Text Box 13"/>
          <p:cNvSpPr txBox="1">
            <a:spLocks noChangeArrowheads="1"/>
          </p:cNvSpPr>
          <p:nvPr/>
        </p:nvSpPr>
        <p:spPr bwMode="auto">
          <a:xfrm>
            <a:off x="5646738" y="2136775"/>
            <a:ext cx="1017587"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Shadows</a:t>
            </a:r>
            <a:endParaRPr lang="en-US" altLang="en-US" sz="1600">
              <a:cs typeface="Arial" panose="020B0604020202020204" pitchFamily="34" charset="0"/>
            </a:endParaRPr>
          </a:p>
        </p:txBody>
      </p:sp>
      <p:sp>
        <p:nvSpPr>
          <p:cNvPr id="10254" name="Text Box 14"/>
          <p:cNvSpPr txBox="1">
            <a:spLocks noChangeArrowheads="1"/>
          </p:cNvSpPr>
          <p:nvPr/>
        </p:nvSpPr>
        <p:spPr bwMode="auto">
          <a:xfrm>
            <a:off x="6926263" y="2014538"/>
            <a:ext cx="579437"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Title</a:t>
            </a:r>
            <a:br>
              <a:rPr lang="en-GB" altLang="en-US" sz="1600">
                <a:cs typeface="Arial" panose="020B0604020202020204" pitchFamily="34" charset="0"/>
              </a:rPr>
            </a:br>
            <a:r>
              <a:rPr lang="en-GB" altLang="en-US" sz="1600">
                <a:cs typeface="Arial" panose="020B0604020202020204" pitchFamily="34" charset="0"/>
              </a:rPr>
              <a:t>Text</a:t>
            </a:r>
            <a:endParaRPr lang="en-US" altLang="en-US" sz="1600">
              <a:cs typeface="Arial" panose="020B0604020202020204" pitchFamily="34" charset="0"/>
            </a:endParaRPr>
          </a:p>
        </p:txBody>
      </p:sp>
      <p:sp>
        <p:nvSpPr>
          <p:cNvPr id="10255" name="Text Box 15"/>
          <p:cNvSpPr txBox="1">
            <a:spLocks noChangeArrowheads="1"/>
          </p:cNvSpPr>
          <p:nvPr/>
        </p:nvSpPr>
        <p:spPr bwMode="auto">
          <a:xfrm>
            <a:off x="3756025" y="3751263"/>
            <a:ext cx="5429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Fills</a:t>
            </a:r>
            <a:endParaRPr lang="en-US" altLang="en-US" sz="1600">
              <a:cs typeface="Arial" panose="020B0604020202020204" pitchFamily="34" charset="0"/>
            </a:endParaRPr>
          </a:p>
        </p:txBody>
      </p:sp>
      <p:sp>
        <p:nvSpPr>
          <p:cNvPr id="10256" name="Text Box 16"/>
          <p:cNvSpPr txBox="1">
            <a:spLocks noChangeArrowheads="1"/>
          </p:cNvSpPr>
          <p:nvPr/>
        </p:nvSpPr>
        <p:spPr bwMode="auto">
          <a:xfrm>
            <a:off x="4702175" y="3751263"/>
            <a:ext cx="80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a:t>
            </a:r>
            <a:endParaRPr lang="en-US" altLang="en-US" sz="1600">
              <a:cs typeface="Arial" panose="020B0604020202020204" pitchFamily="34" charset="0"/>
            </a:endParaRPr>
          </a:p>
        </p:txBody>
      </p:sp>
      <p:sp>
        <p:nvSpPr>
          <p:cNvPr id="10257" name="Text Box 17"/>
          <p:cNvSpPr txBox="1">
            <a:spLocks noChangeArrowheads="1"/>
          </p:cNvSpPr>
          <p:nvPr/>
        </p:nvSpPr>
        <p:spPr bwMode="auto">
          <a:xfrm>
            <a:off x="5637213" y="3629025"/>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Accent &amp;</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
        <p:nvSpPr>
          <p:cNvPr id="10258" name="Text Box 18"/>
          <p:cNvSpPr txBox="1">
            <a:spLocks noChangeArrowheads="1"/>
          </p:cNvSpPr>
          <p:nvPr/>
        </p:nvSpPr>
        <p:spPr bwMode="auto">
          <a:xfrm>
            <a:off x="6718300" y="3627438"/>
            <a:ext cx="10287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sz="1600">
                <a:cs typeface="Arial" panose="020B0604020202020204" pitchFamily="34" charset="0"/>
              </a:rPr>
              <a:t>Followed</a:t>
            </a:r>
          </a:p>
          <a:p>
            <a:pPr algn="ctr" eaLnBrk="1" hangingPunct="1"/>
            <a:r>
              <a:rPr lang="en-GB" altLang="en-US" sz="1600">
                <a:cs typeface="Arial" panose="020B0604020202020204" pitchFamily="34" charset="0"/>
              </a:rPr>
              <a:t>Hyperlink</a:t>
            </a:r>
            <a:endParaRPr lang="en-US" altLang="en-US" sz="1600">
              <a:cs typeface="Arial" panose="020B0604020202020204" pitchFamily="34"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GB" altLang="en-US" smtClean="0"/>
              <a:t>Picture slide</a:t>
            </a:r>
            <a:endParaRPr lang="en-US" altLang="en-US" smtClean="0"/>
          </a:p>
        </p:txBody>
      </p:sp>
      <p:sp>
        <p:nvSpPr>
          <p:cNvPr id="12291" name="Rectangle 3"/>
          <p:cNvSpPr>
            <a:spLocks noGrp="1" noChangeArrowheads="1"/>
          </p:cNvSpPr>
          <p:nvPr>
            <p:ph type="body" sz="half" idx="1"/>
          </p:nvPr>
        </p:nvSpPr>
        <p:spPr>
          <a:xfrm>
            <a:off x="2336800" y="1533525"/>
            <a:ext cx="3170238" cy="4487863"/>
          </a:xfrm>
        </p:spPr>
        <p:txBody>
          <a:bodyPr/>
          <a:lstStyle/>
          <a:p>
            <a:pPr eaLnBrk="1" hangingPunct="1"/>
            <a:r>
              <a:rPr lang="en-GB" altLang="en-US" sz="2400" smtClean="0"/>
              <a:t>Bullet 1</a:t>
            </a:r>
          </a:p>
          <a:p>
            <a:pPr eaLnBrk="1" hangingPunct="1"/>
            <a:r>
              <a:rPr lang="en-GB" altLang="en-US" sz="2400" smtClean="0"/>
              <a:t>Bullet 2</a:t>
            </a:r>
            <a:endParaRPr lang="en-US" altLang="en-US" sz="2400" smtClean="0"/>
          </a:p>
        </p:txBody>
      </p:sp>
      <p:pic>
        <p:nvPicPr>
          <p:cNvPr id="12292" name="Picture 4" descr="St Malo 02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2713" y="2176463"/>
            <a:ext cx="2628900" cy="3284537"/>
          </a:xfrm>
          <a:prstGeom prst="rect">
            <a:avLst/>
          </a:prstGeom>
          <a:solidFill>
            <a:schemeClr val="accent1"/>
          </a:solidFill>
          <a:ln w="38100" algn="ctr">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GB" altLang="en-US" smtClean="0"/>
              <a:t>Examples of default styles</a:t>
            </a:r>
            <a:endParaRPr lang="en-US" altLang="en-US" smtClean="0"/>
          </a:p>
        </p:txBody>
      </p:sp>
      <p:sp>
        <p:nvSpPr>
          <p:cNvPr id="14339" name="Rectangle 3"/>
          <p:cNvSpPr>
            <a:spLocks noGrp="1" noChangeArrowheads="1"/>
          </p:cNvSpPr>
          <p:nvPr>
            <p:ph type="body" sz="half" idx="1"/>
          </p:nvPr>
        </p:nvSpPr>
        <p:spPr>
          <a:xfrm>
            <a:off x="2336800" y="1533525"/>
            <a:ext cx="3178175" cy="4487863"/>
          </a:xfrm>
        </p:spPr>
        <p:txBody>
          <a:bodyPr/>
          <a:lstStyle/>
          <a:p>
            <a:pPr eaLnBrk="1" hangingPunct="1"/>
            <a:r>
              <a:rPr lang="en-GB" altLang="en-US" sz="2400" smtClean="0"/>
              <a:t>Text and lines are like this</a:t>
            </a:r>
          </a:p>
          <a:p>
            <a:pPr eaLnBrk="1" hangingPunct="1"/>
            <a:r>
              <a:rPr lang="en-GB" altLang="en-US" sz="2400" u="sng" smtClean="0">
                <a:solidFill>
                  <a:schemeClr val="hlink"/>
                </a:solidFill>
              </a:rPr>
              <a:t>Hyperlinks like this</a:t>
            </a:r>
          </a:p>
          <a:p>
            <a:pPr eaLnBrk="1" hangingPunct="1"/>
            <a:r>
              <a:rPr lang="en-GB" altLang="en-US" sz="2400" u="sng" smtClean="0">
                <a:solidFill>
                  <a:schemeClr val="folHlink"/>
                </a:solidFill>
              </a:rPr>
              <a:t>Visited hyperlinks like this</a:t>
            </a:r>
            <a:endParaRPr lang="en-US" altLang="en-US" sz="2400" u="sng" smtClean="0">
              <a:solidFill>
                <a:schemeClr val="folHlink"/>
              </a:solidFill>
            </a:endParaRPr>
          </a:p>
        </p:txBody>
      </p:sp>
      <p:graphicFrame>
        <p:nvGraphicFramePr>
          <p:cNvPr id="22532" name="Group 4"/>
          <p:cNvGraphicFramePr>
            <a:graphicFrameLocks noGrp="1"/>
          </p:cNvGraphicFramePr>
          <p:nvPr>
            <p:ph sz="half" idx="2"/>
          </p:nvPr>
        </p:nvGraphicFramePr>
        <p:xfrm>
          <a:off x="5907088" y="1655763"/>
          <a:ext cx="2857500" cy="2093912"/>
        </p:xfrm>
        <a:graphic>
          <a:graphicData uri="http://schemas.openxmlformats.org/drawingml/2006/table">
            <a:tbl>
              <a:tblPr/>
              <a:tblGrid>
                <a:gridCol w="1428750"/>
                <a:gridCol w="1428750"/>
              </a:tblGrid>
              <a:tr h="1047749">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GB" altLang="en-US" sz="2400" b="0" i="0" u="none" strike="noStrike" cap="none" normalizeH="0" baseline="0" smtClean="0">
                          <a:ln>
                            <a:noFill/>
                          </a:ln>
                          <a:solidFill>
                            <a:schemeClr val="tx1"/>
                          </a:solidFill>
                          <a:effectLst/>
                          <a:latin typeface="Arial" panose="020B0604020202020204" pitchFamily="34" charset="0"/>
                        </a:rPr>
                        <a:t>Table</a:t>
                      </a: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6163">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400">
                          <a:solidFill>
                            <a:schemeClr val="tx1"/>
                          </a:solidFill>
                          <a:latin typeface="Arial" panose="020B0604020202020204" pitchFamily="34" charset="0"/>
                        </a:defRPr>
                      </a:lvl1pPr>
                      <a:lvl2pPr>
                        <a:spcBef>
                          <a:spcPct val="20000"/>
                        </a:spcBef>
                        <a:defRPr sz="2000">
                          <a:solidFill>
                            <a:schemeClr val="tx1"/>
                          </a:solidFill>
                          <a:latin typeface="Arial" panose="020B0604020202020204" pitchFamily="34" charset="0"/>
                        </a:defRPr>
                      </a:lvl2pPr>
                      <a:lvl3pPr>
                        <a:spcBef>
                          <a:spcPct val="20000"/>
                        </a:spcBef>
                        <a:defRPr>
                          <a:solidFill>
                            <a:schemeClr val="tx1"/>
                          </a:solidFill>
                          <a:latin typeface="Arial" panose="020B0604020202020204" pitchFamily="34" charset="0"/>
                        </a:defRPr>
                      </a:lvl3pPr>
                      <a:lvl4pPr>
                        <a:spcBef>
                          <a:spcPct val="20000"/>
                        </a:spcBef>
                        <a:defRPr sz="1600">
                          <a:solidFill>
                            <a:schemeClr val="tx1"/>
                          </a:solidFill>
                          <a:latin typeface="Arial" panose="020B0604020202020204" pitchFamily="34" charset="0"/>
                        </a:defRPr>
                      </a:lvl4pPr>
                      <a:lvl5pPr>
                        <a:spcBef>
                          <a:spcPct val="20000"/>
                        </a:spcBef>
                        <a:defRPr sz="1600">
                          <a:solidFill>
                            <a:schemeClr val="tx1"/>
                          </a:solidFill>
                          <a:latin typeface="Arial" panose="020B0604020202020204" pitchFamily="34" charset="0"/>
                        </a:defRPr>
                      </a:lvl5pPr>
                      <a:lvl6pPr fontAlgn="base">
                        <a:spcBef>
                          <a:spcPct val="20000"/>
                        </a:spcBef>
                        <a:spcAft>
                          <a:spcPct val="0"/>
                        </a:spcAft>
                        <a:defRPr sz="1600">
                          <a:solidFill>
                            <a:schemeClr val="tx1"/>
                          </a:solidFill>
                          <a:latin typeface="Arial" panose="020B0604020202020204" pitchFamily="34" charset="0"/>
                        </a:defRPr>
                      </a:lvl6pPr>
                      <a:lvl7pPr fontAlgn="base">
                        <a:spcBef>
                          <a:spcPct val="20000"/>
                        </a:spcBef>
                        <a:spcAft>
                          <a:spcPct val="0"/>
                        </a:spcAft>
                        <a:defRPr sz="1600">
                          <a:solidFill>
                            <a:schemeClr val="tx1"/>
                          </a:solidFill>
                          <a:latin typeface="Arial" panose="020B0604020202020204" pitchFamily="34" charset="0"/>
                        </a:defRPr>
                      </a:lvl7pPr>
                      <a:lvl8pPr fontAlgn="base">
                        <a:spcBef>
                          <a:spcPct val="20000"/>
                        </a:spcBef>
                        <a:spcAft>
                          <a:spcPct val="0"/>
                        </a:spcAft>
                        <a:defRPr sz="1600">
                          <a:solidFill>
                            <a:schemeClr val="tx1"/>
                          </a:solidFill>
                          <a:latin typeface="Arial" panose="020B0604020202020204" pitchFamily="34" charset="0"/>
                        </a:defRPr>
                      </a:lvl8pPr>
                      <a:lvl9pPr fontAlgn="base">
                        <a:spcBef>
                          <a:spcPct val="20000"/>
                        </a:spcBef>
                        <a:spcAft>
                          <a:spcPct val="0"/>
                        </a:spcAft>
                        <a:defRPr sz="1600">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4351" name="Rectangle 15"/>
          <p:cNvSpPr>
            <a:spLocks noChangeArrowheads="1"/>
          </p:cNvSpPr>
          <p:nvPr/>
        </p:nvSpPr>
        <p:spPr bwMode="auto">
          <a:xfrm>
            <a:off x="3433763" y="4508500"/>
            <a:ext cx="2232025" cy="136842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endParaRPr lang="en-US" altLang="en-US"/>
          </a:p>
        </p:txBody>
      </p:sp>
      <p:sp>
        <p:nvSpPr>
          <p:cNvPr id="14352" name="Rectangle 16"/>
          <p:cNvSpPr>
            <a:spLocks noChangeArrowheads="1"/>
          </p:cNvSpPr>
          <p:nvPr/>
        </p:nvSpPr>
        <p:spPr bwMode="auto">
          <a:xfrm>
            <a:off x="6329363" y="4508500"/>
            <a:ext cx="2232025" cy="1368425"/>
          </a:xfrm>
          <a:prstGeom prst="rect">
            <a:avLst/>
          </a:prstGeom>
          <a:solidFill>
            <a:schemeClr val="accent1"/>
          </a:solidFill>
          <a:ln w="9525">
            <a:solidFill>
              <a:schemeClr val="tx1"/>
            </a:solidFill>
            <a:miter lim="800000"/>
            <a:headEnd/>
            <a:tailEnd/>
          </a:ln>
          <a:effectLst>
            <a:outerShdw dist="107763" dir="2700000" algn="ctr" rotWithShape="0">
              <a:schemeClr val="bg2">
                <a:alpha val="50000"/>
              </a:schemeClr>
            </a:outerShdw>
          </a:effec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GB" altLang="en-US"/>
              <a:t>Text box</a:t>
            </a:r>
          </a:p>
          <a:p>
            <a:pPr algn="ctr" eaLnBrk="1" hangingPunct="1"/>
            <a:r>
              <a:rPr lang="en-GB" altLang="en-US"/>
              <a:t>With shadow</a:t>
            </a:r>
            <a:endParaRPr lang="en-US"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539750" y="1268413"/>
            <a:ext cx="8208963" cy="5329237"/>
          </a:xfrm>
          <a:prstGeom prst="rect">
            <a:avLst/>
          </a:prstGeom>
          <a:noFill/>
          <a:ln>
            <a:noFill/>
          </a:ln>
          <a:effectLst/>
          <a:extLst>
            <a:ext uri="{909E8E84-426E-40DD-AFC4-6F175D3DCCD1}">
              <a14:hiddenFill xmlns:a14="http://schemas.microsoft.com/office/drawing/2010/main">
                <a:solidFill>
                  <a:srgbClr val="7FD7FC">
                    <a:alpha val="50195"/>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6387" name="Rectangle 3"/>
          <p:cNvSpPr>
            <a:spLocks noGrp="1" noChangeArrowheads="1"/>
          </p:cNvSpPr>
          <p:nvPr>
            <p:ph type="title"/>
          </p:nvPr>
        </p:nvSpPr>
        <p:spPr/>
        <p:txBody>
          <a:bodyPr/>
          <a:lstStyle/>
          <a:p>
            <a:pPr eaLnBrk="1" hangingPunct="1"/>
            <a:r>
              <a:rPr lang="en-GB" altLang="en-US" smtClean="0"/>
              <a:t>Use of templates</a:t>
            </a:r>
            <a:endParaRPr lang="en-US" altLang="en-US" smtClean="0"/>
          </a:p>
        </p:txBody>
      </p:sp>
      <p:sp>
        <p:nvSpPr>
          <p:cNvPr id="16388" name="Text Box 4"/>
          <p:cNvSpPr txBox="1">
            <a:spLocks noChangeArrowheads="1"/>
          </p:cNvSpPr>
          <p:nvPr/>
        </p:nvSpPr>
        <p:spPr bwMode="auto">
          <a:xfrm>
            <a:off x="1150938" y="1463675"/>
            <a:ext cx="6950075"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2000" b="1">
                <a:cs typeface="Arial" panose="020B0604020202020204" pitchFamily="34" charset="0"/>
              </a:rPr>
              <a:t>You are free to use these templates for your personal and business presentations.</a:t>
            </a:r>
          </a:p>
        </p:txBody>
      </p:sp>
      <p:sp>
        <p:nvSpPr>
          <p:cNvPr id="16389" name="Text Box 5"/>
          <p:cNvSpPr txBox="1">
            <a:spLocks noChangeArrowheads="1"/>
          </p:cNvSpPr>
          <p:nvPr/>
        </p:nvSpPr>
        <p:spPr bwMode="auto">
          <a:xfrm>
            <a:off x="1150938" y="3140075"/>
            <a:ext cx="3409950" cy="2251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a:t>
            </a:r>
          </a:p>
          <a:p>
            <a:pPr eaLnBrk="1" hangingPunct="1">
              <a:buFont typeface="Wingdings" panose="05000000000000000000" pitchFamily="2" charset="2"/>
              <a:buChar char="ü"/>
            </a:pPr>
            <a:r>
              <a:rPr lang="en-GB" altLang="en-US" sz="1400">
                <a:cs typeface="Arial" panose="020B0604020202020204" pitchFamily="34" charset="0"/>
              </a:rPr>
              <a:t>Use these templates for your presentations</a:t>
            </a:r>
          </a:p>
          <a:p>
            <a:pPr eaLnBrk="1" hangingPunct="1">
              <a:buFont typeface="Wingdings" panose="05000000000000000000" pitchFamily="2" charset="2"/>
              <a:buChar char="ü"/>
            </a:pPr>
            <a:r>
              <a:rPr lang="en-GB" altLang="en-US" sz="1400">
                <a:cs typeface="Arial" panose="020B0604020202020204" pitchFamily="34" charset="0"/>
              </a:rPr>
              <a:t>Display your presentation on a web site provided that it is not for the purpose of downloading the template.</a:t>
            </a:r>
          </a:p>
          <a:p>
            <a:pPr eaLnBrk="1" hangingPunct="1">
              <a:buFont typeface="Wingdings" panose="05000000000000000000" pitchFamily="2" charset="2"/>
              <a:buChar char="ü"/>
            </a:pPr>
            <a:r>
              <a:rPr lang="en-US" altLang="en-US" sz="1400">
                <a:cs typeface="Arial" panose="020B0604020202020204" pitchFamily="34" charset="0"/>
              </a:rPr>
              <a:t>If you like these templates, we would always appreciate a link back to our website.  Many thanks.</a:t>
            </a:r>
          </a:p>
          <a:p>
            <a:pPr eaLnBrk="1" hangingPunct="1">
              <a:buFont typeface="Wingdings" panose="05000000000000000000" pitchFamily="2" charset="2"/>
              <a:buChar char="ü"/>
            </a:pPr>
            <a:endParaRPr lang="en-US" altLang="en-US" sz="1400">
              <a:cs typeface="Arial" panose="020B0604020202020204" pitchFamily="34" charset="0"/>
            </a:endParaRPr>
          </a:p>
        </p:txBody>
      </p:sp>
      <p:sp>
        <p:nvSpPr>
          <p:cNvPr id="16390" name="Text Box 6"/>
          <p:cNvSpPr txBox="1">
            <a:spLocks noChangeArrowheads="1"/>
          </p:cNvSpPr>
          <p:nvPr/>
        </p:nvSpPr>
        <p:spPr bwMode="auto">
          <a:xfrm>
            <a:off x="4495800" y="3140075"/>
            <a:ext cx="3640138"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65113" indent="-265113">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GB" altLang="en-US" sz="1600" b="1" u="sng">
                <a:cs typeface="Arial" panose="020B0604020202020204" pitchFamily="34" charset="0"/>
              </a:rPr>
              <a:t>Don’t</a:t>
            </a:r>
          </a:p>
          <a:p>
            <a:pPr eaLnBrk="1" hangingPunct="1">
              <a:buFont typeface="Wingdings" panose="05000000000000000000" pitchFamily="2" charset="2"/>
              <a:buChar char="û"/>
            </a:pPr>
            <a:r>
              <a:rPr lang="en-GB" altLang="en-US" sz="1400">
                <a:cs typeface="Arial" panose="020B0604020202020204" pitchFamily="34" charset="0"/>
              </a:rPr>
              <a:t>Resell or distribute these templates</a:t>
            </a:r>
          </a:p>
          <a:p>
            <a:pPr eaLnBrk="1" hangingPunct="1">
              <a:buFont typeface="Wingdings" panose="05000000000000000000" pitchFamily="2" charset="2"/>
              <a:buChar char="û"/>
            </a:pPr>
            <a:r>
              <a:rPr lang="en-GB" altLang="en-US" sz="1400">
                <a:cs typeface="Arial" panose="020B0604020202020204" pitchFamily="34" charset="0"/>
              </a:rPr>
              <a:t>Put these templates on a website for download.  This includes uploading them onto file sharing networks like Slideshare, Myspace, Facebook, bit torrent etc</a:t>
            </a:r>
          </a:p>
          <a:p>
            <a:pPr eaLnBrk="1" hangingPunct="1">
              <a:buFont typeface="Wingdings" panose="05000000000000000000" pitchFamily="2" charset="2"/>
              <a:buChar char="û"/>
            </a:pPr>
            <a:r>
              <a:rPr lang="en-GB" altLang="en-US" sz="1400">
                <a:cs typeface="Arial" panose="020B0604020202020204" pitchFamily="34" charset="0"/>
              </a:rPr>
              <a:t>Pass off any of our created content as your own work</a:t>
            </a:r>
            <a:endParaRPr lang="en-US" altLang="en-US" sz="1400">
              <a:cs typeface="Arial" panose="020B0604020202020204" pitchFamily="34" charset="0"/>
            </a:endParaRPr>
          </a:p>
        </p:txBody>
      </p:sp>
      <p:sp>
        <p:nvSpPr>
          <p:cNvPr id="16391" name="Text Box 7"/>
          <p:cNvSpPr txBox="1">
            <a:spLocks noChangeArrowheads="1"/>
          </p:cNvSpPr>
          <p:nvPr/>
        </p:nvSpPr>
        <p:spPr bwMode="auto">
          <a:xfrm>
            <a:off x="1042988" y="5422900"/>
            <a:ext cx="7164387" cy="915988"/>
          </a:xfrm>
          <a:prstGeom prst="rect">
            <a:avLst/>
          </a:prstGeom>
          <a:noFill/>
          <a:ln>
            <a:noFill/>
          </a:ln>
          <a:effectLst/>
          <a:extLst>
            <a:ext uri="{909E8E84-426E-40DD-AFC4-6F175D3DCCD1}">
              <a14:hiddenFill xmlns:a14="http://schemas.microsoft.com/office/drawing/2010/main">
                <a:solidFill>
                  <a:srgbClr val="FFFFFF">
                    <a:alpha val="74901"/>
                  </a:srgb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lvl="1" algn="ctr" eaLnBrk="1" hangingPunct="1">
              <a:lnSpc>
                <a:spcPct val="90000"/>
              </a:lnSpc>
              <a:spcBef>
                <a:spcPct val="20000"/>
              </a:spcBef>
              <a:buClr>
                <a:schemeClr val="accent1"/>
              </a:buClr>
            </a:pPr>
            <a:r>
              <a:rPr lang="en-GB" altLang="en-US" sz="2000" b="1">
                <a:cs typeface="Arial" panose="020B0604020202020204" pitchFamily="34" charset="0"/>
              </a:rPr>
              <a:t>You can find many more free templates on the Presentation Magazine website </a:t>
            </a:r>
            <a:r>
              <a:rPr lang="en-GB" altLang="en-US" sz="2000" b="1">
                <a:cs typeface="Arial" panose="020B0604020202020204" pitchFamily="34" charset="0"/>
                <a:hlinkClick r:id="rId3"/>
              </a:rPr>
              <a:t>www.presentationmagazine.com</a:t>
            </a:r>
            <a:r>
              <a:rPr lang="en-GB" altLang="en-US" sz="2000" b="1">
                <a:cs typeface="Arial" panose="020B0604020202020204" pitchFamily="34" charset="0"/>
              </a:rPr>
              <a:t>  </a:t>
            </a:r>
            <a:endParaRPr lang="en-US" altLang="en-US" sz="2000" b="1">
              <a:cs typeface="Arial" panose="020B0604020202020204" pitchFamily="34" charset="0"/>
            </a:endParaRPr>
          </a:p>
        </p:txBody>
      </p:sp>
      <p:sp>
        <p:nvSpPr>
          <p:cNvPr id="16392" name="Text Box 8"/>
          <p:cNvSpPr txBox="1">
            <a:spLocks noChangeArrowheads="1"/>
          </p:cNvSpPr>
          <p:nvPr/>
        </p:nvSpPr>
        <p:spPr bwMode="auto">
          <a:xfrm>
            <a:off x="1150938" y="2360613"/>
            <a:ext cx="6926262" cy="73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GB" altLang="en-US" sz="1400">
                <a:cs typeface="Arial" panose="020B0604020202020204" pitchFamily="34" charset="0"/>
              </a:rPr>
              <a:t>We have put a lot of work into developing all these templates and retain the copyright in them.  They are not Open Source templates.  You can use them freely providing that you do not redistribute or sell them.</a:t>
            </a:r>
            <a:endParaRPr lang="en-US" altLang="en-US" sz="1400">
              <a:cs typeface="Arial" panose="020B0604020202020204" pitchFamily="34"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FFFFFF"/>
      </a:dk1>
      <a:lt1>
        <a:srgbClr val="FFFFFF"/>
      </a:lt1>
      <a:dk2>
        <a:srgbClr val="FFFFFF"/>
      </a:dk2>
      <a:lt2>
        <a:srgbClr val="808080"/>
      </a:lt2>
      <a:accent1>
        <a:srgbClr val="298FCD"/>
      </a:accent1>
      <a:accent2>
        <a:srgbClr val="1B629D"/>
      </a:accent2>
      <a:accent3>
        <a:srgbClr val="FFFFFF"/>
      </a:accent3>
      <a:accent4>
        <a:srgbClr val="DADADA"/>
      </a:accent4>
      <a:accent5>
        <a:srgbClr val="ACC6E3"/>
      </a:accent5>
      <a:accent6>
        <a:srgbClr val="17588E"/>
      </a:accent6>
      <a:hlink>
        <a:srgbClr val="EA9100"/>
      </a:hlink>
      <a:folHlink>
        <a:srgbClr val="FFB02F"/>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efault Design 13">
        <a:dk1>
          <a:srgbClr val="000000"/>
        </a:dk1>
        <a:lt1>
          <a:srgbClr val="FFFFFF"/>
        </a:lt1>
        <a:dk2>
          <a:srgbClr val="000000"/>
        </a:dk2>
        <a:lt2>
          <a:srgbClr val="808080"/>
        </a:lt2>
        <a:accent1>
          <a:srgbClr val="FFBDBD"/>
        </a:accent1>
        <a:accent2>
          <a:srgbClr val="CC0000"/>
        </a:accent2>
        <a:accent3>
          <a:srgbClr val="FFFFFF"/>
        </a:accent3>
        <a:accent4>
          <a:srgbClr val="000000"/>
        </a:accent4>
        <a:accent5>
          <a:srgbClr val="FFDBDB"/>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4">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15">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99CC00"/>
        </a:folHlink>
      </a:clrScheme>
      <a:clrMap bg1="lt1" tx1="dk1" bg2="lt2" tx2="dk2" accent1="accent1" accent2="accent2" accent3="accent3" accent4="accent4" accent5="accent5" accent6="accent6" hlink="hlink" folHlink="folHlink"/>
    </a:extraClrScheme>
    <a:extraClrScheme>
      <a:clrScheme name="Default Design 16">
        <a:dk1>
          <a:srgbClr val="000000"/>
        </a:dk1>
        <a:lt1>
          <a:srgbClr val="FFFFFF"/>
        </a:lt1>
        <a:dk2>
          <a:srgbClr val="000000"/>
        </a:dk2>
        <a:lt2>
          <a:srgbClr val="808080"/>
        </a:lt2>
        <a:accent1>
          <a:srgbClr val="F0D8D8"/>
        </a:accent1>
        <a:accent2>
          <a:srgbClr val="CC0000"/>
        </a:accent2>
        <a:accent3>
          <a:srgbClr val="FFFFFF"/>
        </a:accent3>
        <a:accent4>
          <a:srgbClr val="000000"/>
        </a:accent4>
        <a:accent5>
          <a:srgbClr val="F6E9E9"/>
        </a:accent5>
        <a:accent6>
          <a:srgbClr val="B90000"/>
        </a:accent6>
        <a:hlink>
          <a:srgbClr val="1C0C70"/>
        </a:hlink>
        <a:folHlink>
          <a:srgbClr val="41F10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198</TotalTime>
  <Words>233</Words>
  <Application>Microsoft Office PowerPoint</Application>
  <PresentationFormat>On-screen Show (4:3)</PresentationFormat>
  <Paragraphs>49</Paragraphs>
  <Slides>7</Slides>
  <Notes>7</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Wingdings</vt:lpstr>
      <vt:lpstr>Default Design</vt:lpstr>
      <vt:lpstr>Microsoft Graph Chart</vt:lpstr>
      <vt:lpstr>Lighthouse Template</vt:lpstr>
      <vt:lpstr>Example of a Bullet Point Slide</vt:lpstr>
      <vt:lpstr>Example of a chart</vt:lpstr>
      <vt:lpstr>Colour scheme</vt:lpstr>
      <vt:lpstr>Picture slide</vt:lpstr>
      <vt:lpstr>Examples of default styles</vt:lpstr>
      <vt:lpstr>Use of templates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Lighthouse Template</dc:title>
  <dc:creator>Presentation Magazine</dc:creator>
  <cp:lastModifiedBy>Jonty Pearce</cp:lastModifiedBy>
  <cp:revision>12</cp:revision>
  <dcterms:created xsi:type="dcterms:W3CDTF">2008-11-24T14:49:30Z</dcterms:created>
  <dcterms:modified xsi:type="dcterms:W3CDTF">2015-02-22T11:10:57Z</dcterms:modified>
</cp:coreProperties>
</file>