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61" r:id="rId4"/>
    <p:sldId id="262" r:id="rId5"/>
    <p:sldId id="263" r:id="rId6"/>
    <p:sldId id="264" r:id="rId7"/>
    <p:sldId id="265" r:id="rId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15:clr>
            <a:srgbClr val="A4A3A4"/>
          </p15:clr>
        </p15:guide>
        <p15:guide id="3" pos="2880">
          <p15:clr>
            <a:srgbClr val="A4A3A4"/>
          </p15:clr>
        </p15:guide>
        <p15:guide id="4"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EE682"/>
    <a:srgbClr val="FEEA94"/>
    <a:srgbClr val="FFFF99"/>
    <a:srgbClr val="FFFFFF"/>
    <a:srgbClr val="F60000"/>
    <a:srgbClr val="FF2D2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580" y="-1026"/>
      </p:cViewPr>
      <p:guideLst>
        <p:guide orient="horz" pos="2160"/>
        <p:guide orient="horz"/>
        <p:guide pos="2880"/>
        <p:guide pos="5759"/>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6531283-EB9E-4CCA-81BF-9735243E4015}" type="slidenum">
              <a:rPr lang="en-GB" altLang="en-US"/>
              <a:pPr>
                <a:defRPr/>
              </a:pPr>
              <a:t>‹#›</a:t>
            </a:fld>
            <a:endParaRPr lang="en-GB" altLang="en-US"/>
          </a:p>
        </p:txBody>
      </p:sp>
    </p:spTree>
    <p:extLst>
      <p:ext uri="{BB962C8B-B14F-4D97-AF65-F5344CB8AC3E}">
        <p14:creationId xmlns:p14="http://schemas.microsoft.com/office/powerpoint/2010/main" val="2645301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972B81-9C46-4B08-ADF8-9D9EC07A45CF}"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94616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928A2F-25C1-44AE-BBDC-C769049C5268}"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14564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4E481F-E5E8-45FA-81CD-A76EA2C03AB4}"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88982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A1C0DE-E1BB-448A-8391-97FA6616DC35}"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21723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EE2C89-B9E0-47E6-88AC-3A83A6812D64}"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43001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53C169-7B57-42B9-A08F-3DF5A7223B91}"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221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39FC19-A680-433B-B9B2-1E990558BCE3}"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15135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6" descr="lighthouse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Rectangle 2"/>
          <p:cNvSpPr>
            <a:spLocks noGrp="1" noChangeArrowheads="1"/>
          </p:cNvSpPr>
          <p:nvPr>
            <p:ph type="ctrTitle"/>
          </p:nvPr>
        </p:nvSpPr>
        <p:spPr>
          <a:xfrm>
            <a:off x="3517900" y="1377950"/>
            <a:ext cx="5076825" cy="2813050"/>
          </a:xfrm>
        </p:spPr>
        <p:txBody>
          <a:bodyPr/>
          <a:lstStyle>
            <a:lvl1pPr>
              <a:defRPr sz="3200" b="1"/>
            </a:lvl1pPr>
          </a:lstStyle>
          <a:p>
            <a:pPr lvl="0"/>
            <a:r>
              <a:rPr lang="en-GB" altLang="en-US" noProof="0" smtClean="0"/>
              <a:t>Click to edit Master title style</a:t>
            </a:r>
          </a:p>
        </p:txBody>
      </p:sp>
      <p:sp>
        <p:nvSpPr>
          <p:cNvPr id="8195" name="Rectangle 3"/>
          <p:cNvSpPr>
            <a:spLocks noGrp="1" noChangeArrowheads="1"/>
          </p:cNvSpPr>
          <p:nvPr>
            <p:ph type="subTitle" idx="1"/>
          </p:nvPr>
        </p:nvSpPr>
        <p:spPr>
          <a:xfrm>
            <a:off x="3517900" y="4495800"/>
            <a:ext cx="5086350" cy="952500"/>
          </a:xfrm>
        </p:spPr>
        <p:txBody>
          <a:bodyPr/>
          <a:lstStyle>
            <a:lvl1pPr marL="0" indent="0" algn="ctr">
              <a:buFontTx/>
              <a:buNone/>
              <a:defRPr/>
            </a:lvl1pPr>
          </a:lstStyle>
          <a:p>
            <a:pPr lvl="0"/>
            <a:r>
              <a:rPr lang="en-GB"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A8163117-616B-4156-8C6E-4ACF5932DC4C}" type="slidenum">
              <a:rPr lang="en-GB" altLang="en-US"/>
              <a:pPr>
                <a:defRPr/>
              </a:pPr>
              <a:t>‹#›</a:t>
            </a:fld>
            <a:endParaRPr lang="en-GB" altLang="en-US"/>
          </a:p>
        </p:txBody>
      </p:sp>
    </p:spTree>
    <p:extLst>
      <p:ext uri="{BB962C8B-B14F-4D97-AF65-F5344CB8AC3E}">
        <p14:creationId xmlns:p14="http://schemas.microsoft.com/office/powerpoint/2010/main" val="807391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4C8537B-F964-406A-A14A-F8889C24DA88}"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02464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131763"/>
            <a:ext cx="1619250" cy="5889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336800" y="131763"/>
            <a:ext cx="470535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C96D163-90E3-44AF-B9E2-0DA5AC35A4AC}"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62987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336800" y="131763"/>
            <a:ext cx="6477000" cy="123825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336800" y="1533525"/>
            <a:ext cx="6477000" cy="4487863"/>
          </a:xfrm>
        </p:spPr>
        <p:txBody>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401716E3-5F8B-4732-98C6-0A93706134E3}"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013637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36800" y="131763"/>
            <a:ext cx="6477000" cy="12382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336800" y="1533525"/>
            <a:ext cx="31623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51500" y="1533525"/>
            <a:ext cx="31623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714D5C88-D61B-4012-9D42-4C2CAF81905A}"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69233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765EF0E-E8D1-4BBE-9033-2CB3999DB8B5}"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46016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B69C390-765C-4C7D-8A10-8395D023C062}"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77169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336800" y="1533525"/>
            <a:ext cx="31623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51500" y="1533525"/>
            <a:ext cx="31623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C2A04986-B372-4F0A-B4F8-6E71B380F78E}"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404304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1F5A726-677E-41FB-8692-FE3118AB7306}" type="slidenum">
              <a:rPr lang="en-GB" altLang="en-US"/>
              <a:pPr>
                <a:defRPr/>
              </a:pPr>
              <a:t>‹#›</a:t>
            </a:fld>
            <a:endParaRPr lang="en-GB" altLang="en-US"/>
          </a:p>
        </p:txBody>
      </p:sp>
      <p:sp>
        <p:nvSpPr>
          <p:cNvPr id="9"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579052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1BF1A996-6A21-42AA-964F-F6EA299C8688}" type="slidenum">
              <a:rPr lang="en-GB" altLang="en-US"/>
              <a:pPr>
                <a:defRPr/>
              </a:pPr>
              <a:t>‹#›</a:t>
            </a:fld>
            <a:endParaRPr lang="en-GB" altLang="en-US"/>
          </a:p>
        </p:txBody>
      </p:sp>
      <p:sp>
        <p:nvSpPr>
          <p:cNvPr id="5"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185717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159530F-C8EA-4F67-94DE-DFBC994B1892}" type="slidenum">
              <a:rPr lang="en-GB" altLang="en-US"/>
              <a:pPr>
                <a:defRPr/>
              </a:pPr>
              <a:t>‹#›</a:t>
            </a:fld>
            <a:endParaRPr lang="en-GB" altLang="en-US"/>
          </a:p>
        </p:txBody>
      </p:sp>
      <p:sp>
        <p:nvSpPr>
          <p:cNvPr id="4"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150605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6D9C37A0-B903-4855-9DE5-1A1783047DEE}"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77802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FE7524D-2C82-414D-BD91-47352DA672F3}"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68398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2" descr="lighthouse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Freeform 148"/>
          <p:cNvSpPr>
            <a:spLocks/>
          </p:cNvSpPr>
          <p:nvPr userDrawn="1"/>
        </p:nvSpPr>
        <p:spPr bwMode="auto">
          <a:xfrm>
            <a:off x="3797300" y="5251450"/>
            <a:ext cx="317500" cy="0"/>
          </a:xfrm>
          <a:custGeom>
            <a:avLst/>
            <a:gdLst>
              <a:gd name="T0" fmla="*/ 0 w 234"/>
              <a:gd name="T1" fmla="*/ 317500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Line 149"/>
          <p:cNvSpPr>
            <a:spLocks noChangeShapeType="1"/>
          </p:cNvSpPr>
          <p:nvPr userDrawn="1"/>
        </p:nvSpPr>
        <p:spPr bwMode="auto">
          <a:xfrm>
            <a:off x="3797300" y="5251450"/>
            <a:ext cx="317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29" name="Freeform 151"/>
          <p:cNvSpPr>
            <a:spLocks/>
          </p:cNvSpPr>
          <p:nvPr userDrawn="1"/>
        </p:nvSpPr>
        <p:spPr bwMode="auto">
          <a:xfrm>
            <a:off x="4114800" y="5251450"/>
            <a:ext cx="288925" cy="0"/>
          </a:xfrm>
          <a:custGeom>
            <a:avLst/>
            <a:gdLst>
              <a:gd name="T0" fmla="*/ 0 w 212"/>
              <a:gd name="T1" fmla="*/ 288925 w 212"/>
              <a:gd name="T2" fmla="*/ 0 w 212"/>
              <a:gd name="T3" fmla="*/ 0 60000 65536"/>
              <a:gd name="T4" fmla="*/ 0 60000 65536"/>
              <a:gd name="T5" fmla="*/ 0 60000 65536"/>
            </a:gdLst>
            <a:ahLst/>
            <a:cxnLst>
              <a:cxn ang="T3">
                <a:pos x="T0" y="0"/>
              </a:cxn>
              <a:cxn ang="T4">
                <a:pos x="T1" y="0"/>
              </a:cxn>
              <a:cxn ang="T5">
                <a:pos x="T2" y="0"/>
              </a:cxn>
            </a:cxnLst>
            <a:rect l="0" t="0" r="r" b="b"/>
            <a:pathLst>
              <a:path w="212">
                <a:moveTo>
                  <a:pt x="0" y="0"/>
                </a:moveTo>
                <a:lnTo>
                  <a:pt x="212"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0" name="Line 152"/>
          <p:cNvSpPr>
            <a:spLocks noChangeShapeType="1"/>
          </p:cNvSpPr>
          <p:nvPr userDrawn="1"/>
        </p:nvSpPr>
        <p:spPr bwMode="auto">
          <a:xfrm>
            <a:off x="4114800" y="5251450"/>
            <a:ext cx="2889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1" name="Freeform 154"/>
          <p:cNvSpPr>
            <a:spLocks/>
          </p:cNvSpPr>
          <p:nvPr userDrawn="1"/>
        </p:nvSpPr>
        <p:spPr bwMode="auto">
          <a:xfrm>
            <a:off x="4683125" y="5251450"/>
            <a:ext cx="290513" cy="0"/>
          </a:xfrm>
          <a:custGeom>
            <a:avLst/>
            <a:gdLst>
              <a:gd name="T0" fmla="*/ 0 w 214"/>
              <a:gd name="T1" fmla="*/ 290513 w 214"/>
              <a:gd name="T2" fmla="*/ 0 w 214"/>
              <a:gd name="T3" fmla="*/ 0 60000 65536"/>
              <a:gd name="T4" fmla="*/ 0 60000 65536"/>
              <a:gd name="T5" fmla="*/ 0 60000 65536"/>
            </a:gdLst>
            <a:ahLst/>
            <a:cxnLst>
              <a:cxn ang="T3">
                <a:pos x="T0" y="0"/>
              </a:cxn>
              <a:cxn ang="T4">
                <a:pos x="T1" y="0"/>
              </a:cxn>
              <a:cxn ang="T5">
                <a:pos x="T2" y="0"/>
              </a:cxn>
            </a:cxnLst>
            <a:rect l="0" t="0" r="r" b="b"/>
            <a:pathLst>
              <a:path w="214">
                <a:moveTo>
                  <a:pt x="0" y="0"/>
                </a:moveTo>
                <a:lnTo>
                  <a:pt x="2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Line 155"/>
          <p:cNvSpPr>
            <a:spLocks noChangeShapeType="1"/>
          </p:cNvSpPr>
          <p:nvPr userDrawn="1"/>
        </p:nvSpPr>
        <p:spPr bwMode="auto">
          <a:xfrm>
            <a:off x="4683125" y="5251450"/>
            <a:ext cx="2905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3" name="Freeform 157"/>
          <p:cNvSpPr>
            <a:spLocks/>
          </p:cNvSpPr>
          <p:nvPr userDrawn="1"/>
        </p:nvSpPr>
        <p:spPr bwMode="auto">
          <a:xfrm>
            <a:off x="4403725" y="5251450"/>
            <a:ext cx="279400" cy="0"/>
          </a:xfrm>
          <a:custGeom>
            <a:avLst/>
            <a:gdLst>
              <a:gd name="T0" fmla="*/ 0 w 206"/>
              <a:gd name="T1" fmla="*/ 279400 w 206"/>
              <a:gd name="T2" fmla="*/ 0 w 206"/>
              <a:gd name="T3" fmla="*/ 0 60000 65536"/>
              <a:gd name="T4" fmla="*/ 0 60000 65536"/>
              <a:gd name="T5" fmla="*/ 0 60000 65536"/>
            </a:gdLst>
            <a:ahLst/>
            <a:cxnLst>
              <a:cxn ang="T3">
                <a:pos x="T0" y="0"/>
              </a:cxn>
              <a:cxn ang="T4">
                <a:pos x="T1" y="0"/>
              </a:cxn>
              <a:cxn ang="T5">
                <a:pos x="T2" y="0"/>
              </a:cxn>
            </a:cxnLst>
            <a:rect l="0" t="0" r="r" b="b"/>
            <a:pathLst>
              <a:path w="206">
                <a:moveTo>
                  <a:pt x="0" y="0"/>
                </a:moveTo>
                <a:lnTo>
                  <a:pt x="20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Line 158"/>
          <p:cNvSpPr>
            <a:spLocks noChangeShapeType="1"/>
          </p:cNvSpPr>
          <p:nvPr userDrawn="1"/>
        </p:nvSpPr>
        <p:spPr bwMode="auto">
          <a:xfrm>
            <a:off x="4403725" y="5251450"/>
            <a:ext cx="279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5" name="Freeform 160"/>
          <p:cNvSpPr>
            <a:spLocks/>
          </p:cNvSpPr>
          <p:nvPr userDrawn="1"/>
        </p:nvSpPr>
        <p:spPr bwMode="auto">
          <a:xfrm>
            <a:off x="3422650"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Line 161"/>
          <p:cNvSpPr>
            <a:spLocks noChangeShapeType="1"/>
          </p:cNvSpPr>
          <p:nvPr userDrawn="1"/>
        </p:nvSpPr>
        <p:spPr bwMode="auto">
          <a:xfrm>
            <a:off x="3422650" y="5251450"/>
            <a:ext cx="37465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1113">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164"/>
          <p:cNvSpPr>
            <a:spLocks/>
          </p:cNvSpPr>
          <p:nvPr userDrawn="1"/>
        </p:nvSpPr>
        <p:spPr bwMode="auto">
          <a:xfrm>
            <a:off x="0" y="5251450"/>
            <a:ext cx="1106488" cy="0"/>
          </a:xfrm>
          <a:custGeom>
            <a:avLst/>
            <a:gdLst>
              <a:gd name="T0" fmla="*/ 0 w 814"/>
              <a:gd name="T1" fmla="*/ 1106488 w 814"/>
              <a:gd name="T2" fmla="*/ 0 w 814"/>
              <a:gd name="T3" fmla="*/ 0 60000 65536"/>
              <a:gd name="T4" fmla="*/ 0 60000 65536"/>
              <a:gd name="T5" fmla="*/ 0 60000 65536"/>
            </a:gdLst>
            <a:ahLst/>
            <a:cxnLst>
              <a:cxn ang="T3">
                <a:pos x="T0" y="0"/>
              </a:cxn>
              <a:cxn ang="T4">
                <a:pos x="T1" y="0"/>
              </a:cxn>
              <a:cxn ang="T5">
                <a:pos x="T2" y="0"/>
              </a:cxn>
            </a:cxnLst>
            <a:rect l="0" t="0" r="r" b="b"/>
            <a:pathLst>
              <a:path w="814">
                <a:moveTo>
                  <a:pt x="0" y="0"/>
                </a:moveTo>
                <a:lnTo>
                  <a:pt x="8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8" name="Line 165"/>
          <p:cNvSpPr>
            <a:spLocks noChangeShapeType="1"/>
          </p:cNvSpPr>
          <p:nvPr userDrawn="1"/>
        </p:nvSpPr>
        <p:spPr bwMode="auto">
          <a:xfrm>
            <a:off x="0" y="5251450"/>
            <a:ext cx="11064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9" name="Freeform 166"/>
          <p:cNvSpPr>
            <a:spLocks/>
          </p:cNvSpPr>
          <p:nvPr userDrawn="1"/>
        </p:nvSpPr>
        <p:spPr bwMode="auto">
          <a:xfrm>
            <a:off x="4973638" y="5251450"/>
            <a:ext cx="319087" cy="0"/>
          </a:xfrm>
          <a:custGeom>
            <a:avLst/>
            <a:gdLst>
              <a:gd name="T0" fmla="*/ 0 w 234"/>
              <a:gd name="T1" fmla="*/ 319087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0" name="Line 167"/>
          <p:cNvSpPr>
            <a:spLocks noChangeShapeType="1"/>
          </p:cNvSpPr>
          <p:nvPr userDrawn="1"/>
        </p:nvSpPr>
        <p:spPr bwMode="auto">
          <a:xfrm>
            <a:off x="4973638" y="5251450"/>
            <a:ext cx="3190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1" name="Freeform 170"/>
          <p:cNvSpPr>
            <a:spLocks/>
          </p:cNvSpPr>
          <p:nvPr userDrawn="1"/>
        </p:nvSpPr>
        <p:spPr bwMode="auto">
          <a:xfrm>
            <a:off x="2941638" y="5251450"/>
            <a:ext cx="481012" cy="0"/>
          </a:xfrm>
          <a:custGeom>
            <a:avLst/>
            <a:gdLst>
              <a:gd name="T0" fmla="*/ 0 w 354"/>
              <a:gd name="T1" fmla="*/ 481012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Line 171"/>
          <p:cNvSpPr>
            <a:spLocks noChangeShapeType="1"/>
          </p:cNvSpPr>
          <p:nvPr userDrawn="1"/>
        </p:nvSpPr>
        <p:spPr bwMode="auto">
          <a:xfrm>
            <a:off x="2941638" y="5251450"/>
            <a:ext cx="4810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3" name="Freeform 172"/>
          <p:cNvSpPr>
            <a:spLocks/>
          </p:cNvSpPr>
          <p:nvPr userDrawn="1"/>
        </p:nvSpPr>
        <p:spPr bwMode="auto">
          <a:xfrm>
            <a:off x="2252663" y="5251450"/>
            <a:ext cx="688975" cy="0"/>
          </a:xfrm>
          <a:custGeom>
            <a:avLst/>
            <a:gdLst>
              <a:gd name="T0" fmla="*/ 0 w 506"/>
              <a:gd name="T1" fmla="*/ 688975 w 506"/>
              <a:gd name="T2" fmla="*/ 0 w 506"/>
              <a:gd name="T3" fmla="*/ 0 60000 65536"/>
              <a:gd name="T4" fmla="*/ 0 60000 65536"/>
              <a:gd name="T5" fmla="*/ 0 60000 65536"/>
            </a:gdLst>
            <a:ahLst/>
            <a:cxnLst>
              <a:cxn ang="T3">
                <a:pos x="T0" y="0"/>
              </a:cxn>
              <a:cxn ang="T4">
                <a:pos x="T1" y="0"/>
              </a:cxn>
              <a:cxn ang="T5">
                <a:pos x="T2" y="0"/>
              </a:cxn>
            </a:cxnLst>
            <a:rect l="0" t="0" r="r" b="b"/>
            <a:pathLst>
              <a:path w="506">
                <a:moveTo>
                  <a:pt x="0" y="0"/>
                </a:moveTo>
                <a:lnTo>
                  <a:pt x="50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Line 173"/>
          <p:cNvSpPr>
            <a:spLocks noChangeShapeType="1"/>
          </p:cNvSpPr>
          <p:nvPr userDrawn="1"/>
        </p:nvSpPr>
        <p:spPr bwMode="auto">
          <a:xfrm>
            <a:off x="2252663" y="5251450"/>
            <a:ext cx="6889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5" name="Freeform 175"/>
          <p:cNvSpPr>
            <a:spLocks/>
          </p:cNvSpPr>
          <p:nvPr userDrawn="1"/>
        </p:nvSpPr>
        <p:spPr bwMode="auto">
          <a:xfrm>
            <a:off x="1106488" y="5251450"/>
            <a:ext cx="1146175" cy="0"/>
          </a:xfrm>
          <a:custGeom>
            <a:avLst/>
            <a:gdLst>
              <a:gd name="T0" fmla="*/ 0 w 844"/>
              <a:gd name="T1" fmla="*/ 1146175 w 844"/>
              <a:gd name="T2" fmla="*/ 0 w 844"/>
              <a:gd name="T3" fmla="*/ 0 60000 65536"/>
              <a:gd name="T4" fmla="*/ 0 60000 65536"/>
              <a:gd name="T5" fmla="*/ 0 60000 65536"/>
            </a:gdLst>
            <a:ahLst/>
            <a:cxnLst>
              <a:cxn ang="T3">
                <a:pos x="T0" y="0"/>
              </a:cxn>
              <a:cxn ang="T4">
                <a:pos x="T1" y="0"/>
              </a:cxn>
              <a:cxn ang="T5">
                <a:pos x="T2" y="0"/>
              </a:cxn>
            </a:cxnLst>
            <a:rect l="0" t="0" r="r" b="b"/>
            <a:pathLst>
              <a:path w="844">
                <a:moveTo>
                  <a:pt x="0" y="0"/>
                </a:moveTo>
                <a:lnTo>
                  <a:pt x="84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Line 176"/>
          <p:cNvSpPr>
            <a:spLocks noChangeShapeType="1"/>
          </p:cNvSpPr>
          <p:nvPr userDrawn="1"/>
        </p:nvSpPr>
        <p:spPr bwMode="auto">
          <a:xfrm>
            <a:off x="1106488" y="5251450"/>
            <a:ext cx="11461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7" name="Freeform 179"/>
          <p:cNvSpPr>
            <a:spLocks/>
          </p:cNvSpPr>
          <p:nvPr userDrawn="1"/>
        </p:nvSpPr>
        <p:spPr bwMode="auto">
          <a:xfrm>
            <a:off x="5292725"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Line 180"/>
          <p:cNvSpPr>
            <a:spLocks noChangeShapeType="1"/>
          </p:cNvSpPr>
          <p:nvPr userDrawn="1"/>
        </p:nvSpPr>
        <p:spPr bwMode="auto">
          <a:xfrm>
            <a:off x="5292725" y="5251450"/>
            <a:ext cx="3746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9" name="Freeform 183"/>
          <p:cNvSpPr>
            <a:spLocks/>
          </p:cNvSpPr>
          <p:nvPr userDrawn="1"/>
        </p:nvSpPr>
        <p:spPr bwMode="auto">
          <a:xfrm>
            <a:off x="6148388" y="5251450"/>
            <a:ext cx="685800" cy="0"/>
          </a:xfrm>
          <a:custGeom>
            <a:avLst/>
            <a:gdLst>
              <a:gd name="T0" fmla="*/ 0 w 504"/>
              <a:gd name="T1" fmla="*/ 685800 w 504"/>
              <a:gd name="T2" fmla="*/ 0 w 504"/>
              <a:gd name="T3" fmla="*/ 0 60000 65536"/>
              <a:gd name="T4" fmla="*/ 0 60000 65536"/>
              <a:gd name="T5" fmla="*/ 0 60000 65536"/>
            </a:gdLst>
            <a:ahLst/>
            <a:cxnLst>
              <a:cxn ang="T3">
                <a:pos x="T0" y="0"/>
              </a:cxn>
              <a:cxn ang="T4">
                <a:pos x="T1" y="0"/>
              </a:cxn>
              <a:cxn ang="T5">
                <a:pos x="T2" y="0"/>
              </a:cxn>
            </a:cxnLst>
            <a:rect l="0" t="0" r="r" b="b"/>
            <a:pathLst>
              <a:path w="504">
                <a:moveTo>
                  <a:pt x="0" y="0"/>
                </a:moveTo>
                <a:lnTo>
                  <a:pt x="50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Line 184"/>
          <p:cNvSpPr>
            <a:spLocks noChangeShapeType="1"/>
          </p:cNvSpPr>
          <p:nvPr userDrawn="1"/>
        </p:nvSpPr>
        <p:spPr bwMode="auto">
          <a:xfrm>
            <a:off x="6148388" y="5251450"/>
            <a:ext cx="685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1" name="Freeform 186"/>
          <p:cNvSpPr>
            <a:spLocks/>
          </p:cNvSpPr>
          <p:nvPr userDrawn="1"/>
        </p:nvSpPr>
        <p:spPr bwMode="auto">
          <a:xfrm>
            <a:off x="5667375" y="5251450"/>
            <a:ext cx="481013" cy="0"/>
          </a:xfrm>
          <a:custGeom>
            <a:avLst/>
            <a:gdLst>
              <a:gd name="T0" fmla="*/ 0 w 354"/>
              <a:gd name="T1" fmla="*/ 481013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Line 187"/>
          <p:cNvSpPr>
            <a:spLocks noChangeShapeType="1"/>
          </p:cNvSpPr>
          <p:nvPr userDrawn="1"/>
        </p:nvSpPr>
        <p:spPr bwMode="auto">
          <a:xfrm>
            <a:off x="5667375" y="5251450"/>
            <a:ext cx="481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3" name="Freeform 189"/>
          <p:cNvSpPr>
            <a:spLocks/>
          </p:cNvSpPr>
          <p:nvPr userDrawn="1"/>
        </p:nvSpPr>
        <p:spPr bwMode="auto">
          <a:xfrm>
            <a:off x="7983538" y="5251450"/>
            <a:ext cx="1160462" cy="0"/>
          </a:xfrm>
          <a:custGeom>
            <a:avLst/>
            <a:gdLst>
              <a:gd name="T0" fmla="*/ 0 w 854"/>
              <a:gd name="T1" fmla="*/ 1160462 w 854"/>
              <a:gd name="T2" fmla="*/ 0 w 854"/>
              <a:gd name="T3" fmla="*/ 0 60000 65536"/>
              <a:gd name="T4" fmla="*/ 0 60000 65536"/>
              <a:gd name="T5" fmla="*/ 0 60000 65536"/>
            </a:gdLst>
            <a:ahLst/>
            <a:cxnLst>
              <a:cxn ang="T3">
                <a:pos x="T0" y="0"/>
              </a:cxn>
              <a:cxn ang="T4">
                <a:pos x="T1" y="0"/>
              </a:cxn>
              <a:cxn ang="T5">
                <a:pos x="T2" y="0"/>
              </a:cxn>
            </a:cxnLst>
            <a:rect l="0" t="0" r="r" b="b"/>
            <a:pathLst>
              <a:path w="854">
                <a:moveTo>
                  <a:pt x="0" y="0"/>
                </a:moveTo>
                <a:lnTo>
                  <a:pt x="85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Line 190"/>
          <p:cNvSpPr>
            <a:spLocks noChangeShapeType="1"/>
          </p:cNvSpPr>
          <p:nvPr userDrawn="1"/>
        </p:nvSpPr>
        <p:spPr bwMode="auto">
          <a:xfrm>
            <a:off x="7983538" y="5251450"/>
            <a:ext cx="1160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5" name="Freeform 192"/>
          <p:cNvSpPr>
            <a:spLocks/>
          </p:cNvSpPr>
          <p:nvPr userDrawn="1"/>
        </p:nvSpPr>
        <p:spPr bwMode="auto">
          <a:xfrm>
            <a:off x="6834188" y="5251450"/>
            <a:ext cx="1149350" cy="0"/>
          </a:xfrm>
          <a:custGeom>
            <a:avLst/>
            <a:gdLst>
              <a:gd name="T0" fmla="*/ 0 w 846"/>
              <a:gd name="T1" fmla="*/ 1149350 w 846"/>
              <a:gd name="T2" fmla="*/ 0 w 846"/>
              <a:gd name="T3" fmla="*/ 0 60000 65536"/>
              <a:gd name="T4" fmla="*/ 0 60000 65536"/>
              <a:gd name="T5" fmla="*/ 0 60000 65536"/>
            </a:gdLst>
            <a:ahLst/>
            <a:cxnLst>
              <a:cxn ang="T3">
                <a:pos x="T0" y="0"/>
              </a:cxn>
              <a:cxn ang="T4">
                <a:pos x="T1" y="0"/>
              </a:cxn>
              <a:cxn ang="T5">
                <a:pos x="T2" y="0"/>
              </a:cxn>
            </a:cxnLst>
            <a:rect l="0" t="0" r="r" b="b"/>
            <a:pathLst>
              <a:path w="846">
                <a:moveTo>
                  <a:pt x="0" y="0"/>
                </a:moveTo>
                <a:lnTo>
                  <a:pt x="84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Line 193"/>
          <p:cNvSpPr>
            <a:spLocks noChangeShapeType="1"/>
          </p:cNvSpPr>
          <p:nvPr userDrawn="1"/>
        </p:nvSpPr>
        <p:spPr bwMode="auto">
          <a:xfrm>
            <a:off x="6834188" y="5251450"/>
            <a:ext cx="1149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7" name="Rectangle 2"/>
          <p:cNvSpPr>
            <a:spLocks noGrp="1" noChangeArrowheads="1"/>
          </p:cNvSpPr>
          <p:nvPr>
            <p:ph type="title"/>
          </p:nvPr>
        </p:nvSpPr>
        <p:spPr bwMode="auto">
          <a:xfrm>
            <a:off x="2336800" y="131763"/>
            <a:ext cx="64770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58" name="Rectangle 3"/>
          <p:cNvSpPr>
            <a:spLocks noGrp="1" noChangeArrowheads="1"/>
          </p:cNvSpPr>
          <p:nvPr>
            <p:ph type="body" idx="1"/>
          </p:nvPr>
        </p:nvSpPr>
        <p:spPr bwMode="auto">
          <a:xfrm>
            <a:off x="2336800" y="1533525"/>
            <a:ext cx="6477000" cy="448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497A7D-DB67-4020-B3E4-1DFD9C2604C9}" type="slidenum">
              <a:rPr lang="en-GB" altLang="en-US"/>
              <a:pPr>
                <a:defRPr/>
              </a:pPr>
              <a:t>‹#›</a:t>
            </a:fld>
            <a:endParaRPr lang="en-GB" altLang="en-US"/>
          </a:p>
        </p:txBody>
      </p:sp>
      <p:sp>
        <p:nvSpPr>
          <p:cNvPr id="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panose="020B0604020202020204" pitchFamily="34" charset="0"/>
        </a:defRPr>
      </a:lvl2pPr>
      <a:lvl3pPr algn="ctr" rtl="0" eaLnBrk="0" fontAlgn="base" hangingPunct="0">
        <a:spcBef>
          <a:spcPct val="0"/>
        </a:spcBef>
        <a:spcAft>
          <a:spcPct val="0"/>
        </a:spcAft>
        <a:defRPr sz="4000">
          <a:solidFill>
            <a:schemeClr val="tx2"/>
          </a:solidFill>
          <a:latin typeface="Arial" panose="020B0604020202020204" pitchFamily="34" charset="0"/>
        </a:defRPr>
      </a:lvl3pPr>
      <a:lvl4pPr algn="ctr" rtl="0" eaLnBrk="0" fontAlgn="base" hangingPunct="0">
        <a:spcBef>
          <a:spcPct val="0"/>
        </a:spcBef>
        <a:spcAft>
          <a:spcPct val="0"/>
        </a:spcAft>
        <a:defRPr sz="4000">
          <a:solidFill>
            <a:schemeClr val="tx2"/>
          </a:solidFill>
          <a:latin typeface="Arial" panose="020B0604020202020204" pitchFamily="34" charset="0"/>
        </a:defRPr>
      </a:lvl4pPr>
      <a:lvl5pPr algn="ctr" rtl="0" eaLnBrk="0" fontAlgn="base" hangingPunct="0">
        <a:spcBef>
          <a:spcPct val="0"/>
        </a:spcBef>
        <a:spcAft>
          <a:spcPct val="0"/>
        </a:spcAft>
        <a:defRPr sz="4000">
          <a:solidFill>
            <a:schemeClr val="tx2"/>
          </a:solidFill>
          <a:latin typeface="Arial" panose="020B0604020202020204" pitchFamily="34" charset="0"/>
        </a:defRPr>
      </a:lvl5pPr>
      <a:lvl6pPr marL="457200" algn="ctr" rtl="0" fontAlgn="base">
        <a:spcBef>
          <a:spcPct val="0"/>
        </a:spcBef>
        <a:spcAft>
          <a:spcPct val="0"/>
        </a:spcAft>
        <a:defRPr sz="4000">
          <a:solidFill>
            <a:schemeClr val="tx2"/>
          </a:solidFill>
          <a:latin typeface="Arial" panose="020B0604020202020204" pitchFamily="34" charset="0"/>
        </a:defRPr>
      </a:lvl6pPr>
      <a:lvl7pPr marL="914400" algn="ctr" rtl="0" fontAlgn="base">
        <a:spcBef>
          <a:spcPct val="0"/>
        </a:spcBef>
        <a:spcAft>
          <a:spcPct val="0"/>
        </a:spcAft>
        <a:defRPr sz="4000">
          <a:solidFill>
            <a:schemeClr val="tx2"/>
          </a:solidFill>
          <a:latin typeface="Arial" panose="020B0604020202020204" pitchFamily="34" charset="0"/>
        </a:defRPr>
      </a:lvl7pPr>
      <a:lvl8pPr marL="1371600" algn="ctr" rtl="0" fontAlgn="base">
        <a:spcBef>
          <a:spcPct val="0"/>
        </a:spcBef>
        <a:spcAft>
          <a:spcPct val="0"/>
        </a:spcAft>
        <a:defRPr sz="4000">
          <a:solidFill>
            <a:schemeClr val="tx2"/>
          </a:solidFill>
          <a:latin typeface="Arial" panose="020B0604020202020204" pitchFamily="34" charset="0"/>
        </a:defRPr>
      </a:lvl8pPr>
      <a:lvl9pPr marL="1828800" algn="ctr"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z="4400" b="0" smtClean="0"/>
              <a:t>Lighthouse</a:t>
            </a:r>
            <a:br>
              <a:rPr lang="en-GB" altLang="en-US" sz="4400" b="0" smtClean="0"/>
            </a:br>
            <a:r>
              <a:rPr lang="en-GB" altLang="en-US" sz="4400" b="0" smtClean="0"/>
              <a:t>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3500438" y="1808163"/>
          <a:ext cx="4770437" cy="3497262"/>
        </p:xfrm>
        <a:graphic>
          <a:graphicData uri="http://schemas.openxmlformats.org/presentationml/2006/ole">
            <mc:AlternateContent xmlns:mc="http://schemas.openxmlformats.org/markup-compatibility/2006">
              <mc:Choice xmlns:v="urn:schemas-microsoft-com:vml" Requires="v">
                <p:oleObj spid="_x0000_s8196"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0438" y="1808163"/>
                        <a:ext cx="4770437" cy="3497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0243" name="Rectangle 3"/>
          <p:cNvSpPr>
            <a:spLocks noChangeArrowheads="1"/>
          </p:cNvSpPr>
          <p:nvPr/>
        </p:nvSpPr>
        <p:spPr bwMode="auto">
          <a:xfrm>
            <a:off x="4665663" y="277653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4" name="Rectangle 4"/>
          <p:cNvSpPr>
            <a:spLocks noChangeArrowheads="1"/>
          </p:cNvSpPr>
          <p:nvPr/>
        </p:nvSpPr>
        <p:spPr bwMode="auto">
          <a:xfrm>
            <a:off x="5741988" y="277653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5" name="Rectangle 5"/>
          <p:cNvSpPr>
            <a:spLocks noChangeArrowheads="1"/>
          </p:cNvSpPr>
          <p:nvPr/>
        </p:nvSpPr>
        <p:spPr bwMode="auto">
          <a:xfrm>
            <a:off x="3613150" y="439102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6" name="Rectangle 6"/>
          <p:cNvSpPr>
            <a:spLocks noChangeArrowheads="1"/>
          </p:cNvSpPr>
          <p:nvPr/>
        </p:nvSpPr>
        <p:spPr bwMode="auto">
          <a:xfrm>
            <a:off x="4681538" y="439102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7" name="Rectangle 7"/>
          <p:cNvSpPr>
            <a:spLocks noChangeArrowheads="1"/>
          </p:cNvSpPr>
          <p:nvPr/>
        </p:nvSpPr>
        <p:spPr bwMode="auto">
          <a:xfrm>
            <a:off x="5749925" y="439102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8" name="Rectangle 8"/>
          <p:cNvSpPr>
            <a:spLocks noChangeArrowheads="1"/>
          </p:cNvSpPr>
          <p:nvPr/>
        </p:nvSpPr>
        <p:spPr bwMode="auto">
          <a:xfrm>
            <a:off x="6819900" y="439102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9" name="Rectangle 9"/>
          <p:cNvSpPr>
            <a:spLocks noChangeArrowheads="1"/>
          </p:cNvSpPr>
          <p:nvPr/>
        </p:nvSpPr>
        <p:spPr bwMode="auto">
          <a:xfrm>
            <a:off x="6802438" y="277653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0" name="Rectangle 10"/>
          <p:cNvSpPr>
            <a:spLocks noChangeArrowheads="1"/>
          </p:cNvSpPr>
          <p:nvPr/>
        </p:nvSpPr>
        <p:spPr bwMode="auto">
          <a:xfrm>
            <a:off x="3597275" y="277653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1" name="Text Box 11"/>
          <p:cNvSpPr txBox="1">
            <a:spLocks noChangeArrowheads="1"/>
          </p:cNvSpPr>
          <p:nvPr/>
        </p:nvSpPr>
        <p:spPr bwMode="auto">
          <a:xfrm>
            <a:off x="3378200" y="21367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0252" name="Text Box 12"/>
          <p:cNvSpPr txBox="1">
            <a:spLocks noChangeArrowheads="1"/>
          </p:cNvSpPr>
          <p:nvPr/>
        </p:nvSpPr>
        <p:spPr bwMode="auto">
          <a:xfrm>
            <a:off x="4695825" y="20145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0253" name="Text Box 13"/>
          <p:cNvSpPr txBox="1">
            <a:spLocks noChangeArrowheads="1"/>
          </p:cNvSpPr>
          <p:nvPr/>
        </p:nvSpPr>
        <p:spPr bwMode="auto">
          <a:xfrm>
            <a:off x="5646738" y="21367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0254" name="Text Box 14"/>
          <p:cNvSpPr txBox="1">
            <a:spLocks noChangeArrowheads="1"/>
          </p:cNvSpPr>
          <p:nvPr/>
        </p:nvSpPr>
        <p:spPr bwMode="auto">
          <a:xfrm>
            <a:off x="6926263" y="20145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0255" name="Text Box 15"/>
          <p:cNvSpPr txBox="1">
            <a:spLocks noChangeArrowheads="1"/>
          </p:cNvSpPr>
          <p:nvPr/>
        </p:nvSpPr>
        <p:spPr bwMode="auto">
          <a:xfrm>
            <a:off x="3756025" y="37512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0256" name="Text Box 16"/>
          <p:cNvSpPr txBox="1">
            <a:spLocks noChangeArrowheads="1"/>
          </p:cNvSpPr>
          <p:nvPr/>
        </p:nvSpPr>
        <p:spPr bwMode="auto">
          <a:xfrm>
            <a:off x="4702175" y="375126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0257" name="Text Box 17"/>
          <p:cNvSpPr txBox="1">
            <a:spLocks noChangeArrowheads="1"/>
          </p:cNvSpPr>
          <p:nvPr/>
        </p:nvSpPr>
        <p:spPr bwMode="auto">
          <a:xfrm>
            <a:off x="5637213" y="36290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0258" name="Text Box 18"/>
          <p:cNvSpPr txBox="1">
            <a:spLocks noChangeArrowheads="1"/>
          </p:cNvSpPr>
          <p:nvPr/>
        </p:nvSpPr>
        <p:spPr bwMode="auto">
          <a:xfrm>
            <a:off x="6718300" y="36274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2336800" y="1533525"/>
            <a:ext cx="3170238" cy="4487863"/>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229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713" y="2176463"/>
            <a:ext cx="2628900" cy="3284537"/>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4339" name="Rectangle 3"/>
          <p:cNvSpPr>
            <a:spLocks noGrp="1" noChangeArrowheads="1"/>
          </p:cNvSpPr>
          <p:nvPr>
            <p:ph type="body" sz="half" idx="1"/>
          </p:nvPr>
        </p:nvSpPr>
        <p:spPr>
          <a:xfrm>
            <a:off x="2336800" y="1533525"/>
            <a:ext cx="3178175" cy="4487863"/>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22532" name="Group 4"/>
          <p:cNvGraphicFramePr>
            <a:graphicFrameLocks noGrp="1"/>
          </p:cNvGraphicFramePr>
          <p:nvPr>
            <p:ph sz="half" idx="2"/>
          </p:nvPr>
        </p:nvGraphicFramePr>
        <p:xfrm>
          <a:off x="5907088" y="1655763"/>
          <a:ext cx="2857500" cy="2093912"/>
        </p:xfrm>
        <a:graphic>
          <a:graphicData uri="http://schemas.openxmlformats.org/drawingml/2006/table">
            <a:tbl>
              <a:tblPr/>
              <a:tblGrid>
                <a:gridCol w="1428750"/>
                <a:gridCol w="1428750"/>
              </a:tblGrid>
              <a:tr h="1047749">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163">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a:spcBef>
                          <a:spcPct val="20000"/>
                        </a:spcBef>
                        <a:defRPr sz="2000">
                          <a:solidFill>
                            <a:schemeClr val="tx1"/>
                          </a:solidFill>
                          <a:latin typeface="Arial" panose="020B0604020202020204" pitchFamily="34" charset="0"/>
                        </a:defRPr>
                      </a:lvl2pPr>
                      <a:lvl3pPr>
                        <a:spcBef>
                          <a:spcPct val="20000"/>
                        </a:spcBef>
                        <a:defRPr>
                          <a:solidFill>
                            <a:schemeClr val="tx1"/>
                          </a:solidFill>
                          <a:latin typeface="Arial" panose="020B0604020202020204" pitchFamily="34" charset="0"/>
                        </a:defRPr>
                      </a:lvl3pPr>
                      <a:lvl4pPr>
                        <a:spcBef>
                          <a:spcPct val="20000"/>
                        </a:spcBef>
                        <a:defRPr sz="1600">
                          <a:solidFill>
                            <a:schemeClr val="tx1"/>
                          </a:solidFill>
                          <a:latin typeface="Arial" panose="020B0604020202020204" pitchFamily="34" charset="0"/>
                        </a:defRPr>
                      </a:lvl4pPr>
                      <a:lvl5pPr>
                        <a:spcBef>
                          <a:spcPct val="20000"/>
                        </a:spcBef>
                        <a:defRPr sz="1600">
                          <a:solidFill>
                            <a:schemeClr val="tx1"/>
                          </a:solidFill>
                          <a:latin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1"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4352"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639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FFFFFF"/>
      </a:dk1>
      <a:lt1>
        <a:srgbClr val="FFFFFF"/>
      </a:lt1>
      <a:dk2>
        <a:srgbClr val="FFFFFF"/>
      </a:dk2>
      <a:lt2>
        <a:srgbClr val="808080"/>
      </a:lt2>
      <a:accent1>
        <a:srgbClr val="298FCD"/>
      </a:accent1>
      <a:accent2>
        <a:srgbClr val="1B629D"/>
      </a:accent2>
      <a:accent3>
        <a:srgbClr val="FFFFFF"/>
      </a:accent3>
      <a:accent4>
        <a:srgbClr val="DADADA"/>
      </a:accent4>
      <a:accent5>
        <a:srgbClr val="ACC6E3"/>
      </a:accent5>
      <a:accent6>
        <a:srgbClr val="17588E"/>
      </a:accent6>
      <a:hlink>
        <a:srgbClr val="EA9100"/>
      </a:hlink>
      <a:folHlink>
        <a:srgbClr val="FFB02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BDBD"/>
        </a:accent1>
        <a:accent2>
          <a:srgbClr val="CC0000"/>
        </a:accent2>
        <a:accent3>
          <a:srgbClr val="FFFFFF"/>
        </a:accent3>
        <a:accent4>
          <a:srgbClr val="000000"/>
        </a:accent4>
        <a:accent5>
          <a:srgbClr val="FFDBDB"/>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41F1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233</Words>
  <Application>Microsoft Office PowerPoint</Application>
  <PresentationFormat>On-screen Show (4:3)</PresentationFormat>
  <Paragraphs>49</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Lighthouse Template</vt:lpstr>
      <vt:lpstr>Example of a Bullet Point Slide</vt:lpstr>
      <vt:lpstr>Example of a chart</vt:lpstr>
      <vt:lpstr>Colour scheme</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Lighthouse Template</dc:title>
  <dc:creator>Presentation Magazine</dc:creator>
  <cp:lastModifiedBy>Jonty Pearce</cp:lastModifiedBy>
  <cp:revision>12</cp:revision>
  <dcterms:created xsi:type="dcterms:W3CDTF">2008-11-24T14:49:30Z</dcterms:created>
  <dcterms:modified xsi:type="dcterms:W3CDTF">2015-02-22T11:10:57Z</dcterms:modified>
</cp:coreProperties>
</file>