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51" r:id="rId2"/>
  </p:sldMasterIdLst>
  <p:notesMasterIdLst>
    <p:notesMasterId r:id="rId8"/>
  </p:notesMasterIdLst>
  <p:sldIdLst>
    <p:sldId id="275" r:id="rId3"/>
    <p:sldId id="280" r:id="rId4"/>
    <p:sldId id="277" r:id="rId5"/>
    <p:sldId id="279" r:id="rId6"/>
    <p:sldId id="281" r:id="rId7"/>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73C0"/>
    <a:srgbClr val="070713"/>
    <a:srgbClr val="292B72"/>
    <a:srgbClr val="3C4DC4"/>
    <a:srgbClr val="3CFF4D"/>
    <a:srgbClr val="88B5EF"/>
    <a:srgbClr val="0F385D"/>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1702" autoAdjust="0"/>
    <p:restoredTop sz="94693" autoAdjust="0"/>
  </p:normalViewPr>
  <p:slideViewPr>
    <p:cSldViewPr>
      <p:cViewPr>
        <p:scale>
          <a:sx n="75" d="100"/>
          <a:sy n="75" d="100"/>
        </p:scale>
        <p:origin x="-2580" y="-1026"/>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b="0" smtClean="0"/>
            </a:lvl1pPr>
          </a:lstStyle>
          <a:p>
            <a:pPr>
              <a:defRPr/>
            </a:pPr>
            <a:endParaRPr lang="en-US" alt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b="0" smtClean="0"/>
            </a:lvl1pPr>
          </a:lstStyle>
          <a:p>
            <a:pPr>
              <a:defRPr/>
            </a:pPr>
            <a:endParaRPr lang="en-US" altLang="en-US"/>
          </a:p>
        </p:txBody>
      </p:sp>
      <p:sp>
        <p:nvSpPr>
          <p:cNvPr id="4100"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b="0" smtClean="0"/>
            </a:lvl1pPr>
          </a:lstStyle>
          <a:p>
            <a:pPr>
              <a:defRPr/>
            </a:pPr>
            <a:endParaRPr lang="en-US" alt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b="0" smtClean="0"/>
            </a:lvl1pPr>
          </a:lstStyle>
          <a:p>
            <a:pPr>
              <a:defRPr/>
            </a:pPr>
            <a:fld id="{EC70269F-30E1-448E-AA95-9E9C3A49B7D5}" type="slidenum">
              <a:rPr lang="en-US" altLang="en-US"/>
              <a:pPr>
                <a:defRPr/>
              </a:pPr>
              <a:t>‹#›</a:t>
            </a:fld>
            <a:endParaRPr lang="en-US" altLang="en-US"/>
          </a:p>
        </p:txBody>
      </p:sp>
    </p:spTree>
    <p:extLst>
      <p:ext uri="{BB962C8B-B14F-4D97-AF65-F5344CB8AC3E}">
        <p14:creationId xmlns:p14="http://schemas.microsoft.com/office/powerpoint/2010/main" val="4417276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50D430DC-08E9-49DE-BA45-F44F1FA9BDD6}" type="slidenum">
              <a:rPr lang="en-US" altLang="en-US" sz="1200" b="0"/>
              <a:pPr/>
              <a:t>1</a:t>
            </a:fld>
            <a:endParaRPr lang="en-US" altLang="en-US" sz="1200" b="0"/>
          </a:p>
        </p:txBody>
      </p:sp>
      <p:sp>
        <p:nvSpPr>
          <p:cNvPr id="6147" name="Rectangle 2"/>
          <p:cNvSpPr>
            <a:spLocks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6782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95BB50DD-9587-4873-A6E1-ED7343057276}" type="slidenum">
              <a:rPr lang="en-US" altLang="en-US" sz="1200" b="0"/>
              <a:pPr/>
              <a:t>2</a:t>
            </a:fld>
            <a:endParaRPr lang="en-US" altLang="en-US" sz="1200" b="0"/>
          </a:p>
        </p:txBody>
      </p:sp>
      <p:sp>
        <p:nvSpPr>
          <p:cNvPr id="8195" name="Rectangle 2"/>
          <p:cNvSpPr>
            <a:spLocks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24799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87B39F32-7D9D-4B0C-82A5-4915BCEC7F93}" type="slidenum">
              <a:rPr lang="en-US" altLang="en-US" sz="1200" b="0"/>
              <a:pPr/>
              <a:t>3</a:t>
            </a:fld>
            <a:endParaRPr lang="en-US" altLang="en-US" sz="1200" b="0"/>
          </a:p>
        </p:txBody>
      </p:sp>
      <p:sp>
        <p:nvSpPr>
          <p:cNvPr id="10243" name="Rectangle 2"/>
          <p:cNvSpPr>
            <a:spLocks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0292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0D5C817C-41AD-4381-9F86-98C8F43A189E}" type="slidenum">
              <a:rPr lang="en-US" altLang="en-US" sz="1200" b="0"/>
              <a:pPr/>
              <a:t>4</a:t>
            </a:fld>
            <a:endParaRPr lang="en-US" altLang="en-US" sz="1200" b="0"/>
          </a:p>
        </p:txBody>
      </p:sp>
      <p:sp>
        <p:nvSpPr>
          <p:cNvPr id="12291" name="Rectangle 2"/>
          <p:cNvSpPr>
            <a:spLocks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73188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C6C0BA23-1FA8-4B01-AA75-F06BD2FDC8F9}" type="slidenum">
              <a:rPr lang="en-US" altLang="en-US" sz="1200" b="0"/>
              <a:pPr/>
              <a:t>5</a:t>
            </a:fld>
            <a:endParaRPr lang="en-US" altLang="en-US" sz="1200" b="0"/>
          </a:p>
        </p:txBody>
      </p:sp>
      <p:sp>
        <p:nvSpPr>
          <p:cNvPr id="14339" name="Rectangle 2"/>
          <p:cNvSpPr>
            <a:spLocks noChangeArrowheads="1" noTextEdit="1"/>
          </p:cNvSpPr>
          <p:nvPr>
            <p:ph type="sldImg"/>
          </p:nvPr>
        </p:nvSpPr>
        <p:spPr>
          <a:ln/>
        </p:spPr>
      </p:sp>
      <p:sp>
        <p:nvSpPr>
          <p:cNvPr id="14340" name="Rectangle 3"/>
          <p:cNvSpPr>
            <a:spLocks noGrp="1" noChangeArrowheads="1"/>
          </p:cNvSpPr>
          <p:nvPr>
            <p:ph type="body" idx="1"/>
          </p:nvPr>
        </p:nvSpPr>
        <p:spPr>
          <a:xfrm>
            <a:off x="685800" y="4343400"/>
            <a:ext cx="5486400" cy="4114800"/>
          </a:xfrm>
          <a:noFill/>
        </p:spPr>
        <p:txBody>
          <a:bodyPr/>
          <a:lstStyle/>
          <a:p>
            <a:pPr eaLnBrk="1" hangingPunct="1"/>
            <a:endParaRPr lang="en-GB" altLang="en-US" smtClean="0"/>
          </a:p>
        </p:txBody>
      </p:sp>
    </p:spTree>
    <p:extLst>
      <p:ext uri="{BB962C8B-B14F-4D97-AF65-F5344CB8AC3E}">
        <p14:creationId xmlns:p14="http://schemas.microsoft.com/office/powerpoint/2010/main" val="6310727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thesea"/>
          <p:cNvPicPr>
            <a:picLocks noChangeAspect="1" noChangeArrowheads="1"/>
          </p:cNvPicPr>
          <p:nvPr userDrawn="1"/>
        </p:nvPicPr>
        <p:blipFill>
          <a:blip r:embed="rId2">
            <a:extLst>
              <a:ext uri="{28A0092B-C50C-407E-A947-70E740481C1C}">
                <a14:useLocalDpi xmlns:a14="http://schemas.microsoft.com/office/drawing/2010/main" val="0"/>
              </a:ext>
            </a:extLst>
          </a:blip>
          <a:srcRect l="3125" t="299" r="3125" b="253"/>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8" name="Rectangle 2"/>
          <p:cNvSpPr>
            <a:spLocks noGrp="1" noChangeArrowheads="1"/>
          </p:cNvSpPr>
          <p:nvPr>
            <p:ph type="ctrTitle"/>
          </p:nvPr>
        </p:nvSpPr>
        <p:spPr>
          <a:xfrm>
            <a:off x="685800" y="2130425"/>
            <a:ext cx="7772400" cy="1470025"/>
          </a:xfrm>
        </p:spPr>
        <p:txBody>
          <a:bodyPr/>
          <a:lstStyle>
            <a:lvl1pPr>
              <a:defRPr/>
            </a:lvl1pPr>
          </a:lstStyle>
          <a:p>
            <a:pPr lvl="0"/>
            <a:r>
              <a:rPr lang="en-US" altLang="en-US" noProof="0" smtClean="0"/>
              <a:t>Click to edit Master title style</a:t>
            </a:r>
          </a:p>
        </p:txBody>
      </p:sp>
      <p:sp>
        <p:nvSpPr>
          <p:cNvPr id="2457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75DC64B8-FDC3-40A8-A6E2-35D461029322}" type="slidenum">
              <a:rPr lang="en-US" altLang="en-US"/>
              <a:pPr>
                <a:defRPr/>
              </a:pPr>
              <a:t>‹#›</a:t>
            </a:fld>
            <a:endParaRPr lang="en-US" altLang="en-US"/>
          </a:p>
        </p:txBody>
      </p:sp>
    </p:spTree>
    <p:extLst>
      <p:ext uri="{BB962C8B-B14F-4D97-AF65-F5344CB8AC3E}">
        <p14:creationId xmlns:p14="http://schemas.microsoft.com/office/powerpoint/2010/main" val="3173883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123E8C7-E18A-4739-BD44-9633C1117E4C}" type="slidenum">
              <a:rPr lang="en-US" altLang="en-US"/>
              <a:pPr>
                <a:defRPr/>
              </a:pPr>
              <a:t>‹#›</a:t>
            </a:fld>
            <a:endParaRPr lang="en-US" altLang="en-US"/>
          </a:p>
        </p:txBody>
      </p:sp>
    </p:spTree>
    <p:extLst>
      <p:ext uri="{BB962C8B-B14F-4D97-AF65-F5344CB8AC3E}">
        <p14:creationId xmlns:p14="http://schemas.microsoft.com/office/powerpoint/2010/main" val="1070209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DDC468C-7B47-4EBC-9A8A-17829680200B}" type="slidenum">
              <a:rPr lang="en-US" altLang="en-US"/>
              <a:pPr>
                <a:defRPr/>
              </a:pPr>
              <a:t>‹#›</a:t>
            </a:fld>
            <a:endParaRPr lang="en-US" altLang="en-US"/>
          </a:p>
        </p:txBody>
      </p:sp>
    </p:spTree>
    <p:extLst>
      <p:ext uri="{BB962C8B-B14F-4D97-AF65-F5344CB8AC3E}">
        <p14:creationId xmlns:p14="http://schemas.microsoft.com/office/powerpoint/2010/main" val="1253171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558A9AD3-6B57-463F-B1A3-5676260CBAFF}" type="slidenum">
              <a:rPr lang="en-GB" altLang="en-US"/>
              <a:pPr>
                <a:defRPr/>
              </a:pPr>
              <a:t>‹#›</a:t>
            </a:fld>
            <a:endParaRPr lang="en-GB" altLang="en-US"/>
          </a:p>
        </p:txBody>
      </p:sp>
    </p:spTree>
    <p:extLst>
      <p:ext uri="{BB962C8B-B14F-4D97-AF65-F5344CB8AC3E}">
        <p14:creationId xmlns:p14="http://schemas.microsoft.com/office/powerpoint/2010/main" val="19443594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07836E0B-BA86-4983-A008-2645B4169F3B}" type="slidenum">
              <a:rPr lang="en-GB" altLang="en-US"/>
              <a:pPr>
                <a:defRPr/>
              </a:pPr>
              <a:t>‹#›</a:t>
            </a:fld>
            <a:endParaRPr lang="en-GB" altLang="en-US"/>
          </a:p>
        </p:txBody>
      </p:sp>
    </p:spTree>
    <p:extLst>
      <p:ext uri="{BB962C8B-B14F-4D97-AF65-F5344CB8AC3E}">
        <p14:creationId xmlns:p14="http://schemas.microsoft.com/office/powerpoint/2010/main" val="32488161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3B76D671-836F-4A77-BB79-AC8BF437A3F1}" type="slidenum">
              <a:rPr lang="en-GB" altLang="en-US"/>
              <a:pPr>
                <a:defRPr/>
              </a:pPr>
              <a:t>‹#›</a:t>
            </a:fld>
            <a:endParaRPr lang="en-GB" altLang="en-US"/>
          </a:p>
        </p:txBody>
      </p:sp>
    </p:spTree>
    <p:extLst>
      <p:ext uri="{BB962C8B-B14F-4D97-AF65-F5344CB8AC3E}">
        <p14:creationId xmlns:p14="http://schemas.microsoft.com/office/powerpoint/2010/main" val="2708024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D847EB8B-5929-4F55-8001-0BB899EA45F3}" type="slidenum">
              <a:rPr lang="en-GB" altLang="en-US"/>
              <a:pPr>
                <a:defRPr/>
              </a:pPr>
              <a:t>‹#›</a:t>
            </a:fld>
            <a:endParaRPr lang="en-GB" altLang="en-US"/>
          </a:p>
        </p:txBody>
      </p:sp>
    </p:spTree>
    <p:extLst>
      <p:ext uri="{BB962C8B-B14F-4D97-AF65-F5344CB8AC3E}">
        <p14:creationId xmlns:p14="http://schemas.microsoft.com/office/powerpoint/2010/main" val="16807330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C633F8FB-657A-4047-8DEA-94151DBC6959}" type="slidenum">
              <a:rPr lang="en-GB" altLang="en-US"/>
              <a:pPr>
                <a:defRPr/>
              </a:pPr>
              <a:t>‹#›</a:t>
            </a:fld>
            <a:endParaRPr lang="en-GB" altLang="en-US"/>
          </a:p>
        </p:txBody>
      </p:sp>
    </p:spTree>
    <p:extLst>
      <p:ext uri="{BB962C8B-B14F-4D97-AF65-F5344CB8AC3E}">
        <p14:creationId xmlns:p14="http://schemas.microsoft.com/office/powerpoint/2010/main" val="34481289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9A84C68E-5E48-4F6F-85BA-A9D7279006CF}" type="slidenum">
              <a:rPr lang="en-GB" altLang="en-US"/>
              <a:pPr>
                <a:defRPr/>
              </a:pPr>
              <a:t>‹#›</a:t>
            </a:fld>
            <a:endParaRPr lang="en-GB" altLang="en-US"/>
          </a:p>
        </p:txBody>
      </p:sp>
    </p:spTree>
    <p:extLst>
      <p:ext uri="{BB962C8B-B14F-4D97-AF65-F5344CB8AC3E}">
        <p14:creationId xmlns:p14="http://schemas.microsoft.com/office/powerpoint/2010/main" val="11788159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8E2DA728-BBC8-4CA7-82D1-3814E2429EF3}" type="slidenum">
              <a:rPr lang="en-GB" altLang="en-US"/>
              <a:pPr>
                <a:defRPr/>
              </a:pPr>
              <a:t>‹#›</a:t>
            </a:fld>
            <a:endParaRPr lang="en-GB" altLang="en-US"/>
          </a:p>
        </p:txBody>
      </p:sp>
    </p:spTree>
    <p:extLst>
      <p:ext uri="{BB962C8B-B14F-4D97-AF65-F5344CB8AC3E}">
        <p14:creationId xmlns:p14="http://schemas.microsoft.com/office/powerpoint/2010/main" val="36808473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4DE274D1-C497-4C32-B246-837F8045E915}" type="slidenum">
              <a:rPr lang="en-GB" altLang="en-US"/>
              <a:pPr>
                <a:defRPr/>
              </a:pPr>
              <a:t>‹#›</a:t>
            </a:fld>
            <a:endParaRPr lang="en-GB" altLang="en-US"/>
          </a:p>
        </p:txBody>
      </p:sp>
    </p:spTree>
    <p:extLst>
      <p:ext uri="{BB962C8B-B14F-4D97-AF65-F5344CB8AC3E}">
        <p14:creationId xmlns:p14="http://schemas.microsoft.com/office/powerpoint/2010/main" val="3388811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51332C5-2AB4-4BE7-969E-AE303C5167F9}" type="slidenum">
              <a:rPr lang="en-US" altLang="en-US"/>
              <a:pPr>
                <a:defRPr/>
              </a:pPr>
              <a:t>‹#›</a:t>
            </a:fld>
            <a:endParaRPr lang="en-US" altLang="en-US"/>
          </a:p>
        </p:txBody>
      </p:sp>
    </p:spTree>
    <p:extLst>
      <p:ext uri="{BB962C8B-B14F-4D97-AF65-F5344CB8AC3E}">
        <p14:creationId xmlns:p14="http://schemas.microsoft.com/office/powerpoint/2010/main" val="34294376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19CAC740-18CC-42F3-866D-2C650B0ACEB3}" type="slidenum">
              <a:rPr lang="en-GB" altLang="en-US"/>
              <a:pPr>
                <a:defRPr/>
              </a:pPr>
              <a:t>‹#›</a:t>
            </a:fld>
            <a:endParaRPr lang="en-GB" altLang="en-US"/>
          </a:p>
        </p:txBody>
      </p:sp>
    </p:spTree>
    <p:extLst>
      <p:ext uri="{BB962C8B-B14F-4D97-AF65-F5344CB8AC3E}">
        <p14:creationId xmlns:p14="http://schemas.microsoft.com/office/powerpoint/2010/main" val="22165799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A7EAD855-D6FB-44AF-8EA7-CF26BC48FE63}" type="slidenum">
              <a:rPr lang="en-GB" altLang="en-US"/>
              <a:pPr>
                <a:defRPr/>
              </a:pPr>
              <a:t>‹#›</a:t>
            </a:fld>
            <a:endParaRPr lang="en-GB" altLang="en-US"/>
          </a:p>
        </p:txBody>
      </p:sp>
    </p:spTree>
    <p:extLst>
      <p:ext uri="{BB962C8B-B14F-4D97-AF65-F5344CB8AC3E}">
        <p14:creationId xmlns:p14="http://schemas.microsoft.com/office/powerpoint/2010/main" val="23197365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8F4682F0-9BE2-41CB-B1C4-30BA3879FF04}" type="slidenum">
              <a:rPr lang="en-GB" altLang="en-US"/>
              <a:pPr>
                <a:defRPr/>
              </a:pPr>
              <a:t>‹#›</a:t>
            </a:fld>
            <a:endParaRPr lang="en-GB" altLang="en-US"/>
          </a:p>
        </p:txBody>
      </p:sp>
    </p:spTree>
    <p:extLst>
      <p:ext uri="{BB962C8B-B14F-4D97-AF65-F5344CB8AC3E}">
        <p14:creationId xmlns:p14="http://schemas.microsoft.com/office/powerpoint/2010/main" val="2640416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029D10D-4712-4E94-943B-1D9639F58807}" type="slidenum">
              <a:rPr lang="en-US" altLang="en-US"/>
              <a:pPr>
                <a:defRPr/>
              </a:pPr>
              <a:t>‹#›</a:t>
            </a:fld>
            <a:endParaRPr lang="en-US" altLang="en-US"/>
          </a:p>
        </p:txBody>
      </p:sp>
    </p:spTree>
    <p:extLst>
      <p:ext uri="{BB962C8B-B14F-4D97-AF65-F5344CB8AC3E}">
        <p14:creationId xmlns:p14="http://schemas.microsoft.com/office/powerpoint/2010/main" val="4006744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454B89F-6B1A-4693-B7AF-6AD1799327E6}" type="slidenum">
              <a:rPr lang="en-US" altLang="en-US"/>
              <a:pPr>
                <a:defRPr/>
              </a:pPr>
              <a:t>‹#›</a:t>
            </a:fld>
            <a:endParaRPr lang="en-US" altLang="en-US"/>
          </a:p>
        </p:txBody>
      </p:sp>
    </p:spTree>
    <p:extLst>
      <p:ext uri="{BB962C8B-B14F-4D97-AF65-F5344CB8AC3E}">
        <p14:creationId xmlns:p14="http://schemas.microsoft.com/office/powerpoint/2010/main" val="2925601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31147F2-52C8-4E61-ACAD-C32951FAFFB2}" type="slidenum">
              <a:rPr lang="en-US" altLang="en-US"/>
              <a:pPr>
                <a:defRPr/>
              </a:pPr>
              <a:t>‹#›</a:t>
            </a:fld>
            <a:endParaRPr lang="en-US" altLang="en-US"/>
          </a:p>
        </p:txBody>
      </p:sp>
    </p:spTree>
    <p:extLst>
      <p:ext uri="{BB962C8B-B14F-4D97-AF65-F5344CB8AC3E}">
        <p14:creationId xmlns:p14="http://schemas.microsoft.com/office/powerpoint/2010/main" val="826537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59C564C6-2CB4-4920-9B74-440F16C8E73E}" type="slidenum">
              <a:rPr lang="en-US" altLang="en-US"/>
              <a:pPr>
                <a:defRPr/>
              </a:pPr>
              <a:t>‹#›</a:t>
            </a:fld>
            <a:endParaRPr lang="en-US" altLang="en-US"/>
          </a:p>
        </p:txBody>
      </p:sp>
    </p:spTree>
    <p:extLst>
      <p:ext uri="{BB962C8B-B14F-4D97-AF65-F5344CB8AC3E}">
        <p14:creationId xmlns:p14="http://schemas.microsoft.com/office/powerpoint/2010/main" val="866254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0CD2ADC-58F0-4BC3-B5B6-E8C825D34FF8}" type="slidenum">
              <a:rPr lang="en-US" altLang="en-US"/>
              <a:pPr>
                <a:defRPr/>
              </a:pPr>
              <a:t>‹#›</a:t>
            </a:fld>
            <a:endParaRPr lang="en-US" altLang="en-US"/>
          </a:p>
        </p:txBody>
      </p:sp>
    </p:spTree>
    <p:extLst>
      <p:ext uri="{BB962C8B-B14F-4D97-AF65-F5344CB8AC3E}">
        <p14:creationId xmlns:p14="http://schemas.microsoft.com/office/powerpoint/2010/main" val="2145567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1F2F95C-8E86-4AFE-A9B3-855BE3B25458}" type="slidenum">
              <a:rPr lang="en-US" altLang="en-US"/>
              <a:pPr>
                <a:defRPr/>
              </a:pPr>
              <a:t>‹#›</a:t>
            </a:fld>
            <a:endParaRPr lang="en-US" altLang="en-US"/>
          </a:p>
        </p:txBody>
      </p:sp>
    </p:spTree>
    <p:extLst>
      <p:ext uri="{BB962C8B-B14F-4D97-AF65-F5344CB8AC3E}">
        <p14:creationId xmlns:p14="http://schemas.microsoft.com/office/powerpoint/2010/main" val="3789351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E431447-96D8-4595-A702-48ACFB8AAC81}" type="slidenum">
              <a:rPr lang="en-US" altLang="en-US"/>
              <a:pPr>
                <a:defRPr/>
              </a:pPr>
              <a:t>‹#›</a:t>
            </a:fld>
            <a:endParaRPr lang="en-US" altLang="en-US"/>
          </a:p>
        </p:txBody>
      </p:sp>
    </p:spTree>
    <p:extLst>
      <p:ext uri="{BB962C8B-B14F-4D97-AF65-F5344CB8AC3E}">
        <p14:creationId xmlns:p14="http://schemas.microsoft.com/office/powerpoint/2010/main" val="1632509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thesea"/>
          <p:cNvPicPr>
            <a:picLocks noChangeAspect="1" noChangeArrowheads="1"/>
          </p:cNvPicPr>
          <p:nvPr userDrawn="1"/>
        </p:nvPicPr>
        <p:blipFill>
          <a:blip r:embed="rId13">
            <a:extLst>
              <a:ext uri="{28A0092B-C50C-407E-A947-70E740481C1C}">
                <a14:useLocalDpi xmlns:a14="http://schemas.microsoft.com/office/drawing/2010/main" val="0"/>
              </a:ext>
            </a:extLst>
          </a:blip>
          <a:srcRect l="3125" t="299" r="3125" b="253"/>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smtClean="0"/>
            </a:lvl1pPr>
          </a:lstStyle>
          <a:p>
            <a:pPr>
              <a:defRPr/>
            </a:pPr>
            <a:endParaRPr lang="en-US" altLang="en-US"/>
          </a:p>
        </p:txBody>
      </p:sp>
      <p:sp>
        <p:nvSpPr>
          <p:cNvPr id="2355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smtClean="0"/>
            </a:lvl1pPr>
          </a:lstStyle>
          <a:p>
            <a:pPr>
              <a:defRPr/>
            </a:pPr>
            <a:endParaRPr lang="en-US" altLang="en-US"/>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6DC646C7-6591-4327-8F76-55B657F1AAB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95"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accent2"/>
          </a:solidFill>
          <a:latin typeface="+mj-lt"/>
          <a:ea typeface="+mj-ea"/>
          <a:cs typeface="+mj-cs"/>
        </a:defRPr>
      </a:lvl1pPr>
      <a:lvl2pPr algn="ctr" rtl="0" eaLnBrk="0" fontAlgn="base" hangingPunct="0">
        <a:spcBef>
          <a:spcPct val="0"/>
        </a:spcBef>
        <a:spcAft>
          <a:spcPct val="0"/>
        </a:spcAft>
        <a:defRPr sz="4400">
          <a:solidFill>
            <a:schemeClr val="accent2"/>
          </a:solidFill>
          <a:latin typeface="Arial" panose="020B0604020202020204" pitchFamily="34" charset="0"/>
        </a:defRPr>
      </a:lvl2pPr>
      <a:lvl3pPr algn="ctr" rtl="0" eaLnBrk="0" fontAlgn="base" hangingPunct="0">
        <a:spcBef>
          <a:spcPct val="0"/>
        </a:spcBef>
        <a:spcAft>
          <a:spcPct val="0"/>
        </a:spcAft>
        <a:defRPr sz="4400">
          <a:solidFill>
            <a:schemeClr val="accent2"/>
          </a:solidFill>
          <a:latin typeface="Arial" panose="020B0604020202020204" pitchFamily="34" charset="0"/>
        </a:defRPr>
      </a:lvl3pPr>
      <a:lvl4pPr algn="ctr" rtl="0" eaLnBrk="0" fontAlgn="base" hangingPunct="0">
        <a:spcBef>
          <a:spcPct val="0"/>
        </a:spcBef>
        <a:spcAft>
          <a:spcPct val="0"/>
        </a:spcAft>
        <a:defRPr sz="4400">
          <a:solidFill>
            <a:schemeClr val="accent2"/>
          </a:solidFill>
          <a:latin typeface="Arial" panose="020B0604020202020204" pitchFamily="34" charset="0"/>
        </a:defRPr>
      </a:lvl4pPr>
      <a:lvl5pPr algn="ctr" rtl="0" eaLnBrk="0" fontAlgn="base" hangingPunct="0">
        <a:spcBef>
          <a:spcPct val="0"/>
        </a:spcBef>
        <a:spcAft>
          <a:spcPct val="0"/>
        </a:spcAft>
        <a:defRPr sz="4400">
          <a:solidFill>
            <a:schemeClr val="accent2"/>
          </a:solidFill>
          <a:latin typeface="Arial" panose="020B0604020202020204" pitchFamily="34" charset="0"/>
        </a:defRPr>
      </a:lvl5pPr>
      <a:lvl6pPr marL="457200" algn="ctr" rtl="0" fontAlgn="base">
        <a:spcBef>
          <a:spcPct val="0"/>
        </a:spcBef>
        <a:spcAft>
          <a:spcPct val="0"/>
        </a:spcAft>
        <a:defRPr sz="4400">
          <a:solidFill>
            <a:schemeClr val="accent2"/>
          </a:solidFill>
          <a:latin typeface="Arial" panose="020B0604020202020204" pitchFamily="34" charset="0"/>
        </a:defRPr>
      </a:lvl6pPr>
      <a:lvl7pPr marL="914400" algn="ctr" rtl="0" fontAlgn="base">
        <a:spcBef>
          <a:spcPct val="0"/>
        </a:spcBef>
        <a:spcAft>
          <a:spcPct val="0"/>
        </a:spcAft>
        <a:defRPr sz="4400">
          <a:solidFill>
            <a:schemeClr val="accent2"/>
          </a:solidFill>
          <a:latin typeface="Arial" panose="020B0604020202020204" pitchFamily="34" charset="0"/>
        </a:defRPr>
      </a:lvl7pPr>
      <a:lvl8pPr marL="1371600" algn="ctr" rtl="0" fontAlgn="base">
        <a:spcBef>
          <a:spcPct val="0"/>
        </a:spcBef>
        <a:spcAft>
          <a:spcPct val="0"/>
        </a:spcAft>
        <a:defRPr sz="4400">
          <a:solidFill>
            <a:schemeClr val="accent2"/>
          </a:solidFill>
          <a:latin typeface="Arial" panose="020B0604020202020204" pitchFamily="34" charset="0"/>
        </a:defRPr>
      </a:lvl8pPr>
      <a:lvl9pPr marL="1828800" algn="ctr" rtl="0" fontAlgn="base">
        <a:spcBef>
          <a:spcPct val="0"/>
        </a:spcBef>
        <a:spcAft>
          <a:spcPct val="0"/>
        </a:spcAft>
        <a:defRPr sz="4400">
          <a:solidFill>
            <a:schemeClr val="accent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accent2"/>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accent2"/>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accent2"/>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0787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smtClean="0"/>
            </a:lvl1pPr>
          </a:lstStyle>
          <a:p>
            <a:pPr>
              <a:defRPr/>
            </a:pPr>
            <a:endParaRPr lang="en-GB" altLang="en-US"/>
          </a:p>
        </p:txBody>
      </p:sp>
      <p:sp>
        <p:nvSpPr>
          <p:cNvPr id="20787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smtClean="0"/>
            </a:lvl1pPr>
          </a:lstStyle>
          <a:p>
            <a:pPr>
              <a:defRPr/>
            </a:pPr>
            <a:endParaRPr lang="en-GB" altLang="en-US"/>
          </a:p>
        </p:txBody>
      </p:sp>
      <p:sp>
        <p:nvSpPr>
          <p:cNvPr id="20787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E0FBCB72-9AB4-44D7-8506-7F8F90FD1D0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17"/>
          <p:cNvGrpSpPr>
            <a:grpSpLocks/>
          </p:cNvGrpSpPr>
          <p:nvPr/>
        </p:nvGrpSpPr>
        <p:grpSpPr bwMode="auto">
          <a:xfrm>
            <a:off x="1854200" y="1520825"/>
            <a:ext cx="6840538" cy="3889375"/>
            <a:chOff x="1168" y="958"/>
            <a:chExt cx="4309" cy="2450"/>
          </a:xfrm>
        </p:grpSpPr>
        <p:sp>
          <p:nvSpPr>
            <p:cNvPr id="5130" name="Freeform 15"/>
            <p:cNvSpPr>
              <a:spLocks/>
            </p:cNvSpPr>
            <p:nvPr/>
          </p:nvSpPr>
          <p:spPr bwMode="auto">
            <a:xfrm>
              <a:off x="1168" y="958"/>
              <a:ext cx="4309" cy="2450"/>
            </a:xfrm>
            <a:custGeom>
              <a:avLst/>
              <a:gdLst>
                <a:gd name="T0" fmla="*/ 4193 w 483"/>
                <a:gd name="T1" fmla="*/ 839 h 260"/>
                <a:gd name="T2" fmla="*/ 4024 w 483"/>
                <a:gd name="T3" fmla="*/ 914 h 260"/>
                <a:gd name="T4" fmla="*/ 3845 w 483"/>
                <a:gd name="T5" fmla="*/ 839 h 260"/>
                <a:gd name="T6" fmla="*/ 3595 w 483"/>
                <a:gd name="T7" fmla="*/ 726 h 260"/>
                <a:gd name="T8" fmla="*/ 3230 w 483"/>
                <a:gd name="T9" fmla="*/ 556 h 260"/>
                <a:gd name="T10" fmla="*/ 3051 w 483"/>
                <a:gd name="T11" fmla="*/ 660 h 260"/>
                <a:gd name="T12" fmla="*/ 2882 w 483"/>
                <a:gd name="T13" fmla="*/ 688 h 260"/>
                <a:gd name="T14" fmla="*/ 2783 w 483"/>
                <a:gd name="T15" fmla="*/ 481 h 260"/>
                <a:gd name="T16" fmla="*/ 2560 w 483"/>
                <a:gd name="T17" fmla="*/ 499 h 260"/>
                <a:gd name="T18" fmla="*/ 2355 w 483"/>
                <a:gd name="T19" fmla="*/ 415 h 260"/>
                <a:gd name="T20" fmla="*/ 2337 w 483"/>
                <a:gd name="T21" fmla="*/ 368 h 260"/>
                <a:gd name="T22" fmla="*/ 2266 w 483"/>
                <a:gd name="T23" fmla="*/ 75 h 260"/>
                <a:gd name="T24" fmla="*/ 1927 w 483"/>
                <a:gd name="T25" fmla="*/ 179 h 260"/>
                <a:gd name="T26" fmla="*/ 1508 w 483"/>
                <a:gd name="T27" fmla="*/ 509 h 260"/>
                <a:gd name="T28" fmla="*/ 1356 w 483"/>
                <a:gd name="T29" fmla="*/ 556 h 260"/>
                <a:gd name="T30" fmla="*/ 1276 w 483"/>
                <a:gd name="T31" fmla="*/ 716 h 260"/>
                <a:gd name="T32" fmla="*/ 1142 w 483"/>
                <a:gd name="T33" fmla="*/ 660 h 260"/>
                <a:gd name="T34" fmla="*/ 1178 w 483"/>
                <a:gd name="T35" fmla="*/ 886 h 260"/>
                <a:gd name="T36" fmla="*/ 928 w 483"/>
                <a:gd name="T37" fmla="*/ 895 h 260"/>
                <a:gd name="T38" fmla="*/ 740 w 483"/>
                <a:gd name="T39" fmla="*/ 914 h 260"/>
                <a:gd name="T40" fmla="*/ 526 w 483"/>
                <a:gd name="T41" fmla="*/ 1055 h 260"/>
                <a:gd name="T42" fmla="*/ 473 w 483"/>
                <a:gd name="T43" fmla="*/ 933 h 260"/>
                <a:gd name="T44" fmla="*/ 437 w 483"/>
                <a:gd name="T45" fmla="*/ 1093 h 260"/>
                <a:gd name="T46" fmla="*/ 348 w 483"/>
                <a:gd name="T47" fmla="*/ 1216 h 260"/>
                <a:gd name="T48" fmla="*/ 277 w 483"/>
                <a:gd name="T49" fmla="*/ 1282 h 260"/>
                <a:gd name="T50" fmla="*/ 205 w 483"/>
                <a:gd name="T51" fmla="*/ 1112 h 260"/>
                <a:gd name="T52" fmla="*/ 196 w 483"/>
                <a:gd name="T53" fmla="*/ 1065 h 260"/>
                <a:gd name="T54" fmla="*/ 321 w 483"/>
                <a:gd name="T55" fmla="*/ 952 h 260"/>
                <a:gd name="T56" fmla="*/ 116 w 483"/>
                <a:gd name="T57" fmla="*/ 820 h 260"/>
                <a:gd name="T58" fmla="*/ 36 w 483"/>
                <a:gd name="T59" fmla="*/ 886 h 260"/>
                <a:gd name="T60" fmla="*/ 71 w 483"/>
                <a:gd name="T61" fmla="*/ 1008 h 260"/>
                <a:gd name="T62" fmla="*/ 71 w 483"/>
                <a:gd name="T63" fmla="*/ 1216 h 260"/>
                <a:gd name="T64" fmla="*/ 98 w 483"/>
                <a:gd name="T65" fmla="*/ 1348 h 260"/>
                <a:gd name="T66" fmla="*/ 18 w 483"/>
                <a:gd name="T67" fmla="*/ 1545 h 260"/>
                <a:gd name="T68" fmla="*/ 80 w 483"/>
                <a:gd name="T69" fmla="*/ 1753 h 260"/>
                <a:gd name="T70" fmla="*/ 134 w 483"/>
                <a:gd name="T71" fmla="*/ 1932 h 260"/>
                <a:gd name="T72" fmla="*/ 303 w 483"/>
                <a:gd name="T73" fmla="*/ 2064 h 260"/>
                <a:gd name="T74" fmla="*/ 232 w 483"/>
                <a:gd name="T75" fmla="*/ 2186 h 260"/>
                <a:gd name="T76" fmla="*/ 401 w 483"/>
                <a:gd name="T77" fmla="*/ 2337 h 260"/>
                <a:gd name="T78" fmla="*/ 526 w 483"/>
                <a:gd name="T79" fmla="*/ 2412 h 260"/>
                <a:gd name="T80" fmla="*/ 562 w 483"/>
                <a:gd name="T81" fmla="*/ 2299 h 260"/>
                <a:gd name="T82" fmla="*/ 562 w 483"/>
                <a:gd name="T83" fmla="*/ 2111 h 260"/>
                <a:gd name="T84" fmla="*/ 732 w 483"/>
                <a:gd name="T85" fmla="*/ 1969 h 260"/>
                <a:gd name="T86" fmla="*/ 972 w 483"/>
                <a:gd name="T87" fmla="*/ 1847 h 260"/>
                <a:gd name="T88" fmla="*/ 1427 w 483"/>
                <a:gd name="T89" fmla="*/ 1913 h 260"/>
                <a:gd name="T90" fmla="*/ 1704 w 483"/>
                <a:gd name="T91" fmla="*/ 2092 h 260"/>
                <a:gd name="T92" fmla="*/ 1998 w 483"/>
                <a:gd name="T93" fmla="*/ 1988 h 260"/>
                <a:gd name="T94" fmla="*/ 2453 w 483"/>
                <a:gd name="T95" fmla="*/ 2035 h 260"/>
                <a:gd name="T96" fmla="*/ 2739 w 483"/>
                <a:gd name="T97" fmla="*/ 1885 h 260"/>
                <a:gd name="T98" fmla="*/ 2935 w 483"/>
                <a:gd name="T99" fmla="*/ 2252 h 260"/>
                <a:gd name="T100" fmla="*/ 2989 w 483"/>
                <a:gd name="T101" fmla="*/ 2356 h 260"/>
                <a:gd name="T102" fmla="*/ 3212 w 483"/>
                <a:gd name="T103" fmla="*/ 1913 h 260"/>
                <a:gd name="T104" fmla="*/ 3042 w 483"/>
                <a:gd name="T105" fmla="*/ 1809 h 260"/>
                <a:gd name="T106" fmla="*/ 3310 w 483"/>
                <a:gd name="T107" fmla="*/ 1545 h 260"/>
                <a:gd name="T108" fmla="*/ 3595 w 483"/>
                <a:gd name="T109" fmla="*/ 1564 h 260"/>
                <a:gd name="T110" fmla="*/ 3756 w 483"/>
                <a:gd name="T111" fmla="*/ 1461 h 260"/>
                <a:gd name="T112" fmla="*/ 3738 w 483"/>
                <a:gd name="T113" fmla="*/ 1564 h 260"/>
                <a:gd name="T114" fmla="*/ 3711 w 483"/>
                <a:gd name="T115" fmla="*/ 1903 h 260"/>
                <a:gd name="T116" fmla="*/ 3809 w 483"/>
                <a:gd name="T117" fmla="*/ 1734 h 260"/>
                <a:gd name="T118" fmla="*/ 3881 w 483"/>
                <a:gd name="T119" fmla="*/ 1517 h 260"/>
                <a:gd name="T120" fmla="*/ 4077 w 483"/>
                <a:gd name="T121" fmla="*/ 1470 h 260"/>
                <a:gd name="T122" fmla="*/ 4273 w 483"/>
                <a:gd name="T123" fmla="*/ 1319 h 26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83" h="260">
                  <a:moveTo>
                    <a:pt x="482" y="127"/>
                  </a:moveTo>
                  <a:cubicBezTo>
                    <a:pt x="483" y="96"/>
                    <a:pt x="483" y="96"/>
                    <a:pt x="483" y="96"/>
                  </a:cubicBezTo>
                  <a:cubicBezTo>
                    <a:pt x="480" y="95"/>
                    <a:pt x="480" y="95"/>
                    <a:pt x="480" y="95"/>
                  </a:cubicBezTo>
                  <a:cubicBezTo>
                    <a:pt x="478" y="94"/>
                    <a:pt x="478" y="94"/>
                    <a:pt x="478" y="94"/>
                  </a:cubicBezTo>
                  <a:cubicBezTo>
                    <a:pt x="478" y="94"/>
                    <a:pt x="474" y="90"/>
                    <a:pt x="474" y="90"/>
                  </a:cubicBezTo>
                  <a:cubicBezTo>
                    <a:pt x="473" y="89"/>
                    <a:pt x="470" y="89"/>
                    <a:pt x="470" y="89"/>
                  </a:cubicBezTo>
                  <a:cubicBezTo>
                    <a:pt x="463" y="88"/>
                    <a:pt x="463" y="88"/>
                    <a:pt x="463" y="88"/>
                  </a:cubicBezTo>
                  <a:cubicBezTo>
                    <a:pt x="459" y="87"/>
                    <a:pt x="459" y="87"/>
                    <a:pt x="459" y="87"/>
                  </a:cubicBezTo>
                  <a:cubicBezTo>
                    <a:pt x="456" y="87"/>
                    <a:pt x="456" y="87"/>
                    <a:pt x="456" y="87"/>
                  </a:cubicBezTo>
                  <a:cubicBezTo>
                    <a:pt x="454" y="87"/>
                    <a:pt x="454" y="87"/>
                    <a:pt x="454" y="87"/>
                  </a:cubicBezTo>
                  <a:cubicBezTo>
                    <a:pt x="455" y="95"/>
                    <a:pt x="455" y="95"/>
                    <a:pt x="455" y="95"/>
                  </a:cubicBezTo>
                  <a:cubicBezTo>
                    <a:pt x="455" y="95"/>
                    <a:pt x="451" y="97"/>
                    <a:pt x="451" y="97"/>
                  </a:cubicBezTo>
                  <a:cubicBezTo>
                    <a:pt x="450" y="97"/>
                    <a:pt x="448" y="94"/>
                    <a:pt x="448" y="94"/>
                  </a:cubicBezTo>
                  <a:cubicBezTo>
                    <a:pt x="445" y="91"/>
                    <a:pt x="445" y="91"/>
                    <a:pt x="445" y="91"/>
                  </a:cubicBezTo>
                  <a:cubicBezTo>
                    <a:pt x="445" y="89"/>
                    <a:pt x="445" y="89"/>
                    <a:pt x="445" y="89"/>
                  </a:cubicBezTo>
                  <a:cubicBezTo>
                    <a:pt x="440" y="89"/>
                    <a:pt x="440" y="89"/>
                    <a:pt x="440" y="89"/>
                  </a:cubicBezTo>
                  <a:cubicBezTo>
                    <a:pt x="437" y="90"/>
                    <a:pt x="437" y="90"/>
                    <a:pt x="437" y="90"/>
                  </a:cubicBezTo>
                  <a:cubicBezTo>
                    <a:pt x="431" y="89"/>
                    <a:pt x="431" y="89"/>
                    <a:pt x="431" y="89"/>
                  </a:cubicBezTo>
                  <a:cubicBezTo>
                    <a:pt x="426" y="89"/>
                    <a:pt x="426" y="89"/>
                    <a:pt x="426" y="89"/>
                  </a:cubicBezTo>
                  <a:cubicBezTo>
                    <a:pt x="423" y="90"/>
                    <a:pt x="423" y="90"/>
                    <a:pt x="423" y="90"/>
                  </a:cubicBezTo>
                  <a:cubicBezTo>
                    <a:pt x="419" y="87"/>
                    <a:pt x="419" y="87"/>
                    <a:pt x="419" y="87"/>
                  </a:cubicBezTo>
                  <a:cubicBezTo>
                    <a:pt x="419" y="80"/>
                    <a:pt x="419" y="80"/>
                    <a:pt x="419" y="80"/>
                  </a:cubicBezTo>
                  <a:cubicBezTo>
                    <a:pt x="413" y="77"/>
                    <a:pt x="413" y="77"/>
                    <a:pt x="413" y="77"/>
                  </a:cubicBezTo>
                  <a:cubicBezTo>
                    <a:pt x="403" y="77"/>
                    <a:pt x="403" y="77"/>
                    <a:pt x="403" y="77"/>
                  </a:cubicBezTo>
                  <a:cubicBezTo>
                    <a:pt x="394" y="77"/>
                    <a:pt x="394" y="77"/>
                    <a:pt x="394" y="77"/>
                  </a:cubicBezTo>
                  <a:cubicBezTo>
                    <a:pt x="393" y="75"/>
                    <a:pt x="393" y="75"/>
                    <a:pt x="393" y="75"/>
                  </a:cubicBezTo>
                  <a:cubicBezTo>
                    <a:pt x="392" y="72"/>
                    <a:pt x="392" y="72"/>
                    <a:pt x="392" y="72"/>
                  </a:cubicBezTo>
                  <a:cubicBezTo>
                    <a:pt x="386" y="69"/>
                    <a:pt x="386" y="69"/>
                    <a:pt x="386" y="69"/>
                  </a:cubicBezTo>
                  <a:cubicBezTo>
                    <a:pt x="386" y="64"/>
                    <a:pt x="386" y="64"/>
                    <a:pt x="386" y="64"/>
                  </a:cubicBezTo>
                  <a:cubicBezTo>
                    <a:pt x="362" y="59"/>
                    <a:pt x="362" y="59"/>
                    <a:pt x="362" y="59"/>
                  </a:cubicBezTo>
                  <a:cubicBezTo>
                    <a:pt x="361" y="61"/>
                    <a:pt x="361" y="61"/>
                    <a:pt x="361" y="61"/>
                  </a:cubicBezTo>
                  <a:cubicBezTo>
                    <a:pt x="356" y="65"/>
                    <a:pt x="356" y="65"/>
                    <a:pt x="356" y="65"/>
                  </a:cubicBezTo>
                  <a:cubicBezTo>
                    <a:pt x="357" y="71"/>
                    <a:pt x="357" y="71"/>
                    <a:pt x="357" y="71"/>
                  </a:cubicBezTo>
                  <a:cubicBezTo>
                    <a:pt x="351" y="73"/>
                    <a:pt x="351" y="73"/>
                    <a:pt x="351" y="73"/>
                  </a:cubicBezTo>
                  <a:cubicBezTo>
                    <a:pt x="347" y="72"/>
                    <a:pt x="347" y="72"/>
                    <a:pt x="347" y="72"/>
                  </a:cubicBezTo>
                  <a:cubicBezTo>
                    <a:pt x="342" y="70"/>
                    <a:pt x="342" y="70"/>
                    <a:pt x="342" y="70"/>
                  </a:cubicBezTo>
                  <a:cubicBezTo>
                    <a:pt x="340" y="72"/>
                    <a:pt x="340" y="72"/>
                    <a:pt x="340" y="72"/>
                  </a:cubicBezTo>
                  <a:cubicBezTo>
                    <a:pt x="336" y="71"/>
                    <a:pt x="336" y="71"/>
                    <a:pt x="336" y="71"/>
                  </a:cubicBezTo>
                  <a:cubicBezTo>
                    <a:pt x="332" y="68"/>
                    <a:pt x="332" y="68"/>
                    <a:pt x="332" y="68"/>
                  </a:cubicBezTo>
                  <a:cubicBezTo>
                    <a:pt x="331" y="74"/>
                    <a:pt x="331" y="74"/>
                    <a:pt x="331" y="74"/>
                  </a:cubicBezTo>
                  <a:cubicBezTo>
                    <a:pt x="328" y="78"/>
                    <a:pt x="328" y="78"/>
                    <a:pt x="328" y="78"/>
                  </a:cubicBezTo>
                  <a:cubicBezTo>
                    <a:pt x="323" y="73"/>
                    <a:pt x="323" y="73"/>
                    <a:pt x="323" y="73"/>
                  </a:cubicBezTo>
                  <a:cubicBezTo>
                    <a:pt x="320" y="67"/>
                    <a:pt x="320" y="67"/>
                    <a:pt x="320" y="67"/>
                  </a:cubicBezTo>
                  <a:cubicBezTo>
                    <a:pt x="323" y="60"/>
                    <a:pt x="323" y="60"/>
                    <a:pt x="323" y="60"/>
                  </a:cubicBezTo>
                  <a:cubicBezTo>
                    <a:pt x="323" y="57"/>
                    <a:pt x="323" y="57"/>
                    <a:pt x="323" y="57"/>
                  </a:cubicBezTo>
                  <a:cubicBezTo>
                    <a:pt x="320" y="52"/>
                    <a:pt x="320" y="52"/>
                    <a:pt x="320" y="52"/>
                  </a:cubicBezTo>
                  <a:cubicBezTo>
                    <a:pt x="316" y="51"/>
                    <a:pt x="316" y="51"/>
                    <a:pt x="316" y="51"/>
                  </a:cubicBezTo>
                  <a:cubicBezTo>
                    <a:pt x="312" y="51"/>
                    <a:pt x="312" y="51"/>
                    <a:pt x="312" y="51"/>
                  </a:cubicBezTo>
                  <a:cubicBezTo>
                    <a:pt x="310" y="49"/>
                    <a:pt x="310" y="49"/>
                    <a:pt x="310" y="49"/>
                  </a:cubicBezTo>
                  <a:cubicBezTo>
                    <a:pt x="306" y="46"/>
                    <a:pt x="306" y="46"/>
                    <a:pt x="306" y="46"/>
                  </a:cubicBezTo>
                  <a:cubicBezTo>
                    <a:pt x="303" y="50"/>
                    <a:pt x="303" y="50"/>
                    <a:pt x="303" y="50"/>
                  </a:cubicBezTo>
                  <a:cubicBezTo>
                    <a:pt x="301" y="55"/>
                    <a:pt x="301" y="55"/>
                    <a:pt x="301" y="55"/>
                  </a:cubicBezTo>
                  <a:cubicBezTo>
                    <a:pt x="292" y="55"/>
                    <a:pt x="292" y="55"/>
                    <a:pt x="292" y="55"/>
                  </a:cubicBezTo>
                  <a:cubicBezTo>
                    <a:pt x="287" y="53"/>
                    <a:pt x="287" y="53"/>
                    <a:pt x="287" y="53"/>
                  </a:cubicBezTo>
                  <a:cubicBezTo>
                    <a:pt x="286" y="49"/>
                    <a:pt x="286" y="49"/>
                    <a:pt x="286" y="49"/>
                  </a:cubicBezTo>
                  <a:cubicBezTo>
                    <a:pt x="277" y="49"/>
                    <a:pt x="277" y="49"/>
                    <a:pt x="277" y="49"/>
                  </a:cubicBezTo>
                  <a:cubicBezTo>
                    <a:pt x="272" y="52"/>
                    <a:pt x="272" y="52"/>
                    <a:pt x="272" y="52"/>
                  </a:cubicBezTo>
                  <a:cubicBezTo>
                    <a:pt x="271" y="49"/>
                    <a:pt x="271" y="49"/>
                    <a:pt x="271" y="49"/>
                  </a:cubicBezTo>
                  <a:cubicBezTo>
                    <a:pt x="268" y="45"/>
                    <a:pt x="268" y="45"/>
                    <a:pt x="268" y="45"/>
                  </a:cubicBezTo>
                  <a:cubicBezTo>
                    <a:pt x="264" y="44"/>
                    <a:pt x="264" y="44"/>
                    <a:pt x="264" y="44"/>
                  </a:cubicBezTo>
                  <a:cubicBezTo>
                    <a:pt x="259" y="49"/>
                    <a:pt x="259" y="49"/>
                    <a:pt x="259" y="49"/>
                  </a:cubicBezTo>
                  <a:cubicBezTo>
                    <a:pt x="253" y="52"/>
                    <a:pt x="253" y="52"/>
                    <a:pt x="253" y="52"/>
                  </a:cubicBezTo>
                  <a:cubicBezTo>
                    <a:pt x="247" y="57"/>
                    <a:pt x="247" y="57"/>
                    <a:pt x="247" y="57"/>
                  </a:cubicBezTo>
                  <a:cubicBezTo>
                    <a:pt x="251" y="51"/>
                    <a:pt x="251" y="51"/>
                    <a:pt x="251" y="51"/>
                  </a:cubicBezTo>
                  <a:cubicBezTo>
                    <a:pt x="255" y="48"/>
                    <a:pt x="255" y="48"/>
                    <a:pt x="255" y="48"/>
                  </a:cubicBezTo>
                  <a:cubicBezTo>
                    <a:pt x="262" y="39"/>
                    <a:pt x="262" y="39"/>
                    <a:pt x="262" y="39"/>
                  </a:cubicBezTo>
                  <a:cubicBezTo>
                    <a:pt x="266" y="35"/>
                    <a:pt x="266" y="35"/>
                    <a:pt x="266" y="35"/>
                  </a:cubicBezTo>
                  <a:cubicBezTo>
                    <a:pt x="270" y="29"/>
                    <a:pt x="270" y="29"/>
                    <a:pt x="270" y="29"/>
                  </a:cubicBezTo>
                  <a:cubicBezTo>
                    <a:pt x="268" y="19"/>
                    <a:pt x="268" y="19"/>
                    <a:pt x="268" y="19"/>
                  </a:cubicBezTo>
                  <a:cubicBezTo>
                    <a:pt x="260" y="12"/>
                    <a:pt x="260" y="12"/>
                    <a:pt x="260" y="12"/>
                  </a:cubicBezTo>
                  <a:cubicBezTo>
                    <a:pt x="254" y="11"/>
                    <a:pt x="254" y="11"/>
                    <a:pt x="254" y="11"/>
                  </a:cubicBezTo>
                  <a:cubicBezTo>
                    <a:pt x="254" y="8"/>
                    <a:pt x="254" y="8"/>
                    <a:pt x="254" y="8"/>
                  </a:cubicBezTo>
                  <a:cubicBezTo>
                    <a:pt x="249" y="1"/>
                    <a:pt x="249" y="1"/>
                    <a:pt x="249" y="1"/>
                  </a:cubicBezTo>
                  <a:cubicBezTo>
                    <a:pt x="249" y="1"/>
                    <a:pt x="242" y="0"/>
                    <a:pt x="241" y="0"/>
                  </a:cubicBezTo>
                  <a:cubicBezTo>
                    <a:pt x="241" y="1"/>
                    <a:pt x="233" y="9"/>
                    <a:pt x="233" y="9"/>
                  </a:cubicBezTo>
                  <a:cubicBezTo>
                    <a:pt x="231" y="16"/>
                    <a:pt x="231" y="16"/>
                    <a:pt x="231" y="16"/>
                  </a:cubicBezTo>
                  <a:cubicBezTo>
                    <a:pt x="222" y="22"/>
                    <a:pt x="222" y="22"/>
                    <a:pt x="222" y="22"/>
                  </a:cubicBezTo>
                  <a:cubicBezTo>
                    <a:pt x="216" y="19"/>
                    <a:pt x="216" y="19"/>
                    <a:pt x="216" y="19"/>
                  </a:cubicBezTo>
                  <a:cubicBezTo>
                    <a:pt x="206" y="23"/>
                    <a:pt x="206" y="23"/>
                    <a:pt x="206" y="23"/>
                  </a:cubicBezTo>
                  <a:cubicBezTo>
                    <a:pt x="195" y="29"/>
                    <a:pt x="195" y="29"/>
                    <a:pt x="195" y="29"/>
                  </a:cubicBezTo>
                  <a:cubicBezTo>
                    <a:pt x="190" y="35"/>
                    <a:pt x="190" y="35"/>
                    <a:pt x="190" y="35"/>
                  </a:cubicBezTo>
                  <a:cubicBezTo>
                    <a:pt x="190" y="35"/>
                    <a:pt x="189" y="46"/>
                    <a:pt x="188" y="46"/>
                  </a:cubicBezTo>
                  <a:cubicBezTo>
                    <a:pt x="187" y="46"/>
                    <a:pt x="172" y="50"/>
                    <a:pt x="172" y="50"/>
                  </a:cubicBezTo>
                  <a:cubicBezTo>
                    <a:pt x="169" y="54"/>
                    <a:pt x="169" y="54"/>
                    <a:pt x="169" y="54"/>
                  </a:cubicBezTo>
                  <a:cubicBezTo>
                    <a:pt x="169" y="54"/>
                    <a:pt x="171" y="63"/>
                    <a:pt x="170" y="64"/>
                  </a:cubicBezTo>
                  <a:cubicBezTo>
                    <a:pt x="170" y="64"/>
                    <a:pt x="167" y="63"/>
                    <a:pt x="167" y="63"/>
                  </a:cubicBezTo>
                  <a:cubicBezTo>
                    <a:pt x="162" y="61"/>
                    <a:pt x="162" y="61"/>
                    <a:pt x="162" y="61"/>
                  </a:cubicBezTo>
                  <a:cubicBezTo>
                    <a:pt x="162" y="61"/>
                    <a:pt x="160" y="65"/>
                    <a:pt x="158" y="66"/>
                  </a:cubicBezTo>
                  <a:cubicBezTo>
                    <a:pt x="155" y="67"/>
                    <a:pt x="155" y="62"/>
                    <a:pt x="155" y="62"/>
                  </a:cubicBezTo>
                  <a:cubicBezTo>
                    <a:pt x="152" y="59"/>
                    <a:pt x="152" y="59"/>
                    <a:pt x="152" y="59"/>
                  </a:cubicBezTo>
                  <a:cubicBezTo>
                    <a:pt x="150" y="59"/>
                    <a:pt x="150" y="59"/>
                    <a:pt x="150" y="59"/>
                  </a:cubicBezTo>
                  <a:cubicBezTo>
                    <a:pt x="148" y="65"/>
                    <a:pt x="148" y="65"/>
                    <a:pt x="148" y="65"/>
                  </a:cubicBezTo>
                  <a:cubicBezTo>
                    <a:pt x="148" y="65"/>
                    <a:pt x="148" y="70"/>
                    <a:pt x="148" y="70"/>
                  </a:cubicBezTo>
                  <a:cubicBezTo>
                    <a:pt x="149" y="71"/>
                    <a:pt x="148" y="79"/>
                    <a:pt x="148" y="79"/>
                  </a:cubicBezTo>
                  <a:cubicBezTo>
                    <a:pt x="145" y="80"/>
                    <a:pt x="145" y="80"/>
                    <a:pt x="145" y="80"/>
                  </a:cubicBezTo>
                  <a:cubicBezTo>
                    <a:pt x="143" y="76"/>
                    <a:pt x="143" y="76"/>
                    <a:pt x="143" y="76"/>
                  </a:cubicBezTo>
                  <a:cubicBezTo>
                    <a:pt x="145" y="68"/>
                    <a:pt x="145" y="68"/>
                    <a:pt x="145" y="68"/>
                  </a:cubicBezTo>
                  <a:cubicBezTo>
                    <a:pt x="144" y="63"/>
                    <a:pt x="144" y="63"/>
                    <a:pt x="144" y="63"/>
                  </a:cubicBezTo>
                  <a:cubicBezTo>
                    <a:pt x="143" y="58"/>
                    <a:pt x="143" y="58"/>
                    <a:pt x="143" y="58"/>
                  </a:cubicBezTo>
                  <a:cubicBezTo>
                    <a:pt x="137" y="56"/>
                    <a:pt x="137" y="56"/>
                    <a:pt x="137" y="56"/>
                  </a:cubicBezTo>
                  <a:cubicBezTo>
                    <a:pt x="131" y="56"/>
                    <a:pt x="131" y="56"/>
                    <a:pt x="131" y="56"/>
                  </a:cubicBezTo>
                  <a:cubicBezTo>
                    <a:pt x="128" y="70"/>
                    <a:pt x="128" y="70"/>
                    <a:pt x="128" y="70"/>
                  </a:cubicBezTo>
                  <a:cubicBezTo>
                    <a:pt x="125" y="73"/>
                    <a:pt x="125" y="73"/>
                    <a:pt x="125" y="73"/>
                  </a:cubicBezTo>
                  <a:cubicBezTo>
                    <a:pt x="123" y="76"/>
                    <a:pt x="123" y="76"/>
                    <a:pt x="123" y="76"/>
                  </a:cubicBezTo>
                  <a:cubicBezTo>
                    <a:pt x="126" y="81"/>
                    <a:pt x="126" y="81"/>
                    <a:pt x="126" y="81"/>
                  </a:cubicBezTo>
                  <a:cubicBezTo>
                    <a:pt x="125" y="86"/>
                    <a:pt x="125" y="86"/>
                    <a:pt x="125" y="86"/>
                  </a:cubicBezTo>
                  <a:cubicBezTo>
                    <a:pt x="126" y="88"/>
                    <a:pt x="126" y="88"/>
                    <a:pt x="126" y="88"/>
                  </a:cubicBezTo>
                  <a:cubicBezTo>
                    <a:pt x="132" y="94"/>
                    <a:pt x="132" y="94"/>
                    <a:pt x="132" y="94"/>
                  </a:cubicBezTo>
                  <a:cubicBezTo>
                    <a:pt x="128" y="101"/>
                    <a:pt x="128" y="101"/>
                    <a:pt x="128" y="101"/>
                  </a:cubicBezTo>
                  <a:cubicBezTo>
                    <a:pt x="121" y="94"/>
                    <a:pt x="121" y="94"/>
                    <a:pt x="121" y="94"/>
                  </a:cubicBezTo>
                  <a:cubicBezTo>
                    <a:pt x="113" y="88"/>
                    <a:pt x="113" y="88"/>
                    <a:pt x="113" y="88"/>
                  </a:cubicBezTo>
                  <a:cubicBezTo>
                    <a:pt x="108" y="88"/>
                    <a:pt x="108" y="88"/>
                    <a:pt x="108" y="88"/>
                  </a:cubicBezTo>
                  <a:cubicBezTo>
                    <a:pt x="103" y="88"/>
                    <a:pt x="103" y="88"/>
                    <a:pt x="103" y="88"/>
                  </a:cubicBezTo>
                  <a:cubicBezTo>
                    <a:pt x="104" y="95"/>
                    <a:pt x="104" y="95"/>
                    <a:pt x="104" y="95"/>
                  </a:cubicBezTo>
                  <a:cubicBezTo>
                    <a:pt x="102" y="96"/>
                    <a:pt x="102" y="96"/>
                    <a:pt x="102" y="96"/>
                  </a:cubicBezTo>
                  <a:cubicBezTo>
                    <a:pt x="98" y="95"/>
                    <a:pt x="98" y="95"/>
                    <a:pt x="98" y="95"/>
                  </a:cubicBezTo>
                  <a:cubicBezTo>
                    <a:pt x="93" y="97"/>
                    <a:pt x="93" y="97"/>
                    <a:pt x="93" y="97"/>
                  </a:cubicBezTo>
                  <a:cubicBezTo>
                    <a:pt x="89" y="98"/>
                    <a:pt x="89" y="98"/>
                    <a:pt x="89" y="98"/>
                  </a:cubicBezTo>
                  <a:cubicBezTo>
                    <a:pt x="85" y="99"/>
                    <a:pt x="85" y="99"/>
                    <a:pt x="85" y="99"/>
                  </a:cubicBezTo>
                  <a:cubicBezTo>
                    <a:pt x="83" y="97"/>
                    <a:pt x="83" y="97"/>
                    <a:pt x="83" y="97"/>
                  </a:cubicBezTo>
                  <a:cubicBezTo>
                    <a:pt x="79" y="98"/>
                    <a:pt x="79" y="98"/>
                    <a:pt x="79" y="98"/>
                  </a:cubicBezTo>
                  <a:cubicBezTo>
                    <a:pt x="73" y="102"/>
                    <a:pt x="73" y="102"/>
                    <a:pt x="73" y="102"/>
                  </a:cubicBezTo>
                  <a:cubicBezTo>
                    <a:pt x="66" y="106"/>
                    <a:pt x="66" y="106"/>
                    <a:pt x="66" y="106"/>
                  </a:cubicBezTo>
                  <a:cubicBezTo>
                    <a:pt x="64" y="107"/>
                    <a:pt x="64" y="107"/>
                    <a:pt x="64" y="107"/>
                  </a:cubicBezTo>
                  <a:cubicBezTo>
                    <a:pt x="62" y="112"/>
                    <a:pt x="62" y="112"/>
                    <a:pt x="62" y="112"/>
                  </a:cubicBezTo>
                  <a:cubicBezTo>
                    <a:pt x="59" y="112"/>
                    <a:pt x="59" y="112"/>
                    <a:pt x="59" y="112"/>
                  </a:cubicBezTo>
                  <a:cubicBezTo>
                    <a:pt x="56" y="109"/>
                    <a:pt x="56" y="109"/>
                    <a:pt x="56" y="109"/>
                  </a:cubicBezTo>
                  <a:cubicBezTo>
                    <a:pt x="57" y="106"/>
                    <a:pt x="57" y="106"/>
                    <a:pt x="57" y="106"/>
                  </a:cubicBezTo>
                  <a:cubicBezTo>
                    <a:pt x="60" y="104"/>
                    <a:pt x="60" y="104"/>
                    <a:pt x="60" y="104"/>
                  </a:cubicBezTo>
                  <a:cubicBezTo>
                    <a:pt x="59" y="100"/>
                    <a:pt x="59" y="100"/>
                    <a:pt x="59" y="100"/>
                  </a:cubicBezTo>
                  <a:cubicBezTo>
                    <a:pt x="55" y="99"/>
                    <a:pt x="55" y="99"/>
                    <a:pt x="55" y="99"/>
                  </a:cubicBezTo>
                  <a:cubicBezTo>
                    <a:pt x="53" y="99"/>
                    <a:pt x="53" y="99"/>
                    <a:pt x="53" y="99"/>
                  </a:cubicBezTo>
                  <a:cubicBezTo>
                    <a:pt x="50" y="98"/>
                    <a:pt x="50" y="98"/>
                    <a:pt x="50" y="98"/>
                  </a:cubicBezTo>
                  <a:cubicBezTo>
                    <a:pt x="52" y="102"/>
                    <a:pt x="52" y="102"/>
                    <a:pt x="52" y="102"/>
                  </a:cubicBezTo>
                  <a:cubicBezTo>
                    <a:pt x="52" y="109"/>
                    <a:pt x="52" y="109"/>
                    <a:pt x="52" y="109"/>
                  </a:cubicBezTo>
                  <a:cubicBezTo>
                    <a:pt x="54" y="112"/>
                    <a:pt x="54" y="112"/>
                    <a:pt x="54" y="112"/>
                  </a:cubicBezTo>
                  <a:cubicBezTo>
                    <a:pt x="52" y="118"/>
                    <a:pt x="52" y="118"/>
                    <a:pt x="52" y="118"/>
                  </a:cubicBezTo>
                  <a:cubicBezTo>
                    <a:pt x="49" y="116"/>
                    <a:pt x="49" y="116"/>
                    <a:pt x="49" y="116"/>
                  </a:cubicBezTo>
                  <a:cubicBezTo>
                    <a:pt x="46" y="116"/>
                    <a:pt x="46" y="116"/>
                    <a:pt x="46" y="116"/>
                  </a:cubicBezTo>
                  <a:cubicBezTo>
                    <a:pt x="43" y="118"/>
                    <a:pt x="43" y="118"/>
                    <a:pt x="43" y="118"/>
                  </a:cubicBezTo>
                  <a:cubicBezTo>
                    <a:pt x="40" y="121"/>
                    <a:pt x="40" y="121"/>
                    <a:pt x="40" y="121"/>
                  </a:cubicBezTo>
                  <a:cubicBezTo>
                    <a:pt x="38" y="123"/>
                    <a:pt x="38" y="123"/>
                    <a:pt x="38" y="123"/>
                  </a:cubicBezTo>
                  <a:cubicBezTo>
                    <a:pt x="41" y="130"/>
                    <a:pt x="41" y="130"/>
                    <a:pt x="41" y="130"/>
                  </a:cubicBezTo>
                  <a:cubicBezTo>
                    <a:pt x="41" y="130"/>
                    <a:pt x="39" y="129"/>
                    <a:pt x="39" y="129"/>
                  </a:cubicBezTo>
                  <a:cubicBezTo>
                    <a:pt x="38" y="128"/>
                    <a:pt x="33" y="128"/>
                    <a:pt x="33" y="128"/>
                  </a:cubicBezTo>
                  <a:cubicBezTo>
                    <a:pt x="30" y="127"/>
                    <a:pt x="30" y="127"/>
                    <a:pt x="30" y="127"/>
                  </a:cubicBezTo>
                  <a:cubicBezTo>
                    <a:pt x="30" y="129"/>
                    <a:pt x="30" y="129"/>
                    <a:pt x="30" y="129"/>
                  </a:cubicBezTo>
                  <a:cubicBezTo>
                    <a:pt x="32" y="132"/>
                    <a:pt x="32" y="132"/>
                    <a:pt x="32" y="132"/>
                  </a:cubicBezTo>
                  <a:cubicBezTo>
                    <a:pt x="33" y="135"/>
                    <a:pt x="33" y="135"/>
                    <a:pt x="33" y="135"/>
                  </a:cubicBezTo>
                  <a:cubicBezTo>
                    <a:pt x="31" y="136"/>
                    <a:pt x="31" y="136"/>
                    <a:pt x="31" y="136"/>
                  </a:cubicBezTo>
                  <a:cubicBezTo>
                    <a:pt x="26" y="133"/>
                    <a:pt x="26" y="133"/>
                    <a:pt x="26" y="133"/>
                  </a:cubicBezTo>
                  <a:cubicBezTo>
                    <a:pt x="23" y="130"/>
                    <a:pt x="23" y="130"/>
                    <a:pt x="23" y="130"/>
                  </a:cubicBezTo>
                  <a:cubicBezTo>
                    <a:pt x="23" y="128"/>
                    <a:pt x="23" y="128"/>
                    <a:pt x="23" y="128"/>
                  </a:cubicBezTo>
                  <a:cubicBezTo>
                    <a:pt x="21" y="123"/>
                    <a:pt x="21" y="123"/>
                    <a:pt x="21" y="123"/>
                  </a:cubicBezTo>
                  <a:cubicBezTo>
                    <a:pt x="23" y="121"/>
                    <a:pt x="23" y="121"/>
                    <a:pt x="23" y="121"/>
                  </a:cubicBezTo>
                  <a:cubicBezTo>
                    <a:pt x="23" y="118"/>
                    <a:pt x="23" y="118"/>
                    <a:pt x="23" y="118"/>
                  </a:cubicBezTo>
                  <a:cubicBezTo>
                    <a:pt x="19" y="116"/>
                    <a:pt x="19" y="116"/>
                    <a:pt x="19" y="116"/>
                  </a:cubicBezTo>
                  <a:cubicBezTo>
                    <a:pt x="15" y="113"/>
                    <a:pt x="15" y="113"/>
                    <a:pt x="15" y="113"/>
                  </a:cubicBezTo>
                  <a:cubicBezTo>
                    <a:pt x="14" y="111"/>
                    <a:pt x="14" y="111"/>
                    <a:pt x="14" y="111"/>
                  </a:cubicBezTo>
                  <a:cubicBezTo>
                    <a:pt x="16" y="111"/>
                    <a:pt x="16" y="111"/>
                    <a:pt x="16" y="111"/>
                  </a:cubicBezTo>
                  <a:cubicBezTo>
                    <a:pt x="18" y="112"/>
                    <a:pt x="18" y="112"/>
                    <a:pt x="18" y="112"/>
                  </a:cubicBezTo>
                  <a:cubicBezTo>
                    <a:pt x="18" y="112"/>
                    <a:pt x="22" y="113"/>
                    <a:pt x="22" y="113"/>
                  </a:cubicBezTo>
                  <a:cubicBezTo>
                    <a:pt x="23" y="113"/>
                    <a:pt x="24" y="116"/>
                    <a:pt x="24" y="116"/>
                  </a:cubicBezTo>
                  <a:cubicBezTo>
                    <a:pt x="31" y="118"/>
                    <a:pt x="31" y="118"/>
                    <a:pt x="31" y="118"/>
                  </a:cubicBezTo>
                  <a:cubicBezTo>
                    <a:pt x="38" y="117"/>
                    <a:pt x="38" y="117"/>
                    <a:pt x="38" y="117"/>
                  </a:cubicBezTo>
                  <a:cubicBezTo>
                    <a:pt x="42" y="114"/>
                    <a:pt x="42" y="114"/>
                    <a:pt x="42" y="114"/>
                  </a:cubicBezTo>
                  <a:cubicBezTo>
                    <a:pt x="43" y="109"/>
                    <a:pt x="43" y="109"/>
                    <a:pt x="43" y="109"/>
                  </a:cubicBezTo>
                  <a:cubicBezTo>
                    <a:pt x="36" y="101"/>
                    <a:pt x="36" y="101"/>
                    <a:pt x="36" y="101"/>
                  </a:cubicBezTo>
                  <a:cubicBezTo>
                    <a:pt x="30" y="97"/>
                    <a:pt x="30" y="97"/>
                    <a:pt x="30" y="97"/>
                  </a:cubicBezTo>
                  <a:cubicBezTo>
                    <a:pt x="26" y="93"/>
                    <a:pt x="26" y="93"/>
                    <a:pt x="26" y="93"/>
                  </a:cubicBezTo>
                  <a:cubicBezTo>
                    <a:pt x="20" y="91"/>
                    <a:pt x="20" y="91"/>
                    <a:pt x="20" y="91"/>
                  </a:cubicBezTo>
                  <a:cubicBezTo>
                    <a:pt x="17" y="90"/>
                    <a:pt x="17" y="90"/>
                    <a:pt x="17" y="90"/>
                  </a:cubicBezTo>
                  <a:cubicBezTo>
                    <a:pt x="17" y="87"/>
                    <a:pt x="17" y="87"/>
                    <a:pt x="17" y="87"/>
                  </a:cubicBezTo>
                  <a:cubicBezTo>
                    <a:pt x="13" y="87"/>
                    <a:pt x="13" y="87"/>
                    <a:pt x="13" y="87"/>
                  </a:cubicBezTo>
                  <a:cubicBezTo>
                    <a:pt x="10" y="87"/>
                    <a:pt x="10" y="87"/>
                    <a:pt x="10" y="87"/>
                  </a:cubicBezTo>
                  <a:cubicBezTo>
                    <a:pt x="9" y="87"/>
                    <a:pt x="9" y="87"/>
                    <a:pt x="9" y="87"/>
                  </a:cubicBezTo>
                  <a:cubicBezTo>
                    <a:pt x="8" y="89"/>
                    <a:pt x="8" y="89"/>
                    <a:pt x="8" y="89"/>
                  </a:cubicBezTo>
                  <a:cubicBezTo>
                    <a:pt x="4" y="93"/>
                    <a:pt x="4" y="93"/>
                    <a:pt x="4" y="93"/>
                  </a:cubicBezTo>
                  <a:cubicBezTo>
                    <a:pt x="4" y="93"/>
                    <a:pt x="4" y="93"/>
                    <a:pt x="4" y="93"/>
                  </a:cubicBezTo>
                  <a:cubicBezTo>
                    <a:pt x="4" y="94"/>
                    <a:pt x="4" y="94"/>
                    <a:pt x="4" y="94"/>
                  </a:cubicBezTo>
                  <a:cubicBezTo>
                    <a:pt x="3" y="95"/>
                    <a:pt x="3" y="95"/>
                    <a:pt x="3" y="95"/>
                  </a:cubicBezTo>
                  <a:cubicBezTo>
                    <a:pt x="3" y="96"/>
                    <a:pt x="3" y="96"/>
                    <a:pt x="3" y="96"/>
                  </a:cubicBezTo>
                  <a:cubicBezTo>
                    <a:pt x="2" y="99"/>
                    <a:pt x="2" y="99"/>
                    <a:pt x="2" y="99"/>
                  </a:cubicBezTo>
                  <a:cubicBezTo>
                    <a:pt x="3" y="100"/>
                    <a:pt x="3" y="100"/>
                    <a:pt x="3" y="100"/>
                  </a:cubicBezTo>
                  <a:cubicBezTo>
                    <a:pt x="6" y="102"/>
                    <a:pt x="6" y="102"/>
                    <a:pt x="6" y="102"/>
                  </a:cubicBezTo>
                  <a:cubicBezTo>
                    <a:pt x="8" y="107"/>
                    <a:pt x="8" y="107"/>
                    <a:pt x="8" y="107"/>
                  </a:cubicBezTo>
                  <a:cubicBezTo>
                    <a:pt x="4" y="112"/>
                    <a:pt x="4" y="112"/>
                    <a:pt x="4" y="112"/>
                  </a:cubicBezTo>
                  <a:cubicBezTo>
                    <a:pt x="8" y="122"/>
                    <a:pt x="8" y="122"/>
                    <a:pt x="8" y="122"/>
                  </a:cubicBezTo>
                  <a:cubicBezTo>
                    <a:pt x="6" y="124"/>
                    <a:pt x="6" y="124"/>
                    <a:pt x="6" y="124"/>
                  </a:cubicBezTo>
                  <a:cubicBezTo>
                    <a:pt x="7" y="126"/>
                    <a:pt x="7" y="126"/>
                    <a:pt x="7" y="126"/>
                  </a:cubicBezTo>
                  <a:cubicBezTo>
                    <a:pt x="6" y="127"/>
                    <a:pt x="6" y="127"/>
                    <a:pt x="6" y="127"/>
                  </a:cubicBezTo>
                  <a:cubicBezTo>
                    <a:pt x="8" y="129"/>
                    <a:pt x="8" y="129"/>
                    <a:pt x="8" y="129"/>
                  </a:cubicBezTo>
                  <a:cubicBezTo>
                    <a:pt x="8" y="129"/>
                    <a:pt x="7" y="131"/>
                    <a:pt x="7" y="131"/>
                  </a:cubicBezTo>
                  <a:cubicBezTo>
                    <a:pt x="8" y="131"/>
                    <a:pt x="9" y="133"/>
                    <a:pt x="9" y="133"/>
                  </a:cubicBezTo>
                  <a:cubicBezTo>
                    <a:pt x="8" y="137"/>
                    <a:pt x="8" y="137"/>
                    <a:pt x="8" y="137"/>
                  </a:cubicBezTo>
                  <a:cubicBezTo>
                    <a:pt x="10" y="140"/>
                    <a:pt x="10" y="140"/>
                    <a:pt x="10" y="140"/>
                  </a:cubicBezTo>
                  <a:cubicBezTo>
                    <a:pt x="12" y="141"/>
                    <a:pt x="12" y="141"/>
                    <a:pt x="12" y="141"/>
                  </a:cubicBezTo>
                  <a:cubicBezTo>
                    <a:pt x="11" y="143"/>
                    <a:pt x="11" y="143"/>
                    <a:pt x="11" y="143"/>
                  </a:cubicBezTo>
                  <a:cubicBezTo>
                    <a:pt x="0" y="157"/>
                    <a:pt x="0" y="157"/>
                    <a:pt x="0" y="157"/>
                  </a:cubicBezTo>
                  <a:cubicBezTo>
                    <a:pt x="2" y="157"/>
                    <a:pt x="2" y="157"/>
                    <a:pt x="2" y="157"/>
                  </a:cubicBezTo>
                  <a:cubicBezTo>
                    <a:pt x="4" y="158"/>
                    <a:pt x="4" y="158"/>
                    <a:pt x="4" y="158"/>
                  </a:cubicBezTo>
                  <a:cubicBezTo>
                    <a:pt x="4" y="163"/>
                    <a:pt x="4" y="163"/>
                    <a:pt x="4" y="163"/>
                  </a:cubicBezTo>
                  <a:cubicBezTo>
                    <a:pt x="1" y="163"/>
                    <a:pt x="1" y="163"/>
                    <a:pt x="1" y="163"/>
                  </a:cubicBezTo>
                  <a:cubicBezTo>
                    <a:pt x="2" y="164"/>
                    <a:pt x="2" y="164"/>
                    <a:pt x="2" y="164"/>
                  </a:cubicBezTo>
                  <a:cubicBezTo>
                    <a:pt x="1" y="168"/>
                    <a:pt x="1" y="168"/>
                    <a:pt x="1" y="168"/>
                  </a:cubicBezTo>
                  <a:cubicBezTo>
                    <a:pt x="1" y="171"/>
                    <a:pt x="1" y="171"/>
                    <a:pt x="1" y="171"/>
                  </a:cubicBezTo>
                  <a:cubicBezTo>
                    <a:pt x="0" y="178"/>
                    <a:pt x="0" y="178"/>
                    <a:pt x="0" y="178"/>
                  </a:cubicBezTo>
                  <a:cubicBezTo>
                    <a:pt x="2" y="183"/>
                    <a:pt x="2" y="183"/>
                    <a:pt x="2" y="183"/>
                  </a:cubicBezTo>
                  <a:cubicBezTo>
                    <a:pt x="6" y="185"/>
                    <a:pt x="6" y="185"/>
                    <a:pt x="6" y="185"/>
                  </a:cubicBezTo>
                  <a:cubicBezTo>
                    <a:pt x="9" y="186"/>
                    <a:pt x="9" y="186"/>
                    <a:pt x="9" y="186"/>
                  </a:cubicBezTo>
                  <a:cubicBezTo>
                    <a:pt x="13" y="195"/>
                    <a:pt x="13" y="195"/>
                    <a:pt x="13" y="195"/>
                  </a:cubicBezTo>
                  <a:cubicBezTo>
                    <a:pt x="16" y="197"/>
                    <a:pt x="16" y="197"/>
                    <a:pt x="16" y="197"/>
                  </a:cubicBezTo>
                  <a:cubicBezTo>
                    <a:pt x="15" y="199"/>
                    <a:pt x="15" y="199"/>
                    <a:pt x="15" y="199"/>
                  </a:cubicBezTo>
                  <a:cubicBezTo>
                    <a:pt x="12" y="201"/>
                    <a:pt x="12" y="201"/>
                    <a:pt x="12" y="201"/>
                  </a:cubicBezTo>
                  <a:cubicBezTo>
                    <a:pt x="13" y="204"/>
                    <a:pt x="13" y="204"/>
                    <a:pt x="13" y="204"/>
                  </a:cubicBezTo>
                  <a:cubicBezTo>
                    <a:pt x="15" y="205"/>
                    <a:pt x="15" y="205"/>
                    <a:pt x="15" y="205"/>
                  </a:cubicBezTo>
                  <a:cubicBezTo>
                    <a:pt x="18" y="205"/>
                    <a:pt x="18" y="205"/>
                    <a:pt x="18" y="205"/>
                  </a:cubicBezTo>
                  <a:cubicBezTo>
                    <a:pt x="21" y="208"/>
                    <a:pt x="21" y="208"/>
                    <a:pt x="21" y="208"/>
                  </a:cubicBezTo>
                  <a:cubicBezTo>
                    <a:pt x="22" y="209"/>
                    <a:pt x="22" y="209"/>
                    <a:pt x="22" y="209"/>
                  </a:cubicBezTo>
                  <a:cubicBezTo>
                    <a:pt x="34" y="214"/>
                    <a:pt x="34" y="214"/>
                    <a:pt x="34" y="214"/>
                  </a:cubicBezTo>
                  <a:cubicBezTo>
                    <a:pt x="35" y="214"/>
                    <a:pt x="35" y="214"/>
                    <a:pt x="35" y="214"/>
                  </a:cubicBezTo>
                  <a:cubicBezTo>
                    <a:pt x="34" y="219"/>
                    <a:pt x="34" y="219"/>
                    <a:pt x="34" y="219"/>
                  </a:cubicBezTo>
                  <a:cubicBezTo>
                    <a:pt x="32" y="220"/>
                    <a:pt x="32" y="220"/>
                    <a:pt x="32" y="220"/>
                  </a:cubicBezTo>
                  <a:cubicBezTo>
                    <a:pt x="30" y="223"/>
                    <a:pt x="30" y="223"/>
                    <a:pt x="30" y="223"/>
                  </a:cubicBezTo>
                  <a:cubicBezTo>
                    <a:pt x="28" y="225"/>
                    <a:pt x="28" y="225"/>
                    <a:pt x="28" y="225"/>
                  </a:cubicBezTo>
                  <a:cubicBezTo>
                    <a:pt x="31" y="224"/>
                    <a:pt x="31" y="224"/>
                    <a:pt x="31" y="224"/>
                  </a:cubicBezTo>
                  <a:cubicBezTo>
                    <a:pt x="29" y="228"/>
                    <a:pt x="29" y="228"/>
                    <a:pt x="29" y="228"/>
                  </a:cubicBezTo>
                  <a:cubicBezTo>
                    <a:pt x="26" y="232"/>
                    <a:pt x="26" y="232"/>
                    <a:pt x="26" y="232"/>
                  </a:cubicBezTo>
                  <a:cubicBezTo>
                    <a:pt x="29" y="236"/>
                    <a:pt x="29" y="236"/>
                    <a:pt x="29" y="236"/>
                  </a:cubicBezTo>
                  <a:cubicBezTo>
                    <a:pt x="35" y="239"/>
                    <a:pt x="35" y="239"/>
                    <a:pt x="35" y="239"/>
                  </a:cubicBezTo>
                  <a:cubicBezTo>
                    <a:pt x="40" y="244"/>
                    <a:pt x="40" y="244"/>
                    <a:pt x="40" y="244"/>
                  </a:cubicBezTo>
                  <a:cubicBezTo>
                    <a:pt x="40" y="247"/>
                    <a:pt x="40" y="247"/>
                    <a:pt x="40" y="247"/>
                  </a:cubicBezTo>
                  <a:cubicBezTo>
                    <a:pt x="42" y="248"/>
                    <a:pt x="42" y="248"/>
                    <a:pt x="42" y="248"/>
                  </a:cubicBezTo>
                  <a:cubicBezTo>
                    <a:pt x="45" y="248"/>
                    <a:pt x="45" y="248"/>
                    <a:pt x="45" y="248"/>
                  </a:cubicBezTo>
                  <a:cubicBezTo>
                    <a:pt x="47" y="250"/>
                    <a:pt x="47" y="250"/>
                    <a:pt x="47" y="250"/>
                  </a:cubicBezTo>
                  <a:cubicBezTo>
                    <a:pt x="50" y="255"/>
                    <a:pt x="50" y="255"/>
                    <a:pt x="50" y="255"/>
                  </a:cubicBezTo>
                  <a:cubicBezTo>
                    <a:pt x="49" y="256"/>
                    <a:pt x="49" y="256"/>
                    <a:pt x="49" y="256"/>
                  </a:cubicBezTo>
                  <a:cubicBezTo>
                    <a:pt x="52" y="259"/>
                    <a:pt x="52" y="259"/>
                    <a:pt x="52" y="259"/>
                  </a:cubicBezTo>
                  <a:cubicBezTo>
                    <a:pt x="56" y="259"/>
                    <a:pt x="56" y="259"/>
                    <a:pt x="56" y="259"/>
                  </a:cubicBezTo>
                  <a:cubicBezTo>
                    <a:pt x="59" y="256"/>
                    <a:pt x="59" y="256"/>
                    <a:pt x="59" y="256"/>
                  </a:cubicBezTo>
                  <a:cubicBezTo>
                    <a:pt x="61" y="258"/>
                    <a:pt x="61" y="258"/>
                    <a:pt x="61" y="258"/>
                  </a:cubicBezTo>
                  <a:cubicBezTo>
                    <a:pt x="61" y="260"/>
                    <a:pt x="61" y="260"/>
                    <a:pt x="61" y="260"/>
                  </a:cubicBezTo>
                  <a:cubicBezTo>
                    <a:pt x="62" y="260"/>
                    <a:pt x="62" y="260"/>
                    <a:pt x="62" y="260"/>
                  </a:cubicBezTo>
                  <a:cubicBezTo>
                    <a:pt x="64" y="257"/>
                    <a:pt x="64" y="257"/>
                    <a:pt x="64" y="257"/>
                  </a:cubicBezTo>
                  <a:cubicBezTo>
                    <a:pt x="67" y="253"/>
                    <a:pt x="67" y="253"/>
                    <a:pt x="67" y="253"/>
                  </a:cubicBezTo>
                  <a:cubicBezTo>
                    <a:pt x="67" y="253"/>
                    <a:pt x="64" y="244"/>
                    <a:pt x="63" y="244"/>
                  </a:cubicBezTo>
                  <a:cubicBezTo>
                    <a:pt x="62" y="243"/>
                    <a:pt x="56" y="235"/>
                    <a:pt x="56" y="235"/>
                  </a:cubicBezTo>
                  <a:cubicBezTo>
                    <a:pt x="59" y="229"/>
                    <a:pt x="59" y="229"/>
                    <a:pt x="59" y="229"/>
                  </a:cubicBezTo>
                  <a:cubicBezTo>
                    <a:pt x="63" y="226"/>
                    <a:pt x="63" y="226"/>
                    <a:pt x="63" y="226"/>
                  </a:cubicBezTo>
                  <a:cubicBezTo>
                    <a:pt x="63" y="225"/>
                    <a:pt x="63" y="225"/>
                    <a:pt x="63" y="225"/>
                  </a:cubicBezTo>
                  <a:cubicBezTo>
                    <a:pt x="64" y="226"/>
                    <a:pt x="64" y="226"/>
                    <a:pt x="64" y="226"/>
                  </a:cubicBezTo>
                  <a:cubicBezTo>
                    <a:pt x="63" y="224"/>
                    <a:pt x="63" y="224"/>
                    <a:pt x="63" y="224"/>
                  </a:cubicBezTo>
                  <a:cubicBezTo>
                    <a:pt x="63" y="224"/>
                    <a:pt x="63" y="224"/>
                    <a:pt x="63" y="224"/>
                  </a:cubicBezTo>
                  <a:cubicBezTo>
                    <a:pt x="63" y="224"/>
                    <a:pt x="63" y="224"/>
                    <a:pt x="63" y="224"/>
                  </a:cubicBezTo>
                  <a:cubicBezTo>
                    <a:pt x="60" y="222"/>
                    <a:pt x="60" y="222"/>
                    <a:pt x="60" y="222"/>
                  </a:cubicBezTo>
                  <a:cubicBezTo>
                    <a:pt x="63" y="214"/>
                    <a:pt x="63" y="214"/>
                    <a:pt x="63" y="214"/>
                  </a:cubicBezTo>
                  <a:cubicBezTo>
                    <a:pt x="73" y="210"/>
                    <a:pt x="73" y="210"/>
                    <a:pt x="73" y="210"/>
                  </a:cubicBezTo>
                  <a:cubicBezTo>
                    <a:pt x="82" y="209"/>
                    <a:pt x="82" y="209"/>
                    <a:pt x="82" y="209"/>
                  </a:cubicBezTo>
                  <a:cubicBezTo>
                    <a:pt x="87" y="212"/>
                    <a:pt x="87" y="212"/>
                    <a:pt x="87" y="212"/>
                  </a:cubicBezTo>
                  <a:cubicBezTo>
                    <a:pt x="93" y="211"/>
                    <a:pt x="93" y="211"/>
                    <a:pt x="93" y="211"/>
                  </a:cubicBezTo>
                  <a:cubicBezTo>
                    <a:pt x="100" y="213"/>
                    <a:pt x="100" y="213"/>
                    <a:pt x="100" y="213"/>
                  </a:cubicBezTo>
                  <a:cubicBezTo>
                    <a:pt x="107" y="211"/>
                    <a:pt x="107" y="211"/>
                    <a:pt x="107" y="211"/>
                  </a:cubicBezTo>
                  <a:cubicBezTo>
                    <a:pt x="105" y="205"/>
                    <a:pt x="105" y="205"/>
                    <a:pt x="105" y="205"/>
                  </a:cubicBezTo>
                  <a:cubicBezTo>
                    <a:pt x="109" y="196"/>
                    <a:pt x="109" y="196"/>
                    <a:pt x="109" y="196"/>
                  </a:cubicBezTo>
                  <a:cubicBezTo>
                    <a:pt x="122" y="191"/>
                    <a:pt x="122" y="191"/>
                    <a:pt x="122" y="191"/>
                  </a:cubicBezTo>
                  <a:cubicBezTo>
                    <a:pt x="134" y="189"/>
                    <a:pt x="134" y="189"/>
                    <a:pt x="134" y="189"/>
                  </a:cubicBezTo>
                  <a:cubicBezTo>
                    <a:pt x="142" y="198"/>
                    <a:pt x="142" y="198"/>
                    <a:pt x="142" y="198"/>
                  </a:cubicBezTo>
                  <a:cubicBezTo>
                    <a:pt x="151" y="195"/>
                    <a:pt x="151" y="195"/>
                    <a:pt x="151" y="195"/>
                  </a:cubicBezTo>
                  <a:cubicBezTo>
                    <a:pt x="156" y="194"/>
                    <a:pt x="156" y="194"/>
                    <a:pt x="156" y="194"/>
                  </a:cubicBezTo>
                  <a:cubicBezTo>
                    <a:pt x="160" y="203"/>
                    <a:pt x="160" y="203"/>
                    <a:pt x="160" y="203"/>
                  </a:cubicBezTo>
                  <a:cubicBezTo>
                    <a:pt x="164" y="212"/>
                    <a:pt x="164" y="212"/>
                    <a:pt x="164" y="212"/>
                  </a:cubicBezTo>
                  <a:cubicBezTo>
                    <a:pt x="174" y="212"/>
                    <a:pt x="174" y="212"/>
                    <a:pt x="174" y="212"/>
                  </a:cubicBezTo>
                  <a:cubicBezTo>
                    <a:pt x="182" y="216"/>
                    <a:pt x="182" y="216"/>
                    <a:pt x="182" y="216"/>
                  </a:cubicBezTo>
                  <a:cubicBezTo>
                    <a:pt x="189" y="217"/>
                    <a:pt x="189" y="217"/>
                    <a:pt x="189" y="217"/>
                  </a:cubicBezTo>
                  <a:cubicBezTo>
                    <a:pt x="189" y="223"/>
                    <a:pt x="189" y="223"/>
                    <a:pt x="189" y="223"/>
                  </a:cubicBezTo>
                  <a:cubicBezTo>
                    <a:pt x="191" y="222"/>
                    <a:pt x="191" y="222"/>
                    <a:pt x="191" y="222"/>
                  </a:cubicBezTo>
                  <a:cubicBezTo>
                    <a:pt x="192" y="223"/>
                    <a:pt x="192" y="223"/>
                    <a:pt x="192" y="223"/>
                  </a:cubicBezTo>
                  <a:cubicBezTo>
                    <a:pt x="194" y="219"/>
                    <a:pt x="194" y="219"/>
                    <a:pt x="194" y="219"/>
                  </a:cubicBezTo>
                  <a:cubicBezTo>
                    <a:pt x="201" y="214"/>
                    <a:pt x="201" y="214"/>
                    <a:pt x="201" y="214"/>
                  </a:cubicBezTo>
                  <a:cubicBezTo>
                    <a:pt x="212" y="213"/>
                    <a:pt x="212" y="213"/>
                    <a:pt x="212" y="213"/>
                  </a:cubicBezTo>
                  <a:cubicBezTo>
                    <a:pt x="220" y="217"/>
                    <a:pt x="220" y="217"/>
                    <a:pt x="220" y="217"/>
                  </a:cubicBezTo>
                  <a:cubicBezTo>
                    <a:pt x="224" y="211"/>
                    <a:pt x="224" y="211"/>
                    <a:pt x="224" y="211"/>
                  </a:cubicBezTo>
                  <a:cubicBezTo>
                    <a:pt x="228" y="206"/>
                    <a:pt x="228" y="206"/>
                    <a:pt x="228" y="206"/>
                  </a:cubicBezTo>
                  <a:cubicBezTo>
                    <a:pt x="240" y="211"/>
                    <a:pt x="240" y="211"/>
                    <a:pt x="240" y="211"/>
                  </a:cubicBezTo>
                  <a:cubicBezTo>
                    <a:pt x="243" y="215"/>
                    <a:pt x="243" y="215"/>
                    <a:pt x="243" y="215"/>
                  </a:cubicBezTo>
                  <a:cubicBezTo>
                    <a:pt x="253" y="215"/>
                    <a:pt x="253" y="215"/>
                    <a:pt x="253" y="215"/>
                  </a:cubicBezTo>
                  <a:cubicBezTo>
                    <a:pt x="259" y="220"/>
                    <a:pt x="259" y="220"/>
                    <a:pt x="259" y="220"/>
                  </a:cubicBezTo>
                  <a:cubicBezTo>
                    <a:pt x="275" y="216"/>
                    <a:pt x="275" y="216"/>
                    <a:pt x="275" y="216"/>
                  </a:cubicBezTo>
                  <a:cubicBezTo>
                    <a:pt x="282" y="218"/>
                    <a:pt x="282" y="218"/>
                    <a:pt x="282" y="218"/>
                  </a:cubicBezTo>
                  <a:cubicBezTo>
                    <a:pt x="283" y="216"/>
                    <a:pt x="283" y="216"/>
                    <a:pt x="283" y="216"/>
                  </a:cubicBezTo>
                  <a:cubicBezTo>
                    <a:pt x="289" y="216"/>
                    <a:pt x="289" y="216"/>
                    <a:pt x="289" y="216"/>
                  </a:cubicBezTo>
                  <a:cubicBezTo>
                    <a:pt x="295" y="205"/>
                    <a:pt x="295" y="205"/>
                    <a:pt x="295" y="205"/>
                  </a:cubicBezTo>
                  <a:cubicBezTo>
                    <a:pt x="298" y="200"/>
                    <a:pt x="298" y="200"/>
                    <a:pt x="298" y="200"/>
                  </a:cubicBezTo>
                  <a:cubicBezTo>
                    <a:pt x="307" y="200"/>
                    <a:pt x="307" y="200"/>
                    <a:pt x="307" y="200"/>
                  </a:cubicBezTo>
                  <a:cubicBezTo>
                    <a:pt x="317" y="218"/>
                    <a:pt x="317" y="218"/>
                    <a:pt x="317" y="218"/>
                  </a:cubicBezTo>
                  <a:cubicBezTo>
                    <a:pt x="325" y="220"/>
                    <a:pt x="325" y="220"/>
                    <a:pt x="325" y="220"/>
                  </a:cubicBezTo>
                  <a:cubicBezTo>
                    <a:pt x="327" y="224"/>
                    <a:pt x="327" y="224"/>
                    <a:pt x="327" y="224"/>
                  </a:cubicBezTo>
                  <a:cubicBezTo>
                    <a:pt x="339" y="223"/>
                    <a:pt x="339" y="223"/>
                    <a:pt x="339" y="223"/>
                  </a:cubicBezTo>
                  <a:cubicBezTo>
                    <a:pt x="334" y="238"/>
                    <a:pt x="334" y="238"/>
                    <a:pt x="334" y="238"/>
                  </a:cubicBezTo>
                  <a:cubicBezTo>
                    <a:pt x="329" y="239"/>
                    <a:pt x="329" y="239"/>
                    <a:pt x="329" y="239"/>
                  </a:cubicBezTo>
                  <a:cubicBezTo>
                    <a:pt x="326" y="250"/>
                    <a:pt x="326" y="250"/>
                    <a:pt x="326" y="250"/>
                  </a:cubicBezTo>
                  <a:cubicBezTo>
                    <a:pt x="327" y="250"/>
                    <a:pt x="327" y="250"/>
                    <a:pt x="327" y="250"/>
                  </a:cubicBezTo>
                  <a:cubicBezTo>
                    <a:pt x="329" y="250"/>
                    <a:pt x="329" y="250"/>
                    <a:pt x="329" y="250"/>
                  </a:cubicBezTo>
                  <a:cubicBezTo>
                    <a:pt x="331" y="249"/>
                    <a:pt x="331" y="249"/>
                    <a:pt x="331" y="249"/>
                  </a:cubicBezTo>
                  <a:cubicBezTo>
                    <a:pt x="332" y="249"/>
                    <a:pt x="332" y="249"/>
                    <a:pt x="332" y="249"/>
                  </a:cubicBezTo>
                  <a:cubicBezTo>
                    <a:pt x="335" y="250"/>
                    <a:pt x="335" y="250"/>
                    <a:pt x="335" y="250"/>
                  </a:cubicBezTo>
                  <a:cubicBezTo>
                    <a:pt x="342" y="245"/>
                    <a:pt x="342" y="245"/>
                    <a:pt x="342" y="245"/>
                  </a:cubicBezTo>
                  <a:cubicBezTo>
                    <a:pt x="345" y="241"/>
                    <a:pt x="345" y="241"/>
                    <a:pt x="345" y="241"/>
                  </a:cubicBezTo>
                  <a:cubicBezTo>
                    <a:pt x="353" y="230"/>
                    <a:pt x="353" y="230"/>
                    <a:pt x="353" y="230"/>
                  </a:cubicBezTo>
                  <a:cubicBezTo>
                    <a:pt x="357" y="223"/>
                    <a:pt x="357" y="223"/>
                    <a:pt x="357" y="223"/>
                  </a:cubicBezTo>
                  <a:cubicBezTo>
                    <a:pt x="358" y="214"/>
                    <a:pt x="358" y="214"/>
                    <a:pt x="358" y="214"/>
                  </a:cubicBezTo>
                  <a:cubicBezTo>
                    <a:pt x="360" y="203"/>
                    <a:pt x="360" y="203"/>
                    <a:pt x="360" y="203"/>
                  </a:cubicBezTo>
                  <a:cubicBezTo>
                    <a:pt x="360" y="199"/>
                    <a:pt x="360" y="199"/>
                    <a:pt x="360" y="199"/>
                  </a:cubicBezTo>
                  <a:cubicBezTo>
                    <a:pt x="355" y="194"/>
                    <a:pt x="355" y="194"/>
                    <a:pt x="355" y="194"/>
                  </a:cubicBezTo>
                  <a:cubicBezTo>
                    <a:pt x="355" y="194"/>
                    <a:pt x="349" y="198"/>
                    <a:pt x="349" y="198"/>
                  </a:cubicBezTo>
                  <a:cubicBezTo>
                    <a:pt x="348" y="198"/>
                    <a:pt x="346" y="196"/>
                    <a:pt x="346" y="196"/>
                  </a:cubicBezTo>
                  <a:cubicBezTo>
                    <a:pt x="344" y="192"/>
                    <a:pt x="344" y="192"/>
                    <a:pt x="344" y="192"/>
                  </a:cubicBezTo>
                  <a:cubicBezTo>
                    <a:pt x="341" y="192"/>
                    <a:pt x="341" y="192"/>
                    <a:pt x="341" y="192"/>
                  </a:cubicBezTo>
                  <a:cubicBezTo>
                    <a:pt x="344" y="190"/>
                    <a:pt x="344" y="190"/>
                    <a:pt x="344" y="190"/>
                  </a:cubicBezTo>
                  <a:cubicBezTo>
                    <a:pt x="349" y="185"/>
                    <a:pt x="349" y="185"/>
                    <a:pt x="349" y="185"/>
                  </a:cubicBezTo>
                  <a:cubicBezTo>
                    <a:pt x="353" y="180"/>
                    <a:pt x="353" y="180"/>
                    <a:pt x="353" y="180"/>
                  </a:cubicBezTo>
                  <a:cubicBezTo>
                    <a:pt x="354" y="178"/>
                    <a:pt x="354" y="178"/>
                    <a:pt x="354" y="178"/>
                  </a:cubicBezTo>
                  <a:cubicBezTo>
                    <a:pt x="367" y="165"/>
                    <a:pt x="367" y="165"/>
                    <a:pt x="367" y="165"/>
                  </a:cubicBezTo>
                  <a:cubicBezTo>
                    <a:pt x="371" y="164"/>
                    <a:pt x="371" y="164"/>
                    <a:pt x="371" y="164"/>
                  </a:cubicBezTo>
                  <a:cubicBezTo>
                    <a:pt x="381" y="164"/>
                    <a:pt x="381" y="164"/>
                    <a:pt x="381" y="164"/>
                  </a:cubicBezTo>
                  <a:cubicBezTo>
                    <a:pt x="386" y="163"/>
                    <a:pt x="386" y="163"/>
                    <a:pt x="386" y="163"/>
                  </a:cubicBezTo>
                  <a:cubicBezTo>
                    <a:pt x="392" y="165"/>
                    <a:pt x="392" y="165"/>
                    <a:pt x="392" y="165"/>
                  </a:cubicBezTo>
                  <a:cubicBezTo>
                    <a:pt x="392" y="168"/>
                    <a:pt x="392" y="168"/>
                    <a:pt x="392" y="168"/>
                  </a:cubicBezTo>
                  <a:cubicBezTo>
                    <a:pt x="392" y="168"/>
                    <a:pt x="400" y="166"/>
                    <a:pt x="401" y="166"/>
                  </a:cubicBezTo>
                  <a:cubicBezTo>
                    <a:pt x="401" y="167"/>
                    <a:pt x="403" y="166"/>
                    <a:pt x="403" y="166"/>
                  </a:cubicBezTo>
                  <a:cubicBezTo>
                    <a:pt x="402" y="164"/>
                    <a:pt x="402" y="164"/>
                    <a:pt x="402" y="164"/>
                  </a:cubicBezTo>
                  <a:cubicBezTo>
                    <a:pt x="403" y="159"/>
                    <a:pt x="403" y="159"/>
                    <a:pt x="403" y="159"/>
                  </a:cubicBezTo>
                  <a:cubicBezTo>
                    <a:pt x="406" y="153"/>
                    <a:pt x="406" y="153"/>
                    <a:pt x="406" y="153"/>
                  </a:cubicBezTo>
                  <a:cubicBezTo>
                    <a:pt x="411" y="149"/>
                    <a:pt x="411" y="149"/>
                    <a:pt x="411" y="149"/>
                  </a:cubicBezTo>
                  <a:cubicBezTo>
                    <a:pt x="419" y="150"/>
                    <a:pt x="419" y="150"/>
                    <a:pt x="419" y="150"/>
                  </a:cubicBezTo>
                  <a:cubicBezTo>
                    <a:pt x="421" y="155"/>
                    <a:pt x="421" y="155"/>
                    <a:pt x="421" y="155"/>
                  </a:cubicBezTo>
                  <a:cubicBezTo>
                    <a:pt x="426" y="151"/>
                    <a:pt x="426" y="151"/>
                    <a:pt x="426" y="151"/>
                  </a:cubicBezTo>
                  <a:cubicBezTo>
                    <a:pt x="433" y="144"/>
                    <a:pt x="433" y="144"/>
                    <a:pt x="433" y="144"/>
                  </a:cubicBezTo>
                  <a:cubicBezTo>
                    <a:pt x="433" y="152"/>
                    <a:pt x="433" y="152"/>
                    <a:pt x="433" y="152"/>
                  </a:cubicBezTo>
                  <a:cubicBezTo>
                    <a:pt x="427" y="158"/>
                    <a:pt x="427" y="158"/>
                    <a:pt x="427" y="158"/>
                  </a:cubicBezTo>
                  <a:cubicBezTo>
                    <a:pt x="423" y="160"/>
                    <a:pt x="423" y="160"/>
                    <a:pt x="423" y="160"/>
                  </a:cubicBezTo>
                  <a:cubicBezTo>
                    <a:pt x="419" y="166"/>
                    <a:pt x="419" y="166"/>
                    <a:pt x="419" y="166"/>
                  </a:cubicBezTo>
                  <a:cubicBezTo>
                    <a:pt x="416" y="171"/>
                    <a:pt x="416" y="171"/>
                    <a:pt x="416" y="171"/>
                  </a:cubicBezTo>
                  <a:cubicBezTo>
                    <a:pt x="416" y="171"/>
                    <a:pt x="411" y="173"/>
                    <a:pt x="411" y="174"/>
                  </a:cubicBezTo>
                  <a:cubicBezTo>
                    <a:pt x="410" y="174"/>
                    <a:pt x="409" y="175"/>
                    <a:pt x="409" y="175"/>
                  </a:cubicBezTo>
                  <a:cubicBezTo>
                    <a:pt x="405" y="186"/>
                    <a:pt x="405" y="186"/>
                    <a:pt x="405" y="186"/>
                  </a:cubicBezTo>
                  <a:cubicBezTo>
                    <a:pt x="410" y="210"/>
                    <a:pt x="410" y="210"/>
                    <a:pt x="410" y="210"/>
                  </a:cubicBezTo>
                  <a:cubicBezTo>
                    <a:pt x="416" y="202"/>
                    <a:pt x="416" y="202"/>
                    <a:pt x="416" y="202"/>
                  </a:cubicBezTo>
                  <a:cubicBezTo>
                    <a:pt x="418" y="201"/>
                    <a:pt x="418" y="201"/>
                    <a:pt x="418" y="201"/>
                  </a:cubicBezTo>
                  <a:cubicBezTo>
                    <a:pt x="420" y="196"/>
                    <a:pt x="420" y="196"/>
                    <a:pt x="420" y="196"/>
                  </a:cubicBezTo>
                  <a:cubicBezTo>
                    <a:pt x="422" y="193"/>
                    <a:pt x="422" y="193"/>
                    <a:pt x="422" y="193"/>
                  </a:cubicBezTo>
                  <a:cubicBezTo>
                    <a:pt x="426" y="191"/>
                    <a:pt x="426" y="191"/>
                    <a:pt x="426" y="191"/>
                  </a:cubicBezTo>
                  <a:cubicBezTo>
                    <a:pt x="426" y="186"/>
                    <a:pt x="426" y="186"/>
                    <a:pt x="426" y="186"/>
                  </a:cubicBezTo>
                  <a:cubicBezTo>
                    <a:pt x="427" y="184"/>
                    <a:pt x="427" y="184"/>
                    <a:pt x="427" y="184"/>
                  </a:cubicBezTo>
                  <a:cubicBezTo>
                    <a:pt x="429" y="177"/>
                    <a:pt x="429" y="177"/>
                    <a:pt x="429" y="177"/>
                  </a:cubicBezTo>
                  <a:cubicBezTo>
                    <a:pt x="429" y="175"/>
                    <a:pt x="429" y="175"/>
                    <a:pt x="429" y="175"/>
                  </a:cubicBezTo>
                  <a:cubicBezTo>
                    <a:pt x="426" y="174"/>
                    <a:pt x="426" y="174"/>
                    <a:pt x="426" y="174"/>
                  </a:cubicBezTo>
                  <a:cubicBezTo>
                    <a:pt x="430" y="165"/>
                    <a:pt x="430" y="165"/>
                    <a:pt x="430" y="165"/>
                  </a:cubicBezTo>
                  <a:cubicBezTo>
                    <a:pt x="432" y="162"/>
                    <a:pt x="432" y="162"/>
                    <a:pt x="432" y="162"/>
                  </a:cubicBezTo>
                  <a:cubicBezTo>
                    <a:pt x="435" y="161"/>
                    <a:pt x="435" y="161"/>
                    <a:pt x="435" y="161"/>
                  </a:cubicBezTo>
                  <a:cubicBezTo>
                    <a:pt x="438" y="160"/>
                    <a:pt x="438" y="160"/>
                    <a:pt x="438" y="160"/>
                  </a:cubicBezTo>
                  <a:cubicBezTo>
                    <a:pt x="439" y="162"/>
                    <a:pt x="439" y="162"/>
                    <a:pt x="439" y="162"/>
                  </a:cubicBezTo>
                  <a:cubicBezTo>
                    <a:pt x="446" y="157"/>
                    <a:pt x="446" y="157"/>
                    <a:pt x="446" y="157"/>
                  </a:cubicBezTo>
                  <a:cubicBezTo>
                    <a:pt x="446" y="157"/>
                    <a:pt x="452" y="162"/>
                    <a:pt x="452" y="162"/>
                  </a:cubicBezTo>
                  <a:cubicBezTo>
                    <a:pt x="453" y="162"/>
                    <a:pt x="454" y="157"/>
                    <a:pt x="454" y="157"/>
                  </a:cubicBezTo>
                  <a:cubicBezTo>
                    <a:pt x="457" y="156"/>
                    <a:pt x="457" y="156"/>
                    <a:pt x="457" y="156"/>
                  </a:cubicBezTo>
                  <a:cubicBezTo>
                    <a:pt x="457" y="156"/>
                    <a:pt x="463" y="150"/>
                    <a:pt x="464" y="149"/>
                  </a:cubicBezTo>
                  <a:cubicBezTo>
                    <a:pt x="464" y="149"/>
                    <a:pt x="472" y="145"/>
                    <a:pt x="472" y="145"/>
                  </a:cubicBezTo>
                  <a:cubicBezTo>
                    <a:pt x="473" y="145"/>
                    <a:pt x="476" y="145"/>
                    <a:pt x="476" y="145"/>
                  </a:cubicBezTo>
                  <a:cubicBezTo>
                    <a:pt x="480" y="146"/>
                    <a:pt x="480" y="146"/>
                    <a:pt x="480" y="146"/>
                  </a:cubicBezTo>
                  <a:cubicBezTo>
                    <a:pt x="480" y="144"/>
                    <a:pt x="480" y="144"/>
                    <a:pt x="480" y="144"/>
                  </a:cubicBezTo>
                  <a:cubicBezTo>
                    <a:pt x="479" y="140"/>
                    <a:pt x="479" y="140"/>
                    <a:pt x="479" y="140"/>
                  </a:cubicBezTo>
                  <a:cubicBezTo>
                    <a:pt x="478" y="135"/>
                    <a:pt x="478" y="135"/>
                    <a:pt x="478" y="135"/>
                  </a:cubicBezTo>
                  <a:cubicBezTo>
                    <a:pt x="474" y="131"/>
                    <a:pt x="474" y="131"/>
                    <a:pt x="474" y="131"/>
                  </a:cubicBezTo>
                  <a:cubicBezTo>
                    <a:pt x="477" y="129"/>
                    <a:pt x="477" y="129"/>
                    <a:pt x="477" y="129"/>
                  </a:cubicBezTo>
                  <a:lnTo>
                    <a:pt x="482" y="127"/>
                  </a:lnTo>
                  <a:close/>
                </a:path>
              </a:pathLst>
            </a:custGeom>
            <a:solidFill>
              <a:srgbClr val="00A0C6"/>
            </a:solidFill>
            <a:ln w="76200" cap="flat" cmpd="sng">
              <a:solidFill>
                <a:schemeClr val="bg1"/>
              </a:solidFill>
              <a:prstDash val="solid"/>
              <a:round/>
              <a:headEnd type="none" w="med" len="med"/>
              <a:tailEnd type="none" w="med" len="med"/>
            </a:ln>
            <a:effectLst>
              <a:outerShdw dist="35921" dir="2700000" algn="ctr" rotWithShape="0">
                <a:schemeClr val="bg2"/>
              </a:outerShdw>
            </a:effectLst>
          </p:spPr>
          <p:txBody>
            <a:bodyPr/>
            <a:lstStyle/>
            <a:p>
              <a:endParaRPr lang="en-GB"/>
            </a:p>
          </p:txBody>
        </p:sp>
        <p:sp>
          <p:nvSpPr>
            <p:cNvPr id="5131" name="Freeform 16"/>
            <p:cNvSpPr>
              <a:spLocks/>
            </p:cNvSpPr>
            <p:nvPr/>
          </p:nvSpPr>
          <p:spPr bwMode="auto">
            <a:xfrm>
              <a:off x="1168" y="958"/>
              <a:ext cx="4309" cy="2450"/>
            </a:xfrm>
            <a:custGeom>
              <a:avLst/>
              <a:gdLst>
                <a:gd name="T0" fmla="*/ 4193 w 483"/>
                <a:gd name="T1" fmla="*/ 839 h 260"/>
                <a:gd name="T2" fmla="*/ 4024 w 483"/>
                <a:gd name="T3" fmla="*/ 914 h 260"/>
                <a:gd name="T4" fmla="*/ 3845 w 483"/>
                <a:gd name="T5" fmla="*/ 839 h 260"/>
                <a:gd name="T6" fmla="*/ 3595 w 483"/>
                <a:gd name="T7" fmla="*/ 726 h 260"/>
                <a:gd name="T8" fmla="*/ 3230 w 483"/>
                <a:gd name="T9" fmla="*/ 556 h 260"/>
                <a:gd name="T10" fmla="*/ 3051 w 483"/>
                <a:gd name="T11" fmla="*/ 660 h 260"/>
                <a:gd name="T12" fmla="*/ 2882 w 483"/>
                <a:gd name="T13" fmla="*/ 688 h 260"/>
                <a:gd name="T14" fmla="*/ 2783 w 483"/>
                <a:gd name="T15" fmla="*/ 481 h 260"/>
                <a:gd name="T16" fmla="*/ 2560 w 483"/>
                <a:gd name="T17" fmla="*/ 499 h 260"/>
                <a:gd name="T18" fmla="*/ 2355 w 483"/>
                <a:gd name="T19" fmla="*/ 415 h 260"/>
                <a:gd name="T20" fmla="*/ 2337 w 483"/>
                <a:gd name="T21" fmla="*/ 368 h 260"/>
                <a:gd name="T22" fmla="*/ 2266 w 483"/>
                <a:gd name="T23" fmla="*/ 75 h 260"/>
                <a:gd name="T24" fmla="*/ 1927 w 483"/>
                <a:gd name="T25" fmla="*/ 179 h 260"/>
                <a:gd name="T26" fmla="*/ 1508 w 483"/>
                <a:gd name="T27" fmla="*/ 509 h 260"/>
                <a:gd name="T28" fmla="*/ 1356 w 483"/>
                <a:gd name="T29" fmla="*/ 556 h 260"/>
                <a:gd name="T30" fmla="*/ 1276 w 483"/>
                <a:gd name="T31" fmla="*/ 716 h 260"/>
                <a:gd name="T32" fmla="*/ 1142 w 483"/>
                <a:gd name="T33" fmla="*/ 660 h 260"/>
                <a:gd name="T34" fmla="*/ 1178 w 483"/>
                <a:gd name="T35" fmla="*/ 886 h 260"/>
                <a:gd name="T36" fmla="*/ 928 w 483"/>
                <a:gd name="T37" fmla="*/ 895 h 260"/>
                <a:gd name="T38" fmla="*/ 740 w 483"/>
                <a:gd name="T39" fmla="*/ 914 h 260"/>
                <a:gd name="T40" fmla="*/ 526 w 483"/>
                <a:gd name="T41" fmla="*/ 1055 h 260"/>
                <a:gd name="T42" fmla="*/ 473 w 483"/>
                <a:gd name="T43" fmla="*/ 933 h 260"/>
                <a:gd name="T44" fmla="*/ 437 w 483"/>
                <a:gd name="T45" fmla="*/ 1093 h 260"/>
                <a:gd name="T46" fmla="*/ 348 w 483"/>
                <a:gd name="T47" fmla="*/ 1216 h 260"/>
                <a:gd name="T48" fmla="*/ 277 w 483"/>
                <a:gd name="T49" fmla="*/ 1282 h 260"/>
                <a:gd name="T50" fmla="*/ 205 w 483"/>
                <a:gd name="T51" fmla="*/ 1112 h 260"/>
                <a:gd name="T52" fmla="*/ 196 w 483"/>
                <a:gd name="T53" fmla="*/ 1065 h 260"/>
                <a:gd name="T54" fmla="*/ 321 w 483"/>
                <a:gd name="T55" fmla="*/ 952 h 260"/>
                <a:gd name="T56" fmla="*/ 116 w 483"/>
                <a:gd name="T57" fmla="*/ 820 h 260"/>
                <a:gd name="T58" fmla="*/ 36 w 483"/>
                <a:gd name="T59" fmla="*/ 886 h 260"/>
                <a:gd name="T60" fmla="*/ 71 w 483"/>
                <a:gd name="T61" fmla="*/ 1008 h 260"/>
                <a:gd name="T62" fmla="*/ 71 w 483"/>
                <a:gd name="T63" fmla="*/ 1216 h 260"/>
                <a:gd name="T64" fmla="*/ 98 w 483"/>
                <a:gd name="T65" fmla="*/ 1348 h 260"/>
                <a:gd name="T66" fmla="*/ 18 w 483"/>
                <a:gd name="T67" fmla="*/ 1545 h 260"/>
                <a:gd name="T68" fmla="*/ 80 w 483"/>
                <a:gd name="T69" fmla="*/ 1753 h 260"/>
                <a:gd name="T70" fmla="*/ 134 w 483"/>
                <a:gd name="T71" fmla="*/ 1932 h 260"/>
                <a:gd name="T72" fmla="*/ 303 w 483"/>
                <a:gd name="T73" fmla="*/ 2064 h 260"/>
                <a:gd name="T74" fmla="*/ 232 w 483"/>
                <a:gd name="T75" fmla="*/ 2186 h 260"/>
                <a:gd name="T76" fmla="*/ 401 w 483"/>
                <a:gd name="T77" fmla="*/ 2337 h 260"/>
                <a:gd name="T78" fmla="*/ 526 w 483"/>
                <a:gd name="T79" fmla="*/ 2412 h 260"/>
                <a:gd name="T80" fmla="*/ 562 w 483"/>
                <a:gd name="T81" fmla="*/ 2299 h 260"/>
                <a:gd name="T82" fmla="*/ 562 w 483"/>
                <a:gd name="T83" fmla="*/ 2111 h 260"/>
                <a:gd name="T84" fmla="*/ 732 w 483"/>
                <a:gd name="T85" fmla="*/ 1969 h 260"/>
                <a:gd name="T86" fmla="*/ 972 w 483"/>
                <a:gd name="T87" fmla="*/ 1847 h 260"/>
                <a:gd name="T88" fmla="*/ 1427 w 483"/>
                <a:gd name="T89" fmla="*/ 1913 h 260"/>
                <a:gd name="T90" fmla="*/ 1704 w 483"/>
                <a:gd name="T91" fmla="*/ 2092 h 260"/>
                <a:gd name="T92" fmla="*/ 1998 w 483"/>
                <a:gd name="T93" fmla="*/ 1988 h 260"/>
                <a:gd name="T94" fmla="*/ 2453 w 483"/>
                <a:gd name="T95" fmla="*/ 2035 h 260"/>
                <a:gd name="T96" fmla="*/ 2739 w 483"/>
                <a:gd name="T97" fmla="*/ 1885 h 260"/>
                <a:gd name="T98" fmla="*/ 2935 w 483"/>
                <a:gd name="T99" fmla="*/ 2252 h 260"/>
                <a:gd name="T100" fmla="*/ 2989 w 483"/>
                <a:gd name="T101" fmla="*/ 2356 h 260"/>
                <a:gd name="T102" fmla="*/ 3212 w 483"/>
                <a:gd name="T103" fmla="*/ 1913 h 260"/>
                <a:gd name="T104" fmla="*/ 3042 w 483"/>
                <a:gd name="T105" fmla="*/ 1809 h 260"/>
                <a:gd name="T106" fmla="*/ 3310 w 483"/>
                <a:gd name="T107" fmla="*/ 1545 h 260"/>
                <a:gd name="T108" fmla="*/ 3595 w 483"/>
                <a:gd name="T109" fmla="*/ 1564 h 260"/>
                <a:gd name="T110" fmla="*/ 3756 w 483"/>
                <a:gd name="T111" fmla="*/ 1461 h 260"/>
                <a:gd name="T112" fmla="*/ 3738 w 483"/>
                <a:gd name="T113" fmla="*/ 1564 h 260"/>
                <a:gd name="T114" fmla="*/ 3711 w 483"/>
                <a:gd name="T115" fmla="*/ 1903 h 260"/>
                <a:gd name="T116" fmla="*/ 3809 w 483"/>
                <a:gd name="T117" fmla="*/ 1734 h 260"/>
                <a:gd name="T118" fmla="*/ 3881 w 483"/>
                <a:gd name="T119" fmla="*/ 1517 h 260"/>
                <a:gd name="T120" fmla="*/ 4077 w 483"/>
                <a:gd name="T121" fmla="*/ 1470 h 260"/>
                <a:gd name="T122" fmla="*/ 4273 w 483"/>
                <a:gd name="T123" fmla="*/ 1319 h 26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83" h="260">
                  <a:moveTo>
                    <a:pt x="482" y="127"/>
                  </a:moveTo>
                  <a:cubicBezTo>
                    <a:pt x="483" y="96"/>
                    <a:pt x="483" y="96"/>
                    <a:pt x="483" y="96"/>
                  </a:cubicBezTo>
                  <a:cubicBezTo>
                    <a:pt x="480" y="95"/>
                    <a:pt x="480" y="95"/>
                    <a:pt x="480" y="95"/>
                  </a:cubicBezTo>
                  <a:cubicBezTo>
                    <a:pt x="478" y="94"/>
                    <a:pt x="478" y="94"/>
                    <a:pt x="478" y="94"/>
                  </a:cubicBezTo>
                  <a:cubicBezTo>
                    <a:pt x="478" y="94"/>
                    <a:pt x="474" y="90"/>
                    <a:pt x="474" y="90"/>
                  </a:cubicBezTo>
                  <a:cubicBezTo>
                    <a:pt x="473" y="89"/>
                    <a:pt x="470" y="89"/>
                    <a:pt x="470" y="89"/>
                  </a:cubicBezTo>
                  <a:cubicBezTo>
                    <a:pt x="463" y="88"/>
                    <a:pt x="463" y="88"/>
                    <a:pt x="463" y="88"/>
                  </a:cubicBezTo>
                  <a:cubicBezTo>
                    <a:pt x="459" y="87"/>
                    <a:pt x="459" y="87"/>
                    <a:pt x="459" y="87"/>
                  </a:cubicBezTo>
                  <a:cubicBezTo>
                    <a:pt x="456" y="87"/>
                    <a:pt x="456" y="87"/>
                    <a:pt x="456" y="87"/>
                  </a:cubicBezTo>
                  <a:cubicBezTo>
                    <a:pt x="454" y="87"/>
                    <a:pt x="454" y="87"/>
                    <a:pt x="454" y="87"/>
                  </a:cubicBezTo>
                  <a:cubicBezTo>
                    <a:pt x="455" y="95"/>
                    <a:pt x="455" y="95"/>
                    <a:pt x="455" y="95"/>
                  </a:cubicBezTo>
                  <a:cubicBezTo>
                    <a:pt x="455" y="95"/>
                    <a:pt x="451" y="97"/>
                    <a:pt x="451" y="97"/>
                  </a:cubicBezTo>
                  <a:cubicBezTo>
                    <a:pt x="450" y="97"/>
                    <a:pt x="448" y="94"/>
                    <a:pt x="448" y="94"/>
                  </a:cubicBezTo>
                  <a:cubicBezTo>
                    <a:pt x="445" y="91"/>
                    <a:pt x="445" y="91"/>
                    <a:pt x="445" y="91"/>
                  </a:cubicBezTo>
                  <a:cubicBezTo>
                    <a:pt x="445" y="89"/>
                    <a:pt x="445" y="89"/>
                    <a:pt x="445" y="89"/>
                  </a:cubicBezTo>
                  <a:cubicBezTo>
                    <a:pt x="440" y="89"/>
                    <a:pt x="440" y="89"/>
                    <a:pt x="440" y="89"/>
                  </a:cubicBezTo>
                  <a:cubicBezTo>
                    <a:pt x="437" y="90"/>
                    <a:pt x="437" y="90"/>
                    <a:pt x="437" y="90"/>
                  </a:cubicBezTo>
                  <a:cubicBezTo>
                    <a:pt x="431" y="89"/>
                    <a:pt x="431" y="89"/>
                    <a:pt x="431" y="89"/>
                  </a:cubicBezTo>
                  <a:cubicBezTo>
                    <a:pt x="426" y="89"/>
                    <a:pt x="426" y="89"/>
                    <a:pt x="426" y="89"/>
                  </a:cubicBezTo>
                  <a:cubicBezTo>
                    <a:pt x="423" y="90"/>
                    <a:pt x="423" y="90"/>
                    <a:pt x="423" y="90"/>
                  </a:cubicBezTo>
                  <a:cubicBezTo>
                    <a:pt x="419" y="87"/>
                    <a:pt x="419" y="87"/>
                    <a:pt x="419" y="87"/>
                  </a:cubicBezTo>
                  <a:cubicBezTo>
                    <a:pt x="419" y="80"/>
                    <a:pt x="419" y="80"/>
                    <a:pt x="419" y="80"/>
                  </a:cubicBezTo>
                  <a:cubicBezTo>
                    <a:pt x="413" y="77"/>
                    <a:pt x="413" y="77"/>
                    <a:pt x="413" y="77"/>
                  </a:cubicBezTo>
                  <a:cubicBezTo>
                    <a:pt x="403" y="77"/>
                    <a:pt x="403" y="77"/>
                    <a:pt x="403" y="77"/>
                  </a:cubicBezTo>
                  <a:cubicBezTo>
                    <a:pt x="394" y="77"/>
                    <a:pt x="394" y="77"/>
                    <a:pt x="394" y="77"/>
                  </a:cubicBezTo>
                  <a:cubicBezTo>
                    <a:pt x="393" y="75"/>
                    <a:pt x="393" y="75"/>
                    <a:pt x="393" y="75"/>
                  </a:cubicBezTo>
                  <a:cubicBezTo>
                    <a:pt x="392" y="72"/>
                    <a:pt x="392" y="72"/>
                    <a:pt x="392" y="72"/>
                  </a:cubicBezTo>
                  <a:cubicBezTo>
                    <a:pt x="386" y="69"/>
                    <a:pt x="386" y="69"/>
                    <a:pt x="386" y="69"/>
                  </a:cubicBezTo>
                  <a:cubicBezTo>
                    <a:pt x="386" y="64"/>
                    <a:pt x="386" y="64"/>
                    <a:pt x="386" y="64"/>
                  </a:cubicBezTo>
                  <a:cubicBezTo>
                    <a:pt x="362" y="59"/>
                    <a:pt x="362" y="59"/>
                    <a:pt x="362" y="59"/>
                  </a:cubicBezTo>
                  <a:cubicBezTo>
                    <a:pt x="361" y="61"/>
                    <a:pt x="361" y="61"/>
                    <a:pt x="361" y="61"/>
                  </a:cubicBezTo>
                  <a:cubicBezTo>
                    <a:pt x="356" y="65"/>
                    <a:pt x="356" y="65"/>
                    <a:pt x="356" y="65"/>
                  </a:cubicBezTo>
                  <a:cubicBezTo>
                    <a:pt x="357" y="71"/>
                    <a:pt x="357" y="71"/>
                    <a:pt x="357" y="71"/>
                  </a:cubicBezTo>
                  <a:cubicBezTo>
                    <a:pt x="351" y="73"/>
                    <a:pt x="351" y="73"/>
                    <a:pt x="351" y="73"/>
                  </a:cubicBezTo>
                  <a:cubicBezTo>
                    <a:pt x="347" y="72"/>
                    <a:pt x="347" y="72"/>
                    <a:pt x="347" y="72"/>
                  </a:cubicBezTo>
                  <a:cubicBezTo>
                    <a:pt x="342" y="70"/>
                    <a:pt x="342" y="70"/>
                    <a:pt x="342" y="70"/>
                  </a:cubicBezTo>
                  <a:cubicBezTo>
                    <a:pt x="340" y="72"/>
                    <a:pt x="340" y="72"/>
                    <a:pt x="340" y="72"/>
                  </a:cubicBezTo>
                  <a:cubicBezTo>
                    <a:pt x="336" y="71"/>
                    <a:pt x="336" y="71"/>
                    <a:pt x="336" y="71"/>
                  </a:cubicBezTo>
                  <a:cubicBezTo>
                    <a:pt x="332" y="68"/>
                    <a:pt x="332" y="68"/>
                    <a:pt x="332" y="68"/>
                  </a:cubicBezTo>
                  <a:cubicBezTo>
                    <a:pt x="331" y="74"/>
                    <a:pt x="331" y="74"/>
                    <a:pt x="331" y="74"/>
                  </a:cubicBezTo>
                  <a:cubicBezTo>
                    <a:pt x="328" y="78"/>
                    <a:pt x="328" y="78"/>
                    <a:pt x="328" y="78"/>
                  </a:cubicBezTo>
                  <a:cubicBezTo>
                    <a:pt x="323" y="73"/>
                    <a:pt x="323" y="73"/>
                    <a:pt x="323" y="73"/>
                  </a:cubicBezTo>
                  <a:cubicBezTo>
                    <a:pt x="320" y="67"/>
                    <a:pt x="320" y="67"/>
                    <a:pt x="320" y="67"/>
                  </a:cubicBezTo>
                  <a:cubicBezTo>
                    <a:pt x="323" y="60"/>
                    <a:pt x="323" y="60"/>
                    <a:pt x="323" y="60"/>
                  </a:cubicBezTo>
                  <a:cubicBezTo>
                    <a:pt x="323" y="57"/>
                    <a:pt x="323" y="57"/>
                    <a:pt x="323" y="57"/>
                  </a:cubicBezTo>
                  <a:cubicBezTo>
                    <a:pt x="320" y="52"/>
                    <a:pt x="320" y="52"/>
                    <a:pt x="320" y="52"/>
                  </a:cubicBezTo>
                  <a:cubicBezTo>
                    <a:pt x="316" y="51"/>
                    <a:pt x="316" y="51"/>
                    <a:pt x="316" y="51"/>
                  </a:cubicBezTo>
                  <a:cubicBezTo>
                    <a:pt x="312" y="51"/>
                    <a:pt x="312" y="51"/>
                    <a:pt x="312" y="51"/>
                  </a:cubicBezTo>
                  <a:cubicBezTo>
                    <a:pt x="310" y="49"/>
                    <a:pt x="310" y="49"/>
                    <a:pt x="310" y="49"/>
                  </a:cubicBezTo>
                  <a:cubicBezTo>
                    <a:pt x="306" y="46"/>
                    <a:pt x="306" y="46"/>
                    <a:pt x="306" y="46"/>
                  </a:cubicBezTo>
                  <a:cubicBezTo>
                    <a:pt x="303" y="50"/>
                    <a:pt x="303" y="50"/>
                    <a:pt x="303" y="50"/>
                  </a:cubicBezTo>
                  <a:cubicBezTo>
                    <a:pt x="301" y="55"/>
                    <a:pt x="301" y="55"/>
                    <a:pt x="301" y="55"/>
                  </a:cubicBezTo>
                  <a:cubicBezTo>
                    <a:pt x="292" y="55"/>
                    <a:pt x="292" y="55"/>
                    <a:pt x="292" y="55"/>
                  </a:cubicBezTo>
                  <a:cubicBezTo>
                    <a:pt x="287" y="53"/>
                    <a:pt x="287" y="53"/>
                    <a:pt x="287" y="53"/>
                  </a:cubicBezTo>
                  <a:cubicBezTo>
                    <a:pt x="286" y="49"/>
                    <a:pt x="286" y="49"/>
                    <a:pt x="286" y="49"/>
                  </a:cubicBezTo>
                  <a:cubicBezTo>
                    <a:pt x="277" y="49"/>
                    <a:pt x="277" y="49"/>
                    <a:pt x="277" y="49"/>
                  </a:cubicBezTo>
                  <a:cubicBezTo>
                    <a:pt x="272" y="52"/>
                    <a:pt x="272" y="52"/>
                    <a:pt x="272" y="52"/>
                  </a:cubicBezTo>
                  <a:cubicBezTo>
                    <a:pt x="271" y="49"/>
                    <a:pt x="271" y="49"/>
                    <a:pt x="271" y="49"/>
                  </a:cubicBezTo>
                  <a:cubicBezTo>
                    <a:pt x="268" y="45"/>
                    <a:pt x="268" y="45"/>
                    <a:pt x="268" y="45"/>
                  </a:cubicBezTo>
                  <a:cubicBezTo>
                    <a:pt x="264" y="44"/>
                    <a:pt x="264" y="44"/>
                    <a:pt x="264" y="44"/>
                  </a:cubicBezTo>
                  <a:cubicBezTo>
                    <a:pt x="259" y="49"/>
                    <a:pt x="259" y="49"/>
                    <a:pt x="259" y="49"/>
                  </a:cubicBezTo>
                  <a:cubicBezTo>
                    <a:pt x="253" y="52"/>
                    <a:pt x="253" y="52"/>
                    <a:pt x="253" y="52"/>
                  </a:cubicBezTo>
                  <a:cubicBezTo>
                    <a:pt x="247" y="57"/>
                    <a:pt x="247" y="57"/>
                    <a:pt x="247" y="57"/>
                  </a:cubicBezTo>
                  <a:cubicBezTo>
                    <a:pt x="251" y="51"/>
                    <a:pt x="251" y="51"/>
                    <a:pt x="251" y="51"/>
                  </a:cubicBezTo>
                  <a:cubicBezTo>
                    <a:pt x="255" y="48"/>
                    <a:pt x="255" y="48"/>
                    <a:pt x="255" y="48"/>
                  </a:cubicBezTo>
                  <a:cubicBezTo>
                    <a:pt x="262" y="39"/>
                    <a:pt x="262" y="39"/>
                    <a:pt x="262" y="39"/>
                  </a:cubicBezTo>
                  <a:cubicBezTo>
                    <a:pt x="266" y="35"/>
                    <a:pt x="266" y="35"/>
                    <a:pt x="266" y="35"/>
                  </a:cubicBezTo>
                  <a:cubicBezTo>
                    <a:pt x="270" y="29"/>
                    <a:pt x="270" y="29"/>
                    <a:pt x="270" y="29"/>
                  </a:cubicBezTo>
                  <a:cubicBezTo>
                    <a:pt x="268" y="19"/>
                    <a:pt x="268" y="19"/>
                    <a:pt x="268" y="19"/>
                  </a:cubicBezTo>
                  <a:cubicBezTo>
                    <a:pt x="260" y="12"/>
                    <a:pt x="260" y="12"/>
                    <a:pt x="260" y="12"/>
                  </a:cubicBezTo>
                  <a:cubicBezTo>
                    <a:pt x="254" y="11"/>
                    <a:pt x="254" y="11"/>
                    <a:pt x="254" y="11"/>
                  </a:cubicBezTo>
                  <a:cubicBezTo>
                    <a:pt x="254" y="8"/>
                    <a:pt x="254" y="8"/>
                    <a:pt x="254" y="8"/>
                  </a:cubicBezTo>
                  <a:cubicBezTo>
                    <a:pt x="249" y="1"/>
                    <a:pt x="249" y="1"/>
                    <a:pt x="249" y="1"/>
                  </a:cubicBezTo>
                  <a:cubicBezTo>
                    <a:pt x="249" y="1"/>
                    <a:pt x="242" y="0"/>
                    <a:pt x="241" y="0"/>
                  </a:cubicBezTo>
                  <a:cubicBezTo>
                    <a:pt x="241" y="1"/>
                    <a:pt x="233" y="9"/>
                    <a:pt x="233" y="9"/>
                  </a:cubicBezTo>
                  <a:cubicBezTo>
                    <a:pt x="231" y="16"/>
                    <a:pt x="231" y="16"/>
                    <a:pt x="231" y="16"/>
                  </a:cubicBezTo>
                  <a:cubicBezTo>
                    <a:pt x="222" y="22"/>
                    <a:pt x="222" y="22"/>
                    <a:pt x="222" y="22"/>
                  </a:cubicBezTo>
                  <a:cubicBezTo>
                    <a:pt x="216" y="19"/>
                    <a:pt x="216" y="19"/>
                    <a:pt x="216" y="19"/>
                  </a:cubicBezTo>
                  <a:cubicBezTo>
                    <a:pt x="206" y="23"/>
                    <a:pt x="206" y="23"/>
                    <a:pt x="206" y="23"/>
                  </a:cubicBezTo>
                  <a:cubicBezTo>
                    <a:pt x="195" y="29"/>
                    <a:pt x="195" y="29"/>
                    <a:pt x="195" y="29"/>
                  </a:cubicBezTo>
                  <a:cubicBezTo>
                    <a:pt x="190" y="35"/>
                    <a:pt x="190" y="35"/>
                    <a:pt x="190" y="35"/>
                  </a:cubicBezTo>
                  <a:cubicBezTo>
                    <a:pt x="190" y="35"/>
                    <a:pt x="189" y="46"/>
                    <a:pt x="188" y="46"/>
                  </a:cubicBezTo>
                  <a:cubicBezTo>
                    <a:pt x="187" y="46"/>
                    <a:pt x="172" y="50"/>
                    <a:pt x="172" y="50"/>
                  </a:cubicBezTo>
                  <a:cubicBezTo>
                    <a:pt x="169" y="54"/>
                    <a:pt x="169" y="54"/>
                    <a:pt x="169" y="54"/>
                  </a:cubicBezTo>
                  <a:cubicBezTo>
                    <a:pt x="169" y="54"/>
                    <a:pt x="171" y="63"/>
                    <a:pt x="170" y="64"/>
                  </a:cubicBezTo>
                  <a:cubicBezTo>
                    <a:pt x="170" y="64"/>
                    <a:pt x="167" y="63"/>
                    <a:pt x="167" y="63"/>
                  </a:cubicBezTo>
                  <a:cubicBezTo>
                    <a:pt x="162" y="61"/>
                    <a:pt x="162" y="61"/>
                    <a:pt x="162" y="61"/>
                  </a:cubicBezTo>
                  <a:cubicBezTo>
                    <a:pt x="162" y="61"/>
                    <a:pt x="160" y="65"/>
                    <a:pt x="158" y="66"/>
                  </a:cubicBezTo>
                  <a:cubicBezTo>
                    <a:pt x="155" y="67"/>
                    <a:pt x="155" y="62"/>
                    <a:pt x="155" y="62"/>
                  </a:cubicBezTo>
                  <a:cubicBezTo>
                    <a:pt x="152" y="59"/>
                    <a:pt x="152" y="59"/>
                    <a:pt x="152" y="59"/>
                  </a:cubicBezTo>
                  <a:cubicBezTo>
                    <a:pt x="150" y="59"/>
                    <a:pt x="150" y="59"/>
                    <a:pt x="150" y="59"/>
                  </a:cubicBezTo>
                  <a:cubicBezTo>
                    <a:pt x="148" y="65"/>
                    <a:pt x="148" y="65"/>
                    <a:pt x="148" y="65"/>
                  </a:cubicBezTo>
                  <a:cubicBezTo>
                    <a:pt x="148" y="65"/>
                    <a:pt x="148" y="70"/>
                    <a:pt x="148" y="70"/>
                  </a:cubicBezTo>
                  <a:cubicBezTo>
                    <a:pt x="149" y="71"/>
                    <a:pt x="148" y="79"/>
                    <a:pt x="148" y="79"/>
                  </a:cubicBezTo>
                  <a:cubicBezTo>
                    <a:pt x="145" y="80"/>
                    <a:pt x="145" y="80"/>
                    <a:pt x="145" y="80"/>
                  </a:cubicBezTo>
                  <a:cubicBezTo>
                    <a:pt x="143" y="76"/>
                    <a:pt x="143" y="76"/>
                    <a:pt x="143" y="76"/>
                  </a:cubicBezTo>
                  <a:cubicBezTo>
                    <a:pt x="145" y="68"/>
                    <a:pt x="145" y="68"/>
                    <a:pt x="145" y="68"/>
                  </a:cubicBezTo>
                  <a:cubicBezTo>
                    <a:pt x="144" y="63"/>
                    <a:pt x="144" y="63"/>
                    <a:pt x="144" y="63"/>
                  </a:cubicBezTo>
                  <a:cubicBezTo>
                    <a:pt x="143" y="58"/>
                    <a:pt x="143" y="58"/>
                    <a:pt x="143" y="58"/>
                  </a:cubicBezTo>
                  <a:cubicBezTo>
                    <a:pt x="137" y="56"/>
                    <a:pt x="137" y="56"/>
                    <a:pt x="137" y="56"/>
                  </a:cubicBezTo>
                  <a:cubicBezTo>
                    <a:pt x="131" y="56"/>
                    <a:pt x="131" y="56"/>
                    <a:pt x="131" y="56"/>
                  </a:cubicBezTo>
                  <a:cubicBezTo>
                    <a:pt x="128" y="70"/>
                    <a:pt x="128" y="70"/>
                    <a:pt x="128" y="70"/>
                  </a:cubicBezTo>
                  <a:cubicBezTo>
                    <a:pt x="125" y="73"/>
                    <a:pt x="125" y="73"/>
                    <a:pt x="125" y="73"/>
                  </a:cubicBezTo>
                  <a:cubicBezTo>
                    <a:pt x="123" y="76"/>
                    <a:pt x="123" y="76"/>
                    <a:pt x="123" y="76"/>
                  </a:cubicBezTo>
                  <a:cubicBezTo>
                    <a:pt x="126" y="81"/>
                    <a:pt x="126" y="81"/>
                    <a:pt x="126" y="81"/>
                  </a:cubicBezTo>
                  <a:cubicBezTo>
                    <a:pt x="125" y="86"/>
                    <a:pt x="125" y="86"/>
                    <a:pt x="125" y="86"/>
                  </a:cubicBezTo>
                  <a:cubicBezTo>
                    <a:pt x="126" y="88"/>
                    <a:pt x="126" y="88"/>
                    <a:pt x="126" y="88"/>
                  </a:cubicBezTo>
                  <a:cubicBezTo>
                    <a:pt x="132" y="94"/>
                    <a:pt x="132" y="94"/>
                    <a:pt x="132" y="94"/>
                  </a:cubicBezTo>
                  <a:cubicBezTo>
                    <a:pt x="128" y="101"/>
                    <a:pt x="128" y="101"/>
                    <a:pt x="128" y="101"/>
                  </a:cubicBezTo>
                  <a:cubicBezTo>
                    <a:pt x="121" y="94"/>
                    <a:pt x="121" y="94"/>
                    <a:pt x="121" y="94"/>
                  </a:cubicBezTo>
                  <a:cubicBezTo>
                    <a:pt x="113" y="88"/>
                    <a:pt x="113" y="88"/>
                    <a:pt x="113" y="88"/>
                  </a:cubicBezTo>
                  <a:cubicBezTo>
                    <a:pt x="108" y="88"/>
                    <a:pt x="108" y="88"/>
                    <a:pt x="108" y="88"/>
                  </a:cubicBezTo>
                  <a:cubicBezTo>
                    <a:pt x="103" y="88"/>
                    <a:pt x="103" y="88"/>
                    <a:pt x="103" y="88"/>
                  </a:cubicBezTo>
                  <a:cubicBezTo>
                    <a:pt x="104" y="95"/>
                    <a:pt x="104" y="95"/>
                    <a:pt x="104" y="95"/>
                  </a:cubicBezTo>
                  <a:cubicBezTo>
                    <a:pt x="102" y="96"/>
                    <a:pt x="102" y="96"/>
                    <a:pt x="102" y="96"/>
                  </a:cubicBezTo>
                  <a:cubicBezTo>
                    <a:pt x="98" y="95"/>
                    <a:pt x="98" y="95"/>
                    <a:pt x="98" y="95"/>
                  </a:cubicBezTo>
                  <a:cubicBezTo>
                    <a:pt x="93" y="97"/>
                    <a:pt x="93" y="97"/>
                    <a:pt x="93" y="97"/>
                  </a:cubicBezTo>
                  <a:cubicBezTo>
                    <a:pt x="89" y="98"/>
                    <a:pt x="89" y="98"/>
                    <a:pt x="89" y="98"/>
                  </a:cubicBezTo>
                  <a:cubicBezTo>
                    <a:pt x="85" y="99"/>
                    <a:pt x="85" y="99"/>
                    <a:pt x="85" y="99"/>
                  </a:cubicBezTo>
                  <a:cubicBezTo>
                    <a:pt x="83" y="97"/>
                    <a:pt x="83" y="97"/>
                    <a:pt x="83" y="97"/>
                  </a:cubicBezTo>
                  <a:cubicBezTo>
                    <a:pt x="79" y="98"/>
                    <a:pt x="79" y="98"/>
                    <a:pt x="79" y="98"/>
                  </a:cubicBezTo>
                  <a:cubicBezTo>
                    <a:pt x="73" y="102"/>
                    <a:pt x="73" y="102"/>
                    <a:pt x="73" y="102"/>
                  </a:cubicBezTo>
                  <a:cubicBezTo>
                    <a:pt x="66" y="106"/>
                    <a:pt x="66" y="106"/>
                    <a:pt x="66" y="106"/>
                  </a:cubicBezTo>
                  <a:cubicBezTo>
                    <a:pt x="64" y="107"/>
                    <a:pt x="64" y="107"/>
                    <a:pt x="64" y="107"/>
                  </a:cubicBezTo>
                  <a:cubicBezTo>
                    <a:pt x="62" y="112"/>
                    <a:pt x="62" y="112"/>
                    <a:pt x="62" y="112"/>
                  </a:cubicBezTo>
                  <a:cubicBezTo>
                    <a:pt x="59" y="112"/>
                    <a:pt x="59" y="112"/>
                    <a:pt x="59" y="112"/>
                  </a:cubicBezTo>
                  <a:cubicBezTo>
                    <a:pt x="56" y="109"/>
                    <a:pt x="56" y="109"/>
                    <a:pt x="56" y="109"/>
                  </a:cubicBezTo>
                  <a:cubicBezTo>
                    <a:pt x="57" y="106"/>
                    <a:pt x="57" y="106"/>
                    <a:pt x="57" y="106"/>
                  </a:cubicBezTo>
                  <a:cubicBezTo>
                    <a:pt x="60" y="104"/>
                    <a:pt x="60" y="104"/>
                    <a:pt x="60" y="104"/>
                  </a:cubicBezTo>
                  <a:cubicBezTo>
                    <a:pt x="59" y="100"/>
                    <a:pt x="59" y="100"/>
                    <a:pt x="59" y="100"/>
                  </a:cubicBezTo>
                  <a:cubicBezTo>
                    <a:pt x="55" y="99"/>
                    <a:pt x="55" y="99"/>
                    <a:pt x="55" y="99"/>
                  </a:cubicBezTo>
                  <a:cubicBezTo>
                    <a:pt x="53" y="99"/>
                    <a:pt x="53" y="99"/>
                    <a:pt x="53" y="99"/>
                  </a:cubicBezTo>
                  <a:cubicBezTo>
                    <a:pt x="50" y="98"/>
                    <a:pt x="50" y="98"/>
                    <a:pt x="50" y="98"/>
                  </a:cubicBezTo>
                  <a:cubicBezTo>
                    <a:pt x="52" y="102"/>
                    <a:pt x="52" y="102"/>
                    <a:pt x="52" y="102"/>
                  </a:cubicBezTo>
                  <a:cubicBezTo>
                    <a:pt x="52" y="109"/>
                    <a:pt x="52" y="109"/>
                    <a:pt x="52" y="109"/>
                  </a:cubicBezTo>
                  <a:cubicBezTo>
                    <a:pt x="54" y="112"/>
                    <a:pt x="54" y="112"/>
                    <a:pt x="54" y="112"/>
                  </a:cubicBezTo>
                  <a:cubicBezTo>
                    <a:pt x="52" y="118"/>
                    <a:pt x="52" y="118"/>
                    <a:pt x="52" y="118"/>
                  </a:cubicBezTo>
                  <a:cubicBezTo>
                    <a:pt x="49" y="116"/>
                    <a:pt x="49" y="116"/>
                    <a:pt x="49" y="116"/>
                  </a:cubicBezTo>
                  <a:cubicBezTo>
                    <a:pt x="46" y="116"/>
                    <a:pt x="46" y="116"/>
                    <a:pt x="46" y="116"/>
                  </a:cubicBezTo>
                  <a:cubicBezTo>
                    <a:pt x="43" y="118"/>
                    <a:pt x="43" y="118"/>
                    <a:pt x="43" y="118"/>
                  </a:cubicBezTo>
                  <a:cubicBezTo>
                    <a:pt x="40" y="121"/>
                    <a:pt x="40" y="121"/>
                    <a:pt x="40" y="121"/>
                  </a:cubicBezTo>
                  <a:cubicBezTo>
                    <a:pt x="38" y="123"/>
                    <a:pt x="38" y="123"/>
                    <a:pt x="38" y="123"/>
                  </a:cubicBezTo>
                  <a:cubicBezTo>
                    <a:pt x="41" y="130"/>
                    <a:pt x="41" y="130"/>
                    <a:pt x="41" y="130"/>
                  </a:cubicBezTo>
                  <a:cubicBezTo>
                    <a:pt x="41" y="130"/>
                    <a:pt x="39" y="129"/>
                    <a:pt x="39" y="129"/>
                  </a:cubicBezTo>
                  <a:cubicBezTo>
                    <a:pt x="38" y="128"/>
                    <a:pt x="33" y="128"/>
                    <a:pt x="33" y="128"/>
                  </a:cubicBezTo>
                  <a:cubicBezTo>
                    <a:pt x="30" y="127"/>
                    <a:pt x="30" y="127"/>
                    <a:pt x="30" y="127"/>
                  </a:cubicBezTo>
                  <a:cubicBezTo>
                    <a:pt x="30" y="129"/>
                    <a:pt x="30" y="129"/>
                    <a:pt x="30" y="129"/>
                  </a:cubicBezTo>
                  <a:cubicBezTo>
                    <a:pt x="32" y="132"/>
                    <a:pt x="32" y="132"/>
                    <a:pt x="32" y="132"/>
                  </a:cubicBezTo>
                  <a:cubicBezTo>
                    <a:pt x="33" y="135"/>
                    <a:pt x="33" y="135"/>
                    <a:pt x="33" y="135"/>
                  </a:cubicBezTo>
                  <a:cubicBezTo>
                    <a:pt x="31" y="136"/>
                    <a:pt x="31" y="136"/>
                    <a:pt x="31" y="136"/>
                  </a:cubicBezTo>
                  <a:cubicBezTo>
                    <a:pt x="26" y="133"/>
                    <a:pt x="26" y="133"/>
                    <a:pt x="26" y="133"/>
                  </a:cubicBezTo>
                  <a:cubicBezTo>
                    <a:pt x="23" y="130"/>
                    <a:pt x="23" y="130"/>
                    <a:pt x="23" y="130"/>
                  </a:cubicBezTo>
                  <a:cubicBezTo>
                    <a:pt x="23" y="128"/>
                    <a:pt x="23" y="128"/>
                    <a:pt x="23" y="128"/>
                  </a:cubicBezTo>
                  <a:cubicBezTo>
                    <a:pt x="21" y="123"/>
                    <a:pt x="21" y="123"/>
                    <a:pt x="21" y="123"/>
                  </a:cubicBezTo>
                  <a:cubicBezTo>
                    <a:pt x="23" y="121"/>
                    <a:pt x="23" y="121"/>
                    <a:pt x="23" y="121"/>
                  </a:cubicBezTo>
                  <a:cubicBezTo>
                    <a:pt x="23" y="118"/>
                    <a:pt x="23" y="118"/>
                    <a:pt x="23" y="118"/>
                  </a:cubicBezTo>
                  <a:cubicBezTo>
                    <a:pt x="19" y="116"/>
                    <a:pt x="19" y="116"/>
                    <a:pt x="19" y="116"/>
                  </a:cubicBezTo>
                  <a:cubicBezTo>
                    <a:pt x="15" y="113"/>
                    <a:pt x="15" y="113"/>
                    <a:pt x="15" y="113"/>
                  </a:cubicBezTo>
                  <a:cubicBezTo>
                    <a:pt x="14" y="111"/>
                    <a:pt x="14" y="111"/>
                    <a:pt x="14" y="111"/>
                  </a:cubicBezTo>
                  <a:cubicBezTo>
                    <a:pt x="16" y="111"/>
                    <a:pt x="16" y="111"/>
                    <a:pt x="16" y="111"/>
                  </a:cubicBezTo>
                  <a:cubicBezTo>
                    <a:pt x="18" y="112"/>
                    <a:pt x="18" y="112"/>
                    <a:pt x="18" y="112"/>
                  </a:cubicBezTo>
                  <a:cubicBezTo>
                    <a:pt x="18" y="112"/>
                    <a:pt x="22" y="113"/>
                    <a:pt x="22" y="113"/>
                  </a:cubicBezTo>
                  <a:cubicBezTo>
                    <a:pt x="23" y="113"/>
                    <a:pt x="24" y="116"/>
                    <a:pt x="24" y="116"/>
                  </a:cubicBezTo>
                  <a:cubicBezTo>
                    <a:pt x="31" y="118"/>
                    <a:pt x="31" y="118"/>
                    <a:pt x="31" y="118"/>
                  </a:cubicBezTo>
                  <a:cubicBezTo>
                    <a:pt x="38" y="117"/>
                    <a:pt x="38" y="117"/>
                    <a:pt x="38" y="117"/>
                  </a:cubicBezTo>
                  <a:cubicBezTo>
                    <a:pt x="42" y="114"/>
                    <a:pt x="42" y="114"/>
                    <a:pt x="42" y="114"/>
                  </a:cubicBezTo>
                  <a:cubicBezTo>
                    <a:pt x="43" y="109"/>
                    <a:pt x="43" y="109"/>
                    <a:pt x="43" y="109"/>
                  </a:cubicBezTo>
                  <a:cubicBezTo>
                    <a:pt x="36" y="101"/>
                    <a:pt x="36" y="101"/>
                    <a:pt x="36" y="101"/>
                  </a:cubicBezTo>
                  <a:cubicBezTo>
                    <a:pt x="30" y="97"/>
                    <a:pt x="30" y="97"/>
                    <a:pt x="30" y="97"/>
                  </a:cubicBezTo>
                  <a:cubicBezTo>
                    <a:pt x="26" y="93"/>
                    <a:pt x="26" y="93"/>
                    <a:pt x="26" y="93"/>
                  </a:cubicBezTo>
                  <a:cubicBezTo>
                    <a:pt x="20" y="91"/>
                    <a:pt x="20" y="91"/>
                    <a:pt x="20" y="91"/>
                  </a:cubicBezTo>
                  <a:cubicBezTo>
                    <a:pt x="17" y="90"/>
                    <a:pt x="17" y="90"/>
                    <a:pt x="17" y="90"/>
                  </a:cubicBezTo>
                  <a:cubicBezTo>
                    <a:pt x="17" y="87"/>
                    <a:pt x="17" y="87"/>
                    <a:pt x="17" y="87"/>
                  </a:cubicBezTo>
                  <a:cubicBezTo>
                    <a:pt x="13" y="87"/>
                    <a:pt x="13" y="87"/>
                    <a:pt x="13" y="87"/>
                  </a:cubicBezTo>
                  <a:cubicBezTo>
                    <a:pt x="10" y="87"/>
                    <a:pt x="10" y="87"/>
                    <a:pt x="10" y="87"/>
                  </a:cubicBezTo>
                  <a:cubicBezTo>
                    <a:pt x="9" y="87"/>
                    <a:pt x="9" y="87"/>
                    <a:pt x="9" y="87"/>
                  </a:cubicBezTo>
                  <a:cubicBezTo>
                    <a:pt x="8" y="89"/>
                    <a:pt x="8" y="89"/>
                    <a:pt x="8" y="89"/>
                  </a:cubicBezTo>
                  <a:cubicBezTo>
                    <a:pt x="4" y="93"/>
                    <a:pt x="4" y="93"/>
                    <a:pt x="4" y="93"/>
                  </a:cubicBezTo>
                  <a:cubicBezTo>
                    <a:pt x="4" y="93"/>
                    <a:pt x="4" y="93"/>
                    <a:pt x="4" y="93"/>
                  </a:cubicBezTo>
                  <a:cubicBezTo>
                    <a:pt x="4" y="94"/>
                    <a:pt x="4" y="94"/>
                    <a:pt x="4" y="94"/>
                  </a:cubicBezTo>
                  <a:cubicBezTo>
                    <a:pt x="3" y="95"/>
                    <a:pt x="3" y="95"/>
                    <a:pt x="3" y="95"/>
                  </a:cubicBezTo>
                  <a:cubicBezTo>
                    <a:pt x="3" y="96"/>
                    <a:pt x="3" y="96"/>
                    <a:pt x="3" y="96"/>
                  </a:cubicBezTo>
                  <a:cubicBezTo>
                    <a:pt x="2" y="99"/>
                    <a:pt x="2" y="99"/>
                    <a:pt x="2" y="99"/>
                  </a:cubicBezTo>
                  <a:cubicBezTo>
                    <a:pt x="3" y="100"/>
                    <a:pt x="3" y="100"/>
                    <a:pt x="3" y="100"/>
                  </a:cubicBezTo>
                  <a:cubicBezTo>
                    <a:pt x="6" y="102"/>
                    <a:pt x="6" y="102"/>
                    <a:pt x="6" y="102"/>
                  </a:cubicBezTo>
                  <a:cubicBezTo>
                    <a:pt x="8" y="107"/>
                    <a:pt x="8" y="107"/>
                    <a:pt x="8" y="107"/>
                  </a:cubicBezTo>
                  <a:cubicBezTo>
                    <a:pt x="4" y="112"/>
                    <a:pt x="4" y="112"/>
                    <a:pt x="4" y="112"/>
                  </a:cubicBezTo>
                  <a:cubicBezTo>
                    <a:pt x="8" y="122"/>
                    <a:pt x="8" y="122"/>
                    <a:pt x="8" y="122"/>
                  </a:cubicBezTo>
                  <a:cubicBezTo>
                    <a:pt x="6" y="124"/>
                    <a:pt x="6" y="124"/>
                    <a:pt x="6" y="124"/>
                  </a:cubicBezTo>
                  <a:cubicBezTo>
                    <a:pt x="7" y="126"/>
                    <a:pt x="7" y="126"/>
                    <a:pt x="7" y="126"/>
                  </a:cubicBezTo>
                  <a:cubicBezTo>
                    <a:pt x="6" y="127"/>
                    <a:pt x="6" y="127"/>
                    <a:pt x="6" y="127"/>
                  </a:cubicBezTo>
                  <a:cubicBezTo>
                    <a:pt x="8" y="129"/>
                    <a:pt x="8" y="129"/>
                    <a:pt x="8" y="129"/>
                  </a:cubicBezTo>
                  <a:cubicBezTo>
                    <a:pt x="8" y="129"/>
                    <a:pt x="7" y="131"/>
                    <a:pt x="7" y="131"/>
                  </a:cubicBezTo>
                  <a:cubicBezTo>
                    <a:pt x="8" y="131"/>
                    <a:pt x="9" y="133"/>
                    <a:pt x="9" y="133"/>
                  </a:cubicBezTo>
                  <a:cubicBezTo>
                    <a:pt x="8" y="137"/>
                    <a:pt x="8" y="137"/>
                    <a:pt x="8" y="137"/>
                  </a:cubicBezTo>
                  <a:cubicBezTo>
                    <a:pt x="10" y="140"/>
                    <a:pt x="10" y="140"/>
                    <a:pt x="10" y="140"/>
                  </a:cubicBezTo>
                  <a:cubicBezTo>
                    <a:pt x="12" y="141"/>
                    <a:pt x="12" y="141"/>
                    <a:pt x="12" y="141"/>
                  </a:cubicBezTo>
                  <a:cubicBezTo>
                    <a:pt x="11" y="143"/>
                    <a:pt x="11" y="143"/>
                    <a:pt x="11" y="143"/>
                  </a:cubicBezTo>
                  <a:cubicBezTo>
                    <a:pt x="0" y="157"/>
                    <a:pt x="0" y="157"/>
                    <a:pt x="0" y="157"/>
                  </a:cubicBezTo>
                  <a:cubicBezTo>
                    <a:pt x="2" y="157"/>
                    <a:pt x="2" y="157"/>
                    <a:pt x="2" y="157"/>
                  </a:cubicBezTo>
                  <a:cubicBezTo>
                    <a:pt x="4" y="158"/>
                    <a:pt x="4" y="158"/>
                    <a:pt x="4" y="158"/>
                  </a:cubicBezTo>
                  <a:cubicBezTo>
                    <a:pt x="4" y="163"/>
                    <a:pt x="4" y="163"/>
                    <a:pt x="4" y="163"/>
                  </a:cubicBezTo>
                  <a:cubicBezTo>
                    <a:pt x="1" y="163"/>
                    <a:pt x="1" y="163"/>
                    <a:pt x="1" y="163"/>
                  </a:cubicBezTo>
                  <a:cubicBezTo>
                    <a:pt x="2" y="164"/>
                    <a:pt x="2" y="164"/>
                    <a:pt x="2" y="164"/>
                  </a:cubicBezTo>
                  <a:cubicBezTo>
                    <a:pt x="1" y="168"/>
                    <a:pt x="1" y="168"/>
                    <a:pt x="1" y="168"/>
                  </a:cubicBezTo>
                  <a:cubicBezTo>
                    <a:pt x="1" y="171"/>
                    <a:pt x="1" y="171"/>
                    <a:pt x="1" y="171"/>
                  </a:cubicBezTo>
                  <a:cubicBezTo>
                    <a:pt x="0" y="178"/>
                    <a:pt x="0" y="178"/>
                    <a:pt x="0" y="178"/>
                  </a:cubicBezTo>
                  <a:cubicBezTo>
                    <a:pt x="2" y="183"/>
                    <a:pt x="2" y="183"/>
                    <a:pt x="2" y="183"/>
                  </a:cubicBezTo>
                  <a:cubicBezTo>
                    <a:pt x="6" y="185"/>
                    <a:pt x="6" y="185"/>
                    <a:pt x="6" y="185"/>
                  </a:cubicBezTo>
                  <a:cubicBezTo>
                    <a:pt x="9" y="186"/>
                    <a:pt x="9" y="186"/>
                    <a:pt x="9" y="186"/>
                  </a:cubicBezTo>
                  <a:cubicBezTo>
                    <a:pt x="13" y="195"/>
                    <a:pt x="13" y="195"/>
                    <a:pt x="13" y="195"/>
                  </a:cubicBezTo>
                  <a:cubicBezTo>
                    <a:pt x="16" y="197"/>
                    <a:pt x="16" y="197"/>
                    <a:pt x="16" y="197"/>
                  </a:cubicBezTo>
                  <a:cubicBezTo>
                    <a:pt x="15" y="199"/>
                    <a:pt x="15" y="199"/>
                    <a:pt x="15" y="199"/>
                  </a:cubicBezTo>
                  <a:cubicBezTo>
                    <a:pt x="12" y="201"/>
                    <a:pt x="12" y="201"/>
                    <a:pt x="12" y="201"/>
                  </a:cubicBezTo>
                  <a:cubicBezTo>
                    <a:pt x="13" y="204"/>
                    <a:pt x="13" y="204"/>
                    <a:pt x="13" y="204"/>
                  </a:cubicBezTo>
                  <a:cubicBezTo>
                    <a:pt x="15" y="205"/>
                    <a:pt x="15" y="205"/>
                    <a:pt x="15" y="205"/>
                  </a:cubicBezTo>
                  <a:cubicBezTo>
                    <a:pt x="18" y="205"/>
                    <a:pt x="18" y="205"/>
                    <a:pt x="18" y="205"/>
                  </a:cubicBezTo>
                  <a:cubicBezTo>
                    <a:pt x="21" y="208"/>
                    <a:pt x="21" y="208"/>
                    <a:pt x="21" y="208"/>
                  </a:cubicBezTo>
                  <a:cubicBezTo>
                    <a:pt x="22" y="209"/>
                    <a:pt x="22" y="209"/>
                    <a:pt x="22" y="209"/>
                  </a:cubicBezTo>
                  <a:cubicBezTo>
                    <a:pt x="34" y="214"/>
                    <a:pt x="34" y="214"/>
                    <a:pt x="34" y="214"/>
                  </a:cubicBezTo>
                  <a:cubicBezTo>
                    <a:pt x="35" y="214"/>
                    <a:pt x="35" y="214"/>
                    <a:pt x="35" y="214"/>
                  </a:cubicBezTo>
                  <a:cubicBezTo>
                    <a:pt x="34" y="219"/>
                    <a:pt x="34" y="219"/>
                    <a:pt x="34" y="219"/>
                  </a:cubicBezTo>
                  <a:cubicBezTo>
                    <a:pt x="32" y="220"/>
                    <a:pt x="32" y="220"/>
                    <a:pt x="32" y="220"/>
                  </a:cubicBezTo>
                  <a:cubicBezTo>
                    <a:pt x="30" y="223"/>
                    <a:pt x="30" y="223"/>
                    <a:pt x="30" y="223"/>
                  </a:cubicBezTo>
                  <a:cubicBezTo>
                    <a:pt x="28" y="225"/>
                    <a:pt x="28" y="225"/>
                    <a:pt x="28" y="225"/>
                  </a:cubicBezTo>
                  <a:cubicBezTo>
                    <a:pt x="31" y="224"/>
                    <a:pt x="31" y="224"/>
                    <a:pt x="31" y="224"/>
                  </a:cubicBezTo>
                  <a:cubicBezTo>
                    <a:pt x="29" y="228"/>
                    <a:pt x="29" y="228"/>
                    <a:pt x="29" y="228"/>
                  </a:cubicBezTo>
                  <a:cubicBezTo>
                    <a:pt x="26" y="232"/>
                    <a:pt x="26" y="232"/>
                    <a:pt x="26" y="232"/>
                  </a:cubicBezTo>
                  <a:cubicBezTo>
                    <a:pt x="29" y="236"/>
                    <a:pt x="29" y="236"/>
                    <a:pt x="29" y="236"/>
                  </a:cubicBezTo>
                  <a:cubicBezTo>
                    <a:pt x="35" y="239"/>
                    <a:pt x="35" y="239"/>
                    <a:pt x="35" y="239"/>
                  </a:cubicBezTo>
                  <a:cubicBezTo>
                    <a:pt x="40" y="244"/>
                    <a:pt x="40" y="244"/>
                    <a:pt x="40" y="244"/>
                  </a:cubicBezTo>
                  <a:cubicBezTo>
                    <a:pt x="40" y="247"/>
                    <a:pt x="40" y="247"/>
                    <a:pt x="40" y="247"/>
                  </a:cubicBezTo>
                  <a:cubicBezTo>
                    <a:pt x="42" y="248"/>
                    <a:pt x="42" y="248"/>
                    <a:pt x="42" y="248"/>
                  </a:cubicBezTo>
                  <a:cubicBezTo>
                    <a:pt x="45" y="248"/>
                    <a:pt x="45" y="248"/>
                    <a:pt x="45" y="248"/>
                  </a:cubicBezTo>
                  <a:cubicBezTo>
                    <a:pt x="47" y="250"/>
                    <a:pt x="47" y="250"/>
                    <a:pt x="47" y="250"/>
                  </a:cubicBezTo>
                  <a:cubicBezTo>
                    <a:pt x="50" y="255"/>
                    <a:pt x="50" y="255"/>
                    <a:pt x="50" y="255"/>
                  </a:cubicBezTo>
                  <a:cubicBezTo>
                    <a:pt x="49" y="256"/>
                    <a:pt x="49" y="256"/>
                    <a:pt x="49" y="256"/>
                  </a:cubicBezTo>
                  <a:cubicBezTo>
                    <a:pt x="52" y="259"/>
                    <a:pt x="52" y="259"/>
                    <a:pt x="52" y="259"/>
                  </a:cubicBezTo>
                  <a:cubicBezTo>
                    <a:pt x="56" y="259"/>
                    <a:pt x="56" y="259"/>
                    <a:pt x="56" y="259"/>
                  </a:cubicBezTo>
                  <a:cubicBezTo>
                    <a:pt x="59" y="256"/>
                    <a:pt x="59" y="256"/>
                    <a:pt x="59" y="256"/>
                  </a:cubicBezTo>
                  <a:cubicBezTo>
                    <a:pt x="61" y="258"/>
                    <a:pt x="61" y="258"/>
                    <a:pt x="61" y="258"/>
                  </a:cubicBezTo>
                  <a:cubicBezTo>
                    <a:pt x="61" y="260"/>
                    <a:pt x="61" y="260"/>
                    <a:pt x="61" y="260"/>
                  </a:cubicBezTo>
                  <a:cubicBezTo>
                    <a:pt x="62" y="260"/>
                    <a:pt x="62" y="260"/>
                    <a:pt x="62" y="260"/>
                  </a:cubicBezTo>
                  <a:cubicBezTo>
                    <a:pt x="64" y="257"/>
                    <a:pt x="64" y="257"/>
                    <a:pt x="64" y="257"/>
                  </a:cubicBezTo>
                  <a:cubicBezTo>
                    <a:pt x="67" y="253"/>
                    <a:pt x="67" y="253"/>
                    <a:pt x="67" y="253"/>
                  </a:cubicBezTo>
                  <a:cubicBezTo>
                    <a:pt x="67" y="253"/>
                    <a:pt x="64" y="244"/>
                    <a:pt x="63" y="244"/>
                  </a:cubicBezTo>
                  <a:cubicBezTo>
                    <a:pt x="62" y="243"/>
                    <a:pt x="56" y="235"/>
                    <a:pt x="56" y="235"/>
                  </a:cubicBezTo>
                  <a:cubicBezTo>
                    <a:pt x="59" y="229"/>
                    <a:pt x="59" y="229"/>
                    <a:pt x="59" y="229"/>
                  </a:cubicBezTo>
                  <a:cubicBezTo>
                    <a:pt x="63" y="226"/>
                    <a:pt x="63" y="226"/>
                    <a:pt x="63" y="226"/>
                  </a:cubicBezTo>
                  <a:cubicBezTo>
                    <a:pt x="63" y="225"/>
                    <a:pt x="63" y="225"/>
                    <a:pt x="63" y="225"/>
                  </a:cubicBezTo>
                  <a:cubicBezTo>
                    <a:pt x="64" y="226"/>
                    <a:pt x="64" y="226"/>
                    <a:pt x="64" y="226"/>
                  </a:cubicBezTo>
                  <a:cubicBezTo>
                    <a:pt x="63" y="224"/>
                    <a:pt x="63" y="224"/>
                    <a:pt x="63" y="224"/>
                  </a:cubicBezTo>
                  <a:cubicBezTo>
                    <a:pt x="63" y="224"/>
                    <a:pt x="63" y="224"/>
                    <a:pt x="63" y="224"/>
                  </a:cubicBezTo>
                  <a:cubicBezTo>
                    <a:pt x="63" y="224"/>
                    <a:pt x="63" y="224"/>
                    <a:pt x="63" y="224"/>
                  </a:cubicBezTo>
                  <a:cubicBezTo>
                    <a:pt x="60" y="222"/>
                    <a:pt x="60" y="222"/>
                    <a:pt x="60" y="222"/>
                  </a:cubicBezTo>
                  <a:cubicBezTo>
                    <a:pt x="63" y="214"/>
                    <a:pt x="63" y="214"/>
                    <a:pt x="63" y="214"/>
                  </a:cubicBezTo>
                  <a:cubicBezTo>
                    <a:pt x="73" y="210"/>
                    <a:pt x="73" y="210"/>
                    <a:pt x="73" y="210"/>
                  </a:cubicBezTo>
                  <a:cubicBezTo>
                    <a:pt x="82" y="209"/>
                    <a:pt x="82" y="209"/>
                    <a:pt x="82" y="209"/>
                  </a:cubicBezTo>
                  <a:cubicBezTo>
                    <a:pt x="87" y="212"/>
                    <a:pt x="87" y="212"/>
                    <a:pt x="87" y="212"/>
                  </a:cubicBezTo>
                  <a:cubicBezTo>
                    <a:pt x="93" y="211"/>
                    <a:pt x="93" y="211"/>
                    <a:pt x="93" y="211"/>
                  </a:cubicBezTo>
                  <a:cubicBezTo>
                    <a:pt x="100" y="213"/>
                    <a:pt x="100" y="213"/>
                    <a:pt x="100" y="213"/>
                  </a:cubicBezTo>
                  <a:cubicBezTo>
                    <a:pt x="107" y="211"/>
                    <a:pt x="107" y="211"/>
                    <a:pt x="107" y="211"/>
                  </a:cubicBezTo>
                  <a:cubicBezTo>
                    <a:pt x="105" y="205"/>
                    <a:pt x="105" y="205"/>
                    <a:pt x="105" y="205"/>
                  </a:cubicBezTo>
                  <a:cubicBezTo>
                    <a:pt x="109" y="196"/>
                    <a:pt x="109" y="196"/>
                    <a:pt x="109" y="196"/>
                  </a:cubicBezTo>
                  <a:cubicBezTo>
                    <a:pt x="122" y="191"/>
                    <a:pt x="122" y="191"/>
                    <a:pt x="122" y="191"/>
                  </a:cubicBezTo>
                  <a:cubicBezTo>
                    <a:pt x="134" y="189"/>
                    <a:pt x="134" y="189"/>
                    <a:pt x="134" y="189"/>
                  </a:cubicBezTo>
                  <a:cubicBezTo>
                    <a:pt x="142" y="198"/>
                    <a:pt x="142" y="198"/>
                    <a:pt x="142" y="198"/>
                  </a:cubicBezTo>
                  <a:cubicBezTo>
                    <a:pt x="151" y="195"/>
                    <a:pt x="151" y="195"/>
                    <a:pt x="151" y="195"/>
                  </a:cubicBezTo>
                  <a:cubicBezTo>
                    <a:pt x="156" y="194"/>
                    <a:pt x="156" y="194"/>
                    <a:pt x="156" y="194"/>
                  </a:cubicBezTo>
                  <a:cubicBezTo>
                    <a:pt x="160" y="203"/>
                    <a:pt x="160" y="203"/>
                    <a:pt x="160" y="203"/>
                  </a:cubicBezTo>
                  <a:cubicBezTo>
                    <a:pt x="164" y="212"/>
                    <a:pt x="164" y="212"/>
                    <a:pt x="164" y="212"/>
                  </a:cubicBezTo>
                  <a:cubicBezTo>
                    <a:pt x="174" y="212"/>
                    <a:pt x="174" y="212"/>
                    <a:pt x="174" y="212"/>
                  </a:cubicBezTo>
                  <a:cubicBezTo>
                    <a:pt x="182" y="216"/>
                    <a:pt x="182" y="216"/>
                    <a:pt x="182" y="216"/>
                  </a:cubicBezTo>
                  <a:cubicBezTo>
                    <a:pt x="189" y="217"/>
                    <a:pt x="189" y="217"/>
                    <a:pt x="189" y="217"/>
                  </a:cubicBezTo>
                  <a:cubicBezTo>
                    <a:pt x="189" y="223"/>
                    <a:pt x="189" y="223"/>
                    <a:pt x="189" y="223"/>
                  </a:cubicBezTo>
                  <a:cubicBezTo>
                    <a:pt x="191" y="222"/>
                    <a:pt x="191" y="222"/>
                    <a:pt x="191" y="222"/>
                  </a:cubicBezTo>
                  <a:cubicBezTo>
                    <a:pt x="192" y="223"/>
                    <a:pt x="192" y="223"/>
                    <a:pt x="192" y="223"/>
                  </a:cubicBezTo>
                  <a:cubicBezTo>
                    <a:pt x="194" y="219"/>
                    <a:pt x="194" y="219"/>
                    <a:pt x="194" y="219"/>
                  </a:cubicBezTo>
                  <a:cubicBezTo>
                    <a:pt x="201" y="214"/>
                    <a:pt x="201" y="214"/>
                    <a:pt x="201" y="214"/>
                  </a:cubicBezTo>
                  <a:cubicBezTo>
                    <a:pt x="212" y="213"/>
                    <a:pt x="212" y="213"/>
                    <a:pt x="212" y="213"/>
                  </a:cubicBezTo>
                  <a:cubicBezTo>
                    <a:pt x="220" y="217"/>
                    <a:pt x="220" y="217"/>
                    <a:pt x="220" y="217"/>
                  </a:cubicBezTo>
                  <a:cubicBezTo>
                    <a:pt x="224" y="211"/>
                    <a:pt x="224" y="211"/>
                    <a:pt x="224" y="211"/>
                  </a:cubicBezTo>
                  <a:cubicBezTo>
                    <a:pt x="228" y="206"/>
                    <a:pt x="228" y="206"/>
                    <a:pt x="228" y="206"/>
                  </a:cubicBezTo>
                  <a:cubicBezTo>
                    <a:pt x="240" y="211"/>
                    <a:pt x="240" y="211"/>
                    <a:pt x="240" y="211"/>
                  </a:cubicBezTo>
                  <a:cubicBezTo>
                    <a:pt x="243" y="215"/>
                    <a:pt x="243" y="215"/>
                    <a:pt x="243" y="215"/>
                  </a:cubicBezTo>
                  <a:cubicBezTo>
                    <a:pt x="253" y="215"/>
                    <a:pt x="253" y="215"/>
                    <a:pt x="253" y="215"/>
                  </a:cubicBezTo>
                  <a:cubicBezTo>
                    <a:pt x="259" y="220"/>
                    <a:pt x="259" y="220"/>
                    <a:pt x="259" y="220"/>
                  </a:cubicBezTo>
                  <a:cubicBezTo>
                    <a:pt x="275" y="216"/>
                    <a:pt x="275" y="216"/>
                    <a:pt x="275" y="216"/>
                  </a:cubicBezTo>
                  <a:cubicBezTo>
                    <a:pt x="282" y="218"/>
                    <a:pt x="282" y="218"/>
                    <a:pt x="282" y="218"/>
                  </a:cubicBezTo>
                  <a:cubicBezTo>
                    <a:pt x="283" y="216"/>
                    <a:pt x="283" y="216"/>
                    <a:pt x="283" y="216"/>
                  </a:cubicBezTo>
                  <a:cubicBezTo>
                    <a:pt x="289" y="216"/>
                    <a:pt x="289" y="216"/>
                    <a:pt x="289" y="216"/>
                  </a:cubicBezTo>
                  <a:cubicBezTo>
                    <a:pt x="295" y="205"/>
                    <a:pt x="295" y="205"/>
                    <a:pt x="295" y="205"/>
                  </a:cubicBezTo>
                  <a:cubicBezTo>
                    <a:pt x="298" y="200"/>
                    <a:pt x="298" y="200"/>
                    <a:pt x="298" y="200"/>
                  </a:cubicBezTo>
                  <a:cubicBezTo>
                    <a:pt x="307" y="200"/>
                    <a:pt x="307" y="200"/>
                    <a:pt x="307" y="200"/>
                  </a:cubicBezTo>
                  <a:cubicBezTo>
                    <a:pt x="317" y="218"/>
                    <a:pt x="317" y="218"/>
                    <a:pt x="317" y="218"/>
                  </a:cubicBezTo>
                  <a:cubicBezTo>
                    <a:pt x="325" y="220"/>
                    <a:pt x="325" y="220"/>
                    <a:pt x="325" y="220"/>
                  </a:cubicBezTo>
                  <a:cubicBezTo>
                    <a:pt x="327" y="224"/>
                    <a:pt x="327" y="224"/>
                    <a:pt x="327" y="224"/>
                  </a:cubicBezTo>
                  <a:cubicBezTo>
                    <a:pt x="339" y="223"/>
                    <a:pt x="339" y="223"/>
                    <a:pt x="339" y="223"/>
                  </a:cubicBezTo>
                  <a:cubicBezTo>
                    <a:pt x="334" y="238"/>
                    <a:pt x="334" y="238"/>
                    <a:pt x="334" y="238"/>
                  </a:cubicBezTo>
                  <a:cubicBezTo>
                    <a:pt x="329" y="239"/>
                    <a:pt x="329" y="239"/>
                    <a:pt x="329" y="239"/>
                  </a:cubicBezTo>
                  <a:cubicBezTo>
                    <a:pt x="326" y="250"/>
                    <a:pt x="326" y="250"/>
                    <a:pt x="326" y="250"/>
                  </a:cubicBezTo>
                  <a:cubicBezTo>
                    <a:pt x="327" y="250"/>
                    <a:pt x="327" y="250"/>
                    <a:pt x="327" y="250"/>
                  </a:cubicBezTo>
                  <a:cubicBezTo>
                    <a:pt x="329" y="250"/>
                    <a:pt x="329" y="250"/>
                    <a:pt x="329" y="250"/>
                  </a:cubicBezTo>
                  <a:cubicBezTo>
                    <a:pt x="331" y="249"/>
                    <a:pt x="331" y="249"/>
                    <a:pt x="331" y="249"/>
                  </a:cubicBezTo>
                  <a:cubicBezTo>
                    <a:pt x="332" y="249"/>
                    <a:pt x="332" y="249"/>
                    <a:pt x="332" y="249"/>
                  </a:cubicBezTo>
                  <a:cubicBezTo>
                    <a:pt x="335" y="250"/>
                    <a:pt x="335" y="250"/>
                    <a:pt x="335" y="250"/>
                  </a:cubicBezTo>
                  <a:cubicBezTo>
                    <a:pt x="342" y="245"/>
                    <a:pt x="342" y="245"/>
                    <a:pt x="342" y="245"/>
                  </a:cubicBezTo>
                  <a:cubicBezTo>
                    <a:pt x="345" y="241"/>
                    <a:pt x="345" y="241"/>
                    <a:pt x="345" y="241"/>
                  </a:cubicBezTo>
                  <a:cubicBezTo>
                    <a:pt x="353" y="230"/>
                    <a:pt x="353" y="230"/>
                    <a:pt x="353" y="230"/>
                  </a:cubicBezTo>
                  <a:cubicBezTo>
                    <a:pt x="357" y="223"/>
                    <a:pt x="357" y="223"/>
                    <a:pt x="357" y="223"/>
                  </a:cubicBezTo>
                  <a:cubicBezTo>
                    <a:pt x="358" y="214"/>
                    <a:pt x="358" y="214"/>
                    <a:pt x="358" y="214"/>
                  </a:cubicBezTo>
                  <a:cubicBezTo>
                    <a:pt x="360" y="203"/>
                    <a:pt x="360" y="203"/>
                    <a:pt x="360" y="203"/>
                  </a:cubicBezTo>
                  <a:cubicBezTo>
                    <a:pt x="360" y="199"/>
                    <a:pt x="360" y="199"/>
                    <a:pt x="360" y="199"/>
                  </a:cubicBezTo>
                  <a:cubicBezTo>
                    <a:pt x="355" y="194"/>
                    <a:pt x="355" y="194"/>
                    <a:pt x="355" y="194"/>
                  </a:cubicBezTo>
                  <a:cubicBezTo>
                    <a:pt x="355" y="194"/>
                    <a:pt x="349" y="198"/>
                    <a:pt x="349" y="198"/>
                  </a:cubicBezTo>
                  <a:cubicBezTo>
                    <a:pt x="348" y="198"/>
                    <a:pt x="346" y="196"/>
                    <a:pt x="346" y="196"/>
                  </a:cubicBezTo>
                  <a:cubicBezTo>
                    <a:pt x="344" y="192"/>
                    <a:pt x="344" y="192"/>
                    <a:pt x="344" y="192"/>
                  </a:cubicBezTo>
                  <a:cubicBezTo>
                    <a:pt x="341" y="192"/>
                    <a:pt x="341" y="192"/>
                    <a:pt x="341" y="192"/>
                  </a:cubicBezTo>
                  <a:cubicBezTo>
                    <a:pt x="344" y="190"/>
                    <a:pt x="344" y="190"/>
                    <a:pt x="344" y="190"/>
                  </a:cubicBezTo>
                  <a:cubicBezTo>
                    <a:pt x="349" y="185"/>
                    <a:pt x="349" y="185"/>
                    <a:pt x="349" y="185"/>
                  </a:cubicBezTo>
                  <a:cubicBezTo>
                    <a:pt x="353" y="180"/>
                    <a:pt x="353" y="180"/>
                    <a:pt x="353" y="180"/>
                  </a:cubicBezTo>
                  <a:cubicBezTo>
                    <a:pt x="354" y="178"/>
                    <a:pt x="354" y="178"/>
                    <a:pt x="354" y="178"/>
                  </a:cubicBezTo>
                  <a:cubicBezTo>
                    <a:pt x="367" y="165"/>
                    <a:pt x="367" y="165"/>
                    <a:pt x="367" y="165"/>
                  </a:cubicBezTo>
                  <a:cubicBezTo>
                    <a:pt x="371" y="164"/>
                    <a:pt x="371" y="164"/>
                    <a:pt x="371" y="164"/>
                  </a:cubicBezTo>
                  <a:cubicBezTo>
                    <a:pt x="381" y="164"/>
                    <a:pt x="381" y="164"/>
                    <a:pt x="381" y="164"/>
                  </a:cubicBezTo>
                  <a:cubicBezTo>
                    <a:pt x="386" y="163"/>
                    <a:pt x="386" y="163"/>
                    <a:pt x="386" y="163"/>
                  </a:cubicBezTo>
                  <a:cubicBezTo>
                    <a:pt x="392" y="165"/>
                    <a:pt x="392" y="165"/>
                    <a:pt x="392" y="165"/>
                  </a:cubicBezTo>
                  <a:cubicBezTo>
                    <a:pt x="392" y="168"/>
                    <a:pt x="392" y="168"/>
                    <a:pt x="392" y="168"/>
                  </a:cubicBezTo>
                  <a:cubicBezTo>
                    <a:pt x="392" y="168"/>
                    <a:pt x="400" y="166"/>
                    <a:pt x="401" y="166"/>
                  </a:cubicBezTo>
                  <a:cubicBezTo>
                    <a:pt x="401" y="167"/>
                    <a:pt x="403" y="166"/>
                    <a:pt x="403" y="166"/>
                  </a:cubicBezTo>
                  <a:cubicBezTo>
                    <a:pt x="402" y="164"/>
                    <a:pt x="402" y="164"/>
                    <a:pt x="402" y="164"/>
                  </a:cubicBezTo>
                  <a:cubicBezTo>
                    <a:pt x="403" y="159"/>
                    <a:pt x="403" y="159"/>
                    <a:pt x="403" y="159"/>
                  </a:cubicBezTo>
                  <a:cubicBezTo>
                    <a:pt x="406" y="153"/>
                    <a:pt x="406" y="153"/>
                    <a:pt x="406" y="153"/>
                  </a:cubicBezTo>
                  <a:cubicBezTo>
                    <a:pt x="411" y="149"/>
                    <a:pt x="411" y="149"/>
                    <a:pt x="411" y="149"/>
                  </a:cubicBezTo>
                  <a:cubicBezTo>
                    <a:pt x="419" y="150"/>
                    <a:pt x="419" y="150"/>
                    <a:pt x="419" y="150"/>
                  </a:cubicBezTo>
                  <a:cubicBezTo>
                    <a:pt x="421" y="155"/>
                    <a:pt x="421" y="155"/>
                    <a:pt x="421" y="155"/>
                  </a:cubicBezTo>
                  <a:cubicBezTo>
                    <a:pt x="426" y="151"/>
                    <a:pt x="426" y="151"/>
                    <a:pt x="426" y="151"/>
                  </a:cubicBezTo>
                  <a:cubicBezTo>
                    <a:pt x="433" y="144"/>
                    <a:pt x="433" y="144"/>
                    <a:pt x="433" y="144"/>
                  </a:cubicBezTo>
                  <a:cubicBezTo>
                    <a:pt x="433" y="152"/>
                    <a:pt x="433" y="152"/>
                    <a:pt x="433" y="152"/>
                  </a:cubicBezTo>
                  <a:cubicBezTo>
                    <a:pt x="427" y="158"/>
                    <a:pt x="427" y="158"/>
                    <a:pt x="427" y="158"/>
                  </a:cubicBezTo>
                  <a:cubicBezTo>
                    <a:pt x="423" y="160"/>
                    <a:pt x="423" y="160"/>
                    <a:pt x="423" y="160"/>
                  </a:cubicBezTo>
                  <a:cubicBezTo>
                    <a:pt x="419" y="166"/>
                    <a:pt x="419" y="166"/>
                    <a:pt x="419" y="166"/>
                  </a:cubicBezTo>
                  <a:cubicBezTo>
                    <a:pt x="416" y="171"/>
                    <a:pt x="416" y="171"/>
                    <a:pt x="416" y="171"/>
                  </a:cubicBezTo>
                  <a:cubicBezTo>
                    <a:pt x="416" y="171"/>
                    <a:pt x="411" y="173"/>
                    <a:pt x="411" y="174"/>
                  </a:cubicBezTo>
                  <a:cubicBezTo>
                    <a:pt x="410" y="174"/>
                    <a:pt x="409" y="175"/>
                    <a:pt x="409" y="175"/>
                  </a:cubicBezTo>
                  <a:cubicBezTo>
                    <a:pt x="405" y="186"/>
                    <a:pt x="405" y="186"/>
                    <a:pt x="405" y="186"/>
                  </a:cubicBezTo>
                  <a:cubicBezTo>
                    <a:pt x="410" y="210"/>
                    <a:pt x="410" y="210"/>
                    <a:pt x="410" y="210"/>
                  </a:cubicBezTo>
                  <a:cubicBezTo>
                    <a:pt x="416" y="202"/>
                    <a:pt x="416" y="202"/>
                    <a:pt x="416" y="202"/>
                  </a:cubicBezTo>
                  <a:cubicBezTo>
                    <a:pt x="418" y="201"/>
                    <a:pt x="418" y="201"/>
                    <a:pt x="418" y="201"/>
                  </a:cubicBezTo>
                  <a:cubicBezTo>
                    <a:pt x="420" y="196"/>
                    <a:pt x="420" y="196"/>
                    <a:pt x="420" y="196"/>
                  </a:cubicBezTo>
                  <a:cubicBezTo>
                    <a:pt x="422" y="193"/>
                    <a:pt x="422" y="193"/>
                    <a:pt x="422" y="193"/>
                  </a:cubicBezTo>
                  <a:cubicBezTo>
                    <a:pt x="426" y="191"/>
                    <a:pt x="426" y="191"/>
                    <a:pt x="426" y="191"/>
                  </a:cubicBezTo>
                  <a:cubicBezTo>
                    <a:pt x="426" y="186"/>
                    <a:pt x="426" y="186"/>
                    <a:pt x="426" y="186"/>
                  </a:cubicBezTo>
                  <a:cubicBezTo>
                    <a:pt x="427" y="184"/>
                    <a:pt x="427" y="184"/>
                    <a:pt x="427" y="184"/>
                  </a:cubicBezTo>
                  <a:cubicBezTo>
                    <a:pt x="429" y="177"/>
                    <a:pt x="429" y="177"/>
                    <a:pt x="429" y="177"/>
                  </a:cubicBezTo>
                  <a:cubicBezTo>
                    <a:pt x="429" y="175"/>
                    <a:pt x="429" y="175"/>
                    <a:pt x="429" y="175"/>
                  </a:cubicBezTo>
                  <a:cubicBezTo>
                    <a:pt x="426" y="174"/>
                    <a:pt x="426" y="174"/>
                    <a:pt x="426" y="174"/>
                  </a:cubicBezTo>
                  <a:cubicBezTo>
                    <a:pt x="430" y="165"/>
                    <a:pt x="430" y="165"/>
                    <a:pt x="430" y="165"/>
                  </a:cubicBezTo>
                  <a:cubicBezTo>
                    <a:pt x="432" y="162"/>
                    <a:pt x="432" y="162"/>
                    <a:pt x="432" y="162"/>
                  </a:cubicBezTo>
                  <a:cubicBezTo>
                    <a:pt x="435" y="161"/>
                    <a:pt x="435" y="161"/>
                    <a:pt x="435" y="161"/>
                  </a:cubicBezTo>
                  <a:cubicBezTo>
                    <a:pt x="438" y="160"/>
                    <a:pt x="438" y="160"/>
                    <a:pt x="438" y="160"/>
                  </a:cubicBezTo>
                  <a:cubicBezTo>
                    <a:pt x="439" y="162"/>
                    <a:pt x="439" y="162"/>
                    <a:pt x="439" y="162"/>
                  </a:cubicBezTo>
                  <a:cubicBezTo>
                    <a:pt x="446" y="157"/>
                    <a:pt x="446" y="157"/>
                    <a:pt x="446" y="157"/>
                  </a:cubicBezTo>
                  <a:cubicBezTo>
                    <a:pt x="446" y="157"/>
                    <a:pt x="452" y="162"/>
                    <a:pt x="452" y="162"/>
                  </a:cubicBezTo>
                  <a:cubicBezTo>
                    <a:pt x="453" y="162"/>
                    <a:pt x="454" y="157"/>
                    <a:pt x="454" y="157"/>
                  </a:cubicBezTo>
                  <a:cubicBezTo>
                    <a:pt x="457" y="156"/>
                    <a:pt x="457" y="156"/>
                    <a:pt x="457" y="156"/>
                  </a:cubicBezTo>
                  <a:cubicBezTo>
                    <a:pt x="457" y="156"/>
                    <a:pt x="463" y="150"/>
                    <a:pt x="464" y="149"/>
                  </a:cubicBezTo>
                  <a:cubicBezTo>
                    <a:pt x="464" y="149"/>
                    <a:pt x="472" y="145"/>
                    <a:pt x="472" y="145"/>
                  </a:cubicBezTo>
                  <a:cubicBezTo>
                    <a:pt x="473" y="145"/>
                    <a:pt x="476" y="145"/>
                    <a:pt x="476" y="145"/>
                  </a:cubicBezTo>
                  <a:cubicBezTo>
                    <a:pt x="480" y="146"/>
                    <a:pt x="480" y="146"/>
                    <a:pt x="480" y="146"/>
                  </a:cubicBezTo>
                  <a:cubicBezTo>
                    <a:pt x="480" y="144"/>
                    <a:pt x="480" y="144"/>
                    <a:pt x="480" y="144"/>
                  </a:cubicBezTo>
                  <a:cubicBezTo>
                    <a:pt x="479" y="140"/>
                    <a:pt x="479" y="140"/>
                    <a:pt x="479" y="140"/>
                  </a:cubicBezTo>
                  <a:cubicBezTo>
                    <a:pt x="478" y="135"/>
                    <a:pt x="478" y="135"/>
                    <a:pt x="478" y="135"/>
                  </a:cubicBezTo>
                  <a:cubicBezTo>
                    <a:pt x="474" y="131"/>
                    <a:pt x="474" y="131"/>
                    <a:pt x="474" y="131"/>
                  </a:cubicBezTo>
                  <a:cubicBezTo>
                    <a:pt x="477" y="129"/>
                    <a:pt x="477" y="129"/>
                    <a:pt x="477" y="129"/>
                  </a:cubicBezTo>
                  <a:lnTo>
                    <a:pt x="482" y="127"/>
                  </a:lnTo>
                  <a:close/>
                </a:path>
              </a:pathLst>
            </a:custGeom>
            <a:noFill/>
            <a:ln w="1905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rgbClr val="00A0C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123" name="Rectangle 4"/>
          <p:cNvSpPr>
            <a:spLocks noGrp="1" noChangeArrowheads="1"/>
          </p:cNvSpPr>
          <p:nvPr>
            <p:ph type="title"/>
          </p:nvPr>
        </p:nvSpPr>
        <p:spPr/>
        <p:txBody>
          <a:bodyPr/>
          <a:lstStyle/>
          <a:p>
            <a:pPr eaLnBrk="1" hangingPunct="1"/>
            <a:r>
              <a:rPr lang="en-US" altLang="en-US" smtClean="0"/>
              <a:t>Russia – vector map</a:t>
            </a:r>
          </a:p>
        </p:txBody>
      </p:sp>
      <p:pic>
        <p:nvPicPr>
          <p:cNvPr id="5124" name="Picture 9" descr="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713" y="3500438"/>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10" descr="gre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725" y="2997200"/>
            <a:ext cx="889000"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1" descr="purpl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0425" y="4437063"/>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Rectangle 12"/>
          <p:cNvSpPr>
            <a:spLocks noChangeArrowheads="1"/>
          </p:cNvSpPr>
          <p:nvPr/>
        </p:nvSpPr>
        <p:spPr bwMode="auto">
          <a:xfrm>
            <a:off x="2771775" y="3459163"/>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algn="ctr"/>
            <a:r>
              <a:rPr lang="en-US" altLang="en-US">
                <a:solidFill>
                  <a:schemeClr val="bg1"/>
                </a:solidFill>
              </a:rPr>
              <a:t>Moscow</a:t>
            </a:r>
          </a:p>
        </p:txBody>
      </p:sp>
      <p:sp>
        <p:nvSpPr>
          <p:cNvPr id="5128" name="Rectangle 13"/>
          <p:cNvSpPr>
            <a:spLocks noChangeArrowheads="1"/>
          </p:cNvSpPr>
          <p:nvPr/>
        </p:nvSpPr>
        <p:spPr bwMode="auto">
          <a:xfrm>
            <a:off x="4681538" y="2179638"/>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algn="ctr"/>
            <a:r>
              <a:rPr lang="en-US" altLang="en-US">
                <a:solidFill>
                  <a:schemeClr val="bg1"/>
                </a:solidFill>
              </a:rPr>
              <a:t>Yakutsk</a:t>
            </a:r>
          </a:p>
        </p:txBody>
      </p:sp>
      <p:sp>
        <p:nvSpPr>
          <p:cNvPr id="5129" name="Rectangle 14"/>
          <p:cNvSpPr>
            <a:spLocks noChangeArrowheads="1"/>
          </p:cNvSpPr>
          <p:nvPr/>
        </p:nvSpPr>
        <p:spPr bwMode="auto">
          <a:xfrm>
            <a:off x="6732588" y="5373688"/>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algn="ctr"/>
            <a:r>
              <a:rPr lang="en-US" altLang="en-US">
                <a:solidFill>
                  <a:schemeClr val="bg1"/>
                </a:solidFill>
              </a:rPr>
              <a:t>Vladivostok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F385D"/>
        </a:solidFill>
        <a:effectLst/>
      </p:bgPr>
    </p:bg>
    <p:spTree>
      <p:nvGrpSpPr>
        <p:cNvPr id="1" name=""/>
        <p:cNvGrpSpPr/>
        <p:nvPr/>
      </p:nvGrpSpPr>
      <p:grpSpPr>
        <a:xfrm>
          <a:off x="0" y="0"/>
          <a:ext cx="0" cy="0"/>
          <a:chOff x="0" y="0"/>
          <a:chExt cx="0" cy="0"/>
        </a:xfrm>
      </p:grpSpPr>
      <p:sp>
        <p:nvSpPr>
          <p:cNvPr id="7170" name="Oval 4"/>
          <p:cNvSpPr>
            <a:spLocks noChangeArrowheads="1"/>
          </p:cNvSpPr>
          <p:nvPr/>
        </p:nvSpPr>
        <p:spPr bwMode="auto">
          <a:xfrm rot="-1850438" flipH="1" flipV="1">
            <a:off x="2341563" y="1628775"/>
            <a:ext cx="4967287" cy="4967288"/>
          </a:xfrm>
          <a:prstGeom prst="ellipse">
            <a:avLst/>
          </a:prstGeom>
          <a:gradFill rotWithShape="1">
            <a:gsLst>
              <a:gs pos="0">
                <a:srgbClr val="0E3D67"/>
              </a:gs>
              <a:gs pos="100000">
                <a:srgbClr val="1E73C0"/>
              </a:gs>
            </a:gsLst>
            <a:lin ang="2700000" scaled="1"/>
          </a:gradFill>
          <a:ln w="76200" algn="ctr">
            <a:solidFill>
              <a:schemeClr val="bg1"/>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endParaRPr lang="en-GB" altLang="en-US"/>
          </a:p>
        </p:txBody>
      </p:sp>
      <p:sp>
        <p:nvSpPr>
          <p:cNvPr id="7171" name="Rectangle 2"/>
          <p:cNvSpPr>
            <a:spLocks noGrp="1" noChangeArrowheads="1"/>
          </p:cNvSpPr>
          <p:nvPr>
            <p:ph type="title"/>
          </p:nvPr>
        </p:nvSpPr>
        <p:spPr/>
        <p:txBody>
          <a:bodyPr/>
          <a:lstStyle/>
          <a:p>
            <a:pPr eaLnBrk="1" hangingPunct="1"/>
            <a:r>
              <a:rPr lang="en-US" altLang="en-US" smtClean="0">
                <a:solidFill>
                  <a:schemeClr val="bg1"/>
                </a:solidFill>
              </a:rPr>
              <a:t>Add in 3d effects</a:t>
            </a:r>
          </a:p>
        </p:txBody>
      </p:sp>
      <p:sp>
        <p:nvSpPr>
          <p:cNvPr id="210950" name="Freeform 6"/>
          <p:cNvSpPr>
            <a:spLocks/>
          </p:cNvSpPr>
          <p:nvPr/>
        </p:nvSpPr>
        <p:spPr bwMode="auto">
          <a:xfrm rot="-22563146">
            <a:off x="2378075" y="1922463"/>
            <a:ext cx="2490788" cy="1625600"/>
          </a:xfrm>
          <a:custGeom>
            <a:avLst/>
            <a:gdLst>
              <a:gd name="T0" fmla="*/ 755 w 1569"/>
              <a:gd name="T1" fmla="*/ 572 h 1024"/>
              <a:gd name="T2" fmla="*/ 68 w 1569"/>
              <a:gd name="T3" fmla="*/ 886 h 1024"/>
              <a:gd name="T4" fmla="*/ 637 w 1569"/>
              <a:gd name="T5" fmla="*/ 218 h 1024"/>
              <a:gd name="T6" fmla="*/ 1496 w 1569"/>
              <a:gd name="T7" fmla="*/ 160 h 1024"/>
              <a:gd name="T8" fmla="*/ 755 w 1569"/>
              <a:gd name="T9" fmla="*/ 572 h 1024"/>
            </a:gdLst>
            <a:ahLst/>
            <a:cxnLst>
              <a:cxn ang="0">
                <a:pos x="T0" y="T1"/>
              </a:cxn>
              <a:cxn ang="0">
                <a:pos x="T2" y="T3"/>
              </a:cxn>
              <a:cxn ang="0">
                <a:pos x="T4" y="T5"/>
              </a:cxn>
              <a:cxn ang="0">
                <a:pos x="T6" y="T7"/>
              </a:cxn>
              <a:cxn ang="0">
                <a:pos x="T8" y="T9"/>
              </a:cxn>
            </a:cxnLst>
            <a:rect l="0" t="0" r="r" b="b"/>
            <a:pathLst>
              <a:path w="1569" h="1024">
                <a:moveTo>
                  <a:pt x="755" y="572"/>
                </a:moveTo>
                <a:cubicBezTo>
                  <a:pt x="148" y="862"/>
                  <a:pt x="136" y="1024"/>
                  <a:pt x="68" y="886"/>
                </a:cubicBezTo>
                <a:cubicBezTo>
                  <a:pt x="0" y="747"/>
                  <a:pt x="280" y="381"/>
                  <a:pt x="637" y="218"/>
                </a:cubicBezTo>
                <a:cubicBezTo>
                  <a:pt x="994" y="55"/>
                  <a:pt x="1424" y="0"/>
                  <a:pt x="1496" y="160"/>
                </a:cubicBezTo>
                <a:cubicBezTo>
                  <a:pt x="1569" y="321"/>
                  <a:pt x="1361" y="283"/>
                  <a:pt x="755" y="572"/>
                </a:cubicBezTo>
                <a:close/>
              </a:path>
            </a:pathLst>
          </a:custGeom>
          <a:gradFill rotWithShape="1">
            <a:gsLst>
              <a:gs pos="0">
                <a:schemeClr val="bg1">
                  <a:alpha val="37000"/>
                </a:schemeClr>
              </a:gs>
              <a:gs pos="100000">
                <a:schemeClr val="bg1">
                  <a:gamma/>
                  <a:tint val="72941"/>
                  <a:invGamma/>
                  <a:alpha val="0"/>
                </a:scheme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a:p>
        </p:txBody>
      </p:sp>
      <p:sp>
        <p:nvSpPr>
          <p:cNvPr id="7173" name="Freeform 14"/>
          <p:cNvSpPr>
            <a:spLocks/>
          </p:cNvSpPr>
          <p:nvPr/>
        </p:nvSpPr>
        <p:spPr bwMode="auto">
          <a:xfrm>
            <a:off x="2546350" y="3009900"/>
            <a:ext cx="4681538" cy="2662238"/>
          </a:xfrm>
          <a:custGeom>
            <a:avLst/>
            <a:gdLst>
              <a:gd name="T0" fmla="*/ 4555534 w 483"/>
              <a:gd name="T1" fmla="*/ 911305 h 260"/>
              <a:gd name="T2" fmla="*/ 4371374 w 483"/>
              <a:gd name="T3" fmla="*/ 993220 h 260"/>
              <a:gd name="T4" fmla="*/ 4177521 w 483"/>
              <a:gd name="T5" fmla="*/ 911305 h 260"/>
              <a:gd name="T6" fmla="*/ 3906128 w 483"/>
              <a:gd name="T7" fmla="*/ 788432 h 260"/>
              <a:gd name="T8" fmla="*/ 3508730 w 483"/>
              <a:gd name="T9" fmla="*/ 604123 h 260"/>
              <a:gd name="T10" fmla="*/ 3314878 w 483"/>
              <a:gd name="T11" fmla="*/ 716756 h 260"/>
              <a:gd name="T12" fmla="*/ 3130718 w 483"/>
              <a:gd name="T13" fmla="*/ 747475 h 260"/>
              <a:gd name="T14" fmla="*/ 3024099 w 483"/>
              <a:gd name="T15" fmla="*/ 522208 h 260"/>
              <a:gd name="T16" fmla="*/ 2781783 w 483"/>
              <a:gd name="T17" fmla="*/ 542687 h 260"/>
              <a:gd name="T18" fmla="*/ 2558853 w 483"/>
              <a:gd name="T19" fmla="*/ 450533 h 260"/>
              <a:gd name="T20" fmla="*/ 2539468 w 483"/>
              <a:gd name="T21" fmla="*/ 399336 h 260"/>
              <a:gd name="T22" fmla="*/ 2461927 w 483"/>
              <a:gd name="T23" fmla="*/ 81915 h 260"/>
              <a:gd name="T24" fmla="*/ 2093607 w 483"/>
              <a:gd name="T25" fmla="*/ 194548 h 260"/>
              <a:gd name="T26" fmla="*/ 1638054 w 483"/>
              <a:gd name="T27" fmla="*/ 552926 h 260"/>
              <a:gd name="T28" fmla="*/ 1473279 w 483"/>
              <a:gd name="T29" fmla="*/ 604123 h 260"/>
              <a:gd name="T30" fmla="*/ 1386045 w 483"/>
              <a:gd name="T31" fmla="*/ 778193 h 260"/>
              <a:gd name="T32" fmla="*/ 1240656 w 483"/>
              <a:gd name="T33" fmla="*/ 716756 h 260"/>
              <a:gd name="T34" fmla="*/ 1279427 w 483"/>
              <a:gd name="T35" fmla="*/ 962501 h 260"/>
              <a:gd name="T36" fmla="*/ 1008033 w 483"/>
              <a:gd name="T37" fmla="*/ 972741 h 260"/>
              <a:gd name="T38" fmla="*/ 804488 w 483"/>
              <a:gd name="T39" fmla="*/ 993220 h 260"/>
              <a:gd name="T40" fmla="*/ 571865 w 483"/>
              <a:gd name="T41" fmla="*/ 1146810 h 260"/>
              <a:gd name="T42" fmla="*/ 513709 w 483"/>
              <a:gd name="T43" fmla="*/ 1013698 h 260"/>
              <a:gd name="T44" fmla="*/ 474939 w 483"/>
              <a:gd name="T45" fmla="*/ 1187768 h 260"/>
              <a:gd name="T46" fmla="*/ 378012 w 483"/>
              <a:gd name="T47" fmla="*/ 1320880 h 260"/>
              <a:gd name="T48" fmla="*/ 300471 w 483"/>
              <a:gd name="T49" fmla="*/ 1392555 h 260"/>
              <a:gd name="T50" fmla="*/ 222930 w 483"/>
              <a:gd name="T51" fmla="*/ 1208246 h 260"/>
              <a:gd name="T52" fmla="*/ 213238 w 483"/>
              <a:gd name="T53" fmla="*/ 1157050 h 260"/>
              <a:gd name="T54" fmla="*/ 348935 w 483"/>
              <a:gd name="T55" fmla="*/ 1034177 h 260"/>
              <a:gd name="T56" fmla="*/ 126004 w 483"/>
              <a:gd name="T57" fmla="*/ 890826 h 260"/>
              <a:gd name="T58" fmla="*/ 38771 w 483"/>
              <a:gd name="T59" fmla="*/ 962501 h 260"/>
              <a:gd name="T60" fmla="*/ 77541 w 483"/>
              <a:gd name="T61" fmla="*/ 1095613 h 260"/>
              <a:gd name="T62" fmla="*/ 77541 w 483"/>
              <a:gd name="T63" fmla="*/ 1320880 h 260"/>
              <a:gd name="T64" fmla="*/ 106619 w 483"/>
              <a:gd name="T65" fmla="*/ 1464231 h 260"/>
              <a:gd name="T66" fmla="*/ 19385 w 483"/>
              <a:gd name="T67" fmla="*/ 1679258 h 260"/>
              <a:gd name="T68" fmla="*/ 87234 w 483"/>
              <a:gd name="T69" fmla="*/ 1904524 h 260"/>
              <a:gd name="T70" fmla="*/ 145389 w 483"/>
              <a:gd name="T71" fmla="*/ 2099072 h 260"/>
              <a:gd name="T72" fmla="*/ 329549 w 483"/>
              <a:gd name="T73" fmla="*/ 2242424 h 260"/>
              <a:gd name="T74" fmla="*/ 252008 w 483"/>
              <a:gd name="T75" fmla="*/ 2375535 h 260"/>
              <a:gd name="T76" fmla="*/ 436168 w 483"/>
              <a:gd name="T77" fmla="*/ 2539365 h 260"/>
              <a:gd name="T78" fmla="*/ 571865 w 483"/>
              <a:gd name="T79" fmla="*/ 2621280 h 260"/>
              <a:gd name="T80" fmla="*/ 610635 w 483"/>
              <a:gd name="T81" fmla="*/ 2498408 h 260"/>
              <a:gd name="T82" fmla="*/ 610635 w 483"/>
              <a:gd name="T83" fmla="*/ 2293620 h 260"/>
              <a:gd name="T84" fmla="*/ 794795 w 483"/>
              <a:gd name="T85" fmla="*/ 2140030 h 260"/>
              <a:gd name="T86" fmla="*/ 1056496 w 483"/>
              <a:gd name="T87" fmla="*/ 2006918 h 260"/>
              <a:gd name="T88" fmla="*/ 1550820 w 483"/>
              <a:gd name="T89" fmla="*/ 2078594 h 260"/>
              <a:gd name="T90" fmla="*/ 1851291 w 483"/>
              <a:gd name="T91" fmla="*/ 2273142 h 260"/>
              <a:gd name="T92" fmla="*/ 2171148 w 483"/>
              <a:gd name="T93" fmla="*/ 2160509 h 260"/>
              <a:gd name="T94" fmla="*/ 2665472 w 483"/>
              <a:gd name="T95" fmla="*/ 2211705 h 260"/>
              <a:gd name="T96" fmla="*/ 2975636 w 483"/>
              <a:gd name="T97" fmla="*/ 2047875 h 260"/>
              <a:gd name="T98" fmla="*/ 3188874 w 483"/>
              <a:gd name="T99" fmla="*/ 2447211 h 260"/>
              <a:gd name="T100" fmla="*/ 3247029 w 483"/>
              <a:gd name="T101" fmla="*/ 2559844 h 260"/>
              <a:gd name="T102" fmla="*/ 3489345 w 483"/>
              <a:gd name="T103" fmla="*/ 2078594 h 260"/>
              <a:gd name="T104" fmla="*/ 3305185 w 483"/>
              <a:gd name="T105" fmla="*/ 1965960 h 260"/>
              <a:gd name="T106" fmla="*/ 3595964 w 483"/>
              <a:gd name="T107" fmla="*/ 1679258 h 260"/>
              <a:gd name="T108" fmla="*/ 3906128 w 483"/>
              <a:gd name="T109" fmla="*/ 1699737 h 260"/>
              <a:gd name="T110" fmla="*/ 4080595 w 483"/>
              <a:gd name="T111" fmla="*/ 1587103 h 260"/>
              <a:gd name="T112" fmla="*/ 4061210 w 483"/>
              <a:gd name="T113" fmla="*/ 1699737 h 260"/>
              <a:gd name="T114" fmla="*/ 4032132 w 483"/>
              <a:gd name="T115" fmla="*/ 2068354 h 260"/>
              <a:gd name="T116" fmla="*/ 4138751 w 483"/>
              <a:gd name="T117" fmla="*/ 1884045 h 260"/>
              <a:gd name="T118" fmla="*/ 4216292 w 483"/>
              <a:gd name="T119" fmla="*/ 1648540 h 260"/>
              <a:gd name="T120" fmla="*/ 4429530 w 483"/>
              <a:gd name="T121" fmla="*/ 1597343 h 260"/>
              <a:gd name="T122" fmla="*/ 4642767 w 483"/>
              <a:gd name="T123" fmla="*/ 1433513 h 26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83" h="260">
                <a:moveTo>
                  <a:pt x="482" y="127"/>
                </a:moveTo>
                <a:cubicBezTo>
                  <a:pt x="483" y="96"/>
                  <a:pt x="483" y="96"/>
                  <a:pt x="483" y="96"/>
                </a:cubicBezTo>
                <a:cubicBezTo>
                  <a:pt x="480" y="95"/>
                  <a:pt x="480" y="95"/>
                  <a:pt x="480" y="95"/>
                </a:cubicBezTo>
                <a:cubicBezTo>
                  <a:pt x="478" y="94"/>
                  <a:pt x="478" y="94"/>
                  <a:pt x="478" y="94"/>
                </a:cubicBezTo>
                <a:cubicBezTo>
                  <a:pt x="478" y="94"/>
                  <a:pt x="474" y="90"/>
                  <a:pt x="474" y="90"/>
                </a:cubicBezTo>
                <a:cubicBezTo>
                  <a:pt x="473" y="89"/>
                  <a:pt x="470" y="89"/>
                  <a:pt x="470" y="89"/>
                </a:cubicBezTo>
                <a:cubicBezTo>
                  <a:pt x="463" y="88"/>
                  <a:pt x="463" y="88"/>
                  <a:pt x="463" y="88"/>
                </a:cubicBezTo>
                <a:cubicBezTo>
                  <a:pt x="459" y="87"/>
                  <a:pt x="459" y="87"/>
                  <a:pt x="459" y="87"/>
                </a:cubicBezTo>
                <a:cubicBezTo>
                  <a:pt x="456" y="87"/>
                  <a:pt x="456" y="87"/>
                  <a:pt x="456" y="87"/>
                </a:cubicBezTo>
                <a:cubicBezTo>
                  <a:pt x="454" y="87"/>
                  <a:pt x="454" y="87"/>
                  <a:pt x="454" y="87"/>
                </a:cubicBezTo>
                <a:cubicBezTo>
                  <a:pt x="455" y="95"/>
                  <a:pt x="455" y="95"/>
                  <a:pt x="455" y="95"/>
                </a:cubicBezTo>
                <a:cubicBezTo>
                  <a:pt x="455" y="95"/>
                  <a:pt x="451" y="97"/>
                  <a:pt x="451" y="97"/>
                </a:cubicBezTo>
                <a:cubicBezTo>
                  <a:pt x="450" y="97"/>
                  <a:pt x="448" y="94"/>
                  <a:pt x="448" y="94"/>
                </a:cubicBezTo>
                <a:cubicBezTo>
                  <a:pt x="445" y="91"/>
                  <a:pt x="445" y="91"/>
                  <a:pt x="445" y="91"/>
                </a:cubicBezTo>
                <a:cubicBezTo>
                  <a:pt x="445" y="89"/>
                  <a:pt x="445" y="89"/>
                  <a:pt x="445" y="89"/>
                </a:cubicBezTo>
                <a:cubicBezTo>
                  <a:pt x="440" y="89"/>
                  <a:pt x="440" y="89"/>
                  <a:pt x="440" y="89"/>
                </a:cubicBezTo>
                <a:cubicBezTo>
                  <a:pt x="437" y="90"/>
                  <a:pt x="437" y="90"/>
                  <a:pt x="437" y="90"/>
                </a:cubicBezTo>
                <a:cubicBezTo>
                  <a:pt x="431" y="89"/>
                  <a:pt x="431" y="89"/>
                  <a:pt x="431" y="89"/>
                </a:cubicBezTo>
                <a:cubicBezTo>
                  <a:pt x="426" y="89"/>
                  <a:pt x="426" y="89"/>
                  <a:pt x="426" y="89"/>
                </a:cubicBezTo>
                <a:cubicBezTo>
                  <a:pt x="423" y="90"/>
                  <a:pt x="423" y="90"/>
                  <a:pt x="423" y="90"/>
                </a:cubicBezTo>
                <a:cubicBezTo>
                  <a:pt x="419" y="87"/>
                  <a:pt x="419" y="87"/>
                  <a:pt x="419" y="87"/>
                </a:cubicBezTo>
                <a:cubicBezTo>
                  <a:pt x="419" y="80"/>
                  <a:pt x="419" y="80"/>
                  <a:pt x="419" y="80"/>
                </a:cubicBezTo>
                <a:cubicBezTo>
                  <a:pt x="413" y="77"/>
                  <a:pt x="413" y="77"/>
                  <a:pt x="413" y="77"/>
                </a:cubicBezTo>
                <a:cubicBezTo>
                  <a:pt x="403" y="77"/>
                  <a:pt x="403" y="77"/>
                  <a:pt x="403" y="77"/>
                </a:cubicBezTo>
                <a:cubicBezTo>
                  <a:pt x="394" y="77"/>
                  <a:pt x="394" y="77"/>
                  <a:pt x="394" y="77"/>
                </a:cubicBezTo>
                <a:cubicBezTo>
                  <a:pt x="393" y="75"/>
                  <a:pt x="393" y="75"/>
                  <a:pt x="393" y="75"/>
                </a:cubicBezTo>
                <a:cubicBezTo>
                  <a:pt x="392" y="72"/>
                  <a:pt x="392" y="72"/>
                  <a:pt x="392" y="72"/>
                </a:cubicBezTo>
                <a:cubicBezTo>
                  <a:pt x="386" y="69"/>
                  <a:pt x="386" y="69"/>
                  <a:pt x="386" y="69"/>
                </a:cubicBezTo>
                <a:cubicBezTo>
                  <a:pt x="386" y="64"/>
                  <a:pt x="386" y="64"/>
                  <a:pt x="386" y="64"/>
                </a:cubicBezTo>
                <a:cubicBezTo>
                  <a:pt x="362" y="59"/>
                  <a:pt x="362" y="59"/>
                  <a:pt x="362" y="59"/>
                </a:cubicBezTo>
                <a:cubicBezTo>
                  <a:pt x="361" y="61"/>
                  <a:pt x="361" y="61"/>
                  <a:pt x="361" y="61"/>
                </a:cubicBezTo>
                <a:cubicBezTo>
                  <a:pt x="356" y="65"/>
                  <a:pt x="356" y="65"/>
                  <a:pt x="356" y="65"/>
                </a:cubicBezTo>
                <a:cubicBezTo>
                  <a:pt x="357" y="71"/>
                  <a:pt x="357" y="71"/>
                  <a:pt x="357" y="71"/>
                </a:cubicBezTo>
                <a:cubicBezTo>
                  <a:pt x="351" y="73"/>
                  <a:pt x="351" y="73"/>
                  <a:pt x="351" y="73"/>
                </a:cubicBezTo>
                <a:cubicBezTo>
                  <a:pt x="347" y="72"/>
                  <a:pt x="347" y="72"/>
                  <a:pt x="347" y="72"/>
                </a:cubicBezTo>
                <a:cubicBezTo>
                  <a:pt x="342" y="70"/>
                  <a:pt x="342" y="70"/>
                  <a:pt x="342" y="70"/>
                </a:cubicBezTo>
                <a:cubicBezTo>
                  <a:pt x="340" y="72"/>
                  <a:pt x="340" y="72"/>
                  <a:pt x="340" y="72"/>
                </a:cubicBezTo>
                <a:cubicBezTo>
                  <a:pt x="336" y="71"/>
                  <a:pt x="336" y="71"/>
                  <a:pt x="336" y="71"/>
                </a:cubicBezTo>
                <a:cubicBezTo>
                  <a:pt x="332" y="68"/>
                  <a:pt x="332" y="68"/>
                  <a:pt x="332" y="68"/>
                </a:cubicBezTo>
                <a:cubicBezTo>
                  <a:pt x="331" y="74"/>
                  <a:pt x="331" y="74"/>
                  <a:pt x="331" y="74"/>
                </a:cubicBezTo>
                <a:cubicBezTo>
                  <a:pt x="328" y="78"/>
                  <a:pt x="328" y="78"/>
                  <a:pt x="328" y="78"/>
                </a:cubicBezTo>
                <a:cubicBezTo>
                  <a:pt x="323" y="73"/>
                  <a:pt x="323" y="73"/>
                  <a:pt x="323" y="73"/>
                </a:cubicBezTo>
                <a:cubicBezTo>
                  <a:pt x="320" y="67"/>
                  <a:pt x="320" y="67"/>
                  <a:pt x="320" y="67"/>
                </a:cubicBezTo>
                <a:cubicBezTo>
                  <a:pt x="323" y="60"/>
                  <a:pt x="323" y="60"/>
                  <a:pt x="323" y="60"/>
                </a:cubicBezTo>
                <a:cubicBezTo>
                  <a:pt x="323" y="57"/>
                  <a:pt x="323" y="57"/>
                  <a:pt x="323" y="57"/>
                </a:cubicBezTo>
                <a:cubicBezTo>
                  <a:pt x="320" y="52"/>
                  <a:pt x="320" y="52"/>
                  <a:pt x="320" y="52"/>
                </a:cubicBezTo>
                <a:cubicBezTo>
                  <a:pt x="316" y="51"/>
                  <a:pt x="316" y="51"/>
                  <a:pt x="316" y="51"/>
                </a:cubicBezTo>
                <a:cubicBezTo>
                  <a:pt x="312" y="51"/>
                  <a:pt x="312" y="51"/>
                  <a:pt x="312" y="51"/>
                </a:cubicBezTo>
                <a:cubicBezTo>
                  <a:pt x="310" y="49"/>
                  <a:pt x="310" y="49"/>
                  <a:pt x="310" y="49"/>
                </a:cubicBezTo>
                <a:cubicBezTo>
                  <a:pt x="306" y="46"/>
                  <a:pt x="306" y="46"/>
                  <a:pt x="306" y="46"/>
                </a:cubicBezTo>
                <a:cubicBezTo>
                  <a:pt x="303" y="50"/>
                  <a:pt x="303" y="50"/>
                  <a:pt x="303" y="50"/>
                </a:cubicBezTo>
                <a:cubicBezTo>
                  <a:pt x="301" y="55"/>
                  <a:pt x="301" y="55"/>
                  <a:pt x="301" y="55"/>
                </a:cubicBezTo>
                <a:cubicBezTo>
                  <a:pt x="292" y="55"/>
                  <a:pt x="292" y="55"/>
                  <a:pt x="292" y="55"/>
                </a:cubicBezTo>
                <a:cubicBezTo>
                  <a:pt x="287" y="53"/>
                  <a:pt x="287" y="53"/>
                  <a:pt x="287" y="53"/>
                </a:cubicBezTo>
                <a:cubicBezTo>
                  <a:pt x="286" y="49"/>
                  <a:pt x="286" y="49"/>
                  <a:pt x="286" y="49"/>
                </a:cubicBezTo>
                <a:cubicBezTo>
                  <a:pt x="277" y="49"/>
                  <a:pt x="277" y="49"/>
                  <a:pt x="277" y="49"/>
                </a:cubicBezTo>
                <a:cubicBezTo>
                  <a:pt x="272" y="52"/>
                  <a:pt x="272" y="52"/>
                  <a:pt x="272" y="52"/>
                </a:cubicBezTo>
                <a:cubicBezTo>
                  <a:pt x="271" y="49"/>
                  <a:pt x="271" y="49"/>
                  <a:pt x="271" y="49"/>
                </a:cubicBezTo>
                <a:cubicBezTo>
                  <a:pt x="268" y="45"/>
                  <a:pt x="268" y="45"/>
                  <a:pt x="268" y="45"/>
                </a:cubicBezTo>
                <a:cubicBezTo>
                  <a:pt x="264" y="44"/>
                  <a:pt x="264" y="44"/>
                  <a:pt x="264" y="44"/>
                </a:cubicBezTo>
                <a:cubicBezTo>
                  <a:pt x="259" y="49"/>
                  <a:pt x="259" y="49"/>
                  <a:pt x="259" y="49"/>
                </a:cubicBezTo>
                <a:cubicBezTo>
                  <a:pt x="253" y="52"/>
                  <a:pt x="253" y="52"/>
                  <a:pt x="253" y="52"/>
                </a:cubicBezTo>
                <a:cubicBezTo>
                  <a:pt x="247" y="57"/>
                  <a:pt x="247" y="57"/>
                  <a:pt x="247" y="57"/>
                </a:cubicBezTo>
                <a:cubicBezTo>
                  <a:pt x="251" y="51"/>
                  <a:pt x="251" y="51"/>
                  <a:pt x="251" y="51"/>
                </a:cubicBezTo>
                <a:cubicBezTo>
                  <a:pt x="255" y="48"/>
                  <a:pt x="255" y="48"/>
                  <a:pt x="255" y="48"/>
                </a:cubicBezTo>
                <a:cubicBezTo>
                  <a:pt x="262" y="39"/>
                  <a:pt x="262" y="39"/>
                  <a:pt x="262" y="39"/>
                </a:cubicBezTo>
                <a:cubicBezTo>
                  <a:pt x="266" y="35"/>
                  <a:pt x="266" y="35"/>
                  <a:pt x="266" y="35"/>
                </a:cubicBezTo>
                <a:cubicBezTo>
                  <a:pt x="270" y="29"/>
                  <a:pt x="270" y="29"/>
                  <a:pt x="270" y="29"/>
                </a:cubicBezTo>
                <a:cubicBezTo>
                  <a:pt x="268" y="19"/>
                  <a:pt x="268" y="19"/>
                  <a:pt x="268" y="19"/>
                </a:cubicBezTo>
                <a:cubicBezTo>
                  <a:pt x="260" y="12"/>
                  <a:pt x="260" y="12"/>
                  <a:pt x="260" y="12"/>
                </a:cubicBezTo>
                <a:cubicBezTo>
                  <a:pt x="254" y="11"/>
                  <a:pt x="254" y="11"/>
                  <a:pt x="254" y="11"/>
                </a:cubicBezTo>
                <a:cubicBezTo>
                  <a:pt x="254" y="8"/>
                  <a:pt x="254" y="8"/>
                  <a:pt x="254" y="8"/>
                </a:cubicBezTo>
                <a:cubicBezTo>
                  <a:pt x="249" y="1"/>
                  <a:pt x="249" y="1"/>
                  <a:pt x="249" y="1"/>
                </a:cubicBezTo>
                <a:cubicBezTo>
                  <a:pt x="249" y="1"/>
                  <a:pt x="242" y="0"/>
                  <a:pt x="241" y="0"/>
                </a:cubicBezTo>
                <a:cubicBezTo>
                  <a:pt x="241" y="1"/>
                  <a:pt x="233" y="9"/>
                  <a:pt x="233" y="9"/>
                </a:cubicBezTo>
                <a:cubicBezTo>
                  <a:pt x="231" y="16"/>
                  <a:pt x="231" y="16"/>
                  <a:pt x="231" y="16"/>
                </a:cubicBezTo>
                <a:cubicBezTo>
                  <a:pt x="222" y="22"/>
                  <a:pt x="222" y="22"/>
                  <a:pt x="222" y="22"/>
                </a:cubicBezTo>
                <a:cubicBezTo>
                  <a:pt x="216" y="19"/>
                  <a:pt x="216" y="19"/>
                  <a:pt x="216" y="19"/>
                </a:cubicBezTo>
                <a:cubicBezTo>
                  <a:pt x="206" y="23"/>
                  <a:pt x="206" y="23"/>
                  <a:pt x="206" y="23"/>
                </a:cubicBezTo>
                <a:cubicBezTo>
                  <a:pt x="195" y="29"/>
                  <a:pt x="195" y="29"/>
                  <a:pt x="195" y="29"/>
                </a:cubicBezTo>
                <a:cubicBezTo>
                  <a:pt x="190" y="35"/>
                  <a:pt x="190" y="35"/>
                  <a:pt x="190" y="35"/>
                </a:cubicBezTo>
                <a:cubicBezTo>
                  <a:pt x="190" y="35"/>
                  <a:pt x="189" y="46"/>
                  <a:pt x="188" y="46"/>
                </a:cubicBezTo>
                <a:cubicBezTo>
                  <a:pt x="187" y="46"/>
                  <a:pt x="172" y="50"/>
                  <a:pt x="172" y="50"/>
                </a:cubicBezTo>
                <a:cubicBezTo>
                  <a:pt x="169" y="54"/>
                  <a:pt x="169" y="54"/>
                  <a:pt x="169" y="54"/>
                </a:cubicBezTo>
                <a:cubicBezTo>
                  <a:pt x="169" y="54"/>
                  <a:pt x="171" y="63"/>
                  <a:pt x="170" y="64"/>
                </a:cubicBezTo>
                <a:cubicBezTo>
                  <a:pt x="170" y="64"/>
                  <a:pt x="167" y="63"/>
                  <a:pt x="167" y="63"/>
                </a:cubicBezTo>
                <a:cubicBezTo>
                  <a:pt x="162" y="61"/>
                  <a:pt x="162" y="61"/>
                  <a:pt x="162" y="61"/>
                </a:cubicBezTo>
                <a:cubicBezTo>
                  <a:pt x="162" y="61"/>
                  <a:pt x="160" y="65"/>
                  <a:pt x="158" y="66"/>
                </a:cubicBezTo>
                <a:cubicBezTo>
                  <a:pt x="155" y="67"/>
                  <a:pt x="155" y="62"/>
                  <a:pt x="155" y="62"/>
                </a:cubicBezTo>
                <a:cubicBezTo>
                  <a:pt x="152" y="59"/>
                  <a:pt x="152" y="59"/>
                  <a:pt x="152" y="59"/>
                </a:cubicBezTo>
                <a:cubicBezTo>
                  <a:pt x="150" y="59"/>
                  <a:pt x="150" y="59"/>
                  <a:pt x="150" y="59"/>
                </a:cubicBezTo>
                <a:cubicBezTo>
                  <a:pt x="148" y="65"/>
                  <a:pt x="148" y="65"/>
                  <a:pt x="148" y="65"/>
                </a:cubicBezTo>
                <a:cubicBezTo>
                  <a:pt x="148" y="65"/>
                  <a:pt x="148" y="70"/>
                  <a:pt x="148" y="70"/>
                </a:cubicBezTo>
                <a:cubicBezTo>
                  <a:pt x="149" y="71"/>
                  <a:pt x="148" y="79"/>
                  <a:pt x="148" y="79"/>
                </a:cubicBezTo>
                <a:cubicBezTo>
                  <a:pt x="145" y="80"/>
                  <a:pt x="145" y="80"/>
                  <a:pt x="145" y="80"/>
                </a:cubicBezTo>
                <a:cubicBezTo>
                  <a:pt x="143" y="76"/>
                  <a:pt x="143" y="76"/>
                  <a:pt x="143" y="76"/>
                </a:cubicBezTo>
                <a:cubicBezTo>
                  <a:pt x="145" y="68"/>
                  <a:pt x="145" y="68"/>
                  <a:pt x="145" y="68"/>
                </a:cubicBezTo>
                <a:cubicBezTo>
                  <a:pt x="144" y="63"/>
                  <a:pt x="144" y="63"/>
                  <a:pt x="144" y="63"/>
                </a:cubicBezTo>
                <a:cubicBezTo>
                  <a:pt x="143" y="58"/>
                  <a:pt x="143" y="58"/>
                  <a:pt x="143" y="58"/>
                </a:cubicBezTo>
                <a:cubicBezTo>
                  <a:pt x="137" y="56"/>
                  <a:pt x="137" y="56"/>
                  <a:pt x="137" y="56"/>
                </a:cubicBezTo>
                <a:cubicBezTo>
                  <a:pt x="131" y="56"/>
                  <a:pt x="131" y="56"/>
                  <a:pt x="131" y="56"/>
                </a:cubicBezTo>
                <a:cubicBezTo>
                  <a:pt x="128" y="70"/>
                  <a:pt x="128" y="70"/>
                  <a:pt x="128" y="70"/>
                </a:cubicBezTo>
                <a:cubicBezTo>
                  <a:pt x="125" y="73"/>
                  <a:pt x="125" y="73"/>
                  <a:pt x="125" y="73"/>
                </a:cubicBezTo>
                <a:cubicBezTo>
                  <a:pt x="123" y="76"/>
                  <a:pt x="123" y="76"/>
                  <a:pt x="123" y="76"/>
                </a:cubicBezTo>
                <a:cubicBezTo>
                  <a:pt x="126" y="81"/>
                  <a:pt x="126" y="81"/>
                  <a:pt x="126" y="81"/>
                </a:cubicBezTo>
                <a:cubicBezTo>
                  <a:pt x="125" y="86"/>
                  <a:pt x="125" y="86"/>
                  <a:pt x="125" y="86"/>
                </a:cubicBezTo>
                <a:cubicBezTo>
                  <a:pt x="126" y="88"/>
                  <a:pt x="126" y="88"/>
                  <a:pt x="126" y="88"/>
                </a:cubicBezTo>
                <a:cubicBezTo>
                  <a:pt x="132" y="94"/>
                  <a:pt x="132" y="94"/>
                  <a:pt x="132" y="94"/>
                </a:cubicBezTo>
                <a:cubicBezTo>
                  <a:pt x="128" y="101"/>
                  <a:pt x="128" y="101"/>
                  <a:pt x="128" y="101"/>
                </a:cubicBezTo>
                <a:cubicBezTo>
                  <a:pt x="121" y="94"/>
                  <a:pt x="121" y="94"/>
                  <a:pt x="121" y="94"/>
                </a:cubicBezTo>
                <a:cubicBezTo>
                  <a:pt x="113" y="88"/>
                  <a:pt x="113" y="88"/>
                  <a:pt x="113" y="88"/>
                </a:cubicBezTo>
                <a:cubicBezTo>
                  <a:pt x="108" y="88"/>
                  <a:pt x="108" y="88"/>
                  <a:pt x="108" y="88"/>
                </a:cubicBezTo>
                <a:cubicBezTo>
                  <a:pt x="103" y="88"/>
                  <a:pt x="103" y="88"/>
                  <a:pt x="103" y="88"/>
                </a:cubicBezTo>
                <a:cubicBezTo>
                  <a:pt x="104" y="95"/>
                  <a:pt x="104" y="95"/>
                  <a:pt x="104" y="95"/>
                </a:cubicBezTo>
                <a:cubicBezTo>
                  <a:pt x="102" y="96"/>
                  <a:pt x="102" y="96"/>
                  <a:pt x="102" y="96"/>
                </a:cubicBezTo>
                <a:cubicBezTo>
                  <a:pt x="98" y="95"/>
                  <a:pt x="98" y="95"/>
                  <a:pt x="98" y="95"/>
                </a:cubicBezTo>
                <a:cubicBezTo>
                  <a:pt x="93" y="97"/>
                  <a:pt x="93" y="97"/>
                  <a:pt x="93" y="97"/>
                </a:cubicBezTo>
                <a:cubicBezTo>
                  <a:pt x="89" y="98"/>
                  <a:pt x="89" y="98"/>
                  <a:pt x="89" y="98"/>
                </a:cubicBezTo>
                <a:cubicBezTo>
                  <a:pt x="85" y="99"/>
                  <a:pt x="85" y="99"/>
                  <a:pt x="85" y="99"/>
                </a:cubicBezTo>
                <a:cubicBezTo>
                  <a:pt x="83" y="97"/>
                  <a:pt x="83" y="97"/>
                  <a:pt x="83" y="97"/>
                </a:cubicBezTo>
                <a:cubicBezTo>
                  <a:pt x="79" y="98"/>
                  <a:pt x="79" y="98"/>
                  <a:pt x="79" y="98"/>
                </a:cubicBezTo>
                <a:cubicBezTo>
                  <a:pt x="73" y="102"/>
                  <a:pt x="73" y="102"/>
                  <a:pt x="73" y="102"/>
                </a:cubicBezTo>
                <a:cubicBezTo>
                  <a:pt x="66" y="106"/>
                  <a:pt x="66" y="106"/>
                  <a:pt x="66" y="106"/>
                </a:cubicBezTo>
                <a:cubicBezTo>
                  <a:pt x="64" y="107"/>
                  <a:pt x="64" y="107"/>
                  <a:pt x="64" y="107"/>
                </a:cubicBezTo>
                <a:cubicBezTo>
                  <a:pt x="62" y="112"/>
                  <a:pt x="62" y="112"/>
                  <a:pt x="62" y="112"/>
                </a:cubicBezTo>
                <a:cubicBezTo>
                  <a:pt x="59" y="112"/>
                  <a:pt x="59" y="112"/>
                  <a:pt x="59" y="112"/>
                </a:cubicBezTo>
                <a:cubicBezTo>
                  <a:pt x="56" y="109"/>
                  <a:pt x="56" y="109"/>
                  <a:pt x="56" y="109"/>
                </a:cubicBezTo>
                <a:cubicBezTo>
                  <a:pt x="57" y="106"/>
                  <a:pt x="57" y="106"/>
                  <a:pt x="57" y="106"/>
                </a:cubicBezTo>
                <a:cubicBezTo>
                  <a:pt x="60" y="104"/>
                  <a:pt x="60" y="104"/>
                  <a:pt x="60" y="104"/>
                </a:cubicBezTo>
                <a:cubicBezTo>
                  <a:pt x="59" y="100"/>
                  <a:pt x="59" y="100"/>
                  <a:pt x="59" y="100"/>
                </a:cubicBezTo>
                <a:cubicBezTo>
                  <a:pt x="55" y="99"/>
                  <a:pt x="55" y="99"/>
                  <a:pt x="55" y="99"/>
                </a:cubicBezTo>
                <a:cubicBezTo>
                  <a:pt x="53" y="99"/>
                  <a:pt x="53" y="99"/>
                  <a:pt x="53" y="99"/>
                </a:cubicBezTo>
                <a:cubicBezTo>
                  <a:pt x="50" y="98"/>
                  <a:pt x="50" y="98"/>
                  <a:pt x="50" y="98"/>
                </a:cubicBezTo>
                <a:cubicBezTo>
                  <a:pt x="52" y="102"/>
                  <a:pt x="52" y="102"/>
                  <a:pt x="52" y="102"/>
                </a:cubicBezTo>
                <a:cubicBezTo>
                  <a:pt x="52" y="109"/>
                  <a:pt x="52" y="109"/>
                  <a:pt x="52" y="109"/>
                </a:cubicBezTo>
                <a:cubicBezTo>
                  <a:pt x="54" y="112"/>
                  <a:pt x="54" y="112"/>
                  <a:pt x="54" y="112"/>
                </a:cubicBezTo>
                <a:cubicBezTo>
                  <a:pt x="52" y="118"/>
                  <a:pt x="52" y="118"/>
                  <a:pt x="52" y="118"/>
                </a:cubicBezTo>
                <a:cubicBezTo>
                  <a:pt x="49" y="116"/>
                  <a:pt x="49" y="116"/>
                  <a:pt x="49" y="116"/>
                </a:cubicBezTo>
                <a:cubicBezTo>
                  <a:pt x="46" y="116"/>
                  <a:pt x="46" y="116"/>
                  <a:pt x="46" y="116"/>
                </a:cubicBezTo>
                <a:cubicBezTo>
                  <a:pt x="43" y="118"/>
                  <a:pt x="43" y="118"/>
                  <a:pt x="43" y="118"/>
                </a:cubicBezTo>
                <a:cubicBezTo>
                  <a:pt x="40" y="121"/>
                  <a:pt x="40" y="121"/>
                  <a:pt x="40" y="121"/>
                </a:cubicBezTo>
                <a:cubicBezTo>
                  <a:pt x="38" y="123"/>
                  <a:pt x="38" y="123"/>
                  <a:pt x="38" y="123"/>
                </a:cubicBezTo>
                <a:cubicBezTo>
                  <a:pt x="41" y="130"/>
                  <a:pt x="41" y="130"/>
                  <a:pt x="41" y="130"/>
                </a:cubicBezTo>
                <a:cubicBezTo>
                  <a:pt x="41" y="130"/>
                  <a:pt x="39" y="129"/>
                  <a:pt x="39" y="129"/>
                </a:cubicBezTo>
                <a:cubicBezTo>
                  <a:pt x="38" y="128"/>
                  <a:pt x="33" y="128"/>
                  <a:pt x="33" y="128"/>
                </a:cubicBezTo>
                <a:cubicBezTo>
                  <a:pt x="30" y="127"/>
                  <a:pt x="30" y="127"/>
                  <a:pt x="30" y="127"/>
                </a:cubicBezTo>
                <a:cubicBezTo>
                  <a:pt x="30" y="129"/>
                  <a:pt x="30" y="129"/>
                  <a:pt x="30" y="129"/>
                </a:cubicBezTo>
                <a:cubicBezTo>
                  <a:pt x="32" y="132"/>
                  <a:pt x="32" y="132"/>
                  <a:pt x="32" y="132"/>
                </a:cubicBezTo>
                <a:cubicBezTo>
                  <a:pt x="33" y="135"/>
                  <a:pt x="33" y="135"/>
                  <a:pt x="33" y="135"/>
                </a:cubicBezTo>
                <a:cubicBezTo>
                  <a:pt x="31" y="136"/>
                  <a:pt x="31" y="136"/>
                  <a:pt x="31" y="136"/>
                </a:cubicBezTo>
                <a:cubicBezTo>
                  <a:pt x="26" y="133"/>
                  <a:pt x="26" y="133"/>
                  <a:pt x="26" y="133"/>
                </a:cubicBezTo>
                <a:cubicBezTo>
                  <a:pt x="23" y="130"/>
                  <a:pt x="23" y="130"/>
                  <a:pt x="23" y="130"/>
                </a:cubicBezTo>
                <a:cubicBezTo>
                  <a:pt x="23" y="128"/>
                  <a:pt x="23" y="128"/>
                  <a:pt x="23" y="128"/>
                </a:cubicBezTo>
                <a:cubicBezTo>
                  <a:pt x="21" y="123"/>
                  <a:pt x="21" y="123"/>
                  <a:pt x="21" y="123"/>
                </a:cubicBezTo>
                <a:cubicBezTo>
                  <a:pt x="23" y="121"/>
                  <a:pt x="23" y="121"/>
                  <a:pt x="23" y="121"/>
                </a:cubicBezTo>
                <a:cubicBezTo>
                  <a:pt x="23" y="118"/>
                  <a:pt x="23" y="118"/>
                  <a:pt x="23" y="118"/>
                </a:cubicBezTo>
                <a:cubicBezTo>
                  <a:pt x="19" y="116"/>
                  <a:pt x="19" y="116"/>
                  <a:pt x="19" y="116"/>
                </a:cubicBezTo>
                <a:cubicBezTo>
                  <a:pt x="15" y="113"/>
                  <a:pt x="15" y="113"/>
                  <a:pt x="15" y="113"/>
                </a:cubicBezTo>
                <a:cubicBezTo>
                  <a:pt x="14" y="111"/>
                  <a:pt x="14" y="111"/>
                  <a:pt x="14" y="111"/>
                </a:cubicBezTo>
                <a:cubicBezTo>
                  <a:pt x="16" y="111"/>
                  <a:pt x="16" y="111"/>
                  <a:pt x="16" y="111"/>
                </a:cubicBezTo>
                <a:cubicBezTo>
                  <a:pt x="18" y="112"/>
                  <a:pt x="18" y="112"/>
                  <a:pt x="18" y="112"/>
                </a:cubicBezTo>
                <a:cubicBezTo>
                  <a:pt x="18" y="112"/>
                  <a:pt x="22" y="113"/>
                  <a:pt x="22" y="113"/>
                </a:cubicBezTo>
                <a:cubicBezTo>
                  <a:pt x="23" y="113"/>
                  <a:pt x="24" y="116"/>
                  <a:pt x="24" y="116"/>
                </a:cubicBezTo>
                <a:cubicBezTo>
                  <a:pt x="31" y="118"/>
                  <a:pt x="31" y="118"/>
                  <a:pt x="31" y="118"/>
                </a:cubicBezTo>
                <a:cubicBezTo>
                  <a:pt x="38" y="117"/>
                  <a:pt x="38" y="117"/>
                  <a:pt x="38" y="117"/>
                </a:cubicBezTo>
                <a:cubicBezTo>
                  <a:pt x="42" y="114"/>
                  <a:pt x="42" y="114"/>
                  <a:pt x="42" y="114"/>
                </a:cubicBezTo>
                <a:cubicBezTo>
                  <a:pt x="43" y="109"/>
                  <a:pt x="43" y="109"/>
                  <a:pt x="43" y="109"/>
                </a:cubicBezTo>
                <a:cubicBezTo>
                  <a:pt x="36" y="101"/>
                  <a:pt x="36" y="101"/>
                  <a:pt x="36" y="101"/>
                </a:cubicBezTo>
                <a:cubicBezTo>
                  <a:pt x="30" y="97"/>
                  <a:pt x="30" y="97"/>
                  <a:pt x="30" y="97"/>
                </a:cubicBezTo>
                <a:cubicBezTo>
                  <a:pt x="26" y="93"/>
                  <a:pt x="26" y="93"/>
                  <a:pt x="26" y="93"/>
                </a:cubicBezTo>
                <a:cubicBezTo>
                  <a:pt x="20" y="91"/>
                  <a:pt x="20" y="91"/>
                  <a:pt x="20" y="91"/>
                </a:cubicBezTo>
                <a:cubicBezTo>
                  <a:pt x="17" y="90"/>
                  <a:pt x="17" y="90"/>
                  <a:pt x="17" y="90"/>
                </a:cubicBezTo>
                <a:cubicBezTo>
                  <a:pt x="17" y="87"/>
                  <a:pt x="17" y="87"/>
                  <a:pt x="17" y="87"/>
                </a:cubicBezTo>
                <a:cubicBezTo>
                  <a:pt x="13" y="87"/>
                  <a:pt x="13" y="87"/>
                  <a:pt x="13" y="87"/>
                </a:cubicBezTo>
                <a:cubicBezTo>
                  <a:pt x="10" y="87"/>
                  <a:pt x="10" y="87"/>
                  <a:pt x="10" y="87"/>
                </a:cubicBezTo>
                <a:cubicBezTo>
                  <a:pt x="9" y="87"/>
                  <a:pt x="9" y="87"/>
                  <a:pt x="9" y="87"/>
                </a:cubicBezTo>
                <a:cubicBezTo>
                  <a:pt x="8" y="89"/>
                  <a:pt x="8" y="89"/>
                  <a:pt x="8" y="89"/>
                </a:cubicBezTo>
                <a:cubicBezTo>
                  <a:pt x="4" y="93"/>
                  <a:pt x="4" y="93"/>
                  <a:pt x="4" y="93"/>
                </a:cubicBezTo>
                <a:cubicBezTo>
                  <a:pt x="4" y="93"/>
                  <a:pt x="4" y="93"/>
                  <a:pt x="4" y="93"/>
                </a:cubicBezTo>
                <a:cubicBezTo>
                  <a:pt x="4" y="94"/>
                  <a:pt x="4" y="94"/>
                  <a:pt x="4" y="94"/>
                </a:cubicBezTo>
                <a:cubicBezTo>
                  <a:pt x="3" y="95"/>
                  <a:pt x="3" y="95"/>
                  <a:pt x="3" y="95"/>
                </a:cubicBezTo>
                <a:cubicBezTo>
                  <a:pt x="3" y="96"/>
                  <a:pt x="3" y="96"/>
                  <a:pt x="3" y="96"/>
                </a:cubicBezTo>
                <a:cubicBezTo>
                  <a:pt x="2" y="99"/>
                  <a:pt x="2" y="99"/>
                  <a:pt x="2" y="99"/>
                </a:cubicBezTo>
                <a:cubicBezTo>
                  <a:pt x="3" y="100"/>
                  <a:pt x="3" y="100"/>
                  <a:pt x="3" y="100"/>
                </a:cubicBezTo>
                <a:cubicBezTo>
                  <a:pt x="6" y="102"/>
                  <a:pt x="6" y="102"/>
                  <a:pt x="6" y="102"/>
                </a:cubicBezTo>
                <a:cubicBezTo>
                  <a:pt x="8" y="107"/>
                  <a:pt x="8" y="107"/>
                  <a:pt x="8" y="107"/>
                </a:cubicBezTo>
                <a:cubicBezTo>
                  <a:pt x="4" y="112"/>
                  <a:pt x="4" y="112"/>
                  <a:pt x="4" y="112"/>
                </a:cubicBezTo>
                <a:cubicBezTo>
                  <a:pt x="8" y="122"/>
                  <a:pt x="8" y="122"/>
                  <a:pt x="8" y="122"/>
                </a:cubicBezTo>
                <a:cubicBezTo>
                  <a:pt x="6" y="124"/>
                  <a:pt x="6" y="124"/>
                  <a:pt x="6" y="124"/>
                </a:cubicBezTo>
                <a:cubicBezTo>
                  <a:pt x="7" y="126"/>
                  <a:pt x="7" y="126"/>
                  <a:pt x="7" y="126"/>
                </a:cubicBezTo>
                <a:cubicBezTo>
                  <a:pt x="6" y="127"/>
                  <a:pt x="6" y="127"/>
                  <a:pt x="6" y="127"/>
                </a:cubicBezTo>
                <a:cubicBezTo>
                  <a:pt x="8" y="129"/>
                  <a:pt x="8" y="129"/>
                  <a:pt x="8" y="129"/>
                </a:cubicBezTo>
                <a:cubicBezTo>
                  <a:pt x="8" y="129"/>
                  <a:pt x="7" y="131"/>
                  <a:pt x="7" y="131"/>
                </a:cubicBezTo>
                <a:cubicBezTo>
                  <a:pt x="8" y="131"/>
                  <a:pt x="9" y="133"/>
                  <a:pt x="9" y="133"/>
                </a:cubicBezTo>
                <a:cubicBezTo>
                  <a:pt x="8" y="137"/>
                  <a:pt x="8" y="137"/>
                  <a:pt x="8" y="137"/>
                </a:cubicBezTo>
                <a:cubicBezTo>
                  <a:pt x="10" y="140"/>
                  <a:pt x="10" y="140"/>
                  <a:pt x="10" y="140"/>
                </a:cubicBezTo>
                <a:cubicBezTo>
                  <a:pt x="12" y="141"/>
                  <a:pt x="12" y="141"/>
                  <a:pt x="12" y="141"/>
                </a:cubicBezTo>
                <a:cubicBezTo>
                  <a:pt x="11" y="143"/>
                  <a:pt x="11" y="143"/>
                  <a:pt x="11" y="143"/>
                </a:cubicBezTo>
                <a:cubicBezTo>
                  <a:pt x="0" y="157"/>
                  <a:pt x="0" y="157"/>
                  <a:pt x="0" y="157"/>
                </a:cubicBezTo>
                <a:cubicBezTo>
                  <a:pt x="2" y="157"/>
                  <a:pt x="2" y="157"/>
                  <a:pt x="2" y="157"/>
                </a:cubicBezTo>
                <a:cubicBezTo>
                  <a:pt x="4" y="158"/>
                  <a:pt x="4" y="158"/>
                  <a:pt x="4" y="158"/>
                </a:cubicBezTo>
                <a:cubicBezTo>
                  <a:pt x="4" y="163"/>
                  <a:pt x="4" y="163"/>
                  <a:pt x="4" y="163"/>
                </a:cubicBezTo>
                <a:cubicBezTo>
                  <a:pt x="1" y="163"/>
                  <a:pt x="1" y="163"/>
                  <a:pt x="1" y="163"/>
                </a:cubicBezTo>
                <a:cubicBezTo>
                  <a:pt x="2" y="164"/>
                  <a:pt x="2" y="164"/>
                  <a:pt x="2" y="164"/>
                </a:cubicBezTo>
                <a:cubicBezTo>
                  <a:pt x="1" y="168"/>
                  <a:pt x="1" y="168"/>
                  <a:pt x="1" y="168"/>
                </a:cubicBezTo>
                <a:cubicBezTo>
                  <a:pt x="1" y="171"/>
                  <a:pt x="1" y="171"/>
                  <a:pt x="1" y="171"/>
                </a:cubicBezTo>
                <a:cubicBezTo>
                  <a:pt x="0" y="178"/>
                  <a:pt x="0" y="178"/>
                  <a:pt x="0" y="178"/>
                </a:cubicBezTo>
                <a:cubicBezTo>
                  <a:pt x="2" y="183"/>
                  <a:pt x="2" y="183"/>
                  <a:pt x="2" y="183"/>
                </a:cubicBezTo>
                <a:cubicBezTo>
                  <a:pt x="6" y="185"/>
                  <a:pt x="6" y="185"/>
                  <a:pt x="6" y="185"/>
                </a:cubicBezTo>
                <a:cubicBezTo>
                  <a:pt x="9" y="186"/>
                  <a:pt x="9" y="186"/>
                  <a:pt x="9" y="186"/>
                </a:cubicBezTo>
                <a:cubicBezTo>
                  <a:pt x="13" y="195"/>
                  <a:pt x="13" y="195"/>
                  <a:pt x="13" y="195"/>
                </a:cubicBezTo>
                <a:cubicBezTo>
                  <a:pt x="16" y="197"/>
                  <a:pt x="16" y="197"/>
                  <a:pt x="16" y="197"/>
                </a:cubicBezTo>
                <a:cubicBezTo>
                  <a:pt x="15" y="199"/>
                  <a:pt x="15" y="199"/>
                  <a:pt x="15" y="199"/>
                </a:cubicBezTo>
                <a:cubicBezTo>
                  <a:pt x="12" y="201"/>
                  <a:pt x="12" y="201"/>
                  <a:pt x="12" y="201"/>
                </a:cubicBezTo>
                <a:cubicBezTo>
                  <a:pt x="13" y="204"/>
                  <a:pt x="13" y="204"/>
                  <a:pt x="13" y="204"/>
                </a:cubicBezTo>
                <a:cubicBezTo>
                  <a:pt x="15" y="205"/>
                  <a:pt x="15" y="205"/>
                  <a:pt x="15" y="205"/>
                </a:cubicBezTo>
                <a:cubicBezTo>
                  <a:pt x="18" y="205"/>
                  <a:pt x="18" y="205"/>
                  <a:pt x="18" y="205"/>
                </a:cubicBezTo>
                <a:cubicBezTo>
                  <a:pt x="21" y="208"/>
                  <a:pt x="21" y="208"/>
                  <a:pt x="21" y="208"/>
                </a:cubicBezTo>
                <a:cubicBezTo>
                  <a:pt x="22" y="209"/>
                  <a:pt x="22" y="209"/>
                  <a:pt x="22" y="209"/>
                </a:cubicBezTo>
                <a:cubicBezTo>
                  <a:pt x="34" y="214"/>
                  <a:pt x="34" y="214"/>
                  <a:pt x="34" y="214"/>
                </a:cubicBezTo>
                <a:cubicBezTo>
                  <a:pt x="35" y="214"/>
                  <a:pt x="35" y="214"/>
                  <a:pt x="35" y="214"/>
                </a:cubicBezTo>
                <a:cubicBezTo>
                  <a:pt x="34" y="219"/>
                  <a:pt x="34" y="219"/>
                  <a:pt x="34" y="219"/>
                </a:cubicBezTo>
                <a:cubicBezTo>
                  <a:pt x="32" y="220"/>
                  <a:pt x="32" y="220"/>
                  <a:pt x="32" y="220"/>
                </a:cubicBezTo>
                <a:cubicBezTo>
                  <a:pt x="30" y="223"/>
                  <a:pt x="30" y="223"/>
                  <a:pt x="30" y="223"/>
                </a:cubicBezTo>
                <a:cubicBezTo>
                  <a:pt x="28" y="225"/>
                  <a:pt x="28" y="225"/>
                  <a:pt x="28" y="225"/>
                </a:cubicBezTo>
                <a:cubicBezTo>
                  <a:pt x="31" y="224"/>
                  <a:pt x="31" y="224"/>
                  <a:pt x="31" y="224"/>
                </a:cubicBezTo>
                <a:cubicBezTo>
                  <a:pt x="29" y="228"/>
                  <a:pt x="29" y="228"/>
                  <a:pt x="29" y="228"/>
                </a:cubicBezTo>
                <a:cubicBezTo>
                  <a:pt x="26" y="232"/>
                  <a:pt x="26" y="232"/>
                  <a:pt x="26" y="232"/>
                </a:cubicBezTo>
                <a:cubicBezTo>
                  <a:pt x="29" y="236"/>
                  <a:pt x="29" y="236"/>
                  <a:pt x="29" y="236"/>
                </a:cubicBezTo>
                <a:cubicBezTo>
                  <a:pt x="35" y="239"/>
                  <a:pt x="35" y="239"/>
                  <a:pt x="35" y="239"/>
                </a:cubicBezTo>
                <a:cubicBezTo>
                  <a:pt x="40" y="244"/>
                  <a:pt x="40" y="244"/>
                  <a:pt x="40" y="244"/>
                </a:cubicBezTo>
                <a:cubicBezTo>
                  <a:pt x="40" y="247"/>
                  <a:pt x="40" y="247"/>
                  <a:pt x="40" y="247"/>
                </a:cubicBezTo>
                <a:cubicBezTo>
                  <a:pt x="42" y="248"/>
                  <a:pt x="42" y="248"/>
                  <a:pt x="42" y="248"/>
                </a:cubicBezTo>
                <a:cubicBezTo>
                  <a:pt x="45" y="248"/>
                  <a:pt x="45" y="248"/>
                  <a:pt x="45" y="248"/>
                </a:cubicBezTo>
                <a:cubicBezTo>
                  <a:pt x="47" y="250"/>
                  <a:pt x="47" y="250"/>
                  <a:pt x="47" y="250"/>
                </a:cubicBezTo>
                <a:cubicBezTo>
                  <a:pt x="50" y="255"/>
                  <a:pt x="50" y="255"/>
                  <a:pt x="50" y="255"/>
                </a:cubicBezTo>
                <a:cubicBezTo>
                  <a:pt x="49" y="256"/>
                  <a:pt x="49" y="256"/>
                  <a:pt x="49" y="256"/>
                </a:cubicBezTo>
                <a:cubicBezTo>
                  <a:pt x="52" y="259"/>
                  <a:pt x="52" y="259"/>
                  <a:pt x="52" y="259"/>
                </a:cubicBezTo>
                <a:cubicBezTo>
                  <a:pt x="56" y="259"/>
                  <a:pt x="56" y="259"/>
                  <a:pt x="56" y="259"/>
                </a:cubicBezTo>
                <a:cubicBezTo>
                  <a:pt x="59" y="256"/>
                  <a:pt x="59" y="256"/>
                  <a:pt x="59" y="256"/>
                </a:cubicBezTo>
                <a:cubicBezTo>
                  <a:pt x="61" y="258"/>
                  <a:pt x="61" y="258"/>
                  <a:pt x="61" y="258"/>
                </a:cubicBezTo>
                <a:cubicBezTo>
                  <a:pt x="61" y="260"/>
                  <a:pt x="61" y="260"/>
                  <a:pt x="61" y="260"/>
                </a:cubicBezTo>
                <a:cubicBezTo>
                  <a:pt x="62" y="260"/>
                  <a:pt x="62" y="260"/>
                  <a:pt x="62" y="260"/>
                </a:cubicBezTo>
                <a:cubicBezTo>
                  <a:pt x="64" y="257"/>
                  <a:pt x="64" y="257"/>
                  <a:pt x="64" y="257"/>
                </a:cubicBezTo>
                <a:cubicBezTo>
                  <a:pt x="67" y="253"/>
                  <a:pt x="67" y="253"/>
                  <a:pt x="67" y="253"/>
                </a:cubicBezTo>
                <a:cubicBezTo>
                  <a:pt x="67" y="253"/>
                  <a:pt x="64" y="244"/>
                  <a:pt x="63" y="244"/>
                </a:cubicBezTo>
                <a:cubicBezTo>
                  <a:pt x="62" y="243"/>
                  <a:pt x="56" y="235"/>
                  <a:pt x="56" y="235"/>
                </a:cubicBezTo>
                <a:cubicBezTo>
                  <a:pt x="59" y="229"/>
                  <a:pt x="59" y="229"/>
                  <a:pt x="59" y="229"/>
                </a:cubicBezTo>
                <a:cubicBezTo>
                  <a:pt x="63" y="226"/>
                  <a:pt x="63" y="226"/>
                  <a:pt x="63" y="226"/>
                </a:cubicBezTo>
                <a:cubicBezTo>
                  <a:pt x="63" y="225"/>
                  <a:pt x="63" y="225"/>
                  <a:pt x="63" y="225"/>
                </a:cubicBezTo>
                <a:cubicBezTo>
                  <a:pt x="64" y="226"/>
                  <a:pt x="64" y="226"/>
                  <a:pt x="64" y="226"/>
                </a:cubicBezTo>
                <a:cubicBezTo>
                  <a:pt x="63" y="224"/>
                  <a:pt x="63" y="224"/>
                  <a:pt x="63" y="224"/>
                </a:cubicBezTo>
                <a:cubicBezTo>
                  <a:pt x="63" y="224"/>
                  <a:pt x="63" y="224"/>
                  <a:pt x="63" y="224"/>
                </a:cubicBezTo>
                <a:cubicBezTo>
                  <a:pt x="63" y="224"/>
                  <a:pt x="63" y="224"/>
                  <a:pt x="63" y="224"/>
                </a:cubicBezTo>
                <a:cubicBezTo>
                  <a:pt x="60" y="222"/>
                  <a:pt x="60" y="222"/>
                  <a:pt x="60" y="222"/>
                </a:cubicBezTo>
                <a:cubicBezTo>
                  <a:pt x="63" y="214"/>
                  <a:pt x="63" y="214"/>
                  <a:pt x="63" y="214"/>
                </a:cubicBezTo>
                <a:cubicBezTo>
                  <a:pt x="73" y="210"/>
                  <a:pt x="73" y="210"/>
                  <a:pt x="73" y="210"/>
                </a:cubicBezTo>
                <a:cubicBezTo>
                  <a:pt x="82" y="209"/>
                  <a:pt x="82" y="209"/>
                  <a:pt x="82" y="209"/>
                </a:cubicBezTo>
                <a:cubicBezTo>
                  <a:pt x="87" y="212"/>
                  <a:pt x="87" y="212"/>
                  <a:pt x="87" y="212"/>
                </a:cubicBezTo>
                <a:cubicBezTo>
                  <a:pt x="93" y="211"/>
                  <a:pt x="93" y="211"/>
                  <a:pt x="93" y="211"/>
                </a:cubicBezTo>
                <a:cubicBezTo>
                  <a:pt x="100" y="213"/>
                  <a:pt x="100" y="213"/>
                  <a:pt x="100" y="213"/>
                </a:cubicBezTo>
                <a:cubicBezTo>
                  <a:pt x="107" y="211"/>
                  <a:pt x="107" y="211"/>
                  <a:pt x="107" y="211"/>
                </a:cubicBezTo>
                <a:cubicBezTo>
                  <a:pt x="105" y="205"/>
                  <a:pt x="105" y="205"/>
                  <a:pt x="105" y="205"/>
                </a:cubicBezTo>
                <a:cubicBezTo>
                  <a:pt x="109" y="196"/>
                  <a:pt x="109" y="196"/>
                  <a:pt x="109" y="196"/>
                </a:cubicBezTo>
                <a:cubicBezTo>
                  <a:pt x="122" y="191"/>
                  <a:pt x="122" y="191"/>
                  <a:pt x="122" y="191"/>
                </a:cubicBezTo>
                <a:cubicBezTo>
                  <a:pt x="134" y="189"/>
                  <a:pt x="134" y="189"/>
                  <a:pt x="134" y="189"/>
                </a:cubicBezTo>
                <a:cubicBezTo>
                  <a:pt x="142" y="198"/>
                  <a:pt x="142" y="198"/>
                  <a:pt x="142" y="198"/>
                </a:cubicBezTo>
                <a:cubicBezTo>
                  <a:pt x="151" y="195"/>
                  <a:pt x="151" y="195"/>
                  <a:pt x="151" y="195"/>
                </a:cubicBezTo>
                <a:cubicBezTo>
                  <a:pt x="156" y="194"/>
                  <a:pt x="156" y="194"/>
                  <a:pt x="156" y="194"/>
                </a:cubicBezTo>
                <a:cubicBezTo>
                  <a:pt x="160" y="203"/>
                  <a:pt x="160" y="203"/>
                  <a:pt x="160" y="203"/>
                </a:cubicBezTo>
                <a:cubicBezTo>
                  <a:pt x="164" y="212"/>
                  <a:pt x="164" y="212"/>
                  <a:pt x="164" y="212"/>
                </a:cubicBezTo>
                <a:cubicBezTo>
                  <a:pt x="174" y="212"/>
                  <a:pt x="174" y="212"/>
                  <a:pt x="174" y="212"/>
                </a:cubicBezTo>
                <a:cubicBezTo>
                  <a:pt x="182" y="216"/>
                  <a:pt x="182" y="216"/>
                  <a:pt x="182" y="216"/>
                </a:cubicBezTo>
                <a:cubicBezTo>
                  <a:pt x="189" y="217"/>
                  <a:pt x="189" y="217"/>
                  <a:pt x="189" y="217"/>
                </a:cubicBezTo>
                <a:cubicBezTo>
                  <a:pt x="189" y="223"/>
                  <a:pt x="189" y="223"/>
                  <a:pt x="189" y="223"/>
                </a:cubicBezTo>
                <a:cubicBezTo>
                  <a:pt x="191" y="222"/>
                  <a:pt x="191" y="222"/>
                  <a:pt x="191" y="222"/>
                </a:cubicBezTo>
                <a:cubicBezTo>
                  <a:pt x="192" y="223"/>
                  <a:pt x="192" y="223"/>
                  <a:pt x="192" y="223"/>
                </a:cubicBezTo>
                <a:cubicBezTo>
                  <a:pt x="194" y="219"/>
                  <a:pt x="194" y="219"/>
                  <a:pt x="194" y="219"/>
                </a:cubicBezTo>
                <a:cubicBezTo>
                  <a:pt x="201" y="214"/>
                  <a:pt x="201" y="214"/>
                  <a:pt x="201" y="214"/>
                </a:cubicBezTo>
                <a:cubicBezTo>
                  <a:pt x="212" y="213"/>
                  <a:pt x="212" y="213"/>
                  <a:pt x="212" y="213"/>
                </a:cubicBezTo>
                <a:cubicBezTo>
                  <a:pt x="220" y="217"/>
                  <a:pt x="220" y="217"/>
                  <a:pt x="220" y="217"/>
                </a:cubicBezTo>
                <a:cubicBezTo>
                  <a:pt x="224" y="211"/>
                  <a:pt x="224" y="211"/>
                  <a:pt x="224" y="211"/>
                </a:cubicBezTo>
                <a:cubicBezTo>
                  <a:pt x="228" y="206"/>
                  <a:pt x="228" y="206"/>
                  <a:pt x="228" y="206"/>
                </a:cubicBezTo>
                <a:cubicBezTo>
                  <a:pt x="240" y="211"/>
                  <a:pt x="240" y="211"/>
                  <a:pt x="240" y="211"/>
                </a:cubicBezTo>
                <a:cubicBezTo>
                  <a:pt x="243" y="215"/>
                  <a:pt x="243" y="215"/>
                  <a:pt x="243" y="215"/>
                </a:cubicBezTo>
                <a:cubicBezTo>
                  <a:pt x="253" y="215"/>
                  <a:pt x="253" y="215"/>
                  <a:pt x="253" y="215"/>
                </a:cubicBezTo>
                <a:cubicBezTo>
                  <a:pt x="259" y="220"/>
                  <a:pt x="259" y="220"/>
                  <a:pt x="259" y="220"/>
                </a:cubicBezTo>
                <a:cubicBezTo>
                  <a:pt x="275" y="216"/>
                  <a:pt x="275" y="216"/>
                  <a:pt x="275" y="216"/>
                </a:cubicBezTo>
                <a:cubicBezTo>
                  <a:pt x="282" y="218"/>
                  <a:pt x="282" y="218"/>
                  <a:pt x="282" y="218"/>
                </a:cubicBezTo>
                <a:cubicBezTo>
                  <a:pt x="283" y="216"/>
                  <a:pt x="283" y="216"/>
                  <a:pt x="283" y="216"/>
                </a:cubicBezTo>
                <a:cubicBezTo>
                  <a:pt x="289" y="216"/>
                  <a:pt x="289" y="216"/>
                  <a:pt x="289" y="216"/>
                </a:cubicBezTo>
                <a:cubicBezTo>
                  <a:pt x="295" y="205"/>
                  <a:pt x="295" y="205"/>
                  <a:pt x="295" y="205"/>
                </a:cubicBezTo>
                <a:cubicBezTo>
                  <a:pt x="298" y="200"/>
                  <a:pt x="298" y="200"/>
                  <a:pt x="298" y="200"/>
                </a:cubicBezTo>
                <a:cubicBezTo>
                  <a:pt x="307" y="200"/>
                  <a:pt x="307" y="200"/>
                  <a:pt x="307" y="200"/>
                </a:cubicBezTo>
                <a:cubicBezTo>
                  <a:pt x="317" y="218"/>
                  <a:pt x="317" y="218"/>
                  <a:pt x="317" y="218"/>
                </a:cubicBezTo>
                <a:cubicBezTo>
                  <a:pt x="325" y="220"/>
                  <a:pt x="325" y="220"/>
                  <a:pt x="325" y="220"/>
                </a:cubicBezTo>
                <a:cubicBezTo>
                  <a:pt x="327" y="224"/>
                  <a:pt x="327" y="224"/>
                  <a:pt x="327" y="224"/>
                </a:cubicBezTo>
                <a:cubicBezTo>
                  <a:pt x="339" y="223"/>
                  <a:pt x="339" y="223"/>
                  <a:pt x="339" y="223"/>
                </a:cubicBezTo>
                <a:cubicBezTo>
                  <a:pt x="334" y="238"/>
                  <a:pt x="334" y="238"/>
                  <a:pt x="334" y="238"/>
                </a:cubicBezTo>
                <a:cubicBezTo>
                  <a:pt x="329" y="239"/>
                  <a:pt x="329" y="239"/>
                  <a:pt x="329" y="239"/>
                </a:cubicBezTo>
                <a:cubicBezTo>
                  <a:pt x="326" y="250"/>
                  <a:pt x="326" y="250"/>
                  <a:pt x="326" y="250"/>
                </a:cubicBezTo>
                <a:cubicBezTo>
                  <a:pt x="327" y="250"/>
                  <a:pt x="327" y="250"/>
                  <a:pt x="327" y="250"/>
                </a:cubicBezTo>
                <a:cubicBezTo>
                  <a:pt x="329" y="250"/>
                  <a:pt x="329" y="250"/>
                  <a:pt x="329" y="250"/>
                </a:cubicBezTo>
                <a:cubicBezTo>
                  <a:pt x="331" y="249"/>
                  <a:pt x="331" y="249"/>
                  <a:pt x="331" y="249"/>
                </a:cubicBezTo>
                <a:cubicBezTo>
                  <a:pt x="332" y="249"/>
                  <a:pt x="332" y="249"/>
                  <a:pt x="332" y="249"/>
                </a:cubicBezTo>
                <a:cubicBezTo>
                  <a:pt x="335" y="250"/>
                  <a:pt x="335" y="250"/>
                  <a:pt x="335" y="250"/>
                </a:cubicBezTo>
                <a:cubicBezTo>
                  <a:pt x="342" y="245"/>
                  <a:pt x="342" y="245"/>
                  <a:pt x="342" y="245"/>
                </a:cubicBezTo>
                <a:cubicBezTo>
                  <a:pt x="345" y="241"/>
                  <a:pt x="345" y="241"/>
                  <a:pt x="345" y="241"/>
                </a:cubicBezTo>
                <a:cubicBezTo>
                  <a:pt x="353" y="230"/>
                  <a:pt x="353" y="230"/>
                  <a:pt x="353" y="230"/>
                </a:cubicBezTo>
                <a:cubicBezTo>
                  <a:pt x="357" y="223"/>
                  <a:pt x="357" y="223"/>
                  <a:pt x="357" y="223"/>
                </a:cubicBezTo>
                <a:cubicBezTo>
                  <a:pt x="358" y="214"/>
                  <a:pt x="358" y="214"/>
                  <a:pt x="358" y="214"/>
                </a:cubicBezTo>
                <a:cubicBezTo>
                  <a:pt x="360" y="203"/>
                  <a:pt x="360" y="203"/>
                  <a:pt x="360" y="203"/>
                </a:cubicBezTo>
                <a:cubicBezTo>
                  <a:pt x="360" y="199"/>
                  <a:pt x="360" y="199"/>
                  <a:pt x="360" y="199"/>
                </a:cubicBezTo>
                <a:cubicBezTo>
                  <a:pt x="355" y="194"/>
                  <a:pt x="355" y="194"/>
                  <a:pt x="355" y="194"/>
                </a:cubicBezTo>
                <a:cubicBezTo>
                  <a:pt x="355" y="194"/>
                  <a:pt x="349" y="198"/>
                  <a:pt x="349" y="198"/>
                </a:cubicBezTo>
                <a:cubicBezTo>
                  <a:pt x="348" y="198"/>
                  <a:pt x="346" y="196"/>
                  <a:pt x="346" y="196"/>
                </a:cubicBezTo>
                <a:cubicBezTo>
                  <a:pt x="344" y="192"/>
                  <a:pt x="344" y="192"/>
                  <a:pt x="344" y="192"/>
                </a:cubicBezTo>
                <a:cubicBezTo>
                  <a:pt x="341" y="192"/>
                  <a:pt x="341" y="192"/>
                  <a:pt x="341" y="192"/>
                </a:cubicBezTo>
                <a:cubicBezTo>
                  <a:pt x="344" y="190"/>
                  <a:pt x="344" y="190"/>
                  <a:pt x="344" y="190"/>
                </a:cubicBezTo>
                <a:cubicBezTo>
                  <a:pt x="349" y="185"/>
                  <a:pt x="349" y="185"/>
                  <a:pt x="349" y="185"/>
                </a:cubicBezTo>
                <a:cubicBezTo>
                  <a:pt x="353" y="180"/>
                  <a:pt x="353" y="180"/>
                  <a:pt x="353" y="180"/>
                </a:cubicBezTo>
                <a:cubicBezTo>
                  <a:pt x="354" y="178"/>
                  <a:pt x="354" y="178"/>
                  <a:pt x="354" y="178"/>
                </a:cubicBezTo>
                <a:cubicBezTo>
                  <a:pt x="367" y="165"/>
                  <a:pt x="367" y="165"/>
                  <a:pt x="367" y="165"/>
                </a:cubicBezTo>
                <a:cubicBezTo>
                  <a:pt x="371" y="164"/>
                  <a:pt x="371" y="164"/>
                  <a:pt x="371" y="164"/>
                </a:cubicBezTo>
                <a:cubicBezTo>
                  <a:pt x="381" y="164"/>
                  <a:pt x="381" y="164"/>
                  <a:pt x="381" y="164"/>
                </a:cubicBezTo>
                <a:cubicBezTo>
                  <a:pt x="386" y="163"/>
                  <a:pt x="386" y="163"/>
                  <a:pt x="386" y="163"/>
                </a:cubicBezTo>
                <a:cubicBezTo>
                  <a:pt x="392" y="165"/>
                  <a:pt x="392" y="165"/>
                  <a:pt x="392" y="165"/>
                </a:cubicBezTo>
                <a:cubicBezTo>
                  <a:pt x="392" y="168"/>
                  <a:pt x="392" y="168"/>
                  <a:pt x="392" y="168"/>
                </a:cubicBezTo>
                <a:cubicBezTo>
                  <a:pt x="392" y="168"/>
                  <a:pt x="400" y="166"/>
                  <a:pt x="401" y="166"/>
                </a:cubicBezTo>
                <a:cubicBezTo>
                  <a:pt x="401" y="167"/>
                  <a:pt x="403" y="166"/>
                  <a:pt x="403" y="166"/>
                </a:cubicBezTo>
                <a:cubicBezTo>
                  <a:pt x="402" y="164"/>
                  <a:pt x="402" y="164"/>
                  <a:pt x="402" y="164"/>
                </a:cubicBezTo>
                <a:cubicBezTo>
                  <a:pt x="403" y="159"/>
                  <a:pt x="403" y="159"/>
                  <a:pt x="403" y="159"/>
                </a:cubicBezTo>
                <a:cubicBezTo>
                  <a:pt x="406" y="153"/>
                  <a:pt x="406" y="153"/>
                  <a:pt x="406" y="153"/>
                </a:cubicBezTo>
                <a:cubicBezTo>
                  <a:pt x="411" y="149"/>
                  <a:pt x="411" y="149"/>
                  <a:pt x="411" y="149"/>
                </a:cubicBezTo>
                <a:cubicBezTo>
                  <a:pt x="419" y="150"/>
                  <a:pt x="419" y="150"/>
                  <a:pt x="419" y="150"/>
                </a:cubicBezTo>
                <a:cubicBezTo>
                  <a:pt x="421" y="155"/>
                  <a:pt x="421" y="155"/>
                  <a:pt x="421" y="155"/>
                </a:cubicBezTo>
                <a:cubicBezTo>
                  <a:pt x="426" y="151"/>
                  <a:pt x="426" y="151"/>
                  <a:pt x="426" y="151"/>
                </a:cubicBezTo>
                <a:cubicBezTo>
                  <a:pt x="433" y="144"/>
                  <a:pt x="433" y="144"/>
                  <a:pt x="433" y="144"/>
                </a:cubicBezTo>
                <a:cubicBezTo>
                  <a:pt x="433" y="152"/>
                  <a:pt x="433" y="152"/>
                  <a:pt x="433" y="152"/>
                </a:cubicBezTo>
                <a:cubicBezTo>
                  <a:pt x="427" y="158"/>
                  <a:pt x="427" y="158"/>
                  <a:pt x="427" y="158"/>
                </a:cubicBezTo>
                <a:cubicBezTo>
                  <a:pt x="423" y="160"/>
                  <a:pt x="423" y="160"/>
                  <a:pt x="423" y="160"/>
                </a:cubicBezTo>
                <a:cubicBezTo>
                  <a:pt x="419" y="166"/>
                  <a:pt x="419" y="166"/>
                  <a:pt x="419" y="166"/>
                </a:cubicBezTo>
                <a:cubicBezTo>
                  <a:pt x="416" y="171"/>
                  <a:pt x="416" y="171"/>
                  <a:pt x="416" y="171"/>
                </a:cubicBezTo>
                <a:cubicBezTo>
                  <a:pt x="416" y="171"/>
                  <a:pt x="411" y="173"/>
                  <a:pt x="411" y="174"/>
                </a:cubicBezTo>
                <a:cubicBezTo>
                  <a:pt x="410" y="174"/>
                  <a:pt x="409" y="175"/>
                  <a:pt x="409" y="175"/>
                </a:cubicBezTo>
                <a:cubicBezTo>
                  <a:pt x="405" y="186"/>
                  <a:pt x="405" y="186"/>
                  <a:pt x="405" y="186"/>
                </a:cubicBezTo>
                <a:cubicBezTo>
                  <a:pt x="410" y="210"/>
                  <a:pt x="410" y="210"/>
                  <a:pt x="410" y="210"/>
                </a:cubicBezTo>
                <a:cubicBezTo>
                  <a:pt x="416" y="202"/>
                  <a:pt x="416" y="202"/>
                  <a:pt x="416" y="202"/>
                </a:cubicBezTo>
                <a:cubicBezTo>
                  <a:pt x="418" y="201"/>
                  <a:pt x="418" y="201"/>
                  <a:pt x="418" y="201"/>
                </a:cubicBezTo>
                <a:cubicBezTo>
                  <a:pt x="420" y="196"/>
                  <a:pt x="420" y="196"/>
                  <a:pt x="420" y="196"/>
                </a:cubicBezTo>
                <a:cubicBezTo>
                  <a:pt x="422" y="193"/>
                  <a:pt x="422" y="193"/>
                  <a:pt x="422" y="193"/>
                </a:cubicBezTo>
                <a:cubicBezTo>
                  <a:pt x="426" y="191"/>
                  <a:pt x="426" y="191"/>
                  <a:pt x="426" y="191"/>
                </a:cubicBezTo>
                <a:cubicBezTo>
                  <a:pt x="426" y="186"/>
                  <a:pt x="426" y="186"/>
                  <a:pt x="426" y="186"/>
                </a:cubicBezTo>
                <a:cubicBezTo>
                  <a:pt x="427" y="184"/>
                  <a:pt x="427" y="184"/>
                  <a:pt x="427" y="184"/>
                </a:cubicBezTo>
                <a:cubicBezTo>
                  <a:pt x="429" y="177"/>
                  <a:pt x="429" y="177"/>
                  <a:pt x="429" y="177"/>
                </a:cubicBezTo>
                <a:cubicBezTo>
                  <a:pt x="429" y="175"/>
                  <a:pt x="429" y="175"/>
                  <a:pt x="429" y="175"/>
                </a:cubicBezTo>
                <a:cubicBezTo>
                  <a:pt x="426" y="174"/>
                  <a:pt x="426" y="174"/>
                  <a:pt x="426" y="174"/>
                </a:cubicBezTo>
                <a:cubicBezTo>
                  <a:pt x="430" y="165"/>
                  <a:pt x="430" y="165"/>
                  <a:pt x="430" y="165"/>
                </a:cubicBezTo>
                <a:cubicBezTo>
                  <a:pt x="432" y="162"/>
                  <a:pt x="432" y="162"/>
                  <a:pt x="432" y="162"/>
                </a:cubicBezTo>
                <a:cubicBezTo>
                  <a:pt x="435" y="161"/>
                  <a:pt x="435" y="161"/>
                  <a:pt x="435" y="161"/>
                </a:cubicBezTo>
                <a:cubicBezTo>
                  <a:pt x="438" y="160"/>
                  <a:pt x="438" y="160"/>
                  <a:pt x="438" y="160"/>
                </a:cubicBezTo>
                <a:cubicBezTo>
                  <a:pt x="439" y="162"/>
                  <a:pt x="439" y="162"/>
                  <a:pt x="439" y="162"/>
                </a:cubicBezTo>
                <a:cubicBezTo>
                  <a:pt x="446" y="157"/>
                  <a:pt x="446" y="157"/>
                  <a:pt x="446" y="157"/>
                </a:cubicBezTo>
                <a:cubicBezTo>
                  <a:pt x="446" y="157"/>
                  <a:pt x="452" y="162"/>
                  <a:pt x="452" y="162"/>
                </a:cubicBezTo>
                <a:cubicBezTo>
                  <a:pt x="453" y="162"/>
                  <a:pt x="454" y="157"/>
                  <a:pt x="454" y="157"/>
                </a:cubicBezTo>
                <a:cubicBezTo>
                  <a:pt x="457" y="156"/>
                  <a:pt x="457" y="156"/>
                  <a:pt x="457" y="156"/>
                </a:cubicBezTo>
                <a:cubicBezTo>
                  <a:pt x="457" y="156"/>
                  <a:pt x="463" y="150"/>
                  <a:pt x="464" y="149"/>
                </a:cubicBezTo>
                <a:cubicBezTo>
                  <a:pt x="464" y="149"/>
                  <a:pt x="472" y="145"/>
                  <a:pt x="472" y="145"/>
                </a:cubicBezTo>
                <a:cubicBezTo>
                  <a:pt x="473" y="145"/>
                  <a:pt x="476" y="145"/>
                  <a:pt x="476" y="145"/>
                </a:cubicBezTo>
                <a:cubicBezTo>
                  <a:pt x="480" y="146"/>
                  <a:pt x="480" y="146"/>
                  <a:pt x="480" y="146"/>
                </a:cubicBezTo>
                <a:cubicBezTo>
                  <a:pt x="480" y="144"/>
                  <a:pt x="480" y="144"/>
                  <a:pt x="480" y="144"/>
                </a:cubicBezTo>
                <a:cubicBezTo>
                  <a:pt x="479" y="140"/>
                  <a:pt x="479" y="140"/>
                  <a:pt x="479" y="140"/>
                </a:cubicBezTo>
                <a:cubicBezTo>
                  <a:pt x="478" y="135"/>
                  <a:pt x="478" y="135"/>
                  <a:pt x="478" y="135"/>
                </a:cubicBezTo>
                <a:cubicBezTo>
                  <a:pt x="474" y="131"/>
                  <a:pt x="474" y="131"/>
                  <a:pt x="474" y="131"/>
                </a:cubicBezTo>
                <a:cubicBezTo>
                  <a:pt x="477" y="129"/>
                  <a:pt x="477" y="129"/>
                  <a:pt x="477" y="129"/>
                </a:cubicBezTo>
                <a:lnTo>
                  <a:pt x="482" y="127"/>
                </a:lnTo>
                <a:close/>
              </a:path>
            </a:pathLst>
          </a:custGeom>
          <a:solidFill>
            <a:srgbClr val="A9CDED"/>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Put it your own colour scheme</a:t>
            </a:r>
          </a:p>
        </p:txBody>
      </p:sp>
      <p:sp>
        <p:nvSpPr>
          <p:cNvPr id="9219" name="Freeform 5"/>
          <p:cNvSpPr>
            <a:spLocks/>
          </p:cNvSpPr>
          <p:nvPr/>
        </p:nvSpPr>
        <p:spPr bwMode="auto">
          <a:xfrm>
            <a:off x="1331913" y="1773238"/>
            <a:ext cx="6840537" cy="3889375"/>
          </a:xfrm>
          <a:custGeom>
            <a:avLst/>
            <a:gdLst>
              <a:gd name="T0" fmla="*/ 6656423 w 483"/>
              <a:gd name="T1" fmla="*/ 1331363 h 260"/>
              <a:gd name="T2" fmla="*/ 6387334 w 483"/>
              <a:gd name="T3" fmla="*/ 1451036 h 260"/>
              <a:gd name="T4" fmla="*/ 6104082 w 483"/>
              <a:gd name="T5" fmla="*/ 1331363 h 260"/>
              <a:gd name="T6" fmla="*/ 5707529 w 483"/>
              <a:gd name="T7" fmla="*/ 1151853 h 260"/>
              <a:gd name="T8" fmla="*/ 5126862 w 483"/>
              <a:gd name="T9" fmla="*/ 882589 h 260"/>
              <a:gd name="T10" fmla="*/ 4843610 w 483"/>
              <a:gd name="T11" fmla="*/ 1047139 h 260"/>
              <a:gd name="T12" fmla="*/ 4574521 w 483"/>
              <a:gd name="T13" fmla="*/ 1092017 h 260"/>
              <a:gd name="T14" fmla="*/ 4418732 w 483"/>
              <a:gd name="T15" fmla="*/ 762916 h 260"/>
              <a:gd name="T16" fmla="*/ 4064667 w 483"/>
              <a:gd name="T17" fmla="*/ 792834 h 260"/>
              <a:gd name="T18" fmla="*/ 3738927 w 483"/>
              <a:gd name="T19" fmla="*/ 658202 h 260"/>
              <a:gd name="T20" fmla="*/ 3710602 w 483"/>
              <a:gd name="T21" fmla="*/ 583406 h 260"/>
              <a:gd name="T22" fmla="*/ 3597301 w 483"/>
              <a:gd name="T23" fmla="*/ 119673 h 260"/>
              <a:gd name="T24" fmla="*/ 3059122 w 483"/>
              <a:gd name="T25" fmla="*/ 284224 h 260"/>
              <a:gd name="T26" fmla="*/ 2393480 w 483"/>
              <a:gd name="T27" fmla="*/ 807793 h 260"/>
              <a:gd name="T28" fmla="*/ 2152716 w 483"/>
              <a:gd name="T29" fmla="*/ 882589 h 260"/>
              <a:gd name="T30" fmla="*/ 2025252 w 483"/>
              <a:gd name="T31" fmla="*/ 1136894 h 260"/>
              <a:gd name="T32" fmla="*/ 1812813 w 483"/>
              <a:gd name="T33" fmla="*/ 1047139 h 260"/>
              <a:gd name="T34" fmla="*/ 1869464 w 483"/>
              <a:gd name="T35" fmla="*/ 1406159 h 260"/>
              <a:gd name="T36" fmla="*/ 1472911 w 483"/>
              <a:gd name="T37" fmla="*/ 1421118 h 260"/>
              <a:gd name="T38" fmla="*/ 1175496 w 483"/>
              <a:gd name="T39" fmla="*/ 1451036 h 260"/>
              <a:gd name="T40" fmla="*/ 835594 w 483"/>
              <a:gd name="T41" fmla="*/ 1675423 h 260"/>
              <a:gd name="T42" fmla="*/ 750618 w 483"/>
              <a:gd name="T43" fmla="*/ 1480954 h 260"/>
              <a:gd name="T44" fmla="*/ 693968 w 483"/>
              <a:gd name="T45" fmla="*/ 1735260 h 260"/>
              <a:gd name="T46" fmla="*/ 552341 w 483"/>
              <a:gd name="T47" fmla="*/ 1929728 h 260"/>
              <a:gd name="T48" fmla="*/ 439041 w 483"/>
              <a:gd name="T49" fmla="*/ 2034442 h 260"/>
              <a:gd name="T50" fmla="*/ 325740 w 483"/>
              <a:gd name="T51" fmla="*/ 1765178 h 260"/>
              <a:gd name="T52" fmla="*/ 311577 w 483"/>
              <a:gd name="T53" fmla="*/ 1690382 h 260"/>
              <a:gd name="T54" fmla="*/ 509854 w 483"/>
              <a:gd name="T55" fmla="*/ 1510873 h 260"/>
              <a:gd name="T56" fmla="*/ 184114 w 483"/>
              <a:gd name="T57" fmla="*/ 1301445 h 260"/>
              <a:gd name="T58" fmla="*/ 56650 w 483"/>
              <a:gd name="T59" fmla="*/ 1406159 h 260"/>
              <a:gd name="T60" fmla="*/ 113301 w 483"/>
              <a:gd name="T61" fmla="*/ 1600627 h 260"/>
              <a:gd name="T62" fmla="*/ 113301 w 483"/>
              <a:gd name="T63" fmla="*/ 1929728 h 260"/>
              <a:gd name="T64" fmla="*/ 155789 w 483"/>
              <a:gd name="T65" fmla="*/ 2139156 h 260"/>
              <a:gd name="T66" fmla="*/ 28325 w 483"/>
              <a:gd name="T67" fmla="*/ 2453298 h 260"/>
              <a:gd name="T68" fmla="*/ 127463 w 483"/>
              <a:gd name="T69" fmla="*/ 2782399 h 260"/>
              <a:gd name="T70" fmla="*/ 212439 w 483"/>
              <a:gd name="T71" fmla="*/ 3066623 h 260"/>
              <a:gd name="T72" fmla="*/ 481528 w 483"/>
              <a:gd name="T73" fmla="*/ 3276050 h 260"/>
              <a:gd name="T74" fmla="*/ 368228 w 483"/>
              <a:gd name="T75" fmla="*/ 3470519 h 260"/>
              <a:gd name="T76" fmla="*/ 637317 w 483"/>
              <a:gd name="T77" fmla="*/ 3709865 h 260"/>
              <a:gd name="T78" fmla="*/ 835594 w 483"/>
              <a:gd name="T79" fmla="*/ 3829538 h 260"/>
              <a:gd name="T80" fmla="*/ 892244 w 483"/>
              <a:gd name="T81" fmla="*/ 3650029 h 260"/>
              <a:gd name="T82" fmla="*/ 892244 w 483"/>
              <a:gd name="T83" fmla="*/ 3350846 h 260"/>
              <a:gd name="T84" fmla="*/ 1161333 w 483"/>
              <a:gd name="T85" fmla="*/ 3126459 h 260"/>
              <a:gd name="T86" fmla="*/ 1543724 w 483"/>
              <a:gd name="T87" fmla="*/ 2931990 h 260"/>
              <a:gd name="T88" fmla="*/ 2266016 w 483"/>
              <a:gd name="T89" fmla="*/ 3036704 h 260"/>
              <a:gd name="T90" fmla="*/ 2705057 w 483"/>
              <a:gd name="T91" fmla="*/ 3320928 h 260"/>
              <a:gd name="T92" fmla="*/ 3172423 w 483"/>
              <a:gd name="T93" fmla="*/ 3156377 h 260"/>
              <a:gd name="T94" fmla="*/ 3894716 w 483"/>
              <a:gd name="T95" fmla="*/ 3231173 h 260"/>
              <a:gd name="T96" fmla="*/ 4347919 w 483"/>
              <a:gd name="T97" fmla="*/ 2991827 h 260"/>
              <a:gd name="T98" fmla="*/ 4659496 w 483"/>
              <a:gd name="T99" fmla="*/ 3575233 h 260"/>
              <a:gd name="T100" fmla="*/ 4744472 w 483"/>
              <a:gd name="T101" fmla="*/ 3739784 h 260"/>
              <a:gd name="T102" fmla="*/ 5098537 w 483"/>
              <a:gd name="T103" fmla="*/ 3036704 h 260"/>
              <a:gd name="T104" fmla="*/ 4829447 w 483"/>
              <a:gd name="T105" fmla="*/ 2872154 h 260"/>
              <a:gd name="T106" fmla="*/ 5254326 w 483"/>
              <a:gd name="T107" fmla="*/ 2453298 h 260"/>
              <a:gd name="T108" fmla="*/ 5707529 w 483"/>
              <a:gd name="T109" fmla="*/ 2483216 h 260"/>
              <a:gd name="T110" fmla="*/ 5962456 w 483"/>
              <a:gd name="T111" fmla="*/ 2318666 h 260"/>
              <a:gd name="T112" fmla="*/ 5934130 w 483"/>
              <a:gd name="T113" fmla="*/ 2483216 h 260"/>
              <a:gd name="T114" fmla="*/ 5891643 w 483"/>
              <a:gd name="T115" fmla="*/ 3021745 h 260"/>
              <a:gd name="T116" fmla="*/ 6047431 w 483"/>
              <a:gd name="T117" fmla="*/ 2752481 h 260"/>
              <a:gd name="T118" fmla="*/ 6160732 w 483"/>
              <a:gd name="T119" fmla="*/ 2408421 h 260"/>
              <a:gd name="T120" fmla="*/ 6472309 w 483"/>
              <a:gd name="T121" fmla="*/ 2333625 h 260"/>
              <a:gd name="T122" fmla="*/ 6783887 w 483"/>
              <a:gd name="T123" fmla="*/ 2094279 h 26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83" h="260">
                <a:moveTo>
                  <a:pt x="482" y="127"/>
                </a:moveTo>
                <a:cubicBezTo>
                  <a:pt x="483" y="96"/>
                  <a:pt x="483" y="96"/>
                  <a:pt x="483" y="96"/>
                </a:cubicBezTo>
                <a:cubicBezTo>
                  <a:pt x="480" y="95"/>
                  <a:pt x="480" y="95"/>
                  <a:pt x="480" y="95"/>
                </a:cubicBezTo>
                <a:cubicBezTo>
                  <a:pt x="478" y="94"/>
                  <a:pt x="478" y="94"/>
                  <a:pt x="478" y="94"/>
                </a:cubicBezTo>
                <a:cubicBezTo>
                  <a:pt x="478" y="94"/>
                  <a:pt x="474" y="90"/>
                  <a:pt x="474" y="90"/>
                </a:cubicBezTo>
                <a:cubicBezTo>
                  <a:pt x="473" y="89"/>
                  <a:pt x="470" y="89"/>
                  <a:pt x="470" y="89"/>
                </a:cubicBezTo>
                <a:cubicBezTo>
                  <a:pt x="463" y="88"/>
                  <a:pt x="463" y="88"/>
                  <a:pt x="463" y="88"/>
                </a:cubicBezTo>
                <a:cubicBezTo>
                  <a:pt x="459" y="87"/>
                  <a:pt x="459" y="87"/>
                  <a:pt x="459" y="87"/>
                </a:cubicBezTo>
                <a:cubicBezTo>
                  <a:pt x="456" y="87"/>
                  <a:pt x="456" y="87"/>
                  <a:pt x="456" y="87"/>
                </a:cubicBezTo>
                <a:cubicBezTo>
                  <a:pt x="454" y="87"/>
                  <a:pt x="454" y="87"/>
                  <a:pt x="454" y="87"/>
                </a:cubicBezTo>
                <a:cubicBezTo>
                  <a:pt x="455" y="95"/>
                  <a:pt x="455" y="95"/>
                  <a:pt x="455" y="95"/>
                </a:cubicBezTo>
                <a:cubicBezTo>
                  <a:pt x="455" y="95"/>
                  <a:pt x="451" y="97"/>
                  <a:pt x="451" y="97"/>
                </a:cubicBezTo>
                <a:cubicBezTo>
                  <a:pt x="450" y="97"/>
                  <a:pt x="448" y="94"/>
                  <a:pt x="448" y="94"/>
                </a:cubicBezTo>
                <a:cubicBezTo>
                  <a:pt x="445" y="91"/>
                  <a:pt x="445" y="91"/>
                  <a:pt x="445" y="91"/>
                </a:cubicBezTo>
                <a:cubicBezTo>
                  <a:pt x="445" y="89"/>
                  <a:pt x="445" y="89"/>
                  <a:pt x="445" y="89"/>
                </a:cubicBezTo>
                <a:cubicBezTo>
                  <a:pt x="440" y="89"/>
                  <a:pt x="440" y="89"/>
                  <a:pt x="440" y="89"/>
                </a:cubicBezTo>
                <a:cubicBezTo>
                  <a:pt x="437" y="90"/>
                  <a:pt x="437" y="90"/>
                  <a:pt x="437" y="90"/>
                </a:cubicBezTo>
                <a:cubicBezTo>
                  <a:pt x="431" y="89"/>
                  <a:pt x="431" y="89"/>
                  <a:pt x="431" y="89"/>
                </a:cubicBezTo>
                <a:cubicBezTo>
                  <a:pt x="426" y="89"/>
                  <a:pt x="426" y="89"/>
                  <a:pt x="426" y="89"/>
                </a:cubicBezTo>
                <a:cubicBezTo>
                  <a:pt x="423" y="90"/>
                  <a:pt x="423" y="90"/>
                  <a:pt x="423" y="90"/>
                </a:cubicBezTo>
                <a:cubicBezTo>
                  <a:pt x="419" y="87"/>
                  <a:pt x="419" y="87"/>
                  <a:pt x="419" y="87"/>
                </a:cubicBezTo>
                <a:cubicBezTo>
                  <a:pt x="419" y="80"/>
                  <a:pt x="419" y="80"/>
                  <a:pt x="419" y="80"/>
                </a:cubicBezTo>
                <a:cubicBezTo>
                  <a:pt x="413" y="77"/>
                  <a:pt x="413" y="77"/>
                  <a:pt x="413" y="77"/>
                </a:cubicBezTo>
                <a:cubicBezTo>
                  <a:pt x="403" y="77"/>
                  <a:pt x="403" y="77"/>
                  <a:pt x="403" y="77"/>
                </a:cubicBezTo>
                <a:cubicBezTo>
                  <a:pt x="394" y="77"/>
                  <a:pt x="394" y="77"/>
                  <a:pt x="394" y="77"/>
                </a:cubicBezTo>
                <a:cubicBezTo>
                  <a:pt x="393" y="75"/>
                  <a:pt x="393" y="75"/>
                  <a:pt x="393" y="75"/>
                </a:cubicBezTo>
                <a:cubicBezTo>
                  <a:pt x="392" y="72"/>
                  <a:pt x="392" y="72"/>
                  <a:pt x="392" y="72"/>
                </a:cubicBezTo>
                <a:cubicBezTo>
                  <a:pt x="386" y="69"/>
                  <a:pt x="386" y="69"/>
                  <a:pt x="386" y="69"/>
                </a:cubicBezTo>
                <a:cubicBezTo>
                  <a:pt x="386" y="64"/>
                  <a:pt x="386" y="64"/>
                  <a:pt x="386" y="64"/>
                </a:cubicBezTo>
                <a:cubicBezTo>
                  <a:pt x="362" y="59"/>
                  <a:pt x="362" y="59"/>
                  <a:pt x="362" y="59"/>
                </a:cubicBezTo>
                <a:cubicBezTo>
                  <a:pt x="361" y="61"/>
                  <a:pt x="361" y="61"/>
                  <a:pt x="361" y="61"/>
                </a:cubicBezTo>
                <a:cubicBezTo>
                  <a:pt x="356" y="65"/>
                  <a:pt x="356" y="65"/>
                  <a:pt x="356" y="65"/>
                </a:cubicBezTo>
                <a:cubicBezTo>
                  <a:pt x="357" y="71"/>
                  <a:pt x="357" y="71"/>
                  <a:pt x="357" y="71"/>
                </a:cubicBezTo>
                <a:cubicBezTo>
                  <a:pt x="351" y="73"/>
                  <a:pt x="351" y="73"/>
                  <a:pt x="351" y="73"/>
                </a:cubicBezTo>
                <a:cubicBezTo>
                  <a:pt x="347" y="72"/>
                  <a:pt x="347" y="72"/>
                  <a:pt x="347" y="72"/>
                </a:cubicBezTo>
                <a:cubicBezTo>
                  <a:pt x="342" y="70"/>
                  <a:pt x="342" y="70"/>
                  <a:pt x="342" y="70"/>
                </a:cubicBezTo>
                <a:cubicBezTo>
                  <a:pt x="340" y="72"/>
                  <a:pt x="340" y="72"/>
                  <a:pt x="340" y="72"/>
                </a:cubicBezTo>
                <a:cubicBezTo>
                  <a:pt x="336" y="71"/>
                  <a:pt x="336" y="71"/>
                  <a:pt x="336" y="71"/>
                </a:cubicBezTo>
                <a:cubicBezTo>
                  <a:pt x="332" y="68"/>
                  <a:pt x="332" y="68"/>
                  <a:pt x="332" y="68"/>
                </a:cubicBezTo>
                <a:cubicBezTo>
                  <a:pt x="331" y="74"/>
                  <a:pt x="331" y="74"/>
                  <a:pt x="331" y="74"/>
                </a:cubicBezTo>
                <a:cubicBezTo>
                  <a:pt x="328" y="78"/>
                  <a:pt x="328" y="78"/>
                  <a:pt x="328" y="78"/>
                </a:cubicBezTo>
                <a:cubicBezTo>
                  <a:pt x="323" y="73"/>
                  <a:pt x="323" y="73"/>
                  <a:pt x="323" y="73"/>
                </a:cubicBezTo>
                <a:cubicBezTo>
                  <a:pt x="320" y="67"/>
                  <a:pt x="320" y="67"/>
                  <a:pt x="320" y="67"/>
                </a:cubicBezTo>
                <a:cubicBezTo>
                  <a:pt x="323" y="60"/>
                  <a:pt x="323" y="60"/>
                  <a:pt x="323" y="60"/>
                </a:cubicBezTo>
                <a:cubicBezTo>
                  <a:pt x="323" y="57"/>
                  <a:pt x="323" y="57"/>
                  <a:pt x="323" y="57"/>
                </a:cubicBezTo>
                <a:cubicBezTo>
                  <a:pt x="320" y="52"/>
                  <a:pt x="320" y="52"/>
                  <a:pt x="320" y="52"/>
                </a:cubicBezTo>
                <a:cubicBezTo>
                  <a:pt x="316" y="51"/>
                  <a:pt x="316" y="51"/>
                  <a:pt x="316" y="51"/>
                </a:cubicBezTo>
                <a:cubicBezTo>
                  <a:pt x="312" y="51"/>
                  <a:pt x="312" y="51"/>
                  <a:pt x="312" y="51"/>
                </a:cubicBezTo>
                <a:cubicBezTo>
                  <a:pt x="310" y="49"/>
                  <a:pt x="310" y="49"/>
                  <a:pt x="310" y="49"/>
                </a:cubicBezTo>
                <a:cubicBezTo>
                  <a:pt x="306" y="46"/>
                  <a:pt x="306" y="46"/>
                  <a:pt x="306" y="46"/>
                </a:cubicBezTo>
                <a:cubicBezTo>
                  <a:pt x="303" y="50"/>
                  <a:pt x="303" y="50"/>
                  <a:pt x="303" y="50"/>
                </a:cubicBezTo>
                <a:cubicBezTo>
                  <a:pt x="301" y="55"/>
                  <a:pt x="301" y="55"/>
                  <a:pt x="301" y="55"/>
                </a:cubicBezTo>
                <a:cubicBezTo>
                  <a:pt x="292" y="55"/>
                  <a:pt x="292" y="55"/>
                  <a:pt x="292" y="55"/>
                </a:cubicBezTo>
                <a:cubicBezTo>
                  <a:pt x="287" y="53"/>
                  <a:pt x="287" y="53"/>
                  <a:pt x="287" y="53"/>
                </a:cubicBezTo>
                <a:cubicBezTo>
                  <a:pt x="286" y="49"/>
                  <a:pt x="286" y="49"/>
                  <a:pt x="286" y="49"/>
                </a:cubicBezTo>
                <a:cubicBezTo>
                  <a:pt x="277" y="49"/>
                  <a:pt x="277" y="49"/>
                  <a:pt x="277" y="49"/>
                </a:cubicBezTo>
                <a:cubicBezTo>
                  <a:pt x="272" y="52"/>
                  <a:pt x="272" y="52"/>
                  <a:pt x="272" y="52"/>
                </a:cubicBezTo>
                <a:cubicBezTo>
                  <a:pt x="271" y="49"/>
                  <a:pt x="271" y="49"/>
                  <a:pt x="271" y="49"/>
                </a:cubicBezTo>
                <a:cubicBezTo>
                  <a:pt x="268" y="45"/>
                  <a:pt x="268" y="45"/>
                  <a:pt x="268" y="45"/>
                </a:cubicBezTo>
                <a:cubicBezTo>
                  <a:pt x="264" y="44"/>
                  <a:pt x="264" y="44"/>
                  <a:pt x="264" y="44"/>
                </a:cubicBezTo>
                <a:cubicBezTo>
                  <a:pt x="259" y="49"/>
                  <a:pt x="259" y="49"/>
                  <a:pt x="259" y="49"/>
                </a:cubicBezTo>
                <a:cubicBezTo>
                  <a:pt x="253" y="52"/>
                  <a:pt x="253" y="52"/>
                  <a:pt x="253" y="52"/>
                </a:cubicBezTo>
                <a:cubicBezTo>
                  <a:pt x="247" y="57"/>
                  <a:pt x="247" y="57"/>
                  <a:pt x="247" y="57"/>
                </a:cubicBezTo>
                <a:cubicBezTo>
                  <a:pt x="251" y="51"/>
                  <a:pt x="251" y="51"/>
                  <a:pt x="251" y="51"/>
                </a:cubicBezTo>
                <a:cubicBezTo>
                  <a:pt x="255" y="48"/>
                  <a:pt x="255" y="48"/>
                  <a:pt x="255" y="48"/>
                </a:cubicBezTo>
                <a:cubicBezTo>
                  <a:pt x="262" y="39"/>
                  <a:pt x="262" y="39"/>
                  <a:pt x="262" y="39"/>
                </a:cubicBezTo>
                <a:cubicBezTo>
                  <a:pt x="266" y="35"/>
                  <a:pt x="266" y="35"/>
                  <a:pt x="266" y="35"/>
                </a:cubicBezTo>
                <a:cubicBezTo>
                  <a:pt x="270" y="29"/>
                  <a:pt x="270" y="29"/>
                  <a:pt x="270" y="29"/>
                </a:cubicBezTo>
                <a:cubicBezTo>
                  <a:pt x="268" y="19"/>
                  <a:pt x="268" y="19"/>
                  <a:pt x="268" y="19"/>
                </a:cubicBezTo>
                <a:cubicBezTo>
                  <a:pt x="260" y="12"/>
                  <a:pt x="260" y="12"/>
                  <a:pt x="260" y="12"/>
                </a:cubicBezTo>
                <a:cubicBezTo>
                  <a:pt x="254" y="11"/>
                  <a:pt x="254" y="11"/>
                  <a:pt x="254" y="11"/>
                </a:cubicBezTo>
                <a:cubicBezTo>
                  <a:pt x="254" y="8"/>
                  <a:pt x="254" y="8"/>
                  <a:pt x="254" y="8"/>
                </a:cubicBezTo>
                <a:cubicBezTo>
                  <a:pt x="249" y="1"/>
                  <a:pt x="249" y="1"/>
                  <a:pt x="249" y="1"/>
                </a:cubicBezTo>
                <a:cubicBezTo>
                  <a:pt x="249" y="1"/>
                  <a:pt x="242" y="0"/>
                  <a:pt x="241" y="0"/>
                </a:cubicBezTo>
                <a:cubicBezTo>
                  <a:pt x="241" y="1"/>
                  <a:pt x="233" y="9"/>
                  <a:pt x="233" y="9"/>
                </a:cubicBezTo>
                <a:cubicBezTo>
                  <a:pt x="231" y="16"/>
                  <a:pt x="231" y="16"/>
                  <a:pt x="231" y="16"/>
                </a:cubicBezTo>
                <a:cubicBezTo>
                  <a:pt x="222" y="22"/>
                  <a:pt x="222" y="22"/>
                  <a:pt x="222" y="22"/>
                </a:cubicBezTo>
                <a:cubicBezTo>
                  <a:pt x="216" y="19"/>
                  <a:pt x="216" y="19"/>
                  <a:pt x="216" y="19"/>
                </a:cubicBezTo>
                <a:cubicBezTo>
                  <a:pt x="206" y="23"/>
                  <a:pt x="206" y="23"/>
                  <a:pt x="206" y="23"/>
                </a:cubicBezTo>
                <a:cubicBezTo>
                  <a:pt x="195" y="29"/>
                  <a:pt x="195" y="29"/>
                  <a:pt x="195" y="29"/>
                </a:cubicBezTo>
                <a:cubicBezTo>
                  <a:pt x="190" y="35"/>
                  <a:pt x="190" y="35"/>
                  <a:pt x="190" y="35"/>
                </a:cubicBezTo>
                <a:cubicBezTo>
                  <a:pt x="190" y="35"/>
                  <a:pt x="189" y="46"/>
                  <a:pt x="188" y="46"/>
                </a:cubicBezTo>
                <a:cubicBezTo>
                  <a:pt x="187" y="46"/>
                  <a:pt x="172" y="50"/>
                  <a:pt x="172" y="50"/>
                </a:cubicBezTo>
                <a:cubicBezTo>
                  <a:pt x="169" y="54"/>
                  <a:pt x="169" y="54"/>
                  <a:pt x="169" y="54"/>
                </a:cubicBezTo>
                <a:cubicBezTo>
                  <a:pt x="169" y="54"/>
                  <a:pt x="171" y="63"/>
                  <a:pt x="170" y="64"/>
                </a:cubicBezTo>
                <a:cubicBezTo>
                  <a:pt x="170" y="64"/>
                  <a:pt x="167" y="63"/>
                  <a:pt x="167" y="63"/>
                </a:cubicBezTo>
                <a:cubicBezTo>
                  <a:pt x="162" y="61"/>
                  <a:pt x="162" y="61"/>
                  <a:pt x="162" y="61"/>
                </a:cubicBezTo>
                <a:cubicBezTo>
                  <a:pt x="162" y="61"/>
                  <a:pt x="160" y="65"/>
                  <a:pt x="158" y="66"/>
                </a:cubicBezTo>
                <a:cubicBezTo>
                  <a:pt x="155" y="67"/>
                  <a:pt x="155" y="62"/>
                  <a:pt x="155" y="62"/>
                </a:cubicBezTo>
                <a:cubicBezTo>
                  <a:pt x="152" y="59"/>
                  <a:pt x="152" y="59"/>
                  <a:pt x="152" y="59"/>
                </a:cubicBezTo>
                <a:cubicBezTo>
                  <a:pt x="150" y="59"/>
                  <a:pt x="150" y="59"/>
                  <a:pt x="150" y="59"/>
                </a:cubicBezTo>
                <a:cubicBezTo>
                  <a:pt x="148" y="65"/>
                  <a:pt x="148" y="65"/>
                  <a:pt x="148" y="65"/>
                </a:cubicBezTo>
                <a:cubicBezTo>
                  <a:pt x="148" y="65"/>
                  <a:pt x="148" y="70"/>
                  <a:pt x="148" y="70"/>
                </a:cubicBezTo>
                <a:cubicBezTo>
                  <a:pt x="149" y="71"/>
                  <a:pt x="148" y="79"/>
                  <a:pt x="148" y="79"/>
                </a:cubicBezTo>
                <a:cubicBezTo>
                  <a:pt x="145" y="80"/>
                  <a:pt x="145" y="80"/>
                  <a:pt x="145" y="80"/>
                </a:cubicBezTo>
                <a:cubicBezTo>
                  <a:pt x="143" y="76"/>
                  <a:pt x="143" y="76"/>
                  <a:pt x="143" y="76"/>
                </a:cubicBezTo>
                <a:cubicBezTo>
                  <a:pt x="145" y="68"/>
                  <a:pt x="145" y="68"/>
                  <a:pt x="145" y="68"/>
                </a:cubicBezTo>
                <a:cubicBezTo>
                  <a:pt x="144" y="63"/>
                  <a:pt x="144" y="63"/>
                  <a:pt x="144" y="63"/>
                </a:cubicBezTo>
                <a:cubicBezTo>
                  <a:pt x="143" y="58"/>
                  <a:pt x="143" y="58"/>
                  <a:pt x="143" y="58"/>
                </a:cubicBezTo>
                <a:cubicBezTo>
                  <a:pt x="137" y="56"/>
                  <a:pt x="137" y="56"/>
                  <a:pt x="137" y="56"/>
                </a:cubicBezTo>
                <a:cubicBezTo>
                  <a:pt x="131" y="56"/>
                  <a:pt x="131" y="56"/>
                  <a:pt x="131" y="56"/>
                </a:cubicBezTo>
                <a:cubicBezTo>
                  <a:pt x="128" y="70"/>
                  <a:pt x="128" y="70"/>
                  <a:pt x="128" y="70"/>
                </a:cubicBezTo>
                <a:cubicBezTo>
                  <a:pt x="125" y="73"/>
                  <a:pt x="125" y="73"/>
                  <a:pt x="125" y="73"/>
                </a:cubicBezTo>
                <a:cubicBezTo>
                  <a:pt x="123" y="76"/>
                  <a:pt x="123" y="76"/>
                  <a:pt x="123" y="76"/>
                </a:cubicBezTo>
                <a:cubicBezTo>
                  <a:pt x="126" y="81"/>
                  <a:pt x="126" y="81"/>
                  <a:pt x="126" y="81"/>
                </a:cubicBezTo>
                <a:cubicBezTo>
                  <a:pt x="125" y="86"/>
                  <a:pt x="125" y="86"/>
                  <a:pt x="125" y="86"/>
                </a:cubicBezTo>
                <a:cubicBezTo>
                  <a:pt x="126" y="88"/>
                  <a:pt x="126" y="88"/>
                  <a:pt x="126" y="88"/>
                </a:cubicBezTo>
                <a:cubicBezTo>
                  <a:pt x="132" y="94"/>
                  <a:pt x="132" y="94"/>
                  <a:pt x="132" y="94"/>
                </a:cubicBezTo>
                <a:cubicBezTo>
                  <a:pt x="128" y="101"/>
                  <a:pt x="128" y="101"/>
                  <a:pt x="128" y="101"/>
                </a:cubicBezTo>
                <a:cubicBezTo>
                  <a:pt x="121" y="94"/>
                  <a:pt x="121" y="94"/>
                  <a:pt x="121" y="94"/>
                </a:cubicBezTo>
                <a:cubicBezTo>
                  <a:pt x="113" y="88"/>
                  <a:pt x="113" y="88"/>
                  <a:pt x="113" y="88"/>
                </a:cubicBezTo>
                <a:cubicBezTo>
                  <a:pt x="108" y="88"/>
                  <a:pt x="108" y="88"/>
                  <a:pt x="108" y="88"/>
                </a:cubicBezTo>
                <a:cubicBezTo>
                  <a:pt x="103" y="88"/>
                  <a:pt x="103" y="88"/>
                  <a:pt x="103" y="88"/>
                </a:cubicBezTo>
                <a:cubicBezTo>
                  <a:pt x="104" y="95"/>
                  <a:pt x="104" y="95"/>
                  <a:pt x="104" y="95"/>
                </a:cubicBezTo>
                <a:cubicBezTo>
                  <a:pt x="102" y="96"/>
                  <a:pt x="102" y="96"/>
                  <a:pt x="102" y="96"/>
                </a:cubicBezTo>
                <a:cubicBezTo>
                  <a:pt x="98" y="95"/>
                  <a:pt x="98" y="95"/>
                  <a:pt x="98" y="95"/>
                </a:cubicBezTo>
                <a:cubicBezTo>
                  <a:pt x="93" y="97"/>
                  <a:pt x="93" y="97"/>
                  <a:pt x="93" y="97"/>
                </a:cubicBezTo>
                <a:cubicBezTo>
                  <a:pt x="89" y="98"/>
                  <a:pt x="89" y="98"/>
                  <a:pt x="89" y="98"/>
                </a:cubicBezTo>
                <a:cubicBezTo>
                  <a:pt x="85" y="99"/>
                  <a:pt x="85" y="99"/>
                  <a:pt x="85" y="99"/>
                </a:cubicBezTo>
                <a:cubicBezTo>
                  <a:pt x="83" y="97"/>
                  <a:pt x="83" y="97"/>
                  <a:pt x="83" y="97"/>
                </a:cubicBezTo>
                <a:cubicBezTo>
                  <a:pt x="79" y="98"/>
                  <a:pt x="79" y="98"/>
                  <a:pt x="79" y="98"/>
                </a:cubicBezTo>
                <a:cubicBezTo>
                  <a:pt x="73" y="102"/>
                  <a:pt x="73" y="102"/>
                  <a:pt x="73" y="102"/>
                </a:cubicBezTo>
                <a:cubicBezTo>
                  <a:pt x="66" y="106"/>
                  <a:pt x="66" y="106"/>
                  <a:pt x="66" y="106"/>
                </a:cubicBezTo>
                <a:cubicBezTo>
                  <a:pt x="64" y="107"/>
                  <a:pt x="64" y="107"/>
                  <a:pt x="64" y="107"/>
                </a:cubicBezTo>
                <a:cubicBezTo>
                  <a:pt x="62" y="112"/>
                  <a:pt x="62" y="112"/>
                  <a:pt x="62" y="112"/>
                </a:cubicBezTo>
                <a:cubicBezTo>
                  <a:pt x="59" y="112"/>
                  <a:pt x="59" y="112"/>
                  <a:pt x="59" y="112"/>
                </a:cubicBezTo>
                <a:cubicBezTo>
                  <a:pt x="56" y="109"/>
                  <a:pt x="56" y="109"/>
                  <a:pt x="56" y="109"/>
                </a:cubicBezTo>
                <a:cubicBezTo>
                  <a:pt x="57" y="106"/>
                  <a:pt x="57" y="106"/>
                  <a:pt x="57" y="106"/>
                </a:cubicBezTo>
                <a:cubicBezTo>
                  <a:pt x="60" y="104"/>
                  <a:pt x="60" y="104"/>
                  <a:pt x="60" y="104"/>
                </a:cubicBezTo>
                <a:cubicBezTo>
                  <a:pt x="59" y="100"/>
                  <a:pt x="59" y="100"/>
                  <a:pt x="59" y="100"/>
                </a:cubicBezTo>
                <a:cubicBezTo>
                  <a:pt x="55" y="99"/>
                  <a:pt x="55" y="99"/>
                  <a:pt x="55" y="99"/>
                </a:cubicBezTo>
                <a:cubicBezTo>
                  <a:pt x="53" y="99"/>
                  <a:pt x="53" y="99"/>
                  <a:pt x="53" y="99"/>
                </a:cubicBezTo>
                <a:cubicBezTo>
                  <a:pt x="50" y="98"/>
                  <a:pt x="50" y="98"/>
                  <a:pt x="50" y="98"/>
                </a:cubicBezTo>
                <a:cubicBezTo>
                  <a:pt x="52" y="102"/>
                  <a:pt x="52" y="102"/>
                  <a:pt x="52" y="102"/>
                </a:cubicBezTo>
                <a:cubicBezTo>
                  <a:pt x="52" y="109"/>
                  <a:pt x="52" y="109"/>
                  <a:pt x="52" y="109"/>
                </a:cubicBezTo>
                <a:cubicBezTo>
                  <a:pt x="54" y="112"/>
                  <a:pt x="54" y="112"/>
                  <a:pt x="54" y="112"/>
                </a:cubicBezTo>
                <a:cubicBezTo>
                  <a:pt x="52" y="118"/>
                  <a:pt x="52" y="118"/>
                  <a:pt x="52" y="118"/>
                </a:cubicBezTo>
                <a:cubicBezTo>
                  <a:pt x="49" y="116"/>
                  <a:pt x="49" y="116"/>
                  <a:pt x="49" y="116"/>
                </a:cubicBezTo>
                <a:cubicBezTo>
                  <a:pt x="46" y="116"/>
                  <a:pt x="46" y="116"/>
                  <a:pt x="46" y="116"/>
                </a:cubicBezTo>
                <a:cubicBezTo>
                  <a:pt x="43" y="118"/>
                  <a:pt x="43" y="118"/>
                  <a:pt x="43" y="118"/>
                </a:cubicBezTo>
                <a:cubicBezTo>
                  <a:pt x="40" y="121"/>
                  <a:pt x="40" y="121"/>
                  <a:pt x="40" y="121"/>
                </a:cubicBezTo>
                <a:cubicBezTo>
                  <a:pt x="38" y="123"/>
                  <a:pt x="38" y="123"/>
                  <a:pt x="38" y="123"/>
                </a:cubicBezTo>
                <a:cubicBezTo>
                  <a:pt x="41" y="130"/>
                  <a:pt x="41" y="130"/>
                  <a:pt x="41" y="130"/>
                </a:cubicBezTo>
                <a:cubicBezTo>
                  <a:pt x="41" y="130"/>
                  <a:pt x="39" y="129"/>
                  <a:pt x="39" y="129"/>
                </a:cubicBezTo>
                <a:cubicBezTo>
                  <a:pt x="38" y="128"/>
                  <a:pt x="33" y="128"/>
                  <a:pt x="33" y="128"/>
                </a:cubicBezTo>
                <a:cubicBezTo>
                  <a:pt x="30" y="127"/>
                  <a:pt x="30" y="127"/>
                  <a:pt x="30" y="127"/>
                </a:cubicBezTo>
                <a:cubicBezTo>
                  <a:pt x="30" y="129"/>
                  <a:pt x="30" y="129"/>
                  <a:pt x="30" y="129"/>
                </a:cubicBezTo>
                <a:cubicBezTo>
                  <a:pt x="32" y="132"/>
                  <a:pt x="32" y="132"/>
                  <a:pt x="32" y="132"/>
                </a:cubicBezTo>
                <a:cubicBezTo>
                  <a:pt x="33" y="135"/>
                  <a:pt x="33" y="135"/>
                  <a:pt x="33" y="135"/>
                </a:cubicBezTo>
                <a:cubicBezTo>
                  <a:pt x="31" y="136"/>
                  <a:pt x="31" y="136"/>
                  <a:pt x="31" y="136"/>
                </a:cubicBezTo>
                <a:cubicBezTo>
                  <a:pt x="26" y="133"/>
                  <a:pt x="26" y="133"/>
                  <a:pt x="26" y="133"/>
                </a:cubicBezTo>
                <a:cubicBezTo>
                  <a:pt x="23" y="130"/>
                  <a:pt x="23" y="130"/>
                  <a:pt x="23" y="130"/>
                </a:cubicBezTo>
                <a:cubicBezTo>
                  <a:pt x="23" y="128"/>
                  <a:pt x="23" y="128"/>
                  <a:pt x="23" y="128"/>
                </a:cubicBezTo>
                <a:cubicBezTo>
                  <a:pt x="21" y="123"/>
                  <a:pt x="21" y="123"/>
                  <a:pt x="21" y="123"/>
                </a:cubicBezTo>
                <a:cubicBezTo>
                  <a:pt x="23" y="121"/>
                  <a:pt x="23" y="121"/>
                  <a:pt x="23" y="121"/>
                </a:cubicBezTo>
                <a:cubicBezTo>
                  <a:pt x="23" y="118"/>
                  <a:pt x="23" y="118"/>
                  <a:pt x="23" y="118"/>
                </a:cubicBezTo>
                <a:cubicBezTo>
                  <a:pt x="19" y="116"/>
                  <a:pt x="19" y="116"/>
                  <a:pt x="19" y="116"/>
                </a:cubicBezTo>
                <a:cubicBezTo>
                  <a:pt x="15" y="113"/>
                  <a:pt x="15" y="113"/>
                  <a:pt x="15" y="113"/>
                </a:cubicBezTo>
                <a:cubicBezTo>
                  <a:pt x="14" y="111"/>
                  <a:pt x="14" y="111"/>
                  <a:pt x="14" y="111"/>
                </a:cubicBezTo>
                <a:cubicBezTo>
                  <a:pt x="16" y="111"/>
                  <a:pt x="16" y="111"/>
                  <a:pt x="16" y="111"/>
                </a:cubicBezTo>
                <a:cubicBezTo>
                  <a:pt x="18" y="112"/>
                  <a:pt x="18" y="112"/>
                  <a:pt x="18" y="112"/>
                </a:cubicBezTo>
                <a:cubicBezTo>
                  <a:pt x="18" y="112"/>
                  <a:pt x="22" y="113"/>
                  <a:pt x="22" y="113"/>
                </a:cubicBezTo>
                <a:cubicBezTo>
                  <a:pt x="23" y="113"/>
                  <a:pt x="24" y="116"/>
                  <a:pt x="24" y="116"/>
                </a:cubicBezTo>
                <a:cubicBezTo>
                  <a:pt x="31" y="118"/>
                  <a:pt x="31" y="118"/>
                  <a:pt x="31" y="118"/>
                </a:cubicBezTo>
                <a:cubicBezTo>
                  <a:pt x="38" y="117"/>
                  <a:pt x="38" y="117"/>
                  <a:pt x="38" y="117"/>
                </a:cubicBezTo>
                <a:cubicBezTo>
                  <a:pt x="42" y="114"/>
                  <a:pt x="42" y="114"/>
                  <a:pt x="42" y="114"/>
                </a:cubicBezTo>
                <a:cubicBezTo>
                  <a:pt x="43" y="109"/>
                  <a:pt x="43" y="109"/>
                  <a:pt x="43" y="109"/>
                </a:cubicBezTo>
                <a:cubicBezTo>
                  <a:pt x="36" y="101"/>
                  <a:pt x="36" y="101"/>
                  <a:pt x="36" y="101"/>
                </a:cubicBezTo>
                <a:cubicBezTo>
                  <a:pt x="30" y="97"/>
                  <a:pt x="30" y="97"/>
                  <a:pt x="30" y="97"/>
                </a:cubicBezTo>
                <a:cubicBezTo>
                  <a:pt x="26" y="93"/>
                  <a:pt x="26" y="93"/>
                  <a:pt x="26" y="93"/>
                </a:cubicBezTo>
                <a:cubicBezTo>
                  <a:pt x="20" y="91"/>
                  <a:pt x="20" y="91"/>
                  <a:pt x="20" y="91"/>
                </a:cubicBezTo>
                <a:cubicBezTo>
                  <a:pt x="17" y="90"/>
                  <a:pt x="17" y="90"/>
                  <a:pt x="17" y="90"/>
                </a:cubicBezTo>
                <a:cubicBezTo>
                  <a:pt x="17" y="87"/>
                  <a:pt x="17" y="87"/>
                  <a:pt x="17" y="87"/>
                </a:cubicBezTo>
                <a:cubicBezTo>
                  <a:pt x="13" y="87"/>
                  <a:pt x="13" y="87"/>
                  <a:pt x="13" y="87"/>
                </a:cubicBezTo>
                <a:cubicBezTo>
                  <a:pt x="10" y="87"/>
                  <a:pt x="10" y="87"/>
                  <a:pt x="10" y="87"/>
                </a:cubicBezTo>
                <a:cubicBezTo>
                  <a:pt x="9" y="87"/>
                  <a:pt x="9" y="87"/>
                  <a:pt x="9" y="87"/>
                </a:cubicBezTo>
                <a:cubicBezTo>
                  <a:pt x="8" y="89"/>
                  <a:pt x="8" y="89"/>
                  <a:pt x="8" y="89"/>
                </a:cubicBezTo>
                <a:cubicBezTo>
                  <a:pt x="4" y="93"/>
                  <a:pt x="4" y="93"/>
                  <a:pt x="4" y="93"/>
                </a:cubicBezTo>
                <a:cubicBezTo>
                  <a:pt x="4" y="93"/>
                  <a:pt x="4" y="93"/>
                  <a:pt x="4" y="93"/>
                </a:cubicBezTo>
                <a:cubicBezTo>
                  <a:pt x="4" y="94"/>
                  <a:pt x="4" y="94"/>
                  <a:pt x="4" y="94"/>
                </a:cubicBezTo>
                <a:cubicBezTo>
                  <a:pt x="3" y="95"/>
                  <a:pt x="3" y="95"/>
                  <a:pt x="3" y="95"/>
                </a:cubicBezTo>
                <a:cubicBezTo>
                  <a:pt x="3" y="96"/>
                  <a:pt x="3" y="96"/>
                  <a:pt x="3" y="96"/>
                </a:cubicBezTo>
                <a:cubicBezTo>
                  <a:pt x="2" y="99"/>
                  <a:pt x="2" y="99"/>
                  <a:pt x="2" y="99"/>
                </a:cubicBezTo>
                <a:cubicBezTo>
                  <a:pt x="3" y="100"/>
                  <a:pt x="3" y="100"/>
                  <a:pt x="3" y="100"/>
                </a:cubicBezTo>
                <a:cubicBezTo>
                  <a:pt x="6" y="102"/>
                  <a:pt x="6" y="102"/>
                  <a:pt x="6" y="102"/>
                </a:cubicBezTo>
                <a:cubicBezTo>
                  <a:pt x="8" y="107"/>
                  <a:pt x="8" y="107"/>
                  <a:pt x="8" y="107"/>
                </a:cubicBezTo>
                <a:cubicBezTo>
                  <a:pt x="4" y="112"/>
                  <a:pt x="4" y="112"/>
                  <a:pt x="4" y="112"/>
                </a:cubicBezTo>
                <a:cubicBezTo>
                  <a:pt x="8" y="122"/>
                  <a:pt x="8" y="122"/>
                  <a:pt x="8" y="122"/>
                </a:cubicBezTo>
                <a:cubicBezTo>
                  <a:pt x="6" y="124"/>
                  <a:pt x="6" y="124"/>
                  <a:pt x="6" y="124"/>
                </a:cubicBezTo>
                <a:cubicBezTo>
                  <a:pt x="7" y="126"/>
                  <a:pt x="7" y="126"/>
                  <a:pt x="7" y="126"/>
                </a:cubicBezTo>
                <a:cubicBezTo>
                  <a:pt x="6" y="127"/>
                  <a:pt x="6" y="127"/>
                  <a:pt x="6" y="127"/>
                </a:cubicBezTo>
                <a:cubicBezTo>
                  <a:pt x="8" y="129"/>
                  <a:pt x="8" y="129"/>
                  <a:pt x="8" y="129"/>
                </a:cubicBezTo>
                <a:cubicBezTo>
                  <a:pt x="8" y="129"/>
                  <a:pt x="7" y="131"/>
                  <a:pt x="7" y="131"/>
                </a:cubicBezTo>
                <a:cubicBezTo>
                  <a:pt x="8" y="131"/>
                  <a:pt x="9" y="133"/>
                  <a:pt x="9" y="133"/>
                </a:cubicBezTo>
                <a:cubicBezTo>
                  <a:pt x="8" y="137"/>
                  <a:pt x="8" y="137"/>
                  <a:pt x="8" y="137"/>
                </a:cubicBezTo>
                <a:cubicBezTo>
                  <a:pt x="10" y="140"/>
                  <a:pt x="10" y="140"/>
                  <a:pt x="10" y="140"/>
                </a:cubicBezTo>
                <a:cubicBezTo>
                  <a:pt x="12" y="141"/>
                  <a:pt x="12" y="141"/>
                  <a:pt x="12" y="141"/>
                </a:cubicBezTo>
                <a:cubicBezTo>
                  <a:pt x="11" y="143"/>
                  <a:pt x="11" y="143"/>
                  <a:pt x="11" y="143"/>
                </a:cubicBezTo>
                <a:cubicBezTo>
                  <a:pt x="0" y="157"/>
                  <a:pt x="0" y="157"/>
                  <a:pt x="0" y="157"/>
                </a:cubicBezTo>
                <a:cubicBezTo>
                  <a:pt x="2" y="157"/>
                  <a:pt x="2" y="157"/>
                  <a:pt x="2" y="157"/>
                </a:cubicBezTo>
                <a:cubicBezTo>
                  <a:pt x="4" y="158"/>
                  <a:pt x="4" y="158"/>
                  <a:pt x="4" y="158"/>
                </a:cubicBezTo>
                <a:cubicBezTo>
                  <a:pt x="4" y="163"/>
                  <a:pt x="4" y="163"/>
                  <a:pt x="4" y="163"/>
                </a:cubicBezTo>
                <a:cubicBezTo>
                  <a:pt x="1" y="163"/>
                  <a:pt x="1" y="163"/>
                  <a:pt x="1" y="163"/>
                </a:cubicBezTo>
                <a:cubicBezTo>
                  <a:pt x="2" y="164"/>
                  <a:pt x="2" y="164"/>
                  <a:pt x="2" y="164"/>
                </a:cubicBezTo>
                <a:cubicBezTo>
                  <a:pt x="1" y="168"/>
                  <a:pt x="1" y="168"/>
                  <a:pt x="1" y="168"/>
                </a:cubicBezTo>
                <a:cubicBezTo>
                  <a:pt x="1" y="171"/>
                  <a:pt x="1" y="171"/>
                  <a:pt x="1" y="171"/>
                </a:cubicBezTo>
                <a:cubicBezTo>
                  <a:pt x="0" y="178"/>
                  <a:pt x="0" y="178"/>
                  <a:pt x="0" y="178"/>
                </a:cubicBezTo>
                <a:cubicBezTo>
                  <a:pt x="2" y="183"/>
                  <a:pt x="2" y="183"/>
                  <a:pt x="2" y="183"/>
                </a:cubicBezTo>
                <a:cubicBezTo>
                  <a:pt x="6" y="185"/>
                  <a:pt x="6" y="185"/>
                  <a:pt x="6" y="185"/>
                </a:cubicBezTo>
                <a:cubicBezTo>
                  <a:pt x="9" y="186"/>
                  <a:pt x="9" y="186"/>
                  <a:pt x="9" y="186"/>
                </a:cubicBezTo>
                <a:cubicBezTo>
                  <a:pt x="13" y="195"/>
                  <a:pt x="13" y="195"/>
                  <a:pt x="13" y="195"/>
                </a:cubicBezTo>
                <a:cubicBezTo>
                  <a:pt x="16" y="197"/>
                  <a:pt x="16" y="197"/>
                  <a:pt x="16" y="197"/>
                </a:cubicBezTo>
                <a:cubicBezTo>
                  <a:pt x="15" y="199"/>
                  <a:pt x="15" y="199"/>
                  <a:pt x="15" y="199"/>
                </a:cubicBezTo>
                <a:cubicBezTo>
                  <a:pt x="12" y="201"/>
                  <a:pt x="12" y="201"/>
                  <a:pt x="12" y="201"/>
                </a:cubicBezTo>
                <a:cubicBezTo>
                  <a:pt x="13" y="204"/>
                  <a:pt x="13" y="204"/>
                  <a:pt x="13" y="204"/>
                </a:cubicBezTo>
                <a:cubicBezTo>
                  <a:pt x="15" y="205"/>
                  <a:pt x="15" y="205"/>
                  <a:pt x="15" y="205"/>
                </a:cubicBezTo>
                <a:cubicBezTo>
                  <a:pt x="18" y="205"/>
                  <a:pt x="18" y="205"/>
                  <a:pt x="18" y="205"/>
                </a:cubicBezTo>
                <a:cubicBezTo>
                  <a:pt x="21" y="208"/>
                  <a:pt x="21" y="208"/>
                  <a:pt x="21" y="208"/>
                </a:cubicBezTo>
                <a:cubicBezTo>
                  <a:pt x="22" y="209"/>
                  <a:pt x="22" y="209"/>
                  <a:pt x="22" y="209"/>
                </a:cubicBezTo>
                <a:cubicBezTo>
                  <a:pt x="34" y="214"/>
                  <a:pt x="34" y="214"/>
                  <a:pt x="34" y="214"/>
                </a:cubicBezTo>
                <a:cubicBezTo>
                  <a:pt x="35" y="214"/>
                  <a:pt x="35" y="214"/>
                  <a:pt x="35" y="214"/>
                </a:cubicBezTo>
                <a:cubicBezTo>
                  <a:pt x="34" y="219"/>
                  <a:pt x="34" y="219"/>
                  <a:pt x="34" y="219"/>
                </a:cubicBezTo>
                <a:cubicBezTo>
                  <a:pt x="32" y="220"/>
                  <a:pt x="32" y="220"/>
                  <a:pt x="32" y="220"/>
                </a:cubicBezTo>
                <a:cubicBezTo>
                  <a:pt x="30" y="223"/>
                  <a:pt x="30" y="223"/>
                  <a:pt x="30" y="223"/>
                </a:cubicBezTo>
                <a:cubicBezTo>
                  <a:pt x="28" y="225"/>
                  <a:pt x="28" y="225"/>
                  <a:pt x="28" y="225"/>
                </a:cubicBezTo>
                <a:cubicBezTo>
                  <a:pt x="31" y="224"/>
                  <a:pt x="31" y="224"/>
                  <a:pt x="31" y="224"/>
                </a:cubicBezTo>
                <a:cubicBezTo>
                  <a:pt x="29" y="228"/>
                  <a:pt x="29" y="228"/>
                  <a:pt x="29" y="228"/>
                </a:cubicBezTo>
                <a:cubicBezTo>
                  <a:pt x="26" y="232"/>
                  <a:pt x="26" y="232"/>
                  <a:pt x="26" y="232"/>
                </a:cubicBezTo>
                <a:cubicBezTo>
                  <a:pt x="29" y="236"/>
                  <a:pt x="29" y="236"/>
                  <a:pt x="29" y="236"/>
                </a:cubicBezTo>
                <a:cubicBezTo>
                  <a:pt x="35" y="239"/>
                  <a:pt x="35" y="239"/>
                  <a:pt x="35" y="239"/>
                </a:cubicBezTo>
                <a:cubicBezTo>
                  <a:pt x="40" y="244"/>
                  <a:pt x="40" y="244"/>
                  <a:pt x="40" y="244"/>
                </a:cubicBezTo>
                <a:cubicBezTo>
                  <a:pt x="40" y="247"/>
                  <a:pt x="40" y="247"/>
                  <a:pt x="40" y="247"/>
                </a:cubicBezTo>
                <a:cubicBezTo>
                  <a:pt x="42" y="248"/>
                  <a:pt x="42" y="248"/>
                  <a:pt x="42" y="248"/>
                </a:cubicBezTo>
                <a:cubicBezTo>
                  <a:pt x="45" y="248"/>
                  <a:pt x="45" y="248"/>
                  <a:pt x="45" y="248"/>
                </a:cubicBezTo>
                <a:cubicBezTo>
                  <a:pt x="47" y="250"/>
                  <a:pt x="47" y="250"/>
                  <a:pt x="47" y="250"/>
                </a:cubicBezTo>
                <a:cubicBezTo>
                  <a:pt x="50" y="255"/>
                  <a:pt x="50" y="255"/>
                  <a:pt x="50" y="255"/>
                </a:cubicBezTo>
                <a:cubicBezTo>
                  <a:pt x="49" y="256"/>
                  <a:pt x="49" y="256"/>
                  <a:pt x="49" y="256"/>
                </a:cubicBezTo>
                <a:cubicBezTo>
                  <a:pt x="52" y="259"/>
                  <a:pt x="52" y="259"/>
                  <a:pt x="52" y="259"/>
                </a:cubicBezTo>
                <a:cubicBezTo>
                  <a:pt x="56" y="259"/>
                  <a:pt x="56" y="259"/>
                  <a:pt x="56" y="259"/>
                </a:cubicBezTo>
                <a:cubicBezTo>
                  <a:pt x="59" y="256"/>
                  <a:pt x="59" y="256"/>
                  <a:pt x="59" y="256"/>
                </a:cubicBezTo>
                <a:cubicBezTo>
                  <a:pt x="61" y="258"/>
                  <a:pt x="61" y="258"/>
                  <a:pt x="61" y="258"/>
                </a:cubicBezTo>
                <a:cubicBezTo>
                  <a:pt x="61" y="260"/>
                  <a:pt x="61" y="260"/>
                  <a:pt x="61" y="260"/>
                </a:cubicBezTo>
                <a:cubicBezTo>
                  <a:pt x="62" y="260"/>
                  <a:pt x="62" y="260"/>
                  <a:pt x="62" y="260"/>
                </a:cubicBezTo>
                <a:cubicBezTo>
                  <a:pt x="64" y="257"/>
                  <a:pt x="64" y="257"/>
                  <a:pt x="64" y="257"/>
                </a:cubicBezTo>
                <a:cubicBezTo>
                  <a:pt x="67" y="253"/>
                  <a:pt x="67" y="253"/>
                  <a:pt x="67" y="253"/>
                </a:cubicBezTo>
                <a:cubicBezTo>
                  <a:pt x="67" y="253"/>
                  <a:pt x="64" y="244"/>
                  <a:pt x="63" y="244"/>
                </a:cubicBezTo>
                <a:cubicBezTo>
                  <a:pt x="62" y="243"/>
                  <a:pt x="56" y="235"/>
                  <a:pt x="56" y="235"/>
                </a:cubicBezTo>
                <a:cubicBezTo>
                  <a:pt x="59" y="229"/>
                  <a:pt x="59" y="229"/>
                  <a:pt x="59" y="229"/>
                </a:cubicBezTo>
                <a:cubicBezTo>
                  <a:pt x="63" y="226"/>
                  <a:pt x="63" y="226"/>
                  <a:pt x="63" y="226"/>
                </a:cubicBezTo>
                <a:cubicBezTo>
                  <a:pt x="63" y="225"/>
                  <a:pt x="63" y="225"/>
                  <a:pt x="63" y="225"/>
                </a:cubicBezTo>
                <a:cubicBezTo>
                  <a:pt x="64" y="226"/>
                  <a:pt x="64" y="226"/>
                  <a:pt x="64" y="226"/>
                </a:cubicBezTo>
                <a:cubicBezTo>
                  <a:pt x="63" y="224"/>
                  <a:pt x="63" y="224"/>
                  <a:pt x="63" y="224"/>
                </a:cubicBezTo>
                <a:cubicBezTo>
                  <a:pt x="63" y="224"/>
                  <a:pt x="63" y="224"/>
                  <a:pt x="63" y="224"/>
                </a:cubicBezTo>
                <a:cubicBezTo>
                  <a:pt x="63" y="224"/>
                  <a:pt x="63" y="224"/>
                  <a:pt x="63" y="224"/>
                </a:cubicBezTo>
                <a:cubicBezTo>
                  <a:pt x="60" y="222"/>
                  <a:pt x="60" y="222"/>
                  <a:pt x="60" y="222"/>
                </a:cubicBezTo>
                <a:cubicBezTo>
                  <a:pt x="63" y="214"/>
                  <a:pt x="63" y="214"/>
                  <a:pt x="63" y="214"/>
                </a:cubicBezTo>
                <a:cubicBezTo>
                  <a:pt x="73" y="210"/>
                  <a:pt x="73" y="210"/>
                  <a:pt x="73" y="210"/>
                </a:cubicBezTo>
                <a:cubicBezTo>
                  <a:pt x="82" y="209"/>
                  <a:pt x="82" y="209"/>
                  <a:pt x="82" y="209"/>
                </a:cubicBezTo>
                <a:cubicBezTo>
                  <a:pt x="87" y="212"/>
                  <a:pt x="87" y="212"/>
                  <a:pt x="87" y="212"/>
                </a:cubicBezTo>
                <a:cubicBezTo>
                  <a:pt x="93" y="211"/>
                  <a:pt x="93" y="211"/>
                  <a:pt x="93" y="211"/>
                </a:cubicBezTo>
                <a:cubicBezTo>
                  <a:pt x="100" y="213"/>
                  <a:pt x="100" y="213"/>
                  <a:pt x="100" y="213"/>
                </a:cubicBezTo>
                <a:cubicBezTo>
                  <a:pt x="107" y="211"/>
                  <a:pt x="107" y="211"/>
                  <a:pt x="107" y="211"/>
                </a:cubicBezTo>
                <a:cubicBezTo>
                  <a:pt x="105" y="205"/>
                  <a:pt x="105" y="205"/>
                  <a:pt x="105" y="205"/>
                </a:cubicBezTo>
                <a:cubicBezTo>
                  <a:pt x="109" y="196"/>
                  <a:pt x="109" y="196"/>
                  <a:pt x="109" y="196"/>
                </a:cubicBezTo>
                <a:cubicBezTo>
                  <a:pt x="122" y="191"/>
                  <a:pt x="122" y="191"/>
                  <a:pt x="122" y="191"/>
                </a:cubicBezTo>
                <a:cubicBezTo>
                  <a:pt x="134" y="189"/>
                  <a:pt x="134" y="189"/>
                  <a:pt x="134" y="189"/>
                </a:cubicBezTo>
                <a:cubicBezTo>
                  <a:pt x="142" y="198"/>
                  <a:pt x="142" y="198"/>
                  <a:pt x="142" y="198"/>
                </a:cubicBezTo>
                <a:cubicBezTo>
                  <a:pt x="151" y="195"/>
                  <a:pt x="151" y="195"/>
                  <a:pt x="151" y="195"/>
                </a:cubicBezTo>
                <a:cubicBezTo>
                  <a:pt x="156" y="194"/>
                  <a:pt x="156" y="194"/>
                  <a:pt x="156" y="194"/>
                </a:cubicBezTo>
                <a:cubicBezTo>
                  <a:pt x="160" y="203"/>
                  <a:pt x="160" y="203"/>
                  <a:pt x="160" y="203"/>
                </a:cubicBezTo>
                <a:cubicBezTo>
                  <a:pt x="164" y="212"/>
                  <a:pt x="164" y="212"/>
                  <a:pt x="164" y="212"/>
                </a:cubicBezTo>
                <a:cubicBezTo>
                  <a:pt x="174" y="212"/>
                  <a:pt x="174" y="212"/>
                  <a:pt x="174" y="212"/>
                </a:cubicBezTo>
                <a:cubicBezTo>
                  <a:pt x="182" y="216"/>
                  <a:pt x="182" y="216"/>
                  <a:pt x="182" y="216"/>
                </a:cubicBezTo>
                <a:cubicBezTo>
                  <a:pt x="189" y="217"/>
                  <a:pt x="189" y="217"/>
                  <a:pt x="189" y="217"/>
                </a:cubicBezTo>
                <a:cubicBezTo>
                  <a:pt x="189" y="223"/>
                  <a:pt x="189" y="223"/>
                  <a:pt x="189" y="223"/>
                </a:cubicBezTo>
                <a:cubicBezTo>
                  <a:pt x="191" y="222"/>
                  <a:pt x="191" y="222"/>
                  <a:pt x="191" y="222"/>
                </a:cubicBezTo>
                <a:cubicBezTo>
                  <a:pt x="192" y="223"/>
                  <a:pt x="192" y="223"/>
                  <a:pt x="192" y="223"/>
                </a:cubicBezTo>
                <a:cubicBezTo>
                  <a:pt x="194" y="219"/>
                  <a:pt x="194" y="219"/>
                  <a:pt x="194" y="219"/>
                </a:cubicBezTo>
                <a:cubicBezTo>
                  <a:pt x="201" y="214"/>
                  <a:pt x="201" y="214"/>
                  <a:pt x="201" y="214"/>
                </a:cubicBezTo>
                <a:cubicBezTo>
                  <a:pt x="212" y="213"/>
                  <a:pt x="212" y="213"/>
                  <a:pt x="212" y="213"/>
                </a:cubicBezTo>
                <a:cubicBezTo>
                  <a:pt x="220" y="217"/>
                  <a:pt x="220" y="217"/>
                  <a:pt x="220" y="217"/>
                </a:cubicBezTo>
                <a:cubicBezTo>
                  <a:pt x="224" y="211"/>
                  <a:pt x="224" y="211"/>
                  <a:pt x="224" y="211"/>
                </a:cubicBezTo>
                <a:cubicBezTo>
                  <a:pt x="228" y="206"/>
                  <a:pt x="228" y="206"/>
                  <a:pt x="228" y="206"/>
                </a:cubicBezTo>
                <a:cubicBezTo>
                  <a:pt x="240" y="211"/>
                  <a:pt x="240" y="211"/>
                  <a:pt x="240" y="211"/>
                </a:cubicBezTo>
                <a:cubicBezTo>
                  <a:pt x="243" y="215"/>
                  <a:pt x="243" y="215"/>
                  <a:pt x="243" y="215"/>
                </a:cubicBezTo>
                <a:cubicBezTo>
                  <a:pt x="253" y="215"/>
                  <a:pt x="253" y="215"/>
                  <a:pt x="253" y="215"/>
                </a:cubicBezTo>
                <a:cubicBezTo>
                  <a:pt x="259" y="220"/>
                  <a:pt x="259" y="220"/>
                  <a:pt x="259" y="220"/>
                </a:cubicBezTo>
                <a:cubicBezTo>
                  <a:pt x="275" y="216"/>
                  <a:pt x="275" y="216"/>
                  <a:pt x="275" y="216"/>
                </a:cubicBezTo>
                <a:cubicBezTo>
                  <a:pt x="282" y="218"/>
                  <a:pt x="282" y="218"/>
                  <a:pt x="282" y="218"/>
                </a:cubicBezTo>
                <a:cubicBezTo>
                  <a:pt x="283" y="216"/>
                  <a:pt x="283" y="216"/>
                  <a:pt x="283" y="216"/>
                </a:cubicBezTo>
                <a:cubicBezTo>
                  <a:pt x="289" y="216"/>
                  <a:pt x="289" y="216"/>
                  <a:pt x="289" y="216"/>
                </a:cubicBezTo>
                <a:cubicBezTo>
                  <a:pt x="295" y="205"/>
                  <a:pt x="295" y="205"/>
                  <a:pt x="295" y="205"/>
                </a:cubicBezTo>
                <a:cubicBezTo>
                  <a:pt x="298" y="200"/>
                  <a:pt x="298" y="200"/>
                  <a:pt x="298" y="200"/>
                </a:cubicBezTo>
                <a:cubicBezTo>
                  <a:pt x="307" y="200"/>
                  <a:pt x="307" y="200"/>
                  <a:pt x="307" y="200"/>
                </a:cubicBezTo>
                <a:cubicBezTo>
                  <a:pt x="317" y="218"/>
                  <a:pt x="317" y="218"/>
                  <a:pt x="317" y="218"/>
                </a:cubicBezTo>
                <a:cubicBezTo>
                  <a:pt x="325" y="220"/>
                  <a:pt x="325" y="220"/>
                  <a:pt x="325" y="220"/>
                </a:cubicBezTo>
                <a:cubicBezTo>
                  <a:pt x="327" y="224"/>
                  <a:pt x="327" y="224"/>
                  <a:pt x="327" y="224"/>
                </a:cubicBezTo>
                <a:cubicBezTo>
                  <a:pt x="339" y="223"/>
                  <a:pt x="339" y="223"/>
                  <a:pt x="339" y="223"/>
                </a:cubicBezTo>
                <a:cubicBezTo>
                  <a:pt x="334" y="238"/>
                  <a:pt x="334" y="238"/>
                  <a:pt x="334" y="238"/>
                </a:cubicBezTo>
                <a:cubicBezTo>
                  <a:pt x="329" y="239"/>
                  <a:pt x="329" y="239"/>
                  <a:pt x="329" y="239"/>
                </a:cubicBezTo>
                <a:cubicBezTo>
                  <a:pt x="326" y="250"/>
                  <a:pt x="326" y="250"/>
                  <a:pt x="326" y="250"/>
                </a:cubicBezTo>
                <a:cubicBezTo>
                  <a:pt x="327" y="250"/>
                  <a:pt x="327" y="250"/>
                  <a:pt x="327" y="250"/>
                </a:cubicBezTo>
                <a:cubicBezTo>
                  <a:pt x="329" y="250"/>
                  <a:pt x="329" y="250"/>
                  <a:pt x="329" y="250"/>
                </a:cubicBezTo>
                <a:cubicBezTo>
                  <a:pt x="331" y="249"/>
                  <a:pt x="331" y="249"/>
                  <a:pt x="331" y="249"/>
                </a:cubicBezTo>
                <a:cubicBezTo>
                  <a:pt x="332" y="249"/>
                  <a:pt x="332" y="249"/>
                  <a:pt x="332" y="249"/>
                </a:cubicBezTo>
                <a:cubicBezTo>
                  <a:pt x="335" y="250"/>
                  <a:pt x="335" y="250"/>
                  <a:pt x="335" y="250"/>
                </a:cubicBezTo>
                <a:cubicBezTo>
                  <a:pt x="342" y="245"/>
                  <a:pt x="342" y="245"/>
                  <a:pt x="342" y="245"/>
                </a:cubicBezTo>
                <a:cubicBezTo>
                  <a:pt x="345" y="241"/>
                  <a:pt x="345" y="241"/>
                  <a:pt x="345" y="241"/>
                </a:cubicBezTo>
                <a:cubicBezTo>
                  <a:pt x="353" y="230"/>
                  <a:pt x="353" y="230"/>
                  <a:pt x="353" y="230"/>
                </a:cubicBezTo>
                <a:cubicBezTo>
                  <a:pt x="357" y="223"/>
                  <a:pt x="357" y="223"/>
                  <a:pt x="357" y="223"/>
                </a:cubicBezTo>
                <a:cubicBezTo>
                  <a:pt x="358" y="214"/>
                  <a:pt x="358" y="214"/>
                  <a:pt x="358" y="214"/>
                </a:cubicBezTo>
                <a:cubicBezTo>
                  <a:pt x="360" y="203"/>
                  <a:pt x="360" y="203"/>
                  <a:pt x="360" y="203"/>
                </a:cubicBezTo>
                <a:cubicBezTo>
                  <a:pt x="360" y="199"/>
                  <a:pt x="360" y="199"/>
                  <a:pt x="360" y="199"/>
                </a:cubicBezTo>
                <a:cubicBezTo>
                  <a:pt x="355" y="194"/>
                  <a:pt x="355" y="194"/>
                  <a:pt x="355" y="194"/>
                </a:cubicBezTo>
                <a:cubicBezTo>
                  <a:pt x="355" y="194"/>
                  <a:pt x="349" y="198"/>
                  <a:pt x="349" y="198"/>
                </a:cubicBezTo>
                <a:cubicBezTo>
                  <a:pt x="348" y="198"/>
                  <a:pt x="346" y="196"/>
                  <a:pt x="346" y="196"/>
                </a:cubicBezTo>
                <a:cubicBezTo>
                  <a:pt x="344" y="192"/>
                  <a:pt x="344" y="192"/>
                  <a:pt x="344" y="192"/>
                </a:cubicBezTo>
                <a:cubicBezTo>
                  <a:pt x="341" y="192"/>
                  <a:pt x="341" y="192"/>
                  <a:pt x="341" y="192"/>
                </a:cubicBezTo>
                <a:cubicBezTo>
                  <a:pt x="344" y="190"/>
                  <a:pt x="344" y="190"/>
                  <a:pt x="344" y="190"/>
                </a:cubicBezTo>
                <a:cubicBezTo>
                  <a:pt x="349" y="185"/>
                  <a:pt x="349" y="185"/>
                  <a:pt x="349" y="185"/>
                </a:cubicBezTo>
                <a:cubicBezTo>
                  <a:pt x="353" y="180"/>
                  <a:pt x="353" y="180"/>
                  <a:pt x="353" y="180"/>
                </a:cubicBezTo>
                <a:cubicBezTo>
                  <a:pt x="354" y="178"/>
                  <a:pt x="354" y="178"/>
                  <a:pt x="354" y="178"/>
                </a:cubicBezTo>
                <a:cubicBezTo>
                  <a:pt x="367" y="165"/>
                  <a:pt x="367" y="165"/>
                  <a:pt x="367" y="165"/>
                </a:cubicBezTo>
                <a:cubicBezTo>
                  <a:pt x="371" y="164"/>
                  <a:pt x="371" y="164"/>
                  <a:pt x="371" y="164"/>
                </a:cubicBezTo>
                <a:cubicBezTo>
                  <a:pt x="381" y="164"/>
                  <a:pt x="381" y="164"/>
                  <a:pt x="381" y="164"/>
                </a:cubicBezTo>
                <a:cubicBezTo>
                  <a:pt x="386" y="163"/>
                  <a:pt x="386" y="163"/>
                  <a:pt x="386" y="163"/>
                </a:cubicBezTo>
                <a:cubicBezTo>
                  <a:pt x="392" y="165"/>
                  <a:pt x="392" y="165"/>
                  <a:pt x="392" y="165"/>
                </a:cubicBezTo>
                <a:cubicBezTo>
                  <a:pt x="392" y="168"/>
                  <a:pt x="392" y="168"/>
                  <a:pt x="392" y="168"/>
                </a:cubicBezTo>
                <a:cubicBezTo>
                  <a:pt x="392" y="168"/>
                  <a:pt x="400" y="166"/>
                  <a:pt x="401" y="166"/>
                </a:cubicBezTo>
                <a:cubicBezTo>
                  <a:pt x="401" y="167"/>
                  <a:pt x="403" y="166"/>
                  <a:pt x="403" y="166"/>
                </a:cubicBezTo>
                <a:cubicBezTo>
                  <a:pt x="402" y="164"/>
                  <a:pt x="402" y="164"/>
                  <a:pt x="402" y="164"/>
                </a:cubicBezTo>
                <a:cubicBezTo>
                  <a:pt x="403" y="159"/>
                  <a:pt x="403" y="159"/>
                  <a:pt x="403" y="159"/>
                </a:cubicBezTo>
                <a:cubicBezTo>
                  <a:pt x="406" y="153"/>
                  <a:pt x="406" y="153"/>
                  <a:pt x="406" y="153"/>
                </a:cubicBezTo>
                <a:cubicBezTo>
                  <a:pt x="411" y="149"/>
                  <a:pt x="411" y="149"/>
                  <a:pt x="411" y="149"/>
                </a:cubicBezTo>
                <a:cubicBezTo>
                  <a:pt x="419" y="150"/>
                  <a:pt x="419" y="150"/>
                  <a:pt x="419" y="150"/>
                </a:cubicBezTo>
                <a:cubicBezTo>
                  <a:pt x="421" y="155"/>
                  <a:pt x="421" y="155"/>
                  <a:pt x="421" y="155"/>
                </a:cubicBezTo>
                <a:cubicBezTo>
                  <a:pt x="426" y="151"/>
                  <a:pt x="426" y="151"/>
                  <a:pt x="426" y="151"/>
                </a:cubicBezTo>
                <a:cubicBezTo>
                  <a:pt x="433" y="144"/>
                  <a:pt x="433" y="144"/>
                  <a:pt x="433" y="144"/>
                </a:cubicBezTo>
                <a:cubicBezTo>
                  <a:pt x="433" y="152"/>
                  <a:pt x="433" y="152"/>
                  <a:pt x="433" y="152"/>
                </a:cubicBezTo>
                <a:cubicBezTo>
                  <a:pt x="427" y="158"/>
                  <a:pt x="427" y="158"/>
                  <a:pt x="427" y="158"/>
                </a:cubicBezTo>
                <a:cubicBezTo>
                  <a:pt x="423" y="160"/>
                  <a:pt x="423" y="160"/>
                  <a:pt x="423" y="160"/>
                </a:cubicBezTo>
                <a:cubicBezTo>
                  <a:pt x="419" y="166"/>
                  <a:pt x="419" y="166"/>
                  <a:pt x="419" y="166"/>
                </a:cubicBezTo>
                <a:cubicBezTo>
                  <a:pt x="416" y="171"/>
                  <a:pt x="416" y="171"/>
                  <a:pt x="416" y="171"/>
                </a:cubicBezTo>
                <a:cubicBezTo>
                  <a:pt x="416" y="171"/>
                  <a:pt x="411" y="173"/>
                  <a:pt x="411" y="174"/>
                </a:cubicBezTo>
                <a:cubicBezTo>
                  <a:pt x="410" y="174"/>
                  <a:pt x="409" y="175"/>
                  <a:pt x="409" y="175"/>
                </a:cubicBezTo>
                <a:cubicBezTo>
                  <a:pt x="405" y="186"/>
                  <a:pt x="405" y="186"/>
                  <a:pt x="405" y="186"/>
                </a:cubicBezTo>
                <a:cubicBezTo>
                  <a:pt x="410" y="210"/>
                  <a:pt x="410" y="210"/>
                  <a:pt x="410" y="210"/>
                </a:cubicBezTo>
                <a:cubicBezTo>
                  <a:pt x="416" y="202"/>
                  <a:pt x="416" y="202"/>
                  <a:pt x="416" y="202"/>
                </a:cubicBezTo>
                <a:cubicBezTo>
                  <a:pt x="418" y="201"/>
                  <a:pt x="418" y="201"/>
                  <a:pt x="418" y="201"/>
                </a:cubicBezTo>
                <a:cubicBezTo>
                  <a:pt x="420" y="196"/>
                  <a:pt x="420" y="196"/>
                  <a:pt x="420" y="196"/>
                </a:cubicBezTo>
                <a:cubicBezTo>
                  <a:pt x="422" y="193"/>
                  <a:pt x="422" y="193"/>
                  <a:pt x="422" y="193"/>
                </a:cubicBezTo>
                <a:cubicBezTo>
                  <a:pt x="426" y="191"/>
                  <a:pt x="426" y="191"/>
                  <a:pt x="426" y="191"/>
                </a:cubicBezTo>
                <a:cubicBezTo>
                  <a:pt x="426" y="186"/>
                  <a:pt x="426" y="186"/>
                  <a:pt x="426" y="186"/>
                </a:cubicBezTo>
                <a:cubicBezTo>
                  <a:pt x="427" y="184"/>
                  <a:pt x="427" y="184"/>
                  <a:pt x="427" y="184"/>
                </a:cubicBezTo>
                <a:cubicBezTo>
                  <a:pt x="429" y="177"/>
                  <a:pt x="429" y="177"/>
                  <a:pt x="429" y="177"/>
                </a:cubicBezTo>
                <a:cubicBezTo>
                  <a:pt x="429" y="175"/>
                  <a:pt x="429" y="175"/>
                  <a:pt x="429" y="175"/>
                </a:cubicBezTo>
                <a:cubicBezTo>
                  <a:pt x="426" y="174"/>
                  <a:pt x="426" y="174"/>
                  <a:pt x="426" y="174"/>
                </a:cubicBezTo>
                <a:cubicBezTo>
                  <a:pt x="430" y="165"/>
                  <a:pt x="430" y="165"/>
                  <a:pt x="430" y="165"/>
                </a:cubicBezTo>
                <a:cubicBezTo>
                  <a:pt x="432" y="162"/>
                  <a:pt x="432" y="162"/>
                  <a:pt x="432" y="162"/>
                </a:cubicBezTo>
                <a:cubicBezTo>
                  <a:pt x="435" y="161"/>
                  <a:pt x="435" y="161"/>
                  <a:pt x="435" y="161"/>
                </a:cubicBezTo>
                <a:cubicBezTo>
                  <a:pt x="438" y="160"/>
                  <a:pt x="438" y="160"/>
                  <a:pt x="438" y="160"/>
                </a:cubicBezTo>
                <a:cubicBezTo>
                  <a:pt x="439" y="162"/>
                  <a:pt x="439" y="162"/>
                  <a:pt x="439" y="162"/>
                </a:cubicBezTo>
                <a:cubicBezTo>
                  <a:pt x="446" y="157"/>
                  <a:pt x="446" y="157"/>
                  <a:pt x="446" y="157"/>
                </a:cubicBezTo>
                <a:cubicBezTo>
                  <a:pt x="446" y="157"/>
                  <a:pt x="452" y="162"/>
                  <a:pt x="452" y="162"/>
                </a:cubicBezTo>
                <a:cubicBezTo>
                  <a:pt x="453" y="162"/>
                  <a:pt x="454" y="157"/>
                  <a:pt x="454" y="157"/>
                </a:cubicBezTo>
                <a:cubicBezTo>
                  <a:pt x="457" y="156"/>
                  <a:pt x="457" y="156"/>
                  <a:pt x="457" y="156"/>
                </a:cubicBezTo>
                <a:cubicBezTo>
                  <a:pt x="457" y="156"/>
                  <a:pt x="463" y="150"/>
                  <a:pt x="464" y="149"/>
                </a:cubicBezTo>
                <a:cubicBezTo>
                  <a:pt x="464" y="149"/>
                  <a:pt x="472" y="145"/>
                  <a:pt x="472" y="145"/>
                </a:cubicBezTo>
                <a:cubicBezTo>
                  <a:pt x="473" y="145"/>
                  <a:pt x="476" y="145"/>
                  <a:pt x="476" y="145"/>
                </a:cubicBezTo>
                <a:cubicBezTo>
                  <a:pt x="480" y="146"/>
                  <a:pt x="480" y="146"/>
                  <a:pt x="480" y="146"/>
                </a:cubicBezTo>
                <a:cubicBezTo>
                  <a:pt x="480" y="144"/>
                  <a:pt x="480" y="144"/>
                  <a:pt x="480" y="144"/>
                </a:cubicBezTo>
                <a:cubicBezTo>
                  <a:pt x="479" y="140"/>
                  <a:pt x="479" y="140"/>
                  <a:pt x="479" y="140"/>
                </a:cubicBezTo>
                <a:cubicBezTo>
                  <a:pt x="478" y="135"/>
                  <a:pt x="478" y="135"/>
                  <a:pt x="478" y="135"/>
                </a:cubicBezTo>
                <a:cubicBezTo>
                  <a:pt x="474" y="131"/>
                  <a:pt x="474" y="131"/>
                  <a:pt x="474" y="131"/>
                </a:cubicBezTo>
                <a:cubicBezTo>
                  <a:pt x="477" y="129"/>
                  <a:pt x="477" y="129"/>
                  <a:pt x="477" y="129"/>
                </a:cubicBezTo>
                <a:lnTo>
                  <a:pt x="482" y="127"/>
                </a:lnTo>
                <a:close/>
              </a:path>
            </a:pathLst>
          </a:custGeom>
          <a:solidFill>
            <a:srgbClr val="CC0000"/>
          </a:solidFill>
          <a:ln w="28575" cap="flat" cmpd="sng">
            <a:solidFill>
              <a:schemeClr val="bg1"/>
            </a:solidFill>
            <a:prstDash val="solid"/>
            <a:round/>
            <a:headEnd type="none" w="med" len="med"/>
            <a:tailEnd type="none" w="med" len="med"/>
          </a:ln>
          <a:effectLst>
            <a:outerShdw dist="35921" dir="2700000" algn="ctr" rotWithShape="0">
              <a:schemeClr val="bg2"/>
            </a:outerShdw>
          </a:effectLst>
        </p:spPr>
        <p:txBody>
          <a:bodyPr/>
          <a:lstStyle/>
          <a:p>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Basic vector outline</a:t>
            </a:r>
          </a:p>
        </p:txBody>
      </p:sp>
      <p:sp>
        <p:nvSpPr>
          <p:cNvPr id="11267" name="Freeform 4"/>
          <p:cNvSpPr>
            <a:spLocks/>
          </p:cNvSpPr>
          <p:nvPr/>
        </p:nvSpPr>
        <p:spPr bwMode="auto">
          <a:xfrm>
            <a:off x="1331913" y="1773238"/>
            <a:ext cx="6840537" cy="3889375"/>
          </a:xfrm>
          <a:custGeom>
            <a:avLst/>
            <a:gdLst>
              <a:gd name="T0" fmla="*/ 6656423 w 483"/>
              <a:gd name="T1" fmla="*/ 1331363 h 260"/>
              <a:gd name="T2" fmla="*/ 6387334 w 483"/>
              <a:gd name="T3" fmla="*/ 1451036 h 260"/>
              <a:gd name="T4" fmla="*/ 6104082 w 483"/>
              <a:gd name="T5" fmla="*/ 1331363 h 260"/>
              <a:gd name="T6" fmla="*/ 5707529 w 483"/>
              <a:gd name="T7" fmla="*/ 1151853 h 260"/>
              <a:gd name="T8" fmla="*/ 5126862 w 483"/>
              <a:gd name="T9" fmla="*/ 882589 h 260"/>
              <a:gd name="T10" fmla="*/ 4843610 w 483"/>
              <a:gd name="T11" fmla="*/ 1047139 h 260"/>
              <a:gd name="T12" fmla="*/ 4574521 w 483"/>
              <a:gd name="T13" fmla="*/ 1092017 h 260"/>
              <a:gd name="T14" fmla="*/ 4418732 w 483"/>
              <a:gd name="T15" fmla="*/ 762916 h 260"/>
              <a:gd name="T16" fmla="*/ 4064667 w 483"/>
              <a:gd name="T17" fmla="*/ 792834 h 260"/>
              <a:gd name="T18" fmla="*/ 3738927 w 483"/>
              <a:gd name="T19" fmla="*/ 658202 h 260"/>
              <a:gd name="T20" fmla="*/ 3710602 w 483"/>
              <a:gd name="T21" fmla="*/ 583406 h 260"/>
              <a:gd name="T22" fmla="*/ 3597301 w 483"/>
              <a:gd name="T23" fmla="*/ 119673 h 260"/>
              <a:gd name="T24" fmla="*/ 3059122 w 483"/>
              <a:gd name="T25" fmla="*/ 284224 h 260"/>
              <a:gd name="T26" fmla="*/ 2393480 w 483"/>
              <a:gd name="T27" fmla="*/ 807793 h 260"/>
              <a:gd name="T28" fmla="*/ 2152716 w 483"/>
              <a:gd name="T29" fmla="*/ 882589 h 260"/>
              <a:gd name="T30" fmla="*/ 2025252 w 483"/>
              <a:gd name="T31" fmla="*/ 1136894 h 260"/>
              <a:gd name="T32" fmla="*/ 1812813 w 483"/>
              <a:gd name="T33" fmla="*/ 1047139 h 260"/>
              <a:gd name="T34" fmla="*/ 1869464 w 483"/>
              <a:gd name="T35" fmla="*/ 1406159 h 260"/>
              <a:gd name="T36" fmla="*/ 1472911 w 483"/>
              <a:gd name="T37" fmla="*/ 1421118 h 260"/>
              <a:gd name="T38" fmla="*/ 1175496 w 483"/>
              <a:gd name="T39" fmla="*/ 1451036 h 260"/>
              <a:gd name="T40" fmla="*/ 835594 w 483"/>
              <a:gd name="T41" fmla="*/ 1675423 h 260"/>
              <a:gd name="T42" fmla="*/ 750618 w 483"/>
              <a:gd name="T43" fmla="*/ 1480954 h 260"/>
              <a:gd name="T44" fmla="*/ 693968 w 483"/>
              <a:gd name="T45" fmla="*/ 1735260 h 260"/>
              <a:gd name="T46" fmla="*/ 552341 w 483"/>
              <a:gd name="T47" fmla="*/ 1929728 h 260"/>
              <a:gd name="T48" fmla="*/ 439041 w 483"/>
              <a:gd name="T49" fmla="*/ 2034442 h 260"/>
              <a:gd name="T50" fmla="*/ 325740 w 483"/>
              <a:gd name="T51" fmla="*/ 1765178 h 260"/>
              <a:gd name="T52" fmla="*/ 311577 w 483"/>
              <a:gd name="T53" fmla="*/ 1690382 h 260"/>
              <a:gd name="T54" fmla="*/ 509854 w 483"/>
              <a:gd name="T55" fmla="*/ 1510873 h 260"/>
              <a:gd name="T56" fmla="*/ 184114 w 483"/>
              <a:gd name="T57" fmla="*/ 1301445 h 260"/>
              <a:gd name="T58" fmla="*/ 56650 w 483"/>
              <a:gd name="T59" fmla="*/ 1406159 h 260"/>
              <a:gd name="T60" fmla="*/ 113301 w 483"/>
              <a:gd name="T61" fmla="*/ 1600627 h 260"/>
              <a:gd name="T62" fmla="*/ 113301 w 483"/>
              <a:gd name="T63" fmla="*/ 1929728 h 260"/>
              <a:gd name="T64" fmla="*/ 155789 w 483"/>
              <a:gd name="T65" fmla="*/ 2139156 h 260"/>
              <a:gd name="T66" fmla="*/ 28325 w 483"/>
              <a:gd name="T67" fmla="*/ 2453298 h 260"/>
              <a:gd name="T68" fmla="*/ 127463 w 483"/>
              <a:gd name="T69" fmla="*/ 2782399 h 260"/>
              <a:gd name="T70" fmla="*/ 212439 w 483"/>
              <a:gd name="T71" fmla="*/ 3066623 h 260"/>
              <a:gd name="T72" fmla="*/ 481528 w 483"/>
              <a:gd name="T73" fmla="*/ 3276050 h 260"/>
              <a:gd name="T74" fmla="*/ 368228 w 483"/>
              <a:gd name="T75" fmla="*/ 3470519 h 260"/>
              <a:gd name="T76" fmla="*/ 637317 w 483"/>
              <a:gd name="T77" fmla="*/ 3709865 h 260"/>
              <a:gd name="T78" fmla="*/ 835594 w 483"/>
              <a:gd name="T79" fmla="*/ 3829538 h 260"/>
              <a:gd name="T80" fmla="*/ 892244 w 483"/>
              <a:gd name="T81" fmla="*/ 3650029 h 260"/>
              <a:gd name="T82" fmla="*/ 892244 w 483"/>
              <a:gd name="T83" fmla="*/ 3350846 h 260"/>
              <a:gd name="T84" fmla="*/ 1161333 w 483"/>
              <a:gd name="T85" fmla="*/ 3126459 h 260"/>
              <a:gd name="T86" fmla="*/ 1543724 w 483"/>
              <a:gd name="T87" fmla="*/ 2931990 h 260"/>
              <a:gd name="T88" fmla="*/ 2266016 w 483"/>
              <a:gd name="T89" fmla="*/ 3036704 h 260"/>
              <a:gd name="T90" fmla="*/ 2705057 w 483"/>
              <a:gd name="T91" fmla="*/ 3320928 h 260"/>
              <a:gd name="T92" fmla="*/ 3172423 w 483"/>
              <a:gd name="T93" fmla="*/ 3156377 h 260"/>
              <a:gd name="T94" fmla="*/ 3894716 w 483"/>
              <a:gd name="T95" fmla="*/ 3231173 h 260"/>
              <a:gd name="T96" fmla="*/ 4347919 w 483"/>
              <a:gd name="T97" fmla="*/ 2991827 h 260"/>
              <a:gd name="T98" fmla="*/ 4659496 w 483"/>
              <a:gd name="T99" fmla="*/ 3575233 h 260"/>
              <a:gd name="T100" fmla="*/ 4744472 w 483"/>
              <a:gd name="T101" fmla="*/ 3739784 h 260"/>
              <a:gd name="T102" fmla="*/ 5098537 w 483"/>
              <a:gd name="T103" fmla="*/ 3036704 h 260"/>
              <a:gd name="T104" fmla="*/ 4829447 w 483"/>
              <a:gd name="T105" fmla="*/ 2872154 h 260"/>
              <a:gd name="T106" fmla="*/ 5254326 w 483"/>
              <a:gd name="T107" fmla="*/ 2453298 h 260"/>
              <a:gd name="T108" fmla="*/ 5707529 w 483"/>
              <a:gd name="T109" fmla="*/ 2483216 h 260"/>
              <a:gd name="T110" fmla="*/ 5962456 w 483"/>
              <a:gd name="T111" fmla="*/ 2318666 h 260"/>
              <a:gd name="T112" fmla="*/ 5934130 w 483"/>
              <a:gd name="T113" fmla="*/ 2483216 h 260"/>
              <a:gd name="T114" fmla="*/ 5891643 w 483"/>
              <a:gd name="T115" fmla="*/ 3021745 h 260"/>
              <a:gd name="T116" fmla="*/ 6047431 w 483"/>
              <a:gd name="T117" fmla="*/ 2752481 h 260"/>
              <a:gd name="T118" fmla="*/ 6160732 w 483"/>
              <a:gd name="T119" fmla="*/ 2408421 h 260"/>
              <a:gd name="T120" fmla="*/ 6472309 w 483"/>
              <a:gd name="T121" fmla="*/ 2333625 h 260"/>
              <a:gd name="T122" fmla="*/ 6783887 w 483"/>
              <a:gd name="T123" fmla="*/ 2094279 h 26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83" h="260">
                <a:moveTo>
                  <a:pt x="482" y="127"/>
                </a:moveTo>
                <a:cubicBezTo>
                  <a:pt x="483" y="96"/>
                  <a:pt x="483" y="96"/>
                  <a:pt x="483" y="96"/>
                </a:cubicBezTo>
                <a:cubicBezTo>
                  <a:pt x="480" y="95"/>
                  <a:pt x="480" y="95"/>
                  <a:pt x="480" y="95"/>
                </a:cubicBezTo>
                <a:cubicBezTo>
                  <a:pt x="478" y="94"/>
                  <a:pt x="478" y="94"/>
                  <a:pt x="478" y="94"/>
                </a:cubicBezTo>
                <a:cubicBezTo>
                  <a:pt x="478" y="94"/>
                  <a:pt x="474" y="90"/>
                  <a:pt x="474" y="90"/>
                </a:cubicBezTo>
                <a:cubicBezTo>
                  <a:pt x="473" y="89"/>
                  <a:pt x="470" y="89"/>
                  <a:pt x="470" y="89"/>
                </a:cubicBezTo>
                <a:cubicBezTo>
                  <a:pt x="463" y="88"/>
                  <a:pt x="463" y="88"/>
                  <a:pt x="463" y="88"/>
                </a:cubicBezTo>
                <a:cubicBezTo>
                  <a:pt x="459" y="87"/>
                  <a:pt x="459" y="87"/>
                  <a:pt x="459" y="87"/>
                </a:cubicBezTo>
                <a:cubicBezTo>
                  <a:pt x="456" y="87"/>
                  <a:pt x="456" y="87"/>
                  <a:pt x="456" y="87"/>
                </a:cubicBezTo>
                <a:cubicBezTo>
                  <a:pt x="454" y="87"/>
                  <a:pt x="454" y="87"/>
                  <a:pt x="454" y="87"/>
                </a:cubicBezTo>
                <a:cubicBezTo>
                  <a:pt x="455" y="95"/>
                  <a:pt x="455" y="95"/>
                  <a:pt x="455" y="95"/>
                </a:cubicBezTo>
                <a:cubicBezTo>
                  <a:pt x="455" y="95"/>
                  <a:pt x="451" y="97"/>
                  <a:pt x="451" y="97"/>
                </a:cubicBezTo>
                <a:cubicBezTo>
                  <a:pt x="450" y="97"/>
                  <a:pt x="448" y="94"/>
                  <a:pt x="448" y="94"/>
                </a:cubicBezTo>
                <a:cubicBezTo>
                  <a:pt x="445" y="91"/>
                  <a:pt x="445" y="91"/>
                  <a:pt x="445" y="91"/>
                </a:cubicBezTo>
                <a:cubicBezTo>
                  <a:pt x="445" y="89"/>
                  <a:pt x="445" y="89"/>
                  <a:pt x="445" y="89"/>
                </a:cubicBezTo>
                <a:cubicBezTo>
                  <a:pt x="440" y="89"/>
                  <a:pt x="440" y="89"/>
                  <a:pt x="440" y="89"/>
                </a:cubicBezTo>
                <a:cubicBezTo>
                  <a:pt x="437" y="90"/>
                  <a:pt x="437" y="90"/>
                  <a:pt x="437" y="90"/>
                </a:cubicBezTo>
                <a:cubicBezTo>
                  <a:pt x="431" y="89"/>
                  <a:pt x="431" y="89"/>
                  <a:pt x="431" y="89"/>
                </a:cubicBezTo>
                <a:cubicBezTo>
                  <a:pt x="426" y="89"/>
                  <a:pt x="426" y="89"/>
                  <a:pt x="426" y="89"/>
                </a:cubicBezTo>
                <a:cubicBezTo>
                  <a:pt x="423" y="90"/>
                  <a:pt x="423" y="90"/>
                  <a:pt x="423" y="90"/>
                </a:cubicBezTo>
                <a:cubicBezTo>
                  <a:pt x="419" y="87"/>
                  <a:pt x="419" y="87"/>
                  <a:pt x="419" y="87"/>
                </a:cubicBezTo>
                <a:cubicBezTo>
                  <a:pt x="419" y="80"/>
                  <a:pt x="419" y="80"/>
                  <a:pt x="419" y="80"/>
                </a:cubicBezTo>
                <a:cubicBezTo>
                  <a:pt x="413" y="77"/>
                  <a:pt x="413" y="77"/>
                  <a:pt x="413" y="77"/>
                </a:cubicBezTo>
                <a:cubicBezTo>
                  <a:pt x="403" y="77"/>
                  <a:pt x="403" y="77"/>
                  <a:pt x="403" y="77"/>
                </a:cubicBezTo>
                <a:cubicBezTo>
                  <a:pt x="394" y="77"/>
                  <a:pt x="394" y="77"/>
                  <a:pt x="394" y="77"/>
                </a:cubicBezTo>
                <a:cubicBezTo>
                  <a:pt x="393" y="75"/>
                  <a:pt x="393" y="75"/>
                  <a:pt x="393" y="75"/>
                </a:cubicBezTo>
                <a:cubicBezTo>
                  <a:pt x="392" y="72"/>
                  <a:pt x="392" y="72"/>
                  <a:pt x="392" y="72"/>
                </a:cubicBezTo>
                <a:cubicBezTo>
                  <a:pt x="386" y="69"/>
                  <a:pt x="386" y="69"/>
                  <a:pt x="386" y="69"/>
                </a:cubicBezTo>
                <a:cubicBezTo>
                  <a:pt x="386" y="64"/>
                  <a:pt x="386" y="64"/>
                  <a:pt x="386" y="64"/>
                </a:cubicBezTo>
                <a:cubicBezTo>
                  <a:pt x="362" y="59"/>
                  <a:pt x="362" y="59"/>
                  <a:pt x="362" y="59"/>
                </a:cubicBezTo>
                <a:cubicBezTo>
                  <a:pt x="361" y="61"/>
                  <a:pt x="361" y="61"/>
                  <a:pt x="361" y="61"/>
                </a:cubicBezTo>
                <a:cubicBezTo>
                  <a:pt x="356" y="65"/>
                  <a:pt x="356" y="65"/>
                  <a:pt x="356" y="65"/>
                </a:cubicBezTo>
                <a:cubicBezTo>
                  <a:pt x="357" y="71"/>
                  <a:pt x="357" y="71"/>
                  <a:pt x="357" y="71"/>
                </a:cubicBezTo>
                <a:cubicBezTo>
                  <a:pt x="351" y="73"/>
                  <a:pt x="351" y="73"/>
                  <a:pt x="351" y="73"/>
                </a:cubicBezTo>
                <a:cubicBezTo>
                  <a:pt x="347" y="72"/>
                  <a:pt x="347" y="72"/>
                  <a:pt x="347" y="72"/>
                </a:cubicBezTo>
                <a:cubicBezTo>
                  <a:pt x="342" y="70"/>
                  <a:pt x="342" y="70"/>
                  <a:pt x="342" y="70"/>
                </a:cubicBezTo>
                <a:cubicBezTo>
                  <a:pt x="340" y="72"/>
                  <a:pt x="340" y="72"/>
                  <a:pt x="340" y="72"/>
                </a:cubicBezTo>
                <a:cubicBezTo>
                  <a:pt x="336" y="71"/>
                  <a:pt x="336" y="71"/>
                  <a:pt x="336" y="71"/>
                </a:cubicBezTo>
                <a:cubicBezTo>
                  <a:pt x="332" y="68"/>
                  <a:pt x="332" y="68"/>
                  <a:pt x="332" y="68"/>
                </a:cubicBezTo>
                <a:cubicBezTo>
                  <a:pt x="331" y="74"/>
                  <a:pt x="331" y="74"/>
                  <a:pt x="331" y="74"/>
                </a:cubicBezTo>
                <a:cubicBezTo>
                  <a:pt x="328" y="78"/>
                  <a:pt x="328" y="78"/>
                  <a:pt x="328" y="78"/>
                </a:cubicBezTo>
                <a:cubicBezTo>
                  <a:pt x="323" y="73"/>
                  <a:pt x="323" y="73"/>
                  <a:pt x="323" y="73"/>
                </a:cubicBezTo>
                <a:cubicBezTo>
                  <a:pt x="320" y="67"/>
                  <a:pt x="320" y="67"/>
                  <a:pt x="320" y="67"/>
                </a:cubicBezTo>
                <a:cubicBezTo>
                  <a:pt x="323" y="60"/>
                  <a:pt x="323" y="60"/>
                  <a:pt x="323" y="60"/>
                </a:cubicBezTo>
                <a:cubicBezTo>
                  <a:pt x="323" y="57"/>
                  <a:pt x="323" y="57"/>
                  <a:pt x="323" y="57"/>
                </a:cubicBezTo>
                <a:cubicBezTo>
                  <a:pt x="320" y="52"/>
                  <a:pt x="320" y="52"/>
                  <a:pt x="320" y="52"/>
                </a:cubicBezTo>
                <a:cubicBezTo>
                  <a:pt x="316" y="51"/>
                  <a:pt x="316" y="51"/>
                  <a:pt x="316" y="51"/>
                </a:cubicBezTo>
                <a:cubicBezTo>
                  <a:pt x="312" y="51"/>
                  <a:pt x="312" y="51"/>
                  <a:pt x="312" y="51"/>
                </a:cubicBezTo>
                <a:cubicBezTo>
                  <a:pt x="310" y="49"/>
                  <a:pt x="310" y="49"/>
                  <a:pt x="310" y="49"/>
                </a:cubicBezTo>
                <a:cubicBezTo>
                  <a:pt x="306" y="46"/>
                  <a:pt x="306" y="46"/>
                  <a:pt x="306" y="46"/>
                </a:cubicBezTo>
                <a:cubicBezTo>
                  <a:pt x="303" y="50"/>
                  <a:pt x="303" y="50"/>
                  <a:pt x="303" y="50"/>
                </a:cubicBezTo>
                <a:cubicBezTo>
                  <a:pt x="301" y="55"/>
                  <a:pt x="301" y="55"/>
                  <a:pt x="301" y="55"/>
                </a:cubicBezTo>
                <a:cubicBezTo>
                  <a:pt x="292" y="55"/>
                  <a:pt x="292" y="55"/>
                  <a:pt x="292" y="55"/>
                </a:cubicBezTo>
                <a:cubicBezTo>
                  <a:pt x="287" y="53"/>
                  <a:pt x="287" y="53"/>
                  <a:pt x="287" y="53"/>
                </a:cubicBezTo>
                <a:cubicBezTo>
                  <a:pt x="286" y="49"/>
                  <a:pt x="286" y="49"/>
                  <a:pt x="286" y="49"/>
                </a:cubicBezTo>
                <a:cubicBezTo>
                  <a:pt x="277" y="49"/>
                  <a:pt x="277" y="49"/>
                  <a:pt x="277" y="49"/>
                </a:cubicBezTo>
                <a:cubicBezTo>
                  <a:pt x="272" y="52"/>
                  <a:pt x="272" y="52"/>
                  <a:pt x="272" y="52"/>
                </a:cubicBezTo>
                <a:cubicBezTo>
                  <a:pt x="271" y="49"/>
                  <a:pt x="271" y="49"/>
                  <a:pt x="271" y="49"/>
                </a:cubicBezTo>
                <a:cubicBezTo>
                  <a:pt x="268" y="45"/>
                  <a:pt x="268" y="45"/>
                  <a:pt x="268" y="45"/>
                </a:cubicBezTo>
                <a:cubicBezTo>
                  <a:pt x="264" y="44"/>
                  <a:pt x="264" y="44"/>
                  <a:pt x="264" y="44"/>
                </a:cubicBezTo>
                <a:cubicBezTo>
                  <a:pt x="259" y="49"/>
                  <a:pt x="259" y="49"/>
                  <a:pt x="259" y="49"/>
                </a:cubicBezTo>
                <a:cubicBezTo>
                  <a:pt x="253" y="52"/>
                  <a:pt x="253" y="52"/>
                  <a:pt x="253" y="52"/>
                </a:cubicBezTo>
                <a:cubicBezTo>
                  <a:pt x="247" y="57"/>
                  <a:pt x="247" y="57"/>
                  <a:pt x="247" y="57"/>
                </a:cubicBezTo>
                <a:cubicBezTo>
                  <a:pt x="251" y="51"/>
                  <a:pt x="251" y="51"/>
                  <a:pt x="251" y="51"/>
                </a:cubicBezTo>
                <a:cubicBezTo>
                  <a:pt x="255" y="48"/>
                  <a:pt x="255" y="48"/>
                  <a:pt x="255" y="48"/>
                </a:cubicBezTo>
                <a:cubicBezTo>
                  <a:pt x="262" y="39"/>
                  <a:pt x="262" y="39"/>
                  <a:pt x="262" y="39"/>
                </a:cubicBezTo>
                <a:cubicBezTo>
                  <a:pt x="266" y="35"/>
                  <a:pt x="266" y="35"/>
                  <a:pt x="266" y="35"/>
                </a:cubicBezTo>
                <a:cubicBezTo>
                  <a:pt x="270" y="29"/>
                  <a:pt x="270" y="29"/>
                  <a:pt x="270" y="29"/>
                </a:cubicBezTo>
                <a:cubicBezTo>
                  <a:pt x="268" y="19"/>
                  <a:pt x="268" y="19"/>
                  <a:pt x="268" y="19"/>
                </a:cubicBezTo>
                <a:cubicBezTo>
                  <a:pt x="260" y="12"/>
                  <a:pt x="260" y="12"/>
                  <a:pt x="260" y="12"/>
                </a:cubicBezTo>
                <a:cubicBezTo>
                  <a:pt x="254" y="11"/>
                  <a:pt x="254" y="11"/>
                  <a:pt x="254" y="11"/>
                </a:cubicBezTo>
                <a:cubicBezTo>
                  <a:pt x="254" y="8"/>
                  <a:pt x="254" y="8"/>
                  <a:pt x="254" y="8"/>
                </a:cubicBezTo>
                <a:cubicBezTo>
                  <a:pt x="249" y="1"/>
                  <a:pt x="249" y="1"/>
                  <a:pt x="249" y="1"/>
                </a:cubicBezTo>
                <a:cubicBezTo>
                  <a:pt x="249" y="1"/>
                  <a:pt x="242" y="0"/>
                  <a:pt x="241" y="0"/>
                </a:cubicBezTo>
                <a:cubicBezTo>
                  <a:pt x="241" y="1"/>
                  <a:pt x="233" y="9"/>
                  <a:pt x="233" y="9"/>
                </a:cubicBezTo>
                <a:cubicBezTo>
                  <a:pt x="231" y="16"/>
                  <a:pt x="231" y="16"/>
                  <a:pt x="231" y="16"/>
                </a:cubicBezTo>
                <a:cubicBezTo>
                  <a:pt x="222" y="22"/>
                  <a:pt x="222" y="22"/>
                  <a:pt x="222" y="22"/>
                </a:cubicBezTo>
                <a:cubicBezTo>
                  <a:pt x="216" y="19"/>
                  <a:pt x="216" y="19"/>
                  <a:pt x="216" y="19"/>
                </a:cubicBezTo>
                <a:cubicBezTo>
                  <a:pt x="206" y="23"/>
                  <a:pt x="206" y="23"/>
                  <a:pt x="206" y="23"/>
                </a:cubicBezTo>
                <a:cubicBezTo>
                  <a:pt x="195" y="29"/>
                  <a:pt x="195" y="29"/>
                  <a:pt x="195" y="29"/>
                </a:cubicBezTo>
                <a:cubicBezTo>
                  <a:pt x="190" y="35"/>
                  <a:pt x="190" y="35"/>
                  <a:pt x="190" y="35"/>
                </a:cubicBezTo>
                <a:cubicBezTo>
                  <a:pt x="190" y="35"/>
                  <a:pt x="189" y="46"/>
                  <a:pt x="188" y="46"/>
                </a:cubicBezTo>
                <a:cubicBezTo>
                  <a:pt x="187" y="46"/>
                  <a:pt x="172" y="50"/>
                  <a:pt x="172" y="50"/>
                </a:cubicBezTo>
                <a:cubicBezTo>
                  <a:pt x="169" y="54"/>
                  <a:pt x="169" y="54"/>
                  <a:pt x="169" y="54"/>
                </a:cubicBezTo>
                <a:cubicBezTo>
                  <a:pt x="169" y="54"/>
                  <a:pt x="171" y="63"/>
                  <a:pt x="170" y="64"/>
                </a:cubicBezTo>
                <a:cubicBezTo>
                  <a:pt x="170" y="64"/>
                  <a:pt x="167" y="63"/>
                  <a:pt x="167" y="63"/>
                </a:cubicBezTo>
                <a:cubicBezTo>
                  <a:pt x="162" y="61"/>
                  <a:pt x="162" y="61"/>
                  <a:pt x="162" y="61"/>
                </a:cubicBezTo>
                <a:cubicBezTo>
                  <a:pt x="162" y="61"/>
                  <a:pt x="160" y="65"/>
                  <a:pt x="158" y="66"/>
                </a:cubicBezTo>
                <a:cubicBezTo>
                  <a:pt x="155" y="67"/>
                  <a:pt x="155" y="62"/>
                  <a:pt x="155" y="62"/>
                </a:cubicBezTo>
                <a:cubicBezTo>
                  <a:pt x="152" y="59"/>
                  <a:pt x="152" y="59"/>
                  <a:pt x="152" y="59"/>
                </a:cubicBezTo>
                <a:cubicBezTo>
                  <a:pt x="150" y="59"/>
                  <a:pt x="150" y="59"/>
                  <a:pt x="150" y="59"/>
                </a:cubicBezTo>
                <a:cubicBezTo>
                  <a:pt x="148" y="65"/>
                  <a:pt x="148" y="65"/>
                  <a:pt x="148" y="65"/>
                </a:cubicBezTo>
                <a:cubicBezTo>
                  <a:pt x="148" y="65"/>
                  <a:pt x="148" y="70"/>
                  <a:pt x="148" y="70"/>
                </a:cubicBezTo>
                <a:cubicBezTo>
                  <a:pt x="149" y="71"/>
                  <a:pt x="148" y="79"/>
                  <a:pt x="148" y="79"/>
                </a:cubicBezTo>
                <a:cubicBezTo>
                  <a:pt x="145" y="80"/>
                  <a:pt x="145" y="80"/>
                  <a:pt x="145" y="80"/>
                </a:cubicBezTo>
                <a:cubicBezTo>
                  <a:pt x="143" y="76"/>
                  <a:pt x="143" y="76"/>
                  <a:pt x="143" y="76"/>
                </a:cubicBezTo>
                <a:cubicBezTo>
                  <a:pt x="145" y="68"/>
                  <a:pt x="145" y="68"/>
                  <a:pt x="145" y="68"/>
                </a:cubicBezTo>
                <a:cubicBezTo>
                  <a:pt x="144" y="63"/>
                  <a:pt x="144" y="63"/>
                  <a:pt x="144" y="63"/>
                </a:cubicBezTo>
                <a:cubicBezTo>
                  <a:pt x="143" y="58"/>
                  <a:pt x="143" y="58"/>
                  <a:pt x="143" y="58"/>
                </a:cubicBezTo>
                <a:cubicBezTo>
                  <a:pt x="137" y="56"/>
                  <a:pt x="137" y="56"/>
                  <a:pt x="137" y="56"/>
                </a:cubicBezTo>
                <a:cubicBezTo>
                  <a:pt x="131" y="56"/>
                  <a:pt x="131" y="56"/>
                  <a:pt x="131" y="56"/>
                </a:cubicBezTo>
                <a:cubicBezTo>
                  <a:pt x="128" y="70"/>
                  <a:pt x="128" y="70"/>
                  <a:pt x="128" y="70"/>
                </a:cubicBezTo>
                <a:cubicBezTo>
                  <a:pt x="125" y="73"/>
                  <a:pt x="125" y="73"/>
                  <a:pt x="125" y="73"/>
                </a:cubicBezTo>
                <a:cubicBezTo>
                  <a:pt x="123" y="76"/>
                  <a:pt x="123" y="76"/>
                  <a:pt x="123" y="76"/>
                </a:cubicBezTo>
                <a:cubicBezTo>
                  <a:pt x="126" y="81"/>
                  <a:pt x="126" y="81"/>
                  <a:pt x="126" y="81"/>
                </a:cubicBezTo>
                <a:cubicBezTo>
                  <a:pt x="125" y="86"/>
                  <a:pt x="125" y="86"/>
                  <a:pt x="125" y="86"/>
                </a:cubicBezTo>
                <a:cubicBezTo>
                  <a:pt x="126" y="88"/>
                  <a:pt x="126" y="88"/>
                  <a:pt x="126" y="88"/>
                </a:cubicBezTo>
                <a:cubicBezTo>
                  <a:pt x="132" y="94"/>
                  <a:pt x="132" y="94"/>
                  <a:pt x="132" y="94"/>
                </a:cubicBezTo>
                <a:cubicBezTo>
                  <a:pt x="128" y="101"/>
                  <a:pt x="128" y="101"/>
                  <a:pt x="128" y="101"/>
                </a:cubicBezTo>
                <a:cubicBezTo>
                  <a:pt x="121" y="94"/>
                  <a:pt x="121" y="94"/>
                  <a:pt x="121" y="94"/>
                </a:cubicBezTo>
                <a:cubicBezTo>
                  <a:pt x="113" y="88"/>
                  <a:pt x="113" y="88"/>
                  <a:pt x="113" y="88"/>
                </a:cubicBezTo>
                <a:cubicBezTo>
                  <a:pt x="108" y="88"/>
                  <a:pt x="108" y="88"/>
                  <a:pt x="108" y="88"/>
                </a:cubicBezTo>
                <a:cubicBezTo>
                  <a:pt x="103" y="88"/>
                  <a:pt x="103" y="88"/>
                  <a:pt x="103" y="88"/>
                </a:cubicBezTo>
                <a:cubicBezTo>
                  <a:pt x="104" y="95"/>
                  <a:pt x="104" y="95"/>
                  <a:pt x="104" y="95"/>
                </a:cubicBezTo>
                <a:cubicBezTo>
                  <a:pt x="102" y="96"/>
                  <a:pt x="102" y="96"/>
                  <a:pt x="102" y="96"/>
                </a:cubicBezTo>
                <a:cubicBezTo>
                  <a:pt x="98" y="95"/>
                  <a:pt x="98" y="95"/>
                  <a:pt x="98" y="95"/>
                </a:cubicBezTo>
                <a:cubicBezTo>
                  <a:pt x="93" y="97"/>
                  <a:pt x="93" y="97"/>
                  <a:pt x="93" y="97"/>
                </a:cubicBezTo>
                <a:cubicBezTo>
                  <a:pt x="89" y="98"/>
                  <a:pt x="89" y="98"/>
                  <a:pt x="89" y="98"/>
                </a:cubicBezTo>
                <a:cubicBezTo>
                  <a:pt x="85" y="99"/>
                  <a:pt x="85" y="99"/>
                  <a:pt x="85" y="99"/>
                </a:cubicBezTo>
                <a:cubicBezTo>
                  <a:pt x="83" y="97"/>
                  <a:pt x="83" y="97"/>
                  <a:pt x="83" y="97"/>
                </a:cubicBezTo>
                <a:cubicBezTo>
                  <a:pt x="79" y="98"/>
                  <a:pt x="79" y="98"/>
                  <a:pt x="79" y="98"/>
                </a:cubicBezTo>
                <a:cubicBezTo>
                  <a:pt x="73" y="102"/>
                  <a:pt x="73" y="102"/>
                  <a:pt x="73" y="102"/>
                </a:cubicBezTo>
                <a:cubicBezTo>
                  <a:pt x="66" y="106"/>
                  <a:pt x="66" y="106"/>
                  <a:pt x="66" y="106"/>
                </a:cubicBezTo>
                <a:cubicBezTo>
                  <a:pt x="64" y="107"/>
                  <a:pt x="64" y="107"/>
                  <a:pt x="64" y="107"/>
                </a:cubicBezTo>
                <a:cubicBezTo>
                  <a:pt x="62" y="112"/>
                  <a:pt x="62" y="112"/>
                  <a:pt x="62" y="112"/>
                </a:cubicBezTo>
                <a:cubicBezTo>
                  <a:pt x="59" y="112"/>
                  <a:pt x="59" y="112"/>
                  <a:pt x="59" y="112"/>
                </a:cubicBezTo>
                <a:cubicBezTo>
                  <a:pt x="56" y="109"/>
                  <a:pt x="56" y="109"/>
                  <a:pt x="56" y="109"/>
                </a:cubicBezTo>
                <a:cubicBezTo>
                  <a:pt x="57" y="106"/>
                  <a:pt x="57" y="106"/>
                  <a:pt x="57" y="106"/>
                </a:cubicBezTo>
                <a:cubicBezTo>
                  <a:pt x="60" y="104"/>
                  <a:pt x="60" y="104"/>
                  <a:pt x="60" y="104"/>
                </a:cubicBezTo>
                <a:cubicBezTo>
                  <a:pt x="59" y="100"/>
                  <a:pt x="59" y="100"/>
                  <a:pt x="59" y="100"/>
                </a:cubicBezTo>
                <a:cubicBezTo>
                  <a:pt x="55" y="99"/>
                  <a:pt x="55" y="99"/>
                  <a:pt x="55" y="99"/>
                </a:cubicBezTo>
                <a:cubicBezTo>
                  <a:pt x="53" y="99"/>
                  <a:pt x="53" y="99"/>
                  <a:pt x="53" y="99"/>
                </a:cubicBezTo>
                <a:cubicBezTo>
                  <a:pt x="50" y="98"/>
                  <a:pt x="50" y="98"/>
                  <a:pt x="50" y="98"/>
                </a:cubicBezTo>
                <a:cubicBezTo>
                  <a:pt x="52" y="102"/>
                  <a:pt x="52" y="102"/>
                  <a:pt x="52" y="102"/>
                </a:cubicBezTo>
                <a:cubicBezTo>
                  <a:pt x="52" y="109"/>
                  <a:pt x="52" y="109"/>
                  <a:pt x="52" y="109"/>
                </a:cubicBezTo>
                <a:cubicBezTo>
                  <a:pt x="54" y="112"/>
                  <a:pt x="54" y="112"/>
                  <a:pt x="54" y="112"/>
                </a:cubicBezTo>
                <a:cubicBezTo>
                  <a:pt x="52" y="118"/>
                  <a:pt x="52" y="118"/>
                  <a:pt x="52" y="118"/>
                </a:cubicBezTo>
                <a:cubicBezTo>
                  <a:pt x="49" y="116"/>
                  <a:pt x="49" y="116"/>
                  <a:pt x="49" y="116"/>
                </a:cubicBezTo>
                <a:cubicBezTo>
                  <a:pt x="46" y="116"/>
                  <a:pt x="46" y="116"/>
                  <a:pt x="46" y="116"/>
                </a:cubicBezTo>
                <a:cubicBezTo>
                  <a:pt x="43" y="118"/>
                  <a:pt x="43" y="118"/>
                  <a:pt x="43" y="118"/>
                </a:cubicBezTo>
                <a:cubicBezTo>
                  <a:pt x="40" y="121"/>
                  <a:pt x="40" y="121"/>
                  <a:pt x="40" y="121"/>
                </a:cubicBezTo>
                <a:cubicBezTo>
                  <a:pt x="38" y="123"/>
                  <a:pt x="38" y="123"/>
                  <a:pt x="38" y="123"/>
                </a:cubicBezTo>
                <a:cubicBezTo>
                  <a:pt x="41" y="130"/>
                  <a:pt x="41" y="130"/>
                  <a:pt x="41" y="130"/>
                </a:cubicBezTo>
                <a:cubicBezTo>
                  <a:pt x="41" y="130"/>
                  <a:pt x="39" y="129"/>
                  <a:pt x="39" y="129"/>
                </a:cubicBezTo>
                <a:cubicBezTo>
                  <a:pt x="38" y="128"/>
                  <a:pt x="33" y="128"/>
                  <a:pt x="33" y="128"/>
                </a:cubicBezTo>
                <a:cubicBezTo>
                  <a:pt x="30" y="127"/>
                  <a:pt x="30" y="127"/>
                  <a:pt x="30" y="127"/>
                </a:cubicBezTo>
                <a:cubicBezTo>
                  <a:pt x="30" y="129"/>
                  <a:pt x="30" y="129"/>
                  <a:pt x="30" y="129"/>
                </a:cubicBezTo>
                <a:cubicBezTo>
                  <a:pt x="32" y="132"/>
                  <a:pt x="32" y="132"/>
                  <a:pt x="32" y="132"/>
                </a:cubicBezTo>
                <a:cubicBezTo>
                  <a:pt x="33" y="135"/>
                  <a:pt x="33" y="135"/>
                  <a:pt x="33" y="135"/>
                </a:cubicBezTo>
                <a:cubicBezTo>
                  <a:pt x="31" y="136"/>
                  <a:pt x="31" y="136"/>
                  <a:pt x="31" y="136"/>
                </a:cubicBezTo>
                <a:cubicBezTo>
                  <a:pt x="26" y="133"/>
                  <a:pt x="26" y="133"/>
                  <a:pt x="26" y="133"/>
                </a:cubicBezTo>
                <a:cubicBezTo>
                  <a:pt x="23" y="130"/>
                  <a:pt x="23" y="130"/>
                  <a:pt x="23" y="130"/>
                </a:cubicBezTo>
                <a:cubicBezTo>
                  <a:pt x="23" y="128"/>
                  <a:pt x="23" y="128"/>
                  <a:pt x="23" y="128"/>
                </a:cubicBezTo>
                <a:cubicBezTo>
                  <a:pt x="21" y="123"/>
                  <a:pt x="21" y="123"/>
                  <a:pt x="21" y="123"/>
                </a:cubicBezTo>
                <a:cubicBezTo>
                  <a:pt x="23" y="121"/>
                  <a:pt x="23" y="121"/>
                  <a:pt x="23" y="121"/>
                </a:cubicBezTo>
                <a:cubicBezTo>
                  <a:pt x="23" y="118"/>
                  <a:pt x="23" y="118"/>
                  <a:pt x="23" y="118"/>
                </a:cubicBezTo>
                <a:cubicBezTo>
                  <a:pt x="19" y="116"/>
                  <a:pt x="19" y="116"/>
                  <a:pt x="19" y="116"/>
                </a:cubicBezTo>
                <a:cubicBezTo>
                  <a:pt x="15" y="113"/>
                  <a:pt x="15" y="113"/>
                  <a:pt x="15" y="113"/>
                </a:cubicBezTo>
                <a:cubicBezTo>
                  <a:pt x="14" y="111"/>
                  <a:pt x="14" y="111"/>
                  <a:pt x="14" y="111"/>
                </a:cubicBezTo>
                <a:cubicBezTo>
                  <a:pt x="16" y="111"/>
                  <a:pt x="16" y="111"/>
                  <a:pt x="16" y="111"/>
                </a:cubicBezTo>
                <a:cubicBezTo>
                  <a:pt x="18" y="112"/>
                  <a:pt x="18" y="112"/>
                  <a:pt x="18" y="112"/>
                </a:cubicBezTo>
                <a:cubicBezTo>
                  <a:pt x="18" y="112"/>
                  <a:pt x="22" y="113"/>
                  <a:pt x="22" y="113"/>
                </a:cubicBezTo>
                <a:cubicBezTo>
                  <a:pt x="23" y="113"/>
                  <a:pt x="24" y="116"/>
                  <a:pt x="24" y="116"/>
                </a:cubicBezTo>
                <a:cubicBezTo>
                  <a:pt x="31" y="118"/>
                  <a:pt x="31" y="118"/>
                  <a:pt x="31" y="118"/>
                </a:cubicBezTo>
                <a:cubicBezTo>
                  <a:pt x="38" y="117"/>
                  <a:pt x="38" y="117"/>
                  <a:pt x="38" y="117"/>
                </a:cubicBezTo>
                <a:cubicBezTo>
                  <a:pt x="42" y="114"/>
                  <a:pt x="42" y="114"/>
                  <a:pt x="42" y="114"/>
                </a:cubicBezTo>
                <a:cubicBezTo>
                  <a:pt x="43" y="109"/>
                  <a:pt x="43" y="109"/>
                  <a:pt x="43" y="109"/>
                </a:cubicBezTo>
                <a:cubicBezTo>
                  <a:pt x="36" y="101"/>
                  <a:pt x="36" y="101"/>
                  <a:pt x="36" y="101"/>
                </a:cubicBezTo>
                <a:cubicBezTo>
                  <a:pt x="30" y="97"/>
                  <a:pt x="30" y="97"/>
                  <a:pt x="30" y="97"/>
                </a:cubicBezTo>
                <a:cubicBezTo>
                  <a:pt x="26" y="93"/>
                  <a:pt x="26" y="93"/>
                  <a:pt x="26" y="93"/>
                </a:cubicBezTo>
                <a:cubicBezTo>
                  <a:pt x="20" y="91"/>
                  <a:pt x="20" y="91"/>
                  <a:pt x="20" y="91"/>
                </a:cubicBezTo>
                <a:cubicBezTo>
                  <a:pt x="17" y="90"/>
                  <a:pt x="17" y="90"/>
                  <a:pt x="17" y="90"/>
                </a:cubicBezTo>
                <a:cubicBezTo>
                  <a:pt x="17" y="87"/>
                  <a:pt x="17" y="87"/>
                  <a:pt x="17" y="87"/>
                </a:cubicBezTo>
                <a:cubicBezTo>
                  <a:pt x="13" y="87"/>
                  <a:pt x="13" y="87"/>
                  <a:pt x="13" y="87"/>
                </a:cubicBezTo>
                <a:cubicBezTo>
                  <a:pt x="10" y="87"/>
                  <a:pt x="10" y="87"/>
                  <a:pt x="10" y="87"/>
                </a:cubicBezTo>
                <a:cubicBezTo>
                  <a:pt x="9" y="87"/>
                  <a:pt x="9" y="87"/>
                  <a:pt x="9" y="87"/>
                </a:cubicBezTo>
                <a:cubicBezTo>
                  <a:pt x="8" y="89"/>
                  <a:pt x="8" y="89"/>
                  <a:pt x="8" y="89"/>
                </a:cubicBezTo>
                <a:cubicBezTo>
                  <a:pt x="4" y="93"/>
                  <a:pt x="4" y="93"/>
                  <a:pt x="4" y="93"/>
                </a:cubicBezTo>
                <a:cubicBezTo>
                  <a:pt x="4" y="93"/>
                  <a:pt x="4" y="93"/>
                  <a:pt x="4" y="93"/>
                </a:cubicBezTo>
                <a:cubicBezTo>
                  <a:pt x="4" y="94"/>
                  <a:pt x="4" y="94"/>
                  <a:pt x="4" y="94"/>
                </a:cubicBezTo>
                <a:cubicBezTo>
                  <a:pt x="3" y="95"/>
                  <a:pt x="3" y="95"/>
                  <a:pt x="3" y="95"/>
                </a:cubicBezTo>
                <a:cubicBezTo>
                  <a:pt x="3" y="96"/>
                  <a:pt x="3" y="96"/>
                  <a:pt x="3" y="96"/>
                </a:cubicBezTo>
                <a:cubicBezTo>
                  <a:pt x="2" y="99"/>
                  <a:pt x="2" y="99"/>
                  <a:pt x="2" y="99"/>
                </a:cubicBezTo>
                <a:cubicBezTo>
                  <a:pt x="3" y="100"/>
                  <a:pt x="3" y="100"/>
                  <a:pt x="3" y="100"/>
                </a:cubicBezTo>
                <a:cubicBezTo>
                  <a:pt x="6" y="102"/>
                  <a:pt x="6" y="102"/>
                  <a:pt x="6" y="102"/>
                </a:cubicBezTo>
                <a:cubicBezTo>
                  <a:pt x="8" y="107"/>
                  <a:pt x="8" y="107"/>
                  <a:pt x="8" y="107"/>
                </a:cubicBezTo>
                <a:cubicBezTo>
                  <a:pt x="4" y="112"/>
                  <a:pt x="4" y="112"/>
                  <a:pt x="4" y="112"/>
                </a:cubicBezTo>
                <a:cubicBezTo>
                  <a:pt x="8" y="122"/>
                  <a:pt x="8" y="122"/>
                  <a:pt x="8" y="122"/>
                </a:cubicBezTo>
                <a:cubicBezTo>
                  <a:pt x="6" y="124"/>
                  <a:pt x="6" y="124"/>
                  <a:pt x="6" y="124"/>
                </a:cubicBezTo>
                <a:cubicBezTo>
                  <a:pt x="7" y="126"/>
                  <a:pt x="7" y="126"/>
                  <a:pt x="7" y="126"/>
                </a:cubicBezTo>
                <a:cubicBezTo>
                  <a:pt x="6" y="127"/>
                  <a:pt x="6" y="127"/>
                  <a:pt x="6" y="127"/>
                </a:cubicBezTo>
                <a:cubicBezTo>
                  <a:pt x="8" y="129"/>
                  <a:pt x="8" y="129"/>
                  <a:pt x="8" y="129"/>
                </a:cubicBezTo>
                <a:cubicBezTo>
                  <a:pt x="8" y="129"/>
                  <a:pt x="7" y="131"/>
                  <a:pt x="7" y="131"/>
                </a:cubicBezTo>
                <a:cubicBezTo>
                  <a:pt x="8" y="131"/>
                  <a:pt x="9" y="133"/>
                  <a:pt x="9" y="133"/>
                </a:cubicBezTo>
                <a:cubicBezTo>
                  <a:pt x="8" y="137"/>
                  <a:pt x="8" y="137"/>
                  <a:pt x="8" y="137"/>
                </a:cubicBezTo>
                <a:cubicBezTo>
                  <a:pt x="10" y="140"/>
                  <a:pt x="10" y="140"/>
                  <a:pt x="10" y="140"/>
                </a:cubicBezTo>
                <a:cubicBezTo>
                  <a:pt x="12" y="141"/>
                  <a:pt x="12" y="141"/>
                  <a:pt x="12" y="141"/>
                </a:cubicBezTo>
                <a:cubicBezTo>
                  <a:pt x="11" y="143"/>
                  <a:pt x="11" y="143"/>
                  <a:pt x="11" y="143"/>
                </a:cubicBezTo>
                <a:cubicBezTo>
                  <a:pt x="0" y="157"/>
                  <a:pt x="0" y="157"/>
                  <a:pt x="0" y="157"/>
                </a:cubicBezTo>
                <a:cubicBezTo>
                  <a:pt x="2" y="157"/>
                  <a:pt x="2" y="157"/>
                  <a:pt x="2" y="157"/>
                </a:cubicBezTo>
                <a:cubicBezTo>
                  <a:pt x="4" y="158"/>
                  <a:pt x="4" y="158"/>
                  <a:pt x="4" y="158"/>
                </a:cubicBezTo>
                <a:cubicBezTo>
                  <a:pt x="4" y="163"/>
                  <a:pt x="4" y="163"/>
                  <a:pt x="4" y="163"/>
                </a:cubicBezTo>
                <a:cubicBezTo>
                  <a:pt x="1" y="163"/>
                  <a:pt x="1" y="163"/>
                  <a:pt x="1" y="163"/>
                </a:cubicBezTo>
                <a:cubicBezTo>
                  <a:pt x="2" y="164"/>
                  <a:pt x="2" y="164"/>
                  <a:pt x="2" y="164"/>
                </a:cubicBezTo>
                <a:cubicBezTo>
                  <a:pt x="1" y="168"/>
                  <a:pt x="1" y="168"/>
                  <a:pt x="1" y="168"/>
                </a:cubicBezTo>
                <a:cubicBezTo>
                  <a:pt x="1" y="171"/>
                  <a:pt x="1" y="171"/>
                  <a:pt x="1" y="171"/>
                </a:cubicBezTo>
                <a:cubicBezTo>
                  <a:pt x="0" y="178"/>
                  <a:pt x="0" y="178"/>
                  <a:pt x="0" y="178"/>
                </a:cubicBezTo>
                <a:cubicBezTo>
                  <a:pt x="2" y="183"/>
                  <a:pt x="2" y="183"/>
                  <a:pt x="2" y="183"/>
                </a:cubicBezTo>
                <a:cubicBezTo>
                  <a:pt x="6" y="185"/>
                  <a:pt x="6" y="185"/>
                  <a:pt x="6" y="185"/>
                </a:cubicBezTo>
                <a:cubicBezTo>
                  <a:pt x="9" y="186"/>
                  <a:pt x="9" y="186"/>
                  <a:pt x="9" y="186"/>
                </a:cubicBezTo>
                <a:cubicBezTo>
                  <a:pt x="13" y="195"/>
                  <a:pt x="13" y="195"/>
                  <a:pt x="13" y="195"/>
                </a:cubicBezTo>
                <a:cubicBezTo>
                  <a:pt x="16" y="197"/>
                  <a:pt x="16" y="197"/>
                  <a:pt x="16" y="197"/>
                </a:cubicBezTo>
                <a:cubicBezTo>
                  <a:pt x="15" y="199"/>
                  <a:pt x="15" y="199"/>
                  <a:pt x="15" y="199"/>
                </a:cubicBezTo>
                <a:cubicBezTo>
                  <a:pt x="12" y="201"/>
                  <a:pt x="12" y="201"/>
                  <a:pt x="12" y="201"/>
                </a:cubicBezTo>
                <a:cubicBezTo>
                  <a:pt x="13" y="204"/>
                  <a:pt x="13" y="204"/>
                  <a:pt x="13" y="204"/>
                </a:cubicBezTo>
                <a:cubicBezTo>
                  <a:pt x="15" y="205"/>
                  <a:pt x="15" y="205"/>
                  <a:pt x="15" y="205"/>
                </a:cubicBezTo>
                <a:cubicBezTo>
                  <a:pt x="18" y="205"/>
                  <a:pt x="18" y="205"/>
                  <a:pt x="18" y="205"/>
                </a:cubicBezTo>
                <a:cubicBezTo>
                  <a:pt x="21" y="208"/>
                  <a:pt x="21" y="208"/>
                  <a:pt x="21" y="208"/>
                </a:cubicBezTo>
                <a:cubicBezTo>
                  <a:pt x="22" y="209"/>
                  <a:pt x="22" y="209"/>
                  <a:pt x="22" y="209"/>
                </a:cubicBezTo>
                <a:cubicBezTo>
                  <a:pt x="34" y="214"/>
                  <a:pt x="34" y="214"/>
                  <a:pt x="34" y="214"/>
                </a:cubicBezTo>
                <a:cubicBezTo>
                  <a:pt x="35" y="214"/>
                  <a:pt x="35" y="214"/>
                  <a:pt x="35" y="214"/>
                </a:cubicBezTo>
                <a:cubicBezTo>
                  <a:pt x="34" y="219"/>
                  <a:pt x="34" y="219"/>
                  <a:pt x="34" y="219"/>
                </a:cubicBezTo>
                <a:cubicBezTo>
                  <a:pt x="32" y="220"/>
                  <a:pt x="32" y="220"/>
                  <a:pt x="32" y="220"/>
                </a:cubicBezTo>
                <a:cubicBezTo>
                  <a:pt x="30" y="223"/>
                  <a:pt x="30" y="223"/>
                  <a:pt x="30" y="223"/>
                </a:cubicBezTo>
                <a:cubicBezTo>
                  <a:pt x="28" y="225"/>
                  <a:pt x="28" y="225"/>
                  <a:pt x="28" y="225"/>
                </a:cubicBezTo>
                <a:cubicBezTo>
                  <a:pt x="31" y="224"/>
                  <a:pt x="31" y="224"/>
                  <a:pt x="31" y="224"/>
                </a:cubicBezTo>
                <a:cubicBezTo>
                  <a:pt x="29" y="228"/>
                  <a:pt x="29" y="228"/>
                  <a:pt x="29" y="228"/>
                </a:cubicBezTo>
                <a:cubicBezTo>
                  <a:pt x="26" y="232"/>
                  <a:pt x="26" y="232"/>
                  <a:pt x="26" y="232"/>
                </a:cubicBezTo>
                <a:cubicBezTo>
                  <a:pt x="29" y="236"/>
                  <a:pt x="29" y="236"/>
                  <a:pt x="29" y="236"/>
                </a:cubicBezTo>
                <a:cubicBezTo>
                  <a:pt x="35" y="239"/>
                  <a:pt x="35" y="239"/>
                  <a:pt x="35" y="239"/>
                </a:cubicBezTo>
                <a:cubicBezTo>
                  <a:pt x="40" y="244"/>
                  <a:pt x="40" y="244"/>
                  <a:pt x="40" y="244"/>
                </a:cubicBezTo>
                <a:cubicBezTo>
                  <a:pt x="40" y="247"/>
                  <a:pt x="40" y="247"/>
                  <a:pt x="40" y="247"/>
                </a:cubicBezTo>
                <a:cubicBezTo>
                  <a:pt x="42" y="248"/>
                  <a:pt x="42" y="248"/>
                  <a:pt x="42" y="248"/>
                </a:cubicBezTo>
                <a:cubicBezTo>
                  <a:pt x="45" y="248"/>
                  <a:pt x="45" y="248"/>
                  <a:pt x="45" y="248"/>
                </a:cubicBezTo>
                <a:cubicBezTo>
                  <a:pt x="47" y="250"/>
                  <a:pt x="47" y="250"/>
                  <a:pt x="47" y="250"/>
                </a:cubicBezTo>
                <a:cubicBezTo>
                  <a:pt x="50" y="255"/>
                  <a:pt x="50" y="255"/>
                  <a:pt x="50" y="255"/>
                </a:cubicBezTo>
                <a:cubicBezTo>
                  <a:pt x="49" y="256"/>
                  <a:pt x="49" y="256"/>
                  <a:pt x="49" y="256"/>
                </a:cubicBezTo>
                <a:cubicBezTo>
                  <a:pt x="52" y="259"/>
                  <a:pt x="52" y="259"/>
                  <a:pt x="52" y="259"/>
                </a:cubicBezTo>
                <a:cubicBezTo>
                  <a:pt x="56" y="259"/>
                  <a:pt x="56" y="259"/>
                  <a:pt x="56" y="259"/>
                </a:cubicBezTo>
                <a:cubicBezTo>
                  <a:pt x="59" y="256"/>
                  <a:pt x="59" y="256"/>
                  <a:pt x="59" y="256"/>
                </a:cubicBezTo>
                <a:cubicBezTo>
                  <a:pt x="61" y="258"/>
                  <a:pt x="61" y="258"/>
                  <a:pt x="61" y="258"/>
                </a:cubicBezTo>
                <a:cubicBezTo>
                  <a:pt x="61" y="260"/>
                  <a:pt x="61" y="260"/>
                  <a:pt x="61" y="260"/>
                </a:cubicBezTo>
                <a:cubicBezTo>
                  <a:pt x="62" y="260"/>
                  <a:pt x="62" y="260"/>
                  <a:pt x="62" y="260"/>
                </a:cubicBezTo>
                <a:cubicBezTo>
                  <a:pt x="64" y="257"/>
                  <a:pt x="64" y="257"/>
                  <a:pt x="64" y="257"/>
                </a:cubicBezTo>
                <a:cubicBezTo>
                  <a:pt x="67" y="253"/>
                  <a:pt x="67" y="253"/>
                  <a:pt x="67" y="253"/>
                </a:cubicBezTo>
                <a:cubicBezTo>
                  <a:pt x="67" y="253"/>
                  <a:pt x="64" y="244"/>
                  <a:pt x="63" y="244"/>
                </a:cubicBezTo>
                <a:cubicBezTo>
                  <a:pt x="62" y="243"/>
                  <a:pt x="56" y="235"/>
                  <a:pt x="56" y="235"/>
                </a:cubicBezTo>
                <a:cubicBezTo>
                  <a:pt x="59" y="229"/>
                  <a:pt x="59" y="229"/>
                  <a:pt x="59" y="229"/>
                </a:cubicBezTo>
                <a:cubicBezTo>
                  <a:pt x="63" y="226"/>
                  <a:pt x="63" y="226"/>
                  <a:pt x="63" y="226"/>
                </a:cubicBezTo>
                <a:cubicBezTo>
                  <a:pt x="63" y="225"/>
                  <a:pt x="63" y="225"/>
                  <a:pt x="63" y="225"/>
                </a:cubicBezTo>
                <a:cubicBezTo>
                  <a:pt x="64" y="226"/>
                  <a:pt x="64" y="226"/>
                  <a:pt x="64" y="226"/>
                </a:cubicBezTo>
                <a:cubicBezTo>
                  <a:pt x="63" y="224"/>
                  <a:pt x="63" y="224"/>
                  <a:pt x="63" y="224"/>
                </a:cubicBezTo>
                <a:cubicBezTo>
                  <a:pt x="63" y="224"/>
                  <a:pt x="63" y="224"/>
                  <a:pt x="63" y="224"/>
                </a:cubicBezTo>
                <a:cubicBezTo>
                  <a:pt x="63" y="224"/>
                  <a:pt x="63" y="224"/>
                  <a:pt x="63" y="224"/>
                </a:cubicBezTo>
                <a:cubicBezTo>
                  <a:pt x="60" y="222"/>
                  <a:pt x="60" y="222"/>
                  <a:pt x="60" y="222"/>
                </a:cubicBezTo>
                <a:cubicBezTo>
                  <a:pt x="63" y="214"/>
                  <a:pt x="63" y="214"/>
                  <a:pt x="63" y="214"/>
                </a:cubicBezTo>
                <a:cubicBezTo>
                  <a:pt x="73" y="210"/>
                  <a:pt x="73" y="210"/>
                  <a:pt x="73" y="210"/>
                </a:cubicBezTo>
                <a:cubicBezTo>
                  <a:pt x="82" y="209"/>
                  <a:pt x="82" y="209"/>
                  <a:pt x="82" y="209"/>
                </a:cubicBezTo>
                <a:cubicBezTo>
                  <a:pt x="87" y="212"/>
                  <a:pt x="87" y="212"/>
                  <a:pt x="87" y="212"/>
                </a:cubicBezTo>
                <a:cubicBezTo>
                  <a:pt x="93" y="211"/>
                  <a:pt x="93" y="211"/>
                  <a:pt x="93" y="211"/>
                </a:cubicBezTo>
                <a:cubicBezTo>
                  <a:pt x="100" y="213"/>
                  <a:pt x="100" y="213"/>
                  <a:pt x="100" y="213"/>
                </a:cubicBezTo>
                <a:cubicBezTo>
                  <a:pt x="107" y="211"/>
                  <a:pt x="107" y="211"/>
                  <a:pt x="107" y="211"/>
                </a:cubicBezTo>
                <a:cubicBezTo>
                  <a:pt x="105" y="205"/>
                  <a:pt x="105" y="205"/>
                  <a:pt x="105" y="205"/>
                </a:cubicBezTo>
                <a:cubicBezTo>
                  <a:pt x="109" y="196"/>
                  <a:pt x="109" y="196"/>
                  <a:pt x="109" y="196"/>
                </a:cubicBezTo>
                <a:cubicBezTo>
                  <a:pt x="122" y="191"/>
                  <a:pt x="122" y="191"/>
                  <a:pt x="122" y="191"/>
                </a:cubicBezTo>
                <a:cubicBezTo>
                  <a:pt x="134" y="189"/>
                  <a:pt x="134" y="189"/>
                  <a:pt x="134" y="189"/>
                </a:cubicBezTo>
                <a:cubicBezTo>
                  <a:pt x="142" y="198"/>
                  <a:pt x="142" y="198"/>
                  <a:pt x="142" y="198"/>
                </a:cubicBezTo>
                <a:cubicBezTo>
                  <a:pt x="151" y="195"/>
                  <a:pt x="151" y="195"/>
                  <a:pt x="151" y="195"/>
                </a:cubicBezTo>
                <a:cubicBezTo>
                  <a:pt x="156" y="194"/>
                  <a:pt x="156" y="194"/>
                  <a:pt x="156" y="194"/>
                </a:cubicBezTo>
                <a:cubicBezTo>
                  <a:pt x="160" y="203"/>
                  <a:pt x="160" y="203"/>
                  <a:pt x="160" y="203"/>
                </a:cubicBezTo>
                <a:cubicBezTo>
                  <a:pt x="164" y="212"/>
                  <a:pt x="164" y="212"/>
                  <a:pt x="164" y="212"/>
                </a:cubicBezTo>
                <a:cubicBezTo>
                  <a:pt x="174" y="212"/>
                  <a:pt x="174" y="212"/>
                  <a:pt x="174" y="212"/>
                </a:cubicBezTo>
                <a:cubicBezTo>
                  <a:pt x="182" y="216"/>
                  <a:pt x="182" y="216"/>
                  <a:pt x="182" y="216"/>
                </a:cubicBezTo>
                <a:cubicBezTo>
                  <a:pt x="189" y="217"/>
                  <a:pt x="189" y="217"/>
                  <a:pt x="189" y="217"/>
                </a:cubicBezTo>
                <a:cubicBezTo>
                  <a:pt x="189" y="223"/>
                  <a:pt x="189" y="223"/>
                  <a:pt x="189" y="223"/>
                </a:cubicBezTo>
                <a:cubicBezTo>
                  <a:pt x="191" y="222"/>
                  <a:pt x="191" y="222"/>
                  <a:pt x="191" y="222"/>
                </a:cubicBezTo>
                <a:cubicBezTo>
                  <a:pt x="192" y="223"/>
                  <a:pt x="192" y="223"/>
                  <a:pt x="192" y="223"/>
                </a:cubicBezTo>
                <a:cubicBezTo>
                  <a:pt x="194" y="219"/>
                  <a:pt x="194" y="219"/>
                  <a:pt x="194" y="219"/>
                </a:cubicBezTo>
                <a:cubicBezTo>
                  <a:pt x="201" y="214"/>
                  <a:pt x="201" y="214"/>
                  <a:pt x="201" y="214"/>
                </a:cubicBezTo>
                <a:cubicBezTo>
                  <a:pt x="212" y="213"/>
                  <a:pt x="212" y="213"/>
                  <a:pt x="212" y="213"/>
                </a:cubicBezTo>
                <a:cubicBezTo>
                  <a:pt x="220" y="217"/>
                  <a:pt x="220" y="217"/>
                  <a:pt x="220" y="217"/>
                </a:cubicBezTo>
                <a:cubicBezTo>
                  <a:pt x="224" y="211"/>
                  <a:pt x="224" y="211"/>
                  <a:pt x="224" y="211"/>
                </a:cubicBezTo>
                <a:cubicBezTo>
                  <a:pt x="228" y="206"/>
                  <a:pt x="228" y="206"/>
                  <a:pt x="228" y="206"/>
                </a:cubicBezTo>
                <a:cubicBezTo>
                  <a:pt x="240" y="211"/>
                  <a:pt x="240" y="211"/>
                  <a:pt x="240" y="211"/>
                </a:cubicBezTo>
                <a:cubicBezTo>
                  <a:pt x="243" y="215"/>
                  <a:pt x="243" y="215"/>
                  <a:pt x="243" y="215"/>
                </a:cubicBezTo>
                <a:cubicBezTo>
                  <a:pt x="253" y="215"/>
                  <a:pt x="253" y="215"/>
                  <a:pt x="253" y="215"/>
                </a:cubicBezTo>
                <a:cubicBezTo>
                  <a:pt x="259" y="220"/>
                  <a:pt x="259" y="220"/>
                  <a:pt x="259" y="220"/>
                </a:cubicBezTo>
                <a:cubicBezTo>
                  <a:pt x="275" y="216"/>
                  <a:pt x="275" y="216"/>
                  <a:pt x="275" y="216"/>
                </a:cubicBezTo>
                <a:cubicBezTo>
                  <a:pt x="282" y="218"/>
                  <a:pt x="282" y="218"/>
                  <a:pt x="282" y="218"/>
                </a:cubicBezTo>
                <a:cubicBezTo>
                  <a:pt x="283" y="216"/>
                  <a:pt x="283" y="216"/>
                  <a:pt x="283" y="216"/>
                </a:cubicBezTo>
                <a:cubicBezTo>
                  <a:pt x="289" y="216"/>
                  <a:pt x="289" y="216"/>
                  <a:pt x="289" y="216"/>
                </a:cubicBezTo>
                <a:cubicBezTo>
                  <a:pt x="295" y="205"/>
                  <a:pt x="295" y="205"/>
                  <a:pt x="295" y="205"/>
                </a:cubicBezTo>
                <a:cubicBezTo>
                  <a:pt x="298" y="200"/>
                  <a:pt x="298" y="200"/>
                  <a:pt x="298" y="200"/>
                </a:cubicBezTo>
                <a:cubicBezTo>
                  <a:pt x="307" y="200"/>
                  <a:pt x="307" y="200"/>
                  <a:pt x="307" y="200"/>
                </a:cubicBezTo>
                <a:cubicBezTo>
                  <a:pt x="317" y="218"/>
                  <a:pt x="317" y="218"/>
                  <a:pt x="317" y="218"/>
                </a:cubicBezTo>
                <a:cubicBezTo>
                  <a:pt x="325" y="220"/>
                  <a:pt x="325" y="220"/>
                  <a:pt x="325" y="220"/>
                </a:cubicBezTo>
                <a:cubicBezTo>
                  <a:pt x="327" y="224"/>
                  <a:pt x="327" y="224"/>
                  <a:pt x="327" y="224"/>
                </a:cubicBezTo>
                <a:cubicBezTo>
                  <a:pt x="339" y="223"/>
                  <a:pt x="339" y="223"/>
                  <a:pt x="339" y="223"/>
                </a:cubicBezTo>
                <a:cubicBezTo>
                  <a:pt x="334" y="238"/>
                  <a:pt x="334" y="238"/>
                  <a:pt x="334" y="238"/>
                </a:cubicBezTo>
                <a:cubicBezTo>
                  <a:pt x="329" y="239"/>
                  <a:pt x="329" y="239"/>
                  <a:pt x="329" y="239"/>
                </a:cubicBezTo>
                <a:cubicBezTo>
                  <a:pt x="326" y="250"/>
                  <a:pt x="326" y="250"/>
                  <a:pt x="326" y="250"/>
                </a:cubicBezTo>
                <a:cubicBezTo>
                  <a:pt x="327" y="250"/>
                  <a:pt x="327" y="250"/>
                  <a:pt x="327" y="250"/>
                </a:cubicBezTo>
                <a:cubicBezTo>
                  <a:pt x="329" y="250"/>
                  <a:pt x="329" y="250"/>
                  <a:pt x="329" y="250"/>
                </a:cubicBezTo>
                <a:cubicBezTo>
                  <a:pt x="331" y="249"/>
                  <a:pt x="331" y="249"/>
                  <a:pt x="331" y="249"/>
                </a:cubicBezTo>
                <a:cubicBezTo>
                  <a:pt x="332" y="249"/>
                  <a:pt x="332" y="249"/>
                  <a:pt x="332" y="249"/>
                </a:cubicBezTo>
                <a:cubicBezTo>
                  <a:pt x="335" y="250"/>
                  <a:pt x="335" y="250"/>
                  <a:pt x="335" y="250"/>
                </a:cubicBezTo>
                <a:cubicBezTo>
                  <a:pt x="342" y="245"/>
                  <a:pt x="342" y="245"/>
                  <a:pt x="342" y="245"/>
                </a:cubicBezTo>
                <a:cubicBezTo>
                  <a:pt x="345" y="241"/>
                  <a:pt x="345" y="241"/>
                  <a:pt x="345" y="241"/>
                </a:cubicBezTo>
                <a:cubicBezTo>
                  <a:pt x="353" y="230"/>
                  <a:pt x="353" y="230"/>
                  <a:pt x="353" y="230"/>
                </a:cubicBezTo>
                <a:cubicBezTo>
                  <a:pt x="357" y="223"/>
                  <a:pt x="357" y="223"/>
                  <a:pt x="357" y="223"/>
                </a:cubicBezTo>
                <a:cubicBezTo>
                  <a:pt x="358" y="214"/>
                  <a:pt x="358" y="214"/>
                  <a:pt x="358" y="214"/>
                </a:cubicBezTo>
                <a:cubicBezTo>
                  <a:pt x="360" y="203"/>
                  <a:pt x="360" y="203"/>
                  <a:pt x="360" y="203"/>
                </a:cubicBezTo>
                <a:cubicBezTo>
                  <a:pt x="360" y="199"/>
                  <a:pt x="360" y="199"/>
                  <a:pt x="360" y="199"/>
                </a:cubicBezTo>
                <a:cubicBezTo>
                  <a:pt x="355" y="194"/>
                  <a:pt x="355" y="194"/>
                  <a:pt x="355" y="194"/>
                </a:cubicBezTo>
                <a:cubicBezTo>
                  <a:pt x="355" y="194"/>
                  <a:pt x="349" y="198"/>
                  <a:pt x="349" y="198"/>
                </a:cubicBezTo>
                <a:cubicBezTo>
                  <a:pt x="348" y="198"/>
                  <a:pt x="346" y="196"/>
                  <a:pt x="346" y="196"/>
                </a:cubicBezTo>
                <a:cubicBezTo>
                  <a:pt x="344" y="192"/>
                  <a:pt x="344" y="192"/>
                  <a:pt x="344" y="192"/>
                </a:cubicBezTo>
                <a:cubicBezTo>
                  <a:pt x="341" y="192"/>
                  <a:pt x="341" y="192"/>
                  <a:pt x="341" y="192"/>
                </a:cubicBezTo>
                <a:cubicBezTo>
                  <a:pt x="344" y="190"/>
                  <a:pt x="344" y="190"/>
                  <a:pt x="344" y="190"/>
                </a:cubicBezTo>
                <a:cubicBezTo>
                  <a:pt x="349" y="185"/>
                  <a:pt x="349" y="185"/>
                  <a:pt x="349" y="185"/>
                </a:cubicBezTo>
                <a:cubicBezTo>
                  <a:pt x="353" y="180"/>
                  <a:pt x="353" y="180"/>
                  <a:pt x="353" y="180"/>
                </a:cubicBezTo>
                <a:cubicBezTo>
                  <a:pt x="354" y="178"/>
                  <a:pt x="354" y="178"/>
                  <a:pt x="354" y="178"/>
                </a:cubicBezTo>
                <a:cubicBezTo>
                  <a:pt x="367" y="165"/>
                  <a:pt x="367" y="165"/>
                  <a:pt x="367" y="165"/>
                </a:cubicBezTo>
                <a:cubicBezTo>
                  <a:pt x="371" y="164"/>
                  <a:pt x="371" y="164"/>
                  <a:pt x="371" y="164"/>
                </a:cubicBezTo>
                <a:cubicBezTo>
                  <a:pt x="381" y="164"/>
                  <a:pt x="381" y="164"/>
                  <a:pt x="381" y="164"/>
                </a:cubicBezTo>
                <a:cubicBezTo>
                  <a:pt x="386" y="163"/>
                  <a:pt x="386" y="163"/>
                  <a:pt x="386" y="163"/>
                </a:cubicBezTo>
                <a:cubicBezTo>
                  <a:pt x="392" y="165"/>
                  <a:pt x="392" y="165"/>
                  <a:pt x="392" y="165"/>
                </a:cubicBezTo>
                <a:cubicBezTo>
                  <a:pt x="392" y="168"/>
                  <a:pt x="392" y="168"/>
                  <a:pt x="392" y="168"/>
                </a:cubicBezTo>
                <a:cubicBezTo>
                  <a:pt x="392" y="168"/>
                  <a:pt x="400" y="166"/>
                  <a:pt x="401" y="166"/>
                </a:cubicBezTo>
                <a:cubicBezTo>
                  <a:pt x="401" y="167"/>
                  <a:pt x="403" y="166"/>
                  <a:pt x="403" y="166"/>
                </a:cubicBezTo>
                <a:cubicBezTo>
                  <a:pt x="402" y="164"/>
                  <a:pt x="402" y="164"/>
                  <a:pt x="402" y="164"/>
                </a:cubicBezTo>
                <a:cubicBezTo>
                  <a:pt x="403" y="159"/>
                  <a:pt x="403" y="159"/>
                  <a:pt x="403" y="159"/>
                </a:cubicBezTo>
                <a:cubicBezTo>
                  <a:pt x="406" y="153"/>
                  <a:pt x="406" y="153"/>
                  <a:pt x="406" y="153"/>
                </a:cubicBezTo>
                <a:cubicBezTo>
                  <a:pt x="411" y="149"/>
                  <a:pt x="411" y="149"/>
                  <a:pt x="411" y="149"/>
                </a:cubicBezTo>
                <a:cubicBezTo>
                  <a:pt x="419" y="150"/>
                  <a:pt x="419" y="150"/>
                  <a:pt x="419" y="150"/>
                </a:cubicBezTo>
                <a:cubicBezTo>
                  <a:pt x="421" y="155"/>
                  <a:pt x="421" y="155"/>
                  <a:pt x="421" y="155"/>
                </a:cubicBezTo>
                <a:cubicBezTo>
                  <a:pt x="426" y="151"/>
                  <a:pt x="426" y="151"/>
                  <a:pt x="426" y="151"/>
                </a:cubicBezTo>
                <a:cubicBezTo>
                  <a:pt x="433" y="144"/>
                  <a:pt x="433" y="144"/>
                  <a:pt x="433" y="144"/>
                </a:cubicBezTo>
                <a:cubicBezTo>
                  <a:pt x="433" y="152"/>
                  <a:pt x="433" y="152"/>
                  <a:pt x="433" y="152"/>
                </a:cubicBezTo>
                <a:cubicBezTo>
                  <a:pt x="427" y="158"/>
                  <a:pt x="427" y="158"/>
                  <a:pt x="427" y="158"/>
                </a:cubicBezTo>
                <a:cubicBezTo>
                  <a:pt x="423" y="160"/>
                  <a:pt x="423" y="160"/>
                  <a:pt x="423" y="160"/>
                </a:cubicBezTo>
                <a:cubicBezTo>
                  <a:pt x="419" y="166"/>
                  <a:pt x="419" y="166"/>
                  <a:pt x="419" y="166"/>
                </a:cubicBezTo>
                <a:cubicBezTo>
                  <a:pt x="416" y="171"/>
                  <a:pt x="416" y="171"/>
                  <a:pt x="416" y="171"/>
                </a:cubicBezTo>
                <a:cubicBezTo>
                  <a:pt x="416" y="171"/>
                  <a:pt x="411" y="173"/>
                  <a:pt x="411" y="174"/>
                </a:cubicBezTo>
                <a:cubicBezTo>
                  <a:pt x="410" y="174"/>
                  <a:pt x="409" y="175"/>
                  <a:pt x="409" y="175"/>
                </a:cubicBezTo>
                <a:cubicBezTo>
                  <a:pt x="405" y="186"/>
                  <a:pt x="405" y="186"/>
                  <a:pt x="405" y="186"/>
                </a:cubicBezTo>
                <a:cubicBezTo>
                  <a:pt x="410" y="210"/>
                  <a:pt x="410" y="210"/>
                  <a:pt x="410" y="210"/>
                </a:cubicBezTo>
                <a:cubicBezTo>
                  <a:pt x="416" y="202"/>
                  <a:pt x="416" y="202"/>
                  <a:pt x="416" y="202"/>
                </a:cubicBezTo>
                <a:cubicBezTo>
                  <a:pt x="418" y="201"/>
                  <a:pt x="418" y="201"/>
                  <a:pt x="418" y="201"/>
                </a:cubicBezTo>
                <a:cubicBezTo>
                  <a:pt x="420" y="196"/>
                  <a:pt x="420" y="196"/>
                  <a:pt x="420" y="196"/>
                </a:cubicBezTo>
                <a:cubicBezTo>
                  <a:pt x="422" y="193"/>
                  <a:pt x="422" y="193"/>
                  <a:pt x="422" y="193"/>
                </a:cubicBezTo>
                <a:cubicBezTo>
                  <a:pt x="426" y="191"/>
                  <a:pt x="426" y="191"/>
                  <a:pt x="426" y="191"/>
                </a:cubicBezTo>
                <a:cubicBezTo>
                  <a:pt x="426" y="186"/>
                  <a:pt x="426" y="186"/>
                  <a:pt x="426" y="186"/>
                </a:cubicBezTo>
                <a:cubicBezTo>
                  <a:pt x="427" y="184"/>
                  <a:pt x="427" y="184"/>
                  <a:pt x="427" y="184"/>
                </a:cubicBezTo>
                <a:cubicBezTo>
                  <a:pt x="429" y="177"/>
                  <a:pt x="429" y="177"/>
                  <a:pt x="429" y="177"/>
                </a:cubicBezTo>
                <a:cubicBezTo>
                  <a:pt x="429" y="175"/>
                  <a:pt x="429" y="175"/>
                  <a:pt x="429" y="175"/>
                </a:cubicBezTo>
                <a:cubicBezTo>
                  <a:pt x="426" y="174"/>
                  <a:pt x="426" y="174"/>
                  <a:pt x="426" y="174"/>
                </a:cubicBezTo>
                <a:cubicBezTo>
                  <a:pt x="430" y="165"/>
                  <a:pt x="430" y="165"/>
                  <a:pt x="430" y="165"/>
                </a:cubicBezTo>
                <a:cubicBezTo>
                  <a:pt x="432" y="162"/>
                  <a:pt x="432" y="162"/>
                  <a:pt x="432" y="162"/>
                </a:cubicBezTo>
                <a:cubicBezTo>
                  <a:pt x="435" y="161"/>
                  <a:pt x="435" y="161"/>
                  <a:pt x="435" y="161"/>
                </a:cubicBezTo>
                <a:cubicBezTo>
                  <a:pt x="438" y="160"/>
                  <a:pt x="438" y="160"/>
                  <a:pt x="438" y="160"/>
                </a:cubicBezTo>
                <a:cubicBezTo>
                  <a:pt x="439" y="162"/>
                  <a:pt x="439" y="162"/>
                  <a:pt x="439" y="162"/>
                </a:cubicBezTo>
                <a:cubicBezTo>
                  <a:pt x="446" y="157"/>
                  <a:pt x="446" y="157"/>
                  <a:pt x="446" y="157"/>
                </a:cubicBezTo>
                <a:cubicBezTo>
                  <a:pt x="446" y="157"/>
                  <a:pt x="452" y="162"/>
                  <a:pt x="452" y="162"/>
                </a:cubicBezTo>
                <a:cubicBezTo>
                  <a:pt x="453" y="162"/>
                  <a:pt x="454" y="157"/>
                  <a:pt x="454" y="157"/>
                </a:cubicBezTo>
                <a:cubicBezTo>
                  <a:pt x="457" y="156"/>
                  <a:pt x="457" y="156"/>
                  <a:pt x="457" y="156"/>
                </a:cubicBezTo>
                <a:cubicBezTo>
                  <a:pt x="457" y="156"/>
                  <a:pt x="463" y="150"/>
                  <a:pt x="464" y="149"/>
                </a:cubicBezTo>
                <a:cubicBezTo>
                  <a:pt x="464" y="149"/>
                  <a:pt x="472" y="145"/>
                  <a:pt x="472" y="145"/>
                </a:cubicBezTo>
                <a:cubicBezTo>
                  <a:pt x="473" y="145"/>
                  <a:pt x="476" y="145"/>
                  <a:pt x="476" y="145"/>
                </a:cubicBezTo>
                <a:cubicBezTo>
                  <a:pt x="480" y="146"/>
                  <a:pt x="480" y="146"/>
                  <a:pt x="480" y="146"/>
                </a:cubicBezTo>
                <a:cubicBezTo>
                  <a:pt x="480" y="144"/>
                  <a:pt x="480" y="144"/>
                  <a:pt x="480" y="144"/>
                </a:cubicBezTo>
                <a:cubicBezTo>
                  <a:pt x="479" y="140"/>
                  <a:pt x="479" y="140"/>
                  <a:pt x="479" y="140"/>
                </a:cubicBezTo>
                <a:cubicBezTo>
                  <a:pt x="478" y="135"/>
                  <a:pt x="478" y="135"/>
                  <a:pt x="478" y="135"/>
                </a:cubicBezTo>
                <a:cubicBezTo>
                  <a:pt x="474" y="131"/>
                  <a:pt x="474" y="131"/>
                  <a:pt x="474" y="131"/>
                </a:cubicBezTo>
                <a:cubicBezTo>
                  <a:pt x="477" y="129"/>
                  <a:pt x="477" y="129"/>
                  <a:pt x="477" y="129"/>
                </a:cubicBezTo>
                <a:lnTo>
                  <a:pt x="482" y="127"/>
                </a:lnTo>
                <a:close/>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00A0C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endParaRPr lang="en-GB" altLang="en-US"/>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GB" altLang="en-US" sz="2000">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eaLnBrk="1" hangingPunct="1"/>
            <a:r>
              <a:rPr lang="en-GB" altLang="en-US" sz="1600" u="sng">
                <a:cs typeface="Arial" panose="020B0604020202020204" pitchFamily="34" charset="0"/>
              </a:rPr>
              <a:t>Do</a:t>
            </a:r>
          </a:p>
          <a:p>
            <a:pPr eaLnBrk="1" hangingPunct="1">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b="0">
              <a:cs typeface="Arial" panose="020B0604020202020204" pitchFamily="34" charset="0"/>
            </a:endParaRPr>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eaLnBrk="1" hangingPunct="1"/>
            <a:r>
              <a:rPr lang="en-GB" altLang="en-US" sz="1600" u="sng">
                <a:cs typeface="Arial" panose="020B0604020202020204" pitchFamily="34" charset="0"/>
              </a:rPr>
              <a:t>Don’t</a:t>
            </a:r>
          </a:p>
          <a:p>
            <a:pPr eaLnBrk="1" hangingPunct="1">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b="1">
                <a:solidFill>
                  <a:schemeClr val="tx1"/>
                </a:solidFill>
                <a:latin typeface="Arial" panose="020B0604020202020204" pitchFamily="34" charset="0"/>
                <a:ea typeface="ＭＳ Ｐゴシック" panose="020B0600070205080204" pitchFamily="34" charset="-128"/>
              </a:defRPr>
            </a:lvl1pPr>
            <a:lvl2pPr>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lvl="1" algn="ctr" eaLnBrk="1" hangingPunct="1">
              <a:lnSpc>
                <a:spcPct val="90000"/>
              </a:lnSpc>
              <a:spcBef>
                <a:spcPct val="20000"/>
              </a:spcBef>
              <a:buClr>
                <a:schemeClr val="accent1"/>
              </a:buClr>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1627</TotalTime>
  <Words>187</Words>
  <Application>Microsoft Office PowerPoint</Application>
  <PresentationFormat>On-screen Show (4:3)</PresentationFormat>
  <Paragraphs>24</Paragraphs>
  <Slides>5</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ＭＳ Ｐゴシック</vt:lpstr>
      <vt:lpstr>Wingdings</vt:lpstr>
      <vt:lpstr>Custom Design</vt:lpstr>
      <vt:lpstr>1_Custom Design</vt:lpstr>
      <vt:lpstr>Russia – vector map</vt:lpstr>
      <vt:lpstr>Add in 3d effects</vt:lpstr>
      <vt:lpstr>Put it your own colour scheme</vt:lpstr>
      <vt:lpstr>Basic vector outline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Presentation Magazine</dc:creator>
  <cp:lastModifiedBy>Jonty Pearce</cp:lastModifiedBy>
  <cp:revision>62</cp:revision>
  <dcterms:created xsi:type="dcterms:W3CDTF">2006-11-16T09:17:01Z</dcterms:created>
  <dcterms:modified xsi:type="dcterms:W3CDTF">2015-02-22T11:10:56Z</dcterms:modified>
</cp:coreProperties>
</file>