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1" r:id="rId2"/>
  </p:sldMasterIdLst>
  <p:notesMasterIdLst>
    <p:notesMasterId r:id="rId8"/>
  </p:notesMasterIdLst>
  <p:sldIdLst>
    <p:sldId id="282" r:id="rId3"/>
    <p:sldId id="283" r:id="rId4"/>
    <p:sldId id="277" r:id="rId5"/>
    <p:sldId id="279" r:id="rId6"/>
    <p:sldId id="281" r:id="rId7"/>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CDED"/>
    <a:srgbClr val="292B72"/>
    <a:srgbClr val="1E73C0"/>
    <a:srgbClr val="070713"/>
    <a:srgbClr val="3C4DC4"/>
    <a:srgbClr val="3CFF4D"/>
    <a:srgbClr val="88B5EF"/>
    <a:srgbClr val="0F38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31" autoAdjust="0"/>
    <p:restoredTop sz="94693" autoAdjust="0"/>
  </p:normalViewPr>
  <p:slideViewPr>
    <p:cSldViewPr>
      <p:cViewPr>
        <p:scale>
          <a:sx n="69" d="100"/>
          <a:sy n="69" d="100"/>
        </p:scale>
        <p:origin x="-222" y="-11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US"/>
          </a:p>
        </p:txBody>
      </p:sp>
      <p:sp>
        <p:nvSpPr>
          <p:cNvPr id="41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FA29A394-EFE9-4B57-AA23-0C34BAA64D30}" type="slidenum">
              <a:rPr lang="en-US" altLang="en-US"/>
              <a:pPr>
                <a:defRPr/>
              </a:pPr>
              <a:t>‹#›</a:t>
            </a:fld>
            <a:endParaRPr lang="en-US" altLang="en-US"/>
          </a:p>
        </p:txBody>
      </p:sp>
    </p:spTree>
    <p:extLst>
      <p:ext uri="{BB962C8B-B14F-4D97-AF65-F5344CB8AC3E}">
        <p14:creationId xmlns:p14="http://schemas.microsoft.com/office/powerpoint/2010/main" val="38162096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A179B43-7592-4571-8E8C-369A422D8334}" type="slidenum">
              <a:rPr lang="en-US" altLang="en-US" sz="1200" b="0"/>
              <a:pPr/>
              <a:t>1</a:t>
            </a:fld>
            <a:endParaRPr lang="en-US" altLang="en-US" sz="1200" b="0"/>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66855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5F9C2BD-2324-4382-A6BF-B9E98A321E7A}" type="slidenum">
              <a:rPr lang="en-US" altLang="en-US" sz="1200" b="0"/>
              <a:pPr/>
              <a:t>2</a:t>
            </a:fld>
            <a:endParaRPr lang="en-US" altLang="en-US" sz="1200" b="0"/>
          </a:p>
        </p:txBody>
      </p:sp>
      <p:sp>
        <p:nvSpPr>
          <p:cNvPr id="8195" name="Rectangle 2"/>
          <p:cNvSpPr>
            <a:spLocks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65927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78D39B6-43FB-4A65-8722-54DBEB6A0BAE}" type="slidenum">
              <a:rPr lang="en-US" altLang="en-US" sz="1200" b="0"/>
              <a:pPr/>
              <a:t>3</a:t>
            </a:fld>
            <a:endParaRPr lang="en-US" altLang="en-US" sz="1200" b="0"/>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74220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6539F0B-9A28-490C-80B7-140ABA975A32}" type="slidenum">
              <a:rPr lang="en-US" altLang="en-US" sz="1200" b="0"/>
              <a:pPr/>
              <a:t>4</a:t>
            </a:fld>
            <a:endParaRPr lang="en-US" altLang="en-US" sz="1200" b="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751188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A60CA5EE-B8A2-4D3F-9850-EB8DAD7A25C5}" type="slidenum">
              <a:rPr lang="en-US" altLang="en-US" sz="1200" b="0"/>
              <a:pPr/>
              <a:t>5</a:t>
            </a:fld>
            <a:endParaRPr lang="en-US" altLang="en-US" sz="1200" b="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07295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hesea"/>
          <p:cNvPicPr>
            <a:picLocks noChangeAspect="1" noChangeArrowheads="1"/>
          </p:cNvPicPr>
          <p:nvPr userDrawn="1"/>
        </p:nvPicPr>
        <p:blipFill>
          <a:blip r:embed="rId2">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457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F1661B91-2A2D-44D9-A798-2F3CC3552147}" type="slidenum">
              <a:rPr lang="en-US" altLang="en-US"/>
              <a:pPr>
                <a:defRPr/>
              </a:pPr>
              <a:t>‹#›</a:t>
            </a:fld>
            <a:endParaRPr lang="en-US" altLang="en-US"/>
          </a:p>
        </p:txBody>
      </p:sp>
    </p:spTree>
    <p:extLst>
      <p:ext uri="{BB962C8B-B14F-4D97-AF65-F5344CB8AC3E}">
        <p14:creationId xmlns:p14="http://schemas.microsoft.com/office/powerpoint/2010/main" val="361551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B92B95-B75C-4F7F-A35B-8BBE49BD7590}" type="slidenum">
              <a:rPr lang="en-US" altLang="en-US"/>
              <a:pPr>
                <a:defRPr/>
              </a:pPr>
              <a:t>‹#›</a:t>
            </a:fld>
            <a:endParaRPr lang="en-US" altLang="en-US"/>
          </a:p>
        </p:txBody>
      </p:sp>
    </p:spTree>
    <p:extLst>
      <p:ext uri="{BB962C8B-B14F-4D97-AF65-F5344CB8AC3E}">
        <p14:creationId xmlns:p14="http://schemas.microsoft.com/office/powerpoint/2010/main" val="88145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8C54F2-8484-4C5D-8F65-DC520F7969B6}" type="slidenum">
              <a:rPr lang="en-US" altLang="en-US"/>
              <a:pPr>
                <a:defRPr/>
              </a:pPr>
              <a:t>‹#›</a:t>
            </a:fld>
            <a:endParaRPr lang="en-US" altLang="en-US"/>
          </a:p>
        </p:txBody>
      </p:sp>
    </p:spTree>
    <p:extLst>
      <p:ext uri="{BB962C8B-B14F-4D97-AF65-F5344CB8AC3E}">
        <p14:creationId xmlns:p14="http://schemas.microsoft.com/office/powerpoint/2010/main" val="2364703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DF03691-6423-4F40-895E-6BE7FFAF6923}" type="slidenum">
              <a:rPr lang="en-GB" altLang="en-US"/>
              <a:pPr>
                <a:defRPr/>
              </a:pPr>
              <a:t>‹#›</a:t>
            </a:fld>
            <a:endParaRPr lang="en-GB" altLang="en-US"/>
          </a:p>
        </p:txBody>
      </p:sp>
    </p:spTree>
    <p:extLst>
      <p:ext uri="{BB962C8B-B14F-4D97-AF65-F5344CB8AC3E}">
        <p14:creationId xmlns:p14="http://schemas.microsoft.com/office/powerpoint/2010/main" val="481313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1C78B27-4089-4AD6-9B32-DA2BBD627FBE}" type="slidenum">
              <a:rPr lang="en-GB" altLang="en-US"/>
              <a:pPr>
                <a:defRPr/>
              </a:pPr>
              <a:t>‹#›</a:t>
            </a:fld>
            <a:endParaRPr lang="en-GB" altLang="en-US"/>
          </a:p>
        </p:txBody>
      </p:sp>
    </p:spTree>
    <p:extLst>
      <p:ext uri="{BB962C8B-B14F-4D97-AF65-F5344CB8AC3E}">
        <p14:creationId xmlns:p14="http://schemas.microsoft.com/office/powerpoint/2010/main" val="1958076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87736FE-81B0-4C86-B145-9A7C058F6E84}" type="slidenum">
              <a:rPr lang="en-GB" altLang="en-US"/>
              <a:pPr>
                <a:defRPr/>
              </a:pPr>
              <a:t>‹#›</a:t>
            </a:fld>
            <a:endParaRPr lang="en-GB" altLang="en-US"/>
          </a:p>
        </p:txBody>
      </p:sp>
    </p:spTree>
    <p:extLst>
      <p:ext uri="{BB962C8B-B14F-4D97-AF65-F5344CB8AC3E}">
        <p14:creationId xmlns:p14="http://schemas.microsoft.com/office/powerpoint/2010/main" val="3679890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BBCFD6B-8E4B-430A-9387-D229E3731968}" type="slidenum">
              <a:rPr lang="en-GB" altLang="en-US"/>
              <a:pPr>
                <a:defRPr/>
              </a:pPr>
              <a:t>‹#›</a:t>
            </a:fld>
            <a:endParaRPr lang="en-GB" altLang="en-US"/>
          </a:p>
        </p:txBody>
      </p:sp>
    </p:spTree>
    <p:extLst>
      <p:ext uri="{BB962C8B-B14F-4D97-AF65-F5344CB8AC3E}">
        <p14:creationId xmlns:p14="http://schemas.microsoft.com/office/powerpoint/2010/main" val="534403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29ADD15-2AD5-4C75-A64A-B1B8BD0D7BB9}" type="slidenum">
              <a:rPr lang="en-GB" altLang="en-US"/>
              <a:pPr>
                <a:defRPr/>
              </a:pPr>
              <a:t>‹#›</a:t>
            </a:fld>
            <a:endParaRPr lang="en-GB" altLang="en-US"/>
          </a:p>
        </p:txBody>
      </p:sp>
    </p:spTree>
    <p:extLst>
      <p:ext uri="{BB962C8B-B14F-4D97-AF65-F5344CB8AC3E}">
        <p14:creationId xmlns:p14="http://schemas.microsoft.com/office/powerpoint/2010/main" val="3091936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73EC026A-BC02-4FF7-A162-CE06C07763B7}" type="slidenum">
              <a:rPr lang="en-GB" altLang="en-US"/>
              <a:pPr>
                <a:defRPr/>
              </a:pPr>
              <a:t>‹#›</a:t>
            </a:fld>
            <a:endParaRPr lang="en-GB" altLang="en-US"/>
          </a:p>
        </p:txBody>
      </p:sp>
    </p:spTree>
    <p:extLst>
      <p:ext uri="{BB962C8B-B14F-4D97-AF65-F5344CB8AC3E}">
        <p14:creationId xmlns:p14="http://schemas.microsoft.com/office/powerpoint/2010/main" val="13326750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C3565DD4-EED0-4524-AB5F-497579E07B6C}" type="slidenum">
              <a:rPr lang="en-GB" altLang="en-US"/>
              <a:pPr>
                <a:defRPr/>
              </a:pPr>
              <a:t>‹#›</a:t>
            </a:fld>
            <a:endParaRPr lang="en-GB" altLang="en-US"/>
          </a:p>
        </p:txBody>
      </p:sp>
    </p:spTree>
    <p:extLst>
      <p:ext uri="{BB962C8B-B14F-4D97-AF65-F5344CB8AC3E}">
        <p14:creationId xmlns:p14="http://schemas.microsoft.com/office/powerpoint/2010/main" val="15236378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5F5F47C-FE07-4226-B925-BC3FE5CF45A9}" type="slidenum">
              <a:rPr lang="en-GB" altLang="en-US"/>
              <a:pPr>
                <a:defRPr/>
              </a:pPr>
              <a:t>‹#›</a:t>
            </a:fld>
            <a:endParaRPr lang="en-GB" altLang="en-US"/>
          </a:p>
        </p:txBody>
      </p:sp>
    </p:spTree>
    <p:extLst>
      <p:ext uri="{BB962C8B-B14F-4D97-AF65-F5344CB8AC3E}">
        <p14:creationId xmlns:p14="http://schemas.microsoft.com/office/powerpoint/2010/main" val="155608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B92532-D99E-4244-87B0-3F5C69812E32}" type="slidenum">
              <a:rPr lang="en-US" altLang="en-US"/>
              <a:pPr>
                <a:defRPr/>
              </a:pPr>
              <a:t>‹#›</a:t>
            </a:fld>
            <a:endParaRPr lang="en-US" altLang="en-US"/>
          </a:p>
        </p:txBody>
      </p:sp>
    </p:spTree>
    <p:extLst>
      <p:ext uri="{BB962C8B-B14F-4D97-AF65-F5344CB8AC3E}">
        <p14:creationId xmlns:p14="http://schemas.microsoft.com/office/powerpoint/2010/main" val="6115927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A4B4A01-B573-42DE-8A2F-E9BB34507880}" type="slidenum">
              <a:rPr lang="en-GB" altLang="en-US"/>
              <a:pPr>
                <a:defRPr/>
              </a:pPr>
              <a:t>‹#›</a:t>
            </a:fld>
            <a:endParaRPr lang="en-GB" altLang="en-US"/>
          </a:p>
        </p:txBody>
      </p:sp>
    </p:spTree>
    <p:extLst>
      <p:ext uri="{BB962C8B-B14F-4D97-AF65-F5344CB8AC3E}">
        <p14:creationId xmlns:p14="http://schemas.microsoft.com/office/powerpoint/2010/main" val="1739668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6F567CC-767F-4D21-BA7A-AC2599429679}" type="slidenum">
              <a:rPr lang="en-GB" altLang="en-US"/>
              <a:pPr>
                <a:defRPr/>
              </a:pPr>
              <a:t>‹#›</a:t>
            </a:fld>
            <a:endParaRPr lang="en-GB" altLang="en-US"/>
          </a:p>
        </p:txBody>
      </p:sp>
    </p:spTree>
    <p:extLst>
      <p:ext uri="{BB962C8B-B14F-4D97-AF65-F5344CB8AC3E}">
        <p14:creationId xmlns:p14="http://schemas.microsoft.com/office/powerpoint/2010/main" val="11742906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1FDF62B-6A84-470B-B3AE-81274699EE52}" type="slidenum">
              <a:rPr lang="en-GB" altLang="en-US"/>
              <a:pPr>
                <a:defRPr/>
              </a:pPr>
              <a:t>‹#›</a:t>
            </a:fld>
            <a:endParaRPr lang="en-GB" altLang="en-US"/>
          </a:p>
        </p:txBody>
      </p:sp>
    </p:spTree>
    <p:extLst>
      <p:ext uri="{BB962C8B-B14F-4D97-AF65-F5344CB8AC3E}">
        <p14:creationId xmlns:p14="http://schemas.microsoft.com/office/powerpoint/2010/main" val="3640366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260BF1-E11D-488C-8D06-CAD850A01B32}" type="slidenum">
              <a:rPr lang="en-US" altLang="en-US"/>
              <a:pPr>
                <a:defRPr/>
              </a:pPr>
              <a:t>‹#›</a:t>
            </a:fld>
            <a:endParaRPr lang="en-US" altLang="en-US"/>
          </a:p>
        </p:txBody>
      </p:sp>
    </p:spTree>
    <p:extLst>
      <p:ext uri="{BB962C8B-B14F-4D97-AF65-F5344CB8AC3E}">
        <p14:creationId xmlns:p14="http://schemas.microsoft.com/office/powerpoint/2010/main" val="3342600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3A9729-8498-4FF5-9921-FCD3E10C1E0E}" type="slidenum">
              <a:rPr lang="en-US" altLang="en-US"/>
              <a:pPr>
                <a:defRPr/>
              </a:pPr>
              <a:t>‹#›</a:t>
            </a:fld>
            <a:endParaRPr lang="en-US" altLang="en-US"/>
          </a:p>
        </p:txBody>
      </p:sp>
    </p:spTree>
    <p:extLst>
      <p:ext uri="{BB962C8B-B14F-4D97-AF65-F5344CB8AC3E}">
        <p14:creationId xmlns:p14="http://schemas.microsoft.com/office/powerpoint/2010/main" val="26736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3FFFA5C-0272-408C-A80B-5099036830B1}" type="slidenum">
              <a:rPr lang="en-US" altLang="en-US"/>
              <a:pPr>
                <a:defRPr/>
              </a:pPr>
              <a:t>‹#›</a:t>
            </a:fld>
            <a:endParaRPr lang="en-US" altLang="en-US"/>
          </a:p>
        </p:txBody>
      </p:sp>
    </p:spTree>
    <p:extLst>
      <p:ext uri="{BB962C8B-B14F-4D97-AF65-F5344CB8AC3E}">
        <p14:creationId xmlns:p14="http://schemas.microsoft.com/office/powerpoint/2010/main" val="130120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4CF23D2-F9AE-46B7-B8D8-029608D270BB}" type="slidenum">
              <a:rPr lang="en-US" altLang="en-US"/>
              <a:pPr>
                <a:defRPr/>
              </a:pPr>
              <a:t>‹#›</a:t>
            </a:fld>
            <a:endParaRPr lang="en-US" altLang="en-US"/>
          </a:p>
        </p:txBody>
      </p:sp>
    </p:spTree>
    <p:extLst>
      <p:ext uri="{BB962C8B-B14F-4D97-AF65-F5344CB8AC3E}">
        <p14:creationId xmlns:p14="http://schemas.microsoft.com/office/powerpoint/2010/main" val="145383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72B7B55-1824-476A-9995-7FDEEC090020}" type="slidenum">
              <a:rPr lang="en-US" altLang="en-US"/>
              <a:pPr>
                <a:defRPr/>
              </a:pPr>
              <a:t>‹#›</a:t>
            </a:fld>
            <a:endParaRPr lang="en-US" altLang="en-US"/>
          </a:p>
        </p:txBody>
      </p:sp>
    </p:spTree>
    <p:extLst>
      <p:ext uri="{BB962C8B-B14F-4D97-AF65-F5344CB8AC3E}">
        <p14:creationId xmlns:p14="http://schemas.microsoft.com/office/powerpoint/2010/main" val="2547682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1F56C9F-7653-41CB-AD9D-B0D64B579988}" type="slidenum">
              <a:rPr lang="en-US" altLang="en-US"/>
              <a:pPr>
                <a:defRPr/>
              </a:pPr>
              <a:t>‹#›</a:t>
            </a:fld>
            <a:endParaRPr lang="en-US" altLang="en-US"/>
          </a:p>
        </p:txBody>
      </p:sp>
    </p:spTree>
    <p:extLst>
      <p:ext uri="{BB962C8B-B14F-4D97-AF65-F5344CB8AC3E}">
        <p14:creationId xmlns:p14="http://schemas.microsoft.com/office/powerpoint/2010/main" val="2773630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21C75A-4577-4CA3-9861-71A3C7F50702}" type="slidenum">
              <a:rPr lang="en-US" altLang="en-US"/>
              <a:pPr>
                <a:defRPr/>
              </a:pPr>
              <a:t>‹#›</a:t>
            </a:fld>
            <a:endParaRPr lang="en-US" altLang="en-US"/>
          </a:p>
        </p:txBody>
      </p:sp>
    </p:spTree>
    <p:extLst>
      <p:ext uri="{BB962C8B-B14F-4D97-AF65-F5344CB8AC3E}">
        <p14:creationId xmlns:p14="http://schemas.microsoft.com/office/powerpoint/2010/main" val="3981591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thesea"/>
          <p:cNvPicPr>
            <a:picLocks noChangeAspect="1" noChangeArrowheads="1"/>
          </p:cNvPicPr>
          <p:nvPr userDrawn="1"/>
        </p:nvPicPr>
        <p:blipFill>
          <a:blip r:embed="rId13">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B040C8C2-4EE7-4056-A432-BA06DD0A7D6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64"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78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GB"/>
          </a:p>
        </p:txBody>
      </p:sp>
      <p:sp>
        <p:nvSpPr>
          <p:cNvPr id="2078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GB"/>
          </a:p>
        </p:txBody>
      </p:sp>
      <p:sp>
        <p:nvSpPr>
          <p:cNvPr id="2078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46D37854-D71D-45B3-82DE-FC842189246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reeform 8"/>
          <p:cNvSpPr>
            <a:spLocks/>
          </p:cNvSpPr>
          <p:nvPr/>
        </p:nvSpPr>
        <p:spPr bwMode="auto">
          <a:xfrm>
            <a:off x="1116013" y="1123950"/>
            <a:ext cx="6840537" cy="5053013"/>
          </a:xfrm>
          <a:custGeom>
            <a:avLst/>
            <a:gdLst>
              <a:gd name="T0" fmla="*/ 2147483646 w 3583"/>
              <a:gd name="T1" fmla="*/ 2147483646 h 2647"/>
              <a:gd name="T2" fmla="*/ 2147483646 w 3583"/>
              <a:gd name="T3" fmla="*/ 2147483646 h 2647"/>
              <a:gd name="T4" fmla="*/ 2147483646 w 3583"/>
              <a:gd name="T5" fmla="*/ 2147483646 h 2647"/>
              <a:gd name="T6" fmla="*/ 2147483646 w 3583"/>
              <a:gd name="T7" fmla="*/ 2147483646 h 2647"/>
              <a:gd name="T8" fmla="*/ 2147483646 w 3583"/>
              <a:gd name="T9" fmla="*/ 2147483646 h 2647"/>
              <a:gd name="T10" fmla="*/ 2147483646 w 3583"/>
              <a:gd name="T11" fmla="*/ 2147483646 h 2647"/>
              <a:gd name="T12" fmla="*/ 2147483646 w 3583"/>
              <a:gd name="T13" fmla="*/ 2147483646 h 2647"/>
              <a:gd name="T14" fmla="*/ 2147483646 w 3583"/>
              <a:gd name="T15" fmla="*/ 2147483646 h 2647"/>
              <a:gd name="T16" fmla="*/ 2147483646 w 3583"/>
              <a:gd name="T17" fmla="*/ 2147483646 h 2647"/>
              <a:gd name="T18" fmla="*/ 2147483646 w 3583"/>
              <a:gd name="T19" fmla="*/ 2147483646 h 2647"/>
              <a:gd name="T20" fmla="*/ 2147483646 w 3583"/>
              <a:gd name="T21" fmla="*/ 2147483646 h 2647"/>
              <a:gd name="T22" fmla="*/ 2147483646 w 3583"/>
              <a:gd name="T23" fmla="*/ 2147483646 h 2647"/>
              <a:gd name="T24" fmla="*/ 2147483646 w 3583"/>
              <a:gd name="T25" fmla="*/ 2147483646 h 2647"/>
              <a:gd name="T26" fmla="*/ 2147483646 w 3583"/>
              <a:gd name="T27" fmla="*/ 2147483646 h 2647"/>
              <a:gd name="T28" fmla="*/ 2147483646 w 3583"/>
              <a:gd name="T29" fmla="*/ 2147483646 h 2647"/>
              <a:gd name="T30" fmla="*/ 2147483646 w 3583"/>
              <a:gd name="T31" fmla="*/ 2147483646 h 2647"/>
              <a:gd name="T32" fmla="*/ 2147483646 w 3583"/>
              <a:gd name="T33" fmla="*/ 2147483646 h 2647"/>
              <a:gd name="T34" fmla="*/ 2147483646 w 3583"/>
              <a:gd name="T35" fmla="*/ 2147483646 h 2647"/>
              <a:gd name="T36" fmla="*/ 2147483646 w 3583"/>
              <a:gd name="T37" fmla="*/ 2147483646 h 2647"/>
              <a:gd name="T38" fmla="*/ 2147483646 w 3583"/>
              <a:gd name="T39" fmla="*/ 2147483646 h 2647"/>
              <a:gd name="T40" fmla="*/ 2147483646 w 3583"/>
              <a:gd name="T41" fmla="*/ 2147483646 h 2647"/>
              <a:gd name="T42" fmla="*/ 2147483646 w 3583"/>
              <a:gd name="T43" fmla="*/ 2147483646 h 2647"/>
              <a:gd name="T44" fmla="*/ 2147483646 w 3583"/>
              <a:gd name="T45" fmla="*/ 2147483646 h 2647"/>
              <a:gd name="T46" fmla="*/ 2147483646 w 3583"/>
              <a:gd name="T47" fmla="*/ 2147483646 h 2647"/>
              <a:gd name="T48" fmla="*/ 2147483646 w 3583"/>
              <a:gd name="T49" fmla="*/ 2147483646 h 2647"/>
              <a:gd name="T50" fmla="*/ 2147483646 w 3583"/>
              <a:gd name="T51" fmla="*/ 2147483646 h 2647"/>
              <a:gd name="T52" fmla="*/ 2147483646 w 3583"/>
              <a:gd name="T53" fmla="*/ 2147483646 h 2647"/>
              <a:gd name="T54" fmla="*/ 2147483646 w 3583"/>
              <a:gd name="T55" fmla="*/ 2147483646 h 2647"/>
              <a:gd name="T56" fmla="*/ 2147483646 w 3583"/>
              <a:gd name="T57" fmla="*/ 2147483646 h 2647"/>
              <a:gd name="T58" fmla="*/ 2147483646 w 3583"/>
              <a:gd name="T59" fmla="*/ 2147483646 h 2647"/>
              <a:gd name="T60" fmla="*/ 2147483646 w 3583"/>
              <a:gd name="T61" fmla="*/ 2147483646 h 2647"/>
              <a:gd name="T62" fmla="*/ 2147483646 w 3583"/>
              <a:gd name="T63" fmla="*/ 2147483646 h 2647"/>
              <a:gd name="T64" fmla="*/ 2147483646 w 3583"/>
              <a:gd name="T65" fmla="*/ 2147483646 h 2647"/>
              <a:gd name="T66" fmla="*/ 2147483646 w 3583"/>
              <a:gd name="T67" fmla="*/ 2147483646 h 2647"/>
              <a:gd name="T68" fmla="*/ 2147483646 w 3583"/>
              <a:gd name="T69" fmla="*/ 2147483646 h 2647"/>
              <a:gd name="T70" fmla="*/ 2147483646 w 3583"/>
              <a:gd name="T71" fmla="*/ 2147483646 h 2647"/>
              <a:gd name="T72" fmla="*/ 2147483646 w 3583"/>
              <a:gd name="T73" fmla="*/ 2147483646 h 2647"/>
              <a:gd name="T74" fmla="*/ 2147483646 w 3583"/>
              <a:gd name="T75" fmla="*/ 2147483646 h 2647"/>
              <a:gd name="T76" fmla="*/ 2147483646 w 3583"/>
              <a:gd name="T77" fmla="*/ 2147483646 h 2647"/>
              <a:gd name="T78" fmla="*/ 2147483646 w 3583"/>
              <a:gd name="T79" fmla="*/ 2147483646 h 2647"/>
              <a:gd name="T80" fmla="*/ 2147483646 w 3583"/>
              <a:gd name="T81" fmla="*/ 2147483646 h 2647"/>
              <a:gd name="T82" fmla="*/ 2147483646 w 3583"/>
              <a:gd name="T83" fmla="*/ 2147483646 h 2647"/>
              <a:gd name="T84" fmla="*/ 2147483646 w 3583"/>
              <a:gd name="T85" fmla="*/ 2147483646 h 2647"/>
              <a:gd name="T86" fmla="*/ 2147483646 w 3583"/>
              <a:gd name="T87" fmla="*/ 2147483646 h 2647"/>
              <a:gd name="T88" fmla="*/ 2147483646 w 3583"/>
              <a:gd name="T89" fmla="*/ 2147483646 h 2647"/>
              <a:gd name="T90" fmla="*/ 2147483646 w 3583"/>
              <a:gd name="T91" fmla="*/ 2147483646 h 2647"/>
              <a:gd name="T92" fmla="*/ 2147483646 w 3583"/>
              <a:gd name="T93" fmla="*/ 2147483646 h 2647"/>
              <a:gd name="T94" fmla="*/ 2147483646 w 3583"/>
              <a:gd name="T95" fmla="*/ 2147483646 h 2647"/>
              <a:gd name="T96" fmla="*/ 2147483646 w 3583"/>
              <a:gd name="T97" fmla="*/ 2147483646 h 2647"/>
              <a:gd name="T98" fmla="*/ 2147483646 w 3583"/>
              <a:gd name="T99" fmla="*/ 2147483646 h 2647"/>
              <a:gd name="T100" fmla="*/ 2147483646 w 3583"/>
              <a:gd name="T101" fmla="*/ 2147483646 h 2647"/>
              <a:gd name="T102" fmla="*/ 2147483646 w 3583"/>
              <a:gd name="T103" fmla="*/ 2147483646 h 2647"/>
              <a:gd name="T104" fmla="*/ 2147483646 w 3583"/>
              <a:gd name="T105" fmla="*/ 2147483646 h 2647"/>
              <a:gd name="T106" fmla="*/ 2147483646 w 3583"/>
              <a:gd name="T107" fmla="*/ 2147483646 h 2647"/>
              <a:gd name="T108" fmla="*/ 2147483646 w 3583"/>
              <a:gd name="T109" fmla="*/ 2147483646 h 2647"/>
              <a:gd name="T110" fmla="*/ 2147483646 w 3583"/>
              <a:gd name="T111" fmla="*/ 2147483646 h 264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583" h="2647">
                <a:moveTo>
                  <a:pt x="3357" y="473"/>
                </a:moveTo>
                <a:lnTo>
                  <a:pt x="3357" y="473"/>
                </a:lnTo>
                <a:lnTo>
                  <a:pt x="3319" y="393"/>
                </a:lnTo>
                <a:lnTo>
                  <a:pt x="3168" y="353"/>
                </a:lnTo>
                <a:lnTo>
                  <a:pt x="2987" y="0"/>
                </a:lnTo>
                <a:lnTo>
                  <a:pt x="2814" y="0"/>
                </a:lnTo>
                <a:lnTo>
                  <a:pt x="2761" y="96"/>
                </a:lnTo>
                <a:lnTo>
                  <a:pt x="2648" y="313"/>
                </a:lnTo>
                <a:lnTo>
                  <a:pt x="2535" y="313"/>
                </a:lnTo>
                <a:lnTo>
                  <a:pt x="2519" y="353"/>
                </a:lnTo>
                <a:lnTo>
                  <a:pt x="2519" y="361"/>
                </a:lnTo>
                <a:lnTo>
                  <a:pt x="2527" y="361"/>
                </a:lnTo>
                <a:lnTo>
                  <a:pt x="2535" y="361"/>
                </a:lnTo>
                <a:lnTo>
                  <a:pt x="2535" y="369"/>
                </a:lnTo>
                <a:lnTo>
                  <a:pt x="2542" y="369"/>
                </a:lnTo>
                <a:lnTo>
                  <a:pt x="2550" y="369"/>
                </a:lnTo>
                <a:lnTo>
                  <a:pt x="2550" y="377"/>
                </a:lnTo>
                <a:lnTo>
                  <a:pt x="2557" y="377"/>
                </a:lnTo>
                <a:lnTo>
                  <a:pt x="2550" y="377"/>
                </a:lnTo>
                <a:lnTo>
                  <a:pt x="2550" y="369"/>
                </a:lnTo>
                <a:lnTo>
                  <a:pt x="2542" y="369"/>
                </a:lnTo>
                <a:lnTo>
                  <a:pt x="2535" y="369"/>
                </a:lnTo>
                <a:lnTo>
                  <a:pt x="2535" y="361"/>
                </a:lnTo>
                <a:lnTo>
                  <a:pt x="2527" y="361"/>
                </a:lnTo>
                <a:lnTo>
                  <a:pt x="2519" y="361"/>
                </a:lnTo>
                <a:lnTo>
                  <a:pt x="2519" y="353"/>
                </a:lnTo>
                <a:lnTo>
                  <a:pt x="2482" y="433"/>
                </a:lnTo>
                <a:lnTo>
                  <a:pt x="2482" y="529"/>
                </a:lnTo>
                <a:lnTo>
                  <a:pt x="2648" y="553"/>
                </a:lnTo>
                <a:lnTo>
                  <a:pt x="2685" y="634"/>
                </a:lnTo>
                <a:lnTo>
                  <a:pt x="2519" y="690"/>
                </a:lnTo>
                <a:lnTo>
                  <a:pt x="2384" y="754"/>
                </a:lnTo>
                <a:lnTo>
                  <a:pt x="2255" y="810"/>
                </a:lnTo>
                <a:lnTo>
                  <a:pt x="2218" y="947"/>
                </a:lnTo>
                <a:lnTo>
                  <a:pt x="2014" y="971"/>
                </a:lnTo>
                <a:lnTo>
                  <a:pt x="1810" y="1107"/>
                </a:lnTo>
                <a:lnTo>
                  <a:pt x="1622" y="1011"/>
                </a:lnTo>
                <a:lnTo>
                  <a:pt x="1395" y="987"/>
                </a:lnTo>
                <a:lnTo>
                  <a:pt x="1230" y="810"/>
                </a:lnTo>
                <a:lnTo>
                  <a:pt x="988" y="730"/>
                </a:lnTo>
                <a:lnTo>
                  <a:pt x="966" y="529"/>
                </a:lnTo>
                <a:lnTo>
                  <a:pt x="837" y="457"/>
                </a:lnTo>
                <a:lnTo>
                  <a:pt x="822" y="433"/>
                </a:lnTo>
                <a:lnTo>
                  <a:pt x="784" y="457"/>
                </a:lnTo>
                <a:lnTo>
                  <a:pt x="724" y="473"/>
                </a:lnTo>
                <a:lnTo>
                  <a:pt x="686" y="594"/>
                </a:lnTo>
                <a:lnTo>
                  <a:pt x="536" y="570"/>
                </a:lnTo>
                <a:lnTo>
                  <a:pt x="498" y="770"/>
                </a:lnTo>
                <a:lnTo>
                  <a:pt x="370" y="794"/>
                </a:lnTo>
                <a:lnTo>
                  <a:pt x="332" y="1027"/>
                </a:lnTo>
                <a:lnTo>
                  <a:pt x="256" y="1107"/>
                </a:lnTo>
                <a:lnTo>
                  <a:pt x="166" y="1187"/>
                </a:lnTo>
                <a:lnTo>
                  <a:pt x="15" y="1227"/>
                </a:lnTo>
                <a:lnTo>
                  <a:pt x="0" y="1307"/>
                </a:lnTo>
                <a:lnTo>
                  <a:pt x="38" y="1340"/>
                </a:lnTo>
                <a:lnTo>
                  <a:pt x="53" y="1404"/>
                </a:lnTo>
                <a:lnTo>
                  <a:pt x="15" y="1420"/>
                </a:lnTo>
                <a:lnTo>
                  <a:pt x="53" y="1460"/>
                </a:lnTo>
                <a:lnTo>
                  <a:pt x="113" y="1484"/>
                </a:lnTo>
                <a:lnTo>
                  <a:pt x="166" y="1564"/>
                </a:lnTo>
                <a:lnTo>
                  <a:pt x="241" y="1564"/>
                </a:lnTo>
                <a:lnTo>
                  <a:pt x="355" y="1564"/>
                </a:lnTo>
                <a:lnTo>
                  <a:pt x="370" y="1596"/>
                </a:lnTo>
                <a:lnTo>
                  <a:pt x="294" y="1717"/>
                </a:lnTo>
                <a:lnTo>
                  <a:pt x="317" y="1781"/>
                </a:lnTo>
                <a:lnTo>
                  <a:pt x="279" y="1837"/>
                </a:lnTo>
                <a:lnTo>
                  <a:pt x="317" y="1917"/>
                </a:lnTo>
                <a:lnTo>
                  <a:pt x="407" y="1957"/>
                </a:lnTo>
                <a:lnTo>
                  <a:pt x="392" y="1973"/>
                </a:lnTo>
                <a:lnTo>
                  <a:pt x="430" y="1973"/>
                </a:lnTo>
                <a:lnTo>
                  <a:pt x="558" y="2037"/>
                </a:lnTo>
                <a:lnTo>
                  <a:pt x="671" y="2094"/>
                </a:lnTo>
                <a:lnTo>
                  <a:pt x="784" y="2118"/>
                </a:lnTo>
                <a:lnTo>
                  <a:pt x="822" y="2150"/>
                </a:lnTo>
                <a:lnTo>
                  <a:pt x="852" y="2150"/>
                </a:lnTo>
                <a:lnTo>
                  <a:pt x="913" y="2190"/>
                </a:lnTo>
                <a:lnTo>
                  <a:pt x="988" y="2190"/>
                </a:lnTo>
                <a:lnTo>
                  <a:pt x="1064" y="2190"/>
                </a:lnTo>
                <a:lnTo>
                  <a:pt x="1116" y="2118"/>
                </a:lnTo>
                <a:lnTo>
                  <a:pt x="1192" y="2053"/>
                </a:lnTo>
                <a:lnTo>
                  <a:pt x="1282" y="2053"/>
                </a:lnTo>
                <a:lnTo>
                  <a:pt x="1358" y="2118"/>
                </a:lnTo>
                <a:lnTo>
                  <a:pt x="1395" y="2118"/>
                </a:lnTo>
                <a:lnTo>
                  <a:pt x="1433" y="2134"/>
                </a:lnTo>
                <a:lnTo>
                  <a:pt x="1456" y="2230"/>
                </a:lnTo>
                <a:lnTo>
                  <a:pt x="1418" y="2350"/>
                </a:lnTo>
                <a:lnTo>
                  <a:pt x="1418" y="2390"/>
                </a:lnTo>
                <a:lnTo>
                  <a:pt x="1471" y="2406"/>
                </a:lnTo>
                <a:lnTo>
                  <a:pt x="1509" y="2471"/>
                </a:lnTo>
                <a:lnTo>
                  <a:pt x="1509" y="2511"/>
                </a:lnTo>
                <a:lnTo>
                  <a:pt x="1599" y="2551"/>
                </a:lnTo>
                <a:lnTo>
                  <a:pt x="1584" y="2567"/>
                </a:lnTo>
                <a:lnTo>
                  <a:pt x="1675" y="2551"/>
                </a:lnTo>
                <a:lnTo>
                  <a:pt x="1697" y="2471"/>
                </a:lnTo>
                <a:lnTo>
                  <a:pt x="1886" y="2471"/>
                </a:lnTo>
                <a:lnTo>
                  <a:pt x="1954" y="2527"/>
                </a:lnTo>
                <a:lnTo>
                  <a:pt x="1976" y="2591"/>
                </a:lnTo>
                <a:lnTo>
                  <a:pt x="2014" y="2567"/>
                </a:lnTo>
                <a:lnTo>
                  <a:pt x="2142" y="2647"/>
                </a:lnTo>
                <a:lnTo>
                  <a:pt x="2142" y="2591"/>
                </a:lnTo>
                <a:lnTo>
                  <a:pt x="2293" y="2527"/>
                </a:lnTo>
                <a:lnTo>
                  <a:pt x="2308" y="2511"/>
                </a:lnTo>
                <a:lnTo>
                  <a:pt x="2346" y="2487"/>
                </a:lnTo>
                <a:lnTo>
                  <a:pt x="2384" y="2511"/>
                </a:lnTo>
                <a:lnTo>
                  <a:pt x="2459" y="2471"/>
                </a:lnTo>
                <a:lnTo>
                  <a:pt x="2557" y="2406"/>
                </a:lnTo>
                <a:lnTo>
                  <a:pt x="2648" y="2334"/>
                </a:lnTo>
                <a:lnTo>
                  <a:pt x="2685" y="2254"/>
                </a:lnTo>
                <a:lnTo>
                  <a:pt x="2738" y="2174"/>
                </a:lnTo>
                <a:lnTo>
                  <a:pt x="2799" y="2053"/>
                </a:lnTo>
                <a:lnTo>
                  <a:pt x="2799" y="1997"/>
                </a:lnTo>
                <a:lnTo>
                  <a:pt x="2776" y="1957"/>
                </a:lnTo>
                <a:lnTo>
                  <a:pt x="2799" y="1893"/>
                </a:lnTo>
                <a:lnTo>
                  <a:pt x="2776" y="1821"/>
                </a:lnTo>
                <a:lnTo>
                  <a:pt x="2685" y="1620"/>
                </a:lnTo>
                <a:lnTo>
                  <a:pt x="2700" y="1596"/>
                </a:lnTo>
                <a:lnTo>
                  <a:pt x="2776" y="1500"/>
                </a:lnTo>
                <a:lnTo>
                  <a:pt x="2836" y="1484"/>
                </a:lnTo>
                <a:lnTo>
                  <a:pt x="2844" y="1476"/>
                </a:lnTo>
                <a:lnTo>
                  <a:pt x="2844" y="1460"/>
                </a:lnTo>
                <a:lnTo>
                  <a:pt x="2836" y="1444"/>
                </a:lnTo>
                <a:lnTo>
                  <a:pt x="2738" y="1420"/>
                </a:lnTo>
                <a:lnTo>
                  <a:pt x="2685" y="1444"/>
                </a:lnTo>
                <a:lnTo>
                  <a:pt x="2648" y="1420"/>
                </a:lnTo>
                <a:lnTo>
                  <a:pt x="2610" y="1364"/>
                </a:lnTo>
                <a:lnTo>
                  <a:pt x="2572" y="1324"/>
                </a:lnTo>
                <a:lnTo>
                  <a:pt x="2663" y="1283"/>
                </a:lnTo>
                <a:lnTo>
                  <a:pt x="2723" y="1227"/>
                </a:lnTo>
                <a:lnTo>
                  <a:pt x="2814" y="1163"/>
                </a:lnTo>
                <a:lnTo>
                  <a:pt x="2851" y="1163"/>
                </a:lnTo>
                <a:lnTo>
                  <a:pt x="2799" y="1243"/>
                </a:lnTo>
                <a:lnTo>
                  <a:pt x="2836" y="1283"/>
                </a:lnTo>
                <a:lnTo>
                  <a:pt x="2874" y="1267"/>
                </a:lnTo>
                <a:lnTo>
                  <a:pt x="2964" y="1227"/>
                </a:lnTo>
                <a:lnTo>
                  <a:pt x="2987" y="1139"/>
                </a:lnTo>
                <a:lnTo>
                  <a:pt x="3040" y="1091"/>
                </a:lnTo>
                <a:lnTo>
                  <a:pt x="3093" y="1131"/>
                </a:lnTo>
                <a:lnTo>
                  <a:pt x="3085" y="1051"/>
                </a:lnTo>
                <a:lnTo>
                  <a:pt x="3161" y="1003"/>
                </a:lnTo>
                <a:lnTo>
                  <a:pt x="3259" y="1019"/>
                </a:lnTo>
                <a:lnTo>
                  <a:pt x="3304" y="987"/>
                </a:lnTo>
                <a:lnTo>
                  <a:pt x="3357" y="1011"/>
                </a:lnTo>
                <a:lnTo>
                  <a:pt x="3394" y="794"/>
                </a:lnTo>
                <a:lnTo>
                  <a:pt x="3485" y="770"/>
                </a:lnTo>
                <a:lnTo>
                  <a:pt x="3583" y="473"/>
                </a:lnTo>
                <a:lnTo>
                  <a:pt x="3357" y="473"/>
                </a:lnTo>
                <a:close/>
              </a:path>
            </a:pathLst>
          </a:custGeom>
          <a:noFill/>
          <a:ln w="28575"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3" name="Freeform 4"/>
          <p:cNvSpPr>
            <a:spLocks/>
          </p:cNvSpPr>
          <p:nvPr/>
        </p:nvSpPr>
        <p:spPr bwMode="auto">
          <a:xfrm>
            <a:off x="6686550" y="5584825"/>
            <a:ext cx="247650" cy="504825"/>
          </a:xfrm>
          <a:custGeom>
            <a:avLst/>
            <a:gdLst>
              <a:gd name="T0" fmla="*/ 123825 w 247650"/>
              <a:gd name="T1" fmla="*/ 504825 h 504825"/>
              <a:gd name="T2" fmla="*/ 0 w 247650"/>
              <a:gd name="T3" fmla="*/ 352425 h 504825"/>
              <a:gd name="T4" fmla="*/ 0 w 247650"/>
              <a:gd name="T5" fmla="*/ 247650 h 504825"/>
              <a:gd name="T6" fmla="*/ 114300 w 247650"/>
              <a:gd name="T7" fmla="*/ 57150 h 504825"/>
              <a:gd name="T8" fmla="*/ 190500 w 247650"/>
              <a:gd name="T9" fmla="*/ 0 h 504825"/>
              <a:gd name="T10" fmla="*/ 247650 w 247650"/>
              <a:gd name="T11" fmla="*/ 28575 h 504825"/>
              <a:gd name="T12" fmla="*/ 209550 w 247650"/>
              <a:gd name="T13" fmla="*/ 171450 h 504825"/>
              <a:gd name="T14" fmla="*/ 209550 w 247650"/>
              <a:gd name="T15" fmla="*/ 342900 h 504825"/>
              <a:gd name="T16" fmla="*/ 171450 w 247650"/>
              <a:gd name="T17" fmla="*/ 400050 h 504825"/>
              <a:gd name="T18" fmla="*/ 123825 w 247650"/>
              <a:gd name="T19" fmla="*/ 504825 h 5048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7650" h="504825">
                <a:moveTo>
                  <a:pt x="123825" y="504825"/>
                </a:moveTo>
                <a:lnTo>
                  <a:pt x="0" y="352425"/>
                </a:lnTo>
                <a:lnTo>
                  <a:pt x="0" y="247650"/>
                </a:lnTo>
                <a:lnTo>
                  <a:pt x="114300" y="57150"/>
                </a:lnTo>
                <a:lnTo>
                  <a:pt x="190500" y="0"/>
                </a:lnTo>
                <a:lnTo>
                  <a:pt x="247650" y="28575"/>
                </a:lnTo>
                <a:lnTo>
                  <a:pt x="209550" y="171450"/>
                </a:lnTo>
                <a:lnTo>
                  <a:pt x="209550" y="342900"/>
                </a:lnTo>
                <a:lnTo>
                  <a:pt x="171450" y="400050"/>
                </a:lnTo>
                <a:lnTo>
                  <a:pt x="123825" y="504825"/>
                </a:lnTo>
                <a:close/>
              </a:path>
            </a:pathLst>
          </a:custGeom>
          <a:solidFill>
            <a:srgbClr val="7030A0"/>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grpSp>
        <p:nvGrpSpPr>
          <p:cNvPr id="5124" name="Group 7"/>
          <p:cNvGrpSpPr>
            <a:grpSpLocks/>
          </p:cNvGrpSpPr>
          <p:nvPr/>
        </p:nvGrpSpPr>
        <p:grpSpPr bwMode="auto">
          <a:xfrm>
            <a:off x="1116013" y="1125538"/>
            <a:ext cx="6840537" cy="5616575"/>
            <a:chOff x="1331913" y="1125414"/>
            <a:chExt cx="6840537" cy="5615954"/>
          </a:xfrm>
        </p:grpSpPr>
        <p:sp>
          <p:nvSpPr>
            <p:cNvPr id="5137" name="Freeform 7"/>
            <p:cNvSpPr>
              <a:spLocks/>
            </p:cNvSpPr>
            <p:nvPr/>
          </p:nvSpPr>
          <p:spPr bwMode="auto">
            <a:xfrm>
              <a:off x="1331913" y="1125414"/>
              <a:ext cx="6840537" cy="5053012"/>
            </a:xfrm>
            <a:custGeom>
              <a:avLst/>
              <a:gdLst>
                <a:gd name="T0" fmla="*/ 2147483646 w 3583"/>
                <a:gd name="T1" fmla="*/ 2147483646 h 2647"/>
                <a:gd name="T2" fmla="*/ 2147483646 w 3583"/>
                <a:gd name="T3" fmla="*/ 2147483646 h 2647"/>
                <a:gd name="T4" fmla="*/ 2147483646 w 3583"/>
                <a:gd name="T5" fmla="*/ 2147483646 h 2647"/>
                <a:gd name="T6" fmla="*/ 2147483646 w 3583"/>
                <a:gd name="T7" fmla="*/ 2147483646 h 2647"/>
                <a:gd name="T8" fmla="*/ 2147483646 w 3583"/>
                <a:gd name="T9" fmla="*/ 2147483646 h 2647"/>
                <a:gd name="T10" fmla="*/ 2147483646 w 3583"/>
                <a:gd name="T11" fmla="*/ 2147483646 h 2647"/>
                <a:gd name="T12" fmla="*/ 2147483646 w 3583"/>
                <a:gd name="T13" fmla="*/ 2147483646 h 2647"/>
                <a:gd name="T14" fmla="*/ 2147483646 w 3583"/>
                <a:gd name="T15" fmla="*/ 2147483646 h 2647"/>
                <a:gd name="T16" fmla="*/ 2147483646 w 3583"/>
                <a:gd name="T17" fmla="*/ 2147483646 h 2647"/>
                <a:gd name="T18" fmla="*/ 2147483646 w 3583"/>
                <a:gd name="T19" fmla="*/ 2147483646 h 2647"/>
                <a:gd name="T20" fmla="*/ 2147483646 w 3583"/>
                <a:gd name="T21" fmla="*/ 2147483646 h 2647"/>
                <a:gd name="T22" fmla="*/ 2147483646 w 3583"/>
                <a:gd name="T23" fmla="*/ 2147483646 h 2647"/>
                <a:gd name="T24" fmla="*/ 2147483646 w 3583"/>
                <a:gd name="T25" fmla="*/ 2147483646 h 2647"/>
                <a:gd name="T26" fmla="*/ 2147483646 w 3583"/>
                <a:gd name="T27" fmla="*/ 2147483646 h 2647"/>
                <a:gd name="T28" fmla="*/ 2147483646 w 3583"/>
                <a:gd name="T29" fmla="*/ 2147483646 h 2647"/>
                <a:gd name="T30" fmla="*/ 2147483646 w 3583"/>
                <a:gd name="T31" fmla="*/ 2147483646 h 2647"/>
                <a:gd name="T32" fmla="*/ 2147483646 w 3583"/>
                <a:gd name="T33" fmla="*/ 2147483646 h 2647"/>
                <a:gd name="T34" fmla="*/ 2147483646 w 3583"/>
                <a:gd name="T35" fmla="*/ 2147483646 h 2647"/>
                <a:gd name="T36" fmla="*/ 2147483646 w 3583"/>
                <a:gd name="T37" fmla="*/ 2147483646 h 2647"/>
                <a:gd name="T38" fmla="*/ 2147483646 w 3583"/>
                <a:gd name="T39" fmla="*/ 2147483646 h 2647"/>
                <a:gd name="T40" fmla="*/ 2147483646 w 3583"/>
                <a:gd name="T41" fmla="*/ 2147483646 h 2647"/>
                <a:gd name="T42" fmla="*/ 2147483646 w 3583"/>
                <a:gd name="T43" fmla="*/ 2147483646 h 2647"/>
                <a:gd name="T44" fmla="*/ 2147483646 w 3583"/>
                <a:gd name="T45" fmla="*/ 2147483646 h 2647"/>
                <a:gd name="T46" fmla="*/ 2147483646 w 3583"/>
                <a:gd name="T47" fmla="*/ 2147483646 h 2647"/>
                <a:gd name="T48" fmla="*/ 2147483646 w 3583"/>
                <a:gd name="T49" fmla="*/ 2147483646 h 2647"/>
                <a:gd name="T50" fmla="*/ 2147483646 w 3583"/>
                <a:gd name="T51" fmla="*/ 2147483646 h 2647"/>
                <a:gd name="T52" fmla="*/ 2147483646 w 3583"/>
                <a:gd name="T53" fmla="*/ 2147483646 h 2647"/>
                <a:gd name="T54" fmla="*/ 2147483646 w 3583"/>
                <a:gd name="T55" fmla="*/ 2147483646 h 2647"/>
                <a:gd name="T56" fmla="*/ 2147483646 w 3583"/>
                <a:gd name="T57" fmla="*/ 2147483646 h 2647"/>
                <a:gd name="T58" fmla="*/ 2147483646 w 3583"/>
                <a:gd name="T59" fmla="*/ 2147483646 h 2647"/>
                <a:gd name="T60" fmla="*/ 2147483646 w 3583"/>
                <a:gd name="T61" fmla="*/ 2147483646 h 2647"/>
                <a:gd name="T62" fmla="*/ 2147483646 w 3583"/>
                <a:gd name="T63" fmla="*/ 2147483646 h 2647"/>
                <a:gd name="T64" fmla="*/ 2147483646 w 3583"/>
                <a:gd name="T65" fmla="*/ 2147483646 h 2647"/>
                <a:gd name="T66" fmla="*/ 2147483646 w 3583"/>
                <a:gd name="T67" fmla="*/ 2147483646 h 2647"/>
                <a:gd name="T68" fmla="*/ 2147483646 w 3583"/>
                <a:gd name="T69" fmla="*/ 2147483646 h 2647"/>
                <a:gd name="T70" fmla="*/ 2147483646 w 3583"/>
                <a:gd name="T71" fmla="*/ 2147483646 h 2647"/>
                <a:gd name="T72" fmla="*/ 2147483646 w 3583"/>
                <a:gd name="T73" fmla="*/ 2147483646 h 2647"/>
                <a:gd name="T74" fmla="*/ 2147483646 w 3583"/>
                <a:gd name="T75" fmla="*/ 2147483646 h 2647"/>
                <a:gd name="T76" fmla="*/ 2147483646 w 3583"/>
                <a:gd name="T77" fmla="*/ 2147483646 h 2647"/>
                <a:gd name="T78" fmla="*/ 2147483646 w 3583"/>
                <a:gd name="T79" fmla="*/ 2147483646 h 2647"/>
                <a:gd name="T80" fmla="*/ 2147483646 w 3583"/>
                <a:gd name="T81" fmla="*/ 2147483646 h 2647"/>
                <a:gd name="T82" fmla="*/ 2147483646 w 3583"/>
                <a:gd name="T83" fmla="*/ 2147483646 h 2647"/>
                <a:gd name="T84" fmla="*/ 2147483646 w 3583"/>
                <a:gd name="T85" fmla="*/ 2147483646 h 2647"/>
                <a:gd name="T86" fmla="*/ 2147483646 w 3583"/>
                <a:gd name="T87" fmla="*/ 2147483646 h 2647"/>
                <a:gd name="T88" fmla="*/ 2147483646 w 3583"/>
                <a:gd name="T89" fmla="*/ 2147483646 h 2647"/>
                <a:gd name="T90" fmla="*/ 2147483646 w 3583"/>
                <a:gd name="T91" fmla="*/ 2147483646 h 2647"/>
                <a:gd name="T92" fmla="*/ 2147483646 w 3583"/>
                <a:gd name="T93" fmla="*/ 2147483646 h 2647"/>
                <a:gd name="T94" fmla="*/ 2147483646 w 3583"/>
                <a:gd name="T95" fmla="*/ 2147483646 h 2647"/>
                <a:gd name="T96" fmla="*/ 2147483646 w 3583"/>
                <a:gd name="T97" fmla="*/ 2147483646 h 2647"/>
                <a:gd name="T98" fmla="*/ 2147483646 w 3583"/>
                <a:gd name="T99" fmla="*/ 2147483646 h 2647"/>
                <a:gd name="T100" fmla="*/ 2147483646 w 3583"/>
                <a:gd name="T101" fmla="*/ 2147483646 h 2647"/>
                <a:gd name="T102" fmla="*/ 2147483646 w 3583"/>
                <a:gd name="T103" fmla="*/ 2147483646 h 2647"/>
                <a:gd name="T104" fmla="*/ 2147483646 w 3583"/>
                <a:gd name="T105" fmla="*/ 2147483646 h 2647"/>
                <a:gd name="T106" fmla="*/ 2147483646 w 3583"/>
                <a:gd name="T107" fmla="*/ 2147483646 h 2647"/>
                <a:gd name="T108" fmla="*/ 2147483646 w 3583"/>
                <a:gd name="T109" fmla="*/ 2147483646 h 2647"/>
                <a:gd name="T110" fmla="*/ 2147483646 w 3583"/>
                <a:gd name="T111" fmla="*/ 2147483646 h 264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583" h="2647">
                  <a:moveTo>
                    <a:pt x="3357" y="473"/>
                  </a:moveTo>
                  <a:lnTo>
                    <a:pt x="3357" y="473"/>
                  </a:lnTo>
                  <a:lnTo>
                    <a:pt x="3319" y="393"/>
                  </a:lnTo>
                  <a:lnTo>
                    <a:pt x="3168" y="353"/>
                  </a:lnTo>
                  <a:lnTo>
                    <a:pt x="2987" y="0"/>
                  </a:lnTo>
                  <a:lnTo>
                    <a:pt x="2814" y="0"/>
                  </a:lnTo>
                  <a:lnTo>
                    <a:pt x="2761" y="96"/>
                  </a:lnTo>
                  <a:lnTo>
                    <a:pt x="2648" y="313"/>
                  </a:lnTo>
                  <a:lnTo>
                    <a:pt x="2535" y="313"/>
                  </a:lnTo>
                  <a:lnTo>
                    <a:pt x="2519" y="353"/>
                  </a:lnTo>
                  <a:lnTo>
                    <a:pt x="2519" y="361"/>
                  </a:lnTo>
                  <a:lnTo>
                    <a:pt x="2527" y="361"/>
                  </a:lnTo>
                  <a:lnTo>
                    <a:pt x="2535" y="361"/>
                  </a:lnTo>
                  <a:lnTo>
                    <a:pt x="2535" y="369"/>
                  </a:lnTo>
                  <a:lnTo>
                    <a:pt x="2542" y="369"/>
                  </a:lnTo>
                  <a:lnTo>
                    <a:pt x="2550" y="369"/>
                  </a:lnTo>
                  <a:lnTo>
                    <a:pt x="2550" y="377"/>
                  </a:lnTo>
                  <a:lnTo>
                    <a:pt x="2557" y="377"/>
                  </a:lnTo>
                  <a:lnTo>
                    <a:pt x="2550" y="377"/>
                  </a:lnTo>
                  <a:lnTo>
                    <a:pt x="2550" y="369"/>
                  </a:lnTo>
                  <a:lnTo>
                    <a:pt x="2542" y="369"/>
                  </a:lnTo>
                  <a:lnTo>
                    <a:pt x="2535" y="369"/>
                  </a:lnTo>
                  <a:lnTo>
                    <a:pt x="2535" y="361"/>
                  </a:lnTo>
                  <a:lnTo>
                    <a:pt x="2527" y="361"/>
                  </a:lnTo>
                  <a:lnTo>
                    <a:pt x="2519" y="361"/>
                  </a:lnTo>
                  <a:lnTo>
                    <a:pt x="2519" y="353"/>
                  </a:lnTo>
                  <a:lnTo>
                    <a:pt x="2482" y="433"/>
                  </a:lnTo>
                  <a:lnTo>
                    <a:pt x="2482" y="529"/>
                  </a:lnTo>
                  <a:lnTo>
                    <a:pt x="2648" y="553"/>
                  </a:lnTo>
                  <a:lnTo>
                    <a:pt x="2685" y="634"/>
                  </a:lnTo>
                  <a:lnTo>
                    <a:pt x="2519" y="690"/>
                  </a:lnTo>
                  <a:lnTo>
                    <a:pt x="2384" y="754"/>
                  </a:lnTo>
                  <a:lnTo>
                    <a:pt x="2255" y="810"/>
                  </a:lnTo>
                  <a:lnTo>
                    <a:pt x="2218" y="947"/>
                  </a:lnTo>
                  <a:lnTo>
                    <a:pt x="2014" y="971"/>
                  </a:lnTo>
                  <a:lnTo>
                    <a:pt x="1810" y="1107"/>
                  </a:lnTo>
                  <a:lnTo>
                    <a:pt x="1622" y="1011"/>
                  </a:lnTo>
                  <a:lnTo>
                    <a:pt x="1395" y="987"/>
                  </a:lnTo>
                  <a:lnTo>
                    <a:pt x="1230" y="810"/>
                  </a:lnTo>
                  <a:lnTo>
                    <a:pt x="988" y="730"/>
                  </a:lnTo>
                  <a:lnTo>
                    <a:pt x="966" y="529"/>
                  </a:lnTo>
                  <a:lnTo>
                    <a:pt x="837" y="457"/>
                  </a:lnTo>
                  <a:lnTo>
                    <a:pt x="822" y="433"/>
                  </a:lnTo>
                  <a:lnTo>
                    <a:pt x="784" y="457"/>
                  </a:lnTo>
                  <a:lnTo>
                    <a:pt x="724" y="473"/>
                  </a:lnTo>
                  <a:lnTo>
                    <a:pt x="686" y="594"/>
                  </a:lnTo>
                  <a:lnTo>
                    <a:pt x="536" y="570"/>
                  </a:lnTo>
                  <a:lnTo>
                    <a:pt x="498" y="770"/>
                  </a:lnTo>
                  <a:lnTo>
                    <a:pt x="370" y="794"/>
                  </a:lnTo>
                  <a:lnTo>
                    <a:pt x="332" y="1027"/>
                  </a:lnTo>
                  <a:lnTo>
                    <a:pt x="256" y="1107"/>
                  </a:lnTo>
                  <a:lnTo>
                    <a:pt x="166" y="1187"/>
                  </a:lnTo>
                  <a:lnTo>
                    <a:pt x="15" y="1227"/>
                  </a:lnTo>
                  <a:lnTo>
                    <a:pt x="0" y="1307"/>
                  </a:lnTo>
                  <a:lnTo>
                    <a:pt x="38" y="1340"/>
                  </a:lnTo>
                  <a:lnTo>
                    <a:pt x="53" y="1404"/>
                  </a:lnTo>
                  <a:lnTo>
                    <a:pt x="15" y="1420"/>
                  </a:lnTo>
                  <a:lnTo>
                    <a:pt x="53" y="1460"/>
                  </a:lnTo>
                  <a:lnTo>
                    <a:pt x="113" y="1484"/>
                  </a:lnTo>
                  <a:lnTo>
                    <a:pt x="166" y="1564"/>
                  </a:lnTo>
                  <a:lnTo>
                    <a:pt x="241" y="1564"/>
                  </a:lnTo>
                  <a:lnTo>
                    <a:pt x="355" y="1564"/>
                  </a:lnTo>
                  <a:lnTo>
                    <a:pt x="370" y="1596"/>
                  </a:lnTo>
                  <a:lnTo>
                    <a:pt x="294" y="1717"/>
                  </a:lnTo>
                  <a:lnTo>
                    <a:pt x="317" y="1781"/>
                  </a:lnTo>
                  <a:lnTo>
                    <a:pt x="279" y="1837"/>
                  </a:lnTo>
                  <a:lnTo>
                    <a:pt x="317" y="1917"/>
                  </a:lnTo>
                  <a:lnTo>
                    <a:pt x="407" y="1957"/>
                  </a:lnTo>
                  <a:lnTo>
                    <a:pt x="392" y="1973"/>
                  </a:lnTo>
                  <a:lnTo>
                    <a:pt x="430" y="1973"/>
                  </a:lnTo>
                  <a:lnTo>
                    <a:pt x="558" y="2037"/>
                  </a:lnTo>
                  <a:lnTo>
                    <a:pt x="671" y="2094"/>
                  </a:lnTo>
                  <a:lnTo>
                    <a:pt x="784" y="2118"/>
                  </a:lnTo>
                  <a:lnTo>
                    <a:pt x="822" y="2150"/>
                  </a:lnTo>
                  <a:lnTo>
                    <a:pt x="852" y="2150"/>
                  </a:lnTo>
                  <a:lnTo>
                    <a:pt x="913" y="2190"/>
                  </a:lnTo>
                  <a:lnTo>
                    <a:pt x="988" y="2190"/>
                  </a:lnTo>
                  <a:lnTo>
                    <a:pt x="1064" y="2190"/>
                  </a:lnTo>
                  <a:lnTo>
                    <a:pt x="1116" y="2118"/>
                  </a:lnTo>
                  <a:lnTo>
                    <a:pt x="1192" y="2053"/>
                  </a:lnTo>
                  <a:lnTo>
                    <a:pt x="1282" y="2053"/>
                  </a:lnTo>
                  <a:lnTo>
                    <a:pt x="1358" y="2118"/>
                  </a:lnTo>
                  <a:lnTo>
                    <a:pt x="1395" y="2118"/>
                  </a:lnTo>
                  <a:lnTo>
                    <a:pt x="1433" y="2134"/>
                  </a:lnTo>
                  <a:lnTo>
                    <a:pt x="1456" y="2230"/>
                  </a:lnTo>
                  <a:lnTo>
                    <a:pt x="1418" y="2350"/>
                  </a:lnTo>
                  <a:lnTo>
                    <a:pt x="1418" y="2390"/>
                  </a:lnTo>
                  <a:lnTo>
                    <a:pt x="1471" y="2406"/>
                  </a:lnTo>
                  <a:lnTo>
                    <a:pt x="1509" y="2471"/>
                  </a:lnTo>
                  <a:lnTo>
                    <a:pt x="1509" y="2511"/>
                  </a:lnTo>
                  <a:lnTo>
                    <a:pt x="1599" y="2551"/>
                  </a:lnTo>
                  <a:lnTo>
                    <a:pt x="1584" y="2567"/>
                  </a:lnTo>
                  <a:lnTo>
                    <a:pt x="1675" y="2551"/>
                  </a:lnTo>
                  <a:lnTo>
                    <a:pt x="1697" y="2471"/>
                  </a:lnTo>
                  <a:lnTo>
                    <a:pt x="1886" y="2471"/>
                  </a:lnTo>
                  <a:lnTo>
                    <a:pt x="1954" y="2527"/>
                  </a:lnTo>
                  <a:lnTo>
                    <a:pt x="1976" y="2591"/>
                  </a:lnTo>
                  <a:lnTo>
                    <a:pt x="2014" y="2567"/>
                  </a:lnTo>
                  <a:lnTo>
                    <a:pt x="2142" y="2647"/>
                  </a:lnTo>
                  <a:lnTo>
                    <a:pt x="2142" y="2591"/>
                  </a:lnTo>
                  <a:lnTo>
                    <a:pt x="2293" y="2527"/>
                  </a:lnTo>
                  <a:lnTo>
                    <a:pt x="2308" y="2511"/>
                  </a:lnTo>
                  <a:lnTo>
                    <a:pt x="2346" y="2487"/>
                  </a:lnTo>
                  <a:lnTo>
                    <a:pt x="2384" y="2511"/>
                  </a:lnTo>
                  <a:lnTo>
                    <a:pt x="2459" y="2471"/>
                  </a:lnTo>
                  <a:lnTo>
                    <a:pt x="2557" y="2406"/>
                  </a:lnTo>
                  <a:lnTo>
                    <a:pt x="2648" y="2334"/>
                  </a:lnTo>
                  <a:lnTo>
                    <a:pt x="2685" y="2254"/>
                  </a:lnTo>
                  <a:lnTo>
                    <a:pt x="2738" y="2174"/>
                  </a:lnTo>
                  <a:lnTo>
                    <a:pt x="2799" y="2053"/>
                  </a:lnTo>
                  <a:lnTo>
                    <a:pt x="2799" y="1997"/>
                  </a:lnTo>
                  <a:lnTo>
                    <a:pt x="2776" y="1957"/>
                  </a:lnTo>
                  <a:lnTo>
                    <a:pt x="2799" y="1893"/>
                  </a:lnTo>
                  <a:lnTo>
                    <a:pt x="2776" y="1821"/>
                  </a:lnTo>
                  <a:lnTo>
                    <a:pt x="2685" y="1620"/>
                  </a:lnTo>
                  <a:lnTo>
                    <a:pt x="2700" y="1596"/>
                  </a:lnTo>
                  <a:lnTo>
                    <a:pt x="2776" y="1500"/>
                  </a:lnTo>
                  <a:lnTo>
                    <a:pt x="2836" y="1484"/>
                  </a:lnTo>
                  <a:lnTo>
                    <a:pt x="2844" y="1476"/>
                  </a:lnTo>
                  <a:lnTo>
                    <a:pt x="2844" y="1460"/>
                  </a:lnTo>
                  <a:lnTo>
                    <a:pt x="2836" y="1444"/>
                  </a:lnTo>
                  <a:lnTo>
                    <a:pt x="2738" y="1420"/>
                  </a:lnTo>
                  <a:lnTo>
                    <a:pt x="2685" y="1444"/>
                  </a:lnTo>
                  <a:lnTo>
                    <a:pt x="2648" y="1420"/>
                  </a:lnTo>
                  <a:lnTo>
                    <a:pt x="2610" y="1364"/>
                  </a:lnTo>
                  <a:lnTo>
                    <a:pt x="2572" y="1324"/>
                  </a:lnTo>
                  <a:lnTo>
                    <a:pt x="2663" y="1283"/>
                  </a:lnTo>
                  <a:lnTo>
                    <a:pt x="2723" y="1227"/>
                  </a:lnTo>
                  <a:lnTo>
                    <a:pt x="2814" y="1163"/>
                  </a:lnTo>
                  <a:lnTo>
                    <a:pt x="2851" y="1163"/>
                  </a:lnTo>
                  <a:lnTo>
                    <a:pt x="2799" y="1243"/>
                  </a:lnTo>
                  <a:lnTo>
                    <a:pt x="2836" y="1283"/>
                  </a:lnTo>
                  <a:lnTo>
                    <a:pt x="2874" y="1267"/>
                  </a:lnTo>
                  <a:lnTo>
                    <a:pt x="2964" y="1227"/>
                  </a:lnTo>
                  <a:lnTo>
                    <a:pt x="2987" y="1139"/>
                  </a:lnTo>
                  <a:lnTo>
                    <a:pt x="3040" y="1091"/>
                  </a:lnTo>
                  <a:lnTo>
                    <a:pt x="3093" y="1131"/>
                  </a:lnTo>
                  <a:lnTo>
                    <a:pt x="3085" y="1051"/>
                  </a:lnTo>
                  <a:lnTo>
                    <a:pt x="3161" y="1003"/>
                  </a:lnTo>
                  <a:lnTo>
                    <a:pt x="3259" y="1019"/>
                  </a:lnTo>
                  <a:lnTo>
                    <a:pt x="3304" y="987"/>
                  </a:lnTo>
                  <a:lnTo>
                    <a:pt x="3357" y="1011"/>
                  </a:lnTo>
                  <a:lnTo>
                    <a:pt x="3394" y="794"/>
                  </a:lnTo>
                  <a:lnTo>
                    <a:pt x="3485" y="770"/>
                  </a:lnTo>
                  <a:lnTo>
                    <a:pt x="3583" y="473"/>
                  </a:lnTo>
                  <a:lnTo>
                    <a:pt x="3357" y="473"/>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5138" name="Freeform 3"/>
            <p:cNvSpPr>
              <a:spLocks/>
            </p:cNvSpPr>
            <p:nvPr/>
          </p:nvSpPr>
          <p:spPr bwMode="auto">
            <a:xfrm>
              <a:off x="5364088" y="6433594"/>
              <a:ext cx="343458" cy="307774"/>
            </a:xfrm>
            <a:custGeom>
              <a:avLst/>
              <a:gdLst>
                <a:gd name="T0" fmla="*/ 0 w 343458"/>
                <a:gd name="T1" fmla="*/ 218564 h 307774"/>
                <a:gd name="T2" fmla="*/ 35684 w 343458"/>
                <a:gd name="T3" fmla="*/ 107052 h 307774"/>
                <a:gd name="T4" fmla="*/ 124894 w 343458"/>
                <a:gd name="T5" fmla="*/ 57986 h 307774"/>
                <a:gd name="T6" fmla="*/ 147196 w 343458"/>
                <a:gd name="T7" fmla="*/ 26763 h 307774"/>
                <a:gd name="T8" fmla="*/ 285471 w 343458"/>
                <a:gd name="T9" fmla="*/ 22303 h 307774"/>
                <a:gd name="T10" fmla="*/ 312234 w 343458"/>
                <a:gd name="T11" fmla="*/ 0 h 307774"/>
                <a:gd name="T12" fmla="*/ 338997 w 343458"/>
                <a:gd name="T13" fmla="*/ 40145 h 307774"/>
                <a:gd name="T14" fmla="*/ 343458 w 343458"/>
                <a:gd name="T15" fmla="*/ 89210 h 307774"/>
                <a:gd name="T16" fmla="*/ 298853 w 343458"/>
                <a:gd name="T17" fmla="*/ 107052 h 307774"/>
                <a:gd name="T18" fmla="*/ 307774 w 343458"/>
                <a:gd name="T19" fmla="*/ 173959 h 307774"/>
                <a:gd name="T20" fmla="*/ 156117 w 343458"/>
                <a:gd name="T21" fmla="*/ 307774 h 307774"/>
                <a:gd name="T22" fmla="*/ 31223 w 343458"/>
                <a:gd name="T23" fmla="*/ 263169 h 307774"/>
                <a:gd name="T24" fmla="*/ 0 w 343458"/>
                <a:gd name="T25" fmla="*/ 218564 h 3077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3458" h="307774">
                  <a:moveTo>
                    <a:pt x="0" y="218564"/>
                  </a:moveTo>
                  <a:lnTo>
                    <a:pt x="35684" y="107052"/>
                  </a:lnTo>
                  <a:lnTo>
                    <a:pt x="124894" y="57986"/>
                  </a:lnTo>
                  <a:lnTo>
                    <a:pt x="147196" y="26763"/>
                  </a:lnTo>
                  <a:lnTo>
                    <a:pt x="285471" y="22303"/>
                  </a:lnTo>
                  <a:lnTo>
                    <a:pt x="312234" y="0"/>
                  </a:lnTo>
                  <a:lnTo>
                    <a:pt x="338997" y="40145"/>
                  </a:lnTo>
                  <a:lnTo>
                    <a:pt x="343458" y="89210"/>
                  </a:lnTo>
                  <a:lnTo>
                    <a:pt x="298853" y="107052"/>
                  </a:lnTo>
                  <a:lnTo>
                    <a:pt x="307774" y="173959"/>
                  </a:lnTo>
                  <a:lnTo>
                    <a:pt x="156117" y="307774"/>
                  </a:lnTo>
                  <a:lnTo>
                    <a:pt x="31223" y="263169"/>
                  </a:lnTo>
                  <a:lnTo>
                    <a:pt x="0" y="218564"/>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5139" name="Freeform 14"/>
            <p:cNvSpPr>
              <a:spLocks/>
            </p:cNvSpPr>
            <p:nvPr/>
          </p:nvSpPr>
          <p:spPr bwMode="auto">
            <a:xfrm>
              <a:off x="5364088" y="6433594"/>
              <a:ext cx="343458" cy="307774"/>
            </a:xfrm>
            <a:custGeom>
              <a:avLst/>
              <a:gdLst>
                <a:gd name="T0" fmla="*/ 0 w 343458"/>
                <a:gd name="T1" fmla="*/ 218564 h 307774"/>
                <a:gd name="T2" fmla="*/ 35684 w 343458"/>
                <a:gd name="T3" fmla="*/ 107052 h 307774"/>
                <a:gd name="T4" fmla="*/ 124894 w 343458"/>
                <a:gd name="T5" fmla="*/ 57986 h 307774"/>
                <a:gd name="T6" fmla="*/ 147196 w 343458"/>
                <a:gd name="T7" fmla="*/ 26763 h 307774"/>
                <a:gd name="T8" fmla="*/ 285471 w 343458"/>
                <a:gd name="T9" fmla="*/ 22303 h 307774"/>
                <a:gd name="T10" fmla="*/ 312234 w 343458"/>
                <a:gd name="T11" fmla="*/ 0 h 307774"/>
                <a:gd name="T12" fmla="*/ 338997 w 343458"/>
                <a:gd name="T13" fmla="*/ 40145 h 307774"/>
                <a:gd name="T14" fmla="*/ 343458 w 343458"/>
                <a:gd name="T15" fmla="*/ 89210 h 307774"/>
                <a:gd name="T16" fmla="*/ 298853 w 343458"/>
                <a:gd name="T17" fmla="*/ 107052 h 307774"/>
                <a:gd name="T18" fmla="*/ 307774 w 343458"/>
                <a:gd name="T19" fmla="*/ 173959 h 307774"/>
                <a:gd name="T20" fmla="*/ 156117 w 343458"/>
                <a:gd name="T21" fmla="*/ 307774 h 307774"/>
                <a:gd name="T22" fmla="*/ 31223 w 343458"/>
                <a:gd name="T23" fmla="*/ 263169 h 307774"/>
                <a:gd name="T24" fmla="*/ 0 w 343458"/>
                <a:gd name="T25" fmla="*/ 218564 h 3077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3458" h="307774">
                  <a:moveTo>
                    <a:pt x="0" y="218564"/>
                  </a:moveTo>
                  <a:lnTo>
                    <a:pt x="35684" y="107052"/>
                  </a:lnTo>
                  <a:lnTo>
                    <a:pt x="124894" y="57986"/>
                  </a:lnTo>
                  <a:lnTo>
                    <a:pt x="147196" y="26763"/>
                  </a:lnTo>
                  <a:lnTo>
                    <a:pt x="285471" y="22303"/>
                  </a:lnTo>
                  <a:lnTo>
                    <a:pt x="312234" y="0"/>
                  </a:lnTo>
                  <a:lnTo>
                    <a:pt x="338997" y="40145"/>
                  </a:lnTo>
                  <a:lnTo>
                    <a:pt x="343458" y="89210"/>
                  </a:lnTo>
                  <a:lnTo>
                    <a:pt x="298853" y="107052"/>
                  </a:lnTo>
                  <a:lnTo>
                    <a:pt x="307774" y="173959"/>
                  </a:lnTo>
                  <a:lnTo>
                    <a:pt x="156117" y="307774"/>
                  </a:lnTo>
                  <a:lnTo>
                    <a:pt x="31223" y="263169"/>
                  </a:lnTo>
                  <a:lnTo>
                    <a:pt x="0" y="218564"/>
                  </a:lnTo>
                  <a:close/>
                </a:path>
              </a:pathLst>
            </a:custGeom>
            <a:noFill/>
            <a:ln w="28575"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sp>
        <p:nvSpPr>
          <p:cNvPr id="5125" name="Freeform 15"/>
          <p:cNvSpPr>
            <a:spLocks/>
          </p:cNvSpPr>
          <p:nvPr/>
        </p:nvSpPr>
        <p:spPr bwMode="auto">
          <a:xfrm>
            <a:off x="6700838" y="5588000"/>
            <a:ext cx="247650" cy="504825"/>
          </a:xfrm>
          <a:custGeom>
            <a:avLst/>
            <a:gdLst>
              <a:gd name="T0" fmla="*/ 123825 w 247650"/>
              <a:gd name="T1" fmla="*/ 504825 h 504825"/>
              <a:gd name="T2" fmla="*/ 0 w 247650"/>
              <a:gd name="T3" fmla="*/ 352425 h 504825"/>
              <a:gd name="T4" fmla="*/ 0 w 247650"/>
              <a:gd name="T5" fmla="*/ 247650 h 504825"/>
              <a:gd name="T6" fmla="*/ 114300 w 247650"/>
              <a:gd name="T7" fmla="*/ 57150 h 504825"/>
              <a:gd name="T8" fmla="*/ 190500 w 247650"/>
              <a:gd name="T9" fmla="*/ 0 h 504825"/>
              <a:gd name="T10" fmla="*/ 247650 w 247650"/>
              <a:gd name="T11" fmla="*/ 28575 h 504825"/>
              <a:gd name="T12" fmla="*/ 209550 w 247650"/>
              <a:gd name="T13" fmla="*/ 171450 h 504825"/>
              <a:gd name="T14" fmla="*/ 209550 w 247650"/>
              <a:gd name="T15" fmla="*/ 342900 h 504825"/>
              <a:gd name="T16" fmla="*/ 171450 w 247650"/>
              <a:gd name="T17" fmla="*/ 400050 h 504825"/>
              <a:gd name="T18" fmla="*/ 123825 w 247650"/>
              <a:gd name="T19" fmla="*/ 504825 h 5048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7650" h="504825">
                <a:moveTo>
                  <a:pt x="123825" y="504825"/>
                </a:moveTo>
                <a:lnTo>
                  <a:pt x="0" y="352425"/>
                </a:lnTo>
                <a:lnTo>
                  <a:pt x="0" y="247650"/>
                </a:lnTo>
                <a:lnTo>
                  <a:pt x="114300" y="57150"/>
                </a:lnTo>
                <a:lnTo>
                  <a:pt x="190500" y="0"/>
                </a:lnTo>
                <a:lnTo>
                  <a:pt x="247650" y="28575"/>
                </a:lnTo>
                <a:lnTo>
                  <a:pt x="209550" y="171450"/>
                </a:lnTo>
                <a:lnTo>
                  <a:pt x="209550" y="342900"/>
                </a:lnTo>
                <a:lnTo>
                  <a:pt x="171450" y="400050"/>
                </a:lnTo>
                <a:lnTo>
                  <a:pt x="123825" y="504825"/>
                </a:lnTo>
                <a:close/>
              </a:path>
            </a:pathLst>
          </a:custGeom>
          <a:noFill/>
          <a:ln w="28575" cap="flat" cmpd="sng">
            <a:solidFill>
              <a:schemeClr val="bg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126" name="Rectangle 4"/>
          <p:cNvSpPr>
            <a:spLocks noGrp="1" noChangeArrowheads="1"/>
          </p:cNvSpPr>
          <p:nvPr>
            <p:ph type="title"/>
          </p:nvPr>
        </p:nvSpPr>
        <p:spPr/>
        <p:txBody>
          <a:bodyPr/>
          <a:lstStyle/>
          <a:p>
            <a:pPr eaLnBrk="1" hangingPunct="1"/>
            <a:r>
              <a:rPr lang="en-US" altLang="en-US" smtClean="0"/>
              <a:t>China – vector map</a:t>
            </a:r>
          </a:p>
        </p:txBody>
      </p:sp>
      <p:pic>
        <p:nvPicPr>
          <p:cNvPr id="5127" name="Picture 9"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285273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0" descr="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335756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1" descr="purp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3438" y="515778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0" name="Rectangle 12"/>
          <p:cNvSpPr>
            <a:spLocks noChangeArrowheads="1"/>
          </p:cNvSpPr>
          <p:nvPr/>
        </p:nvSpPr>
        <p:spPr bwMode="auto">
          <a:xfrm>
            <a:off x="3635375" y="191770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Beijing</a:t>
            </a:r>
          </a:p>
        </p:txBody>
      </p:sp>
      <p:sp>
        <p:nvSpPr>
          <p:cNvPr id="5131" name="Rectangle 13"/>
          <p:cNvSpPr>
            <a:spLocks noChangeArrowheads="1"/>
          </p:cNvSpPr>
          <p:nvPr/>
        </p:nvSpPr>
        <p:spPr bwMode="auto">
          <a:xfrm>
            <a:off x="6516688" y="3933825"/>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Shanghai</a:t>
            </a:r>
          </a:p>
        </p:txBody>
      </p:sp>
      <p:sp>
        <p:nvSpPr>
          <p:cNvPr id="5132" name="Rectangle 14"/>
          <p:cNvSpPr>
            <a:spLocks noChangeArrowheads="1"/>
          </p:cNvSpPr>
          <p:nvPr/>
        </p:nvSpPr>
        <p:spPr bwMode="auto">
          <a:xfrm>
            <a:off x="3563938" y="4221163"/>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Guangzhou</a:t>
            </a:r>
          </a:p>
        </p:txBody>
      </p:sp>
      <p:sp>
        <p:nvSpPr>
          <p:cNvPr id="5133" name="Rectangle 12"/>
          <p:cNvSpPr>
            <a:spLocks noChangeArrowheads="1"/>
          </p:cNvSpPr>
          <p:nvPr/>
        </p:nvSpPr>
        <p:spPr bwMode="auto">
          <a:xfrm>
            <a:off x="2493963" y="602138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GB" altLang="en-US" sz="2400">
                <a:solidFill>
                  <a:schemeClr val="bg1"/>
                </a:solidFill>
              </a:rPr>
              <a:t>Hainan</a:t>
            </a:r>
            <a:endParaRPr lang="en-US" altLang="en-US" sz="2400">
              <a:solidFill>
                <a:schemeClr val="bg1"/>
              </a:solidFill>
            </a:endParaRPr>
          </a:p>
        </p:txBody>
      </p:sp>
      <p:sp>
        <p:nvSpPr>
          <p:cNvPr id="5134" name="Rectangle 12"/>
          <p:cNvSpPr>
            <a:spLocks noChangeArrowheads="1"/>
          </p:cNvSpPr>
          <p:nvPr/>
        </p:nvSpPr>
        <p:spPr bwMode="auto">
          <a:xfrm>
            <a:off x="6996113" y="5518150"/>
            <a:ext cx="2016125" cy="762000"/>
          </a:xfrm>
          <a:prstGeom prst="rect">
            <a:avLst/>
          </a:prstGeom>
          <a:solidFill>
            <a:srgbClr val="7030A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GB" altLang="en-US" sz="2400">
                <a:solidFill>
                  <a:schemeClr val="bg1"/>
                </a:solidFill>
              </a:rPr>
              <a:t>Taiwan</a:t>
            </a:r>
            <a:endParaRPr lang="en-US" altLang="en-US" sz="2400">
              <a:solidFill>
                <a:schemeClr val="bg1"/>
              </a:solidFill>
            </a:endParaRPr>
          </a:p>
        </p:txBody>
      </p:sp>
      <p:pic>
        <p:nvPicPr>
          <p:cNvPr id="5135" name="Picture 34" descr="black"/>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08700" y="51435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6" name="Picture 35" descr="yellow"/>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591978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F385D"/>
        </a:solidFill>
        <a:effectLst/>
      </p:bgPr>
    </p:bg>
    <p:spTree>
      <p:nvGrpSpPr>
        <p:cNvPr id="1" name=""/>
        <p:cNvGrpSpPr/>
        <p:nvPr/>
      </p:nvGrpSpPr>
      <p:grpSpPr>
        <a:xfrm>
          <a:off x="0" y="0"/>
          <a:ext cx="0" cy="0"/>
          <a:chOff x="0" y="0"/>
          <a:chExt cx="0" cy="0"/>
        </a:xfrm>
      </p:grpSpPr>
      <p:sp>
        <p:nvSpPr>
          <p:cNvPr id="7170" name="Oval 4"/>
          <p:cNvSpPr>
            <a:spLocks noChangeArrowheads="1"/>
          </p:cNvSpPr>
          <p:nvPr/>
        </p:nvSpPr>
        <p:spPr bwMode="auto">
          <a:xfrm rot="-1850438" flipH="1" flipV="1">
            <a:off x="2084388" y="1547813"/>
            <a:ext cx="5214937" cy="5214937"/>
          </a:xfrm>
          <a:prstGeom prst="ellipse">
            <a:avLst/>
          </a:prstGeom>
          <a:gradFill rotWithShape="1">
            <a:gsLst>
              <a:gs pos="0">
                <a:srgbClr val="0E3D67"/>
              </a:gs>
              <a:gs pos="100000">
                <a:srgbClr val="1E73C0"/>
              </a:gs>
            </a:gsLst>
            <a:lin ang="2700000" scaled="1"/>
          </a:gradFill>
          <a:ln w="76200"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2400"/>
          </a:p>
        </p:txBody>
      </p:sp>
      <p:sp>
        <p:nvSpPr>
          <p:cNvPr id="7171" name="Rectangle 2"/>
          <p:cNvSpPr>
            <a:spLocks noGrp="1" noChangeArrowheads="1"/>
          </p:cNvSpPr>
          <p:nvPr>
            <p:ph type="title"/>
          </p:nvPr>
        </p:nvSpPr>
        <p:spPr/>
        <p:txBody>
          <a:bodyPr/>
          <a:lstStyle/>
          <a:p>
            <a:pPr eaLnBrk="1" hangingPunct="1"/>
            <a:r>
              <a:rPr lang="en-US" altLang="en-US" smtClean="0">
                <a:solidFill>
                  <a:schemeClr val="bg1"/>
                </a:solidFill>
              </a:rPr>
              <a:t>Add in 3d effects</a:t>
            </a:r>
          </a:p>
        </p:txBody>
      </p:sp>
      <p:sp>
        <p:nvSpPr>
          <p:cNvPr id="7172" name="Freeform 3"/>
          <p:cNvSpPr>
            <a:spLocks/>
          </p:cNvSpPr>
          <p:nvPr/>
        </p:nvSpPr>
        <p:spPr bwMode="auto">
          <a:xfrm>
            <a:off x="2179638" y="2565400"/>
            <a:ext cx="4319587" cy="3192463"/>
          </a:xfrm>
          <a:custGeom>
            <a:avLst/>
            <a:gdLst>
              <a:gd name="T0" fmla="*/ 2147483646 w 3583"/>
              <a:gd name="T1" fmla="*/ 2147483646 h 2647"/>
              <a:gd name="T2" fmla="*/ 2147483646 w 3583"/>
              <a:gd name="T3" fmla="*/ 2147483646 h 2647"/>
              <a:gd name="T4" fmla="*/ 2147483646 w 3583"/>
              <a:gd name="T5" fmla="*/ 2147483646 h 2647"/>
              <a:gd name="T6" fmla="*/ 2147483646 w 3583"/>
              <a:gd name="T7" fmla="*/ 2147483646 h 2647"/>
              <a:gd name="T8" fmla="*/ 2147483646 w 3583"/>
              <a:gd name="T9" fmla="*/ 2147483646 h 2647"/>
              <a:gd name="T10" fmla="*/ 2147483646 w 3583"/>
              <a:gd name="T11" fmla="*/ 2147483646 h 2647"/>
              <a:gd name="T12" fmla="*/ 2147483646 w 3583"/>
              <a:gd name="T13" fmla="*/ 2147483646 h 2647"/>
              <a:gd name="T14" fmla="*/ 2147483646 w 3583"/>
              <a:gd name="T15" fmla="*/ 2147483646 h 2647"/>
              <a:gd name="T16" fmla="*/ 2147483646 w 3583"/>
              <a:gd name="T17" fmla="*/ 2147483646 h 2647"/>
              <a:gd name="T18" fmla="*/ 2147483646 w 3583"/>
              <a:gd name="T19" fmla="*/ 2147483646 h 2647"/>
              <a:gd name="T20" fmla="*/ 2147483646 w 3583"/>
              <a:gd name="T21" fmla="*/ 2147483646 h 2647"/>
              <a:gd name="T22" fmla="*/ 2147483646 w 3583"/>
              <a:gd name="T23" fmla="*/ 2147483646 h 2647"/>
              <a:gd name="T24" fmla="*/ 2147483646 w 3583"/>
              <a:gd name="T25" fmla="*/ 2147483646 h 2647"/>
              <a:gd name="T26" fmla="*/ 2147483646 w 3583"/>
              <a:gd name="T27" fmla="*/ 2147483646 h 2647"/>
              <a:gd name="T28" fmla="*/ 2147483646 w 3583"/>
              <a:gd name="T29" fmla="*/ 2147483646 h 2647"/>
              <a:gd name="T30" fmla="*/ 2147483646 w 3583"/>
              <a:gd name="T31" fmla="*/ 2147483646 h 2647"/>
              <a:gd name="T32" fmla="*/ 2147483646 w 3583"/>
              <a:gd name="T33" fmla="*/ 2147483646 h 2647"/>
              <a:gd name="T34" fmla="*/ 2147483646 w 3583"/>
              <a:gd name="T35" fmla="*/ 2147483646 h 2647"/>
              <a:gd name="T36" fmla="*/ 2147483646 w 3583"/>
              <a:gd name="T37" fmla="*/ 2147483646 h 2647"/>
              <a:gd name="T38" fmla="*/ 2147483646 w 3583"/>
              <a:gd name="T39" fmla="*/ 2147483646 h 2647"/>
              <a:gd name="T40" fmla="*/ 2147483646 w 3583"/>
              <a:gd name="T41" fmla="*/ 2147483646 h 2647"/>
              <a:gd name="T42" fmla="*/ 2147483646 w 3583"/>
              <a:gd name="T43" fmla="*/ 2147483646 h 2647"/>
              <a:gd name="T44" fmla="*/ 2147483646 w 3583"/>
              <a:gd name="T45" fmla="*/ 2147483646 h 2647"/>
              <a:gd name="T46" fmla="*/ 2147483646 w 3583"/>
              <a:gd name="T47" fmla="*/ 2147483646 h 2647"/>
              <a:gd name="T48" fmla="*/ 2147483646 w 3583"/>
              <a:gd name="T49" fmla="*/ 2147483646 h 2647"/>
              <a:gd name="T50" fmla="*/ 2147483646 w 3583"/>
              <a:gd name="T51" fmla="*/ 2147483646 h 2647"/>
              <a:gd name="T52" fmla="*/ 2147483646 w 3583"/>
              <a:gd name="T53" fmla="*/ 2147483646 h 2647"/>
              <a:gd name="T54" fmla="*/ 2147483646 w 3583"/>
              <a:gd name="T55" fmla="*/ 2147483646 h 2647"/>
              <a:gd name="T56" fmla="*/ 2147483646 w 3583"/>
              <a:gd name="T57" fmla="*/ 2147483646 h 2647"/>
              <a:gd name="T58" fmla="*/ 2147483646 w 3583"/>
              <a:gd name="T59" fmla="*/ 2147483646 h 2647"/>
              <a:gd name="T60" fmla="*/ 2147483646 w 3583"/>
              <a:gd name="T61" fmla="*/ 2147483646 h 2647"/>
              <a:gd name="T62" fmla="*/ 2147483646 w 3583"/>
              <a:gd name="T63" fmla="*/ 2147483646 h 2647"/>
              <a:gd name="T64" fmla="*/ 2147483646 w 3583"/>
              <a:gd name="T65" fmla="*/ 2147483646 h 2647"/>
              <a:gd name="T66" fmla="*/ 2147483646 w 3583"/>
              <a:gd name="T67" fmla="*/ 2147483646 h 2647"/>
              <a:gd name="T68" fmla="*/ 2147483646 w 3583"/>
              <a:gd name="T69" fmla="*/ 2147483646 h 2647"/>
              <a:gd name="T70" fmla="*/ 2147483646 w 3583"/>
              <a:gd name="T71" fmla="*/ 2147483646 h 2647"/>
              <a:gd name="T72" fmla="*/ 2147483646 w 3583"/>
              <a:gd name="T73" fmla="*/ 2147483646 h 2647"/>
              <a:gd name="T74" fmla="*/ 2147483646 w 3583"/>
              <a:gd name="T75" fmla="*/ 2147483646 h 2647"/>
              <a:gd name="T76" fmla="*/ 2147483646 w 3583"/>
              <a:gd name="T77" fmla="*/ 2147483646 h 2647"/>
              <a:gd name="T78" fmla="*/ 2147483646 w 3583"/>
              <a:gd name="T79" fmla="*/ 2147483646 h 2647"/>
              <a:gd name="T80" fmla="*/ 2147483646 w 3583"/>
              <a:gd name="T81" fmla="*/ 2147483646 h 2647"/>
              <a:gd name="T82" fmla="*/ 2147483646 w 3583"/>
              <a:gd name="T83" fmla="*/ 2147483646 h 2647"/>
              <a:gd name="T84" fmla="*/ 2147483646 w 3583"/>
              <a:gd name="T85" fmla="*/ 2147483646 h 2647"/>
              <a:gd name="T86" fmla="*/ 2147483646 w 3583"/>
              <a:gd name="T87" fmla="*/ 2147483646 h 2647"/>
              <a:gd name="T88" fmla="*/ 2147483646 w 3583"/>
              <a:gd name="T89" fmla="*/ 2147483646 h 2647"/>
              <a:gd name="T90" fmla="*/ 2147483646 w 3583"/>
              <a:gd name="T91" fmla="*/ 2147483646 h 2647"/>
              <a:gd name="T92" fmla="*/ 2147483646 w 3583"/>
              <a:gd name="T93" fmla="*/ 2147483646 h 2647"/>
              <a:gd name="T94" fmla="*/ 2147483646 w 3583"/>
              <a:gd name="T95" fmla="*/ 2147483646 h 2647"/>
              <a:gd name="T96" fmla="*/ 2147483646 w 3583"/>
              <a:gd name="T97" fmla="*/ 2147483646 h 2647"/>
              <a:gd name="T98" fmla="*/ 2147483646 w 3583"/>
              <a:gd name="T99" fmla="*/ 2147483646 h 2647"/>
              <a:gd name="T100" fmla="*/ 2147483646 w 3583"/>
              <a:gd name="T101" fmla="*/ 2147483646 h 2647"/>
              <a:gd name="T102" fmla="*/ 2147483646 w 3583"/>
              <a:gd name="T103" fmla="*/ 2147483646 h 2647"/>
              <a:gd name="T104" fmla="*/ 2147483646 w 3583"/>
              <a:gd name="T105" fmla="*/ 2147483646 h 2647"/>
              <a:gd name="T106" fmla="*/ 2147483646 w 3583"/>
              <a:gd name="T107" fmla="*/ 2147483646 h 2647"/>
              <a:gd name="T108" fmla="*/ 2147483646 w 3583"/>
              <a:gd name="T109" fmla="*/ 2147483646 h 2647"/>
              <a:gd name="T110" fmla="*/ 2147483646 w 3583"/>
              <a:gd name="T111" fmla="*/ 2147483646 h 264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583" h="2647">
                <a:moveTo>
                  <a:pt x="3357" y="473"/>
                </a:moveTo>
                <a:lnTo>
                  <a:pt x="3357" y="473"/>
                </a:lnTo>
                <a:lnTo>
                  <a:pt x="3319" y="393"/>
                </a:lnTo>
                <a:lnTo>
                  <a:pt x="3168" y="353"/>
                </a:lnTo>
                <a:lnTo>
                  <a:pt x="2987" y="0"/>
                </a:lnTo>
                <a:lnTo>
                  <a:pt x="2814" y="0"/>
                </a:lnTo>
                <a:lnTo>
                  <a:pt x="2761" y="96"/>
                </a:lnTo>
                <a:lnTo>
                  <a:pt x="2648" y="313"/>
                </a:lnTo>
                <a:lnTo>
                  <a:pt x="2535" y="313"/>
                </a:lnTo>
                <a:lnTo>
                  <a:pt x="2519" y="353"/>
                </a:lnTo>
                <a:lnTo>
                  <a:pt x="2519" y="361"/>
                </a:lnTo>
                <a:lnTo>
                  <a:pt x="2527" y="361"/>
                </a:lnTo>
                <a:lnTo>
                  <a:pt x="2535" y="361"/>
                </a:lnTo>
                <a:lnTo>
                  <a:pt x="2535" y="369"/>
                </a:lnTo>
                <a:lnTo>
                  <a:pt x="2542" y="369"/>
                </a:lnTo>
                <a:lnTo>
                  <a:pt x="2550" y="369"/>
                </a:lnTo>
                <a:lnTo>
                  <a:pt x="2550" y="377"/>
                </a:lnTo>
                <a:lnTo>
                  <a:pt x="2557" y="377"/>
                </a:lnTo>
                <a:lnTo>
                  <a:pt x="2550" y="377"/>
                </a:lnTo>
                <a:lnTo>
                  <a:pt x="2550" y="369"/>
                </a:lnTo>
                <a:lnTo>
                  <a:pt x="2542" y="369"/>
                </a:lnTo>
                <a:lnTo>
                  <a:pt x="2535" y="369"/>
                </a:lnTo>
                <a:lnTo>
                  <a:pt x="2535" y="361"/>
                </a:lnTo>
                <a:lnTo>
                  <a:pt x="2527" y="361"/>
                </a:lnTo>
                <a:lnTo>
                  <a:pt x="2519" y="361"/>
                </a:lnTo>
                <a:lnTo>
                  <a:pt x="2519" y="353"/>
                </a:lnTo>
                <a:lnTo>
                  <a:pt x="2482" y="433"/>
                </a:lnTo>
                <a:lnTo>
                  <a:pt x="2482" y="529"/>
                </a:lnTo>
                <a:lnTo>
                  <a:pt x="2648" y="553"/>
                </a:lnTo>
                <a:lnTo>
                  <a:pt x="2685" y="634"/>
                </a:lnTo>
                <a:lnTo>
                  <a:pt x="2519" y="690"/>
                </a:lnTo>
                <a:lnTo>
                  <a:pt x="2384" y="754"/>
                </a:lnTo>
                <a:lnTo>
                  <a:pt x="2255" y="810"/>
                </a:lnTo>
                <a:lnTo>
                  <a:pt x="2218" y="947"/>
                </a:lnTo>
                <a:lnTo>
                  <a:pt x="2014" y="971"/>
                </a:lnTo>
                <a:lnTo>
                  <a:pt x="1810" y="1107"/>
                </a:lnTo>
                <a:lnTo>
                  <a:pt x="1622" y="1011"/>
                </a:lnTo>
                <a:lnTo>
                  <a:pt x="1395" y="987"/>
                </a:lnTo>
                <a:lnTo>
                  <a:pt x="1230" y="810"/>
                </a:lnTo>
                <a:lnTo>
                  <a:pt x="988" y="730"/>
                </a:lnTo>
                <a:lnTo>
                  <a:pt x="966" y="529"/>
                </a:lnTo>
                <a:lnTo>
                  <a:pt x="837" y="457"/>
                </a:lnTo>
                <a:lnTo>
                  <a:pt x="822" y="433"/>
                </a:lnTo>
                <a:lnTo>
                  <a:pt x="784" y="457"/>
                </a:lnTo>
                <a:lnTo>
                  <a:pt x="724" y="473"/>
                </a:lnTo>
                <a:lnTo>
                  <a:pt x="686" y="594"/>
                </a:lnTo>
                <a:lnTo>
                  <a:pt x="536" y="570"/>
                </a:lnTo>
                <a:lnTo>
                  <a:pt x="498" y="770"/>
                </a:lnTo>
                <a:lnTo>
                  <a:pt x="370" y="794"/>
                </a:lnTo>
                <a:lnTo>
                  <a:pt x="332" y="1027"/>
                </a:lnTo>
                <a:lnTo>
                  <a:pt x="256" y="1107"/>
                </a:lnTo>
                <a:lnTo>
                  <a:pt x="166" y="1187"/>
                </a:lnTo>
                <a:lnTo>
                  <a:pt x="15" y="1227"/>
                </a:lnTo>
                <a:lnTo>
                  <a:pt x="0" y="1307"/>
                </a:lnTo>
                <a:lnTo>
                  <a:pt x="38" y="1340"/>
                </a:lnTo>
                <a:lnTo>
                  <a:pt x="53" y="1404"/>
                </a:lnTo>
                <a:lnTo>
                  <a:pt x="15" y="1420"/>
                </a:lnTo>
                <a:lnTo>
                  <a:pt x="53" y="1460"/>
                </a:lnTo>
                <a:lnTo>
                  <a:pt x="113" y="1484"/>
                </a:lnTo>
                <a:lnTo>
                  <a:pt x="166" y="1564"/>
                </a:lnTo>
                <a:lnTo>
                  <a:pt x="241" y="1564"/>
                </a:lnTo>
                <a:lnTo>
                  <a:pt x="355" y="1564"/>
                </a:lnTo>
                <a:lnTo>
                  <a:pt x="370" y="1596"/>
                </a:lnTo>
                <a:lnTo>
                  <a:pt x="294" y="1717"/>
                </a:lnTo>
                <a:lnTo>
                  <a:pt x="317" y="1781"/>
                </a:lnTo>
                <a:lnTo>
                  <a:pt x="279" y="1837"/>
                </a:lnTo>
                <a:lnTo>
                  <a:pt x="317" y="1917"/>
                </a:lnTo>
                <a:lnTo>
                  <a:pt x="407" y="1957"/>
                </a:lnTo>
                <a:lnTo>
                  <a:pt x="392" y="1973"/>
                </a:lnTo>
                <a:lnTo>
                  <a:pt x="430" y="1973"/>
                </a:lnTo>
                <a:lnTo>
                  <a:pt x="558" y="2037"/>
                </a:lnTo>
                <a:lnTo>
                  <a:pt x="671" y="2094"/>
                </a:lnTo>
                <a:lnTo>
                  <a:pt x="784" y="2118"/>
                </a:lnTo>
                <a:lnTo>
                  <a:pt x="822" y="2150"/>
                </a:lnTo>
                <a:lnTo>
                  <a:pt x="852" y="2150"/>
                </a:lnTo>
                <a:lnTo>
                  <a:pt x="913" y="2190"/>
                </a:lnTo>
                <a:lnTo>
                  <a:pt x="988" y="2190"/>
                </a:lnTo>
                <a:lnTo>
                  <a:pt x="1064" y="2190"/>
                </a:lnTo>
                <a:lnTo>
                  <a:pt x="1116" y="2118"/>
                </a:lnTo>
                <a:lnTo>
                  <a:pt x="1192" y="2053"/>
                </a:lnTo>
                <a:lnTo>
                  <a:pt x="1282" y="2053"/>
                </a:lnTo>
                <a:lnTo>
                  <a:pt x="1358" y="2118"/>
                </a:lnTo>
                <a:lnTo>
                  <a:pt x="1395" y="2118"/>
                </a:lnTo>
                <a:lnTo>
                  <a:pt x="1433" y="2134"/>
                </a:lnTo>
                <a:lnTo>
                  <a:pt x="1456" y="2230"/>
                </a:lnTo>
                <a:lnTo>
                  <a:pt x="1418" y="2350"/>
                </a:lnTo>
                <a:lnTo>
                  <a:pt x="1418" y="2390"/>
                </a:lnTo>
                <a:lnTo>
                  <a:pt x="1471" y="2406"/>
                </a:lnTo>
                <a:lnTo>
                  <a:pt x="1509" y="2471"/>
                </a:lnTo>
                <a:lnTo>
                  <a:pt x="1509" y="2511"/>
                </a:lnTo>
                <a:lnTo>
                  <a:pt x="1599" y="2551"/>
                </a:lnTo>
                <a:lnTo>
                  <a:pt x="1584" y="2567"/>
                </a:lnTo>
                <a:lnTo>
                  <a:pt x="1675" y="2551"/>
                </a:lnTo>
                <a:lnTo>
                  <a:pt x="1697" y="2471"/>
                </a:lnTo>
                <a:lnTo>
                  <a:pt x="1886" y="2471"/>
                </a:lnTo>
                <a:lnTo>
                  <a:pt x="1954" y="2527"/>
                </a:lnTo>
                <a:lnTo>
                  <a:pt x="1976" y="2591"/>
                </a:lnTo>
                <a:lnTo>
                  <a:pt x="2014" y="2567"/>
                </a:lnTo>
                <a:lnTo>
                  <a:pt x="2142" y="2647"/>
                </a:lnTo>
                <a:lnTo>
                  <a:pt x="2142" y="2591"/>
                </a:lnTo>
                <a:lnTo>
                  <a:pt x="2293" y="2527"/>
                </a:lnTo>
                <a:lnTo>
                  <a:pt x="2308" y="2511"/>
                </a:lnTo>
                <a:lnTo>
                  <a:pt x="2346" y="2487"/>
                </a:lnTo>
                <a:lnTo>
                  <a:pt x="2384" y="2511"/>
                </a:lnTo>
                <a:lnTo>
                  <a:pt x="2459" y="2471"/>
                </a:lnTo>
                <a:lnTo>
                  <a:pt x="2557" y="2406"/>
                </a:lnTo>
                <a:lnTo>
                  <a:pt x="2648" y="2334"/>
                </a:lnTo>
                <a:lnTo>
                  <a:pt x="2685" y="2254"/>
                </a:lnTo>
                <a:lnTo>
                  <a:pt x="2738" y="2174"/>
                </a:lnTo>
                <a:lnTo>
                  <a:pt x="2799" y="2053"/>
                </a:lnTo>
                <a:lnTo>
                  <a:pt x="2799" y="1997"/>
                </a:lnTo>
                <a:lnTo>
                  <a:pt x="2776" y="1957"/>
                </a:lnTo>
                <a:lnTo>
                  <a:pt x="2799" y="1893"/>
                </a:lnTo>
                <a:lnTo>
                  <a:pt x="2776" y="1821"/>
                </a:lnTo>
                <a:lnTo>
                  <a:pt x="2685" y="1620"/>
                </a:lnTo>
                <a:lnTo>
                  <a:pt x="2700" y="1596"/>
                </a:lnTo>
                <a:lnTo>
                  <a:pt x="2776" y="1500"/>
                </a:lnTo>
                <a:lnTo>
                  <a:pt x="2836" y="1484"/>
                </a:lnTo>
                <a:lnTo>
                  <a:pt x="2844" y="1476"/>
                </a:lnTo>
                <a:lnTo>
                  <a:pt x="2844" y="1460"/>
                </a:lnTo>
                <a:lnTo>
                  <a:pt x="2836" y="1444"/>
                </a:lnTo>
                <a:lnTo>
                  <a:pt x="2738" y="1420"/>
                </a:lnTo>
                <a:lnTo>
                  <a:pt x="2685" y="1444"/>
                </a:lnTo>
                <a:lnTo>
                  <a:pt x="2648" y="1420"/>
                </a:lnTo>
                <a:lnTo>
                  <a:pt x="2610" y="1364"/>
                </a:lnTo>
                <a:lnTo>
                  <a:pt x="2572" y="1324"/>
                </a:lnTo>
                <a:lnTo>
                  <a:pt x="2663" y="1283"/>
                </a:lnTo>
                <a:lnTo>
                  <a:pt x="2723" y="1227"/>
                </a:lnTo>
                <a:lnTo>
                  <a:pt x="2814" y="1163"/>
                </a:lnTo>
                <a:lnTo>
                  <a:pt x="2851" y="1163"/>
                </a:lnTo>
                <a:lnTo>
                  <a:pt x="2799" y="1243"/>
                </a:lnTo>
                <a:lnTo>
                  <a:pt x="2836" y="1283"/>
                </a:lnTo>
                <a:lnTo>
                  <a:pt x="2874" y="1267"/>
                </a:lnTo>
                <a:lnTo>
                  <a:pt x="2964" y="1227"/>
                </a:lnTo>
                <a:lnTo>
                  <a:pt x="2987" y="1139"/>
                </a:lnTo>
                <a:lnTo>
                  <a:pt x="3040" y="1091"/>
                </a:lnTo>
                <a:lnTo>
                  <a:pt x="3093" y="1131"/>
                </a:lnTo>
                <a:lnTo>
                  <a:pt x="3085" y="1051"/>
                </a:lnTo>
                <a:lnTo>
                  <a:pt x="3161" y="1003"/>
                </a:lnTo>
                <a:lnTo>
                  <a:pt x="3259" y="1019"/>
                </a:lnTo>
                <a:lnTo>
                  <a:pt x="3304" y="987"/>
                </a:lnTo>
                <a:lnTo>
                  <a:pt x="3357" y="1011"/>
                </a:lnTo>
                <a:lnTo>
                  <a:pt x="3394" y="794"/>
                </a:lnTo>
                <a:lnTo>
                  <a:pt x="3485" y="770"/>
                </a:lnTo>
                <a:lnTo>
                  <a:pt x="3583" y="473"/>
                </a:lnTo>
                <a:lnTo>
                  <a:pt x="3357" y="473"/>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210950" name="Freeform 6"/>
          <p:cNvSpPr>
            <a:spLocks/>
          </p:cNvSpPr>
          <p:nvPr/>
        </p:nvSpPr>
        <p:spPr bwMode="auto">
          <a:xfrm rot="-22563146">
            <a:off x="2378075" y="1922463"/>
            <a:ext cx="2490788" cy="1625600"/>
          </a:xfrm>
          <a:custGeom>
            <a:avLst/>
            <a:gdLst>
              <a:gd name="T0" fmla="*/ 755 w 1569"/>
              <a:gd name="T1" fmla="*/ 572 h 1024"/>
              <a:gd name="T2" fmla="*/ 68 w 1569"/>
              <a:gd name="T3" fmla="*/ 886 h 1024"/>
              <a:gd name="T4" fmla="*/ 637 w 1569"/>
              <a:gd name="T5" fmla="*/ 218 h 1024"/>
              <a:gd name="T6" fmla="*/ 1496 w 1569"/>
              <a:gd name="T7" fmla="*/ 160 h 1024"/>
              <a:gd name="T8" fmla="*/ 755 w 1569"/>
              <a:gd name="T9" fmla="*/ 572 h 1024"/>
            </a:gdLst>
            <a:ahLst/>
            <a:cxnLst>
              <a:cxn ang="0">
                <a:pos x="T0" y="T1"/>
              </a:cxn>
              <a:cxn ang="0">
                <a:pos x="T2" y="T3"/>
              </a:cxn>
              <a:cxn ang="0">
                <a:pos x="T4" y="T5"/>
              </a:cxn>
              <a:cxn ang="0">
                <a:pos x="T6" y="T7"/>
              </a:cxn>
              <a:cxn ang="0">
                <a:pos x="T8" y="T9"/>
              </a:cxn>
            </a:cxnLst>
            <a:rect l="0" t="0" r="r" b="b"/>
            <a:pathLst>
              <a:path w="1569" h="1024">
                <a:moveTo>
                  <a:pt x="755" y="572"/>
                </a:moveTo>
                <a:cubicBezTo>
                  <a:pt x="148" y="862"/>
                  <a:pt x="136" y="1024"/>
                  <a:pt x="68" y="886"/>
                </a:cubicBezTo>
                <a:cubicBezTo>
                  <a:pt x="0" y="747"/>
                  <a:pt x="280" y="381"/>
                  <a:pt x="637" y="218"/>
                </a:cubicBezTo>
                <a:cubicBezTo>
                  <a:pt x="994" y="55"/>
                  <a:pt x="1424" y="0"/>
                  <a:pt x="1496" y="160"/>
                </a:cubicBezTo>
                <a:cubicBezTo>
                  <a:pt x="1569" y="321"/>
                  <a:pt x="1361" y="283"/>
                  <a:pt x="755" y="572"/>
                </a:cubicBezTo>
                <a:close/>
              </a:path>
            </a:pathLst>
          </a:custGeom>
          <a:gradFill rotWithShape="1">
            <a:gsLst>
              <a:gs pos="0">
                <a:schemeClr val="bg1">
                  <a:alpha val="37000"/>
                </a:schemeClr>
              </a:gs>
              <a:gs pos="100000">
                <a:schemeClr val="bg1">
                  <a:gamma/>
                  <a:tint val="72941"/>
                  <a:invGamma/>
                  <a:alpha val="0"/>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latin typeface="Arial" charset="0"/>
              <a:ea typeface="ＭＳ Ｐゴシック" pitchFamily="96" charset="-128"/>
            </a:endParaRPr>
          </a:p>
        </p:txBody>
      </p:sp>
      <p:sp>
        <p:nvSpPr>
          <p:cNvPr id="7174" name="Freeform 9"/>
          <p:cNvSpPr>
            <a:spLocks/>
          </p:cNvSpPr>
          <p:nvPr/>
        </p:nvSpPr>
        <p:spPr bwMode="auto">
          <a:xfrm>
            <a:off x="4716463" y="6024563"/>
            <a:ext cx="236537" cy="212725"/>
          </a:xfrm>
          <a:custGeom>
            <a:avLst/>
            <a:gdLst>
              <a:gd name="T0" fmla="*/ 0 w 343458"/>
              <a:gd name="T1" fmla="*/ 49836 h 307774"/>
              <a:gd name="T2" fmla="*/ 8049 w 343458"/>
              <a:gd name="T3" fmla="*/ 24409 h 307774"/>
              <a:gd name="T4" fmla="*/ 28173 w 343458"/>
              <a:gd name="T5" fmla="*/ 13222 h 307774"/>
              <a:gd name="T6" fmla="*/ 33203 w 343458"/>
              <a:gd name="T7" fmla="*/ 6102 h 307774"/>
              <a:gd name="T8" fmla="*/ 64394 w 343458"/>
              <a:gd name="T9" fmla="*/ 5086 h 307774"/>
              <a:gd name="T10" fmla="*/ 70432 w 343458"/>
              <a:gd name="T11" fmla="*/ 0 h 307774"/>
              <a:gd name="T12" fmla="*/ 76468 w 343458"/>
              <a:gd name="T13" fmla="*/ 9154 h 307774"/>
              <a:gd name="T14" fmla="*/ 77475 w 343458"/>
              <a:gd name="T15" fmla="*/ 20341 h 307774"/>
              <a:gd name="T16" fmla="*/ 67413 w 343458"/>
              <a:gd name="T17" fmla="*/ 24409 h 307774"/>
              <a:gd name="T18" fmla="*/ 69426 w 343458"/>
              <a:gd name="T19" fmla="*/ 39666 h 307774"/>
              <a:gd name="T20" fmla="*/ 35216 w 343458"/>
              <a:gd name="T21" fmla="*/ 70178 h 307774"/>
              <a:gd name="T22" fmla="*/ 7043 w 343458"/>
              <a:gd name="T23" fmla="*/ 60007 h 307774"/>
              <a:gd name="T24" fmla="*/ 0 w 343458"/>
              <a:gd name="T25" fmla="*/ 49836 h 3077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3458" h="307774">
                <a:moveTo>
                  <a:pt x="0" y="218564"/>
                </a:moveTo>
                <a:lnTo>
                  <a:pt x="35684" y="107052"/>
                </a:lnTo>
                <a:lnTo>
                  <a:pt x="124894" y="57986"/>
                </a:lnTo>
                <a:lnTo>
                  <a:pt x="147196" y="26763"/>
                </a:lnTo>
                <a:lnTo>
                  <a:pt x="285471" y="22303"/>
                </a:lnTo>
                <a:lnTo>
                  <a:pt x="312234" y="0"/>
                </a:lnTo>
                <a:lnTo>
                  <a:pt x="338997" y="40145"/>
                </a:lnTo>
                <a:lnTo>
                  <a:pt x="343458" y="89210"/>
                </a:lnTo>
                <a:lnTo>
                  <a:pt x="298853" y="107052"/>
                </a:lnTo>
                <a:lnTo>
                  <a:pt x="307774" y="173959"/>
                </a:lnTo>
                <a:lnTo>
                  <a:pt x="156117" y="307774"/>
                </a:lnTo>
                <a:lnTo>
                  <a:pt x="31223" y="263169"/>
                </a:lnTo>
                <a:lnTo>
                  <a:pt x="0" y="218564"/>
                </a:lnTo>
                <a:close/>
              </a:path>
            </a:pathLst>
          </a:custGeom>
          <a:solidFill>
            <a:srgbClr val="A9CDED"/>
          </a:solidFill>
          <a:ln>
            <a:noFill/>
          </a:ln>
          <a:effectLst>
            <a:outerShdw dist="35921" dir="2700000" algn="ctr" rotWithShape="0">
              <a:schemeClr val="bg2"/>
            </a:outerShdw>
          </a:effectLst>
          <a:extLst>
            <a:ext uri="{91240B29-F687-4F45-9708-019B960494DF}">
              <a14:hiddenLine xmlns:a14="http://schemas.microsoft.com/office/drawing/2010/main" w="76200" cap="flat" cmpd="sng">
                <a:solidFill>
                  <a:srgbClr val="000000"/>
                </a:solidFill>
                <a:prstDash val="solid"/>
                <a:round/>
                <a:headEnd type="none" w="med" len="med"/>
                <a:tailEnd type="none" w="med" len="med"/>
              </a14:hiddenLine>
            </a:ext>
          </a:extLst>
        </p:spPr>
        <p:txBody>
          <a:bodyPr/>
          <a:lstStyle/>
          <a:p>
            <a:endParaRPr lang="en-GB"/>
          </a:p>
        </p:txBody>
      </p:sp>
      <p:sp>
        <p:nvSpPr>
          <p:cNvPr id="7175" name="Freeform 11"/>
          <p:cNvSpPr>
            <a:spLocks/>
          </p:cNvSpPr>
          <p:nvPr/>
        </p:nvSpPr>
        <p:spPr bwMode="auto">
          <a:xfrm>
            <a:off x="5697538" y="5407025"/>
            <a:ext cx="169862" cy="349250"/>
          </a:xfrm>
          <a:custGeom>
            <a:avLst/>
            <a:gdLst>
              <a:gd name="T0" fmla="*/ 27593 w 247650"/>
              <a:gd name="T1" fmla="*/ 115434 h 504825"/>
              <a:gd name="T2" fmla="*/ 0 w 247650"/>
              <a:gd name="T3" fmla="*/ 80586 h 504825"/>
              <a:gd name="T4" fmla="*/ 0 w 247650"/>
              <a:gd name="T5" fmla="*/ 56628 h 504825"/>
              <a:gd name="T6" fmla="*/ 25470 w 247650"/>
              <a:gd name="T7" fmla="*/ 13069 h 504825"/>
              <a:gd name="T8" fmla="*/ 42450 w 247650"/>
              <a:gd name="T9" fmla="*/ 0 h 504825"/>
              <a:gd name="T10" fmla="*/ 55185 w 247650"/>
              <a:gd name="T11" fmla="*/ 6534 h 504825"/>
              <a:gd name="T12" fmla="*/ 46695 w 247650"/>
              <a:gd name="T13" fmla="*/ 39204 h 504825"/>
              <a:gd name="T14" fmla="*/ 46695 w 247650"/>
              <a:gd name="T15" fmla="*/ 78408 h 504825"/>
              <a:gd name="T16" fmla="*/ 38205 w 247650"/>
              <a:gd name="T17" fmla="*/ 91476 h 504825"/>
              <a:gd name="T18" fmla="*/ 27593 w 247650"/>
              <a:gd name="T19" fmla="*/ 115434 h 5048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7650" h="504825">
                <a:moveTo>
                  <a:pt x="123825" y="504825"/>
                </a:moveTo>
                <a:lnTo>
                  <a:pt x="0" y="352425"/>
                </a:lnTo>
                <a:lnTo>
                  <a:pt x="0" y="247650"/>
                </a:lnTo>
                <a:lnTo>
                  <a:pt x="114300" y="57150"/>
                </a:lnTo>
                <a:lnTo>
                  <a:pt x="190500" y="0"/>
                </a:lnTo>
                <a:lnTo>
                  <a:pt x="247650" y="28575"/>
                </a:lnTo>
                <a:lnTo>
                  <a:pt x="209550" y="171450"/>
                </a:lnTo>
                <a:lnTo>
                  <a:pt x="209550" y="342900"/>
                </a:lnTo>
                <a:lnTo>
                  <a:pt x="171450" y="400050"/>
                </a:lnTo>
                <a:lnTo>
                  <a:pt x="123825" y="504825"/>
                </a:lnTo>
                <a:close/>
              </a:path>
            </a:pathLst>
          </a:custGeom>
          <a:solidFill>
            <a:srgbClr val="A9CDED"/>
          </a:solidFill>
          <a:ln>
            <a:noFill/>
          </a:ln>
          <a:extLst>
            <a:ext uri="{91240B29-F687-4F45-9708-019B960494DF}">
              <a14:hiddenLine xmlns:a14="http://schemas.microsoft.com/office/drawing/2010/main" w="28575" cap="flat" cmpd="sng">
                <a:solidFill>
                  <a:srgbClr val="000000"/>
                </a:solidFill>
                <a:prstDash val="solid"/>
                <a:round/>
                <a:headEnd type="none" w="med" len="med"/>
                <a:tailEnd type="none" w="med" len="med"/>
              </a14:hiddenLine>
            </a:ext>
          </a:extLst>
        </p:spPr>
        <p:txBody>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Put it your own colour scheme</a:t>
            </a:r>
          </a:p>
        </p:txBody>
      </p:sp>
      <p:sp>
        <p:nvSpPr>
          <p:cNvPr id="9219" name="Freeform 3"/>
          <p:cNvSpPr>
            <a:spLocks/>
          </p:cNvSpPr>
          <p:nvPr/>
        </p:nvSpPr>
        <p:spPr bwMode="auto">
          <a:xfrm>
            <a:off x="1979613" y="1773238"/>
            <a:ext cx="5688012" cy="4202112"/>
          </a:xfrm>
          <a:custGeom>
            <a:avLst/>
            <a:gdLst>
              <a:gd name="T0" fmla="*/ 2147483646 w 3583"/>
              <a:gd name="T1" fmla="*/ 2147483646 h 2647"/>
              <a:gd name="T2" fmla="*/ 2147483646 w 3583"/>
              <a:gd name="T3" fmla="*/ 2147483646 h 2647"/>
              <a:gd name="T4" fmla="*/ 2147483646 w 3583"/>
              <a:gd name="T5" fmla="*/ 2147483646 h 2647"/>
              <a:gd name="T6" fmla="*/ 2147483646 w 3583"/>
              <a:gd name="T7" fmla="*/ 2147483646 h 2647"/>
              <a:gd name="T8" fmla="*/ 2147483646 w 3583"/>
              <a:gd name="T9" fmla="*/ 2147483646 h 2647"/>
              <a:gd name="T10" fmla="*/ 2147483646 w 3583"/>
              <a:gd name="T11" fmla="*/ 2147483646 h 2647"/>
              <a:gd name="T12" fmla="*/ 2147483646 w 3583"/>
              <a:gd name="T13" fmla="*/ 2147483646 h 2647"/>
              <a:gd name="T14" fmla="*/ 2147483646 w 3583"/>
              <a:gd name="T15" fmla="*/ 2147483646 h 2647"/>
              <a:gd name="T16" fmla="*/ 2147483646 w 3583"/>
              <a:gd name="T17" fmla="*/ 2147483646 h 2647"/>
              <a:gd name="T18" fmla="*/ 2147483646 w 3583"/>
              <a:gd name="T19" fmla="*/ 2147483646 h 2647"/>
              <a:gd name="T20" fmla="*/ 2147483646 w 3583"/>
              <a:gd name="T21" fmla="*/ 2147483646 h 2647"/>
              <a:gd name="T22" fmla="*/ 2147483646 w 3583"/>
              <a:gd name="T23" fmla="*/ 2147483646 h 2647"/>
              <a:gd name="T24" fmla="*/ 2147483646 w 3583"/>
              <a:gd name="T25" fmla="*/ 2147483646 h 2647"/>
              <a:gd name="T26" fmla="*/ 2147483646 w 3583"/>
              <a:gd name="T27" fmla="*/ 2147483646 h 2647"/>
              <a:gd name="T28" fmla="*/ 2147483646 w 3583"/>
              <a:gd name="T29" fmla="*/ 2147483646 h 2647"/>
              <a:gd name="T30" fmla="*/ 2147483646 w 3583"/>
              <a:gd name="T31" fmla="*/ 2147483646 h 2647"/>
              <a:gd name="T32" fmla="*/ 2147483646 w 3583"/>
              <a:gd name="T33" fmla="*/ 2147483646 h 2647"/>
              <a:gd name="T34" fmla="*/ 2147483646 w 3583"/>
              <a:gd name="T35" fmla="*/ 2147483646 h 2647"/>
              <a:gd name="T36" fmla="*/ 2147483646 w 3583"/>
              <a:gd name="T37" fmla="*/ 2147483646 h 2647"/>
              <a:gd name="T38" fmla="*/ 2147483646 w 3583"/>
              <a:gd name="T39" fmla="*/ 2147483646 h 2647"/>
              <a:gd name="T40" fmla="*/ 2147483646 w 3583"/>
              <a:gd name="T41" fmla="*/ 2147483646 h 2647"/>
              <a:gd name="T42" fmla="*/ 2147483646 w 3583"/>
              <a:gd name="T43" fmla="*/ 2147483646 h 2647"/>
              <a:gd name="T44" fmla="*/ 2147483646 w 3583"/>
              <a:gd name="T45" fmla="*/ 2147483646 h 2647"/>
              <a:gd name="T46" fmla="*/ 2147483646 w 3583"/>
              <a:gd name="T47" fmla="*/ 2147483646 h 2647"/>
              <a:gd name="T48" fmla="*/ 2147483646 w 3583"/>
              <a:gd name="T49" fmla="*/ 2147483646 h 2647"/>
              <a:gd name="T50" fmla="*/ 2147483646 w 3583"/>
              <a:gd name="T51" fmla="*/ 2147483646 h 2647"/>
              <a:gd name="T52" fmla="*/ 2147483646 w 3583"/>
              <a:gd name="T53" fmla="*/ 2147483646 h 2647"/>
              <a:gd name="T54" fmla="*/ 2147483646 w 3583"/>
              <a:gd name="T55" fmla="*/ 2147483646 h 2647"/>
              <a:gd name="T56" fmla="*/ 2147483646 w 3583"/>
              <a:gd name="T57" fmla="*/ 2147483646 h 2647"/>
              <a:gd name="T58" fmla="*/ 2147483646 w 3583"/>
              <a:gd name="T59" fmla="*/ 2147483646 h 2647"/>
              <a:gd name="T60" fmla="*/ 2147483646 w 3583"/>
              <a:gd name="T61" fmla="*/ 2147483646 h 2647"/>
              <a:gd name="T62" fmla="*/ 2147483646 w 3583"/>
              <a:gd name="T63" fmla="*/ 2147483646 h 2647"/>
              <a:gd name="T64" fmla="*/ 2147483646 w 3583"/>
              <a:gd name="T65" fmla="*/ 2147483646 h 2647"/>
              <a:gd name="T66" fmla="*/ 2147483646 w 3583"/>
              <a:gd name="T67" fmla="*/ 2147483646 h 2647"/>
              <a:gd name="T68" fmla="*/ 2147483646 w 3583"/>
              <a:gd name="T69" fmla="*/ 2147483646 h 2647"/>
              <a:gd name="T70" fmla="*/ 2147483646 w 3583"/>
              <a:gd name="T71" fmla="*/ 2147483646 h 2647"/>
              <a:gd name="T72" fmla="*/ 2147483646 w 3583"/>
              <a:gd name="T73" fmla="*/ 2147483646 h 2647"/>
              <a:gd name="T74" fmla="*/ 2147483646 w 3583"/>
              <a:gd name="T75" fmla="*/ 2147483646 h 2647"/>
              <a:gd name="T76" fmla="*/ 2147483646 w 3583"/>
              <a:gd name="T77" fmla="*/ 2147483646 h 2647"/>
              <a:gd name="T78" fmla="*/ 2147483646 w 3583"/>
              <a:gd name="T79" fmla="*/ 2147483646 h 2647"/>
              <a:gd name="T80" fmla="*/ 2147483646 w 3583"/>
              <a:gd name="T81" fmla="*/ 2147483646 h 2647"/>
              <a:gd name="T82" fmla="*/ 2147483646 w 3583"/>
              <a:gd name="T83" fmla="*/ 2147483646 h 2647"/>
              <a:gd name="T84" fmla="*/ 2147483646 w 3583"/>
              <a:gd name="T85" fmla="*/ 2147483646 h 2647"/>
              <a:gd name="T86" fmla="*/ 2147483646 w 3583"/>
              <a:gd name="T87" fmla="*/ 2147483646 h 2647"/>
              <a:gd name="T88" fmla="*/ 2147483646 w 3583"/>
              <a:gd name="T89" fmla="*/ 2147483646 h 2647"/>
              <a:gd name="T90" fmla="*/ 2147483646 w 3583"/>
              <a:gd name="T91" fmla="*/ 2147483646 h 2647"/>
              <a:gd name="T92" fmla="*/ 2147483646 w 3583"/>
              <a:gd name="T93" fmla="*/ 2147483646 h 2647"/>
              <a:gd name="T94" fmla="*/ 2147483646 w 3583"/>
              <a:gd name="T95" fmla="*/ 2147483646 h 2647"/>
              <a:gd name="T96" fmla="*/ 2147483646 w 3583"/>
              <a:gd name="T97" fmla="*/ 2147483646 h 2647"/>
              <a:gd name="T98" fmla="*/ 2147483646 w 3583"/>
              <a:gd name="T99" fmla="*/ 2147483646 h 2647"/>
              <a:gd name="T100" fmla="*/ 2147483646 w 3583"/>
              <a:gd name="T101" fmla="*/ 2147483646 h 2647"/>
              <a:gd name="T102" fmla="*/ 2147483646 w 3583"/>
              <a:gd name="T103" fmla="*/ 2147483646 h 2647"/>
              <a:gd name="T104" fmla="*/ 2147483646 w 3583"/>
              <a:gd name="T105" fmla="*/ 2147483646 h 2647"/>
              <a:gd name="T106" fmla="*/ 2147483646 w 3583"/>
              <a:gd name="T107" fmla="*/ 2147483646 h 2647"/>
              <a:gd name="T108" fmla="*/ 2147483646 w 3583"/>
              <a:gd name="T109" fmla="*/ 2147483646 h 2647"/>
              <a:gd name="T110" fmla="*/ 2147483646 w 3583"/>
              <a:gd name="T111" fmla="*/ 2147483646 h 264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583" h="2647">
                <a:moveTo>
                  <a:pt x="3357" y="473"/>
                </a:moveTo>
                <a:lnTo>
                  <a:pt x="3357" y="473"/>
                </a:lnTo>
                <a:lnTo>
                  <a:pt x="3319" y="393"/>
                </a:lnTo>
                <a:lnTo>
                  <a:pt x="3168" y="353"/>
                </a:lnTo>
                <a:lnTo>
                  <a:pt x="2987" y="0"/>
                </a:lnTo>
                <a:lnTo>
                  <a:pt x="2814" y="0"/>
                </a:lnTo>
                <a:lnTo>
                  <a:pt x="2761" y="96"/>
                </a:lnTo>
                <a:lnTo>
                  <a:pt x="2648" y="313"/>
                </a:lnTo>
                <a:lnTo>
                  <a:pt x="2535" y="313"/>
                </a:lnTo>
                <a:lnTo>
                  <a:pt x="2519" y="353"/>
                </a:lnTo>
                <a:lnTo>
                  <a:pt x="2519" y="361"/>
                </a:lnTo>
                <a:lnTo>
                  <a:pt x="2527" y="361"/>
                </a:lnTo>
                <a:lnTo>
                  <a:pt x="2535" y="361"/>
                </a:lnTo>
                <a:lnTo>
                  <a:pt x="2535" y="369"/>
                </a:lnTo>
                <a:lnTo>
                  <a:pt x="2542" y="369"/>
                </a:lnTo>
                <a:lnTo>
                  <a:pt x="2550" y="369"/>
                </a:lnTo>
                <a:lnTo>
                  <a:pt x="2550" y="377"/>
                </a:lnTo>
                <a:lnTo>
                  <a:pt x="2557" y="377"/>
                </a:lnTo>
                <a:lnTo>
                  <a:pt x="2550" y="377"/>
                </a:lnTo>
                <a:lnTo>
                  <a:pt x="2550" y="369"/>
                </a:lnTo>
                <a:lnTo>
                  <a:pt x="2542" y="369"/>
                </a:lnTo>
                <a:lnTo>
                  <a:pt x="2535" y="369"/>
                </a:lnTo>
                <a:lnTo>
                  <a:pt x="2535" y="361"/>
                </a:lnTo>
                <a:lnTo>
                  <a:pt x="2527" y="361"/>
                </a:lnTo>
                <a:lnTo>
                  <a:pt x="2519" y="361"/>
                </a:lnTo>
                <a:lnTo>
                  <a:pt x="2519" y="353"/>
                </a:lnTo>
                <a:lnTo>
                  <a:pt x="2482" y="433"/>
                </a:lnTo>
                <a:lnTo>
                  <a:pt x="2482" y="529"/>
                </a:lnTo>
                <a:lnTo>
                  <a:pt x="2648" y="553"/>
                </a:lnTo>
                <a:lnTo>
                  <a:pt x="2685" y="634"/>
                </a:lnTo>
                <a:lnTo>
                  <a:pt x="2519" y="690"/>
                </a:lnTo>
                <a:lnTo>
                  <a:pt x="2384" y="754"/>
                </a:lnTo>
                <a:lnTo>
                  <a:pt x="2255" y="810"/>
                </a:lnTo>
                <a:lnTo>
                  <a:pt x="2218" y="947"/>
                </a:lnTo>
                <a:lnTo>
                  <a:pt x="2014" y="971"/>
                </a:lnTo>
                <a:lnTo>
                  <a:pt x="1810" y="1107"/>
                </a:lnTo>
                <a:lnTo>
                  <a:pt x="1622" y="1011"/>
                </a:lnTo>
                <a:lnTo>
                  <a:pt x="1395" y="987"/>
                </a:lnTo>
                <a:lnTo>
                  <a:pt x="1230" y="810"/>
                </a:lnTo>
                <a:lnTo>
                  <a:pt x="988" y="730"/>
                </a:lnTo>
                <a:lnTo>
                  <a:pt x="966" y="529"/>
                </a:lnTo>
                <a:lnTo>
                  <a:pt x="837" y="457"/>
                </a:lnTo>
                <a:lnTo>
                  <a:pt x="822" y="433"/>
                </a:lnTo>
                <a:lnTo>
                  <a:pt x="784" y="457"/>
                </a:lnTo>
                <a:lnTo>
                  <a:pt x="724" y="473"/>
                </a:lnTo>
                <a:lnTo>
                  <a:pt x="686" y="594"/>
                </a:lnTo>
                <a:lnTo>
                  <a:pt x="536" y="570"/>
                </a:lnTo>
                <a:lnTo>
                  <a:pt x="498" y="770"/>
                </a:lnTo>
                <a:lnTo>
                  <a:pt x="370" y="794"/>
                </a:lnTo>
                <a:lnTo>
                  <a:pt x="332" y="1027"/>
                </a:lnTo>
                <a:lnTo>
                  <a:pt x="256" y="1107"/>
                </a:lnTo>
                <a:lnTo>
                  <a:pt x="166" y="1187"/>
                </a:lnTo>
                <a:lnTo>
                  <a:pt x="15" y="1227"/>
                </a:lnTo>
                <a:lnTo>
                  <a:pt x="0" y="1307"/>
                </a:lnTo>
                <a:lnTo>
                  <a:pt x="38" y="1340"/>
                </a:lnTo>
                <a:lnTo>
                  <a:pt x="53" y="1404"/>
                </a:lnTo>
                <a:lnTo>
                  <a:pt x="15" y="1420"/>
                </a:lnTo>
                <a:lnTo>
                  <a:pt x="53" y="1460"/>
                </a:lnTo>
                <a:lnTo>
                  <a:pt x="113" y="1484"/>
                </a:lnTo>
                <a:lnTo>
                  <a:pt x="166" y="1564"/>
                </a:lnTo>
                <a:lnTo>
                  <a:pt x="241" y="1564"/>
                </a:lnTo>
                <a:lnTo>
                  <a:pt x="355" y="1564"/>
                </a:lnTo>
                <a:lnTo>
                  <a:pt x="370" y="1596"/>
                </a:lnTo>
                <a:lnTo>
                  <a:pt x="294" y="1717"/>
                </a:lnTo>
                <a:lnTo>
                  <a:pt x="317" y="1781"/>
                </a:lnTo>
                <a:lnTo>
                  <a:pt x="279" y="1837"/>
                </a:lnTo>
                <a:lnTo>
                  <a:pt x="317" y="1917"/>
                </a:lnTo>
                <a:lnTo>
                  <a:pt x="407" y="1957"/>
                </a:lnTo>
                <a:lnTo>
                  <a:pt x="392" y="1973"/>
                </a:lnTo>
                <a:lnTo>
                  <a:pt x="430" y="1973"/>
                </a:lnTo>
                <a:lnTo>
                  <a:pt x="558" y="2037"/>
                </a:lnTo>
                <a:lnTo>
                  <a:pt x="671" y="2094"/>
                </a:lnTo>
                <a:lnTo>
                  <a:pt x="784" y="2118"/>
                </a:lnTo>
                <a:lnTo>
                  <a:pt x="822" y="2150"/>
                </a:lnTo>
                <a:lnTo>
                  <a:pt x="852" y="2150"/>
                </a:lnTo>
                <a:lnTo>
                  <a:pt x="913" y="2190"/>
                </a:lnTo>
                <a:lnTo>
                  <a:pt x="988" y="2190"/>
                </a:lnTo>
                <a:lnTo>
                  <a:pt x="1064" y="2190"/>
                </a:lnTo>
                <a:lnTo>
                  <a:pt x="1116" y="2118"/>
                </a:lnTo>
                <a:lnTo>
                  <a:pt x="1192" y="2053"/>
                </a:lnTo>
                <a:lnTo>
                  <a:pt x="1282" y="2053"/>
                </a:lnTo>
                <a:lnTo>
                  <a:pt x="1358" y="2118"/>
                </a:lnTo>
                <a:lnTo>
                  <a:pt x="1395" y="2118"/>
                </a:lnTo>
                <a:lnTo>
                  <a:pt x="1433" y="2134"/>
                </a:lnTo>
                <a:lnTo>
                  <a:pt x="1456" y="2230"/>
                </a:lnTo>
                <a:lnTo>
                  <a:pt x="1418" y="2350"/>
                </a:lnTo>
                <a:lnTo>
                  <a:pt x="1418" y="2390"/>
                </a:lnTo>
                <a:lnTo>
                  <a:pt x="1471" y="2406"/>
                </a:lnTo>
                <a:lnTo>
                  <a:pt x="1509" y="2471"/>
                </a:lnTo>
                <a:lnTo>
                  <a:pt x="1509" y="2511"/>
                </a:lnTo>
                <a:lnTo>
                  <a:pt x="1599" y="2551"/>
                </a:lnTo>
                <a:lnTo>
                  <a:pt x="1584" y="2567"/>
                </a:lnTo>
                <a:lnTo>
                  <a:pt x="1675" y="2551"/>
                </a:lnTo>
                <a:lnTo>
                  <a:pt x="1697" y="2471"/>
                </a:lnTo>
                <a:lnTo>
                  <a:pt x="1886" y="2471"/>
                </a:lnTo>
                <a:lnTo>
                  <a:pt x="1954" y="2527"/>
                </a:lnTo>
                <a:lnTo>
                  <a:pt x="1976" y="2591"/>
                </a:lnTo>
                <a:lnTo>
                  <a:pt x="2014" y="2567"/>
                </a:lnTo>
                <a:lnTo>
                  <a:pt x="2142" y="2647"/>
                </a:lnTo>
                <a:lnTo>
                  <a:pt x="2142" y="2591"/>
                </a:lnTo>
                <a:lnTo>
                  <a:pt x="2293" y="2527"/>
                </a:lnTo>
                <a:lnTo>
                  <a:pt x="2308" y="2511"/>
                </a:lnTo>
                <a:lnTo>
                  <a:pt x="2346" y="2487"/>
                </a:lnTo>
                <a:lnTo>
                  <a:pt x="2384" y="2511"/>
                </a:lnTo>
                <a:lnTo>
                  <a:pt x="2459" y="2471"/>
                </a:lnTo>
                <a:lnTo>
                  <a:pt x="2557" y="2406"/>
                </a:lnTo>
                <a:lnTo>
                  <a:pt x="2648" y="2334"/>
                </a:lnTo>
                <a:lnTo>
                  <a:pt x="2685" y="2254"/>
                </a:lnTo>
                <a:lnTo>
                  <a:pt x="2738" y="2174"/>
                </a:lnTo>
                <a:lnTo>
                  <a:pt x="2799" y="2053"/>
                </a:lnTo>
                <a:lnTo>
                  <a:pt x="2799" y="1997"/>
                </a:lnTo>
                <a:lnTo>
                  <a:pt x="2776" y="1957"/>
                </a:lnTo>
                <a:lnTo>
                  <a:pt x="2799" y="1893"/>
                </a:lnTo>
                <a:lnTo>
                  <a:pt x="2776" y="1821"/>
                </a:lnTo>
                <a:lnTo>
                  <a:pt x="2685" y="1620"/>
                </a:lnTo>
                <a:lnTo>
                  <a:pt x="2700" y="1596"/>
                </a:lnTo>
                <a:lnTo>
                  <a:pt x="2776" y="1500"/>
                </a:lnTo>
                <a:lnTo>
                  <a:pt x="2836" y="1484"/>
                </a:lnTo>
                <a:lnTo>
                  <a:pt x="2844" y="1476"/>
                </a:lnTo>
                <a:lnTo>
                  <a:pt x="2844" y="1460"/>
                </a:lnTo>
                <a:lnTo>
                  <a:pt x="2836" y="1444"/>
                </a:lnTo>
                <a:lnTo>
                  <a:pt x="2738" y="1420"/>
                </a:lnTo>
                <a:lnTo>
                  <a:pt x="2685" y="1444"/>
                </a:lnTo>
                <a:lnTo>
                  <a:pt x="2648" y="1420"/>
                </a:lnTo>
                <a:lnTo>
                  <a:pt x="2610" y="1364"/>
                </a:lnTo>
                <a:lnTo>
                  <a:pt x="2572" y="1324"/>
                </a:lnTo>
                <a:lnTo>
                  <a:pt x="2663" y="1283"/>
                </a:lnTo>
                <a:lnTo>
                  <a:pt x="2723" y="1227"/>
                </a:lnTo>
                <a:lnTo>
                  <a:pt x="2814" y="1163"/>
                </a:lnTo>
                <a:lnTo>
                  <a:pt x="2851" y="1163"/>
                </a:lnTo>
                <a:lnTo>
                  <a:pt x="2799" y="1243"/>
                </a:lnTo>
                <a:lnTo>
                  <a:pt x="2836" y="1283"/>
                </a:lnTo>
                <a:lnTo>
                  <a:pt x="2874" y="1267"/>
                </a:lnTo>
                <a:lnTo>
                  <a:pt x="2964" y="1227"/>
                </a:lnTo>
                <a:lnTo>
                  <a:pt x="2987" y="1139"/>
                </a:lnTo>
                <a:lnTo>
                  <a:pt x="3040" y="1091"/>
                </a:lnTo>
                <a:lnTo>
                  <a:pt x="3093" y="1131"/>
                </a:lnTo>
                <a:lnTo>
                  <a:pt x="3085" y="1051"/>
                </a:lnTo>
                <a:lnTo>
                  <a:pt x="3161" y="1003"/>
                </a:lnTo>
                <a:lnTo>
                  <a:pt x="3259" y="1019"/>
                </a:lnTo>
                <a:lnTo>
                  <a:pt x="3304" y="987"/>
                </a:lnTo>
                <a:lnTo>
                  <a:pt x="3357" y="1011"/>
                </a:lnTo>
                <a:lnTo>
                  <a:pt x="3394" y="794"/>
                </a:lnTo>
                <a:lnTo>
                  <a:pt x="3485" y="770"/>
                </a:lnTo>
                <a:lnTo>
                  <a:pt x="3583" y="473"/>
                </a:lnTo>
                <a:lnTo>
                  <a:pt x="3357" y="473"/>
                </a:lnTo>
                <a:close/>
              </a:path>
            </a:pathLst>
          </a:custGeom>
          <a:solidFill>
            <a:srgbClr val="FF4000"/>
          </a:solidFill>
          <a:ln w="38100" cap="flat" cmpd="sng">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9220" name="Freeform 6"/>
          <p:cNvSpPr>
            <a:spLocks/>
          </p:cNvSpPr>
          <p:nvPr/>
        </p:nvSpPr>
        <p:spPr bwMode="auto">
          <a:xfrm>
            <a:off x="5338763" y="6021388"/>
            <a:ext cx="312737" cy="280987"/>
          </a:xfrm>
          <a:custGeom>
            <a:avLst/>
            <a:gdLst>
              <a:gd name="T0" fmla="*/ 0 w 343458"/>
              <a:gd name="T1" fmla="*/ 151300 h 307774"/>
              <a:gd name="T2" fmla="*/ 24507 w 343458"/>
              <a:gd name="T3" fmla="*/ 74106 h 307774"/>
              <a:gd name="T4" fmla="*/ 85774 w 343458"/>
              <a:gd name="T5" fmla="*/ 40140 h 307774"/>
              <a:gd name="T6" fmla="*/ 101091 w 343458"/>
              <a:gd name="T7" fmla="*/ 18527 h 307774"/>
              <a:gd name="T8" fmla="*/ 196053 w 343458"/>
              <a:gd name="T9" fmla="*/ 15439 h 307774"/>
              <a:gd name="T10" fmla="*/ 214434 w 343458"/>
              <a:gd name="T11" fmla="*/ 0 h 307774"/>
              <a:gd name="T12" fmla="*/ 232813 w 343458"/>
              <a:gd name="T13" fmla="*/ 27791 h 307774"/>
              <a:gd name="T14" fmla="*/ 235877 w 343458"/>
              <a:gd name="T15" fmla="*/ 61755 h 307774"/>
              <a:gd name="T16" fmla="*/ 205244 w 343458"/>
              <a:gd name="T17" fmla="*/ 74106 h 307774"/>
              <a:gd name="T18" fmla="*/ 211371 w 343458"/>
              <a:gd name="T19" fmla="*/ 120422 h 307774"/>
              <a:gd name="T20" fmla="*/ 107217 w 343458"/>
              <a:gd name="T21" fmla="*/ 213055 h 307774"/>
              <a:gd name="T22" fmla="*/ 21444 w 343458"/>
              <a:gd name="T23" fmla="*/ 182178 h 307774"/>
              <a:gd name="T24" fmla="*/ 0 w 343458"/>
              <a:gd name="T25" fmla="*/ 151300 h 3077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3458" h="307774">
                <a:moveTo>
                  <a:pt x="0" y="218564"/>
                </a:moveTo>
                <a:lnTo>
                  <a:pt x="35684" y="107052"/>
                </a:lnTo>
                <a:lnTo>
                  <a:pt x="124894" y="57986"/>
                </a:lnTo>
                <a:lnTo>
                  <a:pt x="147196" y="26763"/>
                </a:lnTo>
                <a:lnTo>
                  <a:pt x="285471" y="22303"/>
                </a:lnTo>
                <a:lnTo>
                  <a:pt x="312234" y="0"/>
                </a:lnTo>
                <a:lnTo>
                  <a:pt x="338997" y="40145"/>
                </a:lnTo>
                <a:lnTo>
                  <a:pt x="343458" y="89210"/>
                </a:lnTo>
                <a:lnTo>
                  <a:pt x="298853" y="107052"/>
                </a:lnTo>
                <a:lnTo>
                  <a:pt x="307774" y="173959"/>
                </a:lnTo>
                <a:lnTo>
                  <a:pt x="156117" y="307774"/>
                </a:lnTo>
                <a:lnTo>
                  <a:pt x="31223" y="263169"/>
                </a:lnTo>
                <a:lnTo>
                  <a:pt x="0" y="218564"/>
                </a:lnTo>
                <a:close/>
              </a:path>
            </a:pathLst>
          </a:custGeom>
          <a:solidFill>
            <a:srgbClr val="FF4000"/>
          </a:solidFill>
          <a:ln w="38100" cap="flat" cmpd="sng">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9221" name="Freeform 7"/>
          <p:cNvSpPr>
            <a:spLocks/>
          </p:cNvSpPr>
          <p:nvPr/>
        </p:nvSpPr>
        <p:spPr bwMode="auto">
          <a:xfrm>
            <a:off x="6580188" y="5373688"/>
            <a:ext cx="223837" cy="458787"/>
          </a:xfrm>
          <a:custGeom>
            <a:avLst/>
            <a:gdLst>
              <a:gd name="T0" fmla="*/ 83174 w 247650"/>
              <a:gd name="T1" fmla="*/ 344706 h 504825"/>
              <a:gd name="T2" fmla="*/ 0 w 247650"/>
              <a:gd name="T3" fmla="*/ 240644 h 504825"/>
              <a:gd name="T4" fmla="*/ 0 w 247650"/>
              <a:gd name="T5" fmla="*/ 169101 h 504825"/>
              <a:gd name="T6" fmla="*/ 76776 w 247650"/>
              <a:gd name="T7" fmla="*/ 39023 h 504825"/>
              <a:gd name="T8" fmla="*/ 127959 w 247650"/>
              <a:gd name="T9" fmla="*/ 0 h 504825"/>
              <a:gd name="T10" fmla="*/ 166347 w 247650"/>
              <a:gd name="T11" fmla="*/ 19512 h 504825"/>
              <a:gd name="T12" fmla="*/ 140756 w 247650"/>
              <a:gd name="T13" fmla="*/ 117070 h 504825"/>
              <a:gd name="T14" fmla="*/ 140756 w 247650"/>
              <a:gd name="T15" fmla="*/ 234140 h 504825"/>
              <a:gd name="T16" fmla="*/ 115163 w 247650"/>
              <a:gd name="T17" fmla="*/ 273163 h 504825"/>
              <a:gd name="T18" fmla="*/ 83174 w 247650"/>
              <a:gd name="T19" fmla="*/ 344706 h 5048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7650" h="504825">
                <a:moveTo>
                  <a:pt x="123825" y="504825"/>
                </a:moveTo>
                <a:lnTo>
                  <a:pt x="0" y="352425"/>
                </a:lnTo>
                <a:lnTo>
                  <a:pt x="0" y="247650"/>
                </a:lnTo>
                <a:lnTo>
                  <a:pt x="114300" y="57150"/>
                </a:lnTo>
                <a:lnTo>
                  <a:pt x="190500" y="0"/>
                </a:lnTo>
                <a:lnTo>
                  <a:pt x="247650" y="28575"/>
                </a:lnTo>
                <a:lnTo>
                  <a:pt x="209550" y="171450"/>
                </a:lnTo>
                <a:lnTo>
                  <a:pt x="209550" y="342900"/>
                </a:lnTo>
                <a:lnTo>
                  <a:pt x="171450" y="400050"/>
                </a:lnTo>
                <a:lnTo>
                  <a:pt x="123825" y="504825"/>
                </a:lnTo>
                <a:close/>
              </a:path>
            </a:pathLst>
          </a:custGeom>
          <a:solidFill>
            <a:srgbClr val="C00000"/>
          </a:solidFill>
          <a:ln w="38100" cap="flat" cmpd="sng">
            <a:solidFill>
              <a:srgbClr val="FFFF00"/>
            </a:solidFill>
            <a:prstDash val="solid"/>
            <a:round/>
            <a:headEnd type="none" w="med" len="med"/>
            <a:tailEnd type="none" w="med" len="med"/>
          </a:ln>
        </p:spPr>
        <p:txBody>
          <a:bodyPr/>
          <a:lstStyle/>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Basic vector outline</a:t>
            </a:r>
          </a:p>
        </p:txBody>
      </p:sp>
      <p:sp>
        <p:nvSpPr>
          <p:cNvPr id="11267" name="Freeform 3"/>
          <p:cNvSpPr>
            <a:spLocks/>
          </p:cNvSpPr>
          <p:nvPr/>
        </p:nvSpPr>
        <p:spPr bwMode="auto">
          <a:xfrm>
            <a:off x="1979613" y="1773238"/>
            <a:ext cx="5688012" cy="4202112"/>
          </a:xfrm>
          <a:custGeom>
            <a:avLst/>
            <a:gdLst>
              <a:gd name="T0" fmla="*/ 2147483646 w 3583"/>
              <a:gd name="T1" fmla="*/ 2147483646 h 2647"/>
              <a:gd name="T2" fmla="*/ 2147483646 w 3583"/>
              <a:gd name="T3" fmla="*/ 2147483646 h 2647"/>
              <a:gd name="T4" fmla="*/ 2147483646 w 3583"/>
              <a:gd name="T5" fmla="*/ 2147483646 h 2647"/>
              <a:gd name="T6" fmla="*/ 2147483646 w 3583"/>
              <a:gd name="T7" fmla="*/ 2147483646 h 2647"/>
              <a:gd name="T8" fmla="*/ 2147483646 w 3583"/>
              <a:gd name="T9" fmla="*/ 2147483646 h 2647"/>
              <a:gd name="T10" fmla="*/ 2147483646 w 3583"/>
              <a:gd name="T11" fmla="*/ 2147483646 h 2647"/>
              <a:gd name="T12" fmla="*/ 2147483646 w 3583"/>
              <a:gd name="T13" fmla="*/ 2147483646 h 2647"/>
              <a:gd name="T14" fmla="*/ 2147483646 w 3583"/>
              <a:gd name="T15" fmla="*/ 2147483646 h 2647"/>
              <a:gd name="T16" fmla="*/ 2147483646 w 3583"/>
              <a:gd name="T17" fmla="*/ 2147483646 h 2647"/>
              <a:gd name="T18" fmla="*/ 2147483646 w 3583"/>
              <a:gd name="T19" fmla="*/ 2147483646 h 2647"/>
              <a:gd name="T20" fmla="*/ 2147483646 w 3583"/>
              <a:gd name="T21" fmla="*/ 2147483646 h 2647"/>
              <a:gd name="T22" fmla="*/ 2147483646 w 3583"/>
              <a:gd name="T23" fmla="*/ 2147483646 h 2647"/>
              <a:gd name="T24" fmla="*/ 2147483646 w 3583"/>
              <a:gd name="T25" fmla="*/ 2147483646 h 2647"/>
              <a:gd name="T26" fmla="*/ 2147483646 w 3583"/>
              <a:gd name="T27" fmla="*/ 2147483646 h 2647"/>
              <a:gd name="T28" fmla="*/ 2147483646 w 3583"/>
              <a:gd name="T29" fmla="*/ 2147483646 h 2647"/>
              <a:gd name="T30" fmla="*/ 2147483646 w 3583"/>
              <a:gd name="T31" fmla="*/ 2147483646 h 2647"/>
              <a:gd name="T32" fmla="*/ 2147483646 w 3583"/>
              <a:gd name="T33" fmla="*/ 2147483646 h 2647"/>
              <a:gd name="T34" fmla="*/ 2147483646 w 3583"/>
              <a:gd name="T35" fmla="*/ 2147483646 h 2647"/>
              <a:gd name="T36" fmla="*/ 2147483646 w 3583"/>
              <a:gd name="T37" fmla="*/ 2147483646 h 2647"/>
              <a:gd name="T38" fmla="*/ 2147483646 w 3583"/>
              <a:gd name="T39" fmla="*/ 2147483646 h 2647"/>
              <a:gd name="T40" fmla="*/ 2147483646 w 3583"/>
              <a:gd name="T41" fmla="*/ 2147483646 h 2647"/>
              <a:gd name="T42" fmla="*/ 2147483646 w 3583"/>
              <a:gd name="T43" fmla="*/ 2147483646 h 2647"/>
              <a:gd name="T44" fmla="*/ 2147483646 w 3583"/>
              <a:gd name="T45" fmla="*/ 2147483646 h 2647"/>
              <a:gd name="T46" fmla="*/ 2147483646 w 3583"/>
              <a:gd name="T47" fmla="*/ 2147483646 h 2647"/>
              <a:gd name="T48" fmla="*/ 2147483646 w 3583"/>
              <a:gd name="T49" fmla="*/ 2147483646 h 2647"/>
              <a:gd name="T50" fmla="*/ 2147483646 w 3583"/>
              <a:gd name="T51" fmla="*/ 2147483646 h 2647"/>
              <a:gd name="T52" fmla="*/ 2147483646 w 3583"/>
              <a:gd name="T53" fmla="*/ 2147483646 h 2647"/>
              <a:gd name="T54" fmla="*/ 2147483646 w 3583"/>
              <a:gd name="T55" fmla="*/ 2147483646 h 2647"/>
              <a:gd name="T56" fmla="*/ 2147483646 w 3583"/>
              <a:gd name="T57" fmla="*/ 2147483646 h 2647"/>
              <a:gd name="T58" fmla="*/ 2147483646 w 3583"/>
              <a:gd name="T59" fmla="*/ 2147483646 h 2647"/>
              <a:gd name="T60" fmla="*/ 2147483646 w 3583"/>
              <a:gd name="T61" fmla="*/ 2147483646 h 2647"/>
              <a:gd name="T62" fmla="*/ 2147483646 w 3583"/>
              <a:gd name="T63" fmla="*/ 2147483646 h 2647"/>
              <a:gd name="T64" fmla="*/ 2147483646 w 3583"/>
              <a:gd name="T65" fmla="*/ 2147483646 h 2647"/>
              <a:gd name="T66" fmla="*/ 2147483646 w 3583"/>
              <a:gd name="T67" fmla="*/ 2147483646 h 2647"/>
              <a:gd name="T68" fmla="*/ 2147483646 w 3583"/>
              <a:gd name="T69" fmla="*/ 2147483646 h 2647"/>
              <a:gd name="T70" fmla="*/ 2147483646 w 3583"/>
              <a:gd name="T71" fmla="*/ 2147483646 h 2647"/>
              <a:gd name="T72" fmla="*/ 2147483646 w 3583"/>
              <a:gd name="T73" fmla="*/ 2147483646 h 2647"/>
              <a:gd name="T74" fmla="*/ 2147483646 w 3583"/>
              <a:gd name="T75" fmla="*/ 2147483646 h 2647"/>
              <a:gd name="T76" fmla="*/ 2147483646 w 3583"/>
              <a:gd name="T77" fmla="*/ 2147483646 h 2647"/>
              <a:gd name="T78" fmla="*/ 2147483646 w 3583"/>
              <a:gd name="T79" fmla="*/ 2147483646 h 2647"/>
              <a:gd name="T80" fmla="*/ 2147483646 w 3583"/>
              <a:gd name="T81" fmla="*/ 2147483646 h 2647"/>
              <a:gd name="T82" fmla="*/ 2147483646 w 3583"/>
              <a:gd name="T83" fmla="*/ 2147483646 h 2647"/>
              <a:gd name="T84" fmla="*/ 2147483646 w 3583"/>
              <a:gd name="T85" fmla="*/ 2147483646 h 2647"/>
              <a:gd name="T86" fmla="*/ 2147483646 w 3583"/>
              <a:gd name="T87" fmla="*/ 2147483646 h 2647"/>
              <a:gd name="T88" fmla="*/ 2147483646 w 3583"/>
              <a:gd name="T89" fmla="*/ 2147483646 h 2647"/>
              <a:gd name="T90" fmla="*/ 2147483646 w 3583"/>
              <a:gd name="T91" fmla="*/ 2147483646 h 2647"/>
              <a:gd name="T92" fmla="*/ 2147483646 w 3583"/>
              <a:gd name="T93" fmla="*/ 2147483646 h 2647"/>
              <a:gd name="T94" fmla="*/ 2147483646 w 3583"/>
              <a:gd name="T95" fmla="*/ 2147483646 h 2647"/>
              <a:gd name="T96" fmla="*/ 2147483646 w 3583"/>
              <a:gd name="T97" fmla="*/ 2147483646 h 2647"/>
              <a:gd name="T98" fmla="*/ 2147483646 w 3583"/>
              <a:gd name="T99" fmla="*/ 2147483646 h 2647"/>
              <a:gd name="T100" fmla="*/ 2147483646 w 3583"/>
              <a:gd name="T101" fmla="*/ 2147483646 h 2647"/>
              <a:gd name="T102" fmla="*/ 2147483646 w 3583"/>
              <a:gd name="T103" fmla="*/ 2147483646 h 2647"/>
              <a:gd name="T104" fmla="*/ 2147483646 w 3583"/>
              <a:gd name="T105" fmla="*/ 2147483646 h 2647"/>
              <a:gd name="T106" fmla="*/ 2147483646 w 3583"/>
              <a:gd name="T107" fmla="*/ 2147483646 h 2647"/>
              <a:gd name="T108" fmla="*/ 2147483646 w 3583"/>
              <a:gd name="T109" fmla="*/ 2147483646 h 2647"/>
              <a:gd name="T110" fmla="*/ 2147483646 w 3583"/>
              <a:gd name="T111" fmla="*/ 2147483646 h 264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583" h="2647">
                <a:moveTo>
                  <a:pt x="3357" y="473"/>
                </a:moveTo>
                <a:lnTo>
                  <a:pt x="3357" y="473"/>
                </a:lnTo>
                <a:lnTo>
                  <a:pt x="3319" y="393"/>
                </a:lnTo>
                <a:lnTo>
                  <a:pt x="3168" y="353"/>
                </a:lnTo>
                <a:lnTo>
                  <a:pt x="2987" y="0"/>
                </a:lnTo>
                <a:lnTo>
                  <a:pt x="2814" y="0"/>
                </a:lnTo>
                <a:lnTo>
                  <a:pt x="2761" y="96"/>
                </a:lnTo>
                <a:lnTo>
                  <a:pt x="2648" y="313"/>
                </a:lnTo>
                <a:lnTo>
                  <a:pt x="2535" y="313"/>
                </a:lnTo>
                <a:lnTo>
                  <a:pt x="2519" y="353"/>
                </a:lnTo>
                <a:lnTo>
                  <a:pt x="2519" y="361"/>
                </a:lnTo>
                <a:lnTo>
                  <a:pt x="2527" y="361"/>
                </a:lnTo>
                <a:lnTo>
                  <a:pt x="2535" y="361"/>
                </a:lnTo>
                <a:lnTo>
                  <a:pt x="2535" y="369"/>
                </a:lnTo>
                <a:lnTo>
                  <a:pt x="2542" y="369"/>
                </a:lnTo>
                <a:lnTo>
                  <a:pt x="2550" y="369"/>
                </a:lnTo>
                <a:lnTo>
                  <a:pt x="2550" y="377"/>
                </a:lnTo>
                <a:lnTo>
                  <a:pt x="2557" y="377"/>
                </a:lnTo>
                <a:lnTo>
                  <a:pt x="2550" y="377"/>
                </a:lnTo>
                <a:lnTo>
                  <a:pt x="2550" y="369"/>
                </a:lnTo>
                <a:lnTo>
                  <a:pt x="2542" y="369"/>
                </a:lnTo>
                <a:lnTo>
                  <a:pt x="2535" y="369"/>
                </a:lnTo>
                <a:lnTo>
                  <a:pt x="2535" y="361"/>
                </a:lnTo>
                <a:lnTo>
                  <a:pt x="2527" y="361"/>
                </a:lnTo>
                <a:lnTo>
                  <a:pt x="2519" y="361"/>
                </a:lnTo>
                <a:lnTo>
                  <a:pt x="2519" y="353"/>
                </a:lnTo>
                <a:lnTo>
                  <a:pt x="2482" y="433"/>
                </a:lnTo>
                <a:lnTo>
                  <a:pt x="2482" y="529"/>
                </a:lnTo>
                <a:lnTo>
                  <a:pt x="2648" y="553"/>
                </a:lnTo>
                <a:lnTo>
                  <a:pt x="2685" y="634"/>
                </a:lnTo>
                <a:lnTo>
                  <a:pt x="2519" y="690"/>
                </a:lnTo>
                <a:lnTo>
                  <a:pt x="2384" y="754"/>
                </a:lnTo>
                <a:lnTo>
                  <a:pt x="2255" y="810"/>
                </a:lnTo>
                <a:lnTo>
                  <a:pt x="2218" y="947"/>
                </a:lnTo>
                <a:lnTo>
                  <a:pt x="2014" y="971"/>
                </a:lnTo>
                <a:lnTo>
                  <a:pt x="1810" y="1107"/>
                </a:lnTo>
                <a:lnTo>
                  <a:pt x="1622" y="1011"/>
                </a:lnTo>
                <a:lnTo>
                  <a:pt x="1395" y="987"/>
                </a:lnTo>
                <a:lnTo>
                  <a:pt x="1230" y="810"/>
                </a:lnTo>
                <a:lnTo>
                  <a:pt x="988" y="730"/>
                </a:lnTo>
                <a:lnTo>
                  <a:pt x="966" y="529"/>
                </a:lnTo>
                <a:lnTo>
                  <a:pt x="837" y="457"/>
                </a:lnTo>
                <a:lnTo>
                  <a:pt x="822" y="433"/>
                </a:lnTo>
                <a:lnTo>
                  <a:pt x="784" y="457"/>
                </a:lnTo>
                <a:lnTo>
                  <a:pt x="724" y="473"/>
                </a:lnTo>
                <a:lnTo>
                  <a:pt x="686" y="594"/>
                </a:lnTo>
                <a:lnTo>
                  <a:pt x="536" y="570"/>
                </a:lnTo>
                <a:lnTo>
                  <a:pt x="498" y="770"/>
                </a:lnTo>
                <a:lnTo>
                  <a:pt x="370" y="794"/>
                </a:lnTo>
                <a:lnTo>
                  <a:pt x="332" y="1027"/>
                </a:lnTo>
                <a:lnTo>
                  <a:pt x="256" y="1107"/>
                </a:lnTo>
                <a:lnTo>
                  <a:pt x="166" y="1187"/>
                </a:lnTo>
                <a:lnTo>
                  <a:pt x="15" y="1227"/>
                </a:lnTo>
                <a:lnTo>
                  <a:pt x="0" y="1307"/>
                </a:lnTo>
                <a:lnTo>
                  <a:pt x="38" y="1340"/>
                </a:lnTo>
                <a:lnTo>
                  <a:pt x="53" y="1404"/>
                </a:lnTo>
                <a:lnTo>
                  <a:pt x="15" y="1420"/>
                </a:lnTo>
                <a:lnTo>
                  <a:pt x="53" y="1460"/>
                </a:lnTo>
                <a:lnTo>
                  <a:pt x="113" y="1484"/>
                </a:lnTo>
                <a:lnTo>
                  <a:pt x="166" y="1564"/>
                </a:lnTo>
                <a:lnTo>
                  <a:pt x="241" y="1564"/>
                </a:lnTo>
                <a:lnTo>
                  <a:pt x="355" y="1564"/>
                </a:lnTo>
                <a:lnTo>
                  <a:pt x="370" y="1596"/>
                </a:lnTo>
                <a:lnTo>
                  <a:pt x="294" y="1717"/>
                </a:lnTo>
                <a:lnTo>
                  <a:pt x="317" y="1781"/>
                </a:lnTo>
                <a:lnTo>
                  <a:pt x="279" y="1837"/>
                </a:lnTo>
                <a:lnTo>
                  <a:pt x="317" y="1917"/>
                </a:lnTo>
                <a:lnTo>
                  <a:pt x="407" y="1957"/>
                </a:lnTo>
                <a:lnTo>
                  <a:pt x="392" y="1973"/>
                </a:lnTo>
                <a:lnTo>
                  <a:pt x="430" y="1973"/>
                </a:lnTo>
                <a:lnTo>
                  <a:pt x="558" y="2037"/>
                </a:lnTo>
                <a:lnTo>
                  <a:pt x="671" y="2094"/>
                </a:lnTo>
                <a:lnTo>
                  <a:pt x="784" y="2118"/>
                </a:lnTo>
                <a:lnTo>
                  <a:pt x="822" y="2150"/>
                </a:lnTo>
                <a:lnTo>
                  <a:pt x="852" y="2150"/>
                </a:lnTo>
                <a:lnTo>
                  <a:pt x="913" y="2190"/>
                </a:lnTo>
                <a:lnTo>
                  <a:pt x="988" y="2190"/>
                </a:lnTo>
                <a:lnTo>
                  <a:pt x="1064" y="2190"/>
                </a:lnTo>
                <a:lnTo>
                  <a:pt x="1116" y="2118"/>
                </a:lnTo>
                <a:lnTo>
                  <a:pt x="1192" y="2053"/>
                </a:lnTo>
                <a:lnTo>
                  <a:pt x="1282" y="2053"/>
                </a:lnTo>
                <a:lnTo>
                  <a:pt x="1358" y="2118"/>
                </a:lnTo>
                <a:lnTo>
                  <a:pt x="1395" y="2118"/>
                </a:lnTo>
                <a:lnTo>
                  <a:pt x="1433" y="2134"/>
                </a:lnTo>
                <a:lnTo>
                  <a:pt x="1456" y="2230"/>
                </a:lnTo>
                <a:lnTo>
                  <a:pt x="1418" y="2350"/>
                </a:lnTo>
                <a:lnTo>
                  <a:pt x="1418" y="2390"/>
                </a:lnTo>
                <a:lnTo>
                  <a:pt x="1471" y="2406"/>
                </a:lnTo>
                <a:lnTo>
                  <a:pt x="1509" y="2471"/>
                </a:lnTo>
                <a:lnTo>
                  <a:pt x="1509" y="2511"/>
                </a:lnTo>
                <a:lnTo>
                  <a:pt x="1599" y="2551"/>
                </a:lnTo>
                <a:lnTo>
                  <a:pt x="1584" y="2567"/>
                </a:lnTo>
                <a:lnTo>
                  <a:pt x="1675" y="2551"/>
                </a:lnTo>
                <a:lnTo>
                  <a:pt x="1697" y="2471"/>
                </a:lnTo>
                <a:lnTo>
                  <a:pt x="1886" y="2471"/>
                </a:lnTo>
                <a:lnTo>
                  <a:pt x="1954" y="2527"/>
                </a:lnTo>
                <a:lnTo>
                  <a:pt x="1976" y="2591"/>
                </a:lnTo>
                <a:lnTo>
                  <a:pt x="2014" y="2567"/>
                </a:lnTo>
                <a:lnTo>
                  <a:pt x="2142" y="2647"/>
                </a:lnTo>
                <a:lnTo>
                  <a:pt x="2142" y="2591"/>
                </a:lnTo>
                <a:lnTo>
                  <a:pt x="2293" y="2527"/>
                </a:lnTo>
                <a:lnTo>
                  <a:pt x="2308" y="2511"/>
                </a:lnTo>
                <a:lnTo>
                  <a:pt x="2346" y="2487"/>
                </a:lnTo>
                <a:lnTo>
                  <a:pt x="2384" y="2511"/>
                </a:lnTo>
                <a:lnTo>
                  <a:pt x="2459" y="2471"/>
                </a:lnTo>
                <a:lnTo>
                  <a:pt x="2557" y="2406"/>
                </a:lnTo>
                <a:lnTo>
                  <a:pt x="2648" y="2334"/>
                </a:lnTo>
                <a:lnTo>
                  <a:pt x="2685" y="2254"/>
                </a:lnTo>
                <a:lnTo>
                  <a:pt x="2738" y="2174"/>
                </a:lnTo>
                <a:lnTo>
                  <a:pt x="2799" y="2053"/>
                </a:lnTo>
                <a:lnTo>
                  <a:pt x="2799" y="1997"/>
                </a:lnTo>
                <a:lnTo>
                  <a:pt x="2776" y="1957"/>
                </a:lnTo>
                <a:lnTo>
                  <a:pt x="2799" y="1893"/>
                </a:lnTo>
                <a:lnTo>
                  <a:pt x="2776" y="1821"/>
                </a:lnTo>
                <a:lnTo>
                  <a:pt x="2685" y="1620"/>
                </a:lnTo>
                <a:lnTo>
                  <a:pt x="2700" y="1596"/>
                </a:lnTo>
                <a:lnTo>
                  <a:pt x="2776" y="1500"/>
                </a:lnTo>
                <a:lnTo>
                  <a:pt x="2836" y="1484"/>
                </a:lnTo>
                <a:lnTo>
                  <a:pt x="2844" y="1476"/>
                </a:lnTo>
                <a:lnTo>
                  <a:pt x="2844" y="1460"/>
                </a:lnTo>
                <a:lnTo>
                  <a:pt x="2836" y="1444"/>
                </a:lnTo>
                <a:lnTo>
                  <a:pt x="2738" y="1420"/>
                </a:lnTo>
                <a:lnTo>
                  <a:pt x="2685" y="1444"/>
                </a:lnTo>
                <a:lnTo>
                  <a:pt x="2648" y="1420"/>
                </a:lnTo>
                <a:lnTo>
                  <a:pt x="2610" y="1364"/>
                </a:lnTo>
                <a:lnTo>
                  <a:pt x="2572" y="1324"/>
                </a:lnTo>
                <a:lnTo>
                  <a:pt x="2663" y="1283"/>
                </a:lnTo>
                <a:lnTo>
                  <a:pt x="2723" y="1227"/>
                </a:lnTo>
                <a:lnTo>
                  <a:pt x="2814" y="1163"/>
                </a:lnTo>
                <a:lnTo>
                  <a:pt x="2851" y="1163"/>
                </a:lnTo>
                <a:lnTo>
                  <a:pt x="2799" y="1243"/>
                </a:lnTo>
                <a:lnTo>
                  <a:pt x="2836" y="1283"/>
                </a:lnTo>
                <a:lnTo>
                  <a:pt x="2874" y="1267"/>
                </a:lnTo>
                <a:lnTo>
                  <a:pt x="2964" y="1227"/>
                </a:lnTo>
                <a:lnTo>
                  <a:pt x="2987" y="1139"/>
                </a:lnTo>
                <a:lnTo>
                  <a:pt x="3040" y="1091"/>
                </a:lnTo>
                <a:lnTo>
                  <a:pt x="3093" y="1131"/>
                </a:lnTo>
                <a:lnTo>
                  <a:pt x="3085" y="1051"/>
                </a:lnTo>
                <a:lnTo>
                  <a:pt x="3161" y="1003"/>
                </a:lnTo>
                <a:lnTo>
                  <a:pt x="3259" y="1019"/>
                </a:lnTo>
                <a:lnTo>
                  <a:pt x="3304" y="987"/>
                </a:lnTo>
                <a:lnTo>
                  <a:pt x="3357" y="1011"/>
                </a:lnTo>
                <a:lnTo>
                  <a:pt x="3394" y="794"/>
                </a:lnTo>
                <a:lnTo>
                  <a:pt x="3485" y="770"/>
                </a:lnTo>
                <a:lnTo>
                  <a:pt x="3583" y="473"/>
                </a:lnTo>
                <a:lnTo>
                  <a:pt x="3357" y="473"/>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11268" name="Freeform 6"/>
          <p:cNvSpPr>
            <a:spLocks/>
          </p:cNvSpPr>
          <p:nvPr/>
        </p:nvSpPr>
        <p:spPr bwMode="auto">
          <a:xfrm>
            <a:off x="5338763" y="6021388"/>
            <a:ext cx="312737" cy="280987"/>
          </a:xfrm>
          <a:custGeom>
            <a:avLst/>
            <a:gdLst>
              <a:gd name="T0" fmla="*/ 0 w 343458"/>
              <a:gd name="T1" fmla="*/ 151300 h 307774"/>
              <a:gd name="T2" fmla="*/ 24507 w 343458"/>
              <a:gd name="T3" fmla="*/ 74106 h 307774"/>
              <a:gd name="T4" fmla="*/ 85774 w 343458"/>
              <a:gd name="T5" fmla="*/ 40140 h 307774"/>
              <a:gd name="T6" fmla="*/ 101091 w 343458"/>
              <a:gd name="T7" fmla="*/ 18527 h 307774"/>
              <a:gd name="T8" fmla="*/ 196053 w 343458"/>
              <a:gd name="T9" fmla="*/ 15439 h 307774"/>
              <a:gd name="T10" fmla="*/ 214434 w 343458"/>
              <a:gd name="T11" fmla="*/ 0 h 307774"/>
              <a:gd name="T12" fmla="*/ 232813 w 343458"/>
              <a:gd name="T13" fmla="*/ 27791 h 307774"/>
              <a:gd name="T14" fmla="*/ 235877 w 343458"/>
              <a:gd name="T15" fmla="*/ 61755 h 307774"/>
              <a:gd name="T16" fmla="*/ 205244 w 343458"/>
              <a:gd name="T17" fmla="*/ 74106 h 307774"/>
              <a:gd name="T18" fmla="*/ 211371 w 343458"/>
              <a:gd name="T19" fmla="*/ 120422 h 307774"/>
              <a:gd name="T20" fmla="*/ 107217 w 343458"/>
              <a:gd name="T21" fmla="*/ 213055 h 307774"/>
              <a:gd name="T22" fmla="*/ 21444 w 343458"/>
              <a:gd name="T23" fmla="*/ 182178 h 307774"/>
              <a:gd name="T24" fmla="*/ 0 w 343458"/>
              <a:gd name="T25" fmla="*/ 151300 h 3077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3458" h="307774">
                <a:moveTo>
                  <a:pt x="0" y="218564"/>
                </a:moveTo>
                <a:lnTo>
                  <a:pt x="35684" y="107052"/>
                </a:lnTo>
                <a:lnTo>
                  <a:pt x="124894" y="57986"/>
                </a:lnTo>
                <a:lnTo>
                  <a:pt x="147196" y="26763"/>
                </a:lnTo>
                <a:lnTo>
                  <a:pt x="285471" y="22303"/>
                </a:lnTo>
                <a:lnTo>
                  <a:pt x="312234" y="0"/>
                </a:lnTo>
                <a:lnTo>
                  <a:pt x="338997" y="40145"/>
                </a:lnTo>
                <a:lnTo>
                  <a:pt x="343458" y="89210"/>
                </a:lnTo>
                <a:lnTo>
                  <a:pt x="298853" y="107052"/>
                </a:lnTo>
                <a:lnTo>
                  <a:pt x="307774" y="173959"/>
                </a:lnTo>
                <a:lnTo>
                  <a:pt x="156117" y="307774"/>
                </a:lnTo>
                <a:lnTo>
                  <a:pt x="31223" y="263169"/>
                </a:lnTo>
                <a:lnTo>
                  <a:pt x="0" y="218564"/>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11269" name="Freeform 7"/>
          <p:cNvSpPr>
            <a:spLocks/>
          </p:cNvSpPr>
          <p:nvPr/>
        </p:nvSpPr>
        <p:spPr bwMode="auto">
          <a:xfrm>
            <a:off x="6580188" y="5373688"/>
            <a:ext cx="223837" cy="458787"/>
          </a:xfrm>
          <a:custGeom>
            <a:avLst/>
            <a:gdLst>
              <a:gd name="T0" fmla="*/ 83174 w 247650"/>
              <a:gd name="T1" fmla="*/ 344706 h 504825"/>
              <a:gd name="T2" fmla="*/ 0 w 247650"/>
              <a:gd name="T3" fmla="*/ 240644 h 504825"/>
              <a:gd name="T4" fmla="*/ 0 w 247650"/>
              <a:gd name="T5" fmla="*/ 169101 h 504825"/>
              <a:gd name="T6" fmla="*/ 76776 w 247650"/>
              <a:gd name="T7" fmla="*/ 39023 h 504825"/>
              <a:gd name="T8" fmla="*/ 127959 w 247650"/>
              <a:gd name="T9" fmla="*/ 0 h 504825"/>
              <a:gd name="T10" fmla="*/ 166347 w 247650"/>
              <a:gd name="T11" fmla="*/ 19512 h 504825"/>
              <a:gd name="T12" fmla="*/ 140756 w 247650"/>
              <a:gd name="T13" fmla="*/ 117070 h 504825"/>
              <a:gd name="T14" fmla="*/ 140756 w 247650"/>
              <a:gd name="T15" fmla="*/ 234140 h 504825"/>
              <a:gd name="T16" fmla="*/ 115163 w 247650"/>
              <a:gd name="T17" fmla="*/ 273163 h 504825"/>
              <a:gd name="T18" fmla="*/ 83174 w 247650"/>
              <a:gd name="T19" fmla="*/ 344706 h 5048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7650" h="504825">
                <a:moveTo>
                  <a:pt x="123825" y="504825"/>
                </a:moveTo>
                <a:lnTo>
                  <a:pt x="0" y="352425"/>
                </a:lnTo>
                <a:lnTo>
                  <a:pt x="0" y="247650"/>
                </a:lnTo>
                <a:lnTo>
                  <a:pt x="114300" y="57150"/>
                </a:lnTo>
                <a:lnTo>
                  <a:pt x="190500" y="0"/>
                </a:lnTo>
                <a:lnTo>
                  <a:pt x="247650" y="28575"/>
                </a:lnTo>
                <a:lnTo>
                  <a:pt x="209550" y="171450"/>
                </a:lnTo>
                <a:lnTo>
                  <a:pt x="209550" y="342900"/>
                </a:lnTo>
                <a:lnTo>
                  <a:pt x="171450" y="400050"/>
                </a:lnTo>
                <a:lnTo>
                  <a:pt x="123825" y="504825"/>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24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1645</TotalTime>
  <Words>189</Words>
  <Application>Microsoft Office PowerPoint</Application>
  <PresentationFormat>On-screen Show (4:3)</PresentationFormat>
  <Paragraphs>26</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MS PGothic</vt:lpstr>
      <vt:lpstr>Wingdings</vt:lpstr>
      <vt:lpstr>Custom Design</vt:lpstr>
      <vt:lpstr>1_Custom Design</vt:lpstr>
      <vt:lpstr>China – vector map</vt:lpstr>
      <vt:lpstr>Add in 3d effects</vt:lpstr>
      <vt:lpstr>Put it your own colour scheme</vt:lpstr>
      <vt:lpstr>Basic vector outline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 Magazine</dc:creator>
  <cp:lastModifiedBy>Jonty Pearce</cp:lastModifiedBy>
  <cp:revision>68</cp:revision>
  <dcterms:created xsi:type="dcterms:W3CDTF">2006-11-16T09:17:01Z</dcterms:created>
  <dcterms:modified xsi:type="dcterms:W3CDTF">2015-02-22T11:16:00Z</dcterms:modified>
</cp:coreProperties>
</file>