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4" r:id="rId3"/>
    <p:sldId id="258" r:id="rId4"/>
    <p:sldId id="259" r:id="rId5"/>
    <p:sldId id="266" r:id="rId6"/>
    <p:sldId id="257" r:id="rId7"/>
    <p:sldId id="260" r:id="rId8"/>
    <p:sldId id="261" r:id="rId9"/>
    <p:sldId id="262" r:id="rId10"/>
    <p:sldId id="263" r:id="rId11"/>
    <p:sldId id="267" r:id="rId1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9FD5"/>
    <a:srgbClr val="4591CF"/>
    <a:srgbClr val="2A6CA2"/>
    <a:srgbClr val="428FCE"/>
    <a:srgbClr val="000066"/>
    <a:srgbClr val="4F8AFF"/>
    <a:srgbClr val="0FA5E4"/>
    <a:srgbClr val="83FB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08" autoAdjust="0"/>
  </p:normalViewPr>
  <p:slideViewPr>
    <p:cSldViewPr snapToGrid="0">
      <p:cViewPr varScale="1">
        <p:scale>
          <a:sx n="114" d="100"/>
          <a:sy n="114" d="100"/>
        </p:scale>
        <p:origin x="-147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E090828-CCEE-407B-9012-CFD6F06FDE44}" type="slidenum">
              <a:rPr lang="en-GB" altLang="en-US"/>
              <a:pPr>
                <a:defRPr/>
              </a:pPr>
              <a:t>‹#›</a:t>
            </a:fld>
            <a:endParaRPr lang="en-GB" altLang="en-US"/>
          </a:p>
        </p:txBody>
      </p:sp>
    </p:spTree>
    <p:extLst>
      <p:ext uri="{BB962C8B-B14F-4D97-AF65-F5344CB8AC3E}">
        <p14:creationId xmlns:p14="http://schemas.microsoft.com/office/powerpoint/2010/main" val="32005058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1E8E29-5D4B-4330-B6BA-A012557C2146}" type="slidenum">
              <a:rPr lang="en-GB" altLang="en-US"/>
              <a:pPr/>
              <a:t>1</a:t>
            </a:fld>
            <a:endParaRPr lang="en-GB"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35544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0BF3EF-DE26-48E9-9461-840843B10F30}" type="slidenum">
              <a:rPr lang="en-GB" altLang="en-US"/>
              <a:pPr/>
              <a:t>10</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16791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29811E-1B59-40B8-B935-DF4A8D0A8C7E}" type="slidenum">
              <a:rPr lang="en-GB" altLang="en-US"/>
              <a:pPr/>
              <a:t>11</a:t>
            </a:fld>
            <a:endParaRPr lang="en-GB"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79792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5074C0-6868-4E52-AE55-C5FA571F217C}" type="slidenum">
              <a:rPr lang="en-GB" altLang="en-US"/>
              <a:pPr/>
              <a:t>2</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9015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72DF5B-93C4-4164-A4B7-931FD65AE475}" type="slidenum">
              <a:rPr lang="en-GB" altLang="en-US"/>
              <a:pPr/>
              <a:t>3</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54009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3FF8AD-AA49-4FB8-8C19-0A9F45032429}" type="slidenum">
              <a:rPr lang="en-GB" altLang="en-US"/>
              <a:pPr/>
              <a:t>4</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23680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D99762-1D8F-4857-B2E3-2E572440C5CD}" type="slidenum">
              <a:rPr lang="en-GB" altLang="en-US"/>
              <a:pPr/>
              <a:t>5</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732510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C0048A-4FB8-4596-B214-36372365F5DD}" type="slidenum">
              <a:rPr lang="en-GB" altLang="en-US"/>
              <a:pPr/>
              <a:t>6</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289272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40AA71-EA23-493D-BE21-897BB08628C3}" type="slidenum">
              <a:rPr lang="en-GB" altLang="en-US"/>
              <a:pPr/>
              <a:t>7</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94079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202130-D420-4B9F-9601-29803CD4F509}" type="slidenum">
              <a:rPr lang="en-GB" altLang="en-US"/>
              <a:pPr/>
              <a:t>8</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44265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2EFDE49-0F41-4FD0-B29A-0D172F3D1FA4}" type="slidenum">
              <a:rPr lang="en-GB" altLang="en-US"/>
              <a:pPr/>
              <a:t>9</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34850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A0292F37-4611-453C-840F-0013B6FC4966}" type="slidenum">
              <a:rPr lang="en-GB" altLang="en-US"/>
              <a:pPr>
                <a:defRPr/>
              </a:pPr>
              <a:t>‹#›</a:t>
            </a:fld>
            <a:endParaRPr lang="en-GB" altLang="en-US"/>
          </a:p>
        </p:txBody>
      </p:sp>
    </p:spTree>
    <p:extLst>
      <p:ext uri="{BB962C8B-B14F-4D97-AF65-F5344CB8AC3E}">
        <p14:creationId xmlns:p14="http://schemas.microsoft.com/office/powerpoint/2010/main" val="2764855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DF8C1EDD-46AD-4027-87F0-E9E21D4D5E86}" type="slidenum">
              <a:rPr lang="en-GB" altLang="en-US"/>
              <a:pPr>
                <a:defRPr/>
              </a:pPr>
              <a:t>‹#›</a:t>
            </a:fld>
            <a:endParaRPr lang="en-GB" altLang="en-US"/>
          </a:p>
        </p:txBody>
      </p:sp>
    </p:spTree>
    <p:extLst>
      <p:ext uri="{BB962C8B-B14F-4D97-AF65-F5344CB8AC3E}">
        <p14:creationId xmlns:p14="http://schemas.microsoft.com/office/powerpoint/2010/main" val="326204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250D25E2-CF68-4487-8C39-1D972273F272}" type="slidenum">
              <a:rPr lang="en-GB" altLang="en-US"/>
              <a:pPr>
                <a:defRPr/>
              </a:pPr>
              <a:t>‹#›</a:t>
            </a:fld>
            <a:endParaRPr lang="en-GB" altLang="en-US"/>
          </a:p>
        </p:txBody>
      </p:sp>
    </p:spTree>
    <p:extLst>
      <p:ext uri="{BB962C8B-B14F-4D97-AF65-F5344CB8AC3E}">
        <p14:creationId xmlns:p14="http://schemas.microsoft.com/office/powerpoint/2010/main" val="380472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7DD023B7-65CB-4370-80F1-95BBCB12D482}" type="slidenum">
              <a:rPr lang="en-GB" altLang="en-US"/>
              <a:pPr>
                <a:defRPr/>
              </a:pPr>
              <a:t>‹#›</a:t>
            </a:fld>
            <a:endParaRPr lang="en-GB" altLang="en-US"/>
          </a:p>
        </p:txBody>
      </p:sp>
    </p:spTree>
    <p:extLst>
      <p:ext uri="{BB962C8B-B14F-4D97-AF65-F5344CB8AC3E}">
        <p14:creationId xmlns:p14="http://schemas.microsoft.com/office/powerpoint/2010/main" val="3986388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5424755E-95DF-4740-9D1A-1C01BB1151C9}" type="slidenum">
              <a:rPr lang="en-GB" altLang="en-US"/>
              <a:pPr>
                <a:defRPr/>
              </a:pPr>
              <a:t>‹#›</a:t>
            </a:fld>
            <a:endParaRPr lang="en-GB" altLang="en-US"/>
          </a:p>
        </p:txBody>
      </p:sp>
    </p:spTree>
    <p:extLst>
      <p:ext uri="{BB962C8B-B14F-4D97-AF65-F5344CB8AC3E}">
        <p14:creationId xmlns:p14="http://schemas.microsoft.com/office/powerpoint/2010/main" val="559249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E9043BFA-6EDB-432C-8A4B-A3E38D840B97}" type="slidenum">
              <a:rPr lang="en-GB" altLang="en-US"/>
              <a:pPr>
                <a:defRPr/>
              </a:pPr>
              <a:t>‹#›</a:t>
            </a:fld>
            <a:endParaRPr lang="en-GB" altLang="en-US"/>
          </a:p>
        </p:txBody>
      </p:sp>
    </p:spTree>
    <p:extLst>
      <p:ext uri="{BB962C8B-B14F-4D97-AF65-F5344CB8AC3E}">
        <p14:creationId xmlns:p14="http://schemas.microsoft.com/office/powerpoint/2010/main" val="1045369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A2D16F98-7B82-4BC2-8328-774F55693F43}" type="slidenum">
              <a:rPr lang="en-GB" altLang="en-US"/>
              <a:pPr>
                <a:defRPr/>
              </a:pPr>
              <a:t>‹#›</a:t>
            </a:fld>
            <a:endParaRPr lang="en-GB" altLang="en-US"/>
          </a:p>
        </p:txBody>
      </p:sp>
    </p:spTree>
    <p:extLst>
      <p:ext uri="{BB962C8B-B14F-4D97-AF65-F5344CB8AC3E}">
        <p14:creationId xmlns:p14="http://schemas.microsoft.com/office/powerpoint/2010/main" val="441603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34BAF017-A9FC-45D9-9A78-56335FC7B29D}" type="slidenum">
              <a:rPr lang="en-GB" altLang="en-US"/>
              <a:pPr>
                <a:defRPr/>
              </a:pPr>
              <a:t>‹#›</a:t>
            </a:fld>
            <a:endParaRPr lang="en-GB" altLang="en-US"/>
          </a:p>
        </p:txBody>
      </p:sp>
    </p:spTree>
    <p:extLst>
      <p:ext uri="{BB962C8B-B14F-4D97-AF65-F5344CB8AC3E}">
        <p14:creationId xmlns:p14="http://schemas.microsoft.com/office/powerpoint/2010/main" val="186070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7A82FC57-24D8-4112-8BB1-7B82B7FBB3B0}" type="slidenum">
              <a:rPr lang="en-GB" altLang="en-US"/>
              <a:pPr>
                <a:defRPr/>
              </a:pPr>
              <a:t>‹#›</a:t>
            </a:fld>
            <a:endParaRPr lang="en-GB" altLang="en-US"/>
          </a:p>
        </p:txBody>
      </p:sp>
    </p:spTree>
    <p:extLst>
      <p:ext uri="{BB962C8B-B14F-4D97-AF65-F5344CB8AC3E}">
        <p14:creationId xmlns:p14="http://schemas.microsoft.com/office/powerpoint/2010/main" val="2051629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096EC33E-B2A3-4C95-BABA-DDE786C79AE6}" type="slidenum">
              <a:rPr lang="en-GB" altLang="en-US"/>
              <a:pPr>
                <a:defRPr/>
              </a:pPr>
              <a:t>‹#›</a:t>
            </a:fld>
            <a:endParaRPr lang="en-GB" altLang="en-US"/>
          </a:p>
        </p:txBody>
      </p:sp>
    </p:spTree>
    <p:extLst>
      <p:ext uri="{BB962C8B-B14F-4D97-AF65-F5344CB8AC3E}">
        <p14:creationId xmlns:p14="http://schemas.microsoft.com/office/powerpoint/2010/main" val="3693738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E40F1A34-9424-4F54-8893-18C8586EDE1D}" type="slidenum">
              <a:rPr lang="en-GB" altLang="en-US"/>
              <a:pPr>
                <a:defRPr/>
              </a:pPr>
              <a:t>‹#›</a:t>
            </a:fld>
            <a:endParaRPr lang="en-GB" altLang="en-US"/>
          </a:p>
        </p:txBody>
      </p:sp>
    </p:spTree>
    <p:extLst>
      <p:ext uri="{BB962C8B-B14F-4D97-AF65-F5344CB8AC3E}">
        <p14:creationId xmlns:p14="http://schemas.microsoft.com/office/powerpoint/2010/main" val="1111568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94E5A3D-E93A-473B-B075-E9902493A534}"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503488"/>
            <a:ext cx="7772400" cy="1470025"/>
          </a:xfrm>
        </p:spPr>
        <p:txBody>
          <a:bodyPr anchor="ctr"/>
          <a:lstStyle/>
          <a:p>
            <a:pPr eaLnBrk="1" hangingPunct="1"/>
            <a:r>
              <a:rPr lang="en-GB" altLang="en-US" sz="4400" smtClean="0"/>
              <a:t>Rounded boxes</a:t>
            </a:r>
          </a:p>
        </p:txBody>
      </p:sp>
      <p:sp>
        <p:nvSpPr>
          <p:cNvPr id="3075" name="Freeform 4"/>
          <p:cNvSpPr>
            <a:spLocks/>
          </p:cNvSpPr>
          <p:nvPr/>
        </p:nvSpPr>
        <p:spPr bwMode="auto">
          <a:xfrm>
            <a:off x="3824288" y="709613"/>
            <a:ext cx="1554162" cy="1554162"/>
          </a:xfrm>
          <a:custGeom>
            <a:avLst/>
            <a:gdLst>
              <a:gd name="T0" fmla="*/ 1243330 w 2400"/>
              <a:gd name="T1" fmla="*/ 0 h 2400"/>
              <a:gd name="T2" fmla="*/ 310832 w 2400"/>
              <a:gd name="T3" fmla="*/ 0 h 2400"/>
              <a:gd name="T4" fmla="*/ 310832 w 2400"/>
              <a:gd name="T5" fmla="*/ 0 h 2400"/>
              <a:gd name="T6" fmla="*/ 295291 w 2400"/>
              <a:gd name="T7" fmla="*/ 0 h 2400"/>
              <a:gd name="T8" fmla="*/ 278454 w 2400"/>
              <a:gd name="T9" fmla="*/ 1295 h 2400"/>
              <a:gd name="T10" fmla="*/ 262912 w 2400"/>
              <a:gd name="T11" fmla="*/ 3885 h 2400"/>
              <a:gd name="T12" fmla="*/ 248666 w 2400"/>
              <a:gd name="T13" fmla="*/ 6476 h 2400"/>
              <a:gd name="T14" fmla="*/ 218878 w 2400"/>
              <a:gd name="T15" fmla="*/ 14246 h 2400"/>
              <a:gd name="T16" fmla="*/ 190385 w 2400"/>
              <a:gd name="T17" fmla="*/ 24608 h 2400"/>
              <a:gd name="T18" fmla="*/ 163187 w 2400"/>
              <a:gd name="T19" fmla="*/ 37559 h 2400"/>
              <a:gd name="T20" fmla="*/ 137284 w 2400"/>
              <a:gd name="T21" fmla="*/ 53101 h 2400"/>
              <a:gd name="T22" fmla="*/ 112677 w 2400"/>
              <a:gd name="T23" fmla="*/ 71232 h 2400"/>
              <a:gd name="T24" fmla="*/ 90659 w 2400"/>
              <a:gd name="T25" fmla="*/ 90659 h 2400"/>
              <a:gd name="T26" fmla="*/ 71232 w 2400"/>
              <a:gd name="T27" fmla="*/ 112677 h 2400"/>
              <a:gd name="T28" fmla="*/ 53101 w 2400"/>
              <a:gd name="T29" fmla="*/ 137284 h 2400"/>
              <a:gd name="T30" fmla="*/ 37559 w 2400"/>
              <a:gd name="T31" fmla="*/ 163187 h 2400"/>
              <a:gd name="T32" fmla="*/ 24608 w 2400"/>
              <a:gd name="T33" fmla="*/ 190385 h 2400"/>
              <a:gd name="T34" fmla="*/ 14246 w 2400"/>
              <a:gd name="T35" fmla="*/ 218878 h 2400"/>
              <a:gd name="T36" fmla="*/ 6476 w 2400"/>
              <a:gd name="T37" fmla="*/ 248666 h 2400"/>
              <a:gd name="T38" fmla="*/ 3885 w 2400"/>
              <a:gd name="T39" fmla="*/ 262912 h 2400"/>
              <a:gd name="T40" fmla="*/ 1295 w 2400"/>
              <a:gd name="T41" fmla="*/ 278454 h 2400"/>
              <a:gd name="T42" fmla="*/ 0 w 2400"/>
              <a:gd name="T43" fmla="*/ 295291 h 2400"/>
              <a:gd name="T44" fmla="*/ 0 w 2400"/>
              <a:gd name="T45" fmla="*/ 310832 h 2400"/>
              <a:gd name="T46" fmla="*/ 0 w 2400"/>
              <a:gd name="T47" fmla="*/ 1243330 h 2400"/>
              <a:gd name="T48" fmla="*/ 0 w 2400"/>
              <a:gd name="T49" fmla="*/ 1554162 h 2400"/>
              <a:gd name="T50" fmla="*/ 310832 w 2400"/>
              <a:gd name="T51" fmla="*/ 1554162 h 2400"/>
              <a:gd name="T52" fmla="*/ 1243330 w 2400"/>
              <a:gd name="T53" fmla="*/ 1554162 h 2400"/>
              <a:gd name="T54" fmla="*/ 1243330 w 2400"/>
              <a:gd name="T55" fmla="*/ 1554162 h 2400"/>
              <a:gd name="T56" fmla="*/ 1258871 w 2400"/>
              <a:gd name="T57" fmla="*/ 1554162 h 2400"/>
              <a:gd name="T58" fmla="*/ 1275708 w 2400"/>
              <a:gd name="T59" fmla="*/ 1552867 h 2400"/>
              <a:gd name="T60" fmla="*/ 1291250 w 2400"/>
              <a:gd name="T61" fmla="*/ 1550277 h 2400"/>
              <a:gd name="T62" fmla="*/ 1305496 w 2400"/>
              <a:gd name="T63" fmla="*/ 1547686 h 2400"/>
              <a:gd name="T64" fmla="*/ 1335284 w 2400"/>
              <a:gd name="T65" fmla="*/ 1539916 h 2400"/>
              <a:gd name="T66" fmla="*/ 1363777 w 2400"/>
              <a:gd name="T67" fmla="*/ 1529554 h 2400"/>
              <a:gd name="T68" fmla="*/ 1390975 w 2400"/>
              <a:gd name="T69" fmla="*/ 1516603 h 2400"/>
              <a:gd name="T70" fmla="*/ 1416878 w 2400"/>
              <a:gd name="T71" fmla="*/ 1501061 h 2400"/>
              <a:gd name="T72" fmla="*/ 1441485 w 2400"/>
              <a:gd name="T73" fmla="*/ 1482930 h 2400"/>
              <a:gd name="T74" fmla="*/ 1463503 w 2400"/>
              <a:gd name="T75" fmla="*/ 1463503 h 2400"/>
              <a:gd name="T76" fmla="*/ 1482930 w 2400"/>
              <a:gd name="T77" fmla="*/ 1441485 h 2400"/>
              <a:gd name="T78" fmla="*/ 1501061 w 2400"/>
              <a:gd name="T79" fmla="*/ 1416878 h 2400"/>
              <a:gd name="T80" fmla="*/ 1516603 w 2400"/>
              <a:gd name="T81" fmla="*/ 1390975 h 2400"/>
              <a:gd name="T82" fmla="*/ 1529554 w 2400"/>
              <a:gd name="T83" fmla="*/ 1363777 h 2400"/>
              <a:gd name="T84" fmla="*/ 1539916 w 2400"/>
              <a:gd name="T85" fmla="*/ 1335284 h 2400"/>
              <a:gd name="T86" fmla="*/ 1547686 w 2400"/>
              <a:gd name="T87" fmla="*/ 1305496 h 2400"/>
              <a:gd name="T88" fmla="*/ 1550277 w 2400"/>
              <a:gd name="T89" fmla="*/ 1291250 h 2400"/>
              <a:gd name="T90" fmla="*/ 1552867 w 2400"/>
              <a:gd name="T91" fmla="*/ 1275708 h 2400"/>
              <a:gd name="T92" fmla="*/ 1554162 w 2400"/>
              <a:gd name="T93" fmla="*/ 1258871 h 2400"/>
              <a:gd name="T94" fmla="*/ 1554162 w 2400"/>
              <a:gd name="T95" fmla="*/ 1243330 h 2400"/>
              <a:gd name="T96" fmla="*/ 1554162 w 2400"/>
              <a:gd name="T97" fmla="*/ 310832 h 2400"/>
              <a:gd name="T98" fmla="*/ 1554162 w 2400"/>
              <a:gd name="T99" fmla="*/ 0 h 2400"/>
              <a:gd name="T100" fmla="*/ 1243330 w 2400"/>
              <a:gd name="T101" fmla="*/ 0 h 24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1944" y="2400"/>
                </a:lnTo>
                <a:lnTo>
                  <a:pt x="1970" y="2398"/>
                </a:lnTo>
                <a:lnTo>
                  <a:pt x="1994" y="2394"/>
                </a:lnTo>
                <a:lnTo>
                  <a:pt x="2016" y="2390"/>
                </a:lnTo>
                <a:lnTo>
                  <a:pt x="2062" y="2378"/>
                </a:lnTo>
                <a:lnTo>
                  <a:pt x="2106" y="2362"/>
                </a:lnTo>
                <a:lnTo>
                  <a:pt x="2148" y="2342"/>
                </a:lnTo>
                <a:lnTo>
                  <a:pt x="2188" y="2318"/>
                </a:lnTo>
                <a:lnTo>
                  <a:pt x="2226" y="2290"/>
                </a:lnTo>
                <a:lnTo>
                  <a:pt x="2260" y="2260"/>
                </a:lnTo>
                <a:lnTo>
                  <a:pt x="2290" y="2226"/>
                </a:lnTo>
                <a:lnTo>
                  <a:pt x="2318" y="2188"/>
                </a:lnTo>
                <a:lnTo>
                  <a:pt x="2342" y="2148"/>
                </a:lnTo>
                <a:lnTo>
                  <a:pt x="2362" y="2106"/>
                </a:lnTo>
                <a:lnTo>
                  <a:pt x="2378" y="2062"/>
                </a:lnTo>
                <a:lnTo>
                  <a:pt x="2390" y="2016"/>
                </a:lnTo>
                <a:lnTo>
                  <a:pt x="2394" y="1994"/>
                </a:lnTo>
                <a:lnTo>
                  <a:pt x="2398" y="1970"/>
                </a:lnTo>
                <a:lnTo>
                  <a:pt x="2400" y="1944"/>
                </a:lnTo>
                <a:lnTo>
                  <a:pt x="2400" y="1920"/>
                </a:lnTo>
                <a:lnTo>
                  <a:pt x="2400" y="480"/>
                </a:lnTo>
                <a:lnTo>
                  <a:pt x="2400" y="0"/>
                </a:lnTo>
                <a:lnTo>
                  <a:pt x="1920" y="0"/>
                </a:lnTo>
                <a:close/>
              </a:path>
            </a:pathLst>
          </a:custGeom>
          <a:solidFill>
            <a:srgbClr val="4591CF"/>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76" name="Freeform 5"/>
          <p:cNvSpPr>
            <a:spLocks/>
          </p:cNvSpPr>
          <p:nvPr/>
        </p:nvSpPr>
        <p:spPr bwMode="auto">
          <a:xfrm>
            <a:off x="1249363" y="709613"/>
            <a:ext cx="1554162" cy="1554162"/>
          </a:xfrm>
          <a:custGeom>
            <a:avLst/>
            <a:gdLst>
              <a:gd name="T0" fmla="*/ 310832 w 2400"/>
              <a:gd name="T1" fmla="*/ 0 h 2400"/>
              <a:gd name="T2" fmla="*/ 295291 w 2400"/>
              <a:gd name="T3" fmla="*/ 0 h 2400"/>
              <a:gd name="T4" fmla="*/ 262912 w 2400"/>
              <a:gd name="T5" fmla="*/ 3885 h 2400"/>
              <a:gd name="T6" fmla="*/ 218878 w 2400"/>
              <a:gd name="T7" fmla="*/ 14246 h 2400"/>
              <a:gd name="T8" fmla="*/ 163187 w 2400"/>
              <a:gd name="T9" fmla="*/ 37559 h 2400"/>
              <a:gd name="T10" fmla="*/ 112677 w 2400"/>
              <a:gd name="T11" fmla="*/ 71232 h 2400"/>
              <a:gd name="T12" fmla="*/ 71232 w 2400"/>
              <a:gd name="T13" fmla="*/ 112677 h 2400"/>
              <a:gd name="T14" fmla="*/ 37559 w 2400"/>
              <a:gd name="T15" fmla="*/ 163187 h 2400"/>
              <a:gd name="T16" fmla="*/ 14246 w 2400"/>
              <a:gd name="T17" fmla="*/ 218878 h 2400"/>
              <a:gd name="T18" fmla="*/ 3885 w 2400"/>
              <a:gd name="T19" fmla="*/ 262912 h 2400"/>
              <a:gd name="T20" fmla="*/ 0 w 2400"/>
              <a:gd name="T21" fmla="*/ 295291 h 2400"/>
              <a:gd name="T22" fmla="*/ 0 w 2400"/>
              <a:gd name="T23" fmla="*/ 1243330 h 2400"/>
              <a:gd name="T24" fmla="*/ 310832 w 2400"/>
              <a:gd name="T25" fmla="*/ 1554162 h 2400"/>
              <a:gd name="T26" fmla="*/ 1243330 w 2400"/>
              <a:gd name="T27" fmla="*/ 1554162 h 2400"/>
              <a:gd name="T28" fmla="*/ 1275708 w 2400"/>
              <a:gd name="T29" fmla="*/ 1552867 h 2400"/>
              <a:gd name="T30" fmla="*/ 1305496 w 2400"/>
              <a:gd name="T31" fmla="*/ 1547686 h 2400"/>
              <a:gd name="T32" fmla="*/ 1363777 w 2400"/>
              <a:gd name="T33" fmla="*/ 1529554 h 2400"/>
              <a:gd name="T34" fmla="*/ 1416878 w 2400"/>
              <a:gd name="T35" fmla="*/ 1501061 h 2400"/>
              <a:gd name="T36" fmla="*/ 1463503 w 2400"/>
              <a:gd name="T37" fmla="*/ 1463503 h 2400"/>
              <a:gd name="T38" fmla="*/ 1501061 w 2400"/>
              <a:gd name="T39" fmla="*/ 1416878 h 2400"/>
              <a:gd name="T40" fmla="*/ 1529554 w 2400"/>
              <a:gd name="T41" fmla="*/ 1363777 h 2400"/>
              <a:gd name="T42" fmla="*/ 1547686 w 2400"/>
              <a:gd name="T43" fmla="*/ 1305496 h 2400"/>
              <a:gd name="T44" fmla="*/ 1552867 w 2400"/>
              <a:gd name="T45" fmla="*/ 1275708 h 2400"/>
              <a:gd name="T46" fmla="*/ 1554162 w 2400"/>
              <a:gd name="T47" fmla="*/ 1243330 h 2400"/>
              <a:gd name="T48" fmla="*/ 1554162 w 2400"/>
              <a:gd name="T49" fmla="*/ 310832 h 2400"/>
              <a:gd name="T50" fmla="*/ 1552867 w 2400"/>
              <a:gd name="T51" fmla="*/ 278454 h 2400"/>
              <a:gd name="T52" fmla="*/ 1547686 w 2400"/>
              <a:gd name="T53" fmla="*/ 248666 h 2400"/>
              <a:gd name="T54" fmla="*/ 1529554 w 2400"/>
              <a:gd name="T55" fmla="*/ 190385 h 2400"/>
              <a:gd name="T56" fmla="*/ 1501061 w 2400"/>
              <a:gd name="T57" fmla="*/ 137284 h 2400"/>
              <a:gd name="T58" fmla="*/ 1463503 w 2400"/>
              <a:gd name="T59" fmla="*/ 90659 h 2400"/>
              <a:gd name="T60" fmla="*/ 1416878 w 2400"/>
              <a:gd name="T61" fmla="*/ 53101 h 2400"/>
              <a:gd name="T62" fmla="*/ 1363777 w 2400"/>
              <a:gd name="T63" fmla="*/ 24608 h 2400"/>
              <a:gd name="T64" fmla="*/ 1305496 w 2400"/>
              <a:gd name="T65" fmla="*/ 6476 h 2400"/>
              <a:gd name="T66" fmla="*/ 1275708 w 2400"/>
              <a:gd name="T67" fmla="*/ 1295 h 2400"/>
              <a:gd name="T68" fmla="*/ 1243330 w 2400"/>
              <a:gd name="T69" fmla="*/ 0 h 24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1944" y="2400"/>
                </a:lnTo>
                <a:lnTo>
                  <a:pt x="1970" y="2398"/>
                </a:lnTo>
                <a:lnTo>
                  <a:pt x="1994" y="2394"/>
                </a:lnTo>
                <a:lnTo>
                  <a:pt x="2016" y="2390"/>
                </a:lnTo>
                <a:lnTo>
                  <a:pt x="2062" y="2378"/>
                </a:lnTo>
                <a:lnTo>
                  <a:pt x="2106" y="2362"/>
                </a:lnTo>
                <a:lnTo>
                  <a:pt x="2148" y="2342"/>
                </a:lnTo>
                <a:lnTo>
                  <a:pt x="2188" y="2318"/>
                </a:lnTo>
                <a:lnTo>
                  <a:pt x="2226" y="2290"/>
                </a:lnTo>
                <a:lnTo>
                  <a:pt x="2260" y="2260"/>
                </a:lnTo>
                <a:lnTo>
                  <a:pt x="2290" y="2226"/>
                </a:lnTo>
                <a:lnTo>
                  <a:pt x="2318" y="2188"/>
                </a:lnTo>
                <a:lnTo>
                  <a:pt x="2342" y="2148"/>
                </a:lnTo>
                <a:lnTo>
                  <a:pt x="2362" y="2106"/>
                </a:lnTo>
                <a:lnTo>
                  <a:pt x="2378" y="2062"/>
                </a:lnTo>
                <a:lnTo>
                  <a:pt x="2390" y="2016"/>
                </a:lnTo>
                <a:lnTo>
                  <a:pt x="2394" y="1994"/>
                </a:lnTo>
                <a:lnTo>
                  <a:pt x="2398" y="1970"/>
                </a:lnTo>
                <a:lnTo>
                  <a:pt x="2400" y="1944"/>
                </a:lnTo>
                <a:lnTo>
                  <a:pt x="2400" y="1920"/>
                </a:lnTo>
                <a:lnTo>
                  <a:pt x="2400" y="480"/>
                </a:lnTo>
                <a:lnTo>
                  <a:pt x="2400" y="456"/>
                </a:lnTo>
                <a:lnTo>
                  <a:pt x="2398" y="430"/>
                </a:lnTo>
                <a:lnTo>
                  <a:pt x="2394" y="406"/>
                </a:lnTo>
                <a:lnTo>
                  <a:pt x="2390" y="384"/>
                </a:lnTo>
                <a:lnTo>
                  <a:pt x="2378" y="338"/>
                </a:lnTo>
                <a:lnTo>
                  <a:pt x="2362" y="294"/>
                </a:lnTo>
                <a:lnTo>
                  <a:pt x="2342" y="252"/>
                </a:lnTo>
                <a:lnTo>
                  <a:pt x="2318" y="212"/>
                </a:lnTo>
                <a:lnTo>
                  <a:pt x="2290" y="174"/>
                </a:lnTo>
                <a:lnTo>
                  <a:pt x="2260" y="140"/>
                </a:lnTo>
                <a:lnTo>
                  <a:pt x="2226" y="110"/>
                </a:lnTo>
                <a:lnTo>
                  <a:pt x="2188" y="82"/>
                </a:lnTo>
                <a:lnTo>
                  <a:pt x="2148" y="58"/>
                </a:lnTo>
                <a:lnTo>
                  <a:pt x="2106" y="38"/>
                </a:lnTo>
                <a:lnTo>
                  <a:pt x="2062" y="22"/>
                </a:lnTo>
                <a:lnTo>
                  <a:pt x="2016" y="10"/>
                </a:lnTo>
                <a:lnTo>
                  <a:pt x="1994" y="6"/>
                </a:lnTo>
                <a:lnTo>
                  <a:pt x="1970" y="2"/>
                </a:lnTo>
                <a:lnTo>
                  <a:pt x="1944" y="0"/>
                </a:lnTo>
                <a:lnTo>
                  <a:pt x="1920" y="0"/>
                </a:lnTo>
                <a:close/>
              </a:path>
            </a:pathLst>
          </a:custGeom>
          <a:solidFill>
            <a:srgbClr val="307CBA"/>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77" name="Freeform 6"/>
          <p:cNvSpPr>
            <a:spLocks/>
          </p:cNvSpPr>
          <p:nvPr/>
        </p:nvSpPr>
        <p:spPr bwMode="auto">
          <a:xfrm>
            <a:off x="6399213" y="4214813"/>
            <a:ext cx="1554162" cy="1554162"/>
          </a:xfrm>
          <a:custGeom>
            <a:avLst/>
            <a:gdLst>
              <a:gd name="T0" fmla="*/ 1398746 w 2400"/>
              <a:gd name="T1" fmla="*/ 0 h 2400"/>
              <a:gd name="T2" fmla="*/ 155416 w 2400"/>
              <a:gd name="T3" fmla="*/ 0 h 2400"/>
              <a:gd name="T4" fmla="*/ 155416 w 2400"/>
              <a:gd name="T5" fmla="*/ 0 h 2400"/>
              <a:gd name="T6" fmla="*/ 139875 w 2400"/>
              <a:gd name="T7" fmla="*/ 1295 h 2400"/>
              <a:gd name="T8" fmla="*/ 124333 w 2400"/>
              <a:gd name="T9" fmla="*/ 2590 h 2400"/>
              <a:gd name="T10" fmla="*/ 108791 w 2400"/>
              <a:gd name="T11" fmla="*/ 6476 h 2400"/>
              <a:gd name="T12" fmla="*/ 94545 w 2400"/>
              <a:gd name="T13" fmla="*/ 11656 h 2400"/>
              <a:gd name="T14" fmla="*/ 81594 w 2400"/>
              <a:gd name="T15" fmla="*/ 18132 h 2400"/>
              <a:gd name="T16" fmla="*/ 68642 w 2400"/>
              <a:gd name="T17" fmla="*/ 25903 h 2400"/>
              <a:gd name="T18" fmla="*/ 56986 w 2400"/>
              <a:gd name="T19" fmla="*/ 34969 h 2400"/>
              <a:gd name="T20" fmla="*/ 45330 w 2400"/>
              <a:gd name="T21" fmla="*/ 45330 h 2400"/>
              <a:gd name="T22" fmla="*/ 34969 w 2400"/>
              <a:gd name="T23" fmla="*/ 56986 h 2400"/>
              <a:gd name="T24" fmla="*/ 25903 w 2400"/>
              <a:gd name="T25" fmla="*/ 68642 h 2400"/>
              <a:gd name="T26" fmla="*/ 18132 w 2400"/>
              <a:gd name="T27" fmla="*/ 81594 h 2400"/>
              <a:gd name="T28" fmla="*/ 11656 w 2400"/>
              <a:gd name="T29" fmla="*/ 94545 h 2400"/>
              <a:gd name="T30" fmla="*/ 6476 w 2400"/>
              <a:gd name="T31" fmla="*/ 108791 h 2400"/>
              <a:gd name="T32" fmla="*/ 2590 w 2400"/>
              <a:gd name="T33" fmla="*/ 124333 h 2400"/>
              <a:gd name="T34" fmla="*/ 1295 w 2400"/>
              <a:gd name="T35" fmla="*/ 139875 h 2400"/>
              <a:gd name="T36" fmla="*/ 0 w 2400"/>
              <a:gd name="T37" fmla="*/ 155416 h 2400"/>
              <a:gd name="T38" fmla="*/ 0 w 2400"/>
              <a:gd name="T39" fmla="*/ 1398746 h 2400"/>
              <a:gd name="T40" fmla="*/ 0 w 2400"/>
              <a:gd name="T41" fmla="*/ 1554162 h 2400"/>
              <a:gd name="T42" fmla="*/ 155416 w 2400"/>
              <a:gd name="T43" fmla="*/ 1554162 h 2400"/>
              <a:gd name="T44" fmla="*/ 1398746 w 2400"/>
              <a:gd name="T45" fmla="*/ 1554162 h 2400"/>
              <a:gd name="T46" fmla="*/ 1554162 w 2400"/>
              <a:gd name="T47" fmla="*/ 1554162 h 2400"/>
              <a:gd name="T48" fmla="*/ 1554162 w 2400"/>
              <a:gd name="T49" fmla="*/ 1398746 h 2400"/>
              <a:gd name="T50" fmla="*/ 1554162 w 2400"/>
              <a:gd name="T51" fmla="*/ 155416 h 2400"/>
              <a:gd name="T52" fmla="*/ 1554162 w 2400"/>
              <a:gd name="T53" fmla="*/ 155416 h 2400"/>
              <a:gd name="T54" fmla="*/ 1552867 w 2400"/>
              <a:gd name="T55" fmla="*/ 139875 h 2400"/>
              <a:gd name="T56" fmla="*/ 1551572 w 2400"/>
              <a:gd name="T57" fmla="*/ 124333 h 2400"/>
              <a:gd name="T58" fmla="*/ 1547686 w 2400"/>
              <a:gd name="T59" fmla="*/ 108791 h 2400"/>
              <a:gd name="T60" fmla="*/ 1542506 w 2400"/>
              <a:gd name="T61" fmla="*/ 94545 h 2400"/>
              <a:gd name="T62" fmla="*/ 1536030 w 2400"/>
              <a:gd name="T63" fmla="*/ 81594 h 2400"/>
              <a:gd name="T64" fmla="*/ 1528259 w 2400"/>
              <a:gd name="T65" fmla="*/ 68642 h 2400"/>
              <a:gd name="T66" fmla="*/ 1519193 w 2400"/>
              <a:gd name="T67" fmla="*/ 56986 h 2400"/>
              <a:gd name="T68" fmla="*/ 1508832 w 2400"/>
              <a:gd name="T69" fmla="*/ 45330 h 2400"/>
              <a:gd name="T70" fmla="*/ 1497176 w 2400"/>
              <a:gd name="T71" fmla="*/ 34969 h 2400"/>
              <a:gd name="T72" fmla="*/ 1485520 w 2400"/>
              <a:gd name="T73" fmla="*/ 25903 h 2400"/>
              <a:gd name="T74" fmla="*/ 1472568 w 2400"/>
              <a:gd name="T75" fmla="*/ 18132 h 2400"/>
              <a:gd name="T76" fmla="*/ 1459617 w 2400"/>
              <a:gd name="T77" fmla="*/ 11656 h 2400"/>
              <a:gd name="T78" fmla="*/ 1445371 w 2400"/>
              <a:gd name="T79" fmla="*/ 6476 h 2400"/>
              <a:gd name="T80" fmla="*/ 1429829 w 2400"/>
              <a:gd name="T81" fmla="*/ 2590 h 2400"/>
              <a:gd name="T82" fmla="*/ 1414287 w 2400"/>
              <a:gd name="T83" fmla="*/ 1295 h 2400"/>
              <a:gd name="T84" fmla="*/ 1398746 w 2400"/>
              <a:gd name="T85" fmla="*/ 0 h 2400"/>
              <a:gd name="T86" fmla="*/ 1398746 w 2400"/>
              <a:gd name="T87" fmla="*/ 0 h 240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400" h="2400">
                <a:moveTo>
                  <a:pt x="2160" y="0"/>
                </a:moveTo>
                <a:lnTo>
                  <a:pt x="240" y="0"/>
                </a:lnTo>
                <a:lnTo>
                  <a:pt x="216" y="2"/>
                </a:lnTo>
                <a:lnTo>
                  <a:pt x="192" y="4"/>
                </a:lnTo>
                <a:lnTo>
                  <a:pt x="168" y="10"/>
                </a:lnTo>
                <a:lnTo>
                  <a:pt x="146" y="18"/>
                </a:lnTo>
                <a:lnTo>
                  <a:pt x="126" y="28"/>
                </a:lnTo>
                <a:lnTo>
                  <a:pt x="106" y="40"/>
                </a:lnTo>
                <a:lnTo>
                  <a:pt x="88" y="54"/>
                </a:lnTo>
                <a:lnTo>
                  <a:pt x="70" y="70"/>
                </a:lnTo>
                <a:lnTo>
                  <a:pt x="54" y="88"/>
                </a:lnTo>
                <a:lnTo>
                  <a:pt x="40" y="106"/>
                </a:lnTo>
                <a:lnTo>
                  <a:pt x="28" y="126"/>
                </a:lnTo>
                <a:lnTo>
                  <a:pt x="18" y="146"/>
                </a:lnTo>
                <a:lnTo>
                  <a:pt x="10" y="168"/>
                </a:lnTo>
                <a:lnTo>
                  <a:pt x="4" y="192"/>
                </a:lnTo>
                <a:lnTo>
                  <a:pt x="2" y="216"/>
                </a:lnTo>
                <a:lnTo>
                  <a:pt x="0" y="240"/>
                </a:lnTo>
                <a:lnTo>
                  <a:pt x="0" y="2160"/>
                </a:lnTo>
                <a:lnTo>
                  <a:pt x="0" y="2400"/>
                </a:lnTo>
                <a:lnTo>
                  <a:pt x="240" y="2400"/>
                </a:lnTo>
                <a:lnTo>
                  <a:pt x="2160" y="2400"/>
                </a:lnTo>
                <a:lnTo>
                  <a:pt x="2400" y="2400"/>
                </a:lnTo>
                <a:lnTo>
                  <a:pt x="2400" y="2160"/>
                </a:lnTo>
                <a:lnTo>
                  <a:pt x="2400" y="240"/>
                </a:lnTo>
                <a:lnTo>
                  <a:pt x="2398" y="216"/>
                </a:lnTo>
                <a:lnTo>
                  <a:pt x="2396" y="192"/>
                </a:lnTo>
                <a:lnTo>
                  <a:pt x="2390" y="168"/>
                </a:lnTo>
                <a:lnTo>
                  <a:pt x="2382" y="146"/>
                </a:lnTo>
                <a:lnTo>
                  <a:pt x="2372" y="126"/>
                </a:lnTo>
                <a:lnTo>
                  <a:pt x="2360" y="106"/>
                </a:lnTo>
                <a:lnTo>
                  <a:pt x="2346" y="88"/>
                </a:lnTo>
                <a:lnTo>
                  <a:pt x="2330" y="70"/>
                </a:lnTo>
                <a:lnTo>
                  <a:pt x="2312" y="54"/>
                </a:lnTo>
                <a:lnTo>
                  <a:pt x="2294" y="40"/>
                </a:lnTo>
                <a:lnTo>
                  <a:pt x="2274" y="28"/>
                </a:lnTo>
                <a:lnTo>
                  <a:pt x="2254" y="18"/>
                </a:lnTo>
                <a:lnTo>
                  <a:pt x="2232" y="10"/>
                </a:lnTo>
                <a:lnTo>
                  <a:pt x="2208" y="4"/>
                </a:lnTo>
                <a:lnTo>
                  <a:pt x="2184" y="2"/>
                </a:lnTo>
                <a:lnTo>
                  <a:pt x="2160" y="0"/>
                </a:lnTo>
                <a:close/>
              </a:path>
            </a:pathLst>
          </a:custGeom>
          <a:solidFill>
            <a:srgbClr val="6699FF"/>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78" name="Freeform 7"/>
          <p:cNvSpPr>
            <a:spLocks/>
          </p:cNvSpPr>
          <p:nvPr/>
        </p:nvSpPr>
        <p:spPr bwMode="auto">
          <a:xfrm>
            <a:off x="3824288" y="4214813"/>
            <a:ext cx="1554162" cy="1554162"/>
          </a:xfrm>
          <a:custGeom>
            <a:avLst/>
            <a:gdLst>
              <a:gd name="T0" fmla="*/ 1398746 w 2400"/>
              <a:gd name="T1" fmla="*/ 0 h 2400"/>
              <a:gd name="T2" fmla="*/ 155416 w 2400"/>
              <a:gd name="T3" fmla="*/ 0 h 2400"/>
              <a:gd name="T4" fmla="*/ 155416 w 2400"/>
              <a:gd name="T5" fmla="*/ 0 h 2400"/>
              <a:gd name="T6" fmla="*/ 139875 w 2400"/>
              <a:gd name="T7" fmla="*/ 1295 h 2400"/>
              <a:gd name="T8" fmla="*/ 124333 w 2400"/>
              <a:gd name="T9" fmla="*/ 2590 h 2400"/>
              <a:gd name="T10" fmla="*/ 108791 w 2400"/>
              <a:gd name="T11" fmla="*/ 6476 h 2400"/>
              <a:gd name="T12" fmla="*/ 94545 w 2400"/>
              <a:gd name="T13" fmla="*/ 11656 h 2400"/>
              <a:gd name="T14" fmla="*/ 81594 w 2400"/>
              <a:gd name="T15" fmla="*/ 18132 h 2400"/>
              <a:gd name="T16" fmla="*/ 68642 w 2400"/>
              <a:gd name="T17" fmla="*/ 25903 h 2400"/>
              <a:gd name="T18" fmla="*/ 56986 w 2400"/>
              <a:gd name="T19" fmla="*/ 34969 h 2400"/>
              <a:gd name="T20" fmla="*/ 45330 w 2400"/>
              <a:gd name="T21" fmla="*/ 45330 h 2400"/>
              <a:gd name="T22" fmla="*/ 34969 w 2400"/>
              <a:gd name="T23" fmla="*/ 56986 h 2400"/>
              <a:gd name="T24" fmla="*/ 25903 w 2400"/>
              <a:gd name="T25" fmla="*/ 68642 h 2400"/>
              <a:gd name="T26" fmla="*/ 18132 w 2400"/>
              <a:gd name="T27" fmla="*/ 81594 h 2400"/>
              <a:gd name="T28" fmla="*/ 11656 w 2400"/>
              <a:gd name="T29" fmla="*/ 94545 h 2400"/>
              <a:gd name="T30" fmla="*/ 6476 w 2400"/>
              <a:gd name="T31" fmla="*/ 108791 h 2400"/>
              <a:gd name="T32" fmla="*/ 2590 w 2400"/>
              <a:gd name="T33" fmla="*/ 124333 h 2400"/>
              <a:gd name="T34" fmla="*/ 1295 w 2400"/>
              <a:gd name="T35" fmla="*/ 139875 h 2400"/>
              <a:gd name="T36" fmla="*/ 0 w 2400"/>
              <a:gd name="T37" fmla="*/ 155416 h 2400"/>
              <a:gd name="T38" fmla="*/ 0 w 2400"/>
              <a:gd name="T39" fmla="*/ 1398746 h 2400"/>
              <a:gd name="T40" fmla="*/ 0 w 2400"/>
              <a:gd name="T41" fmla="*/ 1554162 h 2400"/>
              <a:gd name="T42" fmla="*/ 155416 w 2400"/>
              <a:gd name="T43" fmla="*/ 1554162 h 2400"/>
              <a:gd name="T44" fmla="*/ 1398746 w 2400"/>
              <a:gd name="T45" fmla="*/ 1554162 h 2400"/>
              <a:gd name="T46" fmla="*/ 1398746 w 2400"/>
              <a:gd name="T47" fmla="*/ 1554162 h 2400"/>
              <a:gd name="T48" fmla="*/ 1414287 w 2400"/>
              <a:gd name="T49" fmla="*/ 1552867 h 2400"/>
              <a:gd name="T50" fmla="*/ 1429829 w 2400"/>
              <a:gd name="T51" fmla="*/ 1551572 h 2400"/>
              <a:gd name="T52" fmla="*/ 1445371 w 2400"/>
              <a:gd name="T53" fmla="*/ 1547686 h 2400"/>
              <a:gd name="T54" fmla="*/ 1459617 w 2400"/>
              <a:gd name="T55" fmla="*/ 1542506 h 2400"/>
              <a:gd name="T56" fmla="*/ 1472568 w 2400"/>
              <a:gd name="T57" fmla="*/ 1536030 h 2400"/>
              <a:gd name="T58" fmla="*/ 1485520 w 2400"/>
              <a:gd name="T59" fmla="*/ 1528259 h 2400"/>
              <a:gd name="T60" fmla="*/ 1497176 w 2400"/>
              <a:gd name="T61" fmla="*/ 1519193 h 2400"/>
              <a:gd name="T62" fmla="*/ 1508832 w 2400"/>
              <a:gd name="T63" fmla="*/ 1508832 h 2400"/>
              <a:gd name="T64" fmla="*/ 1519193 w 2400"/>
              <a:gd name="T65" fmla="*/ 1497176 h 2400"/>
              <a:gd name="T66" fmla="*/ 1528259 w 2400"/>
              <a:gd name="T67" fmla="*/ 1485520 h 2400"/>
              <a:gd name="T68" fmla="*/ 1536030 w 2400"/>
              <a:gd name="T69" fmla="*/ 1472568 h 2400"/>
              <a:gd name="T70" fmla="*/ 1542506 w 2400"/>
              <a:gd name="T71" fmla="*/ 1459617 h 2400"/>
              <a:gd name="T72" fmla="*/ 1547686 w 2400"/>
              <a:gd name="T73" fmla="*/ 1445371 h 2400"/>
              <a:gd name="T74" fmla="*/ 1551572 w 2400"/>
              <a:gd name="T75" fmla="*/ 1429829 h 2400"/>
              <a:gd name="T76" fmla="*/ 1552867 w 2400"/>
              <a:gd name="T77" fmla="*/ 1414287 h 2400"/>
              <a:gd name="T78" fmla="*/ 1554162 w 2400"/>
              <a:gd name="T79" fmla="*/ 1398746 h 2400"/>
              <a:gd name="T80" fmla="*/ 1554162 w 2400"/>
              <a:gd name="T81" fmla="*/ 155416 h 2400"/>
              <a:gd name="T82" fmla="*/ 1554162 w 2400"/>
              <a:gd name="T83" fmla="*/ 0 h 2400"/>
              <a:gd name="T84" fmla="*/ 1398746 w 2400"/>
              <a:gd name="T85" fmla="*/ 0 h 240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400" h="2400">
                <a:moveTo>
                  <a:pt x="2160" y="0"/>
                </a:moveTo>
                <a:lnTo>
                  <a:pt x="240" y="0"/>
                </a:lnTo>
                <a:lnTo>
                  <a:pt x="216" y="2"/>
                </a:lnTo>
                <a:lnTo>
                  <a:pt x="192" y="4"/>
                </a:lnTo>
                <a:lnTo>
                  <a:pt x="168" y="10"/>
                </a:lnTo>
                <a:lnTo>
                  <a:pt x="146" y="18"/>
                </a:lnTo>
                <a:lnTo>
                  <a:pt x="126" y="28"/>
                </a:lnTo>
                <a:lnTo>
                  <a:pt x="106" y="40"/>
                </a:lnTo>
                <a:lnTo>
                  <a:pt x="88" y="54"/>
                </a:lnTo>
                <a:lnTo>
                  <a:pt x="70" y="70"/>
                </a:lnTo>
                <a:lnTo>
                  <a:pt x="54" y="88"/>
                </a:lnTo>
                <a:lnTo>
                  <a:pt x="40" y="106"/>
                </a:lnTo>
                <a:lnTo>
                  <a:pt x="28" y="126"/>
                </a:lnTo>
                <a:lnTo>
                  <a:pt x="18" y="146"/>
                </a:lnTo>
                <a:lnTo>
                  <a:pt x="10" y="168"/>
                </a:lnTo>
                <a:lnTo>
                  <a:pt x="4" y="192"/>
                </a:lnTo>
                <a:lnTo>
                  <a:pt x="2" y="216"/>
                </a:lnTo>
                <a:lnTo>
                  <a:pt x="0" y="240"/>
                </a:lnTo>
                <a:lnTo>
                  <a:pt x="0" y="2160"/>
                </a:lnTo>
                <a:lnTo>
                  <a:pt x="0" y="2400"/>
                </a:lnTo>
                <a:lnTo>
                  <a:pt x="240" y="2400"/>
                </a:lnTo>
                <a:lnTo>
                  <a:pt x="2160" y="2400"/>
                </a:lnTo>
                <a:lnTo>
                  <a:pt x="2184" y="2398"/>
                </a:lnTo>
                <a:lnTo>
                  <a:pt x="2208" y="2396"/>
                </a:lnTo>
                <a:lnTo>
                  <a:pt x="2232" y="2390"/>
                </a:lnTo>
                <a:lnTo>
                  <a:pt x="2254" y="2382"/>
                </a:lnTo>
                <a:lnTo>
                  <a:pt x="2274" y="2372"/>
                </a:lnTo>
                <a:lnTo>
                  <a:pt x="2294" y="2360"/>
                </a:lnTo>
                <a:lnTo>
                  <a:pt x="2312" y="2346"/>
                </a:lnTo>
                <a:lnTo>
                  <a:pt x="2330" y="2330"/>
                </a:lnTo>
                <a:lnTo>
                  <a:pt x="2346" y="2312"/>
                </a:lnTo>
                <a:lnTo>
                  <a:pt x="2360" y="2294"/>
                </a:lnTo>
                <a:lnTo>
                  <a:pt x="2372" y="2274"/>
                </a:lnTo>
                <a:lnTo>
                  <a:pt x="2382" y="2254"/>
                </a:lnTo>
                <a:lnTo>
                  <a:pt x="2390" y="2232"/>
                </a:lnTo>
                <a:lnTo>
                  <a:pt x="2396" y="2208"/>
                </a:lnTo>
                <a:lnTo>
                  <a:pt x="2398" y="2184"/>
                </a:lnTo>
                <a:lnTo>
                  <a:pt x="2400" y="2160"/>
                </a:lnTo>
                <a:lnTo>
                  <a:pt x="2400" y="240"/>
                </a:lnTo>
                <a:lnTo>
                  <a:pt x="2400" y="0"/>
                </a:lnTo>
                <a:lnTo>
                  <a:pt x="2160" y="0"/>
                </a:lnTo>
                <a:close/>
              </a:path>
            </a:pathLst>
          </a:custGeom>
          <a:solidFill>
            <a:srgbClr val="6699FF"/>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79" name="Freeform 8"/>
          <p:cNvSpPr>
            <a:spLocks/>
          </p:cNvSpPr>
          <p:nvPr/>
        </p:nvSpPr>
        <p:spPr bwMode="auto">
          <a:xfrm>
            <a:off x="1249363" y="4214813"/>
            <a:ext cx="1554162" cy="1554162"/>
          </a:xfrm>
          <a:custGeom>
            <a:avLst/>
            <a:gdLst>
              <a:gd name="T0" fmla="*/ 1398746 w 2400"/>
              <a:gd name="T1" fmla="*/ 0 h 2400"/>
              <a:gd name="T2" fmla="*/ 155416 w 2400"/>
              <a:gd name="T3" fmla="*/ 0 h 2400"/>
              <a:gd name="T4" fmla="*/ 155416 w 2400"/>
              <a:gd name="T5" fmla="*/ 0 h 2400"/>
              <a:gd name="T6" fmla="*/ 139875 w 2400"/>
              <a:gd name="T7" fmla="*/ 1295 h 2400"/>
              <a:gd name="T8" fmla="*/ 124333 w 2400"/>
              <a:gd name="T9" fmla="*/ 2590 h 2400"/>
              <a:gd name="T10" fmla="*/ 108791 w 2400"/>
              <a:gd name="T11" fmla="*/ 6476 h 2400"/>
              <a:gd name="T12" fmla="*/ 94545 w 2400"/>
              <a:gd name="T13" fmla="*/ 11656 h 2400"/>
              <a:gd name="T14" fmla="*/ 81594 w 2400"/>
              <a:gd name="T15" fmla="*/ 18132 h 2400"/>
              <a:gd name="T16" fmla="*/ 68642 w 2400"/>
              <a:gd name="T17" fmla="*/ 25903 h 2400"/>
              <a:gd name="T18" fmla="*/ 56986 w 2400"/>
              <a:gd name="T19" fmla="*/ 34969 h 2400"/>
              <a:gd name="T20" fmla="*/ 45330 w 2400"/>
              <a:gd name="T21" fmla="*/ 45330 h 2400"/>
              <a:gd name="T22" fmla="*/ 34969 w 2400"/>
              <a:gd name="T23" fmla="*/ 56986 h 2400"/>
              <a:gd name="T24" fmla="*/ 25903 w 2400"/>
              <a:gd name="T25" fmla="*/ 68642 h 2400"/>
              <a:gd name="T26" fmla="*/ 18132 w 2400"/>
              <a:gd name="T27" fmla="*/ 81594 h 2400"/>
              <a:gd name="T28" fmla="*/ 11656 w 2400"/>
              <a:gd name="T29" fmla="*/ 94545 h 2400"/>
              <a:gd name="T30" fmla="*/ 6476 w 2400"/>
              <a:gd name="T31" fmla="*/ 108791 h 2400"/>
              <a:gd name="T32" fmla="*/ 2590 w 2400"/>
              <a:gd name="T33" fmla="*/ 124333 h 2400"/>
              <a:gd name="T34" fmla="*/ 1295 w 2400"/>
              <a:gd name="T35" fmla="*/ 139875 h 2400"/>
              <a:gd name="T36" fmla="*/ 0 w 2400"/>
              <a:gd name="T37" fmla="*/ 155416 h 2400"/>
              <a:gd name="T38" fmla="*/ 0 w 2400"/>
              <a:gd name="T39" fmla="*/ 1398746 h 2400"/>
              <a:gd name="T40" fmla="*/ 0 w 2400"/>
              <a:gd name="T41" fmla="*/ 1554162 h 2400"/>
              <a:gd name="T42" fmla="*/ 155416 w 2400"/>
              <a:gd name="T43" fmla="*/ 1554162 h 2400"/>
              <a:gd name="T44" fmla="*/ 1398746 w 2400"/>
              <a:gd name="T45" fmla="*/ 1554162 h 2400"/>
              <a:gd name="T46" fmla="*/ 1398746 w 2400"/>
              <a:gd name="T47" fmla="*/ 1554162 h 2400"/>
              <a:gd name="T48" fmla="*/ 1414287 w 2400"/>
              <a:gd name="T49" fmla="*/ 1552867 h 2400"/>
              <a:gd name="T50" fmla="*/ 1429829 w 2400"/>
              <a:gd name="T51" fmla="*/ 1551572 h 2400"/>
              <a:gd name="T52" fmla="*/ 1445371 w 2400"/>
              <a:gd name="T53" fmla="*/ 1547686 h 2400"/>
              <a:gd name="T54" fmla="*/ 1459617 w 2400"/>
              <a:gd name="T55" fmla="*/ 1542506 h 2400"/>
              <a:gd name="T56" fmla="*/ 1472568 w 2400"/>
              <a:gd name="T57" fmla="*/ 1536030 h 2400"/>
              <a:gd name="T58" fmla="*/ 1485520 w 2400"/>
              <a:gd name="T59" fmla="*/ 1528259 h 2400"/>
              <a:gd name="T60" fmla="*/ 1497176 w 2400"/>
              <a:gd name="T61" fmla="*/ 1519193 h 2400"/>
              <a:gd name="T62" fmla="*/ 1508832 w 2400"/>
              <a:gd name="T63" fmla="*/ 1508832 h 2400"/>
              <a:gd name="T64" fmla="*/ 1519193 w 2400"/>
              <a:gd name="T65" fmla="*/ 1497176 h 2400"/>
              <a:gd name="T66" fmla="*/ 1528259 w 2400"/>
              <a:gd name="T67" fmla="*/ 1485520 h 2400"/>
              <a:gd name="T68" fmla="*/ 1536030 w 2400"/>
              <a:gd name="T69" fmla="*/ 1472568 h 2400"/>
              <a:gd name="T70" fmla="*/ 1542506 w 2400"/>
              <a:gd name="T71" fmla="*/ 1459617 h 2400"/>
              <a:gd name="T72" fmla="*/ 1547686 w 2400"/>
              <a:gd name="T73" fmla="*/ 1445371 h 2400"/>
              <a:gd name="T74" fmla="*/ 1551572 w 2400"/>
              <a:gd name="T75" fmla="*/ 1429829 h 2400"/>
              <a:gd name="T76" fmla="*/ 1552867 w 2400"/>
              <a:gd name="T77" fmla="*/ 1414287 h 2400"/>
              <a:gd name="T78" fmla="*/ 1554162 w 2400"/>
              <a:gd name="T79" fmla="*/ 1398746 h 2400"/>
              <a:gd name="T80" fmla="*/ 1554162 w 2400"/>
              <a:gd name="T81" fmla="*/ 155416 h 2400"/>
              <a:gd name="T82" fmla="*/ 1554162 w 2400"/>
              <a:gd name="T83" fmla="*/ 155416 h 2400"/>
              <a:gd name="T84" fmla="*/ 1552867 w 2400"/>
              <a:gd name="T85" fmla="*/ 139875 h 2400"/>
              <a:gd name="T86" fmla="*/ 1551572 w 2400"/>
              <a:gd name="T87" fmla="*/ 124333 h 2400"/>
              <a:gd name="T88" fmla="*/ 1547686 w 2400"/>
              <a:gd name="T89" fmla="*/ 108791 h 2400"/>
              <a:gd name="T90" fmla="*/ 1542506 w 2400"/>
              <a:gd name="T91" fmla="*/ 94545 h 2400"/>
              <a:gd name="T92" fmla="*/ 1536030 w 2400"/>
              <a:gd name="T93" fmla="*/ 81594 h 2400"/>
              <a:gd name="T94" fmla="*/ 1528259 w 2400"/>
              <a:gd name="T95" fmla="*/ 68642 h 2400"/>
              <a:gd name="T96" fmla="*/ 1519193 w 2400"/>
              <a:gd name="T97" fmla="*/ 56986 h 2400"/>
              <a:gd name="T98" fmla="*/ 1508832 w 2400"/>
              <a:gd name="T99" fmla="*/ 45330 h 2400"/>
              <a:gd name="T100" fmla="*/ 1497176 w 2400"/>
              <a:gd name="T101" fmla="*/ 34969 h 2400"/>
              <a:gd name="T102" fmla="*/ 1485520 w 2400"/>
              <a:gd name="T103" fmla="*/ 25903 h 2400"/>
              <a:gd name="T104" fmla="*/ 1472568 w 2400"/>
              <a:gd name="T105" fmla="*/ 18132 h 2400"/>
              <a:gd name="T106" fmla="*/ 1459617 w 2400"/>
              <a:gd name="T107" fmla="*/ 11656 h 2400"/>
              <a:gd name="T108" fmla="*/ 1445371 w 2400"/>
              <a:gd name="T109" fmla="*/ 6476 h 2400"/>
              <a:gd name="T110" fmla="*/ 1429829 w 2400"/>
              <a:gd name="T111" fmla="*/ 2590 h 2400"/>
              <a:gd name="T112" fmla="*/ 1414287 w 2400"/>
              <a:gd name="T113" fmla="*/ 1295 h 2400"/>
              <a:gd name="T114" fmla="*/ 1398746 w 2400"/>
              <a:gd name="T115" fmla="*/ 0 h 2400"/>
              <a:gd name="T116" fmla="*/ 1398746 w 2400"/>
              <a:gd name="T117" fmla="*/ 0 h 240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400" h="2400">
                <a:moveTo>
                  <a:pt x="2160" y="0"/>
                </a:moveTo>
                <a:lnTo>
                  <a:pt x="240" y="0"/>
                </a:lnTo>
                <a:lnTo>
                  <a:pt x="216" y="2"/>
                </a:lnTo>
                <a:lnTo>
                  <a:pt x="192" y="4"/>
                </a:lnTo>
                <a:lnTo>
                  <a:pt x="168" y="10"/>
                </a:lnTo>
                <a:lnTo>
                  <a:pt x="146" y="18"/>
                </a:lnTo>
                <a:lnTo>
                  <a:pt x="126" y="28"/>
                </a:lnTo>
                <a:lnTo>
                  <a:pt x="106" y="40"/>
                </a:lnTo>
                <a:lnTo>
                  <a:pt x="88" y="54"/>
                </a:lnTo>
                <a:lnTo>
                  <a:pt x="70" y="70"/>
                </a:lnTo>
                <a:lnTo>
                  <a:pt x="54" y="88"/>
                </a:lnTo>
                <a:lnTo>
                  <a:pt x="40" y="106"/>
                </a:lnTo>
                <a:lnTo>
                  <a:pt x="28" y="126"/>
                </a:lnTo>
                <a:lnTo>
                  <a:pt x="18" y="146"/>
                </a:lnTo>
                <a:lnTo>
                  <a:pt x="10" y="168"/>
                </a:lnTo>
                <a:lnTo>
                  <a:pt x="4" y="192"/>
                </a:lnTo>
                <a:lnTo>
                  <a:pt x="2" y="216"/>
                </a:lnTo>
                <a:lnTo>
                  <a:pt x="0" y="240"/>
                </a:lnTo>
                <a:lnTo>
                  <a:pt x="0" y="2160"/>
                </a:lnTo>
                <a:lnTo>
                  <a:pt x="0" y="2400"/>
                </a:lnTo>
                <a:lnTo>
                  <a:pt x="240" y="2400"/>
                </a:lnTo>
                <a:lnTo>
                  <a:pt x="2160" y="2400"/>
                </a:lnTo>
                <a:lnTo>
                  <a:pt x="2184" y="2398"/>
                </a:lnTo>
                <a:lnTo>
                  <a:pt x="2208" y="2396"/>
                </a:lnTo>
                <a:lnTo>
                  <a:pt x="2232" y="2390"/>
                </a:lnTo>
                <a:lnTo>
                  <a:pt x="2254" y="2382"/>
                </a:lnTo>
                <a:lnTo>
                  <a:pt x="2274" y="2372"/>
                </a:lnTo>
                <a:lnTo>
                  <a:pt x="2294" y="2360"/>
                </a:lnTo>
                <a:lnTo>
                  <a:pt x="2312" y="2346"/>
                </a:lnTo>
                <a:lnTo>
                  <a:pt x="2330" y="2330"/>
                </a:lnTo>
                <a:lnTo>
                  <a:pt x="2346" y="2312"/>
                </a:lnTo>
                <a:lnTo>
                  <a:pt x="2360" y="2294"/>
                </a:lnTo>
                <a:lnTo>
                  <a:pt x="2372" y="2274"/>
                </a:lnTo>
                <a:lnTo>
                  <a:pt x="2382" y="2254"/>
                </a:lnTo>
                <a:lnTo>
                  <a:pt x="2390" y="2232"/>
                </a:lnTo>
                <a:lnTo>
                  <a:pt x="2396" y="2208"/>
                </a:lnTo>
                <a:lnTo>
                  <a:pt x="2398" y="2184"/>
                </a:lnTo>
                <a:lnTo>
                  <a:pt x="2400" y="2160"/>
                </a:lnTo>
                <a:lnTo>
                  <a:pt x="2400" y="240"/>
                </a:lnTo>
                <a:lnTo>
                  <a:pt x="2398" y="216"/>
                </a:lnTo>
                <a:lnTo>
                  <a:pt x="2396" y="192"/>
                </a:lnTo>
                <a:lnTo>
                  <a:pt x="2390" y="168"/>
                </a:lnTo>
                <a:lnTo>
                  <a:pt x="2382" y="146"/>
                </a:lnTo>
                <a:lnTo>
                  <a:pt x="2372" y="126"/>
                </a:lnTo>
                <a:lnTo>
                  <a:pt x="2360" y="106"/>
                </a:lnTo>
                <a:lnTo>
                  <a:pt x="2346" y="88"/>
                </a:lnTo>
                <a:lnTo>
                  <a:pt x="2330" y="70"/>
                </a:lnTo>
                <a:lnTo>
                  <a:pt x="2312" y="54"/>
                </a:lnTo>
                <a:lnTo>
                  <a:pt x="2294" y="40"/>
                </a:lnTo>
                <a:lnTo>
                  <a:pt x="2274" y="28"/>
                </a:lnTo>
                <a:lnTo>
                  <a:pt x="2254" y="18"/>
                </a:lnTo>
                <a:lnTo>
                  <a:pt x="2232" y="10"/>
                </a:lnTo>
                <a:lnTo>
                  <a:pt x="2208" y="4"/>
                </a:lnTo>
                <a:lnTo>
                  <a:pt x="2184" y="2"/>
                </a:lnTo>
                <a:lnTo>
                  <a:pt x="2160" y="0"/>
                </a:lnTo>
                <a:close/>
              </a:path>
            </a:pathLst>
          </a:custGeom>
          <a:solidFill>
            <a:srgbClr val="6699FF"/>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080" name="Freeform 9"/>
          <p:cNvSpPr>
            <a:spLocks/>
          </p:cNvSpPr>
          <p:nvPr/>
        </p:nvSpPr>
        <p:spPr bwMode="auto">
          <a:xfrm>
            <a:off x="6400800" y="709613"/>
            <a:ext cx="1552575" cy="1552575"/>
          </a:xfrm>
          <a:custGeom>
            <a:avLst/>
            <a:gdLst>
              <a:gd name="T0" fmla="*/ 1241743 w 1958"/>
              <a:gd name="T1" fmla="*/ 0 h 1958"/>
              <a:gd name="T2" fmla="*/ 310832 w 1958"/>
              <a:gd name="T3" fmla="*/ 0 h 1958"/>
              <a:gd name="T4" fmla="*/ 310832 w 1958"/>
              <a:gd name="T5" fmla="*/ 0 h 1958"/>
              <a:gd name="T6" fmla="*/ 294973 w 1958"/>
              <a:gd name="T7" fmla="*/ 0 h 1958"/>
              <a:gd name="T8" fmla="*/ 278322 w 1958"/>
              <a:gd name="T9" fmla="*/ 1586 h 1958"/>
              <a:gd name="T10" fmla="*/ 262463 w 1958"/>
              <a:gd name="T11" fmla="*/ 3965 h 1958"/>
              <a:gd name="T12" fmla="*/ 248190 w 1958"/>
              <a:gd name="T13" fmla="*/ 6344 h 1958"/>
              <a:gd name="T14" fmla="*/ 218851 w 1958"/>
              <a:gd name="T15" fmla="*/ 14273 h 1958"/>
              <a:gd name="T16" fmla="*/ 190305 w 1958"/>
              <a:gd name="T17" fmla="*/ 24581 h 1958"/>
              <a:gd name="T18" fmla="*/ 163345 w 1958"/>
              <a:gd name="T19" fmla="*/ 38061 h 1958"/>
              <a:gd name="T20" fmla="*/ 137178 w 1958"/>
              <a:gd name="T21" fmla="*/ 53127 h 1958"/>
              <a:gd name="T22" fmla="*/ 112597 w 1958"/>
              <a:gd name="T23" fmla="*/ 71365 h 1958"/>
              <a:gd name="T24" fmla="*/ 90395 w 1958"/>
              <a:gd name="T25" fmla="*/ 90395 h 1958"/>
              <a:gd name="T26" fmla="*/ 71365 w 1958"/>
              <a:gd name="T27" fmla="*/ 112597 h 1958"/>
              <a:gd name="T28" fmla="*/ 53127 w 1958"/>
              <a:gd name="T29" fmla="*/ 137178 h 1958"/>
              <a:gd name="T30" fmla="*/ 38061 w 1958"/>
              <a:gd name="T31" fmla="*/ 163345 h 1958"/>
              <a:gd name="T32" fmla="*/ 24581 w 1958"/>
              <a:gd name="T33" fmla="*/ 190305 h 1958"/>
              <a:gd name="T34" fmla="*/ 14273 w 1958"/>
              <a:gd name="T35" fmla="*/ 218851 h 1958"/>
              <a:gd name="T36" fmla="*/ 6344 w 1958"/>
              <a:gd name="T37" fmla="*/ 248190 h 1958"/>
              <a:gd name="T38" fmla="*/ 3965 w 1958"/>
              <a:gd name="T39" fmla="*/ 262463 h 1958"/>
              <a:gd name="T40" fmla="*/ 1586 w 1958"/>
              <a:gd name="T41" fmla="*/ 278322 h 1958"/>
              <a:gd name="T42" fmla="*/ 0 w 1958"/>
              <a:gd name="T43" fmla="*/ 294973 h 1958"/>
              <a:gd name="T44" fmla="*/ 0 w 1958"/>
              <a:gd name="T45" fmla="*/ 310832 h 1958"/>
              <a:gd name="T46" fmla="*/ 0 w 1958"/>
              <a:gd name="T47" fmla="*/ 1241743 h 1958"/>
              <a:gd name="T48" fmla="*/ 0 w 1958"/>
              <a:gd name="T49" fmla="*/ 1552575 h 1958"/>
              <a:gd name="T50" fmla="*/ 310832 w 1958"/>
              <a:gd name="T51" fmla="*/ 1552575 h 1958"/>
              <a:gd name="T52" fmla="*/ 1241743 w 1958"/>
              <a:gd name="T53" fmla="*/ 1552575 h 1958"/>
              <a:gd name="T54" fmla="*/ 1552575 w 1958"/>
              <a:gd name="T55" fmla="*/ 1552575 h 1958"/>
              <a:gd name="T56" fmla="*/ 1552575 w 1958"/>
              <a:gd name="T57" fmla="*/ 1241743 h 1958"/>
              <a:gd name="T58" fmla="*/ 1552575 w 1958"/>
              <a:gd name="T59" fmla="*/ 310832 h 1958"/>
              <a:gd name="T60" fmla="*/ 1552575 w 1958"/>
              <a:gd name="T61" fmla="*/ 310832 h 1958"/>
              <a:gd name="T62" fmla="*/ 1552575 w 1958"/>
              <a:gd name="T63" fmla="*/ 294973 h 1958"/>
              <a:gd name="T64" fmla="*/ 1550989 w 1958"/>
              <a:gd name="T65" fmla="*/ 278322 h 1958"/>
              <a:gd name="T66" fmla="*/ 1548610 w 1958"/>
              <a:gd name="T67" fmla="*/ 262463 h 1958"/>
              <a:gd name="T68" fmla="*/ 1546231 w 1958"/>
              <a:gd name="T69" fmla="*/ 248190 h 1958"/>
              <a:gd name="T70" fmla="*/ 1538302 w 1958"/>
              <a:gd name="T71" fmla="*/ 218851 h 1958"/>
              <a:gd name="T72" fmla="*/ 1527994 w 1958"/>
              <a:gd name="T73" fmla="*/ 190305 h 1958"/>
              <a:gd name="T74" fmla="*/ 1514514 w 1958"/>
              <a:gd name="T75" fmla="*/ 163345 h 1958"/>
              <a:gd name="T76" fmla="*/ 1499448 w 1958"/>
              <a:gd name="T77" fmla="*/ 137178 h 1958"/>
              <a:gd name="T78" fmla="*/ 1481210 w 1958"/>
              <a:gd name="T79" fmla="*/ 112597 h 1958"/>
              <a:gd name="T80" fmla="*/ 1462180 w 1958"/>
              <a:gd name="T81" fmla="*/ 90395 h 1958"/>
              <a:gd name="T82" fmla="*/ 1439978 w 1958"/>
              <a:gd name="T83" fmla="*/ 71365 h 1958"/>
              <a:gd name="T84" fmla="*/ 1415397 w 1958"/>
              <a:gd name="T85" fmla="*/ 53127 h 1958"/>
              <a:gd name="T86" fmla="*/ 1389230 w 1958"/>
              <a:gd name="T87" fmla="*/ 38061 h 1958"/>
              <a:gd name="T88" fmla="*/ 1362270 w 1958"/>
              <a:gd name="T89" fmla="*/ 24581 h 1958"/>
              <a:gd name="T90" fmla="*/ 1333724 w 1958"/>
              <a:gd name="T91" fmla="*/ 14273 h 1958"/>
              <a:gd name="T92" fmla="*/ 1304385 w 1958"/>
              <a:gd name="T93" fmla="*/ 6344 h 1958"/>
              <a:gd name="T94" fmla="*/ 1290112 w 1958"/>
              <a:gd name="T95" fmla="*/ 3965 h 1958"/>
              <a:gd name="T96" fmla="*/ 1274253 w 1958"/>
              <a:gd name="T97" fmla="*/ 1586 h 1958"/>
              <a:gd name="T98" fmla="*/ 1257602 w 1958"/>
              <a:gd name="T99" fmla="*/ 0 h 1958"/>
              <a:gd name="T100" fmla="*/ 1241743 w 1958"/>
              <a:gd name="T101" fmla="*/ 0 h 1958"/>
              <a:gd name="T102" fmla="*/ 1241743 w 1958"/>
              <a:gd name="T103" fmla="*/ 0 h 1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958" h="1958">
                <a:moveTo>
                  <a:pt x="1566" y="0"/>
                </a:moveTo>
                <a:lnTo>
                  <a:pt x="392" y="0"/>
                </a:lnTo>
                <a:lnTo>
                  <a:pt x="372" y="0"/>
                </a:lnTo>
                <a:lnTo>
                  <a:pt x="351" y="2"/>
                </a:lnTo>
                <a:lnTo>
                  <a:pt x="331" y="5"/>
                </a:lnTo>
                <a:lnTo>
                  <a:pt x="313" y="8"/>
                </a:lnTo>
                <a:lnTo>
                  <a:pt x="276" y="18"/>
                </a:lnTo>
                <a:lnTo>
                  <a:pt x="240" y="31"/>
                </a:lnTo>
                <a:lnTo>
                  <a:pt x="206" y="48"/>
                </a:lnTo>
                <a:lnTo>
                  <a:pt x="173" y="67"/>
                </a:lnTo>
                <a:lnTo>
                  <a:pt x="142" y="90"/>
                </a:lnTo>
                <a:lnTo>
                  <a:pt x="114" y="114"/>
                </a:lnTo>
                <a:lnTo>
                  <a:pt x="90" y="142"/>
                </a:lnTo>
                <a:lnTo>
                  <a:pt x="67" y="173"/>
                </a:lnTo>
                <a:lnTo>
                  <a:pt x="48" y="206"/>
                </a:lnTo>
                <a:lnTo>
                  <a:pt x="31" y="240"/>
                </a:lnTo>
                <a:lnTo>
                  <a:pt x="18" y="276"/>
                </a:lnTo>
                <a:lnTo>
                  <a:pt x="8" y="313"/>
                </a:lnTo>
                <a:lnTo>
                  <a:pt x="5" y="331"/>
                </a:lnTo>
                <a:lnTo>
                  <a:pt x="2" y="351"/>
                </a:lnTo>
                <a:lnTo>
                  <a:pt x="0" y="372"/>
                </a:lnTo>
                <a:lnTo>
                  <a:pt x="0" y="392"/>
                </a:lnTo>
                <a:lnTo>
                  <a:pt x="0" y="1566"/>
                </a:lnTo>
                <a:lnTo>
                  <a:pt x="0" y="1958"/>
                </a:lnTo>
                <a:lnTo>
                  <a:pt x="392" y="1958"/>
                </a:lnTo>
                <a:lnTo>
                  <a:pt x="1566" y="1958"/>
                </a:lnTo>
                <a:lnTo>
                  <a:pt x="1958" y="1958"/>
                </a:lnTo>
                <a:lnTo>
                  <a:pt x="1958" y="1566"/>
                </a:lnTo>
                <a:lnTo>
                  <a:pt x="1958" y="392"/>
                </a:lnTo>
                <a:lnTo>
                  <a:pt x="1958" y="372"/>
                </a:lnTo>
                <a:lnTo>
                  <a:pt x="1956" y="351"/>
                </a:lnTo>
                <a:lnTo>
                  <a:pt x="1953" y="331"/>
                </a:lnTo>
                <a:lnTo>
                  <a:pt x="1950" y="313"/>
                </a:lnTo>
                <a:lnTo>
                  <a:pt x="1940" y="276"/>
                </a:lnTo>
                <a:lnTo>
                  <a:pt x="1927" y="240"/>
                </a:lnTo>
                <a:lnTo>
                  <a:pt x="1910" y="206"/>
                </a:lnTo>
                <a:lnTo>
                  <a:pt x="1891" y="173"/>
                </a:lnTo>
                <a:lnTo>
                  <a:pt x="1868" y="142"/>
                </a:lnTo>
                <a:lnTo>
                  <a:pt x="1844" y="114"/>
                </a:lnTo>
                <a:lnTo>
                  <a:pt x="1816" y="90"/>
                </a:lnTo>
                <a:lnTo>
                  <a:pt x="1785" y="67"/>
                </a:lnTo>
                <a:lnTo>
                  <a:pt x="1752" y="48"/>
                </a:lnTo>
                <a:lnTo>
                  <a:pt x="1718" y="31"/>
                </a:lnTo>
                <a:lnTo>
                  <a:pt x="1682" y="18"/>
                </a:lnTo>
                <a:lnTo>
                  <a:pt x="1645" y="8"/>
                </a:lnTo>
                <a:lnTo>
                  <a:pt x="1627" y="5"/>
                </a:lnTo>
                <a:lnTo>
                  <a:pt x="1607" y="2"/>
                </a:lnTo>
                <a:lnTo>
                  <a:pt x="1586" y="0"/>
                </a:lnTo>
                <a:lnTo>
                  <a:pt x="1566" y="0"/>
                </a:lnTo>
                <a:close/>
              </a:path>
            </a:pathLst>
          </a:custGeom>
          <a:solidFill>
            <a:srgbClr val="5D9FD5"/>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en-US" altLang="en-US" smtClean="0"/>
          </a:p>
        </p:txBody>
      </p:sp>
      <p:sp>
        <p:nvSpPr>
          <p:cNvPr id="21507" name="Freeform 4"/>
          <p:cNvSpPr>
            <a:spLocks/>
          </p:cNvSpPr>
          <p:nvPr/>
        </p:nvSpPr>
        <p:spPr bwMode="auto">
          <a:xfrm>
            <a:off x="3824288" y="2090738"/>
            <a:ext cx="1554162" cy="1554162"/>
          </a:xfrm>
          <a:custGeom>
            <a:avLst/>
            <a:gdLst>
              <a:gd name="T0" fmla="*/ 1243330 w 2400"/>
              <a:gd name="T1" fmla="*/ 0 h 2400"/>
              <a:gd name="T2" fmla="*/ 310832 w 2400"/>
              <a:gd name="T3" fmla="*/ 0 h 2400"/>
              <a:gd name="T4" fmla="*/ 310832 w 2400"/>
              <a:gd name="T5" fmla="*/ 0 h 2400"/>
              <a:gd name="T6" fmla="*/ 295291 w 2400"/>
              <a:gd name="T7" fmla="*/ 0 h 2400"/>
              <a:gd name="T8" fmla="*/ 278454 w 2400"/>
              <a:gd name="T9" fmla="*/ 1295 h 2400"/>
              <a:gd name="T10" fmla="*/ 262912 w 2400"/>
              <a:gd name="T11" fmla="*/ 3885 h 2400"/>
              <a:gd name="T12" fmla="*/ 248666 w 2400"/>
              <a:gd name="T13" fmla="*/ 6476 h 2400"/>
              <a:gd name="T14" fmla="*/ 218878 w 2400"/>
              <a:gd name="T15" fmla="*/ 14246 h 2400"/>
              <a:gd name="T16" fmla="*/ 190385 w 2400"/>
              <a:gd name="T17" fmla="*/ 24608 h 2400"/>
              <a:gd name="T18" fmla="*/ 163187 w 2400"/>
              <a:gd name="T19" fmla="*/ 37559 h 2400"/>
              <a:gd name="T20" fmla="*/ 137284 w 2400"/>
              <a:gd name="T21" fmla="*/ 53101 h 2400"/>
              <a:gd name="T22" fmla="*/ 112677 w 2400"/>
              <a:gd name="T23" fmla="*/ 71232 h 2400"/>
              <a:gd name="T24" fmla="*/ 90659 w 2400"/>
              <a:gd name="T25" fmla="*/ 90659 h 2400"/>
              <a:gd name="T26" fmla="*/ 71232 w 2400"/>
              <a:gd name="T27" fmla="*/ 112677 h 2400"/>
              <a:gd name="T28" fmla="*/ 53101 w 2400"/>
              <a:gd name="T29" fmla="*/ 137284 h 2400"/>
              <a:gd name="T30" fmla="*/ 37559 w 2400"/>
              <a:gd name="T31" fmla="*/ 163187 h 2400"/>
              <a:gd name="T32" fmla="*/ 24608 w 2400"/>
              <a:gd name="T33" fmla="*/ 190385 h 2400"/>
              <a:gd name="T34" fmla="*/ 14246 w 2400"/>
              <a:gd name="T35" fmla="*/ 218878 h 2400"/>
              <a:gd name="T36" fmla="*/ 6476 w 2400"/>
              <a:gd name="T37" fmla="*/ 248666 h 2400"/>
              <a:gd name="T38" fmla="*/ 3885 w 2400"/>
              <a:gd name="T39" fmla="*/ 262912 h 2400"/>
              <a:gd name="T40" fmla="*/ 1295 w 2400"/>
              <a:gd name="T41" fmla="*/ 278454 h 2400"/>
              <a:gd name="T42" fmla="*/ 0 w 2400"/>
              <a:gd name="T43" fmla="*/ 295291 h 2400"/>
              <a:gd name="T44" fmla="*/ 0 w 2400"/>
              <a:gd name="T45" fmla="*/ 310832 h 2400"/>
              <a:gd name="T46" fmla="*/ 0 w 2400"/>
              <a:gd name="T47" fmla="*/ 1243330 h 2400"/>
              <a:gd name="T48" fmla="*/ 0 w 2400"/>
              <a:gd name="T49" fmla="*/ 1554162 h 2400"/>
              <a:gd name="T50" fmla="*/ 310832 w 2400"/>
              <a:gd name="T51" fmla="*/ 1554162 h 2400"/>
              <a:gd name="T52" fmla="*/ 1243330 w 2400"/>
              <a:gd name="T53" fmla="*/ 1554162 h 2400"/>
              <a:gd name="T54" fmla="*/ 1243330 w 2400"/>
              <a:gd name="T55" fmla="*/ 1554162 h 2400"/>
              <a:gd name="T56" fmla="*/ 1258871 w 2400"/>
              <a:gd name="T57" fmla="*/ 1554162 h 2400"/>
              <a:gd name="T58" fmla="*/ 1275708 w 2400"/>
              <a:gd name="T59" fmla="*/ 1552867 h 2400"/>
              <a:gd name="T60" fmla="*/ 1291250 w 2400"/>
              <a:gd name="T61" fmla="*/ 1550277 h 2400"/>
              <a:gd name="T62" fmla="*/ 1305496 w 2400"/>
              <a:gd name="T63" fmla="*/ 1547686 h 2400"/>
              <a:gd name="T64" fmla="*/ 1335284 w 2400"/>
              <a:gd name="T65" fmla="*/ 1539916 h 2400"/>
              <a:gd name="T66" fmla="*/ 1363777 w 2400"/>
              <a:gd name="T67" fmla="*/ 1529554 h 2400"/>
              <a:gd name="T68" fmla="*/ 1390975 w 2400"/>
              <a:gd name="T69" fmla="*/ 1516603 h 2400"/>
              <a:gd name="T70" fmla="*/ 1416878 w 2400"/>
              <a:gd name="T71" fmla="*/ 1501061 h 2400"/>
              <a:gd name="T72" fmla="*/ 1441485 w 2400"/>
              <a:gd name="T73" fmla="*/ 1482930 h 2400"/>
              <a:gd name="T74" fmla="*/ 1463503 w 2400"/>
              <a:gd name="T75" fmla="*/ 1463503 h 2400"/>
              <a:gd name="T76" fmla="*/ 1482930 w 2400"/>
              <a:gd name="T77" fmla="*/ 1441485 h 2400"/>
              <a:gd name="T78" fmla="*/ 1501061 w 2400"/>
              <a:gd name="T79" fmla="*/ 1416878 h 2400"/>
              <a:gd name="T80" fmla="*/ 1516603 w 2400"/>
              <a:gd name="T81" fmla="*/ 1390975 h 2400"/>
              <a:gd name="T82" fmla="*/ 1529554 w 2400"/>
              <a:gd name="T83" fmla="*/ 1363777 h 2400"/>
              <a:gd name="T84" fmla="*/ 1539916 w 2400"/>
              <a:gd name="T85" fmla="*/ 1335284 h 2400"/>
              <a:gd name="T86" fmla="*/ 1547686 w 2400"/>
              <a:gd name="T87" fmla="*/ 1305496 h 2400"/>
              <a:gd name="T88" fmla="*/ 1550277 w 2400"/>
              <a:gd name="T89" fmla="*/ 1291250 h 2400"/>
              <a:gd name="T90" fmla="*/ 1552867 w 2400"/>
              <a:gd name="T91" fmla="*/ 1275708 h 2400"/>
              <a:gd name="T92" fmla="*/ 1554162 w 2400"/>
              <a:gd name="T93" fmla="*/ 1258871 h 2400"/>
              <a:gd name="T94" fmla="*/ 1554162 w 2400"/>
              <a:gd name="T95" fmla="*/ 1243330 h 2400"/>
              <a:gd name="T96" fmla="*/ 1554162 w 2400"/>
              <a:gd name="T97" fmla="*/ 310832 h 2400"/>
              <a:gd name="T98" fmla="*/ 1554162 w 2400"/>
              <a:gd name="T99" fmla="*/ 0 h 2400"/>
              <a:gd name="T100" fmla="*/ 1243330 w 2400"/>
              <a:gd name="T101" fmla="*/ 0 h 24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1944" y="2400"/>
                </a:lnTo>
                <a:lnTo>
                  <a:pt x="1970" y="2398"/>
                </a:lnTo>
                <a:lnTo>
                  <a:pt x="1994" y="2394"/>
                </a:lnTo>
                <a:lnTo>
                  <a:pt x="2016" y="2390"/>
                </a:lnTo>
                <a:lnTo>
                  <a:pt x="2062" y="2378"/>
                </a:lnTo>
                <a:lnTo>
                  <a:pt x="2106" y="2362"/>
                </a:lnTo>
                <a:lnTo>
                  <a:pt x="2148" y="2342"/>
                </a:lnTo>
                <a:lnTo>
                  <a:pt x="2188" y="2318"/>
                </a:lnTo>
                <a:lnTo>
                  <a:pt x="2226" y="2290"/>
                </a:lnTo>
                <a:lnTo>
                  <a:pt x="2260" y="2260"/>
                </a:lnTo>
                <a:lnTo>
                  <a:pt x="2290" y="2226"/>
                </a:lnTo>
                <a:lnTo>
                  <a:pt x="2318" y="2188"/>
                </a:lnTo>
                <a:lnTo>
                  <a:pt x="2342" y="2148"/>
                </a:lnTo>
                <a:lnTo>
                  <a:pt x="2362" y="2106"/>
                </a:lnTo>
                <a:lnTo>
                  <a:pt x="2378" y="2062"/>
                </a:lnTo>
                <a:lnTo>
                  <a:pt x="2390" y="2016"/>
                </a:lnTo>
                <a:lnTo>
                  <a:pt x="2394" y="1994"/>
                </a:lnTo>
                <a:lnTo>
                  <a:pt x="2398" y="1970"/>
                </a:lnTo>
                <a:lnTo>
                  <a:pt x="2400" y="1944"/>
                </a:lnTo>
                <a:lnTo>
                  <a:pt x="2400" y="1920"/>
                </a:lnTo>
                <a:lnTo>
                  <a:pt x="2400" y="480"/>
                </a:lnTo>
                <a:lnTo>
                  <a:pt x="2400" y="0"/>
                </a:lnTo>
                <a:lnTo>
                  <a:pt x="1920" y="0"/>
                </a:lnTo>
                <a:close/>
              </a:path>
            </a:pathLst>
          </a:custGeom>
          <a:solidFill>
            <a:srgbClr val="6699FF"/>
          </a:solidFill>
          <a:ln w="19050" cmpd="sng">
            <a:solidFill>
              <a:srgbClr val="000066"/>
            </a:solidFill>
            <a:prstDash val="solid"/>
            <a:round/>
            <a:headEnd/>
            <a:tailEnd/>
          </a:ln>
        </p:spPr>
        <p:txBody>
          <a:bodyPr/>
          <a:lstStyle/>
          <a:p>
            <a:endParaRPr lang="en-GB"/>
          </a:p>
        </p:txBody>
      </p:sp>
      <p:sp>
        <p:nvSpPr>
          <p:cNvPr id="21508" name="Freeform 5"/>
          <p:cNvSpPr>
            <a:spLocks/>
          </p:cNvSpPr>
          <p:nvPr/>
        </p:nvSpPr>
        <p:spPr bwMode="auto">
          <a:xfrm>
            <a:off x="1249363" y="2090738"/>
            <a:ext cx="1554162" cy="1554162"/>
          </a:xfrm>
          <a:custGeom>
            <a:avLst/>
            <a:gdLst>
              <a:gd name="T0" fmla="*/ 310832 w 2400"/>
              <a:gd name="T1" fmla="*/ 0 h 2400"/>
              <a:gd name="T2" fmla="*/ 295291 w 2400"/>
              <a:gd name="T3" fmla="*/ 0 h 2400"/>
              <a:gd name="T4" fmla="*/ 262912 w 2400"/>
              <a:gd name="T5" fmla="*/ 3885 h 2400"/>
              <a:gd name="T6" fmla="*/ 218878 w 2400"/>
              <a:gd name="T7" fmla="*/ 14246 h 2400"/>
              <a:gd name="T8" fmla="*/ 163187 w 2400"/>
              <a:gd name="T9" fmla="*/ 37559 h 2400"/>
              <a:gd name="T10" fmla="*/ 112677 w 2400"/>
              <a:gd name="T11" fmla="*/ 71232 h 2400"/>
              <a:gd name="T12" fmla="*/ 71232 w 2400"/>
              <a:gd name="T13" fmla="*/ 112677 h 2400"/>
              <a:gd name="T14" fmla="*/ 37559 w 2400"/>
              <a:gd name="T15" fmla="*/ 163187 h 2400"/>
              <a:gd name="T16" fmla="*/ 14246 w 2400"/>
              <a:gd name="T17" fmla="*/ 218878 h 2400"/>
              <a:gd name="T18" fmla="*/ 3885 w 2400"/>
              <a:gd name="T19" fmla="*/ 262912 h 2400"/>
              <a:gd name="T20" fmla="*/ 0 w 2400"/>
              <a:gd name="T21" fmla="*/ 295291 h 2400"/>
              <a:gd name="T22" fmla="*/ 0 w 2400"/>
              <a:gd name="T23" fmla="*/ 1243330 h 2400"/>
              <a:gd name="T24" fmla="*/ 310832 w 2400"/>
              <a:gd name="T25" fmla="*/ 1554162 h 2400"/>
              <a:gd name="T26" fmla="*/ 1243330 w 2400"/>
              <a:gd name="T27" fmla="*/ 1554162 h 2400"/>
              <a:gd name="T28" fmla="*/ 1275708 w 2400"/>
              <a:gd name="T29" fmla="*/ 1552867 h 2400"/>
              <a:gd name="T30" fmla="*/ 1305496 w 2400"/>
              <a:gd name="T31" fmla="*/ 1547686 h 2400"/>
              <a:gd name="T32" fmla="*/ 1363777 w 2400"/>
              <a:gd name="T33" fmla="*/ 1529554 h 2400"/>
              <a:gd name="T34" fmla="*/ 1416878 w 2400"/>
              <a:gd name="T35" fmla="*/ 1501061 h 2400"/>
              <a:gd name="T36" fmla="*/ 1463503 w 2400"/>
              <a:gd name="T37" fmla="*/ 1463503 h 2400"/>
              <a:gd name="T38" fmla="*/ 1501061 w 2400"/>
              <a:gd name="T39" fmla="*/ 1416878 h 2400"/>
              <a:gd name="T40" fmla="*/ 1529554 w 2400"/>
              <a:gd name="T41" fmla="*/ 1363777 h 2400"/>
              <a:gd name="T42" fmla="*/ 1547686 w 2400"/>
              <a:gd name="T43" fmla="*/ 1305496 h 2400"/>
              <a:gd name="T44" fmla="*/ 1552867 w 2400"/>
              <a:gd name="T45" fmla="*/ 1275708 h 2400"/>
              <a:gd name="T46" fmla="*/ 1554162 w 2400"/>
              <a:gd name="T47" fmla="*/ 1243330 h 2400"/>
              <a:gd name="T48" fmla="*/ 1554162 w 2400"/>
              <a:gd name="T49" fmla="*/ 310832 h 2400"/>
              <a:gd name="T50" fmla="*/ 1552867 w 2400"/>
              <a:gd name="T51" fmla="*/ 278454 h 2400"/>
              <a:gd name="T52" fmla="*/ 1547686 w 2400"/>
              <a:gd name="T53" fmla="*/ 248666 h 2400"/>
              <a:gd name="T54" fmla="*/ 1529554 w 2400"/>
              <a:gd name="T55" fmla="*/ 190385 h 2400"/>
              <a:gd name="T56" fmla="*/ 1501061 w 2400"/>
              <a:gd name="T57" fmla="*/ 137284 h 2400"/>
              <a:gd name="T58" fmla="*/ 1463503 w 2400"/>
              <a:gd name="T59" fmla="*/ 90659 h 2400"/>
              <a:gd name="T60" fmla="*/ 1416878 w 2400"/>
              <a:gd name="T61" fmla="*/ 53101 h 2400"/>
              <a:gd name="T62" fmla="*/ 1363777 w 2400"/>
              <a:gd name="T63" fmla="*/ 24608 h 2400"/>
              <a:gd name="T64" fmla="*/ 1305496 w 2400"/>
              <a:gd name="T65" fmla="*/ 6476 h 2400"/>
              <a:gd name="T66" fmla="*/ 1275708 w 2400"/>
              <a:gd name="T67" fmla="*/ 1295 h 2400"/>
              <a:gd name="T68" fmla="*/ 1243330 w 2400"/>
              <a:gd name="T69" fmla="*/ 0 h 24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1944" y="2400"/>
                </a:lnTo>
                <a:lnTo>
                  <a:pt x="1970" y="2398"/>
                </a:lnTo>
                <a:lnTo>
                  <a:pt x="1994" y="2394"/>
                </a:lnTo>
                <a:lnTo>
                  <a:pt x="2016" y="2390"/>
                </a:lnTo>
                <a:lnTo>
                  <a:pt x="2062" y="2378"/>
                </a:lnTo>
                <a:lnTo>
                  <a:pt x="2106" y="2362"/>
                </a:lnTo>
                <a:lnTo>
                  <a:pt x="2148" y="2342"/>
                </a:lnTo>
                <a:lnTo>
                  <a:pt x="2188" y="2318"/>
                </a:lnTo>
                <a:lnTo>
                  <a:pt x="2226" y="2290"/>
                </a:lnTo>
                <a:lnTo>
                  <a:pt x="2260" y="2260"/>
                </a:lnTo>
                <a:lnTo>
                  <a:pt x="2290" y="2226"/>
                </a:lnTo>
                <a:lnTo>
                  <a:pt x="2318" y="2188"/>
                </a:lnTo>
                <a:lnTo>
                  <a:pt x="2342" y="2148"/>
                </a:lnTo>
                <a:lnTo>
                  <a:pt x="2362" y="2106"/>
                </a:lnTo>
                <a:lnTo>
                  <a:pt x="2378" y="2062"/>
                </a:lnTo>
                <a:lnTo>
                  <a:pt x="2390" y="2016"/>
                </a:lnTo>
                <a:lnTo>
                  <a:pt x="2394" y="1994"/>
                </a:lnTo>
                <a:lnTo>
                  <a:pt x="2398" y="1970"/>
                </a:lnTo>
                <a:lnTo>
                  <a:pt x="2400" y="1944"/>
                </a:lnTo>
                <a:lnTo>
                  <a:pt x="2400" y="1920"/>
                </a:lnTo>
                <a:lnTo>
                  <a:pt x="2400" y="480"/>
                </a:lnTo>
                <a:lnTo>
                  <a:pt x="2400" y="456"/>
                </a:lnTo>
                <a:lnTo>
                  <a:pt x="2398" y="430"/>
                </a:lnTo>
                <a:lnTo>
                  <a:pt x="2394" y="406"/>
                </a:lnTo>
                <a:lnTo>
                  <a:pt x="2390" y="384"/>
                </a:lnTo>
                <a:lnTo>
                  <a:pt x="2378" y="338"/>
                </a:lnTo>
                <a:lnTo>
                  <a:pt x="2362" y="294"/>
                </a:lnTo>
                <a:lnTo>
                  <a:pt x="2342" y="252"/>
                </a:lnTo>
                <a:lnTo>
                  <a:pt x="2318" y="212"/>
                </a:lnTo>
                <a:lnTo>
                  <a:pt x="2290" y="174"/>
                </a:lnTo>
                <a:lnTo>
                  <a:pt x="2260" y="140"/>
                </a:lnTo>
                <a:lnTo>
                  <a:pt x="2226" y="110"/>
                </a:lnTo>
                <a:lnTo>
                  <a:pt x="2188" y="82"/>
                </a:lnTo>
                <a:lnTo>
                  <a:pt x="2148" y="58"/>
                </a:lnTo>
                <a:lnTo>
                  <a:pt x="2106" y="38"/>
                </a:lnTo>
                <a:lnTo>
                  <a:pt x="2062" y="22"/>
                </a:lnTo>
                <a:lnTo>
                  <a:pt x="2016" y="10"/>
                </a:lnTo>
                <a:lnTo>
                  <a:pt x="1994" y="6"/>
                </a:lnTo>
                <a:lnTo>
                  <a:pt x="1970" y="2"/>
                </a:lnTo>
                <a:lnTo>
                  <a:pt x="1944" y="0"/>
                </a:lnTo>
                <a:lnTo>
                  <a:pt x="1920" y="0"/>
                </a:lnTo>
                <a:close/>
              </a:path>
            </a:pathLst>
          </a:custGeom>
          <a:solidFill>
            <a:srgbClr val="6699FF"/>
          </a:solidFill>
          <a:ln w="19050" cmpd="sng">
            <a:solidFill>
              <a:srgbClr val="000066"/>
            </a:solidFill>
            <a:prstDash val="solid"/>
            <a:round/>
            <a:headEnd/>
            <a:tailEnd/>
          </a:ln>
        </p:spPr>
        <p:txBody>
          <a:bodyPr/>
          <a:lstStyle/>
          <a:p>
            <a:endParaRPr lang="en-GB"/>
          </a:p>
        </p:txBody>
      </p:sp>
      <p:sp>
        <p:nvSpPr>
          <p:cNvPr id="21509" name="Freeform 6"/>
          <p:cNvSpPr>
            <a:spLocks/>
          </p:cNvSpPr>
          <p:nvPr/>
        </p:nvSpPr>
        <p:spPr bwMode="auto">
          <a:xfrm>
            <a:off x="6399213" y="4294188"/>
            <a:ext cx="1554162" cy="1554162"/>
          </a:xfrm>
          <a:custGeom>
            <a:avLst/>
            <a:gdLst>
              <a:gd name="T0" fmla="*/ 1398746 w 2400"/>
              <a:gd name="T1" fmla="*/ 0 h 2400"/>
              <a:gd name="T2" fmla="*/ 155416 w 2400"/>
              <a:gd name="T3" fmla="*/ 0 h 2400"/>
              <a:gd name="T4" fmla="*/ 155416 w 2400"/>
              <a:gd name="T5" fmla="*/ 0 h 2400"/>
              <a:gd name="T6" fmla="*/ 139875 w 2400"/>
              <a:gd name="T7" fmla="*/ 1295 h 2400"/>
              <a:gd name="T8" fmla="*/ 124333 w 2400"/>
              <a:gd name="T9" fmla="*/ 2590 h 2400"/>
              <a:gd name="T10" fmla="*/ 108791 w 2400"/>
              <a:gd name="T11" fmla="*/ 6476 h 2400"/>
              <a:gd name="T12" fmla="*/ 94545 w 2400"/>
              <a:gd name="T13" fmla="*/ 11656 h 2400"/>
              <a:gd name="T14" fmla="*/ 81594 w 2400"/>
              <a:gd name="T15" fmla="*/ 18132 h 2400"/>
              <a:gd name="T16" fmla="*/ 68642 w 2400"/>
              <a:gd name="T17" fmla="*/ 25903 h 2400"/>
              <a:gd name="T18" fmla="*/ 56986 w 2400"/>
              <a:gd name="T19" fmla="*/ 34969 h 2400"/>
              <a:gd name="T20" fmla="*/ 45330 w 2400"/>
              <a:gd name="T21" fmla="*/ 45330 h 2400"/>
              <a:gd name="T22" fmla="*/ 34969 w 2400"/>
              <a:gd name="T23" fmla="*/ 56986 h 2400"/>
              <a:gd name="T24" fmla="*/ 25903 w 2400"/>
              <a:gd name="T25" fmla="*/ 68642 h 2400"/>
              <a:gd name="T26" fmla="*/ 18132 w 2400"/>
              <a:gd name="T27" fmla="*/ 81594 h 2400"/>
              <a:gd name="T28" fmla="*/ 11656 w 2400"/>
              <a:gd name="T29" fmla="*/ 94545 h 2400"/>
              <a:gd name="T30" fmla="*/ 6476 w 2400"/>
              <a:gd name="T31" fmla="*/ 108791 h 2400"/>
              <a:gd name="T32" fmla="*/ 2590 w 2400"/>
              <a:gd name="T33" fmla="*/ 124333 h 2400"/>
              <a:gd name="T34" fmla="*/ 1295 w 2400"/>
              <a:gd name="T35" fmla="*/ 139875 h 2400"/>
              <a:gd name="T36" fmla="*/ 0 w 2400"/>
              <a:gd name="T37" fmla="*/ 155416 h 2400"/>
              <a:gd name="T38" fmla="*/ 0 w 2400"/>
              <a:gd name="T39" fmla="*/ 1398746 h 2400"/>
              <a:gd name="T40" fmla="*/ 0 w 2400"/>
              <a:gd name="T41" fmla="*/ 1554162 h 2400"/>
              <a:gd name="T42" fmla="*/ 155416 w 2400"/>
              <a:gd name="T43" fmla="*/ 1554162 h 2400"/>
              <a:gd name="T44" fmla="*/ 1398746 w 2400"/>
              <a:gd name="T45" fmla="*/ 1554162 h 2400"/>
              <a:gd name="T46" fmla="*/ 1554162 w 2400"/>
              <a:gd name="T47" fmla="*/ 1554162 h 2400"/>
              <a:gd name="T48" fmla="*/ 1554162 w 2400"/>
              <a:gd name="T49" fmla="*/ 1398746 h 2400"/>
              <a:gd name="T50" fmla="*/ 1554162 w 2400"/>
              <a:gd name="T51" fmla="*/ 155416 h 2400"/>
              <a:gd name="T52" fmla="*/ 1554162 w 2400"/>
              <a:gd name="T53" fmla="*/ 155416 h 2400"/>
              <a:gd name="T54" fmla="*/ 1552867 w 2400"/>
              <a:gd name="T55" fmla="*/ 139875 h 2400"/>
              <a:gd name="T56" fmla="*/ 1551572 w 2400"/>
              <a:gd name="T57" fmla="*/ 124333 h 2400"/>
              <a:gd name="T58" fmla="*/ 1547686 w 2400"/>
              <a:gd name="T59" fmla="*/ 108791 h 2400"/>
              <a:gd name="T60" fmla="*/ 1542506 w 2400"/>
              <a:gd name="T61" fmla="*/ 94545 h 2400"/>
              <a:gd name="T62" fmla="*/ 1536030 w 2400"/>
              <a:gd name="T63" fmla="*/ 81594 h 2400"/>
              <a:gd name="T64" fmla="*/ 1528259 w 2400"/>
              <a:gd name="T65" fmla="*/ 68642 h 2400"/>
              <a:gd name="T66" fmla="*/ 1519193 w 2400"/>
              <a:gd name="T67" fmla="*/ 56986 h 2400"/>
              <a:gd name="T68" fmla="*/ 1508832 w 2400"/>
              <a:gd name="T69" fmla="*/ 45330 h 2400"/>
              <a:gd name="T70" fmla="*/ 1497176 w 2400"/>
              <a:gd name="T71" fmla="*/ 34969 h 2400"/>
              <a:gd name="T72" fmla="*/ 1485520 w 2400"/>
              <a:gd name="T73" fmla="*/ 25903 h 2400"/>
              <a:gd name="T74" fmla="*/ 1472568 w 2400"/>
              <a:gd name="T75" fmla="*/ 18132 h 2400"/>
              <a:gd name="T76" fmla="*/ 1459617 w 2400"/>
              <a:gd name="T77" fmla="*/ 11656 h 2400"/>
              <a:gd name="T78" fmla="*/ 1445371 w 2400"/>
              <a:gd name="T79" fmla="*/ 6476 h 2400"/>
              <a:gd name="T80" fmla="*/ 1429829 w 2400"/>
              <a:gd name="T81" fmla="*/ 2590 h 2400"/>
              <a:gd name="T82" fmla="*/ 1414287 w 2400"/>
              <a:gd name="T83" fmla="*/ 1295 h 2400"/>
              <a:gd name="T84" fmla="*/ 1398746 w 2400"/>
              <a:gd name="T85" fmla="*/ 0 h 2400"/>
              <a:gd name="T86" fmla="*/ 1398746 w 2400"/>
              <a:gd name="T87" fmla="*/ 0 h 240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400" h="2400">
                <a:moveTo>
                  <a:pt x="2160" y="0"/>
                </a:moveTo>
                <a:lnTo>
                  <a:pt x="240" y="0"/>
                </a:lnTo>
                <a:lnTo>
                  <a:pt x="216" y="2"/>
                </a:lnTo>
                <a:lnTo>
                  <a:pt x="192" y="4"/>
                </a:lnTo>
                <a:lnTo>
                  <a:pt x="168" y="10"/>
                </a:lnTo>
                <a:lnTo>
                  <a:pt x="146" y="18"/>
                </a:lnTo>
                <a:lnTo>
                  <a:pt x="126" y="28"/>
                </a:lnTo>
                <a:lnTo>
                  <a:pt x="106" y="40"/>
                </a:lnTo>
                <a:lnTo>
                  <a:pt x="88" y="54"/>
                </a:lnTo>
                <a:lnTo>
                  <a:pt x="70" y="70"/>
                </a:lnTo>
                <a:lnTo>
                  <a:pt x="54" y="88"/>
                </a:lnTo>
                <a:lnTo>
                  <a:pt x="40" y="106"/>
                </a:lnTo>
                <a:lnTo>
                  <a:pt x="28" y="126"/>
                </a:lnTo>
                <a:lnTo>
                  <a:pt x="18" y="146"/>
                </a:lnTo>
                <a:lnTo>
                  <a:pt x="10" y="168"/>
                </a:lnTo>
                <a:lnTo>
                  <a:pt x="4" y="192"/>
                </a:lnTo>
                <a:lnTo>
                  <a:pt x="2" y="216"/>
                </a:lnTo>
                <a:lnTo>
                  <a:pt x="0" y="240"/>
                </a:lnTo>
                <a:lnTo>
                  <a:pt x="0" y="2160"/>
                </a:lnTo>
                <a:lnTo>
                  <a:pt x="0" y="2400"/>
                </a:lnTo>
                <a:lnTo>
                  <a:pt x="240" y="2400"/>
                </a:lnTo>
                <a:lnTo>
                  <a:pt x="2160" y="2400"/>
                </a:lnTo>
                <a:lnTo>
                  <a:pt x="2400" y="2400"/>
                </a:lnTo>
                <a:lnTo>
                  <a:pt x="2400" y="2160"/>
                </a:lnTo>
                <a:lnTo>
                  <a:pt x="2400" y="240"/>
                </a:lnTo>
                <a:lnTo>
                  <a:pt x="2398" y="216"/>
                </a:lnTo>
                <a:lnTo>
                  <a:pt x="2396" y="192"/>
                </a:lnTo>
                <a:lnTo>
                  <a:pt x="2390" y="168"/>
                </a:lnTo>
                <a:lnTo>
                  <a:pt x="2382" y="146"/>
                </a:lnTo>
                <a:lnTo>
                  <a:pt x="2372" y="126"/>
                </a:lnTo>
                <a:lnTo>
                  <a:pt x="2360" y="106"/>
                </a:lnTo>
                <a:lnTo>
                  <a:pt x="2346" y="88"/>
                </a:lnTo>
                <a:lnTo>
                  <a:pt x="2330" y="70"/>
                </a:lnTo>
                <a:lnTo>
                  <a:pt x="2312" y="54"/>
                </a:lnTo>
                <a:lnTo>
                  <a:pt x="2294" y="40"/>
                </a:lnTo>
                <a:lnTo>
                  <a:pt x="2274" y="28"/>
                </a:lnTo>
                <a:lnTo>
                  <a:pt x="2254" y="18"/>
                </a:lnTo>
                <a:lnTo>
                  <a:pt x="2232" y="10"/>
                </a:lnTo>
                <a:lnTo>
                  <a:pt x="2208" y="4"/>
                </a:lnTo>
                <a:lnTo>
                  <a:pt x="2184" y="2"/>
                </a:lnTo>
                <a:lnTo>
                  <a:pt x="2160" y="0"/>
                </a:lnTo>
                <a:close/>
              </a:path>
            </a:pathLst>
          </a:custGeom>
          <a:solidFill>
            <a:srgbClr val="6699FF"/>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21510" name="Freeform 7"/>
          <p:cNvSpPr>
            <a:spLocks/>
          </p:cNvSpPr>
          <p:nvPr/>
        </p:nvSpPr>
        <p:spPr bwMode="auto">
          <a:xfrm>
            <a:off x="3824288" y="4294188"/>
            <a:ext cx="1554162" cy="1554162"/>
          </a:xfrm>
          <a:custGeom>
            <a:avLst/>
            <a:gdLst>
              <a:gd name="T0" fmla="*/ 1398746 w 2400"/>
              <a:gd name="T1" fmla="*/ 0 h 2400"/>
              <a:gd name="T2" fmla="*/ 155416 w 2400"/>
              <a:gd name="T3" fmla="*/ 0 h 2400"/>
              <a:gd name="T4" fmla="*/ 155416 w 2400"/>
              <a:gd name="T5" fmla="*/ 0 h 2400"/>
              <a:gd name="T6" fmla="*/ 139875 w 2400"/>
              <a:gd name="T7" fmla="*/ 1295 h 2400"/>
              <a:gd name="T8" fmla="*/ 124333 w 2400"/>
              <a:gd name="T9" fmla="*/ 2590 h 2400"/>
              <a:gd name="T10" fmla="*/ 108791 w 2400"/>
              <a:gd name="T11" fmla="*/ 6476 h 2400"/>
              <a:gd name="T12" fmla="*/ 94545 w 2400"/>
              <a:gd name="T13" fmla="*/ 11656 h 2400"/>
              <a:gd name="T14" fmla="*/ 81594 w 2400"/>
              <a:gd name="T15" fmla="*/ 18132 h 2400"/>
              <a:gd name="T16" fmla="*/ 68642 w 2400"/>
              <a:gd name="T17" fmla="*/ 25903 h 2400"/>
              <a:gd name="T18" fmla="*/ 56986 w 2400"/>
              <a:gd name="T19" fmla="*/ 34969 h 2400"/>
              <a:gd name="T20" fmla="*/ 45330 w 2400"/>
              <a:gd name="T21" fmla="*/ 45330 h 2400"/>
              <a:gd name="T22" fmla="*/ 34969 w 2400"/>
              <a:gd name="T23" fmla="*/ 56986 h 2400"/>
              <a:gd name="T24" fmla="*/ 25903 w 2400"/>
              <a:gd name="T25" fmla="*/ 68642 h 2400"/>
              <a:gd name="T26" fmla="*/ 18132 w 2400"/>
              <a:gd name="T27" fmla="*/ 81594 h 2400"/>
              <a:gd name="T28" fmla="*/ 11656 w 2400"/>
              <a:gd name="T29" fmla="*/ 94545 h 2400"/>
              <a:gd name="T30" fmla="*/ 6476 w 2400"/>
              <a:gd name="T31" fmla="*/ 108791 h 2400"/>
              <a:gd name="T32" fmla="*/ 2590 w 2400"/>
              <a:gd name="T33" fmla="*/ 124333 h 2400"/>
              <a:gd name="T34" fmla="*/ 1295 w 2400"/>
              <a:gd name="T35" fmla="*/ 139875 h 2400"/>
              <a:gd name="T36" fmla="*/ 0 w 2400"/>
              <a:gd name="T37" fmla="*/ 155416 h 2400"/>
              <a:gd name="T38" fmla="*/ 0 w 2400"/>
              <a:gd name="T39" fmla="*/ 1398746 h 2400"/>
              <a:gd name="T40" fmla="*/ 0 w 2400"/>
              <a:gd name="T41" fmla="*/ 1554162 h 2400"/>
              <a:gd name="T42" fmla="*/ 155416 w 2400"/>
              <a:gd name="T43" fmla="*/ 1554162 h 2400"/>
              <a:gd name="T44" fmla="*/ 1398746 w 2400"/>
              <a:gd name="T45" fmla="*/ 1554162 h 2400"/>
              <a:gd name="T46" fmla="*/ 1398746 w 2400"/>
              <a:gd name="T47" fmla="*/ 1554162 h 2400"/>
              <a:gd name="T48" fmla="*/ 1414287 w 2400"/>
              <a:gd name="T49" fmla="*/ 1552867 h 2400"/>
              <a:gd name="T50" fmla="*/ 1429829 w 2400"/>
              <a:gd name="T51" fmla="*/ 1551572 h 2400"/>
              <a:gd name="T52" fmla="*/ 1445371 w 2400"/>
              <a:gd name="T53" fmla="*/ 1547686 h 2400"/>
              <a:gd name="T54" fmla="*/ 1459617 w 2400"/>
              <a:gd name="T55" fmla="*/ 1542506 h 2400"/>
              <a:gd name="T56" fmla="*/ 1472568 w 2400"/>
              <a:gd name="T57" fmla="*/ 1536030 h 2400"/>
              <a:gd name="T58" fmla="*/ 1485520 w 2400"/>
              <a:gd name="T59" fmla="*/ 1528259 h 2400"/>
              <a:gd name="T60" fmla="*/ 1497176 w 2400"/>
              <a:gd name="T61" fmla="*/ 1519193 h 2400"/>
              <a:gd name="T62" fmla="*/ 1508832 w 2400"/>
              <a:gd name="T63" fmla="*/ 1508832 h 2400"/>
              <a:gd name="T64" fmla="*/ 1519193 w 2400"/>
              <a:gd name="T65" fmla="*/ 1497176 h 2400"/>
              <a:gd name="T66" fmla="*/ 1528259 w 2400"/>
              <a:gd name="T67" fmla="*/ 1485520 h 2400"/>
              <a:gd name="T68" fmla="*/ 1536030 w 2400"/>
              <a:gd name="T69" fmla="*/ 1472568 h 2400"/>
              <a:gd name="T70" fmla="*/ 1542506 w 2400"/>
              <a:gd name="T71" fmla="*/ 1459617 h 2400"/>
              <a:gd name="T72" fmla="*/ 1547686 w 2400"/>
              <a:gd name="T73" fmla="*/ 1445371 h 2400"/>
              <a:gd name="T74" fmla="*/ 1551572 w 2400"/>
              <a:gd name="T75" fmla="*/ 1429829 h 2400"/>
              <a:gd name="T76" fmla="*/ 1552867 w 2400"/>
              <a:gd name="T77" fmla="*/ 1414287 h 2400"/>
              <a:gd name="T78" fmla="*/ 1554162 w 2400"/>
              <a:gd name="T79" fmla="*/ 1398746 h 2400"/>
              <a:gd name="T80" fmla="*/ 1554162 w 2400"/>
              <a:gd name="T81" fmla="*/ 155416 h 2400"/>
              <a:gd name="T82" fmla="*/ 1554162 w 2400"/>
              <a:gd name="T83" fmla="*/ 0 h 2400"/>
              <a:gd name="T84" fmla="*/ 1398746 w 2400"/>
              <a:gd name="T85" fmla="*/ 0 h 240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400" h="2400">
                <a:moveTo>
                  <a:pt x="2160" y="0"/>
                </a:moveTo>
                <a:lnTo>
                  <a:pt x="240" y="0"/>
                </a:lnTo>
                <a:lnTo>
                  <a:pt x="216" y="2"/>
                </a:lnTo>
                <a:lnTo>
                  <a:pt x="192" y="4"/>
                </a:lnTo>
                <a:lnTo>
                  <a:pt x="168" y="10"/>
                </a:lnTo>
                <a:lnTo>
                  <a:pt x="146" y="18"/>
                </a:lnTo>
                <a:lnTo>
                  <a:pt x="126" y="28"/>
                </a:lnTo>
                <a:lnTo>
                  <a:pt x="106" y="40"/>
                </a:lnTo>
                <a:lnTo>
                  <a:pt x="88" y="54"/>
                </a:lnTo>
                <a:lnTo>
                  <a:pt x="70" y="70"/>
                </a:lnTo>
                <a:lnTo>
                  <a:pt x="54" y="88"/>
                </a:lnTo>
                <a:lnTo>
                  <a:pt x="40" y="106"/>
                </a:lnTo>
                <a:lnTo>
                  <a:pt x="28" y="126"/>
                </a:lnTo>
                <a:lnTo>
                  <a:pt x="18" y="146"/>
                </a:lnTo>
                <a:lnTo>
                  <a:pt x="10" y="168"/>
                </a:lnTo>
                <a:lnTo>
                  <a:pt x="4" y="192"/>
                </a:lnTo>
                <a:lnTo>
                  <a:pt x="2" y="216"/>
                </a:lnTo>
                <a:lnTo>
                  <a:pt x="0" y="240"/>
                </a:lnTo>
                <a:lnTo>
                  <a:pt x="0" y="2160"/>
                </a:lnTo>
                <a:lnTo>
                  <a:pt x="0" y="2400"/>
                </a:lnTo>
                <a:lnTo>
                  <a:pt x="240" y="2400"/>
                </a:lnTo>
                <a:lnTo>
                  <a:pt x="2160" y="2400"/>
                </a:lnTo>
                <a:lnTo>
                  <a:pt x="2184" y="2398"/>
                </a:lnTo>
                <a:lnTo>
                  <a:pt x="2208" y="2396"/>
                </a:lnTo>
                <a:lnTo>
                  <a:pt x="2232" y="2390"/>
                </a:lnTo>
                <a:lnTo>
                  <a:pt x="2254" y="2382"/>
                </a:lnTo>
                <a:lnTo>
                  <a:pt x="2274" y="2372"/>
                </a:lnTo>
                <a:lnTo>
                  <a:pt x="2294" y="2360"/>
                </a:lnTo>
                <a:lnTo>
                  <a:pt x="2312" y="2346"/>
                </a:lnTo>
                <a:lnTo>
                  <a:pt x="2330" y="2330"/>
                </a:lnTo>
                <a:lnTo>
                  <a:pt x="2346" y="2312"/>
                </a:lnTo>
                <a:lnTo>
                  <a:pt x="2360" y="2294"/>
                </a:lnTo>
                <a:lnTo>
                  <a:pt x="2372" y="2274"/>
                </a:lnTo>
                <a:lnTo>
                  <a:pt x="2382" y="2254"/>
                </a:lnTo>
                <a:lnTo>
                  <a:pt x="2390" y="2232"/>
                </a:lnTo>
                <a:lnTo>
                  <a:pt x="2396" y="2208"/>
                </a:lnTo>
                <a:lnTo>
                  <a:pt x="2398" y="2184"/>
                </a:lnTo>
                <a:lnTo>
                  <a:pt x="2400" y="2160"/>
                </a:lnTo>
                <a:lnTo>
                  <a:pt x="2400" y="240"/>
                </a:lnTo>
                <a:lnTo>
                  <a:pt x="2400" y="0"/>
                </a:lnTo>
                <a:lnTo>
                  <a:pt x="2160" y="0"/>
                </a:lnTo>
                <a:close/>
              </a:path>
            </a:pathLst>
          </a:custGeom>
          <a:solidFill>
            <a:srgbClr val="6699FF"/>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21511" name="Freeform 8"/>
          <p:cNvSpPr>
            <a:spLocks/>
          </p:cNvSpPr>
          <p:nvPr/>
        </p:nvSpPr>
        <p:spPr bwMode="auto">
          <a:xfrm>
            <a:off x="1249363" y="4294188"/>
            <a:ext cx="1554162" cy="1554162"/>
          </a:xfrm>
          <a:custGeom>
            <a:avLst/>
            <a:gdLst>
              <a:gd name="T0" fmla="*/ 1398746 w 2400"/>
              <a:gd name="T1" fmla="*/ 0 h 2400"/>
              <a:gd name="T2" fmla="*/ 155416 w 2400"/>
              <a:gd name="T3" fmla="*/ 0 h 2400"/>
              <a:gd name="T4" fmla="*/ 155416 w 2400"/>
              <a:gd name="T5" fmla="*/ 0 h 2400"/>
              <a:gd name="T6" fmla="*/ 139875 w 2400"/>
              <a:gd name="T7" fmla="*/ 1295 h 2400"/>
              <a:gd name="T8" fmla="*/ 124333 w 2400"/>
              <a:gd name="T9" fmla="*/ 2590 h 2400"/>
              <a:gd name="T10" fmla="*/ 108791 w 2400"/>
              <a:gd name="T11" fmla="*/ 6476 h 2400"/>
              <a:gd name="T12" fmla="*/ 94545 w 2400"/>
              <a:gd name="T13" fmla="*/ 11656 h 2400"/>
              <a:gd name="T14" fmla="*/ 81594 w 2400"/>
              <a:gd name="T15" fmla="*/ 18132 h 2400"/>
              <a:gd name="T16" fmla="*/ 68642 w 2400"/>
              <a:gd name="T17" fmla="*/ 25903 h 2400"/>
              <a:gd name="T18" fmla="*/ 56986 w 2400"/>
              <a:gd name="T19" fmla="*/ 34969 h 2400"/>
              <a:gd name="T20" fmla="*/ 45330 w 2400"/>
              <a:gd name="T21" fmla="*/ 45330 h 2400"/>
              <a:gd name="T22" fmla="*/ 34969 w 2400"/>
              <a:gd name="T23" fmla="*/ 56986 h 2400"/>
              <a:gd name="T24" fmla="*/ 25903 w 2400"/>
              <a:gd name="T25" fmla="*/ 68642 h 2400"/>
              <a:gd name="T26" fmla="*/ 18132 w 2400"/>
              <a:gd name="T27" fmla="*/ 81594 h 2400"/>
              <a:gd name="T28" fmla="*/ 11656 w 2400"/>
              <a:gd name="T29" fmla="*/ 94545 h 2400"/>
              <a:gd name="T30" fmla="*/ 6476 w 2400"/>
              <a:gd name="T31" fmla="*/ 108791 h 2400"/>
              <a:gd name="T32" fmla="*/ 2590 w 2400"/>
              <a:gd name="T33" fmla="*/ 124333 h 2400"/>
              <a:gd name="T34" fmla="*/ 1295 w 2400"/>
              <a:gd name="T35" fmla="*/ 139875 h 2400"/>
              <a:gd name="T36" fmla="*/ 0 w 2400"/>
              <a:gd name="T37" fmla="*/ 155416 h 2400"/>
              <a:gd name="T38" fmla="*/ 0 w 2400"/>
              <a:gd name="T39" fmla="*/ 1398746 h 2400"/>
              <a:gd name="T40" fmla="*/ 0 w 2400"/>
              <a:gd name="T41" fmla="*/ 1554162 h 2400"/>
              <a:gd name="T42" fmla="*/ 155416 w 2400"/>
              <a:gd name="T43" fmla="*/ 1554162 h 2400"/>
              <a:gd name="T44" fmla="*/ 1398746 w 2400"/>
              <a:gd name="T45" fmla="*/ 1554162 h 2400"/>
              <a:gd name="T46" fmla="*/ 1398746 w 2400"/>
              <a:gd name="T47" fmla="*/ 1554162 h 2400"/>
              <a:gd name="T48" fmla="*/ 1414287 w 2400"/>
              <a:gd name="T49" fmla="*/ 1552867 h 2400"/>
              <a:gd name="T50" fmla="*/ 1429829 w 2400"/>
              <a:gd name="T51" fmla="*/ 1551572 h 2400"/>
              <a:gd name="T52" fmla="*/ 1445371 w 2400"/>
              <a:gd name="T53" fmla="*/ 1547686 h 2400"/>
              <a:gd name="T54" fmla="*/ 1459617 w 2400"/>
              <a:gd name="T55" fmla="*/ 1542506 h 2400"/>
              <a:gd name="T56" fmla="*/ 1472568 w 2400"/>
              <a:gd name="T57" fmla="*/ 1536030 h 2400"/>
              <a:gd name="T58" fmla="*/ 1485520 w 2400"/>
              <a:gd name="T59" fmla="*/ 1528259 h 2400"/>
              <a:gd name="T60" fmla="*/ 1497176 w 2400"/>
              <a:gd name="T61" fmla="*/ 1519193 h 2400"/>
              <a:gd name="T62" fmla="*/ 1508832 w 2400"/>
              <a:gd name="T63" fmla="*/ 1508832 h 2400"/>
              <a:gd name="T64" fmla="*/ 1519193 w 2400"/>
              <a:gd name="T65" fmla="*/ 1497176 h 2400"/>
              <a:gd name="T66" fmla="*/ 1528259 w 2400"/>
              <a:gd name="T67" fmla="*/ 1485520 h 2400"/>
              <a:gd name="T68" fmla="*/ 1536030 w 2400"/>
              <a:gd name="T69" fmla="*/ 1472568 h 2400"/>
              <a:gd name="T70" fmla="*/ 1542506 w 2400"/>
              <a:gd name="T71" fmla="*/ 1459617 h 2400"/>
              <a:gd name="T72" fmla="*/ 1547686 w 2400"/>
              <a:gd name="T73" fmla="*/ 1445371 h 2400"/>
              <a:gd name="T74" fmla="*/ 1551572 w 2400"/>
              <a:gd name="T75" fmla="*/ 1429829 h 2400"/>
              <a:gd name="T76" fmla="*/ 1552867 w 2400"/>
              <a:gd name="T77" fmla="*/ 1414287 h 2400"/>
              <a:gd name="T78" fmla="*/ 1554162 w 2400"/>
              <a:gd name="T79" fmla="*/ 1398746 h 2400"/>
              <a:gd name="T80" fmla="*/ 1554162 w 2400"/>
              <a:gd name="T81" fmla="*/ 155416 h 2400"/>
              <a:gd name="T82" fmla="*/ 1554162 w 2400"/>
              <a:gd name="T83" fmla="*/ 155416 h 2400"/>
              <a:gd name="T84" fmla="*/ 1552867 w 2400"/>
              <a:gd name="T85" fmla="*/ 139875 h 2400"/>
              <a:gd name="T86" fmla="*/ 1551572 w 2400"/>
              <a:gd name="T87" fmla="*/ 124333 h 2400"/>
              <a:gd name="T88" fmla="*/ 1547686 w 2400"/>
              <a:gd name="T89" fmla="*/ 108791 h 2400"/>
              <a:gd name="T90" fmla="*/ 1542506 w 2400"/>
              <a:gd name="T91" fmla="*/ 94545 h 2400"/>
              <a:gd name="T92" fmla="*/ 1536030 w 2400"/>
              <a:gd name="T93" fmla="*/ 81594 h 2400"/>
              <a:gd name="T94" fmla="*/ 1528259 w 2400"/>
              <a:gd name="T95" fmla="*/ 68642 h 2400"/>
              <a:gd name="T96" fmla="*/ 1519193 w 2400"/>
              <a:gd name="T97" fmla="*/ 56986 h 2400"/>
              <a:gd name="T98" fmla="*/ 1508832 w 2400"/>
              <a:gd name="T99" fmla="*/ 45330 h 2400"/>
              <a:gd name="T100" fmla="*/ 1497176 w 2400"/>
              <a:gd name="T101" fmla="*/ 34969 h 2400"/>
              <a:gd name="T102" fmla="*/ 1485520 w 2400"/>
              <a:gd name="T103" fmla="*/ 25903 h 2400"/>
              <a:gd name="T104" fmla="*/ 1472568 w 2400"/>
              <a:gd name="T105" fmla="*/ 18132 h 2400"/>
              <a:gd name="T106" fmla="*/ 1459617 w 2400"/>
              <a:gd name="T107" fmla="*/ 11656 h 2400"/>
              <a:gd name="T108" fmla="*/ 1445371 w 2400"/>
              <a:gd name="T109" fmla="*/ 6476 h 2400"/>
              <a:gd name="T110" fmla="*/ 1429829 w 2400"/>
              <a:gd name="T111" fmla="*/ 2590 h 2400"/>
              <a:gd name="T112" fmla="*/ 1414287 w 2400"/>
              <a:gd name="T113" fmla="*/ 1295 h 2400"/>
              <a:gd name="T114" fmla="*/ 1398746 w 2400"/>
              <a:gd name="T115" fmla="*/ 0 h 2400"/>
              <a:gd name="T116" fmla="*/ 1398746 w 2400"/>
              <a:gd name="T117" fmla="*/ 0 h 240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400" h="2400">
                <a:moveTo>
                  <a:pt x="2160" y="0"/>
                </a:moveTo>
                <a:lnTo>
                  <a:pt x="240" y="0"/>
                </a:lnTo>
                <a:lnTo>
                  <a:pt x="216" y="2"/>
                </a:lnTo>
                <a:lnTo>
                  <a:pt x="192" y="4"/>
                </a:lnTo>
                <a:lnTo>
                  <a:pt x="168" y="10"/>
                </a:lnTo>
                <a:lnTo>
                  <a:pt x="146" y="18"/>
                </a:lnTo>
                <a:lnTo>
                  <a:pt x="126" y="28"/>
                </a:lnTo>
                <a:lnTo>
                  <a:pt x="106" y="40"/>
                </a:lnTo>
                <a:lnTo>
                  <a:pt x="88" y="54"/>
                </a:lnTo>
                <a:lnTo>
                  <a:pt x="70" y="70"/>
                </a:lnTo>
                <a:lnTo>
                  <a:pt x="54" y="88"/>
                </a:lnTo>
                <a:lnTo>
                  <a:pt x="40" y="106"/>
                </a:lnTo>
                <a:lnTo>
                  <a:pt x="28" y="126"/>
                </a:lnTo>
                <a:lnTo>
                  <a:pt x="18" y="146"/>
                </a:lnTo>
                <a:lnTo>
                  <a:pt x="10" y="168"/>
                </a:lnTo>
                <a:lnTo>
                  <a:pt x="4" y="192"/>
                </a:lnTo>
                <a:lnTo>
                  <a:pt x="2" y="216"/>
                </a:lnTo>
                <a:lnTo>
                  <a:pt x="0" y="240"/>
                </a:lnTo>
                <a:lnTo>
                  <a:pt x="0" y="2160"/>
                </a:lnTo>
                <a:lnTo>
                  <a:pt x="0" y="2400"/>
                </a:lnTo>
                <a:lnTo>
                  <a:pt x="240" y="2400"/>
                </a:lnTo>
                <a:lnTo>
                  <a:pt x="2160" y="2400"/>
                </a:lnTo>
                <a:lnTo>
                  <a:pt x="2184" y="2398"/>
                </a:lnTo>
                <a:lnTo>
                  <a:pt x="2208" y="2396"/>
                </a:lnTo>
                <a:lnTo>
                  <a:pt x="2232" y="2390"/>
                </a:lnTo>
                <a:lnTo>
                  <a:pt x="2254" y="2382"/>
                </a:lnTo>
                <a:lnTo>
                  <a:pt x="2274" y="2372"/>
                </a:lnTo>
                <a:lnTo>
                  <a:pt x="2294" y="2360"/>
                </a:lnTo>
                <a:lnTo>
                  <a:pt x="2312" y="2346"/>
                </a:lnTo>
                <a:lnTo>
                  <a:pt x="2330" y="2330"/>
                </a:lnTo>
                <a:lnTo>
                  <a:pt x="2346" y="2312"/>
                </a:lnTo>
                <a:lnTo>
                  <a:pt x="2360" y="2294"/>
                </a:lnTo>
                <a:lnTo>
                  <a:pt x="2372" y="2274"/>
                </a:lnTo>
                <a:lnTo>
                  <a:pt x="2382" y="2254"/>
                </a:lnTo>
                <a:lnTo>
                  <a:pt x="2390" y="2232"/>
                </a:lnTo>
                <a:lnTo>
                  <a:pt x="2396" y="2208"/>
                </a:lnTo>
                <a:lnTo>
                  <a:pt x="2398" y="2184"/>
                </a:lnTo>
                <a:lnTo>
                  <a:pt x="2400" y="2160"/>
                </a:lnTo>
                <a:lnTo>
                  <a:pt x="2400" y="240"/>
                </a:lnTo>
                <a:lnTo>
                  <a:pt x="2398" y="216"/>
                </a:lnTo>
                <a:lnTo>
                  <a:pt x="2396" y="192"/>
                </a:lnTo>
                <a:lnTo>
                  <a:pt x="2390" y="168"/>
                </a:lnTo>
                <a:lnTo>
                  <a:pt x="2382" y="146"/>
                </a:lnTo>
                <a:lnTo>
                  <a:pt x="2372" y="126"/>
                </a:lnTo>
                <a:lnTo>
                  <a:pt x="2360" y="106"/>
                </a:lnTo>
                <a:lnTo>
                  <a:pt x="2346" y="88"/>
                </a:lnTo>
                <a:lnTo>
                  <a:pt x="2330" y="70"/>
                </a:lnTo>
                <a:lnTo>
                  <a:pt x="2312" y="54"/>
                </a:lnTo>
                <a:lnTo>
                  <a:pt x="2294" y="40"/>
                </a:lnTo>
                <a:lnTo>
                  <a:pt x="2274" y="28"/>
                </a:lnTo>
                <a:lnTo>
                  <a:pt x="2254" y="18"/>
                </a:lnTo>
                <a:lnTo>
                  <a:pt x="2232" y="10"/>
                </a:lnTo>
                <a:lnTo>
                  <a:pt x="2208" y="4"/>
                </a:lnTo>
                <a:lnTo>
                  <a:pt x="2184" y="2"/>
                </a:lnTo>
                <a:lnTo>
                  <a:pt x="2160" y="0"/>
                </a:lnTo>
                <a:close/>
              </a:path>
            </a:pathLst>
          </a:custGeom>
          <a:solidFill>
            <a:srgbClr val="6699FF"/>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21512" name="Freeform 11"/>
          <p:cNvSpPr>
            <a:spLocks/>
          </p:cNvSpPr>
          <p:nvPr/>
        </p:nvSpPr>
        <p:spPr bwMode="auto">
          <a:xfrm>
            <a:off x="6400800" y="2090738"/>
            <a:ext cx="1552575" cy="1552575"/>
          </a:xfrm>
          <a:custGeom>
            <a:avLst/>
            <a:gdLst>
              <a:gd name="T0" fmla="*/ 1241743 w 1958"/>
              <a:gd name="T1" fmla="*/ 0 h 1958"/>
              <a:gd name="T2" fmla="*/ 310832 w 1958"/>
              <a:gd name="T3" fmla="*/ 0 h 1958"/>
              <a:gd name="T4" fmla="*/ 310832 w 1958"/>
              <a:gd name="T5" fmla="*/ 0 h 1958"/>
              <a:gd name="T6" fmla="*/ 294973 w 1958"/>
              <a:gd name="T7" fmla="*/ 0 h 1958"/>
              <a:gd name="T8" fmla="*/ 278322 w 1958"/>
              <a:gd name="T9" fmla="*/ 1586 h 1958"/>
              <a:gd name="T10" fmla="*/ 262463 w 1958"/>
              <a:gd name="T11" fmla="*/ 3965 h 1958"/>
              <a:gd name="T12" fmla="*/ 248190 w 1958"/>
              <a:gd name="T13" fmla="*/ 6344 h 1958"/>
              <a:gd name="T14" fmla="*/ 218851 w 1958"/>
              <a:gd name="T15" fmla="*/ 14273 h 1958"/>
              <a:gd name="T16" fmla="*/ 190305 w 1958"/>
              <a:gd name="T17" fmla="*/ 24581 h 1958"/>
              <a:gd name="T18" fmla="*/ 163345 w 1958"/>
              <a:gd name="T19" fmla="*/ 38061 h 1958"/>
              <a:gd name="T20" fmla="*/ 137178 w 1958"/>
              <a:gd name="T21" fmla="*/ 53127 h 1958"/>
              <a:gd name="T22" fmla="*/ 112597 w 1958"/>
              <a:gd name="T23" fmla="*/ 71365 h 1958"/>
              <a:gd name="T24" fmla="*/ 90395 w 1958"/>
              <a:gd name="T25" fmla="*/ 90395 h 1958"/>
              <a:gd name="T26" fmla="*/ 71365 w 1958"/>
              <a:gd name="T27" fmla="*/ 112597 h 1958"/>
              <a:gd name="T28" fmla="*/ 53127 w 1958"/>
              <a:gd name="T29" fmla="*/ 137178 h 1958"/>
              <a:gd name="T30" fmla="*/ 38061 w 1958"/>
              <a:gd name="T31" fmla="*/ 163345 h 1958"/>
              <a:gd name="T32" fmla="*/ 24581 w 1958"/>
              <a:gd name="T33" fmla="*/ 190305 h 1958"/>
              <a:gd name="T34" fmla="*/ 14273 w 1958"/>
              <a:gd name="T35" fmla="*/ 218851 h 1958"/>
              <a:gd name="T36" fmla="*/ 6344 w 1958"/>
              <a:gd name="T37" fmla="*/ 248190 h 1958"/>
              <a:gd name="T38" fmla="*/ 3965 w 1958"/>
              <a:gd name="T39" fmla="*/ 262463 h 1958"/>
              <a:gd name="T40" fmla="*/ 1586 w 1958"/>
              <a:gd name="T41" fmla="*/ 278322 h 1958"/>
              <a:gd name="T42" fmla="*/ 0 w 1958"/>
              <a:gd name="T43" fmla="*/ 294973 h 1958"/>
              <a:gd name="T44" fmla="*/ 0 w 1958"/>
              <a:gd name="T45" fmla="*/ 310832 h 1958"/>
              <a:gd name="T46" fmla="*/ 0 w 1958"/>
              <a:gd name="T47" fmla="*/ 1241743 h 1958"/>
              <a:gd name="T48" fmla="*/ 0 w 1958"/>
              <a:gd name="T49" fmla="*/ 1552575 h 1958"/>
              <a:gd name="T50" fmla="*/ 310832 w 1958"/>
              <a:gd name="T51" fmla="*/ 1552575 h 1958"/>
              <a:gd name="T52" fmla="*/ 1241743 w 1958"/>
              <a:gd name="T53" fmla="*/ 1552575 h 1958"/>
              <a:gd name="T54" fmla="*/ 1552575 w 1958"/>
              <a:gd name="T55" fmla="*/ 1552575 h 1958"/>
              <a:gd name="T56" fmla="*/ 1552575 w 1958"/>
              <a:gd name="T57" fmla="*/ 1241743 h 1958"/>
              <a:gd name="T58" fmla="*/ 1552575 w 1958"/>
              <a:gd name="T59" fmla="*/ 310832 h 1958"/>
              <a:gd name="T60" fmla="*/ 1552575 w 1958"/>
              <a:gd name="T61" fmla="*/ 310832 h 1958"/>
              <a:gd name="T62" fmla="*/ 1552575 w 1958"/>
              <a:gd name="T63" fmla="*/ 294973 h 1958"/>
              <a:gd name="T64" fmla="*/ 1550989 w 1958"/>
              <a:gd name="T65" fmla="*/ 278322 h 1958"/>
              <a:gd name="T66" fmla="*/ 1548610 w 1958"/>
              <a:gd name="T67" fmla="*/ 262463 h 1958"/>
              <a:gd name="T68" fmla="*/ 1546231 w 1958"/>
              <a:gd name="T69" fmla="*/ 248190 h 1958"/>
              <a:gd name="T70" fmla="*/ 1538302 w 1958"/>
              <a:gd name="T71" fmla="*/ 218851 h 1958"/>
              <a:gd name="T72" fmla="*/ 1527994 w 1958"/>
              <a:gd name="T73" fmla="*/ 190305 h 1958"/>
              <a:gd name="T74" fmla="*/ 1514514 w 1958"/>
              <a:gd name="T75" fmla="*/ 163345 h 1958"/>
              <a:gd name="T76" fmla="*/ 1499448 w 1958"/>
              <a:gd name="T77" fmla="*/ 137178 h 1958"/>
              <a:gd name="T78" fmla="*/ 1481210 w 1958"/>
              <a:gd name="T79" fmla="*/ 112597 h 1958"/>
              <a:gd name="T80" fmla="*/ 1462180 w 1958"/>
              <a:gd name="T81" fmla="*/ 90395 h 1958"/>
              <a:gd name="T82" fmla="*/ 1439978 w 1958"/>
              <a:gd name="T83" fmla="*/ 71365 h 1958"/>
              <a:gd name="T84" fmla="*/ 1415397 w 1958"/>
              <a:gd name="T85" fmla="*/ 53127 h 1958"/>
              <a:gd name="T86" fmla="*/ 1389230 w 1958"/>
              <a:gd name="T87" fmla="*/ 38061 h 1958"/>
              <a:gd name="T88" fmla="*/ 1362270 w 1958"/>
              <a:gd name="T89" fmla="*/ 24581 h 1958"/>
              <a:gd name="T90" fmla="*/ 1333724 w 1958"/>
              <a:gd name="T91" fmla="*/ 14273 h 1958"/>
              <a:gd name="T92" fmla="*/ 1304385 w 1958"/>
              <a:gd name="T93" fmla="*/ 6344 h 1958"/>
              <a:gd name="T94" fmla="*/ 1290112 w 1958"/>
              <a:gd name="T95" fmla="*/ 3965 h 1958"/>
              <a:gd name="T96" fmla="*/ 1274253 w 1958"/>
              <a:gd name="T97" fmla="*/ 1586 h 1958"/>
              <a:gd name="T98" fmla="*/ 1257602 w 1958"/>
              <a:gd name="T99" fmla="*/ 0 h 1958"/>
              <a:gd name="T100" fmla="*/ 1241743 w 1958"/>
              <a:gd name="T101" fmla="*/ 0 h 1958"/>
              <a:gd name="T102" fmla="*/ 1241743 w 1958"/>
              <a:gd name="T103" fmla="*/ 0 h 1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958" h="1958">
                <a:moveTo>
                  <a:pt x="1566" y="0"/>
                </a:moveTo>
                <a:lnTo>
                  <a:pt x="392" y="0"/>
                </a:lnTo>
                <a:lnTo>
                  <a:pt x="372" y="0"/>
                </a:lnTo>
                <a:lnTo>
                  <a:pt x="351" y="2"/>
                </a:lnTo>
                <a:lnTo>
                  <a:pt x="331" y="5"/>
                </a:lnTo>
                <a:lnTo>
                  <a:pt x="313" y="8"/>
                </a:lnTo>
                <a:lnTo>
                  <a:pt x="276" y="18"/>
                </a:lnTo>
                <a:lnTo>
                  <a:pt x="240" y="31"/>
                </a:lnTo>
                <a:lnTo>
                  <a:pt x="206" y="48"/>
                </a:lnTo>
                <a:lnTo>
                  <a:pt x="173" y="67"/>
                </a:lnTo>
                <a:lnTo>
                  <a:pt x="142" y="90"/>
                </a:lnTo>
                <a:lnTo>
                  <a:pt x="114" y="114"/>
                </a:lnTo>
                <a:lnTo>
                  <a:pt x="90" y="142"/>
                </a:lnTo>
                <a:lnTo>
                  <a:pt x="67" y="173"/>
                </a:lnTo>
                <a:lnTo>
                  <a:pt x="48" y="206"/>
                </a:lnTo>
                <a:lnTo>
                  <a:pt x="31" y="240"/>
                </a:lnTo>
                <a:lnTo>
                  <a:pt x="18" y="276"/>
                </a:lnTo>
                <a:lnTo>
                  <a:pt x="8" y="313"/>
                </a:lnTo>
                <a:lnTo>
                  <a:pt x="5" y="331"/>
                </a:lnTo>
                <a:lnTo>
                  <a:pt x="2" y="351"/>
                </a:lnTo>
                <a:lnTo>
                  <a:pt x="0" y="372"/>
                </a:lnTo>
                <a:lnTo>
                  <a:pt x="0" y="392"/>
                </a:lnTo>
                <a:lnTo>
                  <a:pt x="0" y="1566"/>
                </a:lnTo>
                <a:lnTo>
                  <a:pt x="0" y="1958"/>
                </a:lnTo>
                <a:lnTo>
                  <a:pt x="392" y="1958"/>
                </a:lnTo>
                <a:lnTo>
                  <a:pt x="1566" y="1958"/>
                </a:lnTo>
                <a:lnTo>
                  <a:pt x="1958" y="1958"/>
                </a:lnTo>
                <a:lnTo>
                  <a:pt x="1958" y="1566"/>
                </a:lnTo>
                <a:lnTo>
                  <a:pt x="1958" y="392"/>
                </a:lnTo>
                <a:lnTo>
                  <a:pt x="1958" y="372"/>
                </a:lnTo>
                <a:lnTo>
                  <a:pt x="1956" y="351"/>
                </a:lnTo>
                <a:lnTo>
                  <a:pt x="1953" y="331"/>
                </a:lnTo>
                <a:lnTo>
                  <a:pt x="1950" y="313"/>
                </a:lnTo>
                <a:lnTo>
                  <a:pt x="1940" y="276"/>
                </a:lnTo>
                <a:lnTo>
                  <a:pt x="1927" y="240"/>
                </a:lnTo>
                <a:lnTo>
                  <a:pt x="1910" y="206"/>
                </a:lnTo>
                <a:lnTo>
                  <a:pt x="1891" y="173"/>
                </a:lnTo>
                <a:lnTo>
                  <a:pt x="1868" y="142"/>
                </a:lnTo>
                <a:lnTo>
                  <a:pt x="1844" y="114"/>
                </a:lnTo>
                <a:lnTo>
                  <a:pt x="1816" y="90"/>
                </a:lnTo>
                <a:lnTo>
                  <a:pt x="1785" y="67"/>
                </a:lnTo>
                <a:lnTo>
                  <a:pt x="1752" y="48"/>
                </a:lnTo>
                <a:lnTo>
                  <a:pt x="1718" y="31"/>
                </a:lnTo>
                <a:lnTo>
                  <a:pt x="1682" y="18"/>
                </a:lnTo>
                <a:lnTo>
                  <a:pt x="1645" y="8"/>
                </a:lnTo>
                <a:lnTo>
                  <a:pt x="1627" y="5"/>
                </a:lnTo>
                <a:lnTo>
                  <a:pt x="1607" y="2"/>
                </a:lnTo>
                <a:lnTo>
                  <a:pt x="1586" y="0"/>
                </a:lnTo>
                <a:lnTo>
                  <a:pt x="1566" y="0"/>
                </a:lnTo>
                <a:close/>
              </a:path>
            </a:pathLst>
          </a:custGeom>
          <a:solidFill>
            <a:srgbClr val="6699FF"/>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55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355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355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355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355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356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smtClean="0"/>
              <a:t>You can decorate your slides</a:t>
            </a:r>
          </a:p>
        </p:txBody>
      </p:sp>
      <p:sp>
        <p:nvSpPr>
          <p:cNvPr id="5123" name="Rectangle 4"/>
          <p:cNvSpPr>
            <a:spLocks noGrp="1" noChangeArrowheads="1"/>
          </p:cNvSpPr>
          <p:nvPr>
            <p:ph type="body" idx="1"/>
          </p:nvPr>
        </p:nvSpPr>
        <p:spPr>
          <a:xfrm>
            <a:off x="457200" y="1600200"/>
            <a:ext cx="8229600" cy="1120775"/>
          </a:xfrm>
        </p:spPr>
        <p:txBody>
          <a:bodyPr/>
          <a:lstStyle/>
          <a:p>
            <a:pPr eaLnBrk="1" hangingPunct="1"/>
            <a:r>
              <a:rPr lang="en-GB" altLang="en-US" smtClean="0"/>
              <a:t>Our key values</a:t>
            </a:r>
          </a:p>
        </p:txBody>
      </p:sp>
      <p:sp>
        <p:nvSpPr>
          <p:cNvPr id="5124" name="Freeform 5"/>
          <p:cNvSpPr>
            <a:spLocks/>
          </p:cNvSpPr>
          <p:nvPr/>
        </p:nvSpPr>
        <p:spPr bwMode="auto">
          <a:xfrm>
            <a:off x="2870200" y="4264025"/>
            <a:ext cx="1554163" cy="1554163"/>
          </a:xfrm>
          <a:custGeom>
            <a:avLst/>
            <a:gdLst>
              <a:gd name="T0" fmla="*/ 310833 w 2400"/>
              <a:gd name="T1" fmla="*/ 0 h 2400"/>
              <a:gd name="T2" fmla="*/ 295291 w 2400"/>
              <a:gd name="T3" fmla="*/ 0 h 2400"/>
              <a:gd name="T4" fmla="*/ 262913 w 2400"/>
              <a:gd name="T5" fmla="*/ 3885 h 2400"/>
              <a:gd name="T6" fmla="*/ 218878 w 2400"/>
              <a:gd name="T7" fmla="*/ 14246 h 2400"/>
              <a:gd name="T8" fmla="*/ 163187 w 2400"/>
              <a:gd name="T9" fmla="*/ 37559 h 2400"/>
              <a:gd name="T10" fmla="*/ 112677 w 2400"/>
              <a:gd name="T11" fmla="*/ 71232 h 2400"/>
              <a:gd name="T12" fmla="*/ 71232 w 2400"/>
              <a:gd name="T13" fmla="*/ 112677 h 2400"/>
              <a:gd name="T14" fmla="*/ 37559 w 2400"/>
              <a:gd name="T15" fmla="*/ 163187 h 2400"/>
              <a:gd name="T16" fmla="*/ 14246 w 2400"/>
              <a:gd name="T17" fmla="*/ 218878 h 2400"/>
              <a:gd name="T18" fmla="*/ 3885 w 2400"/>
              <a:gd name="T19" fmla="*/ 262913 h 2400"/>
              <a:gd name="T20" fmla="*/ 0 w 2400"/>
              <a:gd name="T21" fmla="*/ 295291 h 2400"/>
              <a:gd name="T22" fmla="*/ 0 w 2400"/>
              <a:gd name="T23" fmla="*/ 1243330 h 2400"/>
              <a:gd name="T24" fmla="*/ 310833 w 2400"/>
              <a:gd name="T25" fmla="*/ 1554163 h 2400"/>
              <a:gd name="T26" fmla="*/ 1243330 w 2400"/>
              <a:gd name="T27" fmla="*/ 1554163 h 2400"/>
              <a:gd name="T28" fmla="*/ 1275709 w 2400"/>
              <a:gd name="T29" fmla="*/ 1552868 h 2400"/>
              <a:gd name="T30" fmla="*/ 1305497 w 2400"/>
              <a:gd name="T31" fmla="*/ 1547687 h 2400"/>
              <a:gd name="T32" fmla="*/ 1363778 w 2400"/>
              <a:gd name="T33" fmla="*/ 1529555 h 2400"/>
              <a:gd name="T34" fmla="*/ 1416879 w 2400"/>
              <a:gd name="T35" fmla="*/ 1501062 h 2400"/>
              <a:gd name="T36" fmla="*/ 1463503 w 2400"/>
              <a:gd name="T37" fmla="*/ 1463503 h 2400"/>
              <a:gd name="T38" fmla="*/ 1501062 w 2400"/>
              <a:gd name="T39" fmla="*/ 1416879 h 2400"/>
              <a:gd name="T40" fmla="*/ 1529555 w 2400"/>
              <a:gd name="T41" fmla="*/ 1363778 h 2400"/>
              <a:gd name="T42" fmla="*/ 1547687 w 2400"/>
              <a:gd name="T43" fmla="*/ 1305497 h 2400"/>
              <a:gd name="T44" fmla="*/ 1552868 w 2400"/>
              <a:gd name="T45" fmla="*/ 1275709 h 2400"/>
              <a:gd name="T46" fmla="*/ 1554163 w 2400"/>
              <a:gd name="T47" fmla="*/ 1243330 h 2400"/>
              <a:gd name="T48" fmla="*/ 1554163 w 2400"/>
              <a:gd name="T49" fmla="*/ 310833 h 2400"/>
              <a:gd name="T50" fmla="*/ 1552868 w 2400"/>
              <a:gd name="T51" fmla="*/ 278454 h 2400"/>
              <a:gd name="T52" fmla="*/ 1547687 w 2400"/>
              <a:gd name="T53" fmla="*/ 248666 h 2400"/>
              <a:gd name="T54" fmla="*/ 1529555 w 2400"/>
              <a:gd name="T55" fmla="*/ 190385 h 2400"/>
              <a:gd name="T56" fmla="*/ 1501062 w 2400"/>
              <a:gd name="T57" fmla="*/ 137284 h 2400"/>
              <a:gd name="T58" fmla="*/ 1463503 w 2400"/>
              <a:gd name="T59" fmla="*/ 90660 h 2400"/>
              <a:gd name="T60" fmla="*/ 1416879 w 2400"/>
              <a:gd name="T61" fmla="*/ 53101 h 2400"/>
              <a:gd name="T62" fmla="*/ 1363778 w 2400"/>
              <a:gd name="T63" fmla="*/ 24608 h 2400"/>
              <a:gd name="T64" fmla="*/ 1305497 w 2400"/>
              <a:gd name="T65" fmla="*/ 6476 h 2400"/>
              <a:gd name="T66" fmla="*/ 1275709 w 2400"/>
              <a:gd name="T67" fmla="*/ 1295 h 2400"/>
              <a:gd name="T68" fmla="*/ 1243330 w 2400"/>
              <a:gd name="T69" fmla="*/ 0 h 24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1944" y="2400"/>
                </a:lnTo>
                <a:lnTo>
                  <a:pt x="1970" y="2398"/>
                </a:lnTo>
                <a:lnTo>
                  <a:pt x="1994" y="2394"/>
                </a:lnTo>
                <a:lnTo>
                  <a:pt x="2016" y="2390"/>
                </a:lnTo>
                <a:lnTo>
                  <a:pt x="2062" y="2378"/>
                </a:lnTo>
                <a:lnTo>
                  <a:pt x="2106" y="2362"/>
                </a:lnTo>
                <a:lnTo>
                  <a:pt x="2148" y="2342"/>
                </a:lnTo>
                <a:lnTo>
                  <a:pt x="2188" y="2318"/>
                </a:lnTo>
                <a:lnTo>
                  <a:pt x="2226" y="2290"/>
                </a:lnTo>
                <a:lnTo>
                  <a:pt x="2260" y="2260"/>
                </a:lnTo>
                <a:lnTo>
                  <a:pt x="2290" y="2226"/>
                </a:lnTo>
                <a:lnTo>
                  <a:pt x="2318" y="2188"/>
                </a:lnTo>
                <a:lnTo>
                  <a:pt x="2342" y="2148"/>
                </a:lnTo>
                <a:lnTo>
                  <a:pt x="2362" y="2106"/>
                </a:lnTo>
                <a:lnTo>
                  <a:pt x="2378" y="2062"/>
                </a:lnTo>
                <a:lnTo>
                  <a:pt x="2390" y="2016"/>
                </a:lnTo>
                <a:lnTo>
                  <a:pt x="2394" y="1994"/>
                </a:lnTo>
                <a:lnTo>
                  <a:pt x="2398" y="1970"/>
                </a:lnTo>
                <a:lnTo>
                  <a:pt x="2400" y="1944"/>
                </a:lnTo>
                <a:lnTo>
                  <a:pt x="2400" y="1920"/>
                </a:lnTo>
                <a:lnTo>
                  <a:pt x="2400" y="480"/>
                </a:lnTo>
                <a:lnTo>
                  <a:pt x="2400" y="456"/>
                </a:lnTo>
                <a:lnTo>
                  <a:pt x="2398" y="430"/>
                </a:lnTo>
                <a:lnTo>
                  <a:pt x="2394" y="406"/>
                </a:lnTo>
                <a:lnTo>
                  <a:pt x="2390" y="384"/>
                </a:lnTo>
                <a:lnTo>
                  <a:pt x="2378" y="338"/>
                </a:lnTo>
                <a:lnTo>
                  <a:pt x="2362" y="294"/>
                </a:lnTo>
                <a:lnTo>
                  <a:pt x="2342" y="252"/>
                </a:lnTo>
                <a:lnTo>
                  <a:pt x="2318" y="212"/>
                </a:lnTo>
                <a:lnTo>
                  <a:pt x="2290" y="174"/>
                </a:lnTo>
                <a:lnTo>
                  <a:pt x="2260" y="140"/>
                </a:lnTo>
                <a:lnTo>
                  <a:pt x="2226" y="110"/>
                </a:lnTo>
                <a:lnTo>
                  <a:pt x="2188" y="82"/>
                </a:lnTo>
                <a:lnTo>
                  <a:pt x="2148" y="58"/>
                </a:lnTo>
                <a:lnTo>
                  <a:pt x="2106" y="38"/>
                </a:lnTo>
                <a:lnTo>
                  <a:pt x="2062" y="22"/>
                </a:lnTo>
                <a:lnTo>
                  <a:pt x="2016" y="10"/>
                </a:lnTo>
                <a:lnTo>
                  <a:pt x="1994" y="6"/>
                </a:lnTo>
                <a:lnTo>
                  <a:pt x="1970" y="2"/>
                </a:lnTo>
                <a:lnTo>
                  <a:pt x="1944" y="0"/>
                </a:lnTo>
                <a:lnTo>
                  <a:pt x="1920" y="0"/>
                </a:lnTo>
                <a:close/>
              </a:path>
            </a:pathLst>
          </a:custGeom>
          <a:solidFill>
            <a:srgbClr val="0FA5E4"/>
          </a:solidFill>
          <a:ln w="19050" cmpd="sng">
            <a:solidFill>
              <a:srgbClr val="000066"/>
            </a:solidFill>
            <a:prstDash val="solid"/>
            <a:round/>
            <a:headEnd/>
            <a:tailEnd/>
          </a:ln>
        </p:spPr>
        <p:txBody>
          <a:bodyPr/>
          <a:lstStyle/>
          <a:p>
            <a:endParaRPr lang="en-GB"/>
          </a:p>
        </p:txBody>
      </p:sp>
      <p:sp>
        <p:nvSpPr>
          <p:cNvPr id="5125" name="Freeform 6"/>
          <p:cNvSpPr>
            <a:spLocks/>
          </p:cNvSpPr>
          <p:nvPr/>
        </p:nvSpPr>
        <p:spPr bwMode="auto">
          <a:xfrm flipH="1">
            <a:off x="4581525" y="4264025"/>
            <a:ext cx="1554163" cy="1554163"/>
          </a:xfrm>
          <a:custGeom>
            <a:avLst/>
            <a:gdLst>
              <a:gd name="T0" fmla="*/ 310833 w 2400"/>
              <a:gd name="T1" fmla="*/ 0 h 2400"/>
              <a:gd name="T2" fmla="*/ 295291 w 2400"/>
              <a:gd name="T3" fmla="*/ 0 h 2400"/>
              <a:gd name="T4" fmla="*/ 262913 w 2400"/>
              <a:gd name="T5" fmla="*/ 3885 h 2400"/>
              <a:gd name="T6" fmla="*/ 218878 w 2400"/>
              <a:gd name="T7" fmla="*/ 14246 h 2400"/>
              <a:gd name="T8" fmla="*/ 163187 w 2400"/>
              <a:gd name="T9" fmla="*/ 37559 h 2400"/>
              <a:gd name="T10" fmla="*/ 112677 w 2400"/>
              <a:gd name="T11" fmla="*/ 71232 h 2400"/>
              <a:gd name="T12" fmla="*/ 71232 w 2400"/>
              <a:gd name="T13" fmla="*/ 112677 h 2400"/>
              <a:gd name="T14" fmla="*/ 37559 w 2400"/>
              <a:gd name="T15" fmla="*/ 163187 h 2400"/>
              <a:gd name="T16" fmla="*/ 14246 w 2400"/>
              <a:gd name="T17" fmla="*/ 218878 h 2400"/>
              <a:gd name="T18" fmla="*/ 3885 w 2400"/>
              <a:gd name="T19" fmla="*/ 262913 h 2400"/>
              <a:gd name="T20" fmla="*/ 0 w 2400"/>
              <a:gd name="T21" fmla="*/ 295291 h 2400"/>
              <a:gd name="T22" fmla="*/ 0 w 2400"/>
              <a:gd name="T23" fmla="*/ 1243330 h 2400"/>
              <a:gd name="T24" fmla="*/ 310833 w 2400"/>
              <a:gd name="T25" fmla="*/ 1554163 h 2400"/>
              <a:gd name="T26" fmla="*/ 1243330 w 2400"/>
              <a:gd name="T27" fmla="*/ 1554163 h 2400"/>
              <a:gd name="T28" fmla="*/ 1275709 w 2400"/>
              <a:gd name="T29" fmla="*/ 1552868 h 2400"/>
              <a:gd name="T30" fmla="*/ 1305497 w 2400"/>
              <a:gd name="T31" fmla="*/ 1547687 h 2400"/>
              <a:gd name="T32" fmla="*/ 1363778 w 2400"/>
              <a:gd name="T33" fmla="*/ 1529555 h 2400"/>
              <a:gd name="T34" fmla="*/ 1416879 w 2400"/>
              <a:gd name="T35" fmla="*/ 1501062 h 2400"/>
              <a:gd name="T36" fmla="*/ 1463503 w 2400"/>
              <a:gd name="T37" fmla="*/ 1463503 h 2400"/>
              <a:gd name="T38" fmla="*/ 1501062 w 2400"/>
              <a:gd name="T39" fmla="*/ 1416879 h 2400"/>
              <a:gd name="T40" fmla="*/ 1529555 w 2400"/>
              <a:gd name="T41" fmla="*/ 1363778 h 2400"/>
              <a:gd name="T42" fmla="*/ 1547687 w 2400"/>
              <a:gd name="T43" fmla="*/ 1305497 h 2400"/>
              <a:gd name="T44" fmla="*/ 1552868 w 2400"/>
              <a:gd name="T45" fmla="*/ 1275709 h 2400"/>
              <a:gd name="T46" fmla="*/ 1554163 w 2400"/>
              <a:gd name="T47" fmla="*/ 1243330 h 2400"/>
              <a:gd name="T48" fmla="*/ 1554163 w 2400"/>
              <a:gd name="T49" fmla="*/ 310833 h 2400"/>
              <a:gd name="T50" fmla="*/ 1552868 w 2400"/>
              <a:gd name="T51" fmla="*/ 278454 h 2400"/>
              <a:gd name="T52" fmla="*/ 1547687 w 2400"/>
              <a:gd name="T53" fmla="*/ 248666 h 2400"/>
              <a:gd name="T54" fmla="*/ 1529555 w 2400"/>
              <a:gd name="T55" fmla="*/ 190385 h 2400"/>
              <a:gd name="T56" fmla="*/ 1501062 w 2400"/>
              <a:gd name="T57" fmla="*/ 137284 h 2400"/>
              <a:gd name="T58" fmla="*/ 1463503 w 2400"/>
              <a:gd name="T59" fmla="*/ 90660 h 2400"/>
              <a:gd name="T60" fmla="*/ 1416879 w 2400"/>
              <a:gd name="T61" fmla="*/ 53101 h 2400"/>
              <a:gd name="T62" fmla="*/ 1363778 w 2400"/>
              <a:gd name="T63" fmla="*/ 24608 h 2400"/>
              <a:gd name="T64" fmla="*/ 1305497 w 2400"/>
              <a:gd name="T65" fmla="*/ 6476 h 2400"/>
              <a:gd name="T66" fmla="*/ 1275709 w 2400"/>
              <a:gd name="T67" fmla="*/ 1295 h 2400"/>
              <a:gd name="T68" fmla="*/ 1243330 w 2400"/>
              <a:gd name="T69" fmla="*/ 0 h 24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1944" y="2400"/>
                </a:lnTo>
                <a:lnTo>
                  <a:pt x="1970" y="2398"/>
                </a:lnTo>
                <a:lnTo>
                  <a:pt x="1994" y="2394"/>
                </a:lnTo>
                <a:lnTo>
                  <a:pt x="2016" y="2390"/>
                </a:lnTo>
                <a:lnTo>
                  <a:pt x="2062" y="2378"/>
                </a:lnTo>
                <a:lnTo>
                  <a:pt x="2106" y="2362"/>
                </a:lnTo>
                <a:lnTo>
                  <a:pt x="2148" y="2342"/>
                </a:lnTo>
                <a:lnTo>
                  <a:pt x="2188" y="2318"/>
                </a:lnTo>
                <a:lnTo>
                  <a:pt x="2226" y="2290"/>
                </a:lnTo>
                <a:lnTo>
                  <a:pt x="2260" y="2260"/>
                </a:lnTo>
                <a:lnTo>
                  <a:pt x="2290" y="2226"/>
                </a:lnTo>
                <a:lnTo>
                  <a:pt x="2318" y="2188"/>
                </a:lnTo>
                <a:lnTo>
                  <a:pt x="2342" y="2148"/>
                </a:lnTo>
                <a:lnTo>
                  <a:pt x="2362" y="2106"/>
                </a:lnTo>
                <a:lnTo>
                  <a:pt x="2378" y="2062"/>
                </a:lnTo>
                <a:lnTo>
                  <a:pt x="2390" y="2016"/>
                </a:lnTo>
                <a:lnTo>
                  <a:pt x="2394" y="1994"/>
                </a:lnTo>
                <a:lnTo>
                  <a:pt x="2398" y="1970"/>
                </a:lnTo>
                <a:lnTo>
                  <a:pt x="2400" y="1944"/>
                </a:lnTo>
                <a:lnTo>
                  <a:pt x="2400" y="1920"/>
                </a:lnTo>
                <a:lnTo>
                  <a:pt x="2400" y="480"/>
                </a:lnTo>
                <a:lnTo>
                  <a:pt x="2400" y="456"/>
                </a:lnTo>
                <a:lnTo>
                  <a:pt x="2398" y="430"/>
                </a:lnTo>
                <a:lnTo>
                  <a:pt x="2394" y="406"/>
                </a:lnTo>
                <a:lnTo>
                  <a:pt x="2390" y="384"/>
                </a:lnTo>
                <a:lnTo>
                  <a:pt x="2378" y="338"/>
                </a:lnTo>
                <a:lnTo>
                  <a:pt x="2362" y="294"/>
                </a:lnTo>
                <a:lnTo>
                  <a:pt x="2342" y="252"/>
                </a:lnTo>
                <a:lnTo>
                  <a:pt x="2318" y="212"/>
                </a:lnTo>
                <a:lnTo>
                  <a:pt x="2290" y="174"/>
                </a:lnTo>
                <a:lnTo>
                  <a:pt x="2260" y="140"/>
                </a:lnTo>
                <a:lnTo>
                  <a:pt x="2226" y="110"/>
                </a:lnTo>
                <a:lnTo>
                  <a:pt x="2188" y="82"/>
                </a:lnTo>
                <a:lnTo>
                  <a:pt x="2148" y="58"/>
                </a:lnTo>
                <a:lnTo>
                  <a:pt x="2106" y="38"/>
                </a:lnTo>
                <a:lnTo>
                  <a:pt x="2062" y="22"/>
                </a:lnTo>
                <a:lnTo>
                  <a:pt x="2016" y="10"/>
                </a:lnTo>
                <a:lnTo>
                  <a:pt x="1994" y="6"/>
                </a:lnTo>
                <a:lnTo>
                  <a:pt x="1970" y="2"/>
                </a:lnTo>
                <a:lnTo>
                  <a:pt x="1944" y="0"/>
                </a:lnTo>
                <a:lnTo>
                  <a:pt x="1920" y="0"/>
                </a:lnTo>
                <a:close/>
              </a:path>
            </a:pathLst>
          </a:custGeom>
          <a:solidFill>
            <a:srgbClr val="FFD72D"/>
          </a:solidFill>
          <a:ln w="19050" cmpd="sng">
            <a:solidFill>
              <a:srgbClr val="000066"/>
            </a:solidFill>
            <a:prstDash val="solid"/>
            <a:round/>
            <a:headEnd/>
            <a:tailEnd/>
          </a:ln>
        </p:spPr>
        <p:txBody>
          <a:bodyPr/>
          <a:lstStyle/>
          <a:p>
            <a:endParaRPr lang="en-GB"/>
          </a:p>
        </p:txBody>
      </p:sp>
      <p:sp>
        <p:nvSpPr>
          <p:cNvPr id="5126" name="Freeform 7"/>
          <p:cNvSpPr>
            <a:spLocks/>
          </p:cNvSpPr>
          <p:nvPr/>
        </p:nvSpPr>
        <p:spPr bwMode="auto">
          <a:xfrm flipH="1" flipV="1">
            <a:off x="4581525" y="2566988"/>
            <a:ext cx="1554163" cy="1554162"/>
          </a:xfrm>
          <a:custGeom>
            <a:avLst/>
            <a:gdLst>
              <a:gd name="T0" fmla="*/ 310833 w 2400"/>
              <a:gd name="T1" fmla="*/ 0 h 2400"/>
              <a:gd name="T2" fmla="*/ 295291 w 2400"/>
              <a:gd name="T3" fmla="*/ 0 h 2400"/>
              <a:gd name="T4" fmla="*/ 262913 w 2400"/>
              <a:gd name="T5" fmla="*/ 3885 h 2400"/>
              <a:gd name="T6" fmla="*/ 218878 w 2400"/>
              <a:gd name="T7" fmla="*/ 14246 h 2400"/>
              <a:gd name="T8" fmla="*/ 163187 w 2400"/>
              <a:gd name="T9" fmla="*/ 37559 h 2400"/>
              <a:gd name="T10" fmla="*/ 112677 w 2400"/>
              <a:gd name="T11" fmla="*/ 71232 h 2400"/>
              <a:gd name="T12" fmla="*/ 71232 w 2400"/>
              <a:gd name="T13" fmla="*/ 112677 h 2400"/>
              <a:gd name="T14" fmla="*/ 37559 w 2400"/>
              <a:gd name="T15" fmla="*/ 163187 h 2400"/>
              <a:gd name="T16" fmla="*/ 14246 w 2400"/>
              <a:gd name="T17" fmla="*/ 218878 h 2400"/>
              <a:gd name="T18" fmla="*/ 3885 w 2400"/>
              <a:gd name="T19" fmla="*/ 262912 h 2400"/>
              <a:gd name="T20" fmla="*/ 0 w 2400"/>
              <a:gd name="T21" fmla="*/ 295291 h 2400"/>
              <a:gd name="T22" fmla="*/ 0 w 2400"/>
              <a:gd name="T23" fmla="*/ 1243330 h 2400"/>
              <a:gd name="T24" fmla="*/ 310833 w 2400"/>
              <a:gd name="T25" fmla="*/ 1554162 h 2400"/>
              <a:gd name="T26" fmla="*/ 1243330 w 2400"/>
              <a:gd name="T27" fmla="*/ 1554162 h 2400"/>
              <a:gd name="T28" fmla="*/ 1275709 w 2400"/>
              <a:gd name="T29" fmla="*/ 1552867 h 2400"/>
              <a:gd name="T30" fmla="*/ 1305497 w 2400"/>
              <a:gd name="T31" fmla="*/ 1547686 h 2400"/>
              <a:gd name="T32" fmla="*/ 1363778 w 2400"/>
              <a:gd name="T33" fmla="*/ 1529554 h 2400"/>
              <a:gd name="T34" fmla="*/ 1416879 w 2400"/>
              <a:gd name="T35" fmla="*/ 1501061 h 2400"/>
              <a:gd name="T36" fmla="*/ 1463503 w 2400"/>
              <a:gd name="T37" fmla="*/ 1463503 h 2400"/>
              <a:gd name="T38" fmla="*/ 1501062 w 2400"/>
              <a:gd name="T39" fmla="*/ 1416878 h 2400"/>
              <a:gd name="T40" fmla="*/ 1529555 w 2400"/>
              <a:gd name="T41" fmla="*/ 1363777 h 2400"/>
              <a:gd name="T42" fmla="*/ 1547687 w 2400"/>
              <a:gd name="T43" fmla="*/ 1305496 h 2400"/>
              <a:gd name="T44" fmla="*/ 1552868 w 2400"/>
              <a:gd name="T45" fmla="*/ 1275708 h 2400"/>
              <a:gd name="T46" fmla="*/ 1554163 w 2400"/>
              <a:gd name="T47" fmla="*/ 1243330 h 2400"/>
              <a:gd name="T48" fmla="*/ 1554163 w 2400"/>
              <a:gd name="T49" fmla="*/ 310832 h 2400"/>
              <a:gd name="T50" fmla="*/ 1552868 w 2400"/>
              <a:gd name="T51" fmla="*/ 278454 h 2400"/>
              <a:gd name="T52" fmla="*/ 1547687 w 2400"/>
              <a:gd name="T53" fmla="*/ 248666 h 2400"/>
              <a:gd name="T54" fmla="*/ 1529555 w 2400"/>
              <a:gd name="T55" fmla="*/ 190385 h 2400"/>
              <a:gd name="T56" fmla="*/ 1501062 w 2400"/>
              <a:gd name="T57" fmla="*/ 137284 h 2400"/>
              <a:gd name="T58" fmla="*/ 1463503 w 2400"/>
              <a:gd name="T59" fmla="*/ 90659 h 2400"/>
              <a:gd name="T60" fmla="*/ 1416879 w 2400"/>
              <a:gd name="T61" fmla="*/ 53101 h 2400"/>
              <a:gd name="T62" fmla="*/ 1363778 w 2400"/>
              <a:gd name="T63" fmla="*/ 24608 h 2400"/>
              <a:gd name="T64" fmla="*/ 1305497 w 2400"/>
              <a:gd name="T65" fmla="*/ 6476 h 2400"/>
              <a:gd name="T66" fmla="*/ 1275709 w 2400"/>
              <a:gd name="T67" fmla="*/ 1295 h 2400"/>
              <a:gd name="T68" fmla="*/ 1243330 w 2400"/>
              <a:gd name="T69" fmla="*/ 0 h 24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1944" y="2400"/>
                </a:lnTo>
                <a:lnTo>
                  <a:pt x="1970" y="2398"/>
                </a:lnTo>
                <a:lnTo>
                  <a:pt x="1994" y="2394"/>
                </a:lnTo>
                <a:lnTo>
                  <a:pt x="2016" y="2390"/>
                </a:lnTo>
                <a:lnTo>
                  <a:pt x="2062" y="2378"/>
                </a:lnTo>
                <a:lnTo>
                  <a:pt x="2106" y="2362"/>
                </a:lnTo>
                <a:lnTo>
                  <a:pt x="2148" y="2342"/>
                </a:lnTo>
                <a:lnTo>
                  <a:pt x="2188" y="2318"/>
                </a:lnTo>
                <a:lnTo>
                  <a:pt x="2226" y="2290"/>
                </a:lnTo>
                <a:lnTo>
                  <a:pt x="2260" y="2260"/>
                </a:lnTo>
                <a:lnTo>
                  <a:pt x="2290" y="2226"/>
                </a:lnTo>
                <a:lnTo>
                  <a:pt x="2318" y="2188"/>
                </a:lnTo>
                <a:lnTo>
                  <a:pt x="2342" y="2148"/>
                </a:lnTo>
                <a:lnTo>
                  <a:pt x="2362" y="2106"/>
                </a:lnTo>
                <a:lnTo>
                  <a:pt x="2378" y="2062"/>
                </a:lnTo>
                <a:lnTo>
                  <a:pt x="2390" y="2016"/>
                </a:lnTo>
                <a:lnTo>
                  <a:pt x="2394" y="1994"/>
                </a:lnTo>
                <a:lnTo>
                  <a:pt x="2398" y="1970"/>
                </a:lnTo>
                <a:lnTo>
                  <a:pt x="2400" y="1944"/>
                </a:lnTo>
                <a:lnTo>
                  <a:pt x="2400" y="1920"/>
                </a:lnTo>
                <a:lnTo>
                  <a:pt x="2400" y="480"/>
                </a:lnTo>
                <a:lnTo>
                  <a:pt x="2400" y="456"/>
                </a:lnTo>
                <a:lnTo>
                  <a:pt x="2398" y="430"/>
                </a:lnTo>
                <a:lnTo>
                  <a:pt x="2394" y="406"/>
                </a:lnTo>
                <a:lnTo>
                  <a:pt x="2390" y="384"/>
                </a:lnTo>
                <a:lnTo>
                  <a:pt x="2378" y="338"/>
                </a:lnTo>
                <a:lnTo>
                  <a:pt x="2362" y="294"/>
                </a:lnTo>
                <a:lnTo>
                  <a:pt x="2342" y="252"/>
                </a:lnTo>
                <a:lnTo>
                  <a:pt x="2318" y="212"/>
                </a:lnTo>
                <a:lnTo>
                  <a:pt x="2290" y="174"/>
                </a:lnTo>
                <a:lnTo>
                  <a:pt x="2260" y="140"/>
                </a:lnTo>
                <a:lnTo>
                  <a:pt x="2226" y="110"/>
                </a:lnTo>
                <a:lnTo>
                  <a:pt x="2188" y="82"/>
                </a:lnTo>
                <a:lnTo>
                  <a:pt x="2148" y="58"/>
                </a:lnTo>
                <a:lnTo>
                  <a:pt x="2106" y="38"/>
                </a:lnTo>
                <a:lnTo>
                  <a:pt x="2062" y="22"/>
                </a:lnTo>
                <a:lnTo>
                  <a:pt x="2016" y="10"/>
                </a:lnTo>
                <a:lnTo>
                  <a:pt x="1994" y="6"/>
                </a:lnTo>
                <a:lnTo>
                  <a:pt x="1970" y="2"/>
                </a:lnTo>
                <a:lnTo>
                  <a:pt x="1944" y="0"/>
                </a:lnTo>
                <a:lnTo>
                  <a:pt x="1920" y="0"/>
                </a:lnTo>
                <a:close/>
              </a:path>
            </a:pathLst>
          </a:custGeom>
          <a:solidFill>
            <a:srgbClr val="307CBA"/>
          </a:solidFill>
          <a:ln w="19050" cmpd="sng">
            <a:solidFill>
              <a:srgbClr val="000066"/>
            </a:solidFill>
            <a:prstDash val="solid"/>
            <a:round/>
            <a:headEnd/>
            <a:tailEnd/>
          </a:ln>
        </p:spPr>
        <p:txBody>
          <a:bodyPr/>
          <a:lstStyle/>
          <a:p>
            <a:endParaRPr lang="en-GB"/>
          </a:p>
        </p:txBody>
      </p:sp>
      <p:sp>
        <p:nvSpPr>
          <p:cNvPr id="5127" name="Freeform 8"/>
          <p:cNvSpPr>
            <a:spLocks/>
          </p:cNvSpPr>
          <p:nvPr/>
        </p:nvSpPr>
        <p:spPr bwMode="auto">
          <a:xfrm flipV="1">
            <a:off x="2870200" y="2566988"/>
            <a:ext cx="1554163" cy="1554162"/>
          </a:xfrm>
          <a:custGeom>
            <a:avLst/>
            <a:gdLst>
              <a:gd name="T0" fmla="*/ 310833 w 2400"/>
              <a:gd name="T1" fmla="*/ 0 h 2400"/>
              <a:gd name="T2" fmla="*/ 295291 w 2400"/>
              <a:gd name="T3" fmla="*/ 0 h 2400"/>
              <a:gd name="T4" fmla="*/ 262913 w 2400"/>
              <a:gd name="T5" fmla="*/ 3885 h 2400"/>
              <a:gd name="T6" fmla="*/ 218878 w 2400"/>
              <a:gd name="T7" fmla="*/ 14246 h 2400"/>
              <a:gd name="T8" fmla="*/ 163187 w 2400"/>
              <a:gd name="T9" fmla="*/ 37559 h 2400"/>
              <a:gd name="T10" fmla="*/ 112677 w 2400"/>
              <a:gd name="T11" fmla="*/ 71232 h 2400"/>
              <a:gd name="T12" fmla="*/ 71232 w 2400"/>
              <a:gd name="T13" fmla="*/ 112677 h 2400"/>
              <a:gd name="T14" fmla="*/ 37559 w 2400"/>
              <a:gd name="T15" fmla="*/ 163187 h 2400"/>
              <a:gd name="T16" fmla="*/ 14246 w 2400"/>
              <a:gd name="T17" fmla="*/ 218878 h 2400"/>
              <a:gd name="T18" fmla="*/ 3885 w 2400"/>
              <a:gd name="T19" fmla="*/ 262912 h 2400"/>
              <a:gd name="T20" fmla="*/ 0 w 2400"/>
              <a:gd name="T21" fmla="*/ 295291 h 2400"/>
              <a:gd name="T22" fmla="*/ 0 w 2400"/>
              <a:gd name="T23" fmla="*/ 1243330 h 2400"/>
              <a:gd name="T24" fmla="*/ 310833 w 2400"/>
              <a:gd name="T25" fmla="*/ 1554162 h 2400"/>
              <a:gd name="T26" fmla="*/ 1243330 w 2400"/>
              <a:gd name="T27" fmla="*/ 1554162 h 2400"/>
              <a:gd name="T28" fmla="*/ 1275709 w 2400"/>
              <a:gd name="T29" fmla="*/ 1552867 h 2400"/>
              <a:gd name="T30" fmla="*/ 1305497 w 2400"/>
              <a:gd name="T31" fmla="*/ 1547686 h 2400"/>
              <a:gd name="T32" fmla="*/ 1363778 w 2400"/>
              <a:gd name="T33" fmla="*/ 1529554 h 2400"/>
              <a:gd name="T34" fmla="*/ 1416879 w 2400"/>
              <a:gd name="T35" fmla="*/ 1501061 h 2400"/>
              <a:gd name="T36" fmla="*/ 1463503 w 2400"/>
              <a:gd name="T37" fmla="*/ 1463503 h 2400"/>
              <a:gd name="T38" fmla="*/ 1501062 w 2400"/>
              <a:gd name="T39" fmla="*/ 1416878 h 2400"/>
              <a:gd name="T40" fmla="*/ 1529555 w 2400"/>
              <a:gd name="T41" fmla="*/ 1363777 h 2400"/>
              <a:gd name="T42" fmla="*/ 1547687 w 2400"/>
              <a:gd name="T43" fmla="*/ 1305496 h 2400"/>
              <a:gd name="T44" fmla="*/ 1552868 w 2400"/>
              <a:gd name="T45" fmla="*/ 1275708 h 2400"/>
              <a:gd name="T46" fmla="*/ 1554163 w 2400"/>
              <a:gd name="T47" fmla="*/ 1243330 h 2400"/>
              <a:gd name="T48" fmla="*/ 1554163 w 2400"/>
              <a:gd name="T49" fmla="*/ 310832 h 2400"/>
              <a:gd name="T50" fmla="*/ 1552868 w 2400"/>
              <a:gd name="T51" fmla="*/ 278454 h 2400"/>
              <a:gd name="T52" fmla="*/ 1547687 w 2400"/>
              <a:gd name="T53" fmla="*/ 248666 h 2400"/>
              <a:gd name="T54" fmla="*/ 1529555 w 2400"/>
              <a:gd name="T55" fmla="*/ 190385 h 2400"/>
              <a:gd name="T56" fmla="*/ 1501062 w 2400"/>
              <a:gd name="T57" fmla="*/ 137284 h 2400"/>
              <a:gd name="T58" fmla="*/ 1463503 w 2400"/>
              <a:gd name="T59" fmla="*/ 90659 h 2400"/>
              <a:gd name="T60" fmla="*/ 1416879 w 2400"/>
              <a:gd name="T61" fmla="*/ 53101 h 2400"/>
              <a:gd name="T62" fmla="*/ 1363778 w 2400"/>
              <a:gd name="T63" fmla="*/ 24608 h 2400"/>
              <a:gd name="T64" fmla="*/ 1305497 w 2400"/>
              <a:gd name="T65" fmla="*/ 6476 h 2400"/>
              <a:gd name="T66" fmla="*/ 1275709 w 2400"/>
              <a:gd name="T67" fmla="*/ 1295 h 2400"/>
              <a:gd name="T68" fmla="*/ 1243330 w 2400"/>
              <a:gd name="T69" fmla="*/ 0 h 24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1944" y="2400"/>
                </a:lnTo>
                <a:lnTo>
                  <a:pt x="1970" y="2398"/>
                </a:lnTo>
                <a:lnTo>
                  <a:pt x="1994" y="2394"/>
                </a:lnTo>
                <a:lnTo>
                  <a:pt x="2016" y="2390"/>
                </a:lnTo>
                <a:lnTo>
                  <a:pt x="2062" y="2378"/>
                </a:lnTo>
                <a:lnTo>
                  <a:pt x="2106" y="2362"/>
                </a:lnTo>
                <a:lnTo>
                  <a:pt x="2148" y="2342"/>
                </a:lnTo>
                <a:lnTo>
                  <a:pt x="2188" y="2318"/>
                </a:lnTo>
                <a:lnTo>
                  <a:pt x="2226" y="2290"/>
                </a:lnTo>
                <a:lnTo>
                  <a:pt x="2260" y="2260"/>
                </a:lnTo>
                <a:lnTo>
                  <a:pt x="2290" y="2226"/>
                </a:lnTo>
                <a:lnTo>
                  <a:pt x="2318" y="2188"/>
                </a:lnTo>
                <a:lnTo>
                  <a:pt x="2342" y="2148"/>
                </a:lnTo>
                <a:lnTo>
                  <a:pt x="2362" y="2106"/>
                </a:lnTo>
                <a:lnTo>
                  <a:pt x="2378" y="2062"/>
                </a:lnTo>
                <a:lnTo>
                  <a:pt x="2390" y="2016"/>
                </a:lnTo>
                <a:lnTo>
                  <a:pt x="2394" y="1994"/>
                </a:lnTo>
                <a:lnTo>
                  <a:pt x="2398" y="1970"/>
                </a:lnTo>
                <a:lnTo>
                  <a:pt x="2400" y="1944"/>
                </a:lnTo>
                <a:lnTo>
                  <a:pt x="2400" y="1920"/>
                </a:lnTo>
                <a:lnTo>
                  <a:pt x="2400" y="480"/>
                </a:lnTo>
                <a:lnTo>
                  <a:pt x="2400" y="456"/>
                </a:lnTo>
                <a:lnTo>
                  <a:pt x="2398" y="430"/>
                </a:lnTo>
                <a:lnTo>
                  <a:pt x="2394" y="406"/>
                </a:lnTo>
                <a:lnTo>
                  <a:pt x="2390" y="384"/>
                </a:lnTo>
                <a:lnTo>
                  <a:pt x="2378" y="338"/>
                </a:lnTo>
                <a:lnTo>
                  <a:pt x="2362" y="294"/>
                </a:lnTo>
                <a:lnTo>
                  <a:pt x="2342" y="252"/>
                </a:lnTo>
                <a:lnTo>
                  <a:pt x="2318" y="212"/>
                </a:lnTo>
                <a:lnTo>
                  <a:pt x="2290" y="174"/>
                </a:lnTo>
                <a:lnTo>
                  <a:pt x="2260" y="140"/>
                </a:lnTo>
                <a:lnTo>
                  <a:pt x="2226" y="110"/>
                </a:lnTo>
                <a:lnTo>
                  <a:pt x="2188" y="82"/>
                </a:lnTo>
                <a:lnTo>
                  <a:pt x="2148" y="58"/>
                </a:lnTo>
                <a:lnTo>
                  <a:pt x="2106" y="38"/>
                </a:lnTo>
                <a:lnTo>
                  <a:pt x="2062" y="22"/>
                </a:lnTo>
                <a:lnTo>
                  <a:pt x="2016" y="10"/>
                </a:lnTo>
                <a:lnTo>
                  <a:pt x="1994" y="6"/>
                </a:lnTo>
                <a:lnTo>
                  <a:pt x="1970" y="2"/>
                </a:lnTo>
                <a:lnTo>
                  <a:pt x="1944" y="0"/>
                </a:lnTo>
                <a:lnTo>
                  <a:pt x="1920" y="0"/>
                </a:lnTo>
                <a:close/>
              </a:path>
            </a:pathLst>
          </a:custGeom>
          <a:solidFill>
            <a:srgbClr val="4F8AFF"/>
          </a:solidFill>
          <a:ln w="19050" cmpd="sng">
            <a:solidFill>
              <a:srgbClr val="000066"/>
            </a:solidFill>
            <a:prstDash val="solid"/>
            <a:round/>
            <a:headEnd/>
            <a:tailEnd/>
          </a:ln>
        </p:spPr>
        <p:txBody>
          <a:bodyPr/>
          <a:lstStyle/>
          <a:p>
            <a:endParaRPr lang="en-GB"/>
          </a:p>
        </p:txBody>
      </p:sp>
      <p:sp>
        <p:nvSpPr>
          <p:cNvPr id="5128" name="Text Box 9"/>
          <p:cNvSpPr txBox="1">
            <a:spLocks noChangeArrowheads="1"/>
          </p:cNvSpPr>
          <p:nvPr/>
        </p:nvSpPr>
        <p:spPr bwMode="auto">
          <a:xfrm>
            <a:off x="3287713" y="3160713"/>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solidFill>
                  <a:schemeClr val="bg1"/>
                </a:solidFill>
              </a:rPr>
              <a:t>Drive</a:t>
            </a:r>
          </a:p>
        </p:txBody>
      </p:sp>
      <p:sp>
        <p:nvSpPr>
          <p:cNvPr id="5129" name="Text Box 10"/>
          <p:cNvSpPr txBox="1">
            <a:spLocks noChangeArrowheads="1"/>
          </p:cNvSpPr>
          <p:nvPr/>
        </p:nvSpPr>
        <p:spPr bwMode="auto">
          <a:xfrm>
            <a:off x="4860925" y="3160713"/>
            <a:ext cx="996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solidFill>
                  <a:schemeClr val="bg1"/>
                </a:solidFill>
              </a:rPr>
              <a:t>Passion</a:t>
            </a:r>
          </a:p>
        </p:txBody>
      </p:sp>
      <p:sp>
        <p:nvSpPr>
          <p:cNvPr id="5130" name="Text Box 11"/>
          <p:cNvSpPr txBox="1">
            <a:spLocks noChangeArrowheads="1"/>
          </p:cNvSpPr>
          <p:nvPr/>
        </p:nvSpPr>
        <p:spPr bwMode="auto">
          <a:xfrm>
            <a:off x="3148013" y="4857750"/>
            <a:ext cx="996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solidFill>
                  <a:schemeClr val="bg1"/>
                </a:solidFill>
              </a:rPr>
              <a:t>Integrity</a:t>
            </a:r>
          </a:p>
        </p:txBody>
      </p:sp>
      <p:sp>
        <p:nvSpPr>
          <p:cNvPr id="5131" name="Text Box 12"/>
          <p:cNvSpPr txBox="1">
            <a:spLocks noChangeArrowheads="1"/>
          </p:cNvSpPr>
          <p:nvPr/>
        </p:nvSpPr>
        <p:spPr bwMode="auto">
          <a:xfrm>
            <a:off x="4897438" y="4857750"/>
            <a:ext cx="920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solidFill>
                  <a:srgbClr val="000066"/>
                </a:solidFill>
              </a:rPr>
              <a:t>Growth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GB" altLang="en-US" smtClean="0"/>
              <a:t>You can also include pictures</a:t>
            </a:r>
          </a:p>
        </p:txBody>
      </p:sp>
      <p:sp>
        <p:nvSpPr>
          <p:cNvPr id="7171" name="Freeform 8" descr="stonehenge"/>
          <p:cNvSpPr>
            <a:spLocks/>
          </p:cNvSpPr>
          <p:nvPr/>
        </p:nvSpPr>
        <p:spPr bwMode="auto">
          <a:xfrm>
            <a:off x="2667000" y="1798638"/>
            <a:ext cx="3810000" cy="3810000"/>
          </a:xfrm>
          <a:custGeom>
            <a:avLst/>
            <a:gdLst>
              <a:gd name="T0" fmla="*/ 3048000 w 2400"/>
              <a:gd name="T1" fmla="*/ 0 h 2400"/>
              <a:gd name="T2" fmla="*/ 762000 w 2400"/>
              <a:gd name="T3" fmla="*/ 0 h 2400"/>
              <a:gd name="T4" fmla="*/ 762000 w 2400"/>
              <a:gd name="T5" fmla="*/ 0 h 2400"/>
              <a:gd name="T6" fmla="*/ 723900 w 2400"/>
              <a:gd name="T7" fmla="*/ 0 h 2400"/>
              <a:gd name="T8" fmla="*/ 682625 w 2400"/>
              <a:gd name="T9" fmla="*/ 3175 h 2400"/>
              <a:gd name="T10" fmla="*/ 644525 w 2400"/>
              <a:gd name="T11" fmla="*/ 9525 h 2400"/>
              <a:gd name="T12" fmla="*/ 609600 w 2400"/>
              <a:gd name="T13" fmla="*/ 15875 h 2400"/>
              <a:gd name="T14" fmla="*/ 536575 w 2400"/>
              <a:gd name="T15" fmla="*/ 34925 h 2400"/>
              <a:gd name="T16" fmla="*/ 466725 w 2400"/>
              <a:gd name="T17" fmla="*/ 60325 h 2400"/>
              <a:gd name="T18" fmla="*/ 400050 w 2400"/>
              <a:gd name="T19" fmla="*/ 92075 h 2400"/>
              <a:gd name="T20" fmla="*/ 336550 w 2400"/>
              <a:gd name="T21" fmla="*/ 130175 h 2400"/>
              <a:gd name="T22" fmla="*/ 276225 w 2400"/>
              <a:gd name="T23" fmla="*/ 174625 h 2400"/>
              <a:gd name="T24" fmla="*/ 222250 w 2400"/>
              <a:gd name="T25" fmla="*/ 222250 h 2400"/>
              <a:gd name="T26" fmla="*/ 174625 w 2400"/>
              <a:gd name="T27" fmla="*/ 276225 h 2400"/>
              <a:gd name="T28" fmla="*/ 130175 w 2400"/>
              <a:gd name="T29" fmla="*/ 336550 h 2400"/>
              <a:gd name="T30" fmla="*/ 92075 w 2400"/>
              <a:gd name="T31" fmla="*/ 400050 h 2400"/>
              <a:gd name="T32" fmla="*/ 60325 w 2400"/>
              <a:gd name="T33" fmla="*/ 466725 h 2400"/>
              <a:gd name="T34" fmla="*/ 34925 w 2400"/>
              <a:gd name="T35" fmla="*/ 536575 h 2400"/>
              <a:gd name="T36" fmla="*/ 15875 w 2400"/>
              <a:gd name="T37" fmla="*/ 609600 h 2400"/>
              <a:gd name="T38" fmla="*/ 9525 w 2400"/>
              <a:gd name="T39" fmla="*/ 644525 h 2400"/>
              <a:gd name="T40" fmla="*/ 3175 w 2400"/>
              <a:gd name="T41" fmla="*/ 682625 h 2400"/>
              <a:gd name="T42" fmla="*/ 0 w 2400"/>
              <a:gd name="T43" fmla="*/ 723900 h 2400"/>
              <a:gd name="T44" fmla="*/ 0 w 2400"/>
              <a:gd name="T45" fmla="*/ 762000 h 2400"/>
              <a:gd name="T46" fmla="*/ 0 w 2400"/>
              <a:gd name="T47" fmla="*/ 3048000 h 2400"/>
              <a:gd name="T48" fmla="*/ 0 w 2400"/>
              <a:gd name="T49" fmla="*/ 3810000 h 2400"/>
              <a:gd name="T50" fmla="*/ 762000 w 2400"/>
              <a:gd name="T51" fmla="*/ 3810000 h 2400"/>
              <a:gd name="T52" fmla="*/ 3048000 w 2400"/>
              <a:gd name="T53" fmla="*/ 3810000 h 2400"/>
              <a:gd name="T54" fmla="*/ 3048000 w 2400"/>
              <a:gd name="T55" fmla="*/ 3810000 h 2400"/>
              <a:gd name="T56" fmla="*/ 3086100 w 2400"/>
              <a:gd name="T57" fmla="*/ 3810000 h 2400"/>
              <a:gd name="T58" fmla="*/ 3127375 w 2400"/>
              <a:gd name="T59" fmla="*/ 3806825 h 2400"/>
              <a:gd name="T60" fmla="*/ 3165475 w 2400"/>
              <a:gd name="T61" fmla="*/ 3800475 h 2400"/>
              <a:gd name="T62" fmla="*/ 3200400 w 2400"/>
              <a:gd name="T63" fmla="*/ 3794125 h 2400"/>
              <a:gd name="T64" fmla="*/ 3273425 w 2400"/>
              <a:gd name="T65" fmla="*/ 3775075 h 2400"/>
              <a:gd name="T66" fmla="*/ 3343275 w 2400"/>
              <a:gd name="T67" fmla="*/ 3749675 h 2400"/>
              <a:gd name="T68" fmla="*/ 3409950 w 2400"/>
              <a:gd name="T69" fmla="*/ 3717925 h 2400"/>
              <a:gd name="T70" fmla="*/ 3473450 w 2400"/>
              <a:gd name="T71" fmla="*/ 3679825 h 2400"/>
              <a:gd name="T72" fmla="*/ 3533775 w 2400"/>
              <a:gd name="T73" fmla="*/ 3635375 h 2400"/>
              <a:gd name="T74" fmla="*/ 3587750 w 2400"/>
              <a:gd name="T75" fmla="*/ 3587750 h 2400"/>
              <a:gd name="T76" fmla="*/ 3635375 w 2400"/>
              <a:gd name="T77" fmla="*/ 3533775 h 2400"/>
              <a:gd name="T78" fmla="*/ 3679825 w 2400"/>
              <a:gd name="T79" fmla="*/ 3473450 h 2400"/>
              <a:gd name="T80" fmla="*/ 3717925 w 2400"/>
              <a:gd name="T81" fmla="*/ 3409950 h 2400"/>
              <a:gd name="T82" fmla="*/ 3749675 w 2400"/>
              <a:gd name="T83" fmla="*/ 3343275 h 2400"/>
              <a:gd name="T84" fmla="*/ 3775075 w 2400"/>
              <a:gd name="T85" fmla="*/ 3273425 h 2400"/>
              <a:gd name="T86" fmla="*/ 3794125 w 2400"/>
              <a:gd name="T87" fmla="*/ 3200400 h 2400"/>
              <a:gd name="T88" fmla="*/ 3800475 w 2400"/>
              <a:gd name="T89" fmla="*/ 3165475 h 2400"/>
              <a:gd name="T90" fmla="*/ 3806825 w 2400"/>
              <a:gd name="T91" fmla="*/ 3127375 h 2400"/>
              <a:gd name="T92" fmla="*/ 3810000 w 2400"/>
              <a:gd name="T93" fmla="*/ 3086100 h 2400"/>
              <a:gd name="T94" fmla="*/ 3810000 w 2400"/>
              <a:gd name="T95" fmla="*/ 3048000 h 2400"/>
              <a:gd name="T96" fmla="*/ 3810000 w 2400"/>
              <a:gd name="T97" fmla="*/ 762000 h 2400"/>
              <a:gd name="T98" fmla="*/ 3810000 w 2400"/>
              <a:gd name="T99" fmla="*/ 0 h 2400"/>
              <a:gd name="T100" fmla="*/ 3048000 w 2400"/>
              <a:gd name="T101" fmla="*/ 0 h 24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1944" y="2400"/>
                </a:lnTo>
                <a:lnTo>
                  <a:pt x="1970" y="2398"/>
                </a:lnTo>
                <a:lnTo>
                  <a:pt x="1994" y="2394"/>
                </a:lnTo>
                <a:lnTo>
                  <a:pt x="2016" y="2390"/>
                </a:lnTo>
                <a:lnTo>
                  <a:pt x="2062" y="2378"/>
                </a:lnTo>
                <a:lnTo>
                  <a:pt x="2106" y="2362"/>
                </a:lnTo>
                <a:lnTo>
                  <a:pt x="2148" y="2342"/>
                </a:lnTo>
                <a:lnTo>
                  <a:pt x="2188" y="2318"/>
                </a:lnTo>
                <a:lnTo>
                  <a:pt x="2226" y="2290"/>
                </a:lnTo>
                <a:lnTo>
                  <a:pt x="2260" y="2260"/>
                </a:lnTo>
                <a:lnTo>
                  <a:pt x="2290" y="2226"/>
                </a:lnTo>
                <a:lnTo>
                  <a:pt x="2318" y="2188"/>
                </a:lnTo>
                <a:lnTo>
                  <a:pt x="2342" y="2148"/>
                </a:lnTo>
                <a:lnTo>
                  <a:pt x="2362" y="2106"/>
                </a:lnTo>
                <a:lnTo>
                  <a:pt x="2378" y="2062"/>
                </a:lnTo>
                <a:lnTo>
                  <a:pt x="2390" y="2016"/>
                </a:lnTo>
                <a:lnTo>
                  <a:pt x="2394" y="1994"/>
                </a:lnTo>
                <a:lnTo>
                  <a:pt x="2398" y="1970"/>
                </a:lnTo>
                <a:lnTo>
                  <a:pt x="2400" y="1944"/>
                </a:lnTo>
                <a:lnTo>
                  <a:pt x="2400" y="1920"/>
                </a:lnTo>
                <a:lnTo>
                  <a:pt x="2400" y="480"/>
                </a:lnTo>
                <a:lnTo>
                  <a:pt x="2400" y="0"/>
                </a:lnTo>
                <a:lnTo>
                  <a:pt x="1920" y="0"/>
                </a:lnTo>
                <a:close/>
              </a:path>
            </a:pathLst>
          </a:custGeom>
          <a:blipFill dpi="0" rotWithShape="1">
            <a:blip r:embed="rId3"/>
            <a:srcRect/>
            <a:stretch>
              <a:fillRect/>
            </a:stretch>
          </a:blipFill>
          <a:ln w="7620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Single Corner</a:t>
            </a:r>
          </a:p>
        </p:txBody>
      </p:sp>
      <p:sp>
        <p:nvSpPr>
          <p:cNvPr id="9219" name="Freeform 6"/>
          <p:cNvSpPr>
            <a:spLocks/>
          </p:cNvSpPr>
          <p:nvPr/>
        </p:nvSpPr>
        <p:spPr bwMode="auto">
          <a:xfrm>
            <a:off x="2667000" y="1798638"/>
            <a:ext cx="3810000" cy="3810000"/>
          </a:xfrm>
          <a:custGeom>
            <a:avLst/>
            <a:gdLst>
              <a:gd name="T0" fmla="*/ 762000 w 2400"/>
              <a:gd name="T1" fmla="*/ 0 h 2400"/>
              <a:gd name="T2" fmla="*/ 723900 w 2400"/>
              <a:gd name="T3" fmla="*/ 0 h 2400"/>
              <a:gd name="T4" fmla="*/ 644525 w 2400"/>
              <a:gd name="T5" fmla="*/ 9525 h 2400"/>
              <a:gd name="T6" fmla="*/ 536575 w 2400"/>
              <a:gd name="T7" fmla="*/ 34925 h 2400"/>
              <a:gd name="T8" fmla="*/ 400050 w 2400"/>
              <a:gd name="T9" fmla="*/ 92075 h 2400"/>
              <a:gd name="T10" fmla="*/ 276225 w 2400"/>
              <a:gd name="T11" fmla="*/ 174625 h 2400"/>
              <a:gd name="T12" fmla="*/ 174625 w 2400"/>
              <a:gd name="T13" fmla="*/ 276225 h 2400"/>
              <a:gd name="T14" fmla="*/ 92075 w 2400"/>
              <a:gd name="T15" fmla="*/ 400050 h 2400"/>
              <a:gd name="T16" fmla="*/ 34925 w 2400"/>
              <a:gd name="T17" fmla="*/ 536575 h 2400"/>
              <a:gd name="T18" fmla="*/ 9525 w 2400"/>
              <a:gd name="T19" fmla="*/ 644525 h 2400"/>
              <a:gd name="T20" fmla="*/ 0 w 2400"/>
              <a:gd name="T21" fmla="*/ 723900 h 2400"/>
              <a:gd name="T22" fmla="*/ 0 w 2400"/>
              <a:gd name="T23" fmla="*/ 3048000 h 2400"/>
              <a:gd name="T24" fmla="*/ 762000 w 2400"/>
              <a:gd name="T25" fmla="*/ 3810000 h 2400"/>
              <a:gd name="T26" fmla="*/ 3048000 w 2400"/>
              <a:gd name="T27" fmla="*/ 3810000 h 2400"/>
              <a:gd name="T28" fmla="*/ 3127375 w 2400"/>
              <a:gd name="T29" fmla="*/ 3806825 h 2400"/>
              <a:gd name="T30" fmla="*/ 3200400 w 2400"/>
              <a:gd name="T31" fmla="*/ 3794125 h 2400"/>
              <a:gd name="T32" fmla="*/ 3343275 w 2400"/>
              <a:gd name="T33" fmla="*/ 3749675 h 2400"/>
              <a:gd name="T34" fmla="*/ 3473450 w 2400"/>
              <a:gd name="T35" fmla="*/ 3679825 h 2400"/>
              <a:gd name="T36" fmla="*/ 3587750 w 2400"/>
              <a:gd name="T37" fmla="*/ 3587750 h 2400"/>
              <a:gd name="T38" fmla="*/ 3679825 w 2400"/>
              <a:gd name="T39" fmla="*/ 3473450 h 2400"/>
              <a:gd name="T40" fmla="*/ 3749675 w 2400"/>
              <a:gd name="T41" fmla="*/ 3343275 h 2400"/>
              <a:gd name="T42" fmla="*/ 3794125 w 2400"/>
              <a:gd name="T43" fmla="*/ 3200400 h 2400"/>
              <a:gd name="T44" fmla="*/ 3806825 w 2400"/>
              <a:gd name="T45" fmla="*/ 3127375 h 2400"/>
              <a:gd name="T46" fmla="*/ 3810000 w 2400"/>
              <a:gd name="T47" fmla="*/ 3048000 h 2400"/>
              <a:gd name="T48" fmla="*/ 3810000 w 2400"/>
              <a:gd name="T49" fmla="*/ 762000 h 2400"/>
              <a:gd name="T50" fmla="*/ 3806825 w 2400"/>
              <a:gd name="T51" fmla="*/ 682625 h 2400"/>
              <a:gd name="T52" fmla="*/ 3794125 w 2400"/>
              <a:gd name="T53" fmla="*/ 609600 h 2400"/>
              <a:gd name="T54" fmla="*/ 3749675 w 2400"/>
              <a:gd name="T55" fmla="*/ 466725 h 2400"/>
              <a:gd name="T56" fmla="*/ 3679825 w 2400"/>
              <a:gd name="T57" fmla="*/ 336550 h 2400"/>
              <a:gd name="T58" fmla="*/ 3587750 w 2400"/>
              <a:gd name="T59" fmla="*/ 222250 h 2400"/>
              <a:gd name="T60" fmla="*/ 3473450 w 2400"/>
              <a:gd name="T61" fmla="*/ 130175 h 2400"/>
              <a:gd name="T62" fmla="*/ 3343275 w 2400"/>
              <a:gd name="T63" fmla="*/ 60325 h 2400"/>
              <a:gd name="T64" fmla="*/ 3200400 w 2400"/>
              <a:gd name="T65" fmla="*/ 15875 h 2400"/>
              <a:gd name="T66" fmla="*/ 3127375 w 2400"/>
              <a:gd name="T67" fmla="*/ 3175 h 2400"/>
              <a:gd name="T68" fmla="*/ 3048000 w 2400"/>
              <a:gd name="T69" fmla="*/ 0 h 24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1944" y="2400"/>
                </a:lnTo>
                <a:lnTo>
                  <a:pt x="1970" y="2398"/>
                </a:lnTo>
                <a:lnTo>
                  <a:pt x="1994" y="2394"/>
                </a:lnTo>
                <a:lnTo>
                  <a:pt x="2016" y="2390"/>
                </a:lnTo>
                <a:lnTo>
                  <a:pt x="2062" y="2378"/>
                </a:lnTo>
                <a:lnTo>
                  <a:pt x="2106" y="2362"/>
                </a:lnTo>
                <a:lnTo>
                  <a:pt x="2148" y="2342"/>
                </a:lnTo>
                <a:lnTo>
                  <a:pt x="2188" y="2318"/>
                </a:lnTo>
                <a:lnTo>
                  <a:pt x="2226" y="2290"/>
                </a:lnTo>
                <a:lnTo>
                  <a:pt x="2260" y="2260"/>
                </a:lnTo>
                <a:lnTo>
                  <a:pt x="2290" y="2226"/>
                </a:lnTo>
                <a:lnTo>
                  <a:pt x="2318" y="2188"/>
                </a:lnTo>
                <a:lnTo>
                  <a:pt x="2342" y="2148"/>
                </a:lnTo>
                <a:lnTo>
                  <a:pt x="2362" y="2106"/>
                </a:lnTo>
                <a:lnTo>
                  <a:pt x="2378" y="2062"/>
                </a:lnTo>
                <a:lnTo>
                  <a:pt x="2390" y="2016"/>
                </a:lnTo>
                <a:lnTo>
                  <a:pt x="2394" y="1994"/>
                </a:lnTo>
                <a:lnTo>
                  <a:pt x="2398" y="1970"/>
                </a:lnTo>
                <a:lnTo>
                  <a:pt x="2400" y="1944"/>
                </a:lnTo>
                <a:lnTo>
                  <a:pt x="2400" y="1920"/>
                </a:lnTo>
                <a:lnTo>
                  <a:pt x="2400" y="480"/>
                </a:lnTo>
                <a:lnTo>
                  <a:pt x="2400" y="456"/>
                </a:lnTo>
                <a:lnTo>
                  <a:pt x="2398" y="430"/>
                </a:lnTo>
                <a:lnTo>
                  <a:pt x="2394" y="406"/>
                </a:lnTo>
                <a:lnTo>
                  <a:pt x="2390" y="384"/>
                </a:lnTo>
                <a:lnTo>
                  <a:pt x="2378" y="338"/>
                </a:lnTo>
                <a:lnTo>
                  <a:pt x="2362" y="294"/>
                </a:lnTo>
                <a:lnTo>
                  <a:pt x="2342" y="252"/>
                </a:lnTo>
                <a:lnTo>
                  <a:pt x="2318" y="212"/>
                </a:lnTo>
                <a:lnTo>
                  <a:pt x="2290" y="174"/>
                </a:lnTo>
                <a:lnTo>
                  <a:pt x="2260" y="140"/>
                </a:lnTo>
                <a:lnTo>
                  <a:pt x="2226" y="110"/>
                </a:lnTo>
                <a:lnTo>
                  <a:pt x="2188" y="82"/>
                </a:lnTo>
                <a:lnTo>
                  <a:pt x="2148" y="58"/>
                </a:lnTo>
                <a:lnTo>
                  <a:pt x="2106" y="38"/>
                </a:lnTo>
                <a:lnTo>
                  <a:pt x="2062" y="22"/>
                </a:lnTo>
                <a:lnTo>
                  <a:pt x="2016" y="10"/>
                </a:lnTo>
                <a:lnTo>
                  <a:pt x="1994" y="6"/>
                </a:lnTo>
                <a:lnTo>
                  <a:pt x="1970" y="2"/>
                </a:lnTo>
                <a:lnTo>
                  <a:pt x="1944" y="0"/>
                </a:lnTo>
                <a:lnTo>
                  <a:pt x="1920" y="0"/>
                </a:lnTo>
                <a:close/>
              </a:path>
            </a:pathLst>
          </a:custGeom>
          <a:gradFill rotWithShape="1">
            <a:gsLst>
              <a:gs pos="0">
                <a:srgbClr val="2A6CA2"/>
              </a:gs>
              <a:gs pos="100000">
                <a:srgbClr val="307CBA"/>
              </a:gs>
            </a:gsLst>
            <a:lin ang="18900000" scaled="1"/>
          </a:gra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Opposite corners</a:t>
            </a:r>
          </a:p>
        </p:txBody>
      </p:sp>
      <p:sp>
        <p:nvSpPr>
          <p:cNvPr id="11267" name="Freeform 3"/>
          <p:cNvSpPr>
            <a:spLocks/>
          </p:cNvSpPr>
          <p:nvPr/>
        </p:nvSpPr>
        <p:spPr bwMode="auto">
          <a:xfrm>
            <a:off x="2667000" y="1798638"/>
            <a:ext cx="3810000" cy="3810000"/>
          </a:xfrm>
          <a:custGeom>
            <a:avLst/>
            <a:gdLst>
              <a:gd name="T0" fmla="*/ 3048000 w 2400"/>
              <a:gd name="T1" fmla="*/ 0 h 2400"/>
              <a:gd name="T2" fmla="*/ 762000 w 2400"/>
              <a:gd name="T3" fmla="*/ 0 h 2400"/>
              <a:gd name="T4" fmla="*/ 762000 w 2400"/>
              <a:gd name="T5" fmla="*/ 0 h 2400"/>
              <a:gd name="T6" fmla="*/ 723900 w 2400"/>
              <a:gd name="T7" fmla="*/ 0 h 2400"/>
              <a:gd name="T8" fmla="*/ 682625 w 2400"/>
              <a:gd name="T9" fmla="*/ 3175 h 2400"/>
              <a:gd name="T10" fmla="*/ 644525 w 2400"/>
              <a:gd name="T11" fmla="*/ 9525 h 2400"/>
              <a:gd name="T12" fmla="*/ 609600 w 2400"/>
              <a:gd name="T13" fmla="*/ 15875 h 2400"/>
              <a:gd name="T14" fmla="*/ 536575 w 2400"/>
              <a:gd name="T15" fmla="*/ 34925 h 2400"/>
              <a:gd name="T16" fmla="*/ 466725 w 2400"/>
              <a:gd name="T17" fmla="*/ 60325 h 2400"/>
              <a:gd name="T18" fmla="*/ 400050 w 2400"/>
              <a:gd name="T19" fmla="*/ 92075 h 2400"/>
              <a:gd name="T20" fmla="*/ 336550 w 2400"/>
              <a:gd name="T21" fmla="*/ 130175 h 2400"/>
              <a:gd name="T22" fmla="*/ 276225 w 2400"/>
              <a:gd name="T23" fmla="*/ 174625 h 2400"/>
              <a:gd name="T24" fmla="*/ 222250 w 2400"/>
              <a:gd name="T25" fmla="*/ 222250 h 2400"/>
              <a:gd name="T26" fmla="*/ 174625 w 2400"/>
              <a:gd name="T27" fmla="*/ 276225 h 2400"/>
              <a:gd name="T28" fmla="*/ 130175 w 2400"/>
              <a:gd name="T29" fmla="*/ 336550 h 2400"/>
              <a:gd name="T30" fmla="*/ 92075 w 2400"/>
              <a:gd name="T31" fmla="*/ 400050 h 2400"/>
              <a:gd name="T32" fmla="*/ 60325 w 2400"/>
              <a:gd name="T33" fmla="*/ 466725 h 2400"/>
              <a:gd name="T34" fmla="*/ 34925 w 2400"/>
              <a:gd name="T35" fmla="*/ 536575 h 2400"/>
              <a:gd name="T36" fmla="*/ 15875 w 2400"/>
              <a:gd name="T37" fmla="*/ 609600 h 2400"/>
              <a:gd name="T38" fmla="*/ 9525 w 2400"/>
              <a:gd name="T39" fmla="*/ 644525 h 2400"/>
              <a:gd name="T40" fmla="*/ 3175 w 2400"/>
              <a:gd name="T41" fmla="*/ 682625 h 2400"/>
              <a:gd name="T42" fmla="*/ 0 w 2400"/>
              <a:gd name="T43" fmla="*/ 723900 h 2400"/>
              <a:gd name="T44" fmla="*/ 0 w 2400"/>
              <a:gd name="T45" fmla="*/ 762000 h 2400"/>
              <a:gd name="T46" fmla="*/ 0 w 2400"/>
              <a:gd name="T47" fmla="*/ 3048000 h 2400"/>
              <a:gd name="T48" fmla="*/ 0 w 2400"/>
              <a:gd name="T49" fmla="*/ 3810000 h 2400"/>
              <a:gd name="T50" fmla="*/ 762000 w 2400"/>
              <a:gd name="T51" fmla="*/ 3810000 h 2400"/>
              <a:gd name="T52" fmla="*/ 3048000 w 2400"/>
              <a:gd name="T53" fmla="*/ 3810000 h 2400"/>
              <a:gd name="T54" fmla="*/ 3048000 w 2400"/>
              <a:gd name="T55" fmla="*/ 3810000 h 2400"/>
              <a:gd name="T56" fmla="*/ 3086100 w 2400"/>
              <a:gd name="T57" fmla="*/ 3810000 h 2400"/>
              <a:gd name="T58" fmla="*/ 3127375 w 2400"/>
              <a:gd name="T59" fmla="*/ 3806825 h 2400"/>
              <a:gd name="T60" fmla="*/ 3165475 w 2400"/>
              <a:gd name="T61" fmla="*/ 3800475 h 2400"/>
              <a:gd name="T62" fmla="*/ 3200400 w 2400"/>
              <a:gd name="T63" fmla="*/ 3794125 h 2400"/>
              <a:gd name="T64" fmla="*/ 3273425 w 2400"/>
              <a:gd name="T65" fmla="*/ 3775075 h 2400"/>
              <a:gd name="T66" fmla="*/ 3343275 w 2400"/>
              <a:gd name="T67" fmla="*/ 3749675 h 2400"/>
              <a:gd name="T68" fmla="*/ 3409950 w 2400"/>
              <a:gd name="T69" fmla="*/ 3717925 h 2400"/>
              <a:gd name="T70" fmla="*/ 3473450 w 2400"/>
              <a:gd name="T71" fmla="*/ 3679825 h 2400"/>
              <a:gd name="T72" fmla="*/ 3533775 w 2400"/>
              <a:gd name="T73" fmla="*/ 3635375 h 2400"/>
              <a:gd name="T74" fmla="*/ 3587750 w 2400"/>
              <a:gd name="T75" fmla="*/ 3587750 h 2400"/>
              <a:gd name="T76" fmla="*/ 3635375 w 2400"/>
              <a:gd name="T77" fmla="*/ 3533775 h 2400"/>
              <a:gd name="T78" fmla="*/ 3679825 w 2400"/>
              <a:gd name="T79" fmla="*/ 3473450 h 2400"/>
              <a:gd name="T80" fmla="*/ 3717925 w 2400"/>
              <a:gd name="T81" fmla="*/ 3409950 h 2400"/>
              <a:gd name="T82" fmla="*/ 3749675 w 2400"/>
              <a:gd name="T83" fmla="*/ 3343275 h 2400"/>
              <a:gd name="T84" fmla="*/ 3775075 w 2400"/>
              <a:gd name="T85" fmla="*/ 3273425 h 2400"/>
              <a:gd name="T86" fmla="*/ 3794125 w 2400"/>
              <a:gd name="T87" fmla="*/ 3200400 h 2400"/>
              <a:gd name="T88" fmla="*/ 3800475 w 2400"/>
              <a:gd name="T89" fmla="*/ 3165475 h 2400"/>
              <a:gd name="T90" fmla="*/ 3806825 w 2400"/>
              <a:gd name="T91" fmla="*/ 3127375 h 2400"/>
              <a:gd name="T92" fmla="*/ 3810000 w 2400"/>
              <a:gd name="T93" fmla="*/ 3086100 h 2400"/>
              <a:gd name="T94" fmla="*/ 3810000 w 2400"/>
              <a:gd name="T95" fmla="*/ 3048000 h 2400"/>
              <a:gd name="T96" fmla="*/ 3810000 w 2400"/>
              <a:gd name="T97" fmla="*/ 762000 h 2400"/>
              <a:gd name="T98" fmla="*/ 3810000 w 2400"/>
              <a:gd name="T99" fmla="*/ 0 h 2400"/>
              <a:gd name="T100" fmla="*/ 3048000 w 2400"/>
              <a:gd name="T101" fmla="*/ 0 h 24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1944" y="2400"/>
                </a:lnTo>
                <a:lnTo>
                  <a:pt x="1970" y="2398"/>
                </a:lnTo>
                <a:lnTo>
                  <a:pt x="1994" y="2394"/>
                </a:lnTo>
                <a:lnTo>
                  <a:pt x="2016" y="2390"/>
                </a:lnTo>
                <a:lnTo>
                  <a:pt x="2062" y="2378"/>
                </a:lnTo>
                <a:lnTo>
                  <a:pt x="2106" y="2362"/>
                </a:lnTo>
                <a:lnTo>
                  <a:pt x="2148" y="2342"/>
                </a:lnTo>
                <a:lnTo>
                  <a:pt x="2188" y="2318"/>
                </a:lnTo>
                <a:lnTo>
                  <a:pt x="2226" y="2290"/>
                </a:lnTo>
                <a:lnTo>
                  <a:pt x="2260" y="2260"/>
                </a:lnTo>
                <a:lnTo>
                  <a:pt x="2290" y="2226"/>
                </a:lnTo>
                <a:lnTo>
                  <a:pt x="2318" y="2188"/>
                </a:lnTo>
                <a:lnTo>
                  <a:pt x="2342" y="2148"/>
                </a:lnTo>
                <a:lnTo>
                  <a:pt x="2362" y="2106"/>
                </a:lnTo>
                <a:lnTo>
                  <a:pt x="2378" y="2062"/>
                </a:lnTo>
                <a:lnTo>
                  <a:pt x="2390" y="2016"/>
                </a:lnTo>
                <a:lnTo>
                  <a:pt x="2394" y="1994"/>
                </a:lnTo>
                <a:lnTo>
                  <a:pt x="2398" y="1970"/>
                </a:lnTo>
                <a:lnTo>
                  <a:pt x="2400" y="1944"/>
                </a:lnTo>
                <a:lnTo>
                  <a:pt x="2400" y="1920"/>
                </a:lnTo>
                <a:lnTo>
                  <a:pt x="2400" y="480"/>
                </a:lnTo>
                <a:lnTo>
                  <a:pt x="2400" y="0"/>
                </a:lnTo>
                <a:lnTo>
                  <a:pt x="1920" y="0"/>
                </a:lnTo>
                <a:close/>
              </a:path>
            </a:pathLst>
          </a:custGeom>
          <a:gradFill rotWithShape="1">
            <a:gsLst>
              <a:gs pos="0">
                <a:srgbClr val="2A6CA2"/>
              </a:gs>
              <a:gs pos="100000">
                <a:srgbClr val="307CBA"/>
              </a:gs>
            </a:gsLst>
            <a:lin ang="18900000" scaled="1"/>
          </a:gra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Two corners</a:t>
            </a:r>
          </a:p>
        </p:txBody>
      </p:sp>
      <p:sp>
        <p:nvSpPr>
          <p:cNvPr id="13315" name="Freeform 7"/>
          <p:cNvSpPr>
            <a:spLocks/>
          </p:cNvSpPr>
          <p:nvPr/>
        </p:nvSpPr>
        <p:spPr bwMode="auto">
          <a:xfrm>
            <a:off x="2671763" y="1806575"/>
            <a:ext cx="3810000" cy="3810000"/>
          </a:xfrm>
          <a:custGeom>
            <a:avLst/>
            <a:gdLst>
              <a:gd name="T0" fmla="*/ 3048000 w 2400"/>
              <a:gd name="T1" fmla="*/ 0 h 2400"/>
              <a:gd name="T2" fmla="*/ 762000 w 2400"/>
              <a:gd name="T3" fmla="*/ 0 h 2400"/>
              <a:gd name="T4" fmla="*/ 762000 w 2400"/>
              <a:gd name="T5" fmla="*/ 0 h 2400"/>
              <a:gd name="T6" fmla="*/ 723900 w 2400"/>
              <a:gd name="T7" fmla="*/ 0 h 2400"/>
              <a:gd name="T8" fmla="*/ 682625 w 2400"/>
              <a:gd name="T9" fmla="*/ 3175 h 2400"/>
              <a:gd name="T10" fmla="*/ 644525 w 2400"/>
              <a:gd name="T11" fmla="*/ 9525 h 2400"/>
              <a:gd name="T12" fmla="*/ 609600 w 2400"/>
              <a:gd name="T13" fmla="*/ 15875 h 2400"/>
              <a:gd name="T14" fmla="*/ 536575 w 2400"/>
              <a:gd name="T15" fmla="*/ 34925 h 2400"/>
              <a:gd name="T16" fmla="*/ 466725 w 2400"/>
              <a:gd name="T17" fmla="*/ 60325 h 2400"/>
              <a:gd name="T18" fmla="*/ 400050 w 2400"/>
              <a:gd name="T19" fmla="*/ 92075 h 2400"/>
              <a:gd name="T20" fmla="*/ 336550 w 2400"/>
              <a:gd name="T21" fmla="*/ 130175 h 2400"/>
              <a:gd name="T22" fmla="*/ 276225 w 2400"/>
              <a:gd name="T23" fmla="*/ 174625 h 2400"/>
              <a:gd name="T24" fmla="*/ 222250 w 2400"/>
              <a:gd name="T25" fmla="*/ 222250 h 2400"/>
              <a:gd name="T26" fmla="*/ 174625 w 2400"/>
              <a:gd name="T27" fmla="*/ 276225 h 2400"/>
              <a:gd name="T28" fmla="*/ 130175 w 2400"/>
              <a:gd name="T29" fmla="*/ 336550 h 2400"/>
              <a:gd name="T30" fmla="*/ 92075 w 2400"/>
              <a:gd name="T31" fmla="*/ 400050 h 2400"/>
              <a:gd name="T32" fmla="*/ 60325 w 2400"/>
              <a:gd name="T33" fmla="*/ 466725 h 2400"/>
              <a:gd name="T34" fmla="*/ 34925 w 2400"/>
              <a:gd name="T35" fmla="*/ 536575 h 2400"/>
              <a:gd name="T36" fmla="*/ 15875 w 2400"/>
              <a:gd name="T37" fmla="*/ 609600 h 2400"/>
              <a:gd name="T38" fmla="*/ 9525 w 2400"/>
              <a:gd name="T39" fmla="*/ 644525 h 2400"/>
              <a:gd name="T40" fmla="*/ 3175 w 2400"/>
              <a:gd name="T41" fmla="*/ 682625 h 2400"/>
              <a:gd name="T42" fmla="*/ 0 w 2400"/>
              <a:gd name="T43" fmla="*/ 723900 h 2400"/>
              <a:gd name="T44" fmla="*/ 0 w 2400"/>
              <a:gd name="T45" fmla="*/ 762000 h 2400"/>
              <a:gd name="T46" fmla="*/ 0 w 2400"/>
              <a:gd name="T47" fmla="*/ 3048000 h 2400"/>
              <a:gd name="T48" fmla="*/ 0 w 2400"/>
              <a:gd name="T49" fmla="*/ 3810000 h 2400"/>
              <a:gd name="T50" fmla="*/ 762000 w 2400"/>
              <a:gd name="T51" fmla="*/ 3810000 h 2400"/>
              <a:gd name="T52" fmla="*/ 3048000 w 2400"/>
              <a:gd name="T53" fmla="*/ 3810000 h 2400"/>
              <a:gd name="T54" fmla="*/ 3810000 w 2400"/>
              <a:gd name="T55" fmla="*/ 3810000 h 2400"/>
              <a:gd name="T56" fmla="*/ 3810000 w 2400"/>
              <a:gd name="T57" fmla="*/ 3048000 h 2400"/>
              <a:gd name="T58" fmla="*/ 3810000 w 2400"/>
              <a:gd name="T59" fmla="*/ 762000 h 2400"/>
              <a:gd name="T60" fmla="*/ 3810000 w 2400"/>
              <a:gd name="T61" fmla="*/ 762000 h 2400"/>
              <a:gd name="T62" fmla="*/ 3810000 w 2400"/>
              <a:gd name="T63" fmla="*/ 723900 h 2400"/>
              <a:gd name="T64" fmla="*/ 3806825 w 2400"/>
              <a:gd name="T65" fmla="*/ 682625 h 2400"/>
              <a:gd name="T66" fmla="*/ 3800475 w 2400"/>
              <a:gd name="T67" fmla="*/ 644525 h 2400"/>
              <a:gd name="T68" fmla="*/ 3794125 w 2400"/>
              <a:gd name="T69" fmla="*/ 609600 h 2400"/>
              <a:gd name="T70" fmla="*/ 3775075 w 2400"/>
              <a:gd name="T71" fmla="*/ 536575 h 2400"/>
              <a:gd name="T72" fmla="*/ 3749675 w 2400"/>
              <a:gd name="T73" fmla="*/ 466725 h 2400"/>
              <a:gd name="T74" fmla="*/ 3717925 w 2400"/>
              <a:gd name="T75" fmla="*/ 400050 h 2400"/>
              <a:gd name="T76" fmla="*/ 3679825 w 2400"/>
              <a:gd name="T77" fmla="*/ 336550 h 2400"/>
              <a:gd name="T78" fmla="*/ 3635375 w 2400"/>
              <a:gd name="T79" fmla="*/ 276225 h 2400"/>
              <a:gd name="T80" fmla="*/ 3587750 w 2400"/>
              <a:gd name="T81" fmla="*/ 222250 h 2400"/>
              <a:gd name="T82" fmla="*/ 3533775 w 2400"/>
              <a:gd name="T83" fmla="*/ 174625 h 2400"/>
              <a:gd name="T84" fmla="*/ 3473450 w 2400"/>
              <a:gd name="T85" fmla="*/ 130175 h 2400"/>
              <a:gd name="T86" fmla="*/ 3409950 w 2400"/>
              <a:gd name="T87" fmla="*/ 92075 h 2400"/>
              <a:gd name="T88" fmla="*/ 3343275 w 2400"/>
              <a:gd name="T89" fmla="*/ 60325 h 2400"/>
              <a:gd name="T90" fmla="*/ 3273425 w 2400"/>
              <a:gd name="T91" fmla="*/ 34925 h 2400"/>
              <a:gd name="T92" fmla="*/ 3200400 w 2400"/>
              <a:gd name="T93" fmla="*/ 15875 h 2400"/>
              <a:gd name="T94" fmla="*/ 3165475 w 2400"/>
              <a:gd name="T95" fmla="*/ 9525 h 2400"/>
              <a:gd name="T96" fmla="*/ 3127375 w 2400"/>
              <a:gd name="T97" fmla="*/ 3175 h 2400"/>
              <a:gd name="T98" fmla="*/ 3086100 w 2400"/>
              <a:gd name="T99" fmla="*/ 0 h 2400"/>
              <a:gd name="T100" fmla="*/ 3048000 w 2400"/>
              <a:gd name="T101" fmla="*/ 0 h 2400"/>
              <a:gd name="T102" fmla="*/ 3048000 w 2400"/>
              <a:gd name="T103" fmla="*/ 0 h 240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400" h="2400">
                <a:moveTo>
                  <a:pt x="1920" y="0"/>
                </a:moveTo>
                <a:lnTo>
                  <a:pt x="480" y="0"/>
                </a:lnTo>
                <a:lnTo>
                  <a:pt x="456" y="0"/>
                </a:lnTo>
                <a:lnTo>
                  <a:pt x="430" y="2"/>
                </a:lnTo>
                <a:lnTo>
                  <a:pt x="406" y="6"/>
                </a:lnTo>
                <a:lnTo>
                  <a:pt x="384" y="10"/>
                </a:lnTo>
                <a:lnTo>
                  <a:pt x="338" y="22"/>
                </a:lnTo>
                <a:lnTo>
                  <a:pt x="294" y="38"/>
                </a:lnTo>
                <a:lnTo>
                  <a:pt x="252" y="58"/>
                </a:lnTo>
                <a:lnTo>
                  <a:pt x="212" y="82"/>
                </a:lnTo>
                <a:lnTo>
                  <a:pt x="174" y="110"/>
                </a:lnTo>
                <a:lnTo>
                  <a:pt x="140" y="140"/>
                </a:lnTo>
                <a:lnTo>
                  <a:pt x="110" y="174"/>
                </a:lnTo>
                <a:lnTo>
                  <a:pt x="82" y="212"/>
                </a:lnTo>
                <a:lnTo>
                  <a:pt x="58" y="252"/>
                </a:lnTo>
                <a:lnTo>
                  <a:pt x="38" y="294"/>
                </a:lnTo>
                <a:lnTo>
                  <a:pt x="22" y="338"/>
                </a:lnTo>
                <a:lnTo>
                  <a:pt x="10" y="384"/>
                </a:lnTo>
                <a:lnTo>
                  <a:pt x="6" y="406"/>
                </a:lnTo>
                <a:lnTo>
                  <a:pt x="2" y="430"/>
                </a:lnTo>
                <a:lnTo>
                  <a:pt x="0" y="456"/>
                </a:lnTo>
                <a:lnTo>
                  <a:pt x="0" y="480"/>
                </a:lnTo>
                <a:lnTo>
                  <a:pt x="0" y="1920"/>
                </a:lnTo>
                <a:lnTo>
                  <a:pt x="0" y="2400"/>
                </a:lnTo>
                <a:lnTo>
                  <a:pt x="480" y="2400"/>
                </a:lnTo>
                <a:lnTo>
                  <a:pt x="1920" y="2400"/>
                </a:lnTo>
                <a:lnTo>
                  <a:pt x="2400" y="2400"/>
                </a:lnTo>
                <a:lnTo>
                  <a:pt x="2400" y="1920"/>
                </a:lnTo>
                <a:lnTo>
                  <a:pt x="2400" y="480"/>
                </a:lnTo>
                <a:lnTo>
                  <a:pt x="2400" y="456"/>
                </a:lnTo>
                <a:lnTo>
                  <a:pt x="2398" y="430"/>
                </a:lnTo>
                <a:lnTo>
                  <a:pt x="2394" y="406"/>
                </a:lnTo>
                <a:lnTo>
                  <a:pt x="2390" y="384"/>
                </a:lnTo>
                <a:lnTo>
                  <a:pt x="2378" y="338"/>
                </a:lnTo>
                <a:lnTo>
                  <a:pt x="2362" y="294"/>
                </a:lnTo>
                <a:lnTo>
                  <a:pt x="2342" y="252"/>
                </a:lnTo>
                <a:lnTo>
                  <a:pt x="2318" y="212"/>
                </a:lnTo>
                <a:lnTo>
                  <a:pt x="2290" y="174"/>
                </a:lnTo>
                <a:lnTo>
                  <a:pt x="2260" y="140"/>
                </a:lnTo>
                <a:lnTo>
                  <a:pt x="2226" y="110"/>
                </a:lnTo>
                <a:lnTo>
                  <a:pt x="2188" y="82"/>
                </a:lnTo>
                <a:lnTo>
                  <a:pt x="2148" y="58"/>
                </a:lnTo>
                <a:lnTo>
                  <a:pt x="2106" y="38"/>
                </a:lnTo>
                <a:lnTo>
                  <a:pt x="2062" y="22"/>
                </a:lnTo>
                <a:lnTo>
                  <a:pt x="2016" y="10"/>
                </a:lnTo>
                <a:lnTo>
                  <a:pt x="1994" y="6"/>
                </a:lnTo>
                <a:lnTo>
                  <a:pt x="1970" y="2"/>
                </a:lnTo>
                <a:lnTo>
                  <a:pt x="1944" y="0"/>
                </a:lnTo>
                <a:lnTo>
                  <a:pt x="1920" y="0"/>
                </a:lnTo>
                <a:close/>
              </a:path>
            </a:pathLst>
          </a:custGeom>
          <a:gradFill rotWithShape="1">
            <a:gsLst>
              <a:gs pos="0">
                <a:srgbClr val="2A6CA2"/>
              </a:gs>
              <a:gs pos="100000">
                <a:srgbClr val="307CBA"/>
              </a:gs>
            </a:gsLst>
            <a:lin ang="18900000" scaled="1"/>
          </a:gra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Two corners</a:t>
            </a:r>
          </a:p>
        </p:txBody>
      </p:sp>
      <p:sp>
        <p:nvSpPr>
          <p:cNvPr id="15363" name="Freeform 6"/>
          <p:cNvSpPr>
            <a:spLocks/>
          </p:cNvSpPr>
          <p:nvPr/>
        </p:nvSpPr>
        <p:spPr bwMode="auto">
          <a:xfrm>
            <a:off x="2667000" y="1798638"/>
            <a:ext cx="3810000" cy="3810000"/>
          </a:xfrm>
          <a:custGeom>
            <a:avLst/>
            <a:gdLst>
              <a:gd name="T0" fmla="*/ 3429000 w 2400"/>
              <a:gd name="T1" fmla="*/ 0 h 2400"/>
              <a:gd name="T2" fmla="*/ 381000 w 2400"/>
              <a:gd name="T3" fmla="*/ 0 h 2400"/>
              <a:gd name="T4" fmla="*/ 381000 w 2400"/>
              <a:gd name="T5" fmla="*/ 0 h 2400"/>
              <a:gd name="T6" fmla="*/ 342900 w 2400"/>
              <a:gd name="T7" fmla="*/ 3175 h 2400"/>
              <a:gd name="T8" fmla="*/ 304800 w 2400"/>
              <a:gd name="T9" fmla="*/ 6350 h 2400"/>
              <a:gd name="T10" fmla="*/ 266700 w 2400"/>
              <a:gd name="T11" fmla="*/ 15875 h 2400"/>
              <a:gd name="T12" fmla="*/ 231775 w 2400"/>
              <a:gd name="T13" fmla="*/ 28575 h 2400"/>
              <a:gd name="T14" fmla="*/ 200025 w 2400"/>
              <a:gd name="T15" fmla="*/ 44450 h 2400"/>
              <a:gd name="T16" fmla="*/ 168275 w 2400"/>
              <a:gd name="T17" fmla="*/ 63500 h 2400"/>
              <a:gd name="T18" fmla="*/ 139700 w 2400"/>
              <a:gd name="T19" fmla="*/ 85725 h 2400"/>
              <a:gd name="T20" fmla="*/ 111125 w 2400"/>
              <a:gd name="T21" fmla="*/ 111125 h 2400"/>
              <a:gd name="T22" fmla="*/ 85725 w 2400"/>
              <a:gd name="T23" fmla="*/ 139700 h 2400"/>
              <a:gd name="T24" fmla="*/ 63500 w 2400"/>
              <a:gd name="T25" fmla="*/ 168275 h 2400"/>
              <a:gd name="T26" fmla="*/ 44450 w 2400"/>
              <a:gd name="T27" fmla="*/ 200025 h 2400"/>
              <a:gd name="T28" fmla="*/ 28575 w 2400"/>
              <a:gd name="T29" fmla="*/ 231775 h 2400"/>
              <a:gd name="T30" fmla="*/ 15875 w 2400"/>
              <a:gd name="T31" fmla="*/ 266700 h 2400"/>
              <a:gd name="T32" fmla="*/ 6350 w 2400"/>
              <a:gd name="T33" fmla="*/ 304800 h 2400"/>
              <a:gd name="T34" fmla="*/ 3175 w 2400"/>
              <a:gd name="T35" fmla="*/ 342900 h 2400"/>
              <a:gd name="T36" fmla="*/ 0 w 2400"/>
              <a:gd name="T37" fmla="*/ 381000 h 2400"/>
              <a:gd name="T38" fmla="*/ 0 w 2400"/>
              <a:gd name="T39" fmla="*/ 3429000 h 2400"/>
              <a:gd name="T40" fmla="*/ 0 w 2400"/>
              <a:gd name="T41" fmla="*/ 3810000 h 2400"/>
              <a:gd name="T42" fmla="*/ 381000 w 2400"/>
              <a:gd name="T43" fmla="*/ 3810000 h 2400"/>
              <a:gd name="T44" fmla="*/ 3429000 w 2400"/>
              <a:gd name="T45" fmla="*/ 3810000 h 2400"/>
              <a:gd name="T46" fmla="*/ 3810000 w 2400"/>
              <a:gd name="T47" fmla="*/ 3810000 h 2400"/>
              <a:gd name="T48" fmla="*/ 3810000 w 2400"/>
              <a:gd name="T49" fmla="*/ 3429000 h 2400"/>
              <a:gd name="T50" fmla="*/ 3810000 w 2400"/>
              <a:gd name="T51" fmla="*/ 381000 h 2400"/>
              <a:gd name="T52" fmla="*/ 3810000 w 2400"/>
              <a:gd name="T53" fmla="*/ 381000 h 2400"/>
              <a:gd name="T54" fmla="*/ 3806825 w 2400"/>
              <a:gd name="T55" fmla="*/ 342900 h 2400"/>
              <a:gd name="T56" fmla="*/ 3803650 w 2400"/>
              <a:gd name="T57" fmla="*/ 304800 h 2400"/>
              <a:gd name="T58" fmla="*/ 3794125 w 2400"/>
              <a:gd name="T59" fmla="*/ 266700 h 2400"/>
              <a:gd name="T60" fmla="*/ 3781425 w 2400"/>
              <a:gd name="T61" fmla="*/ 231775 h 2400"/>
              <a:gd name="T62" fmla="*/ 3765550 w 2400"/>
              <a:gd name="T63" fmla="*/ 200025 h 2400"/>
              <a:gd name="T64" fmla="*/ 3746500 w 2400"/>
              <a:gd name="T65" fmla="*/ 168275 h 2400"/>
              <a:gd name="T66" fmla="*/ 3724275 w 2400"/>
              <a:gd name="T67" fmla="*/ 139700 h 2400"/>
              <a:gd name="T68" fmla="*/ 3698875 w 2400"/>
              <a:gd name="T69" fmla="*/ 111125 h 2400"/>
              <a:gd name="T70" fmla="*/ 3670300 w 2400"/>
              <a:gd name="T71" fmla="*/ 85725 h 2400"/>
              <a:gd name="T72" fmla="*/ 3641725 w 2400"/>
              <a:gd name="T73" fmla="*/ 63500 h 2400"/>
              <a:gd name="T74" fmla="*/ 3609975 w 2400"/>
              <a:gd name="T75" fmla="*/ 44450 h 2400"/>
              <a:gd name="T76" fmla="*/ 3578225 w 2400"/>
              <a:gd name="T77" fmla="*/ 28575 h 2400"/>
              <a:gd name="T78" fmla="*/ 3543300 w 2400"/>
              <a:gd name="T79" fmla="*/ 15875 h 2400"/>
              <a:gd name="T80" fmla="*/ 3505200 w 2400"/>
              <a:gd name="T81" fmla="*/ 6350 h 2400"/>
              <a:gd name="T82" fmla="*/ 3467100 w 2400"/>
              <a:gd name="T83" fmla="*/ 3175 h 2400"/>
              <a:gd name="T84" fmla="*/ 3429000 w 2400"/>
              <a:gd name="T85" fmla="*/ 0 h 2400"/>
              <a:gd name="T86" fmla="*/ 3429000 w 2400"/>
              <a:gd name="T87" fmla="*/ 0 h 240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400" h="2400">
                <a:moveTo>
                  <a:pt x="2160" y="0"/>
                </a:moveTo>
                <a:lnTo>
                  <a:pt x="240" y="0"/>
                </a:lnTo>
                <a:lnTo>
                  <a:pt x="216" y="2"/>
                </a:lnTo>
                <a:lnTo>
                  <a:pt x="192" y="4"/>
                </a:lnTo>
                <a:lnTo>
                  <a:pt x="168" y="10"/>
                </a:lnTo>
                <a:lnTo>
                  <a:pt x="146" y="18"/>
                </a:lnTo>
                <a:lnTo>
                  <a:pt x="126" y="28"/>
                </a:lnTo>
                <a:lnTo>
                  <a:pt x="106" y="40"/>
                </a:lnTo>
                <a:lnTo>
                  <a:pt x="88" y="54"/>
                </a:lnTo>
                <a:lnTo>
                  <a:pt x="70" y="70"/>
                </a:lnTo>
                <a:lnTo>
                  <a:pt x="54" y="88"/>
                </a:lnTo>
                <a:lnTo>
                  <a:pt x="40" y="106"/>
                </a:lnTo>
                <a:lnTo>
                  <a:pt x="28" y="126"/>
                </a:lnTo>
                <a:lnTo>
                  <a:pt x="18" y="146"/>
                </a:lnTo>
                <a:lnTo>
                  <a:pt x="10" y="168"/>
                </a:lnTo>
                <a:lnTo>
                  <a:pt x="4" y="192"/>
                </a:lnTo>
                <a:lnTo>
                  <a:pt x="2" y="216"/>
                </a:lnTo>
                <a:lnTo>
                  <a:pt x="0" y="240"/>
                </a:lnTo>
                <a:lnTo>
                  <a:pt x="0" y="2160"/>
                </a:lnTo>
                <a:lnTo>
                  <a:pt x="0" y="2400"/>
                </a:lnTo>
                <a:lnTo>
                  <a:pt x="240" y="2400"/>
                </a:lnTo>
                <a:lnTo>
                  <a:pt x="2160" y="2400"/>
                </a:lnTo>
                <a:lnTo>
                  <a:pt x="2400" y="2400"/>
                </a:lnTo>
                <a:lnTo>
                  <a:pt x="2400" y="2160"/>
                </a:lnTo>
                <a:lnTo>
                  <a:pt x="2400" y="240"/>
                </a:lnTo>
                <a:lnTo>
                  <a:pt x="2398" y="216"/>
                </a:lnTo>
                <a:lnTo>
                  <a:pt x="2396" y="192"/>
                </a:lnTo>
                <a:lnTo>
                  <a:pt x="2390" y="168"/>
                </a:lnTo>
                <a:lnTo>
                  <a:pt x="2382" y="146"/>
                </a:lnTo>
                <a:lnTo>
                  <a:pt x="2372" y="126"/>
                </a:lnTo>
                <a:lnTo>
                  <a:pt x="2360" y="106"/>
                </a:lnTo>
                <a:lnTo>
                  <a:pt x="2346" y="88"/>
                </a:lnTo>
                <a:lnTo>
                  <a:pt x="2330" y="70"/>
                </a:lnTo>
                <a:lnTo>
                  <a:pt x="2312" y="54"/>
                </a:lnTo>
                <a:lnTo>
                  <a:pt x="2294" y="40"/>
                </a:lnTo>
                <a:lnTo>
                  <a:pt x="2274" y="28"/>
                </a:lnTo>
                <a:lnTo>
                  <a:pt x="2254" y="18"/>
                </a:lnTo>
                <a:lnTo>
                  <a:pt x="2232" y="10"/>
                </a:lnTo>
                <a:lnTo>
                  <a:pt x="2208" y="4"/>
                </a:lnTo>
                <a:lnTo>
                  <a:pt x="2184" y="2"/>
                </a:lnTo>
                <a:lnTo>
                  <a:pt x="2160" y="0"/>
                </a:lnTo>
                <a:close/>
              </a:path>
            </a:pathLst>
          </a:custGeom>
          <a:solidFill>
            <a:srgbClr val="6699FF"/>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Opposite corners</a:t>
            </a:r>
          </a:p>
        </p:txBody>
      </p:sp>
      <p:sp>
        <p:nvSpPr>
          <p:cNvPr id="17411" name="Freeform 6"/>
          <p:cNvSpPr>
            <a:spLocks/>
          </p:cNvSpPr>
          <p:nvPr/>
        </p:nvSpPr>
        <p:spPr bwMode="auto">
          <a:xfrm>
            <a:off x="2667000" y="1798638"/>
            <a:ext cx="3810000" cy="3810000"/>
          </a:xfrm>
          <a:custGeom>
            <a:avLst/>
            <a:gdLst>
              <a:gd name="T0" fmla="*/ 3429000 w 2400"/>
              <a:gd name="T1" fmla="*/ 0 h 2400"/>
              <a:gd name="T2" fmla="*/ 381000 w 2400"/>
              <a:gd name="T3" fmla="*/ 0 h 2400"/>
              <a:gd name="T4" fmla="*/ 381000 w 2400"/>
              <a:gd name="T5" fmla="*/ 0 h 2400"/>
              <a:gd name="T6" fmla="*/ 342900 w 2400"/>
              <a:gd name="T7" fmla="*/ 3175 h 2400"/>
              <a:gd name="T8" fmla="*/ 304800 w 2400"/>
              <a:gd name="T9" fmla="*/ 6350 h 2400"/>
              <a:gd name="T10" fmla="*/ 266700 w 2400"/>
              <a:gd name="T11" fmla="*/ 15875 h 2400"/>
              <a:gd name="T12" fmla="*/ 231775 w 2400"/>
              <a:gd name="T13" fmla="*/ 28575 h 2400"/>
              <a:gd name="T14" fmla="*/ 200025 w 2400"/>
              <a:gd name="T15" fmla="*/ 44450 h 2400"/>
              <a:gd name="T16" fmla="*/ 168275 w 2400"/>
              <a:gd name="T17" fmla="*/ 63500 h 2400"/>
              <a:gd name="T18" fmla="*/ 139700 w 2400"/>
              <a:gd name="T19" fmla="*/ 85725 h 2400"/>
              <a:gd name="T20" fmla="*/ 111125 w 2400"/>
              <a:gd name="T21" fmla="*/ 111125 h 2400"/>
              <a:gd name="T22" fmla="*/ 85725 w 2400"/>
              <a:gd name="T23" fmla="*/ 139700 h 2400"/>
              <a:gd name="T24" fmla="*/ 63500 w 2400"/>
              <a:gd name="T25" fmla="*/ 168275 h 2400"/>
              <a:gd name="T26" fmla="*/ 44450 w 2400"/>
              <a:gd name="T27" fmla="*/ 200025 h 2400"/>
              <a:gd name="T28" fmla="*/ 28575 w 2400"/>
              <a:gd name="T29" fmla="*/ 231775 h 2400"/>
              <a:gd name="T30" fmla="*/ 15875 w 2400"/>
              <a:gd name="T31" fmla="*/ 266700 h 2400"/>
              <a:gd name="T32" fmla="*/ 6350 w 2400"/>
              <a:gd name="T33" fmla="*/ 304800 h 2400"/>
              <a:gd name="T34" fmla="*/ 3175 w 2400"/>
              <a:gd name="T35" fmla="*/ 342900 h 2400"/>
              <a:gd name="T36" fmla="*/ 0 w 2400"/>
              <a:gd name="T37" fmla="*/ 381000 h 2400"/>
              <a:gd name="T38" fmla="*/ 0 w 2400"/>
              <a:gd name="T39" fmla="*/ 3429000 h 2400"/>
              <a:gd name="T40" fmla="*/ 0 w 2400"/>
              <a:gd name="T41" fmla="*/ 3810000 h 2400"/>
              <a:gd name="T42" fmla="*/ 381000 w 2400"/>
              <a:gd name="T43" fmla="*/ 3810000 h 2400"/>
              <a:gd name="T44" fmla="*/ 3429000 w 2400"/>
              <a:gd name="T45" fmla="*/ 3810000 h 2400"/>
              <a:gd name="T46" fmla="*/ 3429000 w 2400"/>
              <a:gd name="T47" fmla="*/ 3810000 h 2400"/>
              <a:gd name="T48" fmla="*/ 3467100 w 2400"/>
              <a:gd name="T49" fmla="*/ 3806825 h 2400"/>
              <a:gd name="T50" fmla="*/ 3505200 w 2400"/>
              <a:gd name="T51" fmla="*/ 3803650 h 2400"/>
              <a:gd name="T52" fmla="*/ 3543300 w 2400"/>
              <a:gd name="T53" fmla="*/ 3794125 h 2400"/>
              <a:gd name="T54" fmla="*/ 3578225 w 2400"/>
              <a:gd name="T55" fmla="*/ 3781425 h 2400"/>
              <a:gd name="T56" fmla="*/ 3609975 w 2400"/>
              <a:gd name="T57" fmla="*/ 3765550 h 2400"/>
              <a:gd name="T58" fmla="*/ 3641725 w 2400"/>
              <a:gd name="T59" fmla="*/ 3746500 h 2400"/>
              <a:gd name="T60" fmla="*/ 3670300 w 2400"/>
              <a:gd name="T61" fmla="*/ 3724275 h 2400"/>
              <a:gd name="T62" fmla="*/ 3698875 w 2400"/>
              <a:gd name="T63" fmla="*/ 3698875 h 2400"/>
              <a:gd name="T64" fmla="*/ 3724275 w 2400"/>
              <a:gd name="T65" fmla="*/ 3670300 h 2400"/>
              <a:gd name="T66" fmla="*/ 3746500 w 2400"/>
              <a:gd name="T67" fmla="*/ 3641725 h 2400"/>
              <a:gd name="T68" fmla="*/ 3765550 w 2400"/>
              <a:gd name="T69" fmla="*/ 3609975 h 2400"/>
              <a:gd name="T70" fmla="*/ 3781425 w 2400"/>
              <a:gd name="T71" fmla="*/ 3578225 h 2400"/>
              <a:gd name="T72" fmla="*/ 3794125 w 2400"/>
              <a:gd name="T73" fmla="*/ 3543300 h 2400"/>
              <a:gd name="T74" fmla="*/ 3803650 w 2400"/>
              <a:gd name="T75" fmla="*/ 3505200 h 2400"/>
              <a:gd name="T76" fmla="*/ 3806825 w 2400"/>
              <a:gd name="T77" fmla="*/ 3467100 h 2400"/>
              <a:gd name="T78" fmla="*/ 3810000 w 2400"/>
              <a:gd name="T79" fmla="*/ 3429000 h 2400"/>
              <a:gd name="T80" fmla="*/ 3810000 w 2400"/>
              <a:gd name="T81" fmla="*/ 381000 h 2400"/>
              <a:gd name="T82" fmla="*/ 3810000 w 2400"/>
              <a:gd name="T83" fmla="*/ 0 h 2400"/>
              <a:gd name="T84" fmla="*/ 3429000 w 2400"/>
              <a:gd name="T85" fmla="*/ 0 h 240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400" h="2400">
                <a:moveTo>
                  <a:pt x="2160" y="0"/>
                </a:moveTo>
                <a:lnTo>
                  <a:pt x="240" y="0"/>
                </a:lnTo>
                <a:lnTo>
                  <a:pt x="216" y="2"/>
                </a:lnTo>
                <a:lnTo>
                  <a:pt x="192" y="4"/>
                </a:lnTo>
                <a:lnTo>
                  <a:pt x="168" y="10"/>
                </a:lnTo>
                <a:lnTo>
                  <a:pt x="146" y="18"/>
                </a:lnTo>
                <a:lnTo>
                  <a:pt x="126" y="28"/>
                </a:lnTo>
                <a:lnTo>
                  <a:pt x="106" y="40"/>
                </a:lnTo>
                <a:lnTo>
                  <a:pt x="88" y="54"/>
                </a:lnTo>
                <a:lnTo>
                  <a:pt x="70" y="70"/>
                </a:lnTo>
                <a:lnTo>
                  <a:pt x="54" y="88"/>
                </a:lnTo>
                <a:lnTo>
                  <a:pt x="40" y="106"/>
                </a:lnTo>
                <a:lnTo>
                  <a:pt x="28" y="126"/>
                </a:lnTo>
                <a:lnTo>
                  <a:pt x="18" y="146"/>
                </a:lnTo>
                <a:lnTo>
                  <a:pt x="10" y="168"/>
                </a:lnTo>
                <a:lnTo>
                  <a:pt x="4" y="192"/>
                </a:lnTo>
                <a:lnTo>
                  <a:pt x="2" y="216"/>
                </a:lnTo>
                <a:lnTo>
                  <a:pt x="0" y="240"/>
                </a:lnTo>
                <a:lnTo>
                  <a:pt x="0" y="2160"/>
                </a:lnTo>
                <a:lnTo>
                  <a:pt x="0" y="2400"/>
                </a:lnTo>
                <a:lnTo>
                  <a:pt x="240" y="2400"/>
                </a:lnTo>
                <a:lnTo>
                  <a:pt x="2160" y="2400"/>
                </a:lnTo>
                <a:lnTo>
                  <a:pt x="2184" y="2398"/>
                </a:lnTo>
                <a:lnTo>
                  <a:pt x="2208" y="2396"/>
                </a:lnTo>
                <a:lnTo>
                  <a:pt x="2232" y="2390"/>
                </a:lnTo>
                <a:lnTo>
                  <a:pt x="2254" y="2382"/>
                </a:lnTo>
                <a:lnTo>
                  <a:pt x="2274" y="2372"/>
                </a:lnTo>
                <a:lnTo>
                  <a:pt x="2294" y="2360"/>
                </a:lnTo>
                <a:lnTo>
                  <a:pt x="2312" y="2346"/>
                </a:lnTo>
                <a:lnTo>
                  <a:pt x="2330" y="2330"/>
                </a:lnTo>
                <a:lnTo>
                  <a:pt x="2346" y="2312"/>
                </a:lnTo>
                <a:lnTo>
                  <a:pt x="2360" y="2294"/>
                </a:lnTo>
                <a:lnTo>
                  <a:pt x="2372" y="2274"/>
                </a:lnTo>
                <a:lnTo>
                  <a:pt x="2382" y="2254"/>
                </a:lnTo>
                <a:lnTo>
                  <a:pt x="2390" y="2232"/>
                </a:lnTo>
                <a:lnTo>
                  <a:pt x="2396" y="2208"/>
                </a:lnTo>
                <a:lnTo>
                  <a:pt x="2398" y="2184"/>
                </a:lnTo>
                <a:lnTo>
                  <a:pt x="2400" y="2160"/>
                </a:lnTo>
                <a:lnTo>
                  <a:pt x="2400" y="240"/>
                </a:lnTo>
                <a:lnTo>
                  <a:pt x="2400" y="0"/>
                </a:lnTo>
                <a:lnTo>
                  <a:pt x="2160" y="0"/>
                </a:lnTo>
                <a:close/>
              </a:path>
            </a:pathLst>
          </a:custGeom>
          <a:solidFill>
            <a:srgbClr val="6699FF"/>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Single Corner</a:t>
            </a:r>
          </a:p>
        </p:txBody>
      </p:sp>
      <p:sp>
        <p:nvSpPr>
          <p:cNvPr id="19459" name="Freeform 6"/>
          <p:cNvSpPr>
            <a:spLocks/>
          </p:cNvSpPr>
          <p:nvPr/>
        </p:nvSpPr>
        <p:spPr bwMode="auto">
          <a:xfrm>
            <a:off x="2667000" y="1798638"/>
            <a:ext cx="3810000" cy="3810000"/>
          </a:xfrm>
          <a:custGeom>
            <a:avLst/>
            <a:gdLst>
              <a:gd name="T0" fmla="*/ 3429000 w 2400"/>
              <a:gd name="T1" fmla="*/ 0 h 2400"/>
              <a:gd name="T2" fmla="*/ 381000 w 2400"/>
              <a:gd name="T3" fmla="*/ 0 h 2400"/>
              <a:gd name="T4" fmla="*/ 381000 w 2400"/>
              <a:gd name="T5" fmla="*/ 0 h 2400"/>
              <a:gd name="T6" fmla="*/ 342900 w 2400"/>
              <a:gd name="T7" fmla="*/ 3175 h 2400"/>
              <a:gd name="T8" fmla="*/ 304800 w 2400"/>
              <a:gd name="T9" fmla="*/ 6350 h 2400"/>
              <a:gd name="T10" fmla="*/ 266700 w 2400"/>
              <a:gd name="T11" fmla="*/ 15875 h 2400"/>
              <a:gd name="T12" fmla="*/ 231775 w 2400"/>
              <a:gd name="T13" fmla="*/ 28575 h 2400"/>
              <a:gd name="T14" fmla="*/ 200025 w 2400"/>
              <a:gd name="T15" fmla="*/ 44450 h 2400"/>
              <a:gd name="T16" fmla="*/ 168275 w 2400"/>
              <a:gd name="T17" fmla="*/ 63500 h 2400"/>
              <a:gd name="T18" fmla="*/ 139700 w 2400"/>
              <a:gd name="T19" fmla="*/ 85725 h 2400"/>
              <a:gd name="T20" fmla="*/ 111125 w 2400"/>
              <a:gd name="T21" fmla="*/ 111125 h 2400"/>
              <a:gd name="T22" fmla="*/ 85725 w 2400"/>
              <a:gd name="T23" fmla="*/ 139700 h 2400"/>
              <a:gd name="T24" fmla="*/ 63500 w 2400"/>
              <a:gd name="T25" fmla="*/ 168275 h 2400"/>
              <a:gd name="T26" fmla="*/ 44450 w 2400"/>
              <a:gd name="T27" fmla="*/ 200025 h 2400"/>
              <a:gd name="T28" fmla="*/ 28575 w 2400"/>
              <a:gd name="T29" fmla="*/ 231775 h 2400"/>
              <a:gd name="T30" fmla="*/ 15875 w 2400"/>
              <a:gd name="T31" fmla="*/ 266700 h 2400"/>
              <a:gd name="T32" fmla="*/ 6350 w 2400"/>
              <a:gd name="T33" fmla="*/ 304800 h 2400"/>
              <a:gd name="T34" fmla="*/ 3175 w 2400"/>
              <a:gd name="T35" fmla="*/ 342900 h 2400"/>
              <a:gd name="T36" fmla="*/ 0 w 2400"/>
              <a:gd name="T37" fmla="*/ 381000 h 2400"/>
              <a:gd name="T38" fmla="*/ 0 w 2400"/>
              <a:gd name="T39" fmla="*/ 3429000 h 2400"/>
              <a:gd name="T40" fmla="*/ 0 w 2400"/>
              <a:gd name="T41" fmla="*/ 3810000 h 2400"/>
              <a:gd name="T42" fmla="*/ 381000 w 2400"/>
              <a:gd name="T43" fmla="*/ 3810000 h 2400"/>
              <a:gd name="T44" fmla="*/ 3429000 w 2400"/>
              <a:gd name="T45" fmla="*/ 3810000 h 2400"/>
              <a:gd name="T46" fmla="*/ 3429000 w 2400"/>
              <a:gd name="T47" fmla="*/ 3810000 h 2400"/>
              <a:gd name="T48" fmla="*/ 3467100 w 2400"/>
              <a:gd name="T49" fmla="*/ 3806825 h 2400"/>
              <a:gd name="T50" fmla="*/ 3505200 w 2400"/>
              <a:gd name="T51" fmla="*/ 3803650 h 2400"/>
              <a:gd name="T52" fmla="*/ 3543300 w 2400"/>
              <a:gd name="T53" fmla="*/ 3794125 h 2400"/>
              <a:gd name="T54" fmla="*/ 3578225 w 2400"/>
              <a:gd name="T55" fmla="*/ 3781425 h 2400"/>
              <a:gd name="T56" fmla="*/ 3609975 w 2400"/>
              <a:gd name="T57" fmla="*/ 3765550 h 2400"/>
              <a:gd name="T58" fmla="*/ 3641725 w 2400"/>
              <a:gd name="T59" fmla="*/ 3746500 h 2400"/>
              <a:gd name="T60" fmla="*/ 3670300 w 2400"/>
              <a:gd name="T61" fmla="*/ 3724275 h 2400"/>
              <a:gd name="T62" fmla="*/ 3698875 w 2400"/>
              <a:gd name="T63" fmla="*/ 3698875 h 2400"/>
              <a:gd name="T64" fmla="*/ 3724275 w 2400"/>
              <a:gd name="T65" fmla="*/ 3670300 h 2400"/>
              <a:gd name="T66" fmla="*/ 3746500 w 2400"/>
              <a:gd name="T67" fmla="*/ 3641725 h 2400"/>
              <a:gd name="T68" fmla="*/ 3765550 w 2400"/>
              <a:gd name="T69" fmla="*/ 3609975 h 2400"/>
              <a:gd name="T70" fmla="*/ 3781425 w 2400"/>
              <a:gd name="T71" fmla="*/ 3578225 h 2400"/>
              <a:gd name="T72" fmla="*/ 3794125 w 2400"/>
              <a:gd name="T73" fmla="*/ 3543300 h 2400"/>
              <a:gd name="T74" fmla="*/ 3803650 w 2400"/>
              <a:gd name="T75" fmla="*/ 3505200 h 2400"/>
              <a:gd name="T76" fmla="*/ 3806825 w 2400"/>
              <a:gd name="T77" fmla="*/ 3467100 h 2400"/>
              <a:gd name="T78" fmla="*/ 3810000 w 2400"/>
              <a:gd name="T79" fmla="*/ 3429000 h 2400"/>
              <a:gd name="T80" fmla="*/ 3810000 w 2400"/>
              <a:gd name="T81" fmla="*/ 381000 h 2400"/>
              <a:gd name="T82" fmla="*/ 3810000 w 2400"/>
              <a:gd name="T83" fmla="*/ 381000 h 2400"/>
              <a:gd name="T84" fmla="*/ 3806825 w 2400"/>
              <a:gd name="T85" fmla="*/ 342900 h 2400"/>
              <a:gd name="T86" fmla="*/ 3803650 w 2400"/>
              <a:gd name="T87" fmla="*/ 304800 h 2400"/>
              <a:gd name="T88" fmla="*/ 3794125 w 2400"/>
              <a:gd name="T89" fmla="*/ 266700 h 2400"/>
              <a:gd name="T90" fmla="*/ 3781425 w 2400"/>
              <a:gd name="T91" fmla="*/ 231775 h 2400"/>
              <a:gd name="T92" fmla="*/ 3765550 w 2400"/>
              <a:gd name="T93" fmla="*/ 200025 h 2400"/>
              <a:gd name="T94" fmla="*/ 3746500 w 2400"/>
              <a:gd name="T95" fmla="*/ 168275 h 2400"/>
              <a:gd name="T96" fmla="*/ 3724275 w 2400"/>
              <a:gd name="T97" fmla="*/ 139700 h 2400"/>
              <a:gd name="T98" fmla="*/ 3698875 w 2400"/>
              <a:gd name="T99" fmla="*/ 111125 h 2400"/>
              <a:gd name="T100" fmla="*/ 3670300 w 2400"/>
              <a:gd name="T101" fmla="*/ 85725 h 2400"/>
              <a:gd name="T102" fmla="*/ 3641725 w 2400"/>
              <a:gd name="T103" fmla="*/ 63500 h 2400"/>
              <a:gd name="T104" fmla="*/ 3609975 w 2400"/>
              <a:gd name="T105" fmla="*/ 44450 h 2400"/>
              <a:gd name="T106" fmla="*/ 3578225 w 2400"/>
              <a:gd name="T107" fmla="*/ 28575 h 2400"/>
              <a:gd name="T108" fmla="*/ 3543300 w 2400"/>
              <a:gd name="T109" fmla="*/ 15875 h 2400"/>
              <a:gd name="T110" fmla="*/ 3505200 w 2400"/>
              <a:gd name="T111" fmla="*/ 6350 h 2400"/>
              <a:gd name="T112" fmla="*/ 3467100 w 2400"/>
              <a:gd name="T113" fmla="*/ 3175 h 2400"/>
              <a:gd name="T114" fmla="*/ 3429000 w 2400"/>
              <a:gd name="T115" fmla="*/ 0 h 2400"/>
              <a:gd name="T116" fmla="*/ 3429000 w 2400"/>
              <a:gd name="T117" fmla="*/ 0 h 240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400" h="2400">
                <a:moveTo>
                  <a:pt x="2160" y="0"/>
                </a:moveTo>
                <a:lnTo>
                  <a:pt x="240" y="0"/>
                </a:lnTo>
                <a:lnTo>
                  <a:pt x="216" y="2"/>
                </a:lnTo>
                <a:lnTo>
                  <a:pt x="192" y="4"/>
                </a:lnTo>
                <a:lnTo>
                  <a:pt x="168" y="10"/>
                </a:lnTo>
                <a:lnTo>
                  <a:pt x="146" y="18"/>
                </a:lnTo>
                <a:lnTo>
                  <a:pt x="126" y="28"/>
                </a:lnTo>
                <a:lnTo>
                  <a:pt x="106" y="40"/>
                </a:lnTo>
                <a:lnTo>
                  <a:pt x="88" y="54"/>
                </a:lnTo>
                <a:lnTo>
                  <a:pt x="70" y="70"/>
                </a:lnTo>
                <a:lnTo>
                  <a:pt x="54" y="88"/>
                </a:lnTo>
                <a:lnTo>
                  <a:pt x="40" y="106"/>
                </a:lnTo>
                <a:lnTo>
                  <a:pt x="28" y="126"/>
                </a:lnTo>
                <a:lnTo>
                  <a:pt x="18" y="146"/>
                </a:lnTo>
                <a:lnTo>
                  <a:pt x="10" y="168"/>
                </a:lnTo>
                <a:lnTo>
                  <a:pt x="4" y="192"/>
                </a:lnTo>
                <a:lnTo>
                  <a:pt x="2" y="216"/>
                </a:lnTo>
                <a:lnTo>
                  <a:pt x="0" y="240"/>
                </a:lnTo>
                <a:lnTo>
                  <a:pt x="0" y="2160"/>
                </a:lnTo>
                <a:lnTo>
                  <a:pt x="0" y="2400"/>
                </a:lnTo>
                <a:lnTo>
                  <a:pt x="240" y="2400"/>
                </a:lnTo>
                <a:lnTo>
                  <a:pt x="2160" y="2400"/>
                </a:lnTo>
                <a:lnTo>
                  <a:pt x="2184" y="2398"/>
                </a:lnTo>
                <a:lnTo>
                  <a:pt x="2208" y="2396"/>
                </a:lnTo>
                <a:lnTo>
                  <a:pt x="2232" y="2390"/>
                </a:lnTo>
                <a:lnTo>
                  <a:pt x="2254" y="2382"/>
                </a:lnTo>
                <a:lnTo>
                  <a:pt x="2274" y="2372"/>
                </a:lnTo>
                <a:lnTo>
                  <a:pt x="2294" y="2360"/>
                </a:lnTo>
                <a:lnTo>
                  <a:pt x="2312" y="2346"/>
                </a:lnTo>
                <a:lnTo>
                  <a:pt x="2330" y="2330"/>
                </a:lnTo>
                <a:lnTo>
                  <a:pt x="2346" y="2312"/>
                </a:lnTo>
                <a:lnTo>
                  <a:pt x="2360" y="2294"/>
                </a:lnTo>
                <a:lnTo>
                  <a:pt x="2372" y="2274"/>
                </a:lnTo>
                <a:lnTo>
                  <a:pt x="2382" y="2254"/>
                </a:lnTo>
                <a:lnTo>
                  <a:pt x="2390" y="2232"/>
                </a:lnTo>
                <a:lnTo>
                  <a:pt x="2396" y="2208"/>
                </a:lnTo>
                <a:lnTo>
                  <a:pt x="2398" y="2184"/>
                </a:lnTo>
                <a:lnTo>
                  <a:pt x="2400" y="2160"/>
                </a:lnTo>
                <a:lnTo>
                  <a:pt x="2400" y="240"/>
                </a:lnTo>
                <a:lnTo>
                  <a:pt x="2398" y="216"/>
                </a:lnTo>
                <a:lnTo>
                  <a:pt x="2396" y="192"/>
                </a:lnTo>
                <a:lnTo>
                  <a:pt x="2390" y="168"/>
                </a:lnTo>
                <a:lnTo>
                  <a:pt x="2382" y="146"/>
                </a:lnTo>
                <a:lnTo>
                  <a:pt x="2372" y="126"/>
                </a:lnTo>
                <a:lnTo>
                  <a:pt x="2360" y="106"/>
                </a:lnTo>
                <a:lnTo>
                  <a:pt x="2346" y="88"/>
                </a:lnTo>
                <a:lnTo>
                  <a:pt x="2330" y="70"/>
                </a:lnTo>
                <a:lnTo>
                  <a:pt x="2312" y="54"/>
                </a:lnTo>
                <a:lnTo>
                  <a:pt x="2294" y="40"/>
                </a:lnTo>
                <a:lnTo>
                  <a:pt x="2274" y="28"/>
                </a:lnTo>
                <a:lnTo>
                  <a:pt x="2254" y="18"/>
                </a:lnTo>
                <a:lnTo>
                  <a:pt x="2232" y="10"/>
                </a:lnTo>
                <a:lnTo>
                  <a:pt x="2208" y="4"/>
                </a:lnTo>
                <a:lnTo>
                  <a:pt x="2184" y="2"/>
                </a:lnTo>
                <a:lnTo>
                  <a:pt x="2160" y="0"/>
                </a:lnTo>
                <a:close/>
              </a:path>
            </a:pathLst>
          </a:custGeom>
          <a:solidFill>
            <a:srgbClr val="6699FF"/>
          </a:solidFill>
          <a:ln w="19050" cap="flat" cmpd="sng">
            <a:solidFill>
              <a:srgbClr val="0000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204</Words>
  <Application>Microsoft Office PowerPoint</Application>
  <PresentationFormat>On-screen Show (4:3)</PresentationFormat>
  <Paragraphs>37</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Wingdings</vt:lpstr>
      <vt:lpstr>Default Design</vt:lpstr>
      <vt:lpstr>Rounded boxes</vt:lpstr>
      <vt:lpstr>You can decorate your slides</vt:lpstr>
      <vt:lpstr>You can also include pictures</vt:lpstr>
      <vt:lpstr>Single Corner</vt:lpstr>
      <vt:lpstr>Opposite corners</vt:lpstr>
      <vt:lpstr>Two corners</vt:lpstr>
      <vt:lpstr>Two corners</vt:lpstr>
      <vt:lpstr>Opposite corners</vt:lpstr>
      <vt:lpstr>Single Corner</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Rounded boxes</dc:title>
  <dc:creator>Presentation Magazine</dc:creator>
  <cp:lastModifiedBy>Jonty Pearce</cp:lastModifiedBy>
  <cp:revision>4</cp:revision>
  <dcterms:created xsi:type="dcterms:W3CDTF">2009-01-08T15:02:17Z</dcterms:created>
  <dcterms:modified xsi:type="dcterms:W3CDTF">2015-02-22T11:10:53Z</dcterms:modified>
</cp:coreProperties>
</file>