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0" r:id="rId4"/>
    <p:sldId id="261" r:id="rId5"/>
    <p:sldId id="262" r:id="rId6"/>
  </p:sldIdLst>
  <p:sldSz cx="6858000" cy="9144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8C6CD"/>
    <a:srgbClr val="E8B6D4"/>
    <a:srgbClr val="CC00CC"/>
    <a:srgbClr val="CCFF99"/>
    <a:srgbClr val="00CC00"/>
    <a:srgbClr val="99FF99"/>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2526"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D94375F-6083-4316-9CC8-78ED62986871}" type="slidenum">
              <a:rPr lang="en-GB" altLang="en-US"/>
              <a:pPr>
                <a:defRPr/>
              </a:pPr>
              <a:t>‹#›</a:t>
            </a:fld>
            <a:endParaRPr lang="en-GB" altLang="en-US"/>
          </a:p>
        </p:txBody>
      </p:sp>
    </p:spTree>
    <p:extLst>
      <p:ext uri="{BB962C8B-B14F-4D97-AF65-F5344CB8AC3E}">
        <p14:creationId xmlns:p14="http://schemas.microsoft.com/office/powerpoint/2010/main" val="27115134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E60803A-76C4-426D-B1BC-96C3BB6BFA99}"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9879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BCA961-D823-4092-9122-BBF2741EDD80}"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5203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897AD5-51CB-47EA-8590-9C0E683CA4B8}"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3238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7E9C3E-B367-45F5-B4A9-AB2CAF5D32E0}"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9610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EB93E8-A8EE-4FC1-BC8C-493CB6CBF886}"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06885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7013"/>
            <a:ext cx="5143500" cy="31829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4802188"/>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53F79CF-79A3-4FDE-A22D-DC4E072A31FF}" type="slidenum">
              <a:rPr lang="en-GB" altLang="en-US"/>
              <a:pPr>
                <a:defRPr/>
              </a:pPr>
              <a:t>‹#›</a:t>
            </a:fld>
            <a:endParaRPr lang="en-GB" altLang="en-US"/>
          </a:p>
        </p:txBody>
      </p:sp>
    </p:spTree>
    <p:extLst>
      <p:ext uri="{BB962C8B-B14F-4D97-AF65-F5344CB8AC3E}">
        <p14:creationId xmlns:p14="http://schemas.microsoft.com/office/powerpoint/2010/main" val="326710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4A2580-3A18-4026-BAA9-A9DF0A2F9A6E}" type="slidenum">
              <a:rPr lang="en-GB" altLang="en-US"/>
              <a:pPr>
                <a:defRPr/>
              </a:pPr>
              <a:t>‹#›</a:t>
            </a:fld>
            <a:endParaRPr lang="en-GB" altLang="en-US"/>
          </a:p>
        </p:txBody>
      </p:sp>
    </p:spTree>
    <p:extLst>
      <p:ext uri="{BB962C8B-B14F-4D97-AF65-F5344CB8AC3E}">
        <p14:creationId xmlns:p14="http://schemas.microsoft.com/office/powerpoint/2010/main" val="339318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479A1E-23A2-4FA3-A9F0-E3BED85324E2}" type="slidenum">
              <a:rPr lang="en-GB" altLang="en-US"/>
              <a:pPr>
                <a:defRPr/>
              </a:pPr>
              <a:t>‹#›</a:t>
            </a:fld>
            <a:endParaRPr lang="en-GB" altLang="en-US"/>
          </a:p>
        </p:txBody>
      </p:sp>
    </p:spTree>
    <p:extLst>
      <p:ext uri="{BB962C8B-B14F-4D97-AF65-F5344CB8AC3E}">
        <p14:creationId xmlns:p14="http://schemas.microsoft.com/office/powerpoint/2010/main" val="204516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3A1469-2F50-403B-A201-EBBFD93CE305}" type="slidenum">
              <a:rPr lang="en-GB" altLang="en-US"/>
              <a:pPr>
                <a:defRPr/>
              </a:pPr>
              <a:t>‹#›</a:t>
            </a:fld>
            <a:endParaRPr lang="en-GB" altLang="en-US"/>
          </a:p>
        </p:txBody>
      </p:sp>
    </p:spTree>
    <p:extLst>
      <p:ext uri="{BB962C8B-B14F-4D97-AF65-F5344CB8AC3E}">
        <p14:creationId xmlns:p14="http://schemas.microsoft.com/office/powerpoint/2010/main" val="304315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279650"/>
            <a:ext cx="5915025" cy="3803650"/>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119813"/>
            <a:ext cx="5915025" cy="2000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4B8D94-B252-43AD-8B6F-4BF0771249F6}" type="slidenum">
              <a:rPr lang="en-GB" altLang="en-US"/>
              <a:pPr>
                <a:defRPr/>
              </a:pPr>
              <a:t>‹#›</a:t>
            </a:fld>
            <a:endParaRPr lang="en-GB" altLang="en-US"/>
          </a:p>
        </p:txBody>
      </p:sp>
    </p:spTree>
    <p:extLst>
      <p:ext uri="{BB962C8B-B14F-4D97-AF65-F5344CB8AC3E}">
        <p14:creationId xmlns:p14="http://schemas.microsoft.com/office/powerpoint/2010/main" val="2792267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6602C9-648F-4B9E-9BEB-F5DEBB76BCBA}" type="slidenum">
              <a:rPr lang="en-GB" altLang="en-US"/>
              <a:pPr>
                <a:defRPr/>
              </a:pPr>
              <a:t>‹#›</a:t>
            </a:fld>
            <a:endParaRPr lang="en-GB" altLang="en-US"/>
          </a:p>
        </p:txBody>
      </p:sp>
    </p:spTree>
    <p:extLst>
      <p:ext uri="{BB962C8B-B14F-4D97-AF65-F5344CB8AC3E}">
        <p14:creationId xmlns:p14="http://schemas.microsoft.com/office/powerpoint/2010/main" val="275520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487363"/>
            <a:ext cx="5915025" cy="1766887"/>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241550"/>
            <a:ext cx="2900363"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340100"/>
            <a:ext cx="2900363"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241550"/>
            <a:ext cx="291623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6237"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3611B0CC-2E93-421D-A8B1-96D38F5897A1}" type="slidenum">
              <a:rPr lang="en-GB" altLang="en-US"/>
              <a:pPr>
                <a:defRPr/>
              </a:pPr>
              <a:t>‹#›</a:t>
            </a:fld>
            <a:endParaRPr lang="en-GB" altLang="en-US"/>
          </a:p>
        </p:txBody>
      </p:sp>
    </p:spTree>
    <p:extLst>
      <p:ext uri="{BB962C8B-B14F-4D97-AF65-F5344CB8AC3E}">
        <p14:creationId xmlns:p14="http://schemas.microsoft.com/office/powerpoint/2010/main" val="1294625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D86D4A58-3A03-4DCF-91CD-8F775D446D75}" type="slidenum">
              <a:rPr lang="en-GB" altLang="en-US"/>
              <a:pPr>
                <a:defRPr/>
              </a:pPr>
              <a:t>‹#›</a:t>
            </a:fld>
            <a:endParaRPr lang="en-GB" altLang="en-US"/>
          </a:p>
        </p:txBody>
      </p:sp>
    </p:spTree>
    <p:extLst>
      <p:ext uri="{BB962C8B-B14F-4D97-AF65-F5344CB8AC3E}">
        <p14:creationId xmlns:p14="http://schemas.microsoft.com/office/powerpoint/2010/main" val="202479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A5ABF051-E15A-4A0C-8BA2-596217870563}" type="slidenum">
              <a:rPr lang="en-GB" altLang="en-US"/>
              <a:pPr>
                <a:defRPr/>
              </a:pPr>
              <a:t>‹#›</a:t>
            </a:fld>
            <a:endParaRPr lang="en-GB" altLang="en-US"/>
          </a:p>
        </p:txBody>
      </p:sp>
    </p:spTree>
    <p:extLst>
      <p:ext uri="{BB962C8B-B14F-4D97-AF65-F5344CB8AC3E}">
        <p14:creationId xmlns:p14="http://schemas.microsoft.com/office/powerpoint/2010/main" val="179556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316038"/>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B937F5-8702-4D9F-9C38-D021D8679111}" type="slidenum">
              <a:rPr lang="en-GB" altLang="en-US"/>
              <a:pPr>
                <a:defRPr/>
              </a:pPr>
              <a:t>‹#›</a:t>
            </a:fld>
            <a:endParaRPr lang="en-GB" altLang="en-US"/>
          </a:p>
        </p:txBody>
      </p:sp>
    </p:spTree>
    <p:extLst>
      <p:ext uri="{BB962C8B-B14F-4D97-AF65-F5344CB8AC3E}">
        <p14:creationId xmlns:p14="http://schemas.microsoft.com/office/powerpoint/2010/main" val="294342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316038"/>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CC40C2F-3DF7-48AB-A8B4-FAFEBB20E77B}" type="slidenum">
              <a:rPr lang="en-GB" altLang="en-US"/>
              <a:pPr>
                <a:defRPr/>
              </a:pPr>
              <a:t>‹#›</a:t>
            </a:fld>
            <a:endParaRPr lang="en-GB" altLang="en-US"/>
          </a:p>
        </p:txBody>
      </p:sp>
    </p:spTree>
    <p:extLst>
      <p:ext uri="{BB962C8B-B14F-4D97-AF65-F5344CB8AC3E}">
        <p14:creationId xmlns:p14="http://schemas.microsoft.com/office/powerpoint/2010/main" val="143512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7105830-D20C-4A88-80A4-0960B824C7E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0" name="Group 32"/>
          <p:cNvGraphicFramePr>
            <a:graphicFrameLocks noGrp="1"/>
          </p:cNvGraphicFramePr>
          <p:nvPr/>
        </p:nvGraphicFramePr>
        <p:xfrm>
          <a:off x="908050" y="468313"/>
          <a:ext cx="5473700" cy="8135937"/>
        </p:xfrm>
        <a:graphic>
          <a:graphicData uri="http://schemas.openxmlformats.org/drawingml/2006/table">
            <a:tbl>
              <a:tblPr/>
              <a:tblGrid>
                <a:gridCol w="2738438"/>
                <a:gridCol w="2735262"/>
              </a:tblGrid>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Saturday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Tuesday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Sunday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Wednesday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Notes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Thursday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Black" panose="020B0A04020102020204" pitchFamily="34" charset="0"/>
                          <a:cs typeface="Arial" panose="020B0604020202020204" pitchFamily="34" charset="0"/>
                        </a:rPr>
                        <a:t>Friday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bl>
          </a:graphicData>
        </a:graphic>
      </p:graphicFrame>
      <p:sp>
        <p:nvSpPr>
          <p:cNvPr id="3092" name="Text Box 25"/>
          <p:cNvSpPr txBox="1">
            <a:spLocks noChangeArrowheads="1"/>
          </p:cNvSpPr>
          <p:nvPr/>
        </p:nvSpPr>
        <p:spPr bwMode="auto">
          <a:xfrm>
            <a:off x="981075" y="134938"/>
            <a:ext cx="20589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200">
                <a:latin typeface="Arial Black" panose="020B0A04020102020204" pitchFamily="34" charset="0"/>
              </a:rPr>
              <a:t>Weekly Diary - Portrait</a:t>
            </a:r>
          </a:p>
        </p:txBody>
      </p:sp>
      <p:sp>
        <p:nvSpPr>
          <p:cNvPr id="3093" name="Text Box 29"/>
          <p:cNvSpPr txBox="1">
            <a:spLocks noChangeArrowheads="1"/>
          </p:cNvSpPr>
          <p:nvPr/>
        </p:nvSpPr>
        <p:spPr bwMode="auto">
          <a:xfrm>
            <a:off x="3751263" y="8737600"/>
            <a:ext cx="273843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800">
                <a:latin typeface="Arial Black" panose="020B0A04020102020204" pitchFamily="34" charset="0"/>
              </a:rPr>
              <a:t>Free templates on PresentationMagazine.com</a:t>
            </a:r>
          </a:p>
        </p:txBody>
      </p:sp>
      <p:sp>
        <p:nvSpPr>
          <p:cNvPr id="3094" name="AutoShape 30"/>
          <p:cNvSpPr>
            <a:spLocks noChangeArrowheads="1"/>
          </p:cNvSpPr>
          <p:nvPr/>
        </p:nvSpPr>
        <p:spPr bwMode="auto">
          <a:xfrm>
            <a:off x="260350" y="2700338"/>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DDDDDD"/>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AutoShape 31"/>
          <p:cNvSpPr>
            <a:spLocks noChangeArrowheads="1"/>
          </p:cNvSpPr>
          <p:nvPr/>
        </p:nvSpPr>
        <p:spPr bwMode="auto">
          <a:xfrm>
            <a:off x="260350" y="6011863"/>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DDDDDD"/>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65" name="Group 69"/>
          <p:cNvGraphicFramePr>
            <a:graphicFrameLocks noGrp="1"/>
          </p:cNvGraphicFramePr>
          <p:nvPr/>
        </p:nvGraphicFramePr>
        <p:xfrm>
          <a:off x="908050" y="468313"/>
          <a:ext cx="5473700" cy="8135937"/>
        </p:xfrm>
        <a:graphic>
          <a:graphicData uri="http://schemas.openxmlformats.org/drawingml/2006/table">
            <a:tbl>
              <a:tblPr/>
              <a:tblGrid>
                <a:gridCol w="2738438"/>
                <a:gridCol w="2735262"/>
              </a:tblGrid>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Monday</a:t>
                      </a:r>
                    </a:p>
                  </a:txBody>
                  <a:tcPr horzOverflow="overflow">
                    <a:lnL w="28575" cap="flat" cmpd="sng" algn="ctr">
                      <a:solidFill>
                        <a:srgbClr val="00CC00"/>
                      </a:solidFill>
                      <a:prstDash val="solid"/>
                      <a:round/>
                      <a:headEnd type="none" w="med" len="med"/>
                      <a:tailEnd type="none" w="med" len="med"/>
                    </a:lnL>
                    <a:lnR w="12700" cap="flat" cmpd="sng" algn="ctr">
                      <a:solidFill>
                        <a:srgbClr val="00CC00"/>
                      </a:solidFill>
                      <a:prstDash val="solid"/>
                      <a:round/>
                      <a:headEnd type="none" w="med" len="med"/>
                      <a:tailEnd type="none" w="med" len="med"/>
                    </a:lnR>
                    <a:lnT w="28575"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Saturday</a:t>
                      </a:r>
                    </a:p>
                  </a:txBody>
                  <a:tcPr horzOverflow="overflow">
                    <a:lnL w="12700" cap="flat" cmpd="sng" algn="ctr">
                      <a:solidFill>
                        <a:srgbClr val="00CC00"/>
                      </a:solidFill>
                      <a:prstDash val="solid"/>
                      <a:round/>
                      <a:headEnd type="none" w="med" len="med"/>
                      <a:tailEnd type="none" w="med" len="med"/>
                    </a:lnL>
                    <a:lnR w="28575" cap="flat" cmpd="sng" algn="ctr">
                      <a:solidFill>
                        <a:srgbClr val="00CC00"/>
                      </a:solidFill>
                      <a:prstDash val="solid"/>
                      <a:round/>
                      <a:headEnd type="none" w="med" len="med"/>
                      <a:tailEnd type="none" w="med" len="med"/>
                    </a:lnR>
                    <a:lnT w="28575"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solidFill>
                      <a:srgbClr val="CCFF99"/>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Tuesday</a:t>
                      </a:r>
                    </a:p>
                  </a:txBody>
                  <a:tcPr horzOverflow="overflow">
                    <a:lnL w="28575" cap="flat" cmpd="sng" algn="ctr">
                      <a:solidFill>
                        <a:srgbClr val="00CC00"/>
                      </a:solidFill>
                      <a:prstDash val="solid"/>
                      <a:round/>
                      <a:headEnd type="none" w="med" len="med"/>
                      <a:tailEnd type="none" w="med" len="med"/>
                    </a:lnL>
                    <a:lnR w="12700"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Sunday</a:t>
                      </a:r>
                    </a:p>
                  </a:txBody>
                  <a:tcPr horzOverflow="overflow">
                    <a:lnL w="12700" cap="flat" cmpd="sng" algn="ctr">
                      <a:solidFill>
                        <a:srgbClr val="00CC00"/>
                      </a:solidFill>
                      <a:prstDash val="solid"/>
                      <a:round/>
                      <a:headEnd type="none" w="med" len="med"/>
                      <a:tailEnd type="none" w="med" len="med"/>
                    </a:lnL>
                    <a:lnR w="28575"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solidFill>
                      <a:srgbClr val="CCFF99"/>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Wednesday</a:t>
                      </a:r>
                    </a:p>
                  </a:txBody>
                  <a:tcPr horzOverflow="overflow">
                    <a:lnL w="28575" cap="flat" cmpd="sng" algn="ctr">
                      <a:solidFill>
                        <a:srgbClr val="00CC00"/>
                      </a:solidFill>
                      <a:prstDash val="solid"/>
                      <a:round/>
                      <a:headEnd type="none" w="med" len="med"/>
                      <a:tailEnd type="none" w="med" len="med"/>
                    </a:lnL>
                    <a:lnR w="12700"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Notes</a:t>
                      </a:r>
                    </a:p>
                  </a:txBody>
                  <a:tcPr horzOverflow="overflow">
                    <a:lnL w="12700" cap="flat" cmpd="sng" algn="ctr">
                      <a:solidFill>
                        <a:srgbClr val="00CC00"/>
                      </a:solidFill>
                      <a:prstDash val="solid"/>
                      <a:round/>
                      <a:headEnd type="none" w="med" len="med"/>
                      <a:tailEnd type="none" w="med" len="med"/>
                    </a:lnL>
                    <a:lnR w="28575"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28575" cap="flat" cmpd="sng" algn="ctr">
                      <a:solidFill>
                        <a:srgbClr val="00CC00"/>
                      </a:solidFill>
                      <a:prstDash val="solid"/>
                      <a:round/>
                      <a:headEnd type="none" w="med" len="med"/>
                      <a:tailEnd type="none" w="med" len="med"/>
                    </a:lnB>
                    <a:lnTlToBr>
                      <a:noFill/>
                    </a:lnTlToBr>
                    <a:lnBlToTr>
                      <a:noFill/>
                    </a:lnBlToTr>
                    <a:no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Thursday</a:t>
                      </a:r>
                    </a:p>
                  </a:txBody>
                  <a:tcPr horzOverflow="overflow">
                    <a:lnL w="28575" cap="flat" cmpd="sng" algn="ctr">
                      <a:solidFill>
                        <a:srgbClr val="00CC00"/>
                      </a:solidFill>
                      <a:prstDash val="solid"/>
                      <a:round/>
                      <a:headEnd type="none" w="med" len="med"/>
                      <a:tailEnd type="none" w="med" len="med"/>
                    </a:lnL>
                    <a:lnR w="12700"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12700" cap="flat" cmpd="sng" algn="ctr">
                      <a:solidFill>
                        <a:srgbClr val="00CC00"/>
                      </a:solidFill>
                      <a:prstDash val="solid"/>
                      <a:round/>
                      <a:headEnd type="none" w="med" len="med"/>
                      <a:tailEnd type="none" w="med" len="med"/>
                    </a:lnB>
                    <a:lnTlToBr>
                      <a:noFill/>
                    </a:lnTlToBr>
                    <a:lnBlToTr>
                      <a:noFill/>
                    </a:lnBlToTr>
                    <a:noFill/>
                  </a:tcPr>
                </a:tc>
                <a:tc vMerge="1">
                  <a:txBody>
                    <a:bodyPr/>
                    <a:lstStyle/>
                    <a:p>
                      <a:endParaRPr lang="en-GB"/>
                    </a:p>
                  </a:txBody>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008000"/>
                          </a:solidFill>
                          <a:effectLst/>
                          <a:latin typeface="Arial Black" panose="020B0A04020102020204" pitchFamily="34" charset="0"/>
                          <a:cs typeface="Arial" panose="020B0604020202020204" pitchFamily="34" charset="0"/>
                        </a:rPr>
                        <a:t>Friday</a:t>
                      </a:r>
                    </a:p>
                  </a:txBody>
                  <a:tcPr horzOverflow="overflow">
                    <a:lnL w="28575" cap="flat" cmpd="sng" algn="ctr">
                      <a:solidFill>
                        <a:srgbClr val="00CC00"/>
                      </a:solidFill>
                      <a:prstDash val="solid"/>
                      <a:round/>
                      <a:headEnd type="none" w="med" len="med"/>
                      <a:tailEnd type="none" w="med" len="med"/>
                    </a:lnL>
                    <a:lnR w="12700" cap="flat" cmpd="sng" algn="ctr">
                      <a:solidFill>
                        <a:srgbClr val="00CC00"/>
                      </a:solidFill>
                      <a:prstDash val="solid"/>
                      <a:round/>
                      <a:headEnd type="none" w="med" len="med"/>
                      <a:tailEnd type="none" w="med" len="med"/>
                    </a:lnR>
                    <a:lnT w="12700" cap="flat" cmpd="sng" algn="ctr">
                      <a:solidFill>
                        <a:srgbClr val="00CC00"/>
                      </a:solidFill>
                      <a:prstDash val="solid"/>
                      <a:round/>
                      <a:headEnd type="none" w="med" len="med"/>
                      <a:tailEnd type="none" w="med" len="med"/>
                    </a:lnT>
                    <a:lnB w="28575" cap="flat" cmpd="sng" algn="ctr">
                      <a:solidFill>
                        <a:srgbClr val="00CC00"/>
                      </a:solidFill>
                      <a:prstDash val="solid"/>
                      <a:round/>
                      <a:headEnd type="none" w="med" len="med"/>
                      <a:tailEnd type="none" w="med" len="med"/>
                    </a:lnB>
                    <a:lnTlToBr>
                      <a:noFill/>
                    </a:lnTlToBr>
                    <a:lnBlToTr>
                      <a:noFill/>
                    </a:lnBlToTr>
                    <a:noFill/>
                  </a:tcPr>
                </a:tc>
                <a:tc vMerge="1">
                  <a:txBody>
                    <a:bodyPr/>
                    <a:lstStyle/>
                    <a:p>
                      <a:endParaRPr lang="en-GB"/>
                    </a:p>
                  </a:txBody>
                  <a:tcPr/>
                </a:tc>
              </a:tr>
            </a:tbl>
          </a:graphicData>
        </a:graphic>
      </p:graphicFrame>
      <p:sp>
        <p:nvSpPr>
          <p:cNvPr id="5140" name="Text Box 20"/>
          <p:cNvSpPr txBox="1">
            <a:spLocks noChangeArrowheads="1"/>
          </p:cNvSpPr>
          <p:nvPr/>
        </p:nvSpPr>
        <p:spPr bwMode="auto">
          <a:xfrm>
            <a:off x="981075" y="0"/>
            <a:ext cx="20589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200">
                <a:solidFill>
                  <a:srgbClr val="008000"/>
                </a:solidFill>
                <a:latin typeface="Arial Black" panose="020B0A04020102020204" pitchFamily="34" charset="0"/>
              </a:rPr>
              <a:t>Weekly Diary - Portrait</a:t>
            </a:r>
          </a:p>
        </p:txBody>
      </p:sp>
      <p:sp>
        <p:nvSpPr>
          <p:cNvPr id="5141" name="Text Box 21"/>
          <p:cNvSpPr txBox="1">
            <a:spLocks noChangeArrowheads="1"/>
          </p:cNvSpPr>
          <p:nvPr/>
        </p:nvSpPr>
        <p:spPr bwMode="auto">
          <a:xfrm>
            <a:off x="3751263" y="8737600"/>
            <a:ext cx="273843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800">
                <a:latin typeface="Arial Black" panose="020B0A04020102020204" pitchFamily="34" charset="0"/>
              </a:rPr>
              <a:t>Free templates on PresentationMagazine.com</a:t>
            </a:r>
          </a:p>
        </p:txBody>
      </p:sp>
      <p:sp>
        <p:nvSpPr>
          <p:cNvPr id="5142" name="AutoShape 22"/>
          <p:cNvSpPr>
            <a:spLocks noChangeArrowheads="1"/>
          </p:cNvSpPr>
          <p:nvPr/>
        </p:nvSpPr>
        <p:spPr bwMode="auto">
          <a:xfrm>
            <a:off x="260350" y="2700338"/>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FF99"/>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43" name="AutoShape 23"/>
          <p:cNvSpPr>
            <a:spLocks noChangeArrowheads="1"/>
          </p:cNvSpPr>
          <p:nvPr/>
        </p:nvSpPr>
        <p:spPr bwMode="auto">
          <a:xfrm>
            <a:off x="260350" y="6011863"/>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9FF99"/>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12" name="Group 68"/>
          <p:cNvGraphicFramePr>
            <a:graphicFrameLocks noGrp="1"/>
          </p:cNvGraphicFramePr>
          <p:nvPr/>
        </p:nvGraphicFramePr>
        <p:xfrm>
          <a:off x="908050" y="468313"/>
          <a:ext cx="5473700" cy="8135937"/>
        </p:xfrm>
        <a:graphic>
          <a:graphicData uri="http://schemas.openxmlformats.org/drawingml/2006/table">
            <a:tbl>
              <a:tblPr/>
              <a:tblGrid>
                <a:gridCol w="2738438"/>
                <a:gridCol w="2735262"/>
              </a:tblGrid>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Monday</a:t>
                      </a:r>
                    </a:p>
                  </a:txBody>
                  <a:tcPr horzOverflow="overflow">
                    <a:lnL w="28575"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Saturday</a:t>
                      </a:r>
                    </a:p>
                  </a:txBody>
                  <a:tcPr horzOverflow="overflow">
                    <a:lnL w="12700"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1"/>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Tuesday</a:t>
                      </a:r>
                    </a:p>
                  </a:txBody>
                  <a:tcPr horzOverflow="overflow">
                    <a:lnL w="28575"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Sunday</a:t>
                      </a:r>
                    </a:p>
                  </a:txBody>
                  <a:tcPr horzOverflow="overflow">
                    <a:lnL w="12700"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1"/>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Wednesday</a:t>
                      </a:r>
                    </a:p>
                  </a:txBody>
                  <a:tcPr horzOverflow="overflow">
                    <a:lnL w="28575"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Notes</a:t>
                      </a:r>
                    </a:p>
                  </a:txBody>
                  <a:tcPr horzOverflow="overflow">
                    <a:lnL w="12700"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Thursday</a:t>
                      </a:r>
                    </a:p>
                  </a:txBody>
                  <a:tcPr horzOverflow="overflow">
                    <a:lnL w="28575"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en-GB"/>
                    </a:p>
                  </a:txBody>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chemeClr val="accent2"/>
                          </a:solidFill>
                          <a:effectLst/>
                          <a:latin typeface="Arial Black" panose="020B0A04020102020204" pitchFamily="34" charset="0"/>
                          <a:cs typeface="Arial" panose="020B0604020202020204" pitchFamily="34" charset="0"/>
                        </a:rPr>
                        <a:t>Friday</a:t>
                      </a:r>
                    </a:p>
                  </a:txBody>
                  <a:tcPr horzOverflow="overflow">
                    <a:lnL w="28575"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c vMerge="1">
                  <a:txBody>
                    <a:bodyPr/>
                    <a:lstStyle/>
                    <a:p>
                      <a:endParaRPr lang="en-GB"/>
                    </a:p>
                  </a:txBody>
                  <a:tcPr/>
                </a:tc>
              </a:tr>
            </a:tbl>
          </a:graphicData>
        </a:graphic>
      </p:graphicFrame>
      <p:sp>
        <p:nvSpPr>
          <p:cNvPr id="7188" name="Text Box 20"/>
          <p:cNvSpPr txBox="1">
            <a:spLocks noChangeArrowheads="1"/>
          </p:cNvSpPr>
          <p:nvPr/>
        </p:nvSpPr>
        <p:spPr bwMode="auto">
          <a:xfrm>
            <a:off x="981075" y="0"/>
            <a:ext cx="20589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200">
                <a:solidFill>
                  <a:schemeClr val="accent2"/>
                </a:solidFill>
                <a:latin typeface="Arial Black" panose="020B0A04020102020204" pitchFamily="34" charset="0"/>
              </a:rPr>
              <a:t>Weekly Diary - Portrait</a:t>
            </a:r>
          </a:p>
        </p:txBody>
      </p:sp>
      <p:sp>
        <p:nvSpPr>
          <p:cNvPr id="7189" name="Text Box 21"/>
          <p:cNvSpPr txBox="1">
            <a:spLocks noChangeArrowheads="1"/>
          </p:cNvSpPr>
          <p:nvPr/>
        </p:nvSpPr>
        <p:spPr bwMode="auto">
          <a:xfrm>
            <a:off x="3751263" y="8737600"/>
            <a:ext cx="273843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800">
                <a:latin typeface="Arial Black" panose="020B0A04020102020204" pitchFamily="34" charset="0"/>
              </a:rPr>
              <a:t>Free templates on PresentationMagazine.com</a:t>
            </a:r>
          </a:p>
        </p:txBody>
      </p:sp>
      <p:sp>
        <p:nvSpPr>
          <p:cNvPr id="7190" name="AutoShape 22"/>
          <p:cNvSpPr>
            <a:spLocks noChangeArrowheads="1"/>
          </p:cNvSpPr>
          <p:nvPr/>
        </p:nvSpPr>
        <p:spPr bwMode="auto">
          <a:xfrm>
            <a:off x="260350" y="2700338"/>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91" name="AutoShape 23"/>
          <p:cNvSpPr>
            <a:spLocks noChangeArrowheads="1"/>
          </p:cNvSpPr>
          <p:nvPr/>
        </p:nvSpPr>
        <p:spPr bwMode="auto">
          <a:xfrm>
            <a:off x="260350" y="6011863"/>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37" name="Group 69"/>
          <p:cNvGraphicFramePr>
            <a:graphicFrameLocks noGrp="1"/>
          </p:cNvGraphicFramePr>
          <p:nvPr/>
        </p:nvGraphicFramePr>
        <p:xfrm>
          <a:off x="908050" y="468313"/>
          <a:ext cx="5473700" cy="8135937"/>
        </p:xfrm>
        <a:graphic>
          <a:graphicData uri="http://schemas.openxmlformats.org/drawingml/2006/table">
            <a:tbl>
              <a:tblPr/>
              <a:tblGrid>
                <a:gridCol w="2738438"/>
                <a:gridCol w="2735262"/>
              </a:tblGrid>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Monday</a:t>
                      </a:r>
                    </a:p>
                  </a:txBody>
                  <a:tcPr horzOverflow="overflow">
                    <a:lnL w="28575" cap="flat" cmpd="sng" algn="ctr">
                      <a:solidFill>
                        <a:srgbClr val="CC00CC"/>
                      </a:solidFill>
                      <a:prstDash val="solid"/>
                      <a:round/>
                      <a:headEnd type="none" w="med" len="med"/>
                      <a:tailEnd type="none" w="med" len="med"/>
                    </a:lnL>
                    <a:lnR w="12700" cap="flat" cmpd="sng" algn="ctr">
                      <a:solidFill>
                        <a:srgbClr val="CC00CC"/>
                      </a:solidFill>
                      <a:prstDash val="solid"/>
                      <a:round/>
                      <a:headEnd type="none" w="med" len="med"/>
                      <a:tailEnd type="none" w="med" len="med"/>
                    </a:lnR>
                    <a:lnT w="28575"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Saturday</a:t>
                      </a:r>
                    </a:p>
                  </a:txBody>
                  <a:tcPr horzOverflow="overflow">
                    <a:lnL w="12700" cap="flat" cmpd="sng" algn="ctr">
                      <a:solidFill>
                        <a:srgbClr val="CC00CC"/>
                      </a:solidFill>
                      <a:prstDash val="solid"/>
                      <a:round/>
                      <a:headEnd type="none" w="med" len="med"/>
                      <a:tailEnd type="none" w="med" len="med"/>
                    </a:lnL>
                    <a:lnR w="28575" cap="flat" cmpd="sng" algn="ctr">
                      <a:solidFill>
                        <a:srgbClr val="CC00CC"/>
                      </a:solidFill>
                      <a:prstDash val="solid"/>
                      <a:round/>
                      <a:headEnd type="none" w="med" len="med"/>
                      <a:tailEnd type="none" w="med" len="med"/>
                    </a:lnR>
                    <a:lnT w="28575"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solidFill>
                      <a:srgbClr val="D8C6CD"/>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Tuesday</a:t>
                      </a:r>
                    </a:p>
                  </a:txBody>
                  <a:tcPr horzOverflow="overflow">
                    <a:lnL w="28575" cap="flat" cmpd="sng" algn="ctr">
                      <a:solidFill>
                        <a:srgbClr val="CC00CC"/>
                      </a:solidFill>
                      <a:prstDash val="solid"/>
                      <a:round/>
                      <a:headEnd type="none" w="med" len="med"/>
                      <a:tailEnd type="none" w="med" len="med"/>
                    </a:lnL>
                    <a:lnR w="12700"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Sunday</a:t>
                      </a:r>
                    </a:p>
                  </a:txBody>
                  <a:tcPr horzOverflow="overflow">
                    <a:lnL w="12700" cap="flat" cmpd="sng" algn="ctr">
                      <a:solidFill>
                        <a:srgbClr val="CC00CC"/>
                      </a:solidFill>
                      <a:prstDash val="solid"/>
                      <a:round/>
                      <a:headEnd type="none" w="med" len="med"/>
                      <a:tailEnd type="none" w="med" len="med"/>
                    </a:lnL>
                    <a:lnR w="28575"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solidFill>
                      <a:srgbClr val="D8C6CD"/>
                    </a:solid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Wednesday</a:t>
                      </a:r>
                    </a:p>
                  </a:txBody>
                  <a:tcPr horzOverflow="overflow">
                    <a:lnL w="28575" cap="flat" cmpd="sng" algn="ctr">
                      <a:solidFill>
                        <a:srgbClr val="CC00CC"/>
                      </a:solidFill>
                      <a:prstDash val="solid"/>
                      <a:round/>
                      <a:headEnd type="none" w="med" len="med"/>
                      <a:tailEnd type="none" w="med" len="med"/>
                    </a:lnL>
                    <a:lnR w="12700"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Notes</a:t>
                      </a:r>
                    </a:p>
                  </a:txBody>
                  <a:tcPr horzOverflow="overflow">
                    <a:lnL w="12700" cap="flat" cmpd="sng" algn="ctr">
                      <a:solidFill>
                        <a:srgbClr val="CC00CC"/>
                      </a:solidFill>
                      <a:prstDash val="solid"/>
                      <a:round/>
                      <a:headEnd type="none" w="med" len="med"/>
                      <a:tailEnd type="none" w="med" len="med"/>
                    </a:lnL>
                    <a:lnR w="28575"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28575" cap="flat" cmpd="sng" algn="ctr">
                      <a:solidFill>
                        <a:srgbClr val="CC00CC"/>
                      </a:solidFill>
                      <a:prstDash val="solid"/>
                      <a:round/>
                      <a:headEnd type="none" w="med" len="med"/>
                      <a:tailEnd type="none" w="med" len="med"/>
                    </a:lnB>
                    <a:lnTlToBr>
                      <a:noFill/>
                    </a:lnTlToBr>
                    <a:lnBlToTr>
                      <a:noFill/>
                    </a:lnBlToTr>
                    <a:noFill/>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9900CC"/>
                          </a:solidFill>
                          <a:effectLst/>
                          <a:latin typeface="Arial Black" panose="020B0A04020102020204" pitchFamily="34" charset="0"/>
                          <a:cs typeface="Arial" panose="020B0604020202020204" pitchFamily="34" charset="0"/>
                        </a:rPr>
                        <a:t>Thursday</a:t>
                      </a:r>
                    </a:p>
                  </a:txBody>
                  <a:tcPr horzOverflow="overflow">
                    <a:lnL w="28575" cap="flat" cmpd="sng" algn="ctr">
                      <a:solidFill>
                        <a:srgbClr val="CC00CC"/>
                      </a:solidFill>
                      <a:prstDash val="solid"/>
                      <a:round/>
                      <a:headEnd type="none" w="med" len="med"/>
                      <a:tailEnd type="none" w="med" len="med"/>
                    </a:lnL>
                    <a:lnR w="12700"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12700" cap="flat" cmpd="sng" algn="ctr">
                      <a:solidFill>
                        <a:srgbClr val="CC00CC"/>
                      </a:solidFill>
                      <a:prstDash val="solid"/>
                      <a:round/>
                      <a:headEnd type="none" w="med" len="med"/>
                      <a:tailEnd type="none" w="med" len="med"/>
                    </a:lnB>
                    <a:lnTlToBr>
                      <a:noFill/>
                    </a:lnTlToBr>
                    <a:lnBlToTr>
                      <a:noFill/>
                    </a:lnBlToTr>
                    <a:noFill/>
                  </a:tcPr>
                </a:tc>
                <a:tc vMerge="1">
                  <a:txBody>
                    <a:bodyPr/>
                    <a:lstStyle/>
                    <a:p>
                      <a:endParaRPr lang="en-GB"/>
                    </a:p>
                  </a:txBody>
                  <a:tcPr/>
                </a:tc>
              </a:tr>
              <a:tr h="16271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smtClean="0">
                          <a:ln>
                            <a:noFill/>
                          </a:ln>
                          <a:solidFill>
                            <a:srgbClr val="CC00CC"/>
                          </a:solidFill>
                          <a:effectLst/>
                          <a:latin typeface="Arial Black" panose="020B0A04020102020204" pitchFamily="34" charset="0"/>
                          <a:cs typeface="Arial" panose="020B0604020202020204" pitchFamily="34" charset="0"/>
                        </a:rPr>
                        <a:t>Friday</a:t>
                      </a:r>
                    </a:p>
                  </a:txBody>
                  <a:tcPr horzOverflow="overflow">
                    <a:lnL w="28575" cap="flat" cmpd="sng" algn="ctr">
                      <a:solidFill>
                        <a:srgbClr val="CC00CC"/>
                      </a:solidFill>
                      <a:prstDash val="solid"/>
                      <a:round/>
                      <a:headEnd type="none" w="med" len="med"/>
                      <a:tailEnd type="none" w="med" len="med"/>
                    </a:lnL>
                    <a:lnR w="12700" cap="flat" cmpd="sng" algn="ctr">
                      <a:solidFill>
                        <a:srgbClr val="CC00CC"/>
                      </a:solidFill>
                      <a:prstDash val="solid"/>
                      <a:round/>
                      <a:headEnd type="none" w="med" len="med"/>
                      <a:tailEnd type="none" w="med" len="med"/>
                    </a:lnR>
                    <a:lnT w="12700" cap="flat" cmpd="sng" algn="ctr">
                      <a:solidFill>
                        <a:srgbClr val="CC00CC"/>
                      </a:solidFill>
                      <a:prstDash val="solid"/>
                      <a:round/>
                      <a:headEnd type="none" w="med" len="med"/>
                      <a:tailEnd type="none" w="med" len="med"/>
                    </a:lnT>
                    <a:lnB w="28575" cap="flat" cmpd="sng" algn="ctr">
                      <a:solidFill>
                        <a:srgbClr val="CC00CC"/>
                      </a:solidFill>
                      <a:prstDash val="solid"/>
                      <a:round/>
                      <a:headEnd type="none" w="med" len="med"/>
                      <a:tailEnd type="none" w="med" len="med"/>
                    </a:lnB>
                    <a:lnTlToBr>
                      <a:noFill/>
                    </a:lnTlToBr>
                    <a:lnBlToTr>
                      <a:noFill/>
                    </a:lnBlToTr>
                    <a:noFill/>
                  </a:tcPr>
                </a:tc>
                <a:tc vMerge="1">
                  <a:txBody>
                    <a:bodyPr/>
                    <a:lstStyle/>
                    <a:p>
                      <a:endParaRPr lang="en-GB"/>
                    </a:p>
                  </a:txBody>
                  <a:tcPr/>
                </a:tc>
              </a:tr>
            </a:tbl>
          </a:graphicData>
        </a:graphic>
      </p:graphicFrame>
      <p:sp>
        <p:nvSpPr>
          <p:cNvPr id="9236" name="Text Box 20"/>
          <p:cNvSpPr txBox="1">
            <a:spLocks noChangeArrowheads="1"/>
          </p:cNvSpPr>
          <p:nvPr/>
        </p:nvSpPr>
        <p:spPr bwMode="auto">
          <a:xfrm>
            <a:off x="981075" y="0"/>
            <a:ext cx="20589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200">
                <a:solidFill>
                  <a:srgbClr val="9900CC"/>
                </a:solidFill>
                <a:latin typeface="Arial Black" panose="020B0A04020102020204" pitchFamily="34" charset="0"/>
              </a:rPr>
              <a:t>Weekly Diary - Portrait</a:t>
            </a:r>
          </a:p>
        </p:txBody>
      </p:sp>
      <p:sp>
        <p:nvSpPr>
          <p:cNvPr id="9237" name="Text Box 21"/>
          <p:cNvSpPr txBox="1">
            <a:spLocks noChangeArrowheads="1"/>
          </p:cNvSpPr>
          <p:nvPr/>
        </p:nvSpPr>
        <p:spPr bwMode="auto">
          <a:xfrm>
            <a:off x="3751263" y="8737600"/>
            <a:ext cx="273843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800">
                <a:latin typeface="Arial Black" panose="020B0A04020102020204" pitchFamily="34" charset="0"/>
              </a:rPr>
              <a:t>Free templates on PresentationMagazine.com</a:t>
            </a:r>
          </a:p>
        </p:txBody>
      </p:sp>
      <p:sp>
        <p:nvSpPr>
          <p:cNvPr id="9238" name="AutoShape 22"/>
          <p:cNvSpPr>
            <a:spLocks noChangeArrowheads="1"/>
          </p:cNvSpPr>
          <p:nvPr/>
        </p:nvSpPr>
        <p:spPr bwMode="auto">
          <a:xfrm>
            <a:off x="260350" y="2700338"/>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D8C6CD"/>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39" name="AutoShape 23"/>
          <p:cNvSpPr>
            <a:spLocks noChangeArrowheads="1"/>
          </p:cNvSpPr>
          <p:nvPr/>
        </p:nvSpPr>
        <p:spPr bwMode="auto">
          <a:xfrm>
            <a:off x="260350" y="6011863"/>
            <a:ext cx="338138" cy="338137"/>
          </a:xfrm>
          <a:custGeom>
            <a:avLst/>
            <a:gdLst>
              <a:gd name="T0" fmla="*/ 169069 w 21600"/>
              <a:gd name="T1" fmla="*/ 0 h 21600"/>
              <a:gd name="T2" fmla="*/ 49515 w 21600"/>
              <a:gd name="T3" fmla="*/ 49515 h 21600"/>
              <a:gd name="T4" fmla="*/ 0 w 21600"/>
              <a:gd name="T5" fmla="*/ 169069 h 21600"/>
              <a:gd name="T6" fmla="*/ 49515 w 21600"/>
              <a:gd name="T7" fmla="*/ 288622 h 21600"/>
              <a:gd name="T8" fmla="*/ 169069 w 21600"/>
              <a:gd name="T9" fmla="*/ 338137 h 21600"/>
              <a:gd name="T10" fmla="*/ 288623 w 21600"/>
              <a:gd name="T11" fmla="*/ 288622 h 21600"/>
              <a:gd name="T12" fmla="*/ 338138 w 21600"/>
              <a:gd name="T13" fmla="*/ 169069 h 21600"/>
              <a:gd name="T14" fmla="*/ 288623 w 21600"/>
              <a:gd name="T15" fmla="*/ 49515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D8C6CD"/>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04813" y="1690688"/>
            <a:ext cx="6156325" cy="71056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126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1268" name="Text Box 4"/>
          <p:cNvSpPr txBox="1">
            <a:spLocks noChangeArrowheads="1"/>
          </p:cNvSpPr>
          <p:nvPr/>
        </p:nvSpPr>
        <p:spPr bwMode="auto">
          <a:xfrm>
            <a:off x="863600" y="1951038"/>
            <a:ext cx="5211763"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1269" name="Text Box 5"/>
          <p:cNvSpPr txBox="1">
            <a:spLocks noChangeArrowheads="1"/>
          </p:cNvSpPr>
          <p:nvPr/>
        </p:nvSpPr>
        <p:spPr bwMode="auto">
          <a:xfrm>
            <a:off x="863600" y="4186238"/>
            <a:ext cx="2557463" cy="300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1270" name="Text Box 6"/>
          <p:cNvSpPr txBox="1">
            <a:spLocks noChangeArrowheads="1"/>
          </p:cNvSpPr>
          <p:nvPr/>
        </p:nvSpPr>
        <p:spPr bwMode="auto">
          <a:xfrm>
            <a:off x="3371850" y="4186238"/>
            <a:ext cx="2730500" cy="271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1271" name="Text Box 7"/>
          <p:cNvSpPr txBox="1">
            <a:spLocks noChangeArrowheads="1"/>
          </p:cNvSpPr>
          <p:nvPr/>
        </p:nvSpPr>
        <p:spPr bwMode="auto">
          <a:xfrm>
            <a:off x="782638" y="7231063"/>
            <a:ext cx="5373687" cy="12207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1272" name="Text Box 8"/>
          <p:cNvSpPr txBox="1">
            <a:spLocks noChangeArrowheads="1"/>
          </p:cNvSpPr>
          <p:nvPr/>
        </p:nvSpPr>
        <p:spPr bwMode="auto">
          <a:xfrm>
            <a:off x="863600" y="3148013"/>
            <a:ext cx="5194300"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231</Words>
  <Application>Microsoft Office PowerPoint</Application>
  <PresentationFormat>On-screen Show (4:3)</PresentationFormat>
  <Paragraphs>57</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Black</vt:lpstr>
      <vt:lpstr>Wingdings</vt:lpstr>
      <vt:lpstr>Default Design</vt:lpstr>
      <vt:lpstr>PowerPoint Presentation</vt:lpstr>
      <vt:lpstr>PowerPoint Presentation</vt:lpstr>
      <vt:lpstr>PowerPoint Presentation</vt:lpstr>
      <vt:lpstr>PowerPoint Presentation</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Weekly Diary Template - Portrait</dc:title>
  <dc:creator>Presentation Magazine</dc:creator>
  <cp:lastModifiedBy>Jonty Pearce</cp:lastModifiedBy>
  <cp:revision>7</cp:revision>
  <dcterms:created xsi:type="dcterms:W3CDTF">2008-12-11T18:01:55Z</dcterms:created>
  <dcterms:modified xsi:type="dcterms:W3CDTF">2015-02-22T11:10:52Z</dcterms:modified>
</cp:coreProperties>
</file>