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58" r:id="rId3"/>
    <p:sldId id="256" r:id="rId4"/>
    <p:sldId id="260" r:id="rId5"/>
    <p:sldId id="261" r:id="rId6"/>
    <p:sldId id="262" r:id="rId7"/>
    <p:sldId id="263" r:id="rId8"/>
    <p:sldId id="264" r:id="rId9"/>
    <p:sldId id="267"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55C7"/>
    <a:srgbClr val="FF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73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C196CA-CFD2-44CC-B713-86499B5CD807}" type="slidenum">
              <a:rPr lang="en-GB" altLang="en-US"/>
              <a:pPr>
                <a:defRPr/>
              </a:pPr>
              <a:t>‹#›</a:t>
            </a:fld>
            <a:endParaRPr lang="en-GB" altLang="en-US"/>
          </a:p>
        </p:txBody>
      </p:sp>
    </p:spTree>
    <p:extLst>
      <p:ext uri="{BB962C8B-B14F-4D97-AF65-F5344CB8AC3E}">
        <p14:creationId xmlns:p14="http://schemas.microsoft.com/office/powerpoint/2010/main" val="36823867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F5BA78-709D-4CE3-9D98-9A943C405EB3}"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52735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783F76-5A9B-4F23-9D37-FB5A2E478D81}"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33388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A7899E-1EB7-4541-A1A7-1FD710CC7D42}"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78841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62CB89-50EA-4F2C-B737-387C4A0DE2AF}"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2327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CDB83F-24B2-48C3-9752-4C91BC4D0B12}"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8966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363710-66E7-425F-8E2D-9B1DE12E96F0}"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76840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27CF1A-B583-43F0-8F54-C736B950A029}"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77548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B03CB3-CD2A-4E8A-873E-568D1BEF42B5}" type="slidenum">
              <a:rPr lang="en-GB" altLang="en-US"/>
              <a:pPr/>
              <a:t>8</a:t>
            </a:fld>
            <a:endParaRPr lang="en-GB"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83613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D37C61-4841-4E34-98B0-2A820030E889}" type="slidenum">
              <a:rPr lang="en-GB" altLang="en-US"/>
              <a:pPr/>
              <a:t>9</a:t>
            </a:fld>
            <a:endParaRPr lang="en-GB"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96199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EditPoints="1"/>
          </p:cNvSpPr>
          <p:nvPr userDrawn="1"/>
        </p:nvSpPr>
        <p:spPr bwMode="auto">
          <a:xfrm>
            <a:off x="884238" y="1549400"/>
            <a:ext cx="7500937" cy="7862888"/>
          </a:xfrm>
          <a:custGeom>
            <a:avLst/>
            <a:gdLst>
              <a:gd name="T0" fmla="*/ 5055336 w 2742"/>
              <a:gd name="T1" fmla="*/ 3299458 h 2874"/>
              <a:gd name="T2" fmla="*/ 5952604 w 2742"/>
              <a:gd name="T3" fmla="*/ 2719454 h 2874"/>
              <a:gd name="T4" fmla="*/ 7457168 w 2742"/>
              <a:gd name="T5" fmla="*/ 2500584 h 2874"/>
              <a:gd name="T6" fmla="*/ 6855342 w 2742"/>
              <a:gd name="T7" fmla="*/ 2352847 h 2874"/>
              <a:gd name="T8" fmla="*/ 5602450 w 2742"/>
              <a:gd name="T9" fmla="*/ 2161337 h 2874"/>
              <a:gd name="T10" fmla="*/ 5859594 w 2742"/>
              <a:gd name="T11" fmla="*/ 1975298 h 2874"/>
              <a:gd name="T12" fmla="*/ 6248045 w 2742"/>
              <a:gd name="T13" fmla="*/ 1433595 h 2874"/>
              <a:gd name="T14" fmla="*/ 6122209 w 2742"/>
              <a:gd name="T15" fmla="*/ 864535 h 2874"/>
              <a:gd name="T16" fmla="*/ 5629806 w 2742"/>
              <a:gd name="T17" fmla="*/ 1050574 h 2874"/>
              <a:gd name="T18" fmla="*/ 5356249 w 2742"/>
              <a:gd name="T19" fmla="*/ 859063 h 2874"/>
              <a:gd name="T20" fmla="*/ 5274182 w 2742"/>
              <a:gd name="T21" fmla="*/ 196983 h 2874"/>
              <a:gd name="T22" fmla="*/ 4809135 w 2742"/>
              <a:gd name="T23" fmla="*/ 1132650 h 2874"/>
              <a:gd name="T24" fmla="*/ 5017038 w 2742"/>
              <a:gd name="T25" fmla="*/ 580004 h 2874"/>
              <a:gd name="T26" fmla="*/ 4743481 w 2742"/>
              <a:gd name="T27" fmla="*/ 191511 h 2874"/>
              <a:gd name="T28" fmla="*/ 4453510 w 2742"/>
              <a:gd name="T29" fmla="*/ 191511 h 2874"/>
              <a:gd name="T30" fmla="*/ 4169011 w 2742"/>
              <a:gd name="T31" fmla="*/ 21887 h 2874"/>
              <a:gd name="T32" fmla="*/ 3594541 w 2742"/>
              <a:gd name="T33" fmla="*/ 311889 h 2874"/>
              <a:gd name="T34" fmla="*/ 3151378 w 2742"/>
              <a:gd name="T35" fmla="*/ 317361 h 2874"/>
              <a:gd name="T36" fmla="*/ 2954417 w 2742"/>
              <a:gd name="T37" fmla="*/ 880950 h 2874"/>
              <a:gd name="T38" fmla="*/ 3266272 w 2742"/>
              <a:gd name="T39" fmla="*/ 1209254 h 2874"/>
              <a:gd name="T40" fmla="*/ 3698493 w 2742"/>
              <a:gd name="T41" fmla="*/ 2626434 h 2874"/>
              <a:gd name="T42" fmla="*/ 3337397 w 2742"/>
              <a:gd name="T43" fmla="*/ 2538887 h 2874"/>
              <a:gd name="T44" fmla="*/ 2921590 w 2742"/>
              <a:gd name="T45" fmla="*/ 1843976 h 2874"/>
              <a:gd name="T46" fmla="*/ 2762927 w 2742"/>
              <a:gd name="T47" fmla="*/ 1313217 h 2874"/>
              <a:gd name="T48" fmla="*/ 2352591 w 2742"/>
              <a:gd name="T49" fmla="*/ 1685295 h 2874"/>
              <a:gd name="T50" fmla="*/ 1772650 w 2742"/>
              <a:gd name="T51" fmla="*/ 1017743 h 2874"/>
              <a:gd name="T52" fmla="*/ 1964140 w 2742"/>
              <a:gd name="T53" fmla="*/ 1636050 h 2874"/>
              <a:gd name="T54" fmla="*/ 1438911 w 2742"/>
              <a:gd name="T55" fmla="*/ 1915108 h 2874"/>
              <a:gd name="T56" fmla="*/ 869912 w 2742"/>
              <a:gd name="T57" fmla="*/ 2008128 h 2874"/>
              <a:gd name="T58" fmla="*/ 1258363 w 2742"/>
              <a:gd name="T59" fmla="*/ 2325489 h 2874"/>
              <a:gd name="T60" fmla="*/ 1991496 w 2742"/>
              <a:gd name="T61" fmla="*/ 3146250 h 2874"/>
              <a:gd name="T62" fmla="*/ 946508 w 2742"/>
              <a:gd name="T63" fmla="*/ 2823417 h 2874"/>
              <a:gd name="T64" fmla="*/ 448634 w 2742"/>
              <a:gd name="T65" fmla="*/ 2314545 h 2874"/>
              <a:gd name="T66" fmla="*/ 16413 w 2742"/>
              <a:gd name="T67" fmla="*/ 2949267 h 2874"/>
              <a:gd name="T68" fmla="*/ 1936785 w 2742"/>
              <a:gd name="T69" fmla="*/ 3824745 h 2874"/>
              <a:gd name="T70" fmla="*/ 3113080 w 2742"/>
              <a:gd name="T71" fmla="*/ 3480026 h 2874"/>
              <a:gd name="T72" fmla="*/ 3430407 w 2742"/>
              <a:gd name="T73" fmla="*/ 7074958 h 2874"/>
              <a:gd name="T74" fmla="*/ 5810354 w 2742"/>
              <a:gd name="T75" fmla="*/ 1088876 h 2874"/>
              <a:gd name="T76" fmla="*/ 5268711 w 2742"/>
              <a:gd name="T77" fmla="*/ 590948 h 2874"/>
              <a:gd name="T78" fmla="*/ 3047427 w 2742"/>
              <a:gd name="T79" fmla="*/ 443211 h 2874"/>
              <a:gd name="T80" fmla="*/ 3654723 w 2742"/>
              <a:gd name="T81" fmla="*/ 536230 h 2874"/>
              <a:gd name="T82" fmla="*/ 1805477 w 2742"/>
              <a:gd name="T83" fmla="*/ 3622291 h 2874"/>
              <a:gd name="T84" fmla="*/ 2675389 w 2742"/>
              <a:gd name="T85" fmla="*/ 2664737 h 2874"/>
              <a:gd name="T86" fmla="*/ 2527668 w 2742"/>
              <a:gd name="T87" fmla="*/ 2002656 h 2874"/>
              <a:gd name="T88" fmla="*/ 1996967 w 2742"/>
              <a:gd name="T89" fmla="*/ 1980769 h 2874"/>
              <a:gd name="T90" fmla="*/ 1548333 w 2742"/>
              <a:gd name="T91" fmla="*/ 1958882 h 2874"/>
              <a:gd name="T92" fmla="*/ 2511255 w 2742"/>
              <a:gd name="T93" fmla="*/ 3064173 h 2874"/>
              <a:gd name="T94" fmla="*/ 1750766 w 2742"/>
              <a:gd name="T95" fmla="*/ 2292658 h 2874"/>
              <a:gd name="T96" fmla="*/ 2609735 w 2742"/>
              <a:gd name="T97" fmla="*/ 2839832 h 2874"/>
              <a:gd name="T98" fmla="*/ 2992715 w 2742"/>
              <a:gd name="T99" fmla="*/ 3414365 h 2874"/>
              <a:gd name="T100" fmla="*/ 4376914 w 2742"/>
              <a:gd name="T101" fmla="*/ 2527943 h 2874"/>
              <a:gd name="T102" fmla="*/ 5104576 w 2742"/>
              <a:gd name="T103" fmla="*/ 2730397 h 2874"/>
              <a:gd name="T104" fmla="*/ 5624335 w 2742"/>
              <a:gd name="T105" fmla="*/ 2894550 h 2874"/>
              <a:gd name="T106" fmla="*/ 5514912 w 2742"/>
              <a:gd name="T107" fmla="*/ 2506056 h 2874"/>
              <a:gd name="T108" fmla="*/ 4863846 w 2742"/>
              <a:gd name="T109" fmla="*/ 2533415 h 2874"/>
              <a:gd name="T110" fmla="*/ 4491808 w 2742"/>
              <a:gd name="T111" fmla="*/ 2538887 h 2874"/>
              <a:gd name="T112" fmla="*/ 5153817 w 2742"/>
              <a:gd name="T113" fmla="*/ 1335104 h 2874"/>
              <a:gd name="T114" fmla="*/ 4874788 w 2742"/>
              <a:gd name="T115" fmla="*/ 1400765 h 2874"/>
              <a:gd name="T116" fmla="*/ 4464453 w 2742"/>
              <a:gd name="T117" fmla="*/ 1329632 h 2874"/>
              <a:gd name="T118" fmla="*/ 4721596 w 2742"/>
              <a:gd name="T119" fmla="*/ 585476 h 2874"/>
              <a:gd name="T120" fmla="*/ 3977521 w 2742"/>
              <a:gd name="T121" fmla="*/ 1165480 h 2874"/>
              <a:gd name="T122" fmla="*/ 4037704 w 2742"/>
              <a:gd name="T123" fmla="*/ 984913 h 2874"/>
              <a:gd name="T124" fmla="*/ 4541049 w 2742"/>
              <a:gd name="T125" fmla="*/ 1056046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accent2"/>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
        <p:nvSpPr>
          <p:cNvPr id="6146" name="Rectangle 2"/>
          <p:cNvSpPr>
            <a:spLocks noGrp="1" noChangeArrowheads="1"/>
          </p:cNvSpPr>
          <p:nvPr>
            <p:ph type="ctrTitle"/>
          </p:nvPr>
        </p:nvSpPr>
        <p:spPr>
          <a:xfrm>
            <a:off x="685800" y="138113"/>
            <a:ext cx="7772400" cy="1470025"/>
          </a:xfrm>
        </p:spPr>
        <p:txBody>
          <a:bodyPr/>
          <a:lstStyle>
            <a:lvl1pPr>
              <a:defRPr/>
            </a:lvl1pPr>
          </a:lstStyle>
          <a:p>
            <a:pPr lvl="0"/>
            <a:r>
              <a:rPr lang="en-GB" altLang="en-US" noProof="0" smtClean="0"/>
              <a:t>Click to edit Master title style</a:t>
            </a:r>
          </a:p>
        </p:txBody>
      </p:sp>
      <p:sp>
        <p:nvSpPr>
          <p:cNvPr id="6147" name="Rectangle 3"/>
          <p:cNvSpPr>
            <a:spLocks noGrp="1" noChangeArrowheads="1"/>
          </p:cNvSpPr>
          <p:nvPr>
            <p:ph type="subTitle" idx="1"/>
          </p:nvPr>
        </p:nvSpPr>
        <p:spPr>
          <a:xfrm>
            <a:off x="5437188" y="5089525"/>
            <a:ext cx="3586162" cy="995363"/>
          </a:xfrm>
        </p:spPr>
        <p:txBody>
          <a:bodyPr anchor="ctr" anchorCtr="1"/>
          <a:lstStyle>
            <a:lvl1pPr marL="0" indent="0">
              <a:buFontTx/>
              <a:buNone/>
              <a:defRPr sz="2800"/>
            </a:lvl1pPr>
          </a:lstStyle>
          <a:p>
            <a:pPr lvl="0"/>
            <a:r>
              <a:rPr lang="en-GB"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AF0B786D-B14A-4389-A127-B3174D087763}" type="slidenum">
              <a:rPr lang="en-GB" altLang="en-US"/>
              <a:pPr>
                <a:defRPr/>
              </a:pPr>
              <a:t>‹#›</a:t>
            </a:fld>
            <a:endParaRPr lang="en-GB" altLang="en-US"/>
          </a:p>
        </p:txBody>
      </p:sp>
    </p:spTree>
    <p:extLst>
      <p:ext uri="{BB962C8B-B14F-4D97-AF65-F5344CB8AC3E}">
        <p14:creationId xmlns:p14="http://schemas.microsoft.com/office/powerpoint/2010/main" val="1808749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AC198B-A0CD-406C-89FD-6A7B4C555E2A}" type="slidenum">
              <a:rPr lang="en-GB" altLang="en-US"/>
              <a:pPr>
                <a:defRPr/>
              </a:pPr>
              <a:t>‹#›</a:t>
            </a:fld>
            <a:endParaRPr lang="en-GB" altLang="en-US"/>
          </a:p>
        </p:txBody>
      </p:sp>
    </p:spTree>
    <p:extLst>
      <p:ext uri="{BB962C8B-B14F-4D97-AF65-F5344CB8AC3E}">
        <p14:creationId xmlns:p14="http://schemas.microsoft.com/office/powerpoint/2010/main" val="139282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3905D0-270D-4525-A9FF-E753C6AFA309}" type="slidenum">
              <a:rPr lang="en-GB" altLang="en-US"/>
              <a:pPr>
                <a:defRPr/>
              </a:pPr>
              <a:t>‹#›</a:t>
            </a:fld>
            <a:endParaRPr lang="en-GB" altLang="en-US"/>
          </a:p>
        </p:txBody>
      </p:sp>
    </p:spTree>
    <p:extLst>
      <p:ext uri="{BB962C8B-B14F-4D97-AF65-F5344CB8AC3E}">
        <p14:creationId xmlns:p14="http://schemas.microsoft.com/office/powerpoint/2010/main" val="21704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660064-FC77-45CD-BCBF-4078F998143D}" type="slidenum">
              <a:rPr lang="en-GB" altLang="en-US"/>
              <a:pPr>
                <a:defRPr/>
              </a:pPr>
              <a:t>‹#›</a:t>
            </a:fld>
            <a:endParaRPr lang="en-GB" altLang="en-US"/>
          </a:p>
        </p:txBody>
      </p:sp>
    </p:spTree>
    <p:extLst>
      <p:ext uri="{BB962C8B-B14F-4D97-AF65-F5344CB8AC3E}">
        <p14:creationId xmlns:p14="http://schemas.microsoft.com/office/powerpoint/2010/main" val="1669566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21287935-F673-4347-BE07-EE5DDEDB4AEF}" type="slidenum">
              <a:rPr lang="en-GB" altLang="en-US"/>
              <a:pPr>
                <a:defRPr/>
              </a:pPr>
              <a:t>‹#›</a:t>
            </a:fld>
            <a:endParaRPr lang="en-GB" altLang="en-US"/>
          </a:p>
        </p:txBody>
      </p:sp>
    </p:spTree>
    <p:extLst>
      <p:ext uri="{BB962C8B-B14F-4D97-AF65-F5344CB8AC3E}">
        <p14:creationId xmlns:p14="http://schemas.microsoft.com/office/powerpoint/2010/main" val="426058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4F7E044F-6579-4749-AB02-E28EC4EFF545}" type="slidenum">
              <a:rPr lang="en-GB" altLang="en-US"/>
              <a:pPr>
                <a:defRPr/>
              </a:pPr>
              <a:t>‹#›</a:t>
            </a:fld>
            <a:endParaRPr lang="en-GB" altLang="en-US"/>
          </a:p>
        </p:txBody>
      </p:sp>
    </p:spTree>
    <p:extLst>
      <p:ext uri="{BB962C8B-B14F-4D97-AF65-F5344CB8AC3E}">
        <p14:creationId xmlns:p14="http://schemas.microsoft.com/office/powerpoint/2010/main" val="214523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F6F25C-6DD5-422E-8785-CE27F1A37B8A}" type="slidenum">
              <a:rPr lang="en-GB" altLang="en-US"/>
              <a:pPr>
                <a:defRPr/>
              </a:pPr>
              <a:t>‹#›</a:t>
            </a:fld>
            <a:endParaRPr lang="en-GB" altLang="en-US"/>
          </a:p>
        </p:txBody>
      </p:sp>
    </p:spTree>
    <p:extLst>
      <p:ext uri="{BB962C8B-B14F-4D97-AF65-F5344CB8AC3E}">
        <p14:creationId xmlns:p14="http://schemas.microsoft.com/office/powerpoint/2010/main" val="388349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615884B5-2B60-4E66-ABAB-708074C9EED3}" type="slidenum">
              <a:rPr lang="en-GB" altLang="en-US"/>
              <a:pPr>
                <a:defRPr/>
              </a:pPr>
              <a:t>‹#›</a:t>
            </a:fld>
            <a:endParaRPr lang="en-GB" altLang="en-US"/>
          </a:p>
        </p:txBody>
      </p:sp>
    </p:spTree>
    <p:extLst>
      <p:ext uri="{BB962C8B-B14F-4D97-AF65-F5344CB8AC3E}">
        <p14:creationId xmlns:p14="http://schemas.microsoft.com/office/powerpoint/2010/main" val="423529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8C08BE63-802D-426E-AE8F-617FBEAE469F}" type="slidenum">
              <a:rPr lang="en-GB" altLang="en-US"/>
              <a:pPr>
                <a:defRPr/>
              </a:pPr>
              <a:t>‹#›</a:t>
            </a:fld>
            <a:endParaRPr lang="en-GB" altLang="en-US"/>
          </a:p>
        </p:txBody>
      </p:sp>
    </p:spTree>
    <p:extLst>
      <p:ext uri="{BB962C8B-B14F-4D97-AF65-F5344CB8AC3E}">
        <p14:creationId xmlns:p14="http://schemas.microsoft.com/office/powerpoint/2010/main" val="314523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348FDBB5-B27B-416D-A326-A3132B2FD1FF}" type="slidenum">
              <a:rPr lang="en-GB" altLang="en-US"/>
              <a:pPr>
                <a:defRPr/>
              </a:pPr>
              <a:t>‹#›</a:t>
            </a:fld>
            <a:endParaRPr lang="en-GB" altLang="en-US"/>
          </a:p>
        </p:txBody>
      </p:sp>
    </p:spTree>
    <p:extLst>
      <p:ext uri="{BB962C8B-B14F-4D97-AF65-F5344CB8AC3E}">
        <p14:creationId xmlns:p14="http://schemas.microsoft.com/office/powerpoint/2010/main" val="421139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6A4C7A4A-C16C-4862-8491-7B01E3223EBA}" type="slidenum">
              <a:rPr lang="en-GB" altLang="en-US"/>
              <a:pPr>
                <a:defRPr/>
              </a:pPr>
              <a:t>‹#›</a:t>
            </a:fld>
            <a:endParaRPr lang="en-GB" altLang="en-US"/>
          </a:p>
        </p:txBody>
      </p:sp>
    </p:spTree>
    <p:extLst>
      <p:ext uri="{BB962C8B-B14F-4D97-AF65-F5344CB8AC3E}">
        <p14:creationId xmlns:p14="http://schemas.microsoft.com/office/powerpoint/2010/main" val="188395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3A066E3-FEBE-4459-9BC4-7A6F6BD593BC}" type="slidenum">
              <a:rPr lang="en-GB" altLang="en-US"/>
              <a:pPr>
                <a:defRPr/>
              </a:pPr>
              <a:t>‹#›</a:t>
            </a:fld>
            <a:endParaRPr lang="en-GB" altLang="en-US"/>
          </a:p>
        </p:txBody>
      </p:sp>
    </p:spTree>
    <p:extLst>
      <p:ext uri="{BB962C8B-B14F-4D97-AF65-F5344CB8AC3E}">
        <p14:creationId xmlns:p14="http://schemas.microsoft.com/office/powerpoint/2010/main" val="731189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7AA3F54-4152-486D-B64B-3D1A43F8B0A8}" type="slidenum">
              <a:rPr lang="en-GB" altLang="en-US"/>
              <a:pPr>
                <a:defRPr/>
              </a:pPr>
              <a:t>‹#›</a:t>
            </a:fld>
            <a:endParaRPr lang="en-GB" altLang="en-US"/>
          </a:p>
        </p:txBody>
      </p:sp>
    </p:spTree>
    <p:extLst>
      <p:ext uri="{BB962C8B-B14F-4D97-AF65-F5344CB8AC3E}">
        <p14:creationId xmlns:p14="http://schemas.microsoft.com/office/powerpoint/2010/main" val="3884940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C30C9C2-54B4-46F9-8283-0A5D60C0B408}" type="slidenum">
              <a:rPr lang="en-GB" altLang="en-US"/>
              <a:pPr>
                <a:defRPr/>
              </a:pPr>
              <a:t>‹#›</a:t>
            </a:fld>
            <a:endParaRPr lang="en-GB" altLang="en-US"/>
          </a:p>
        </p:txBody>
      </p:sp>
      <p:sp>
        <p:nvSpPr>
          <p:cNvPr id="1031" name="Freeform 7"/>
          <p:cNvSpPr>
            <a:spLocks noEditPoints="1"/>
          </p:cNvSpPr>
          <p:nvPr userDrawn="1"/>
        </p:nvSpPr>
        <p:spPr bwMode="auto">
          <a:xfrm>
            <a:off x="6884988" y="3843338"/>
            <a:ext cx="2876550" cy="3014662"/>
          </a:xfrm>
          <a:custGeom>
            <a:avLst/>
            <a:gdLst>
              <a:gd name="T0" fmla="*/ 1938681 w 2742"/>
              <a:gd name="T1" fmla="*/ 1265025 h 2874"/>
              <a:gd name="T2" fmla="*/ 2282776 w 2742"/>
              <a:gd name="T3" fmla="*/ 1042649 h 2874"/>
              <a:gd name="T4" fmla="*/ 2859765 w 2742"/>
              <a:gd name="T5" fmla="*/ 958734 h 2874"/>
              <a:gd name="T6" fmla="*/ 2628969 w 2742"/>
              <a:gd name="T7" fmla="*/ 902091 h 2874"/>
              <a:gd name="T8" fmla="*/ 2148495 w 2742"/>
              <a:gd name="T9" fmla="*/ 828665 h 2874"/>
              <a:gd name="T10" fmla="*/ 2247108 w 2742"/>
              <a:gd name="T11" fmla="*/ 757337 h 2874"/>
              <a:gd name="T12" fmla="*/ 2396076 w 2742"/>
              <a:gd name="T13" fmla="*/ 549646 h 2874"/>
              <a:gd name="T14" fmla="*/ 2347819 w 2742"/>
              <a:gd name="T15" fmla="*/ 331466 h 2874"/>
              <a:gd name="T16" fmla="*/ 2158986 w 2742"/>
              <a:gd name="T17" fmla="*/ 402794 h 2874"/>
              <a:gd name="T18" fmla="*/ 2054079 w 2742"/>
              <a:gd name="T19" fmla="*/ 329368 h 2874"/>
              <a:gd name="T20" fmla="*/ 2022607 w 2742"/>
              <a:gd name="T21" fmla="*/ 75524 h 2874"/>
              <a:gd name="T22" fmla="*/ 1844265 w 2742"/>
              <a:gd name="T23" fmla="*/ 434262 h 2874"/>
              <a:gd name="T24" fmla="*/ 1923994 w 2742"/>
              <a:gd name="T25" fmla="*/ 222376 h 2874"/>
              <a:gd name="T26" fmla="*/ 1819087 w 2742"/>
              <a:gd name="T27" fmla="*/ 73426 h 2874"/>
              <a:gd name="T28" fmla="*/ 1707886 w 2742"/>
              <a:gd name="T29" fmla="*/ 73426 h 2874"/>
              <a:gd name="T30" fmla="*/ 1598783 w 2742"/>
              <a:gd name="T31" fmla="*/ 8392 h 2874"/>
              <a:gd name="T32" fmla="*/ 1378478 w 2742"/>
              <a:gd name="T33" fmla="*/ 119579 h 2874"/>
              <a:gd name="T34" fmla="*/ 1208529 w 2742"/>
              <a:gd name="T35" fmla="*/ 121677 h 2874"/>
              <a:gd name="T36" fmla="*/ 1132996 w 2742"/>
              <a:gd name="T37" fmla="*/ 337760 h 2874"/>
              <a:gd name="T38" fmla="*/ 1252590 w 2742"/>
              <a:gd name="T39" fmla="*/ 463633 h 2874"/>
              <a:gd name="T40" fmla="*/ 1418343 w 2742"/>
              <a:gd name="T41" fmla="*/ 1006985 h 2874"/>
              <a:gd name="T42" fmla="*/ 1279865 w 2742"/>
              <a:gd name="T43" fmla="*/ 973419 h 2874"/>
              <a:gd name="T44" fmla="*/ 1120407 w 2742"/>
              <a:gd name="T45" fmla="*/ 706988 h 2874"/>
              <a:gd name="T46" fmla="*/ 1059561 w 2742"/>
              <a:gd name="T47" fmla="*/ 503493 h 2874"/>
              <a:gd name="T48" fmla="*/ 902200 w 2742"/>
              <a:gd name="T49" fmla="*/ 646149 h 2874"/>
              <a:gd name="T50" fmla="*/ 679797 w 2742"/>
              <a:gd name="T51" fmla="*/ 390207 h 2874"/>
              <a:gd name="T52" fmla="*/ 753232 w 2742"/>
              <a:gd name="T53" fmla="*/ 627268 h 2874"/>
              <a:gd name="T54" fmla="*/ 551811 w 2742"/>
              <a:gd name="T55" fmla="*/ 734260 h 2874"/>
              <a:gd name="T56" fmla="*/ 333604 w 2742"/>
              <a:gd name="T57" fmla="*/ 769924 h 2874"/>
              <a:gd name="T58" fmla="*/ 482572 w 2742"/>
              <a:gd name="T59" fmla="*/ 891601 h 2874"/>
              <a:gd name="T60" fmla="*/ 763723 w 2742"/>
              <a:gd name="T61" fmla="*/ 1206284 h 2874"/>
              <a:gd name="T62" fmla="*/ 362978 w 2742"/>
              <a:gd name="T63" fmla="*/ 1082509 h 2874"/>
              <a:gd name="T64" fmla="*/ 172047 w 2742"/>
              <a:gd name="T65" fmla="*/ 887406 h 2874"/>
              <a:gd name="T66" fmla="*/ 6294 w 2742"/>
              <a:gd name="T67" fmla="*/ 1130760 h 2874"/>
              <a:gd name="T68" fmla="*/ 742742 w 2742"/>
              <a:gd name="T69" fmla="*/ 1466422 h 2874"/>
              <a:gd name="T70" fmla="*/ 1193842 w 2742"/>
              <a:gd name="T71" fmla="*/ 1334255 h 2874"/>
              <a:gd name="T72" fmla="*/ 1315534 w 2742"/>
              <a:gd name="T73" fmla="*/ 2712566 h 2874"/>
              <a:gd name="T74" fmla="*/ 2228225 w 2742"/>
              <a:gd name="T75" fmla="*/ 417479 h 2874"/>
              <a:gd name="T76" fmla="*/ 2020509 w 2742"/>
              <a:gd name="T77" fmla="*/ 226572 h 2874"/>
              <a:gd name="T78" fmla="*/ 1168664 w 2742"/>
              <a:gd name="T79" fmla="*/ 169929 h 2874"/>
              <a:gd name="T80" fmla="*/ 1401558 w 2742"/>
              <a:gd name="T81" fmla="*/ 205593 h 2874"/>
              <a:gd name="T82" fmla="*/ 692386 w 2742"/>
              <a:gd name="T83" fmla="*/ 1388800 h 2874"/>
              <a:gd name="T84" fmla="*/ 1025990 w 2742"/>
              <a:gd name="T85" fmla="*/ 1021670 h 2874"/>
              <a:gd name="T86" fmla="*/ 969341 w 2742"/>
              <a:gd name="T87" fmla="*/ 767826 h 2874"/>
              <a:gd name="T88" fmla="*/ 765821 w 2742"/>
              <a:gd name="T89" fmla="*/ 759435 h 2874"/>
              <a:gd name="T90" fmla="*/ 593774 w 2742"/>
              <a:gd name="T91" fmla="*/ 751043 h 2874"/>
              <a:gd name="T92" fmla="*/ 963046 w 2742"/>
              <a:gd name="T93" fmla="*/ 1174816 h 2874"/>
              <a:gd name="T94" fmla="*/ 671405 w 2742"/>
              <a:gd name="T95" fmla="*/ 879014 h 2874"/>
              <a:gd name="T96" fmla="*/ 1000813 w 2742"/>
              <a:gd name="T97" fmla="*/ 1088803 h 2874"/>
              <a:gd name="T98" fmla="*/ 1147683 w 2742"/>
              <a:gd name="T99" fmla="*/ 1309081 h 2874"/>
              <a:gd name="T100" fmla="*/ 1678512 w 2742"/>
              <a:gd name="T101" fmla="*/ 969223 h 2874"/>
              <a:gd name="T102" fmla="*/ 1957565 w 2742"/>
              <a:gd name="T103" fmla="*/ 1046845 h 2874"/>
              <a:gd name="T104" fmla="*/ 2156888 w 2742"/>
              <a:gd name="T105" fmla="*/ 1109782 h 2874"/>
              <a:gd name="T106" fmla="*/ 2114925 w 2742"/>
              <a:gd name="T107" fmla="*/ 960832 h 2874"/>
              <a:gd name="T108" fmla="*/ 1865246 w 2742"/>
              <a:gd name="T109" fmla="*/ 971321 h 2874"/>
              <a:gd name="T110" fmla="*/ 1722573 w 2742"/>
              <a:gd name="T111" fmla="*/ 973419 h 2874"/>
              <a:gd name="T112" fmla="*/ 1976448 w 2742"/>
              <a:gd name="T113" fmla="*/ 511884 h 2874"/>
              <a:gd name="T114" fmla="*/ 1869443 w 2742"/>
              <a:gd name="T115" fmla="*/ 537059 h 2874"/>
              <a:gd name="T116" fmla="*/ 1712082 w 2742"/>
              <a:gd name="T117" fmla="*/ 509786 h 2874"/>
              <a:gd name="T118" fmla="*/ 1810695 w 2742"/>
              <a:gd name="T119" fmla="*/ 224474 h 2874"/>
              <a:gd name="T120" fmla="*/ 1525348 w 2742"/>
              <a:gd name="T121" fmla="*/ 446850 h 2874"/>
              <a:gd name="T122" fmla="*/ 1548427 w 2742"/>
              <a:gd name="T123" fmla="*/ 377619 h 2874"/>
              <a:gd name="T124" fmla="*/ 1741456 w 2742"/>
              <a:gd name="T125" fmla="*/ 404892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accent2"/>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
        <p:nvSpPr>
          <p:cNvPr id="1032" name="Freeform 8"/>
          <p:cNvSpPr>
            <a:spLocks noEditPoints="1"/>
          </p:cNvSpPr>
          <p:nvPr userDrawn="1"/>
        </p:nvSpPr>
        <p:spPr bwMode="auto">
          <a:xfrm flipH="1">
            <a:off x="0" y="4946650"/>
            <a:ext cx="1824038" cy="1911350"/>
          </a:xfrm>
          <a:custGeom>
            <a:avLst/>
            <a:gdLst>
              <a:gd name="T0" fmla="*/ 1229330 w 2742"/>
              <a:gd name="T1" fmla="*/ 802049 h 2874"/>
              <a:gd name="T2" fmla="*/ 1447522 w 2742"/>
              <a:gd name="T3" fmla="*/ 661058 h 2874"/>
              <a:gd name="T4" fmla="*/ 1813394 w 2742"/>
              <a:gd name="T5" fmla="*/ 607855 h 2874"/>
              <a:gd name="T6" fmla="*/ 1667046 w 2742"/>
              <a:gd name="T7" fmla="*/ 571942 h 2874"/>
              <a:gd name="T8" fmla="*/ 1362374 w 2742"/>
              <a:gd name="T9" fmla="*/ 525388 h 2874"/>
              <a:gd name="T10" fmla="*/ 1424905 w 2742"/>
              <a:gd name="T11" fmla="*/ 480165 h 2874"/>
              <a:gd name="T12" fmla="*/ 1519366 w 2742"/>
              <a:gd name="T13" fmla="*/ 348486 h 2874"/>
              <a:gd name="T14" fmla="*/ 1488766 w 2742"/>
              <a:gd name="T15" fmla="*/ 210155 h 2874"/>
              <a:gd name="T16" fmla="*/ 1369026 w 2742"/>
              <a:gd name="T17" fmla="*/ 255379 h 2874"/>
              <a:gd name="T18" fmla="*/ 1302504 w 2742"/>
              <a:gd name="T19" fmla="*/ 208825 h 2874"/>
              <a:gd name="T20" fmla="*/ 1282548 w 2742"/>
              <a:gd name="T21" fmla="*/ 47884 h 2874"/>
              <a:gd name="T22" fmla="*/ 1169460 w 2742"/>
              <a:gd name="T23" fmla="*/ 275330 h 2874"/>
              <a:gd name="T24" fmla="*/ 1220017 w 2742"/>
              <a:gd name="T25" fmla="*/ 140990 h 2874"/>
              <a:gd name="T26" fmla="*/ 1153494 w 2742"/>
              <a:gd name="T27" fmla="*/ 46553 h 2874"/>
              <a:gd name="T28" fmla="*/ 1082981 w 2742"/>
              <a:gd name="T29" fmla="*/ 46553 h 2874"/>
              <a:gd name="T30" fmla="*/ 1013798 w 2742"/>
              <a:gd name="T31" fmla="*/ 5320 h 2874"/>
              <a:gd name="T32" fmla="*/ 874101 w 2742"/>
              <a:gd name="T33" fmla="*/ 75816 h 2874"/>
              <a:gd name="T34" fmla="*/ 766335 w 2742"/>
              <a:gd name="T35" fmla="*/ 77146 h 2874"/>
              <a:gd name="T36" fmla="*/ 718439 w 2742"/>
              <a:gd name="T37" fmla="*/ 214146 h 2874"/>
              <a:gd name="T38" fmla="*/ 794275 w 2742"/>
              <a:gd name="T39" fmla="*/ 293952 h 2874"/>
              <a:gd name="T40" fmla="*/ 899380 w 2742"/>
              <a:gd name="T41" fmla="*/ 638447 h 2874"/>
              <a:gd name="T42" fmla="*/ 811571 w 2742"/>
              <a:gd name="T43" fmla="*/ 617165 h 2874"/>
              <a:gd name="T44" fmla="*/ 710457 w 2742"/>
              <a:gd name="T45" fmla="*/ 448243 h 2874"/>
              <a:gd name="T46" fmla="*/ 671874 w 2742"/>
              <a:gd name="T47" fmla="*/ 319223 h 2874"/>
              <a:gd name="T48" fmla="*/ 572091 w 2742"/>
              <a:gd name="T49" fmla="*/ 409670 h 2874"/>
              <a:gd name="T50" fmla="*/ 431064 w 2742"/>
              <a:gd name="T51" fmla="*/ 247398 h 2874"/>
              <a:gd name="T52" fmla="*/ 477629 w 2742"/>
              <a:gd name="T53" fmla="*/ 397699 h 2874"/>
              <a:gd name="T54" fmla="*/ 349907 w 2742"/>
              <a:gd name="T55" fmla="*/ 465534 h 2874"/>
              <a:gd name="T56" fmla="*/ 211541 w 2742"/>
              <a:gd name="T57" fmla="*/ 488146 h 2874"/>
              <a:gd name="T58" fmla="*/ 306002 w 2742"/>
              <a:gd name="T59" fmla="*/ 565291 h 2874"/>
              <a:gd name="T60" fmla="*/ 484281 w 2742"/>
              <a:gd name="T61" fmla="*/ 764806 h 2874"/>
              <a:gd name="T62" fmla="*/ 230167 w 2742"/>
              <a:gd name="T63" fmla="*/ 686330 h 2874"/>
              <a:gd name="T64" fmla="*/ 109096 w 2742"/>
              <a:gd name="T65" fmla="*/ 562631 h 2874"/>
              <a:gd name="T66" fmla="*/ 3991 w 2742"/>
              <a:gd name="T67" fmla="*/ 716923 h 2874"/>
              <a:gd name="T68" fmla="*/ 470977 w 2742"/>
              <a:gd name="T69" fmla="*/ 929738 h 2874"/>
              <a:gd name="T70" fmla="*/ 757022 w 2742"/>
              <a:gd name="T71" fmla="*/ 845942 h 2874"/>
              <a:gd name="T72" fmla="*/ 834188 w 2742"/>
              <a:gd name="T73" fmla="*/ 1719816 h 2874"/>
              <a:gd name="T74" fmla="*/ 1412931 w 2742"/>
              <a:gd name="T75" fmla="*/ 264689 h 2874"/>
              <a:gd name="T76" fmla="*/ 1281217 w 2742"/>
              <a:gd name="T77" fmla="*/ 143651 h 2874"/>
              <a:gd name="T78" fmla="*/ 741057 w 2742"/>
              <a:gd name="T79" fmla="*/ 107738 h 2874"/>
              <a:gd name="T80" fmla="*/ 888736 w 2742"/>
              <a:gd name="T81" fmla="*/ 130350 h 2874"/>
              <a:gd name="T82" fmla="*/ 439046 w 2742"/>
              <a:gd name="T83" fmla="*/ 880524 h 2874"/>
              <a:gd name="T84" fmla="*/ 650587 w 2742"/>
              <a:gd name="T85" fmla="*/ 647757 h 2874"/>
              <a:gd name="T86" fmla="*/ 614665 w 2742"/>
              <a:gd name="T87" fmla="*/ 486816 h 2874"/>
              <a:gd name="T88" fmla="*/ 485612 w 2742"/>
              <a:gd name="T89" fmla="*/ 481495 h 2874"/>
              <a:gd name="T90" fmla="*/ 376516 w 2742"/>
              <a:gd name="T91" fmla="*/ 476175 h 2874"/>
              <a:gd name="T92" fmla="*/ 610674 w 2742"/>
              <a:gd name="T93" fmla="*/ 744855 h 2874"/>
              <a:gd name="T94" fmla="*/ 425742 w 2742"/>
              <a:gd name="T95" fmla="*/ 557311 h 2874"/>
              <a:gd name="T96" fmla="*/ 634622 w 2742"/>
              <a:gd name="T97" fmla="*/ 690321 h 2874"/>
              <a:gd name="T98" fmla="*/ 727753 w 2742"/>
              <a:gd name="T99" fmla="*/ 829981 h 2874"/>
              <a:gd name="T100" fmla="*/ 1064355 w 2742"/>
              <a:gd name="T101" fmla="*/ 614505 h 2874"/>
              <a:gd name="T102" fmla="*/ 1241304 w 2742"/>
              <a:gd name="T103" fmla="*/ 663719 h 2874"/>
              <a:gd name="T104" fmla="*/ 1367696 w 2742"/>
              <a:gd name="T105" fmla="*/ 703622 h 2874"/>
              <a:gd name="T106" fmla="*/ 1341087 w 2742"/>
              <a:gd name="T107" fmla="*/ 609185 h 2874"/>
              <a:gd name="T108" fmla="*/ 1182764 w 2742"/>
              <a:gd name="T109" fmla="*/ 615835 h 2874"/>
              <a:gd name="T110" fmla="*/ 1092294 w 2742"/>
              <a:gd name="T111" fmla="*/ 617165 h 2874"/>
              <a:gd name="T112" fmla="*/ 1253278 w 2742"/>
              <a:gd name="T113" fmla="*/ 324544 h 2874"/>
              <a:gd name="T114" fmla="*/ 1185425 w 2742"/>
              <a:gd name="T115" fmla="*/ 340505 h 2874"/>
              <a:gd name="T116" fmla="*/ 1085642 w 2742"/>
              <a:gd name="T117" fmla="*/ 323214 h 2874"/>
              <a:gd name="T118" fmla="*/ 1148173 w 2742"/>
              <a:gd name="T119" fmla="*/ 142320 h 2874"/>
              <a:gd name="T120" fmla="*/ 967232 w 2742"/>
              <a:gd name="T121" fmla="*/ 283311 h 2874"/>
              <a:gd name="T122" fmla="*/ 981867 w 2742"/>
              <a:gd name="T123" fmla="*/ 239418 h 2874"/>
              <a:gd name="T124" fmla="*/ 1104268 w 2742"/>
              <a:gd name="T125" fmla="*/ 256709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accent2"/>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Scary Tree template</a:t>
            </a:r>
          </a:p>
        </p:txBody>
      </p:sp>
      <p:sp>
        <p:nvSpPr>
          <p:cNvPr id="4099"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Vector shapes</a:t>
            </a:r>
          </a:p>
        </p:txBody>
      </p:sp>
      <p:sp>
        <p:nvSpPr>
          <p:cNvPr id="6147" name="Rectangle 3"/>
          <p:cNvSpPr>
            <a:spLocks noGrp="1" noChangeArrowheads="1"/>
          </p:cNvSpPr>
          <p:nvPr>
            <p:ph type="body" idx="1"/>
          </p:nvPr>
        </p:nvSpPr>
        <p:spPr/>
        <p:txBody>
          <a:bodyPr/>
          <a:lstStyle/>
          <a:p>
            <a:pPr eaLnBrk="1" hangingPunct="1"/>
            <a:r>
              <a:rPr lang="en-GB" altLang="en-US" smtClean="0"/>
              <a:t>The trees are vector objects so you can colour them in yourselves</a:t>
            </a:r>
          </a:p>
        </p:txBody>
      </p:sp>
      <p:sp>
        <p:nvSpPr>
          <p:cNvPr id="6148" name="Freeform 6"/>
          <p:cNvSpPr>
            <a:spLocks noEditPoints="1"/>
          </p:cNvSpPr>
          <p:nvPr/>
        </p:nvSpPr>
        <p:spPr bwMode="auto">
          <a:xfrm>
            <a:off x="2370138" y="2849563"/>
            <a:ext cx="2151062" cy="2095500"/>
          </a:xfrm>
          <a:custGeom>
            <a:avLst/>
            <a:gdLst>
              <a:gd name="T0" fmla="*/ 1449731 w 2742"/>
              <a:gd name="T1" fmla="*/ 879323 h 2874"/>
              <a:gd name="T2" fmla="*/ 1707043 w 2742"/>
              <a:gd name="T3" fmla="*/ 724748 h 2874"/>
              <a:gd name="T4" fmla="*/ 2138510 w 2742"/>
              <a:gd name="T5" fmla="*/ 666419 h 2874"/>
              <a:gd name="T6" fmla="*/ 1965923 w 2742"/>
              <a:gd name="T7" fmla="*/ 627046 h 2874"/>
              <a:gd name="T8" fmla="*/ 1606628 w 2742"/>
              <a:gd name="T9" fmla="*/ 576007 h 2874"/>
              <a:gd name="T10" fmla="*/ 1680370 w 2742"/>
              <a:gd name="T11" fmla="*/ 526427 h 2874"/>
              <a:gd name="T12" fmla="*/ 1791767 w 2742"/>
              <a:gd name="T13" fmla="*/ 382061 h 2874"/>
              <a:gd name="T14" fmla="*/ 1755681 w 2742"/>
              <a:gd name="T15" fmla="*/ 230403 h 2874"/>
              <a:gd name="T16" fmla="*/ 1614473 w 2742"/>
              <a:gd name="T17" fmla="*/ 279983 h 2874"/>
              <a:gd name="T18" fmla="*/ 1536025 w 2742"/>
              <a:gd name="T19" fmla="*/ 228945 h 2874"/>
              <a:gd name="T20" fmla="*/ 1512490 w 2742"/>
              <a:gd name="T21" fmla="*/ 52497 h 2874"/>
              <a:gd name="T22" fmla="*/ 1379127 w 2742"/>
              <a:gd name="T23" fmla="*/ 301857 h 2874"/>
              <a:gd name="T24" fmla="*/ 1438748 w 2742"/>
              <a:gd name="T25" fmla="*/ 154574 h 2874"/>
              <a:gd name="T26" fmla="*/ 1360300 w 2742"/>
              <a:gd name="T27" fmla="*/ 51039 h 2874"/>
              <a:gd name="T28" fmla="*/ 1277144 w 2742"/>
              <a:gd name="T29" fmla="*/ 51039 h 2874"/>
              <a:gd name="T30" fmla="*/ 1195557 w 2742"/>
              <a:gd name="T31" fmla="*/ 5833 h 2874"/>
              <a:gd name="T32" fmla="*/ 1030815 w 2742"/>
              <a:gd name="T33" fmla="*/ 83120 h 2874"/>
              <a:gd name="T34" fmla="*/ 903728 w 2742"/>
              <a:gd name="T35" fmla="*/ 84578 h 2874"/>
              <a:gd name="T36" fmla="*/ 847245 w 2742"/>
              <a:gd name="T37" fmla="*/ 234778 h 2874"/>
              <a:gd name="T38" fmla="*/ 936677 w 2742"/>
              <a:gd name="T39" fmla="*/ 322272 h 2874"/>
              <a:gd name="T40" fmla="*/ 1060626 w 2742"/>
              <a:gd name="T41" fmla="*/ 699958 h 2874"/>
              <a:gd name="T42" fmla="*/ 957074 w 2742"/>
              <a:gd name="T43" fmla="*/ 676626 h 2874"/>
              <a:gd name="T44" fmla="*/ 837832 w 2742"/>
              <a:gd name="T45" fmla="*/ 491429 h 2874"/>
              <a:gd name="T46" fmla="*/ 792331 w 2742"/>
              <a:gd name="T47" fmla="*/ 349979 h 2874"/>
              <a:gd name="T48" fmla="*/ 674658 w 2742"/>
              <a:gd name="T49" fmla="*/ 449140 h 2874"/>
              <a:gd name="T50" fmla="*/ 508347 w 2742"/>
              <a:gd name="T51" fmla="*/ 271234 h 2874"/>
              <a:gd name="T52" fmla="*/ 563261 w 2742"/>
              <a:gd name="T53" fmla="*/ 436016 h 2874"/>
              <a:gd name="T54" fmla="*/ 412640 w 2742"/>
              <a:gd name="T55" fmla="*/ 510386 h 2874"/>
              <a:gd name="T56" fmla="*/ 249467 w 2742"/>
              <a:gd name="T57" fmla="*/ 535176 h 2874"/>
              <a:gd name="T58" fmla="*/ 360864 w 2742"/>
              <a:gd name="T59" fmla="*/ 619755 h 2874"/>
              <a:gd name="T60" fmla="*/ 571106 w 2742"/>
              <a:gd name="T61" fmla="*/ 838492 h 2874"/>
              <a:gd name="T62" fmla="*/ 271432 w 2742"/>
              <a:gd name="T63" fmla="*/ 752455 h 2874"/>
              <a:gd name="T64" fmla="*/ 128656 w 2742"/>
              <a:gd name="T65" fmla="*/ 616838 h 2874"/>
              <a:gd name="T66" fmla="*/ 4707 w 2742"/>
              <a:gd name="T67" fmla="*/ 785995 h 2874"/>
              <a:gd name="T68" fmla="*/ 555416 w 2742"/>
              <a:gd name="T69" fmla="*/ 1019314 h 2874"/>
              <a:gd name="T70" fmla="*/ 892746 w 2742"/>
              <a:gd name="T71" fmla="*/ 927445 h 2874"/>
              <a:gd name="T72" fmla="*/ 983746 w 2742"/>
              <a:gd name="T73" fmla="*/ 1885513 h 2874"/>
              <a:gd name="T74" fmla="*/ 1666249 w 2742"/>
              <a:gd name="T75" fmla="*/ 290191 h 2874"/>
              <a:gd name="T76" fmla="*/ 1510921 w 2742"/>
              <a:gd name="T77" fmla="*/ 157491 h 2874"/>
              <a:gd name="T78" fmla="*/ 873918 w 2742"/>
              <a:gd name="T79" fmla="*/ 118118 h 2874"/>
              <a:gd name="T80" fmla="*/ 1048074 w 2742"/>
              <a:gd name="T81" fmla="*/ 142908 h 2874"/>
              <a:gd name="T82" fmla="*/ 517761 w 2742"/>
              <a:gd name="T83" fmla="*/ 965359 h 2874"/>
              <a:gd name="T84" fmla="*/ 767228 w 2742"/>
              <a:gd name="T85" fmla="*/ 710166 h 2874"/>
              <a:gd name="T86" fmla="*/ 724866 w 2742"/>
              <a:gd name="T87" fmla="*/ 533718 h 2874"/>
              <a:gd name="T88" fmla="*/ 572675 w 2742"/>
              <a:gd name="T89" fmla="*/ 527885 h 2874"/>
              <a:gd name="T90" fmla="*/ 444019 w 2742"/>
              <a:gd name="T91" fmla="*/ 522052 h 2874"/>
              <a:gd name="T92" fmla="*/ 720159 w 2742"/>
              <a:gd name="T93" fmla="*/ 816618 h 2874"/>
              <a:gd name="T94" fmla="*/ 502071 w 2742"/>
              <a:gd name="T95" fmla="*/ 611005 h 2874"/>
              <a:gd name="T96" fmla="*/ 748400 w 2742"/>
              <a:gd name="T97" fmla="*/ 756830 h 2874"/>
              <a:gd name="T98" fmla="*/ 858228 w 2742"/>
              <a:gd name="T99" fmla="*/ 909946 h 2874"/>
              <a:gd name="T100" fmla="*/ 1255178 w 2742"/>
              <a:gd name="T101" fmla="*/ 673710 h 2874"/>
              <a:gd name="T102" fmla="*/ 1463852 w 2742"/>
              <a:gd name="T103" fmla="*/ 727665 h 2874"/>
              <a:gd name="T104" fmla="*/ 1612904 w 2742"/>
              <a:gd name="T105" fmla="*/ 771412 h 2874"/>
              <a:gd name="T106" fmla="*/ 1581525 w 2742"/>
              <a:gd name="T107" fmla="*/ 667877 h 2874"/>
              <a:gd name="T108" fmla="*/ 1394817 w 2742"/>
              <a:gd name="T109" fmla="*/ 675168 h 2874"/>
              <a:gd name="T110" fmla="*/ 1288127 w 2742"/>
              <a:gd name="T111" fmla="*/ 676626 h 2874"/>
              <a:gd name="T112" fmla="*/ 1477973 w 2742"/>
              <a:gd name="T113" fmla="*/ 355812 h 2874"/>
              <a:gd name="T114" fmla="*/ 1397955 w 2742"/>
              <a:gd name="T115" fmla="*/ 373311 h 2874"/>
              <a:gd name="T116" fmla="*/ 1280282 w 2742"/>
              <a:gd name="T117" fmla="*/ 354354 h 2874"/>
              <a:gd name="T118" fmla="*/ 1354024 w 2742"/>
              <a:gd name="T119" fmla="*/ 156032 h 2874"/>
              <a:gd name="T120" fmla="*/ 1140643 w 2742"/>
              <a:gd name="T121" fmla="*/ 310606 h 2874"/>
              <a:gd name="T122" fmla="*/ 1157902 w 2742"/>
              <a:gd name="T123" fmla="*/ 262484 h 2874"/>
              <a:gd name="T124" fmla="*/ 1302248 w 2742"/>
              <a:gd name="T125" fmla="*/ 281442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hlink"/>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
        <p:nvSpPr>
          <p:cNvPr id="6149" name="Freeform 7"/>
          <p:cNvSpPr>
            <a:spLocks noEditPoints="1"/>
          </p:cNvSpPr>
          <p:nvPr/>
        </p:nvSpPr>
        <p:spPr bwMode="auto">
          <a:xfrm>
            <a:off x="4656138" y="2849563"/>
            <a:ext cx="2151062" cy="2095500"/>
          </a:xfrm>
          <a:custGeom>
            <a:avLst/>
            <a:gdLst>
              <a:gd name="T0" fmla="*/ 1449731 w 2742"/>
              <a:gd name="T1" fmla="*/ 879323 h 2874"/>
              <a:gd name="T2" fmla="*/ 1707043 w 2742"/>
              <a:gd name="T3" fmla="*/ 724748 h 2874"/>
              <a:gd name="T4" fmla="*/ 2138510 w 2742"/>
              <a:gd name="T5" fmla="*/ 666419 h 2874"/>
              <a:gd name="T6" fmla="*/ 1965923 w 2742"/>
              <a:gd name="T7" fmla="*/ 627046 h 2874"/>
              <a:gd name="T8" fmla="*/ 1606628 w 2742"/>
              <a:gd name="T9" fmla="*/ 576007 h 2874"/>
              <a:gd name="T10" fmla="*/ 1680370 w 2742"/>
              <a:gd name="T11" fmla="*/ 526427 h 2874"/>
              <a:gd name="T12" fmla="*/ 1791767 w 2742"/>
              <a:gd name="T13" fmla="*/ 382061 h 2874"/>
              <a:gd name="T14" fmla="*/ 1755681 w 2742"/>
              <a:gd name="T15" fmla="*/ 230403 h 2874"/>
              <a:gd name="T16" fmla="*/ 1614473 w 2742"/>
              <a:gd name="T17" fmla="*/ 279983 h 2874"/>
              <a:gd name="T18" fmla="*/ 1536025 w 2742"/>
              <a:gd name="T19" fmla="*/ 228945 h 2874"/>
              <a:gd name="T20" fmla="*/ 1512490 w 2742"/>
              <a:gd name="T21" fmla="*/ 52497 h 2874"/>
              <a:gd name="T22" fmla="*/ 1379127 w 2742"/>
              <a:gd name="T23" fmla="*/ 301857 h 2874"/>
              <a:gd name="T24" fmla="*/ 1438748 w 2742"/>
              <a:gd name="T25" fmla="*/ 154574 h 2874"/>
              <a:gd name="T26" fmla="*/ 1360300 w 2742"/>
              <a:gd name="T27" fmla="*/ 51039 h 2874"/>
              <a:gd name="T28" fmla="*/ 1277144 w 2742"/>
              <a:gd name="T29" fmla="*/ 51039 h 2874"/>
              <a:gd name="T30" fmla="*/ 1195557 w 2742"/>
              <a:gd name="T31" fmla="*/ 5833 h 2874"/>
              <a:gd name="T32" fmla="*/ 1030815 w 2742"/>
              <a:gd name="T33" fmla="*/ 83120 h 2874"/>
              <a:gd name="T34" fmla="*/ 903728 w 2742"/>
              <a:gd name="T35" fmla="*/ 84578 h 2874"/>
              <a:gd name="T36" fmla="*/ 847245 w 2742"/>
              <a:gd name="T37" fmla="*/ 234778 h 2874"/>
              <a:gd name="T38" fmla="*/ 936677 w 2742"/>
              <a:gd name="T39" fmla="*/ 322272 h 2874"/>
              <a:gd name="T40" fmla="*/ 1060626 w 2742"/>
              <a:gd name="T41" fmla="*/ 699958 h 2874"/>
              <a:gd name="T42" fmla="*/ 957074 w 2742"/>
              <a:gd name="T43" fmla="*/ 676626 h 2874"/>
              <a:gd name="T44" fmla="*/ 837832 w 2742"/>
              <a:gd name="T45" fmla="*/ 491429 h 2874"/>
              <a:gd name="T46" fmla="*/ 792331 w 2742"/>
              <a:gd name="T47" fmla="*/ 349979 h 2874"/>
              <a:gd name="T48" fmla="*/ 674658 w 2742"/>
              <a:gd name="T49" fmla="*/ 449140 h 2874"/>
              <a:gd name="T50" fmla="*/ 508347 w 2742"/>
              <a:gd name="T51" fmla="*/ 271234 h 2874"/>
              <a:gd name="T52" fmla="*/ 563261 w 2742"/>
              <a:gd name="T53" fmla="*/ 436016 h 2874"/>
              <a:gd name="T54" fmla="*/ 412640 w 2742"/>
              <a:gd name="T55" fmla="*/ 510386 h 2874"/>
              <a:gd name="T56" fmla="*/ 249467 w 2742"/>
              <a:gd name="T57" fmla="*/ 535176 h 2874"/>
              <a:gd name="T58" fmla="*/ 360864 w 2742"/>
              <a:gd name="T59" fmla="*/ 619755 h 2874"/>
              <a:gd name="T60" fmla="*/ 571106 w 2742"/>
              <a:gd name="T61" fmla="*/ 838492 h 2874"/>
              <a:gd name="T62" fmla="*/ 271432 w 2742"/>
              <a:gd name="T63" fmla="*/ 752455 h 2874"/>
              <a:gd name="T64" fmla="*/ 128656 w 2742"/>
              <a:gd name="T65" fmla="*/ 616838 h 2874"/>
              <a:gd name="T66" fmla="*/ 4707 w 2742"/>
              <a:gd name="T67" fmla="*/ 785995 h 2874"/>
              <a:gd name="T68" fmla="*/ 555416 w 2742"/>
              <a:gd name="T69" fmla="*/ 1019314 h 2874"/>
              <a:gd name="T70" fmla="*/ 892746 w 2742"/>
              <a:gd name="T71" fmla="*/ 927445 h 2874"/>
              <a:gd name="T72" fmla="*/ 983746 w 2742"/>
              <a:gd name="T73" fmla="*/ 1885513 h 2874"/>
              <a:gd name="T74" fmla="*/ 1666249 w 2742"/>
              <a:gd name="T75" fmla="*/ 290191 h 2874"/>
              <a:gd name="T76" fmla="*/ 1510921 w 2742"/>
              <a:gd name="T77" fmla="*/ 157491 h 2874"/>
              <a:gd name="T78" fmla="*/ 873918 w 2742"/>
              <a:gd name="T79" fmla="*/ 118118 h 2874"/>
              <a:gd name="T80" fmla="*/ 1048074 w 2742"/>
              <a:gd name="T81" fmla="*/ 142908 h 2874"/>
              <a:gd name="T82" fmla="*/ 517761 w 2742"/>
              <a:gd name="T83" fmla="*/ 965359 h 2874"/>
              <a:gd name="T84" fmla="*/ 767228 w 2742"/>
              <a:gd name="T85" fmla="*/ 710166 h 2874"/>
              <a:gd name="T86" fmla="*/ 724866 w 2742"/>
              <a:gd name="T87" fmla="*/ 533718 h 2874"/>
              <a:gd name="T88" fmla="*/ 572675 w 2742"/>
              <a:gd name="T89" fmla="*/ 527885 h 2874"/>
              <a:gd name="T90" fmla="*/ 444019 w 2742"/>
              <a:gd name="T91" fmla="*/ 522052 h 2874"/>
              <a:gd name="T92" fmla="*/ 720159 w 2742"/>
              <a:gd name="T93" fmla="*/ 816618 h 2874"/>
              <a:gd name="T94" fmla="*/ 502071 w 2742"/>
              <a:gd name="T95" fmla="*/ 611005 h 2874"/>
              <a:gd name="T96" fmla="*/ 748400 w 2742"/>
              <a:gd name="T97" fmla="*/ 756830 h 2874"/>
              <a:gd name="T98" fmla="*/ 858228 w 2742"/>
              <a:gd name="T99" fmla="*/ 909946 h 2874"/>
              <a:gd name="T100" fmla="*/ 1255178 w 2742"/>
              <a:gd name="T101" fmla="*/ 673710 h 2874"/>
              <a:gd name="T102" fmla="*/ 1463852 w 2742"/>
              <a:gd name="T103" fmla="*/ 727665 h 2874"/>
              <a:gd name="T104" fmla="*/ 1612904 w 2742"/>
              <a:gd name="T105" fmla="*/ 771412 h 2874"/>
              <a:gd name="T106" fmla="*/ 1581525 w 2742"/>
              <a:gd name="T107" fmla="*/ 667877 h 2874"/>
              <a:gd name="T108" fmla="*/ 1394817 w 2742"/>
              <a:gd name="T109" fmla="*/ 675168 h 2874"/>
              <a:gd name="T110" fmla="*/ 1288127 w 2742"/>
              <a:gd name="T111" fmla="*/ 676626 h 2874"/>
              <a:gd name="T112" fmla="*/ 1477973 w 2742"/>
              <a:gd name="T113" fmla="*/ 355812 h 2874"/>
              <a:gd name="T114" fmla="*/ 1397955 w 2742"/>
              <a:gd name="T115" fmla="*/ 373311 h 2874"/>
              <a:gd name="T116" fmla="*/ 1280282 w 2742"/>
              <a:gd name="T117" fmla="*/ 354354 h 2874"/>
              <a:gd name="T118" fmla="*/ 1354024 w 2742"/>
              <a:gd name="T119" fmla="*/ 156032 h 2874"/>
              <a:gd name="T120" fmla="*/ 1140643 w 2742"/>
              <a:gd name="T121" fmla="*/ 310606 h 2874"/>
              <a:gd name="T122" fmla="*/ 1157902 w 2742"/>
              <a:gd name="T123" fmla="*/ 262484 h 2874"/>
              <a:gd name="T124" fmla="*/ 1302248 w 2742"/>
              <a:gd name="T125" fmla="*/ 281442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folHlink"/>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399FF"/>
        </a:solidFill>
        <a:effectLst/>
      </p:bgPr>
    </p:bg>
    <p:spTree>
      <p:nvGrpSpPr>
        <p:cNvPr id="1" name=""/>
        <p:cNvGrpSpPr/>
        <p:nvPr/>
      </p:nvGrpSpPr>
      <p:grpSpPr>
        <a:xfrm>
          <a:off x="0" y="0"/>
          <a:ext cx="0" cy="0"/>
          <a:chOff x="0" y="0"/>
          <a:chExt cx="0" cy="0"/>
        </a:xfrm>
      </p:grpSpPr>
      <p:sp>
        <p:nvSpPr>
          <p:cNvPr id="8194" name="Freeform 80"/>
          <p:cNvSpPr>
            <a:spLocks noEditPoints="1"/>
          </p:cNvSpPr>
          <p:nvPr/>
        </p:nvSpPr>
        <p:spPr bwMode="auto">
          <a:xfrm>
            <a:off x="3759200" y="1408113"/>
            <a:ext cx="5199063" cy="5449887"/>
          </a:xfrm>
          <a:custGeom>
            <a:avLst/>
            <a:gdLst>
              <a:gd name="T0" fmla="*/ 3503964 w 2742"/>
              <a:gd name="T1" fmla="*/ 2286905 h 2874"/>
              <a:gd name="T2" fmla="*/ 4125879 w 2742"/>
              <a:gd name="T3" fmla="*/ 1884895 h 2874"/>
              <a:gd name="T4" fmla="*/ 5168726 w 2742"/>
              <a:gd name="T5" fmla="*/ 1733193 h 2874"/>
              <a:gd name="T6" fmla="*/ 4751587 w 2742"/>
              <a:gd name="T7" fmla="*/ 1630794 h 2874"/>
              <a:gd name="T8" fmla="*/ 3883181 w 2742"/>
              <a:gd name="T9" fmla="*/ 1498055 h 2874"/>
              <a:gd name="T10" fmla="*/ 4061412 w 2742"/>
              <a:gd name="T11" fmla="*/ 1369109 h 2874"/>
              <a:gd name="T12" fmla="*/ 4330656 w 2742"/>
              <a:gd name="T13" fmla="*/ 993647 h 2874"/>
              <a:gd name="T14" fmla="*/ 4243437 w 2742"/>
              <a:gd name="T15" fmla="*/ 599222 h 2874"/>
              <a:gd name="T16" fmla="*/ 3902141 w 2742"/>
              <a:gd name="T17" fmla="*/ 728169 h 2874"/>
              <a:gd name="T18" fmla="*/ 3712533 w 2742"/>
              <a:gd name="T19" fmla="*/ 595430 h 2874"/>
              <a:gd name="T20" fmla="*/ 3655650 w 2742"/>
              <a:gd name="T21" fmla="*/ 136532 h 2874"/>
              <a:gd name="T22" fmla="*/ 3333316 w 2742"/>
              <a:gd name="T23" fmla="*/ 785057 h 2874"/>
              <a:gd name="T24" fmla="*/ 3477419 w 2742"/>
              <a:gd name="T25" fmla="*/ 402010 h 2874"/>
              <a:gd name="T26" fmla="*/ 3287810 w 2742"/>
              <a:gd name="T27" fmla="*/ 132739 h 2874"/>
              <a:gd name="T28" fmla="*/ 3086825 w 2742"/>
              <a:gd name="T29" fmla="*/ 132739 h 2874"/>
              <a:gd name="T30" fmla="*/ 2889632 w 2742"/>
              <a:gd name="T31" fmla="*/ 15170 h 2874"/>
              <a:gd name="T32" fmla="*/ 2491455 w 2742"/>
              <a:gd name="T33" fmla="*/ 216175 h 2874"/>
              <a:gd name="T34" fmla="*/ 2184289 w 2742"/>
              <a:gd name="T35" fmla="*/ 219968 h 2874"/>
              <a:gd name="T36" fmla="*/ 2047771 w 2742"/>
              <a:gd name="T37" fmla="*/ 610600 h 2874"/>
              <a:gd name="T38" fmla="*/ 2263925 w 2742"/>
              <a:gd name="T39" fmla="*/ 838152 h 2874"/>
              <a:gd name="T40" fmla="*/ 2563506 w 2742"/>
              <a:gd name="T41" fmla="*/ 1820422 h 2874"/>
              <a:gd name="T42" fmla="*/ 2313223 w 2742"/>
              <a:gd name="T43" fmla="*/ 1759741 h 2874"/>
              <a:gd name="T44" fmla="*/ 2025018 w 2742"/>
              <a:gd name="T45" fmla="*/ 1278088 h 2874"/>
              <a:gd name="T46" fmla="*/ 1915045 w 2742"/>
              <a:gd name="T47" fmla="*/ 910211 h 2874"/>
              <a:gd name="T48" fmla="*/ 1630632 w 2742"/>
              <a:gd name="T49" fmla="*/ 1168104 h 2874"/>
              <a:gd name="T50" fmla="*/ 1228663 w 2742"/>
              <a:gd name="T51" fmla="*/ 705413 h 2874"/>
              <a:gd name="T52" fmla="*/ 1361388 w 2742"/>
              <a:gd name="T53" fmla="*/ 1133971 h 2874"/>
              <a:gd name="T54" fmla="*/ 997340 w 2742"/>
              <a:gd name="T55" fmla="*/ 1327391 h 2874"/>
              <a:gd name="T56" fmla="*/ 602955 w 2742"/>
              <a:gd name="T57" fmla="*/ 1391864 h 2874"/>
              <a:gd name="T58" fmla="*/ 872199 w 2742"/>
              <a:gd name="T59" fmla="*/ 1611832 h 2874"/>
              <a:gd name="T60" fmla="*/ 1380349 w 2742"/>
              <a:gd name="T61" fmla="*/ 2180713 h 2874"/>
              <a:gd name="T62" fmla="*/ 656045 w 2742"/>
              <a:gd name="T63" fmla="*/ 1956953 h 2874"/>
              <a:gd name="T64" fmla="*/ 310958 w 2742"/>
              <a:gd name="T65" fmla="*/ 1604246 h 2874"/>
              <a:gd name="T66" fmla="*/ 11377 w 2742"/>
              <a:gd name="T67" fmla="*/ 2044182 h 2874"/>
              <a:gd name="T68" fmla="*/ 1342428 w 2742"/>
              <a:gd name="T69" fmla="*/ 2650989 h 2874"/>
              <a:gd name="T70" fmla="*/ 2157744 w 2742"/>
              <a:gd name="T71" fmla="*/ 2412059 h 2874"/>
              <a:gd name="T72" fmla="*/ 2377690 w 2742"/>
              <a:gd name="T73" fmla="*/ 4903761 h 2874"/>
              <a:gd name="T74" fmla="*/ 4027283 w 2742"/>
              <a:gd name="T75" fmla="*/ 754716 h 2874"/>
              <a:gd name="T76" fmla="*/ 3651858 w 2742"/>
              <a:gd name="T77" fmla="*/ 409595 h 2874"/>
              <a:gd name="T78" fmla="*/ 2112238 w 2742"/>
              <a:gd name="T79" fmla="*/ 307196 h 2874"/>
              <a:gd name="T80" fmla="*/ 2533169 w 2742"/>
              <a:gd name="T81" fmla="*/ 371669 h 2874"/>
              <a:gd name="T82" fmla="*/ 1251416 w 2742"/>
              <a:gd name="T83" fmla="*/ 2510665 h 2874"/>
              <a:gd name="T84" fmla="*/ 1854370 w 2742"/>
              <a:gd name="T85" fmla="*/ 1846969 h 2874"/>
              <a:gd name="T86" fmla="*/ 1751982 w 2742"/>
              <a:gd name="T87" fmla="*/ 1388071 h 2874"/>
              <a:gd name="T88" fmla="*/ 1384141 w 2742"/>
              <a:gd name="T89" fmla="*/ 1372901 h 2874"/>
              <a:gd name="T90" fmla="*/ 1073184 w 2742"/>
              <a:gd name="T91" fmla="*/ 1357731 h 2874"/>
              <a:gd name="T92" fmla="*/ 1740605 w 2742"/>
              <a:gd name="T93" fmla="*/ 2123825 h 2874"/>
              <a:gd name="T94" fmla="*/ 1213494 w 2742"/>
              <a:gd name="T95" fmla="*/ 1589076 h 2874"/>
              <a:gd name="T96" fmla="*/ 1808864 w 2742"/>
              <a:gd name="T97" fmla="*/ 1968331 h 2874"/>
              <a:gd name="T98" fmla="*/ 2074316 w 2742"/>
              <a:gd name="T99" fmla="*/ 2366548 h 2874"/>
              <a:gd name="T100" fmla="*/ 3033735 w 2742"/>
              <a:gd name="T101" fmla="*/ 1752156 h 2874"/>
              <a:gd name="T102" fmla="*/ 3538093 w 2742"/>
              <a:gd name="T103" fmla="*/ 1892480 h 2874"/>
              <a:gd name="T104" fmla="*/ 3898349 w 2742"/>
              <a:gd name="T105" fmla="*/ 2006256 h 2874"/>
              <a:gd name="T106" fmla="*/ 3822506 w 2742"/>
              <a:gd name="T107" fmla="*/ 1736986 h 2874"/>
              <a:gd name="T108" fmla="*/ 3371238 w 2742"/>
              <a:gd name="T109" fmla="*/ 1755948 h 2874"/>
              <a:gd name="T110" fmla="*/ 3113370 w 2742"/>
              <a:gd name="T111" fmla="*/ 1759741 h 2874"/>
              <a:gd name="T112" fmla="*/ 3572223 w 2742"/>
              <a:gd name="T113" fmla="*/ 925381 h 2874"/>
              <a:gd name="T114" fmla="*/ 3378822 w 2742"/>
              <a:gd name="T115" fmla="*/ 970891 h 2874"/>
              <a:gd name="T116" fmla="*/ 3094409 w 2742"/>
              <a:gd name="T117" fmla="*/ 921588 h 2874"/>
              <a:gd name="T118" fmla="*/ 3272641 w 2742"/>
              <a:gd name="T119" fmla="*/ 405802 h 2874"/>
              <a:gd name="T120" fmla="*/ 2756906 w 2742"/>
              <a:gd name="T121" fmla="*/ 807812 h 2874"/>
              <a:gd name="T122" fmla="*/ 2798620 w 2742"/>
              <a:gd name="T123" fmla="*/ 682658 h 2874"/>
              <a:gd name="T124" fmla="*/ 3147500 w 2742"/>
              <a:gd name="T125" fmla="*/ 731961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accent2"/>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
        <p:nvSpPr>
          <p:cNvPr id="8195" name="Freeform 147"/>
          <p:cNvSpPr>
            <a:spLocks noEditPoints="1"/>
          </p:cNvSpPr>
          <p:nvPr/>
        </p:nvSpPr>
        <p:spPr bwMode="auto">
          <a:xfrm flipH="1">
            <a:off x="1185863" y="3190875"/>
            <a:ext cx="3582987" cy="3667125"/>
          </a:xfrm>
          <a:custGeom>
            <a:avLst/>
            <a:gdLst>
              <a:gd name="T0" fmla="*/ 2414792 w 2742"/>
              <a:gd name="T1" fmla="*/ 1538814 h 2874"/>
              <a:gd name="T2" fmla="*/ 2843392 w 2742"/>
              <a:gd name="T3" fmla="*/ 1268310 h 2874"/>
              <a:gd name="T4" fmla="*/ 3562080 w 2742"/>
              <a:gd name="T5" fmla="*/ 1166233 h 2874"/>
              <a:gd name="T6" fmla="*/ 3274604 w 2742"/>
              <a:gd name="T7" fmla="*/ 1097330 h 2874"/>
              <a:gd name="T8" fmla="*/ 2676133 w 2742"/>
              <a:gd name="T9" fmla="*/ 1008013 h 2874"/>
              <a:gd name="T10" fmla="*/ 2798964 w 2742"/>
              <a:gd name="T11" fmla="*/ 921247 h 2874"/>
              <a:gd name="T12" fmla="*/ 2984516 w 2742"/>
              <a:gd name="T13" fmla="*/ 668606 h 2874"/>
              <a:gd name="T14" fmla="*/ 2924407 w 2742"/>
              <a:gd name="T15" fmla="*/ 403205 h 2874"/>
              <a:gd name="T16" fmla="*/ 2689200 w 2742"/>
              <a:gd name="T17" fmla="*/ 489971 h 2874"/>
              <a:gd name="T18" fmla="*/ 2558530 w 2742"/>
              <a:gd name="T19" fmla="*/ 400653 h 2874"/>
              <a:gd name="T20" fmla="*/ 2519329 w 2742"/>
              <a:gd name="T21" fmla="*/ 91870 h 2874"/>
              <a:gd name="T22" fmla="*/ 2297189 w 2742"/>
              <a:gd name="T23" fmla="*/ 528250 h 2874"/>
              <a:gd name="T24" fmla="*/ 2396498 w 2742"/>
              <a:gd name="T25" fmla="*/ 270505 h 2874"/>
              <a:gd name="T26" fmla="*/ 2265828 w 2742"/>
              <a:gd name="T27" fmla="*/ 89318 h 2874"/>
              <a:gd name="T28" fmla="*/ 2127317 w 2742"/>
              <a:gd name="T29" fmla="*/ 89318 h 2874"/>
              <a:gd name="T30" fmla="*/ 1991419 w 2742"/>
              <a:gd name="T31" fmla="*/ 10208 h 2874"/>
              <a:gd name="T32" fmla="*/ 1717011 w 2742"/>
              <a:gd name="T33" fmla="*/ 145460 h 2874"/>
              <a:gd name="T34" fmla="*/ 1505325 w 2742"/>
              <a:gd name="T35" fmla="*/ 148012 h 2874"/>
              <a:gd name="T36" fmla="*/ 1411242 w 2742"/>
              <a:gd name="T37" fmla="*/ 410861 h 2874"/>
              <a:gd name="T38" fmla="*/ 1560207 w 2742"/>
              <a:gd name="T39" fmla="*/ 563977 h 2874"/>
              <a:gd name="T40" fmla="*/ 1766666 w 2742"/>
              <a:gd name="T41" fmla="*/ 1224927 h 2874"/>
              <a:gd name="T42" fmla="*/ 1594181 w 2742"/>
              <a:gd name="T43" fmla="*/ 1184096 h 2874"/>
              <a:gd name="T44" fmla="*/ 1395562 w 2742"/>
              <a:gd name="T45" fmla="*/ 860001 h 2874"/>
              <a:gd name="T46" fmla="*/ 1319773 w 2742"/>
              <a:gd name="T47" fmla="*/ 612463 h 2874"/>
              <a:gd name="T48" fmla="*/ 1123767 w 2742"/>
              <a:gd name="T49" fmla="*/ 785995 h 2874"/>
              <a:gd name="T50" fmla="*/ 846745 w 2742"/>
              <a:gd name="T51" fmla="*/ 474659 h 2874"/>
              <a:gd name="T52" fmla="*/ 938215 w 2742"/>
              <a:gd name="T53" fmla="*/ 763027 h 2874"/>
              <a:gd name="T54" fmla="*/ 687327 w 2742"/>
              <a:gd name="T55" fmla="*/ 893176 h 2874"/>
              <a:gd name="T56" fmla="*/ 415532 w 2742"/>
              <a:gd name="T57" fmla="*/ 936559 h 2874"/>
              <a:gd name="T58" fmla="*/ 601085 w 2742"/>
              <a:gd name="T59" fmla="*/ 1084571 h 2874"/>
              <a:gd name="T60" fmla="*/ 951282 w 2742"/>
              <a:gd name="T61" fmla="*/ 1467360 h 2874"/>
              <a:gd name="T62" fmla="*/ 452120 w 2742"/>
              <a:gd name="T63" fmla="*/ 1316796 h 2874"/>
              <a:gd name="T64" fmla="*/ 214300 w 2742"/>
              <a:gd name="T65" fmla="*/ 1079467 h 2874"/>
              <a:gd name="T66" fmla="*/ 7840 w 2742"/>
              <a:gd name="T67" fmla="*/ 1375491 h 2874"/>
              <a:gd name="T68" fmla="*/ 925148 w 2742"/>
              <a:gd name="T69" fmla="*/ 1783800 h 2874"/>
              <a:gd name="T70" fmla="*/ 1487031 w 2742"/>
              <a:gd name="T71" fmla="*/ 1623028 h 2874"/>
              <a:gd name="T72" fmla="*/ 1638609 w 2742"/>
              <a:gd name="T73" fmla="*/ 3299647 h 2874"/>
              <a:gd name="T74" fmla="*/ 2775443 w 2742"/>
              <a:gd name="T75" fmla="*/ 507834 h 2874"/>
              <a:gd name="T76" fmla="*/ 2516715 w 2742"/>
              <a:gd name="T77" fmla="*/ 275609 h 2874"/>
              <a:gd name="T78" fmla="*/ 1455670 w 2742"/>
              <a:gd name="T79" fmla="*/ 206706 h 2874"/>
              <a:gd name="T80" fmla="*/ 1745759 w 2742"/>
              <a:gd name="T81" fmla="*/ 250089 h 2874"/>
              <a:gd name="T82" fmla="*/ 862426 w 2742"/>
              <a:gd name="T83" fmla="*/ 1689378 h 2874"/>
              <a:gd name="T84" fmla="*/ 1277958 w 2742"/>
              <a:gd name="T85" fmla="*/ 1242790 h 2874"/>
              <a:gd name="T86" fmla="*/ 1207396 w 2742"/>
              <a:gd name="T87" fmla="*/ 934007 h 2874"/>
              <a:gd name="T88" fmla="*/ 953895 w 2742"/>
              <a:gd name="T89" fmla="*/ 923799 h 2874"/>
              <a:gd name="T90" fmla="*/ 739595 w 2742"/>
              <a:gd name="T91" fmla="*/ 913591 h 2874"/>
              <a:gd name="T92" fmla="*/ 1199556 w 2742"/>
              <a:gd name="T93" fmla="*/ 1429081 h 2874"/>
              <a:gd name="T94" fmla="*/ 836292 w 2742"/>
              <a:gd name="T95" fmla="*/ 1069259 h 2874"/>
              <a:gd name="T96" fmla="*/ 1246597 w 2742"/>
              <a:gd name="T97" fmla="*/ 1324452 h 2874"/>
              <a:gd name="T98" fmla="*/ 1429536 w 2742"/>
              <a:gd name="T99" fmla="*/ 1592405 h 2874"/>
              <a:gd name="T100" fmla="*/ 2090729 w 2742"/>
              <a:gd name="T101" fmla="*/ 1178992 h 2874"/>
              <a:gd name="T102" fmla="*/ 2438313 w 2742"/>
              <a:gd name="T103" fmla="*/ 1273414 h 2874"/>
              <a:gd name="T104" fmla="*/ 2686587 w 2742"/>
              <a:gd name="T105" fmla="*/ 1349972 h 2874"/>
              <a:gd name="T106" fmla="*/ 2634319 w 2742"/>
              <a:gd name="T107" fmla="*/ 1168784 h 2874"/>
              <a:gd name="T108" fmla="*/ 2323323 w 2742"/>
              <a:gd name="T109" fmla="*/ 1181544 h 2874"/>
              <a:gd name="T110" fmla="*/ 2145611 w 2742"/>
              <a:gd name="T111" fmla="*/ 1184096 h 2874"/>
              <a:gd name="T112" fmla="*/ 2461834 w 2742"/>
              <a:gd name="T113" fmla="*/ 622671 h 2874"/>
              <a:gd name="T114" fmla="*/ 2328550 w 2742"/>
              <a:gd name="T115" fmla="*/ 653294 h 2874"/>
              <a:gd name="T116" fmla="*/ 2132544 w 2742"/>
              <a:gd name="T117" fmla="*/ 620119 h 2874"/>
              <a:gd name="T118" fmla="*/ 2255374 w 2742"/>
              <a:gd name="T119" fmla="*/ 273057 h 2874"/>
              <a:gd name="T120" fmla="*/ 1899950 w 2742"/>
              <a:gd name="T121" fmla="*/ 543561 h 2874"/>
              <a:gd name="T122" fmla="*/ 1928698 w 2742"/>
              <a:gd name="T123" fmla="*/ 459348 h 2874"/>
              <a:gd name="T124" fmla="*/ 2169131 w 2742"/>
              <a:gd name="T125" fmla="*/ 492523 h 287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2" h="2874">
                <a:moveTo>
                  <a:pt x="1552" y="2648"/>
                </a:moveTo>
                <a:lnTo>
                  <a:pt x="1552" y="2648"/>
                </a:lnTo>
                <a:lnTo>
                  <a:pt x="1550" y="2542"/>
                </a:lnTo>
                <a:lnTo>
                  <a:pt x="1548" y="2432"/>
                </a:lnTo>
                <a:lnTo>
                  <a:pt x="1546" y="2322"/>
                </a:lnTo>
                <a:lnTo>
                  <a:pt x="1542" y="2210"/>
                </a:lnTo>
                <a:lnTo>
                  <a:pt x="1538" y="2096"/>
                </a:lnTo>
                <a:lnTo>
                  <a:pt x="1532" y="1988"/>
                </a:lnTo>
                <a:lnTo>
                  <a:pt x="1530" y="1934"/>
                </a:lnTo>
                <a:lnTo>
                  <a:pt x="1530" y="1880"/>
                </a:lnTo>
                <a:lnTo>
                  <a:pt x="1532" y="1674"/>
                </a:lnTo>
                <a:lnTo>
                  <a:pt x="1530" y="1624"/>
                </a:lnTo>
                <a:lnTo>
                  <a:pt x="1530" y="1598"/>
                </a:lnTo>
                <a:lnTo>
                  <a:pt x="1530" y="1574"/>
                </a:lnTo>
                <a:lnTo>
                  <a:pt x="1532" y="1558"/>
                </a:lnTo>
                <a:lnTo>
                  <a:pt x="1534" y="1542"/>
                </a:lnTo>
                <a:lnTo>
                  <a:pt x="1534" y="1520"/>
                </a:lnTo>
                <a:lnTo>
                  <a:pt x="1536" y="1496"/>
                </a:lnTo>
                <a:lnTo>
                  <a:pt x="1540" y="1482"/>
                </a:lnTo>
                <a:lnTo>
                  <a:pt x="1544" y="1468"/>
                </a:lnTo>
                <a:lnTo>
                  <a:pt x="1544" y="1462"/>
                </a:lnTo>
                <a:lnTo>
                  <a:pt x="1544" y="1454"/>
                </a:lnTo>
                <a:lnTo>
                  <a:pt x="1550" y="1416"/>
                </a:lnTo>
                <a:lnTo>
                  <a:pt x="1554" y="1390"/>
                </a:lnTo>
                <a:lnTo>
                  <a:pt x="1556" y="1378"/>
                </a:lnTo>
                <a:lnTo>
                  <a:pt x="1558" y="1366"/>
                </a:lnTo>
                <a:lnTo>
                  <a:pt x="1556" y="1344"/>
                </a:lnTo>
                <a:lnTo>
                  <a:pt x="1552" y="1324"/>
                </a:lnTo>
                <a:lnTo>
                  <a:pt x="1548" y="1302"/>
                </a:lnTo>
                <a:lnTo>
                  <a:pt x="1546" y="1292"/>
                </a:lnTo>
                <a:lnTo>
                  <a:pt x="1550" y="1278"/>
                </a:lnTo>
                <a:lnTo>
                  <a:pt x="1554" y="1272"/>
                </a:lnTo>
                <a:lnTo>
                  <a:pt x="1558" y="1264"/>
                </a:lnTo>
                <a:lnTo>
                  <a:pt x="1562" y="1254"/>
                </a:lnTo>
                <a:lnTo>
                  <a:pt x="1566" y="1246"/>
                </a:lnTo>
                <a:lnTo>
                  <a:pt x="1574" y="1238"/>
                </a:lnTo>
                <a:lnTo>
                  <a:pt x="1582" y="1230"/>
                </a:lnTo>
                <a:lnTo>
                  <a:pt x="1602" y="1214"/>
                </a:lnTo>
                <a:lnTo>
                  <a:pt x="1608" y="1214"/>
                </a:lnTo>
                <a:lnTo>
                  <a:pt x="1614" y="1214"/>
                </a:lnTo>
                <a:lnTo>
                  <a:pt x="1622" y="1214"/>
                </a:lnTo>
                <a:lnTo>
                  <a:pt x="1630" y="1214"/>
                </a:lnTo>
                <a:lnTo>
                  <a:pt x="1638" y="1212"/>
                </a:lnTo>
                <a:lnTo>
                  <a:pt x="1646" y="1208"/>
                </a:lnTo>
                <a:lnTo>
                  <a:pt x="1664" y="1204"/>
                </a:lnTo>
                <a:lnTo>
                  <a:pt x="1682" y="1202"/>
                </a:lnTo>
                <a:lnTo>
                  <a:pt x="1700" y="1200"/>
                </a:lnTo>
                <a:lnTo>
                  <a:pt x="1720" y="1200"/>
                </a:lnTo>
                <a:lnTo>
                  <a:pt x="1744" y="1202"/>
                </a:lnTo>
                <a:lnTo>
                  <a:pt x="1754" y="1204"/>
                </a:lnTo>
                <a:lnTo>
                  <a:pt x="1762" y="1210"/>
                </a:lnTo>
                <a:lnTo>
                  <a:pt x="1784" y="1208"/>
                </a:lnTo>
                <a:lnTo>
                  <a:pt x="1796" y="1208"/>
                </a:lnTo>
                <a:lnTo>
                  <a:pt x="1808" y="1208"/>
                </a:lnTo>
                <a:lnTo>
                  <a:pt x="1816" y="1212"/>
                </a:lnTo>
                <a:lnTo>
                  <a:pt x="1824" y="1214"/>
                </a:lnTo>
                <a:lnTo>
                  <a:pt x="1830" y="1212"/>
                </a:lnTo>
                <a:lnTo>
                  <a:pt x="1836" y="1210"/>
                </a:lnTo>
                <a:lnTo>
                  <a:pt x="1848" y="1206"/>
                </a:lnTo>
                <a:lnTo>
                  <a:pt x="1864" y="1208"/>
                </a:lnTo>
                <a:lnTo>
                  <a:pt x="1878" y="1210"/>
                </a:lnTo>
                <a:lnTo>
                  <a:pt x="1894" y="1214"/>
                </a:lnTo>
                <a:lnTo>
                  <a:pt x="1910" y="1214"/>
                </a:lnTo>
                <a:lnTo>
                  <a:pt x="1912" y="1214"/>
                </a:lnTo>
                <a:lnTo>
                  <a:pt x="1914" y="1216"/>
                </a:lnTo>
                <a:lnTo>
                  <a:pt x="1914" y="1220"/>
                </a:lnTo>
                <a:lnTo>
                  <a:pt x="1914" y="1224"/>
                </a:lnTo>
                <a:lnTo>
                  <a:pt x="1916" y="1226"/>
                </a:lnTo>
                <a:lnTo>
                  <a:pt x="1922" y="1234"/>
                </a:lnTo>
                <a:lnTo>
                  <a:pt x="1924" y="1238"/>
                </a:lnTo>
                <a:lnTo>
                  <a:pt x="1928" y="1240"/>
                </a:lnTo>
                <a:lnTo>
                  <a:pt x="1938" y="1240"/>
                </a:lnTo>
                <a:lnTo>
                  <a:pt x="1948" y="1240"/>
                </a:lnTo>
                <a:lnTo>
                  <a:pt x="1964" y="1234"/>
                </a:lnTo>
                <a:lnTo>
                  <a:pt x="1980" y="1230"/>
                </a:lnTo>
                <a:lnTo>
                  <a:pt x="1988" y="1228"/>
                </a:lnTo>
                <a:lnTo>
                  <a:pt x="1998" y="1230"/>
                </a:lnTo>
                <a:lnTo>
                  <a:pt x="2000" y="1222"/>
                </a:lnTo>
                <a:lnTo>
                  <a:pt x="2004" y="1216"/>
                </a:lnTo>
                <a:lnTo>
                  <a:pt x="2016" y="1206"/>
                </a:lnTo>
                <a:lnTo>
                  <a:pt x="2026" y="1194"/>
                </a:lnTo>
                <a:lnTo>
                  <a:pt x="2030" y="1188"/>
                </a:lnTo>
                <a:lnTo>
                  <a:pt x="2032" y="1180"/>
                </a:lnTo>
                <a:lnTo>
                  <a:pt x="2032" y="1172"/>
                </a:lnTo>
                <a:lnTo>
                  <a:pt x="2032" y="1162"/>
                </a:lnTo>
                <a:lnTo>
                  <a:pt x="2030" y="1152"/>
                </a:lnTo>
                <a:lnTo>
                  <a:pt x="2030" y="1142"/>
                </a:lnTo>
                <a:lnTo>
                  <a:pt x="2030" y="1140"/>
                </a:lnTo>
                <a:lnTo>
                  <a:pt x="2026" y="1140"/>
                </a:lnTo>
                <a:lnTo>
                  <a:pt x="2024" y="1140"/>
                </a:lnTo>
                <a:lnTo>
                  <a:pt x="2024" y="1136"/>
                </a:lnTo>
                <a:lnTo>
                  <a:pt x="2046" y="1134"/>
                </a:lnTo>
                <a:lnTo>
                  <a:pt x="2052" y="1132"/>
                </a:lnTo>
                <a:lnTo>
                  <a:pt x="2056" y="1130"/>
                </a:lnTo>
                <a:lnTo>
                  <a:pt x="2058" y="1126"/>
                </a:lnTo>
                <a:lnTo>
                  <a:pt x="2060" y="1118"/>
                </a:lnTo>
                <a:lnTo>
                  <a:pt x="2066" y="1116"/>
                </a:lnTo>
                <a:lnTo>
                  <a:pt x="2070" y="1112"/>
                </a:lnTo>
                <a:lnTo>
                  <a:pt x="2076" y="1100"/>
                </a:lnTo>
                <a:lnTo>
                  <a:pt x="2104" y="1084"/>
                </a:lnTo>
                <a:lnTo>
                  <a:pt x="2118" y="1074"/>
                </a:lnTo>
                <a:lnTo>
                  <a:pt x="2128" y="1062"/>
                </a:lnTo>
                <a:lnTo>
                  <a:pt x="2132" y="1062"/>
                </a:lnTo>
                <a:lnTo>
                  <a:pt x="2134" y="1062"/>
                </a:lnTo>
                <a:lnTo>
                  <a:pt x="2140" y="1064"/>
                </a:lnTo>
                <a:lnTo>
                  <a:pt x="2148" y="1066"/>
                </a:lnTo>
                <a:lnTo>
                  <a:pt x="2154" y="1068"/>
                </a:lnTo>
                <a:lnTo>
                  <a:pt x="2158" y="1066"/>
                </a:lnTo>
                <a:lnTo>
                  <a:pt x="2164" y="1064"/>
                </a:lnTo>
                <a:lnTo>
                  <a:pt x="2168" y="1060"/>
                </a:lnTo>
                <a:lnTo>
                  <a:pt x="2172" y="1056"/>
                </a:lnTo>
                <a:lnTo>
                  <a:pt x="2174" y="1052"/>
                </a:lnTo>
                <a:lnTo>
                  <a:pt x="2174" y="1048"/>
                </a:lnTo>
                <a:lnTo>
                  <a:pt x="2170" y="1044"/>
                </a:lnTo>
                <a:lnTo>
                  <a:pt x="2164" y="1042"/>
                </a:lnTo>
                <a:lnTo>
                  <a:pt x="2166" y="1032"/>
                </a:lnTo>
                <a:lnTo>
                  <a:pt x="2166" y="1022"/>
                </a:lnTo>
                <a:lnTo>
                  <a:pt x="2162" y="1020"/>
                </a:lnTo>
                <a:lnTo>
                  <a:pt x="2158" y="1020"/>
                </a:lnTo>
                <a:lnTo>
                  <a:pt x="2156" y="1022"/>
                </a:lnTo>
                <a:lnTo>
                  <a:pt x="2150" y="1022"/>
                </a:lnTo>
                <a:lnTo>
                  <a:pt x="2154" y="1014"/>
                </a:lnTo>
                <a:lnTo>
                  <a:pt x="2158" y="1008"/>
                </a:lnTo>
                <a:lnTo>
                  <a:pt x="2162" y="1004"/>
                </a:lnTo>
                <a:lnTo>
                  <a:pt x="2166" y="998"/>
                </a:lnTo>
                <a:lnTo>
                  <a:pt x="2176" y="994"/>
                </a:lnTo>
                <a:lnTo>
                  <a:pt x="2184" y="992"/>
                </a:lnTo>
                <a:lnTo>
                  <a:pt x="2192" y="990"/>
                </a:lnTo>
                <a:lnTo>
                  <a:pt x="2196" y="990"/>
                </a:lnTo>
                <a:lnTo>
                  <a:pt x="2202" y="992"/>
                </a:lnTo>
                <a:lnTo>
                  <a:pt x="2204" y="992"/>
                </a:lnTo>
                <a:lnTo>
                  <a:pt x="2206" y="990"/>
                </a:lnTo>
                <a:lnTo>
                  <a:pt x="2206" y="988"/>
                </a:lnTo>
                <a:lnTo>
                  <a:pt x="2208" y="986"/>
                </a:lnTo>
                <a:lnTo>
                  <a:pt x="2214" y="986"/>
                </a:lnTo>
                <a:lnTo>
                  <a:pt x="2218" y="986"/>
                </a:lnTo>
                <a:lnTo>
                  <a:pt x="2224" y="986"/>
                </a:lnTo>
                <a:lnTo>
                  <a:pt x="2228" y="986"/>
                </a:lnTo>
                <a:lnTo>
                  <a:pt x="2230" y="984"/>
                </a:lnTo>
                <a:lnTo>
                  <a:pt x="2230" y="982"/>
                </a:lnTo>
                <a:lnTo>
                  <a:pt x="2228" y="978"/>
                </a:lnTo>
                <a:lnTo>
                  <a:pt x="2226" y="976"/>
                </a:lnTo>
                <a:lnTo>
                  <a:pt x="2226" y="974"/>
                </a:lnTo>
                <a:lnTo>
                  <a:pt x="2246" y="972"/>
                </a:lnTo>
                <a:lnTo>
                  <a:pt x="2268" y="972"/>
                </a:lnTo>
                <a:lnTo>
                  <a:pt x="2290" y="974"/>
                </a:lnTo>
                <a:lnTo>
                  <a:pt x="2312" y="974"/>
                </a:lnTo>
                <a:lnTo>
                  <a:pt x="2330" y="970"/>
                </a:lnTo>
                <a:lnTo>
                  <a:pt x="2346" y="968"/>
                </a:lnTo>
                <a:lnTo>
                  <a:pt x="2362" y="968"/>
                </a:lnTo>
                <a:lnTo>
                  <a:pt x="2376" y="966"/>
                </a:lnTo>
                <a:lnTo>
                  <a:pt x="2402" y="964"/>
                </a:lnTo>
                <a:lnTo>
                  <a:pt x="2416" y="964"/>
                </a:lnTo>
                <a:lnTo>
                  <a:pt x="2430" y="966"/>
                </a:lnTo>
                <a:lnTo>
                  <a:pt x="2436" y="970"/>
                </a:lnTo>
                <a:lnTo>
                  <a:pt x="2442" y="974"/>
                </a:lnTo>
                <a:lnTo>
                  <a:pt x="2448" y="974"/>
                </a:lnTo>
                <a:lnTo>
                  <a:pt x="2454" y="974"/>
                </a:lnTo>
                <a:lnTo>
                  <a:pt x="2458" y="978"/>
                </a:lnTo>
                <a:lnTo>
                  <a:pt x="2460" y="980"/>
                </a:lnTo>
                <a:lnTo>
                  <a:pt x="2464" y="984"/>
                </a:lnTo>
                <a:lnTo>
                  <a:pt x="2468" y="984"/>
                </a:lnTo>
                <a:lnTo>
                  <a:pt x="2472" y="982"/>
                </a:lnTo>
                <a:lnTo>
                  <a:pt x="2476" y="978"/>
                </a:lnTo>
                <a:lnTo>
                  <a:pt x="2478" y="972"/>
                </a:lnTo>
                <a:lnTo>
                  <a:pt x="2482" y="968"/>
                </a:lnTo>
                <a:lnTo>
                  <a:pt x="2522" y="966"/>
                </a:lnTo>
                <a:lnTo>
                  <a:pt x="2540" y="966"/>
                </a:lnTo>
                <a:lnTo>
                  <a:pt x="2558" y="966"/>
                </a:lnTo>
                <a:lnTo>
                  <a:pt x="2572" y="970"/>
                </a:lnTo>
                <a:lnTo>
                  <a:pt x="2586" y="974"/>
                </a:lnTo>
                <a:lnTo>
                  <a:pt x="2600" y="980"/>
                </a:lnTo>
                <a:lnTo>
                  <a:pt x="2608" y="980"/>
                </a:lnTo>
                <a:lnTo>
                  <a:pt x="2614" y="980"/>
                </a:lnTo>
                <a:lnTo>
                  <a:pt x="2618" y="978"/>
                </a:lnTo>
                <a:lnTo>
                  <a:pt x="2618" y="976"/>
                </a:lnTo>
                <a:lnTo>
                  <a:pt x="2616" y="974"/>
                </a:lnTo>
                <a:lnTo>
                  <a:pt x="2618" y="974"/>
                </a:lnTo>
                <a:lnTo>
                  <a:pt x="2638" y="970"/>
                </a:lnTo>
                <a:lnTo>
                  <a:pt x="2660" y="968"/>
                </a:lnTo>
                <a:lnTo>
                  <a:pt x="2668" y="962"/>
                </a:lnTo>
                <a:lnTo>
                  <a:pt x="2678" y="958"/>
                </a:lnTo>
                <a:lnTo>
                  <a:pt x="2698" y="950"/>
                </a:lnTo>
                <a:lnTo>
                  <a:pt x="2720" y="944"/>
                </a:lnTo>
                <a:lnTo>
                  <a:pt x="2732" y="940"/>
                </a:lnTo>
                <a:lnTo>
                  <a:pt x="2742" y="934"/>
                </a:lnTo>
                <a:lnTo>
                  <a:pt x="2742" y="928"/>
                </a:lnTo>
                <a:lnTo>
                  <a:pt x="2742" y="922"/>
                </a:lnTo>
                <a:lnTo>
                  <a:pt x="2740" y="910"/>
                </a:lnTo>
                <a:lnTo>
                  <a:pt x="2726" y="914"/>
                </a:lnTo>
                <a:lnTo>
                  <a:pt x="2712" y="918"/>
                </a:lnTo>
                <a:lnTo>
                  <a:pt x="2700" y="920"/>
                </a:lnTo>
                <a:lnTo>
                  <a:pt x="2694" y="920"/>
                </a:lnTo>
                <a:lnTo>
                  <a:pt x="2686" y="918"/>
                </a:lnTo>
                <a:lnTo>
                  <a:pt x="2660" y="934"/>
                </a:lnTo>
                <a:lnTo>
                  <a:pt x="2644" y="940"/>
                </a:lnTo>
                <a:lnTo>
                  <a:pt x="2636" y="942"/>
                </a:lnTo>
                <a:lnTo>
                  <a:pt x="2630" y="942"/>
                </a:lnTo>
                <a:lnTo>
                  <a:pt x="2626" y="940"/>
                </a:lnTo>
                <a:lnTo>
                  <a:pt x="2624" y="938"/>
                </a:lnTo>
                <a:lnTo>
                  <a:pt x="2620" y="932"/>
                </a:lnTo>
                <a:lnTo>
                  <a:pt x="2616" y="926"/>
                </a:lnTo>
                <a:lnTo>
                  <a:pt x="2614" y="924"/>
                </a:lnTo>
                <a:lnTo>
                  <a:pt x="2610" y="922"/>
                </a:lnTo>
                <a:lnTo>
                  <a:pt x="2610" y="914"/>
                </a:lnTo>
                <a:lnTo>
                  <a:pt x="2612" y="912"/>
                </a:lnTo>
                <a:lnTo>
                  <a:pt x="2614" y="910"/>
                </a:lnTo>
                <a:lnTo>
                  <a:pt x="2612" y="898"/>
                </a:lnTo>
                <a:lnTo>
                  <a:pt x="2612" y="886"/>
                </a:lnTo>
                <a:lnTo>
                  <a:pt x="2618" y="860"/>
                </a:lnTo>
                <a:lnTo>
                  <a:pt x="2620" y="850"/>
                </a:lnTo>
                <a:lnTo>
                  <a:pt x="2620" y="838"/>
                </a:lnTo>
                <a:lnTo>
                  <a:pt x="2618" y="828"/>
                </a:lnTo>
                <a:lnTo>
                  <a:pt x="2614" y="816"/>
                </a:lnTo>
                <a:lnTo>
                  <a:pt x="2606" y="814"/>
                </a:lnTo>
                <a:lnTo>
                  <a:pt x="2598" y="814"/>
                </a:lnTo>
                <a:lnTo>
                  <a:pt x="2596" y="798"/>
                </a:lnTo>
                <a:lnTo>
                  <a:pt x="2594" y="782"/>
                </a:lnTo>
                <a:lnTo>
                  <a:pt x="2596" y="762"/>
                </a:lnTo>
                <a:lnTo>
                  <a:pt x="2600" y="746"/>
                </a:lnTo>
                <a:lnTo>
                  <a:pt x="2600" y="738"/>
                </a:lnTo>
                <a:lnTo>
                  <a:pt x="2598" y="732"/>
                </a:lnTo>
                <a:lnTo>
                  <a:pt x="2596" y="726"/>
                </a:lnTo>
                <a:lnTo>
                  <a:pt x="2590" y="724"/>
                </a:lnTo>
                <a:lnTo>
                  <a:pt x="2586" y="728"/>
                </a:lnTo>
                <a:lnTo>
                  <a:pt x="2586" y="734"/>
                </a:lnTo>
                <a:lnTo>
                  <a:pt x="2584" y="744"/>
                </a:lnTo>
                <a:lnTo>
                  <a:pt x="2580" y="754"/>
                </a:lnTo>
                <a:lnTo>
                  <a:pt x="2578" y="766"/>
                </a:lnTo>
                <a:lnTo>
                  <a:pt x="2576" y="796"/>
                </a:lnTo>
                <a:lnTo>
                  <a:pt x="2576" y="826"/>
                </a:lnTo>
                <a:lnTo>
                  <a:pt x="2576" y="836"/>
                </a:lnTo>
                <a:lnTo>
                  <a:pt x="2574" y="844"/>
                </a:lnTo>
                <a:lnTo>
                  <a:pt x="2570" y="850"/>
                </a:lnTo>
                <a:lnTo>
                  <a:pt x="2564" y="854"/>
                </a:lnTo>
                <a:lnTo>
                  <a:pt x="2564" y="866"/>
                </a:lnTo>
                <a:lnTo>
                  <a:pt x="2560" y="874"/>
                </a:lnTo>
                <a:lnTo>
                  <a:pt x="2556" y="882"/>
                </a:lnTo>
                <a:lnTo>
                  <a:pt x="2550" y="886"/>
                </a:lnTo>
                <a:lnTo>
                  <a:pt x="2542" y="884"/>
                </a:lnTo>
                <a:lnTo>
                  <a:pt x="2536" y="884"/>
                </a:lnTo>
                <a:lnTo>
                  <a:pt x="2528" y="884"/>
                </a:lnTo>
                <a:lnTo>
                  <a:pt x="2522" y="882"/>
                </a:lnTo>
                <a:lnTo>
                  <a:pt x="2520" y="874"/>
                </a:lnTo>
                <a:lnTo>
                  <a:pt x="2520" y="864"/>
                </a:lnTo>
                <a:lnTo>
                  <a:pt x="2522" y="846"/>
                </a:lnTo>
                <a:lnTo>
                  <a:pt x="2522" y="836"/>
                </a:lnTo>
                <a:lnTo>
                  <a:pt x="2520" y="830"/>
                </a:lnTo>
                <a:lnTo>
                  <a:pt x="2516" y="824"/>
                </a:lnTo>
                <a:lnTo>
                  <a:pt x="2510" y="822"/>
                </a:lnTo>
                <a:lnTo>
                  <a:pt x="2506" y="824"/>
                </a:lnTo>
                <a:lnTo>
                  <a:pt x="2506" y="830"/>
                </a:lnTo>
                <a:lnTo>
                  <a:pt x="2506" y="840"/>
                </a:lnTo>
                <a:lnTo>
                  <a:pt x="2508" y="850"/>
                </a:lnTo>
                <a:lnTo>
                  <a:pt x="2508" y="856"/>
                </a:lnTo>
                <a:lnTo>
                  <a:pt x="2506" y="860"/>
                </a:lnTo>
                <a:lnTo>
                  <a:pt x="2498" y="858"/>
                </a:lnTo>
                <a:lnTo>
                  <a:pt x="2492" y="856"/>
                </a:lnTo>
                <a:lnTo>
                  <a:pt x="2484" y="848"/>
                </a:lnTo>
                <a:lnTo>
                  <a:pt x="2482" y="838"/>
                </a:lnTo>
                <a:lnTo>
                  <a:pt x="2484" y="828"/>
                </a:lnTo>
                <a:lnTo>
                  <a:pt x="2482" y="820"/>
                </a:lnTo>
                <a:lnTo>
                  <a:pt x="2480" y="816"/>
                </a:lnTo>
                <a:lnTo>
                  <a:pt x="2478" y="814"/>
                </a:lnTo>
                <a:lnTo>
                  <a:pt x="2472" y="816"/>
                </a:lnTo>
                <a:lnTo>
                  <a:pt x="2470" y="822"/>
                </a:lnTo>
                <a:lnTo>
                  <a:pt x="2468" y="838"/>
                </a:lnTo>
                <a:lnTo>
                  <a:pt x="2466" y="854"/>
                </a:lnTo>
                <a:lnTo>
                  <a:pt x="2466" y="862"/>
                </a:lnTo>
                <a:lnTo>
                  <a:pt x="2464" y="868"/>
                </a:lnTo>
                <a:lnTo>
                  <a:pt x="2454" y="872"/>
                </a:lnTo>
                <a:lnTo>
                  <a:pt x="2444" y="872"/>
                </a:lnTo>
                <a:lnTo>
                  <a:pt x="2420" y="870"/>
                </a:lnTo>
                <a:lnTo>
                  <a:pt x="2416" y="858"/>
                </a:lnTo>
                <a:lnTo>
                  <a:pt x="2412" y="852"/>
                </a:lnTo>
                <a:lnTo>
                  <a:pt x="2410" y="848"/>
                </a:lnTo>
                <a:lnTo>
                  <a:pt x="2400" y="850"/>
                </a:lnTo>
                <a:lnTo>
                  <a:pt x="2388" y="848"/>
                </a:lnTo>
                <a:lnTo>
                  <a:pt x="2378" y="848"/>
                </a:lnTo>
                <a:lnTo>
                  <a:pt x="2366" y="850"/>
                </a:lnTo>
                <a:lnTo>
                  <a:pt x="2362" y="854"/>
                </a:lnTo>
                <a:lnTo>
                  <a:pt x="2360" y="862"/>
                </a:lnTo>
                <a:lnTo>
                  <a:pt x="2346" y="868"/>
                </a:lnTo>
                <a:lnTo>
                  <a:pt x="2334" y="876"/>
                </a:lnTo>
                <a:lnTo>
                  <a:pt x="2320" y="884"/>
                </a:lnTo>
                <a:lnTo>
                  <a:pt x="2312" y="886"/>
                </a:lnTo>
                <a:lnTo>
                  <a:pt x="2302" y="886"/>
                </a:lnTo>
                <a:lnTo>
                  <a:pt x="2290" y="886"/>
                </a:lnTo>
                <a:lnTo>
                  <a:pt x="2278" y="886"/>
                </a:lnTo>
                <a:lnTo>
                  <a:pt x="2266" y="888"/>
                </a:lnTo>
                <a:lnTo>
                  <a:pt x="2254" y="892"/>
                </a:lnTo>
                <a:lnTo>
                  <a:pt x="2218" y="898"/>
                </a:lnTo>
                <a:lnTo>
                  <a:pt x="2198" y="900"/>
                </a:lnTo>
                <a:lnTo>
                  <a:pt x="2180" y="902"/>
                </a:lnTo>
                <a:lnTo>
                  <a:pt x="2184" y="880"/>
                </a:lnTo>
                <a:lnTo>
                  <a:pt x="2184" y="874"/>
                </a:lnTo>
                <a:lnTo>
                  <a:pt x="2182" y="870"/>
                </a:lnTo>
                <a:lnTo>
                  <a:pt x="2180" y="866"/>
                </a:lnTo>
                <a:lnTo>
                  <a:pt x="2174" y="864"/>
                </a:lnTo>
                <a:lnTo>
                  <a:pt x="2172" y="868"/>
                </a:lnTo>
                <a:lnTo>
                  <a:pt x="2170" y="872"/>
                </a:lnTo>
                <a:lnTo>
                  <a:pt x="2170" y="882"/>
                </a:lnTo>
                <a:lnTo>
                  <a:pt x="2172" y="892"/>
                </a:lnTo>
                <a:lnTo>
                  <a:pt x="2170" y="902"/>
                </a:lnTo>
                <a:lnTo>
                  <a:pt x="2158" y="900"/>
                </a:lnTo>
                <a:lnTo>
                  <a:pt x="2150" y="902"/>
                </a:lnTo>
                <a:lnTo>
                  <a:pt x="2138" y="904"/>
                </a:lnTo>
                <a:lnTo>
                  <a:pt x="2126" y="904"/>
                </a:lnTo>
                <a:lnTo>
                  <a:pt x="2120" y="866"/>
                </a:lnTo>
                <a:lnTo>
                  <a:pt x="2120" y="846"/>
                </a:lnTo>
                <a:lnTo>
                  <a:pt x="2120" y="822"/>
                </a:lnTo>
                <a:lnTo>
                  <a:pt x="2116" y="820"/>
                </a:lnTo>
                <a:lnTo>
                  <a:pt x="2114" y="814"/>
                </a:lnTo>
                <a:lnTo>
                  <a:pt x="2110" y="810"/>
                </a:lnTo>
                <a:lnTo>
                  <a:pt x="2104" y="806"/>
                </a:lnTo>
                <a:lnTo>
                  <a:pt x="2098" y="804"/>
                </a:lnTo>
                <a:lnTo>
                  <a:pt x="2092" y="802"/>
                </a:lnTo>
                <a:lnTo>
                  <a:pt x="2086" y="804"/>
                </a:lnTo>
                <a:lnTo>
                  <a:pt x="2080" y="806"/>
                </a:lnTo>
                <a:lnTo>
                  <a:pt x="2064" y="798"/>
                </a:lnTo>
                <a:lnTo>
                  <a:pt x="2048" y="790"/>
                </a:lnTo>
                <a:lnTo>
                  <a:pt x="2046" y="780"/>
                </a:lnTo>
                <a:lnTo>
                  <a:pt x="2044" y="770"/>
                </a:lnTo>
                <a:lnTo>
                  <a:pt x="2044" y="748"/>
                </a:lnTo>
                <a:lnTo>
                  <a:pt x="2050" y="748"/>
                </a:lnTo>
                <a:lnTo>
                  <a:pt x="2058" y="748"/>
                </a:lnTo>
                <a:lnTo>
                  <a:pt x="2070" y="754"/>
                </a:lnTo>
                <a:lnTo>
                  <a:pt x="2084" y="760"/>
                </a:lnTo>
                <a:lnTo>
                  <a:pt x="2096" y="764"/>
                </a:lnTo>
                <a:lnTo>
                  <a:pt x="2106" y="764"/>
                </a:lnTo>
                <a:lnTo>
                  <a:pt x="2116" y="764"/>
                </a:lnTo>
                <a:lnTo>
                  <a:pt x="2132" y="758"/>
                </a:lnTo>
                <a:lnTo>
                  <a:pt x="2150" y="752"/>
                </a:lnTo>
                <a:lnTo>
                  <a:pt x="2168" y="750"/>
                </a:lnTo>
                <a:lnTo>
                  <a:pt x="2174" y="754"/>
                </a:lnTo>
                <a:lnTo>
                  <a:pt x="2180" y="762"/>
                </a:lnTo>
                <a:lnTo>
                  <a:pt x="2188" y="774"/>
                </a:lnTo>
                <a:lnTo>
                  <a:pt x="2198" y="786"/>
                </a:lnTo>
                <a:lnTo>
                  <a:pt x="2210" y="796"/>
                </a:lnTo>
                <a:lnTo>
                  <a:pt x="2222" y="804"/>
                </a:lnTo>
                <a:lnTo>
                  <a:pt x="2238" y="812"/>
                </a:lnTo>
                <a:lnTo>
                  <a:pt x="2252" y="816"/>
                </a:lnTo>
                <a:lnTo>
                  <a:pt x="2268" y="816"/>
                </a:lnTo>
                <a:lnTo>
                  <a:pt x="2284" y="816"/>
                </a:lnTo>
                <a:lnTo>
                  <a:pt x="2302" y="812"/>
                </a:lnTo>
                <a:lnTo>
                  <a:pt x="2314" y="806"/>
                </a:lnTo>
                <a:lnTo>
                  <a:pt x="2326" y="800"/>
                </a:lnTo>
                <a:lnTo>
                  <a:pt x="2338" y="792"/>
                </a:lnTo>
                <a:lnTo>
                  <a:pt x="2348" y="782"/>
                </a:lnTo>
                <a:lnTo>
                  <a:pt x="2344" y="774"/>
                </a:lnTo>
                <a:lnTo>
                  <a:pt x="2338" y="770"/>
                </a:lnTo>
                <a:lnTo>
                  <a:pt x="2332" y="770"/>
                </a:lnTo>
                <a:lnTo>
                  <a:pt x="2324" y="772"/>
                </a:lnTo>
                <a:lnTo>
                  <a:pt x="2310" y="778"/>
                </a:lnTo>
                <a:lnTo>
                  <a:pt x="2296" y="784"/>
                </a:lnTo>
                <a:lnTo>
                  <a:pt x="2292" y="780"/>
                </a:lnTo>
                <a:lnTo>
                  <a:pt x="2288" y="776"/>
                </a:lnTo>
                <a:lnTo>
                  <a:pt x="2282" y="770"/>
                </a:lnTo>
                <a:lnTo>
                  <a:pt x="2278" y="770"/>
                </a:lnTo>
                <a:lnTo>
                  <a:pt x="2274" y="770"/>
                </a:lnTo>
                <a:lnTo>
                  <a:pt x="2272" y="766"/>
                </a:lnTo>
                <a:lnTo>
                  <a:pt x="2270" y="762"/>
                </a:lnTo>
                <a:lnTo>
                  <a:pt x="2268" y="758"/>
                </a:lnTo>
                <a:lnTo>
                  <a:pt x="2270" y="750"/>
                </a:lnTo>
                <a:lnTo>
                  <a:pt x="2258" y="748"/>
                </a:lnTo>
                <a:lnTo>
                  <a:pt x="2250" y="744"/>
                </a:lnTo>
                <a:lnTo>
                  <a:pt x="2246" y="736"/>
                </a:lnTo>
                <a:lnTo>
                  <a:pt x="2242" y="728"/>
                </a:lnTo>
                <a:lnTo>
                  <a:pt x="2236" y="708"/>
                </a:lnTo>
                <a:lnTo>
                  <a:pt x="2234" y="698"/>
                </a:lnTo>
                <a:lnTo>
                  <a:pt x="2230" y="688"/>
                </a:lnTo>
                <a:lnTo>
                  <a:pt x="2224" y="690"/>
                </a:lnTo>
                <a:lnTo>
                  <a:pt x="2220" y="692"/>
                </a:lnTo>
                <a:lnTo>
                  <a:pt x="2218" y="698"/>
                </a:lnTo>
                <a:lnTo>
                  <a:pt x="2216" y="702"/>
                </a:lnTo>
                <a:lnTo>
                  <a:pt x="2216" y="714"/>
                </a:lnTo>
                <a:lnTo>
                  <a:pt x="2218" y="728"/>
                </a:lnTo>
                <a:lnTo>
                  <a:pt x="2212" y="722"/>
                </a:lnTo>
                <a:lnTo>
                  <a:pt x="2204" y="718"/>
                </a:lnTo>
                <a:lnTo>
                  <a:pt x="2196" y="712"/>
                </a:lnTo>
                <a:lnTo>
                  <a:pt x="2192" y="704"/>
                </a:lnTo>
                <a:lnTo>
                  <a:pt x="2184" y="704"/>
                </a:lnTo>
                <a:lnTo>
                  <a:pt x="2178" y="702"/>
                </a:lnTo>
                <a:lnTo>
                  <a:pt x="2172" y="698"/>
                </a:lnTo>
                <a:lnTo>
                  <a:pt x="2166" y="696"/>
                </a:lnTo>
                <a:lnTo>
                  <a:pt x="2160" y="702"/>
                </a:lnTo>
                <a:lnTo>
                  <a:pt x="2152" y="708"/>
                </a:lnTo>
                <a:lnTo>
                  <a:pt x="2142" y="722"/>
                </a:lnTo>
                <a:lnTo>
                  <a:pt x="2120" y="724"/>
                </a:lnTo>
                <a:lnTo>
                  <a:pt x="2110" y="724"/>
                </a:lnTo>
                <a:lnTo>
                  <a:pt x="2106" y="722"/>
                </a:lnTo>
                <a:lnTo>
                  <a:pt x="2102" y="718"/>
                </a:lnTo>
                <a:lnTo>
                  <a:pt x="2088" y="718"/>
                </a:lnTo>
                <a:lnTo>
                  <a:pt x="2080" y="716"/>
                </a:lnTo>
                <a:lnTo>
                  <a:pt x="2072" y="714"/>
                </a:lnTo>
                <a:lnTo>
                  <a:pt x="2054" y="710"/>
                </a:lnTo>
                <a:lnTo>
                  <a:pt x="2046" y="708"/>
                </a:lnTo>
                <a:lnTo>
                  <a:pt x="2038" y="704"/>
                </a:lnTo>
                <a:lnTo>
                  <a:pt x="2032" y="700"/>
                </a:lnTo>
                <a:lnTo>
                  <a:pt x="2028" y="694"/>
                </a:lnTo>
                <a:lnTo>
                  <a:pt x="2046" y="688"/>
                </a:lnTo>
                <a:lnTo>
                  <a:pt x="2064" y="680"/>
                </a:lnTo>
                <a:lnTo>
                  <a:pt x="2082" y="674"/>
                </a:lnTo>
                <a:lnTo>
                  <a:pt x="2092" y="672"/>
                </a:lnTo>
                <a:lnTo>
                  <a:pt x="2102" y="672"/>
                </a:lnTo>
                <a:lnTo>
                  <a:pt x="2114" y="674"/>
                </a:lnTo>
                <a:lnTo>
                  <a:pt x="2124" y="678"/>
                </a:lnTo>
                <a:lnTo>
                  <a:pt x="2134" y="680"/>
                </a:lnTo>
                <a:lnTo>
                  <a:pt x="2144" y="680"/>
                </a:lnTo>
                <a:lnTo>
                  <a:pt x="2156" y="680"/>
                </a:lnTo>
                <a:lnTo>
                  <a:pt x="2164" y="676"/>
                </a:lnTo>
                <a:lnTo>
                  <a:pt x="2172" y="672"/>
                </a:lnTo>
                <a:lnTo>
                  <a:pt x="2178" y="666"/>
                </a:lnTo>
                <a:lnTo>
                  <a:pt x="2190" y="654"/>
                </a:lnTo>
                <a:lnTo>
                  <a:pt x="2204" y="640"/>
                </a:lnTo>
                <a:lnTo>
                  <a:pt x="2202" y="634"/>
                </a:lnTo>
                <a:lnTo>
                  <a:pt x="2202" y="626"/>
                </a:lnTo>
                <a:lnTo>
                  <a:pt x="2208" y="618"/>
                </a:lnTo>
                <a:lnTo>
                  <a:pt x="2214" y="612"/>
                </a:lnTo>
                <a:lnTo>
                  <a:pt x="2222" y="608"/>
                </a:lnTo>
                <a:lnTo>
                  <a:pt x="2232" y="604"/>
                </a:lnTo>
                <a:lnTo>
                  <a:pt x="2252" y="598"/>
                </a:lnTo>
                <a:lnTo>
                  <a:pt x="2272" y="592"/>
                </a:lnTo>
                <a:lnTo>
                  <a:pt x="2272" y="588"/>
                </a:lnTo>
                <a:lnTo>
                  <a:pt x="2270" y="586"/>
                </a:lnTo>
                <a:lnTo>
                  <a:pt x="2266" y="580"/>
                </a:lnTo>
                <a:lnTo>
                  <a:pt x="2248" y="582"/>
                </a:lnTo>
                <a:lnTo>
                  <a:pt x="2232" y="586"/>
                </a:lnTo>
                <a:lnTo>
                  <a:pt x="2218" y="592"/>
                </a:lnTo>
                <a:lnTo>
                  <a:pt x="2204" y="596"/>
                </a:lnTo>
                <a:lnTo>
                  <a:pt x="2200" y="598"/>
                </a:lnTo>
                <a:lnTo>
                  <a:pt x="2198" y="602"/>
                </a:lnTo>
                <a:lnTo>
                  <a:pt x="2194" y="608"/>
                </a:lnTo>
                <a:lnTo>
                  <a:pt x="2188" y="610"/>
                </a:lnTo>
                <a:lnTo>
                  <a:pt x="2184" y="612"/>
                </a:lnTo>
                <a:lnTo>
                  <a:pt x="2176" y="618"/>
                </a:lnTo>
                <a:lnTo>
                  <a:pt x="2168" y="624"/>
                </a:lnTo>
                <a:lnTo>
                  <a:pt x="2164" y="626"/>
                </a:lnTo>
                <a:lnTo>
                  <a:pt x="2158" y="626"/>
                </a:lnTo>
                <a:lnTo>
                  <a:pt x="2158" y="622"/>
                </a:lnTo>
                <a:lnTo>
                  <a:pt x="2160" y="618"/>
                </a:lnTo>
                <a:lnTo>
                  <a:pt x="2168" y="614"/>
                </a:lnTo>
                <a:lnTo>
                  <a:pt x="2170" y="598"/>
                </a:lnTo>
                <a:lnTo>
                  <a:pt x="2176" y="586"/>
                </a:lnTo>
                <a:lnTo>
                  <a:pt x="2182" y="576"/>
                </a:lnTo>
                <a:lnTo>
                  <a:pt x="2190" y="566"/>
                </a:lnTo>
                <a:lnTo>
                  <a:pt x="2206" y="556"/>
                </a:lnTo>
                <a:lnTo>
                  <a:pt x="2222" y="548"/>
                </a:lnTo>
                <a:lnTo>
                  <a:pt x="2230" y="546"/>
                </a:lnTo>
                <a:lnTo>
                  <a:pt x="2240" y="544"/>
                </a:lnTo>
                <a:lnTo>
                  <a:pt x="2250" y="542"/>
                </a:lnTo>
                <a:lnTo>
                  <a:pt x="2262" y="540"/>
                </a:lnTo>
                <a:lnTo>
                  <a:pt x="2272" y="534"/>
                </a:lnTo>
                <a:lnTo>
                  <a:pt x="2284" y="524"/>
                </a:lnTo>
                <a:lnTo>
                  <a:pt x="2304" y="506"/>
                </a:lnTo>
                <a:lnTo>
                  <a:pt x="2302" y="496"/>
                </a:lnTo>
                <a:lnTo>
                  <a:pt x="2302" y="486"/>
                </a:lnTo>
                <a:lnTo>
                  <a:pt x="2306" y="478"/>
                </a:lnTo>
                <a:lnTo>
                  <a:pt x="2312" y="470"/>
                </a:lnTo>
                <a:lnTo>
                  <a:pt x="2324" y="456"/>
                </a:lnTo>
                <a:lnTo>
                  <a:pt x="2340" y="444"/>
                </a:lnTo>
                <a:lnTo>
                  <a:pt x="2354" y="432"/>
                </a:lnTo>
                <a:lnTo>
                  <a:pt x="2368" y="422"/>
                </a:lnTo>
                <a:lnTo>
                  <a:pt x="2368" y="418"/>
                </a:lnTo>
                <a:lnTo>
                  <a:pt x="2366" y="416"/>
                </a:lnTo>
                <a:lnTo>
                  <a:pt x="2360" y="412"/>
                </a:lnTo>
                <a:lnTo>
                  <a:pt x="2354" y="408"/>
                </a:lnTo>
                <a:lnTo>
                  <a:pt x="2350" y="406"/>
                </a:lnTo>
                <a:lnTo>
                  <a:pt x="2330" y="416"/>
                </a:lnTo>
                <a:lnTo>
                  <a:pt x="2320" y="424"/>
                </a:lnTo>
                <a:lnTo>
                  <a:pt x="2312" y="430"/>
                </a:lnTo>
                <a:lnTo>
                  <a:pt x="2306" y="432"/>
                </a:lnTo>
                <a:lnTo>
                  <a:pt x="2302" y="434"/>
                </a:lnTo>
                <a:lnTo>
                  <a:pt x="2294" y="440"/>
                </a:lnTo>
                <a:lnTo>
                  <a:pt x="2290" y="440"/>
                </a:lnTo>
                <a:lnTo>
                  <a:pt x="2288" y="438"/>
                </a:lnTo>
                <a:lnTo>
                  <a:pt x="2288" y="436"/>
                </a:lnTo>
                <a:lnTo>
                  <a:pt x="2286" y="436"/>
                </a:lnTo>
                <a:lnTo>
                  <a:pt x="2280" y="444"/>
                </a:lnTo>
                <a:lnTo>
                  <a:pt x="2274" y="450"/>
                </a:lnTo>
                <a:lnTo>
                  <a:pt x="2266" y="458"/>
                </a:lnTo>
                <a:lnTo>
                  <a:pt x="2260" y="464"/>
                </a:lnTo>
                <a:lnTo>
                  <a:pt x="2256" y="472"/>
                </a:lnTo>
                <a:lnTo>
                  <a:pt x="2252" y="480"/>
                </a:lnTo>
                <a:lnTo>
                  <a:pt x="2248" y="486"/>
                </a:lnTo>
                <a:lnTo>
                  <a:pt x="2244" y="488"/>
                </a:lnTo>
                <a:lnTo>
                  <a:pt x="2240" y="490"/>
                </a:lnTo>
                <a:lnTo>
                  <a:pt x="2238" y="486"/>
                </a:lnTo>
                <a:lnTo>
                  <a:pt x="2236" y="482"/>
                </a:lnTo>
                <a:lnTo>
                  <a:pt x="2236" y="476"/>
                </a:lnTo>
                <a:lnTo>
                  <a:pt x="2234" y="472"/>
                </a:lnTo>
                <a:lnTo>
                  <a:pt x="2240" y="462"/>
                </a:lnTo>
                <a:lnTo>
                  <a:pt x="2248" y="454"/>
                </a:lnTo>
                <a:lnTo>
                  <a:pt x="2256" y="446"/>
                </a:lnTo>
                <a:lnTo>
                  <a:pt x="2262" y="438"/>
                </a:lnTo>
                <a:lnTo>
                  <a:pt x="2260" y="432"/>
                </a:lnTo>
                <a:lnTo>
                  <a:pt x="2254" y="426"/>
                </a:lnTo>
                <a:lnTo>
                  <a:pt x="2246" y="418"/>
                </a:lnTo>
                <a:lnTo>
                  <a:pt x="2244" y="410"/>
                </a:lnTo>
                <a:lnTo>
                  <a:pt x="2246" y="402"/>
                </a:lnTo>
                <a:lnTo>
                  <a:pt x="2250" y="388"/>
                </a:lnTo>
                <a:lnTo>
                  <a:pt x="2258" y="376"/>
                </a:lnTo>
                <a:lnTo>
                  <a:pt x="2262" y="362"/>
                </a:lnTo>
                <a:lnTo>
                  <a:pt x="2262" y="354"/>
                </a:lnTo>
                <a:lnTo>
                  <a:pt x="2262" y="346"/>
                </a:lnTo>
                <a:lnTo>
                  <a:pt x="2266" y="332"/>
                </a:lnTo>
                <a:lnTo>
                  <a:pt x="2272" y="322"/>
                </a:lnTo>
                <a:lnTo>
                  <a:pt x="2280" y="310"/>
                </a:lnTo>
                <a:lnTo>
                  <a:pt x="2286" y="298"/>
                </a:lnTo>
                <a:lnTo>
                  <a:pt x="2282" y="292"/>
                </a:lnTo>
                <a:lnTo>
                  <a:pt x="2276" y="288"/>
                </a:lnTo>
                <a:lnTo>
                  <a:pt x="2270" y="286"/>
                </a:lnTo>
                <a:lnTo>
                  <a:pt x="2264" y="286"/>
                </a:lnTo>
                <a:lnTo>
                  <a:pt x="2260" y="286"/>
                </a:lnTo>
                <a:lnTo>
                  <a:pt x="2258" y="290"/>
                </a:lnTo>
                <a:lnTo>
                  <a:pt x="2252" y="300"/>
                </a:lnTo>
                <a:lnTo>
                  <a:pt x="2246" y="310"/>
                </a:lnTo>
                <a:lnTo>
                  <a:pt x="2242" y="314"/>
                </a:lnTo>
                <a:lnTo>
                  <a:pt x="2238" y="316"/>
                </a:lnTo>
                <a:lnTo>
                  <a:pt x="2232" y="318"/>
                </a:lnTo>
                <a:lnTo>
                  <a:pt x="2228" y="316"/>
                </a:lnTo>
                <a:lnTo>
                  <a:pt x="2226" y="314"/>
                </a:lnTo>
                <a:lnTo>
                  <a:pt x="2224" y="310"/>
                </a:lnTo>
                <a:lnTo>
                  <a:pt x="2220" y="316"/>
                </a:lnTo>
                <a:lnTo>
                  <a:pt x="2216" y="320"/>
                </a:lnTo>
                <a:lnTo>
                  <a:pt x="2214" y="334"/>
                </a:lnTo>
                <a:lnTo>
                  <a:pt x="2212" y="348"/>
                </a:lnTo>
                <a:lnTo>
                  <a:pt x="2212" y="356"/>
                </a:lnTo>
                <a:lnTo>
                  <a:pt x="2208" y="362"/>
                </a:lnTo>
                <a:lnTo>
                  <a:pt x="2196" y="362"/>
                </a:lnTo>
                <a:lnTo>
                  <a:pt x="2192" y="358"/>
                </a:lnTo>
                <a:lnTo>
                  <a:pt x="2194" y="352"/>
                </a:lnTo>
                <a:lnTo>
                  <a:pt x="2194" y="348"/>
                </a:lnTo>
                <a:lnTo>
                  <a:pt x="2196" y="344"/>
                </a:lnTo>
                <a:lnTo>
                  <a:pt x="2194" y="342"/>
                </a:lnTo>
                <a:lnTo>
                  <a:pt x="2192" y="342"/>
                </a:lnTo>
                <a:lnTo>
                  <a:pt x="2190" y="342"/>
                </a:lnTo>
                <a:lnTo>
                  <a:pt x="2190" y="340"/>
                </a:lnTo>
                <a:lnTo>
                  <a:pt x="2192" y="334"/>
                </a:lnTo>
                <a:lnTo>
                  <a:pt x="2194" y="330"/>
                </a:lnTo>
                <a:lnTo>
                  <a:pt x="2196" y="324"/>
                </a:lnTo>
                <a:lnTo>
                  <a:pt x="2198" y="318"/>
                </a:lnTo>
                <a:lnTo>
                  <a:pt x="2194" y="316"/>
                </a:lnTo>
                <a:lnTo>
                  <a:pt x="2192" y="316"/>
                </a:lnTo>
                <a:lnTo>
                  <a:pt x="2188" y="316"/>
                </a:lnTo>
                <a:lnTo>
                  <a:pt x="2184" y="316"/>
                </a:lnTo>
                <a:lnTo>
                  <a:pt x="2180" y="310"/>
                </a:lnTo>
                <a:lnTo>
                  <a:pt x="2178" y="304"/>
                </a:lnTo>
                <a:lnTo>
                  <a:pt x="2176" y="296"/>
                </a:lnTo>
                <a:lnTo>
                  <a:pt x="2174" y="290"/>
                </a:lnTo>
                <a:lnTo>
                  <a:pt x="2180" y="266"/>
                </a:lnTo>
                <a:lnTo>
                  <a:pt x="2190" y="244"/>
                </a:lnTo>
                <a:lnTo>
                  <a:pt x="2182" y="232"/>
                </a:lnTo>
                <a:lnTo>
                  <a:pt x="2170" y="222"/>
                </a:lnTo>
                <a:lnTo>
                  <a:pt x="2162" y="238"/>
                </a:lnTo>
                <a:lnTo>
                  <a:pt x="2156" y="254"/>
                </a:lnTo>
                <a:lnTo>
                  <a:pt x="2142" y="286"/>
                </a:lnTo>
                <a:lnTo>
                  <a:pt x="2140" y="290"/>
                </a:lnTo>
                <a:lnTo>
                  <a:pt x="2136" y="292"/>
                </a:lnTo>
                <a:lnTo>
                  <a:pt x="2130" y="296"/>
                </a:lnTo>
                <a:lnTo>
                  <a:pt x="2126" y="300"/>
                </a:lnTo>
                <a:lnTo>
                  <a:pt x="2124" y="306"/>
                </a:lnTo>
                <a:lnTo>
                  <a:pt x="2124" y="310"/>
                </a:lnTo>
                <a:lnTo>
                  <a:pt x="2122" y="316"/>
                </a:lnTo>
                <a:lnTo>
                  <a:pt x="2118" y="322"/>
                </a:lnTo>
                <a:lnTo>
                  <a:pt x="2118" y="324"/>
                </a:lnTo>
                <a:lnTo>
                  <a:pt x="2114" y="326"/>
                </a:lnTo>
                <a:lnTo>
                  <a:pt x="2112" y="326"/>
                </a:lnTo>
                <a:lnTo>
                  <a:pt x="2110" y="326"/>
                </a:lnTo>
                <a:lnTo>
                  <a:pt x="2108" y="338"/>
                </a:lnTo>
                <a:lnTo>
                  <a:pt x="2104" y="348"/>
                </a:lnTo>
                <a:lnTo>
                  <a:pt x="2098" y="354"/>
                </a:lnTo>
                <a:lnTo>
                  <a:pt x="2090" y="358"/>
                </a:lnTo>
                <a:lnTo>
                  <a:pt x="2084" y="354"/>
                </a:lnTo>
                <a:lnTo>
                  <a:pt x="2080" y="348"/>
                </a:lnTo>
                <a:lnTo>
                  <a:pt x="2076" y="344"/>
                </a:lnTo>
                <a:lnTo>
                  <a:pt x="2070" y="340"/>
                </a:lnTo>
                <a:lnTo>
                  <a:pt x="2070" y="346"/>
                </a:lnTo>
                <a:lnTo>
                  <a:pt x="2072" y="350"/>
                </a:lnTo>
                <a:lnTo>
                  <a:pt x="2074" y="356"/>
                </a:lnTo>
                <a:lnTo>
                  <a:pt x="2074" y="364"/>
                </a:lnTo>
                <a:lnTo>
                  <a:pt x="2072" y="372"/>
                </a:lnTo>
                <a:lnTo>
                  <a:pt x="2066" y="380"/>
                </a:lnTo>
                <a:lnTo>
                  <a:pt x="2058" y="384"/>
                </a:lnTo>
                <a:lnTo>
                  <a:pt x="2054" y="384"/>
                </a:lnTo>
                <a:lnTo>
                  <a:pt x="2050" y="384"/>
                </a:lnTo>
                <a:lnTo>
                  <a:pt x="2050" y="386"/>
                </a:lnTo>
                <a:lnTo>
                  <a:pt x="2052" y="388"/>
                </a:lnTo>
                <a:lnTo>
                  <a:pt x="2054" y="392"/>
                </a:lnTo>
                <a:lnTo>
                  <a:pt x="2054" y="396"/>
                </a:lnTo>
                <a:lnTo>
                  <a:pt x="2050" y="406"/>
                </a:lnTo>
                <a:lnTo>
                  <a:pt x="2048" y="420"/>
                </a:lnTo>
                <a:lnTo>
                  <a:pt x="2044" y="446"/>
                </a:lnTo>
                <a:lnTo>
                  <a:pt x="2040" y="474"/>
                </a:lnTo>
                <a:lnTo>
                  <a:pt x="2038" y="502"/>
                </a:lnTo>
                <a:lnTo>
                  <a:pt x="2016" y="504"/>
                </a:lnTo>
                <a:lnTo>
                  <a:pt x="2008" y="504"/>
                </a:lnTo>
                <a:lnTo>
                  <a:pt x="1998" y="500"/>
                </a:lnTo>
                <a:lnTo>
                  <a:pt x="1994" y="510"/>
                </a:lnTo>
                <a:lnTo>
                  <a:pt x="1988" y="518"/>
                </a:lnTo>
                <a:lnTo>
                  <a:pt x="1980" y="526"/>
                </a:lnTo>
                <a:lnTo>
                  <a:pt x="1972" y="532"/>
                </a:lnTo>
                <a:lnTo>
                  <a:pt x="1964" y="526"/>
                </a:lnTo>
                <a:lnTo>
                  <a:pt x="1960" y="520"/>
                </a:lnTo>
                <a:lnTo>
                  <a:pt x="1956" y="514"/>
                </a:lnTo>
                <a:lnTo>
                  <a:pt x="1956" y="506"/>
                </a:lnTo>
                <a:lnTo>
                  <a:pt x="1958" y="496"/>
                </a:lnTo>
                <a:lnTo>
                  <a:pt x="1964" y="490"/>
                </a:lnTo>
                <a:lnTo>
                  <a:pt x="1970" y="482"/>
                </a:lnTo>
                <a:lnTo>
                  <a:pt x="1978" y="472"/>
                </a:lnTo>
                <a:lnTo>
                  <a:pt x="1984" y="462"/>
                </a:lnTo>
                <a:lnTo>
                  <a:pt x="1988" y="450"/>
                </a:lnTo>
                <a:lnTo>
                  <a:pt x="1996" y="430"/>
                </a:lnTo>
                <a:lnTo>
                  <a:pt x="1992" y="424"/>
                </a:lnTo>
                <a:lnTo>
                  <a:pt x="1986" y="420"/>
                </a:lnTo>
                <a:lnTo>
                  <a:pt x="1978" y="416"/>
                </a:lnTo>
                <a:lnTo>
                  <a:pt x="1972" y="416"/>
                </a:lnTo>
                <a:lnTo>
                  <a:pt x="1966" y="424"/>
                </a:lnTo>
                <a:lnTo>
                  <a:pt x="1962" y="436"/>
                </a:lnTo>
                <a:lnTo>
                  <a:pt x="1956" y="446"/>
                </a:lnTo>
                <a:lnTo>
                  <a:pt x="1952" y="450"/>
                </a:lnTo>
                <a:lnTo>
                  <a:pt x="1948" y="450"/>
                </a:lnTo>
                <a:lnTo>
                  <a:pt x="1944" y="448"/>
                </a:lnTo>
                <a:lnTo>
                  <a:pt x="1940" y="444"/>
                </a:lnTo>
                <a:lnTo>
                  <a:pt x="1940" y="438"/>
                </a:lnTo>
                <a:lnTo>
                  <a:pt x="1942" y="434"/>
                </a:lnTo>
                <a:lnTo>
                  <a:pt x="1950" y="428"/>
                </a:lnTo>
                <a:lnTo>
                  <a:pt x="1958" y="422"/>
                </a:lnTo>
                <a:lnTo>
                  <a:pt x="1966" y="414"/>
                </a:lnTo>
                <a:lnTo>
                  <a:pt x="1966" y="410"/>
                </a:lnTo>
                <a:lnTo>
                  <a:pt x="1962" y="406"/>
                </a:lnTo>
                <a:lnTo>
                  <a:pt x="1956" y="404"/>
                </a:lnTo>
                <a:lnTo>
                  <a:pt x="1952" y="400"/>
                </a:lnTo>
                <a:lnTo>
                  <a:pt x="1956" y="394"/>
                </a:lnTo>
                <a:lnTo>
                  <a:pt x="1956" y="386"/>
                </a:lnTo>
                <a:lnTo>
                  <a:pt x="1952" y="380"/>
                </a:lnTo>
                <a:lnTo>
                  <a:pt x="1948" y="374"/>
                </a:lnTo>
                <a:lnTo>
                  <a:pt x="1936" y="364"/>
                </a:lnTo>
                <a:lnTo>
                  <a:pt x="1932" y="358"/>
                </a:lnTo>
                <a:lnTo>
                  <a:pt x="1932" y="352"/>
                </a:lnTo>
                <a:lnTo>
                  <a:pt x="1934" y="348"/>
                </a:lnTo>
                <a:lnTo>
                  <a:pt x="1936" y="344"/>
                </a:lnTo>
                <a:lnTo>
                  <a:pt x="1948" y="338"/>
                </a:lnTo>
                <a:lnTo>
                  <a:pt x="1960" y="334"/>
                </a:lnTo>
                <a:lnTo>
                  <a:pt x="1964" y="330"/>
                </a:lnTo>
                <a:lnTo>
                  <a:pt x="1966" y="326"/>
                </a:lnTo>
                <a:lnTo>
                  <a:pt x="1964" y="322"/>
                </a:lnTo>
                <a:lnTo>
                  <a:pt x="1962" y="320"/>
                </a:lnTo>
                <a:lnTo>
                  <a:pt x="1962" y="312"/>
                </a:lnTo>
                <a:lnTo>
                  <a:pt x="1958" y="314"/>
                </a:lnTo>
                <a:lnTo>
                  <a:pt x="1954" y="318"/>
                </a:lnTo>
                <a:lnTo>
                  <a:pt x="1948" y="328"/>
                </a:lnTo>
                <a:lnTo>
                  <a:pt x="1940" y="334"/>
                </a:lnTo>
                <a:lnTo>
                  <a:pt x="1936" y="336"/>
                </a:lnTo>
                <a:lnTo>
                  <a:pt x="1932" y="336"/>
                </a:lnTo>
                <a:lnTo>
                  <a:pt x="1932" y="332"/>
                </a:lnTo>
                <a:lnTo>
                  <a:pt x="1936" y="330"/>
                </a:lnTo>
                <a:lnTo>
                  <a:pt x="1938" y="328"/>
                </a:lnTo>
                <a:lnTo>
                  <a:pt x="1936" y="324"/>
                </a:lnTo>
                <a:lnTo>
                  <a:pt x="1932" y="322"/>
                </a:lnTo>
                <a:lnTo>
                  <a:pt x="1926" y="322"/>
                </a:lnTo>
                <a:lnTo>
                  <a:pt x="1914" y="322"/>
                </a:lnTo>
                <a:lnTo>
                  <a:pt x="1912" y="316"/>
                </a:lnTo>
                <a:lnTo>
                  <a:pt x="1908" y="312"/>
                </a:lnTo>
                <a:lnTo>
                  <a:pt x="1910" y="306"/>
                </a:lnTo>
                <a:lnTo>
                  <a:pt x="1912" y="302"/>
                </a:lnTo>
                <a:lnTo>
                  <a:pt x="1912" y="296"/>
                </a:lnTo>
                <a:lnTo>
                  <a:pt x="1912" y="288"/>
                </a:lnTo>
                <a:lnTo>
                  <a:pt x="1916" y="286"/>
                </a:lnTo>
                <a:lnTo>
                  <a:pt x="1920" y="282"/>
                </a:lnTo>
                <a:lnTo>
                  <a:pt x="1926" y="272"/>
                </a:lnTo>
                <a:lnTo>
                  <a:pt x="1932" y="264"/>
                </a:lnTo>
                <a:lnTo>
                  <a:pt x="1936" y="260"/>
                </a:lnTo>
                <a:lnTo>
                  <a:pt x="1942" y="258"/>
                </a:lnTo>
                <a:lnTo>
                  <a:pt x="1940" y="254"/>
                </a:lnTo>
                <a:lnTo>
                  <a:pt x="1940" y="252"/>
                </a:lnTo>
                <a:lnTo>
                  <a:pt x="1938" y="252"/>
                </a:lnTo>
                <a:lnTo>
                  <a:pt x="1940" y="248"/>
                </a:lnTo>
                <a:lnTo>
                  <a:pt x="1946" y="234"/>
                </a:lnTo>
                <a:lnTo>
                  <a:pt x="1954" y="222"/>
                </a:lnTo>
                <a:lnTo>
                  <a:pt x="1962" y="214"/>
                </a:lnTo>
                <a:lnTo>
                  <a:pt x="1966" y="210"/>
                </a:lnTo>
                <a:lnTo>
                  <a:pt x="1968" y="204"/>
                </a:lnTo>
                <a:lnTo>
                  <a:pt x="1962" y="202"/>
                </a:lnTo>
                <a:lnTo>
                  <a:pt x="1960" y="200"/>
                </a:lnTo>
                <a:lnTo>
                  <a:pt x="1958" y="196"/>
                </a:lnTo>
                <a:lnTo>
                  <a:pt x="1950" y="194"/>
                </a:lnTo>
                <a:lnTo>
                  <a:pt x="1944" y="192"/>
                </a:lnTo>
                <a:lnTo>
                  <a:pt x="1942" y="190"/>
                </a:lnTo>
                <a:lnTo>
                  <a:pt x="1940" y="186"/>
                </a:lnTo>
                <a:lnTo>
                  <a:pt x="1942" y="184"/>
                </a:lnTo>
                <a:lnTo>
                  <a:pt x="1944" y="180"/>
                </a:lnTo>
                <a:lnTo>
                  <a:pt x="1948" y="176"/>
                </a:lnTo>
                <a:lnTo>
                  <a:pt x="1950" y="174"/>
                </a:lnTo>
                <a:lnTo>
                  <a:pt x="1950" y="170"/>
                </a:lnTo>
                <a:lnTo>
                  <a:pt x="1946" y="168"/>
                </a:lnTo>
                <a:lnTo>
                  <a:pt x="1942" y="168"/>
                </a:lnTo>
                <a:lnTo>
                  <a:pt x="1940" y="172"/>
                </a:lnTo>
                <a:lnTo>
                  <a:pt x="1934" y="174"/>
                </a:lnTo>
                <a:lnTo>
                  <a:pt x="1932" y="168"/>
                </a:lnTo>
                <a:lnTo>
                  <a:pt x="1934" y="162"/>
                </a:lnTo>
                <a:lnTo>
                  <a:pt x="1934" y="158"/>
                </a:lnTo>
                <a:lnTo>
                  <a:pt x="1934" y="152"/>
                </a:lnTo>
                <a:lnTo>
                  <a:pt x="1932" y="142"/>
                </a:lnTo>
                <a:lnTo>
                  <a:pt x="1930" y="134"/>
                </a:lnTo>
                <a:lnTo>
                  <a:pt x="1932" y="126"/>
                </a:lnTo>
                <a:lnTo>
                  <a:pt x="1934" y="118"/>
                </a:lnTo>
                <a:lnTo>
                  <a:pt x="1938" y="110"/>
                </a:lnTo>
                <a:lnTo>
                  <a:pt x="1936" y="110"/>
                </a:lnTo>
                <a:lnTo>
                  <a:pt x="1934" y="110"/>
                </a:lnTo>
                <a:lnTo>
                  <a:pt x="1932" y="112"/>
                </a:lnTo>
                <a:lnTo>
                  <a:pt x="1930" y="110"/>
                </a:lnTo>
                <a:lnTo>
                  <a:pt x="1928" y="92"/>
                </a:lnTo>
                <a:lnTo>
                  <a:pt x="1928" y="82"/>
                </a:lnTo>
                <a:lnTo>
                  <a:pt x="1928" y="72"/>
                </a:lnTo>
                <a:lnTo>
                  <a:pt x="1926" y="72"/>
                </a:lnTo>
                <a:lnTo>
                  <a:pt x="1924" y="72"/>
                </a:lnTo>
                <a:lnTo>
                  <a:pt x="1922" y="74"/>
                </a:lnTo>
                <a:lnTo>
                  <a:pt x="1920" y="76"/>
                </a:lnTo>
                <a:lnTo>
                  <a:pt x="1916" y="72"/>
                </a:lnTo>
                <a:lnTo>
                  <a:pt x="1920" y="90"/>
                </a:lnTo>
                <a:lnTo>
                  <a:pt x="1924" y="106"/>
                </a:lnTo>
                <a:lnTo>
                  <a:pt x="1924" y="114"/>
                </a:lnTo>
                <a:lnTo>
                  <a:pt x="1924" y="122"/>
                </a:lnTo>
                <a:lnTo>
                  <a:pt x="1920" y="128"/>
                </a:lnTo>
                <a:lnTo>
                  <a:pt x="1912" y="134"/>
                </a:lnTo>
                <a:lnTo>
                  <a:pt x="1908" y="130"/>
                </a:lnTo>
                <a:lnTo>
                  <a:pt x="1904" y="124"/>
                </a:lnTo>
                <a:lnTo>
                  <a:pt x="1900" y="112"/>
                </a:lnTo>
                <a:lnTo>
                  <a:pt x="1898" y="98"/>
                </a:lnTo>
                <a:lnTo>
                  <a:pt x="1898" y="82"/>
                </a:lnTo>
                <a:lnTo>
                  <a:pt x="1894" y="74"/>
                </a:lnTo>
                <a:lnTo>
                  <a:pt x="1892" y="70"/>
                </a:lnTo>
                <a:lnTo>
                  <a:pt x="1890" y="64"/>
                </a:lnTo>
                <a:lnTo>
                  <a:pt x="1888" y="78"/>
                </a:lnTo>
                <a:lnTo>
                  <a:pt x="1888" y="92"/>
                </a:lnTo>
                <a:lnTo>
                  <a:pt x="1888" y="104"/>
                </a:lnTo>
                <a:lnTo>
                  <a:pt x="1890" y="118"/>
                </a:lnTo>
                <a:lnTo>
                  <a:pt x="1894" y="132"/>
                </a:lnTo>
                <a:lnTo>
                  <a:pt x="1898" y="142"/>
                </a:lnTo>
                <a:lnTo>
                  <a:pt x="1904" y="152"/>
                </a:lnTo>
                <a:lnTo>
                  <a:pt x="1910" y="160"/>
                </a:lnTo>
                <a:lnTo>
                  <a:pt x="1910" y="170"/>
                </a:lnTo>
                <a:lnTo>
                  <a:pt x="1912" y="178"/>
                </a:lnTo>
                <a:lnTo>
                  <a:pt x="1912" y="186"/>
                </a:lnTo>
                <a:lnTo>
                  <a:pt x="1912" y="192"/>
                </a:lnTo>
                <a:lnTo>
                  <a:pt x="1910" y="200"/>
                </a:lnTo>
                <a:lnTo>
                  <a:pt x="1906" y="208"/>
                </a:lnTo>
                <a:lnTo>
                  <a:pt x="1902" y="216"/>
                </a:lnTo>
                <a:lnTo>
                  <a:pt x="1902" y="226"/>
                </a:lnTo>
                <a:lnTo>
                  <a:pt x="1898" y="230"/>
                </a:lnTo>
                <a:lnTo>
                  <a:pt x="1894" y="234"/>
                </a:lnTo>
                <a:lnTo>
                  <a:pt x="1892" y="240"/>
                </a:lnTo>
                <a:lnTo>
                  <a:pt x="1890" y="246"/>
                </a:lnTo>
                <a:lnTo>
                  <a:pt x="1882" y="252"/>
                </a:lnTo>
                <a:lnTo>
                  <a:pt x="1876" y="260"/>
                </a:lnTo>
                <a:lnTo>
                  <a:pt x="1872" y="268"/>
                </a:lnTo>
                <a:lnTo>
                  <a:pt x="1866" y="276"/>
                </a:lnTo>
                <a:lnTo>
                  <a:pt x="1858" y="296"/>
                </a:lnTo>
                <a:lnTo>
                  <a:pt x="1854" y="304"/>
                </a:lnTo>
                <a:lnTo>
                  <a:pt x="1848" y="310"/>
                </a:lnTo>
                <a:lnTo>
                  <a:pt x="1848" y="316"/>
                </a:lnTo>
                <a:lnTo>
                  <a:pt x="1848" y="322"/>
                </a:lnTo>
                <a:lnTo>
                  <a:pt x="1838" y="336"/>
                </a:lnTo>
                <a:lnTo>
                  <a:pt x="1826" y="350"/>
                </a:lnTo>
                <a:lnTo>
                  <a:pt x="1820" y="366"/>
                </a:lnTo>
                <a:lnTo>
                  <a:pt x="1816" y="374"/>
                </a:lnTo>
                <a:lnTo>
                  <a:pt x="1812" y="382"/>
                </a:lnTo>
                <a:lnTo>
                  <a:pt x="1804" y="388"/>
                </a:lnTo>
                <a:lnTo>
                  <a:pt x="1794" y="392"/>
                </a:lnTo>
                <a:lnTo>
                  <a:pt x="1780" y="404"/>
                </a:lnTo>
                <a:lnTo>
                  <a:pt x="1766" y="418"/>
                </a:lnTo>
                <a:lnTo>
                  <a:pt x="1758" y="424"/>
                </a:lnTo>
                <a:lnTo>
                  <a:pt x="1750" y="430"/>
                </a:lnTo>
                <a:lnTo>
                  <a:pt x="1746" y="428"/>
                </a:lnTo>
                <a:lnTo>
                  <a:pt x="1746" y="426"/>
                </a:lnTo>
                <a:lnTo>
                  <a:pt x="1750" y="422"/>
                </a:lnTo>
                <a:lnTo>
                  <a:pt x="1756" y="420"/>
                </a:lnTo>
                <a:lnTo>
                  <a:pt x="1758" y="418"/>
                </a:lnTo>
                <a:lnTo>
                  <a:pt x="1758" y="414"/>
                </a:lnTo>
                <a:lnTo>
                  <a:pt x="1756" y="414"/>
                </a:lnTo>
                <a:lnTo>
                  <a:pt x="1752" y="414"/>
                </a:lnTo>
                <a:lnTo>
                  <a:pt x="1746" y="416"/>
                </a:lnTo>
                <a:lnTo>
                  <a:pt x="1740" y="420"/>
                </a:lnTo>
                <a:lnTo>
                  <a:pt x="1732" y="422"/>
                </a:lnTo>
                <a:lnTo>
                  <a:pt x="1724" y="422"/>
                </a:lnTo>
                <a:lnTo>
                  <a:pt x="1716" y="418"/>
                </a:lnTo>
                <a:lnTo>
                  <a:pt x="1712" y="412"/>
                </a:lnTo>
                <a:lnTo>
                  <a:pt x="1710" y="406"/>
                </a:lnTo>
                <a:lnTo>
                  <a:pt x="1710" y="404"/>
                </a:lnTo>
                <a:lnTo>
                  <a:pt x="1712" y="402"/>
                </a:lnTo>
                <a:lnTo>
                  <a:pt x="1714" y="404"/>
                </a:lnTo>
                <a:lnTo>
                  <a:pt x="1718" y="406"/>
                </a:lnTo>
                <a:lnTo>
                  <a:pt x="1720" y="408"/>
                </a:lnTo>
                <a:lnTo>
                  <a:pt x="1724" y="406"/>
                </a:lnTo>
                <a:lnTo>
                  <a:pt x="1722" y="404"/>
                </a:lnTo>
                <a:lnTo>
                  <a:pt x="1720" y="404"/>
                </a:lnTo>
                <a:lnTo>
                  <a:pt x="1718" y="402"/>
                </a:lnTo>
                <a:lnTo>
                  <a:pt x="1718" y="398"/>
                </a:lnTo>
                <a:lnTo>
                  <a:pt x="1718" y="386"/>
                </a:lnTo>
                <a:lnTo>
                  <a:pt x="1720" y="376"/>
                </a:lnTo>
                <a:lnTo>
                  <a:pt x="1726" y="366"/>
                </a:lnTo>
                <a:lnTo>
                  <a:pt x="1730" y="364"/>
                </a:lnTo>
                <a:lnTo>
                  <a:pt x="1734" y="362"/>
                </a:lnTo>
                <a:lnTo>
                  <a:pt x="1738" y="352"/>
                </a:lnTo>
                <a:lnTo>
                  <a:pt x="1742" y="344"/>
                </a:lnTo>
                <a:lnTo>
                  <a:pt x="1748" y="338"/>
                </a:lnTo>
                <a:lnTo>
                  <a:pt x="1750" y="328"/>
                </a:lnTo>
                <a:lnTo>
                  <a:pt x="1748" y="328"/>
                </a:lnTo>
                <a:lnTo>
                  <a:pt x="1746" y="332"/>
                </a:lnTo>
                <a:lnTo>
                  <a:pt x="1742" y="338"/>
                </a:lnTo>
                <a:lnTo>
                  <a:pt x="1738" y="344"/>
                </a:lnTo>
                <a:lnTo>
                  <a:pt x="1734" y="350"/>
                </a:lnTo>
                <a:lnTo>
                  <a:pt x="1734" y="346"/>
                </a:lnTo>
                <a:lnTo>
                  <a:pt x="1734" y="340"/>
                </a:lnTo>
                <a:lnTo>
                  <a:pt x="1740" y="330"/>
                </a:lnTo>
                <a:lnTo>
                  <a:pt x="1748" y="322"/>
                </a:lnTo>
                <a:lnTo>
                  <a:pt x="1758" y="318"/>
                </a:lnTo>
                <a:lnTo>
                  <a:pt x="1760" y="306"/>
                </a:lnTo>
                <a:lnTo>
                  <a:pt x="1766" y="298"/>
                </a:lnTo>
                <a:lnTo>
                  <a:pt x="1782" y="280"/>
                </a:lnTo>
                <a:lnTo>
                  <a:pt x="1778" y="278"/>
                </a:lnTo>
                <a:lnTo>
                  <a:pt x="1778" y="274"/>
                </a:lnTo>
                <a:lnTo>
                  <a:pt x="1776" y="270"/>
                </a:lnTo>
                <a:lnTo>
                  <a:pt x="1774" y="266"/>
                </a:lnTo>
                <a:lnTo>
                  <a:pt x="1768" y="264"/>
                </a:lnTo>
                <a:lnTo>
                  <a:pt x="1762" y="266"/>
                </a:lnTo>
                <a:lnTo>
                  <a:pt x="1758" y="268"/>
                </a:lnTo>
                <a:lnTo>
                  <a:pt x="1756" y="270"/>
                </a:lnTo>
                <a:lnTo>
                  <a:pt x="1752" y="278"/>
                </a:lnTo>
                <a:lnTo>
                  <a:pt x="1748" y="280"/>
                </a:lnTo>
                <a:lnTo>
                  <a:pt x="1746" y="280"/>
                </a:lnTo>
                <a:lnTo>
                  <a:pt x="1742" y="278"/>
                </a:lnTo>
                <a:lnTo>
                  <a:pt x="1742" y="276"/>
                </a:lnTo>
                <a:lnTo>
                  <a:pt x="1744" y="270"/>
                </a:lnTo>
                <a:lnTo>
                  <a:pt x="1746" y="262"/>
                </a:lnTo>
                <a:lnTo>
                  <a:pt x="1750" y="256"/>
                </a:lnTo>
                <a:lnTo>
                  <a:pt x="1760" y="252"/>
                </a:lnTo>
                <a:lnTo>
                  <a:pt x="1766" y="250"/>
                </a:lnTo>
                <a:lnTo>
                  <a:pt x="1774" y="250"/>
                </a:lnTo>
                <a:lnTo>
                  <a:pt x="1782" y="240"/>
                </a:lnTo>
                <a:lnTo>
                  <a:pt x="1794" y="232"/>
                </a:lnTo>
                <a:lnTo>
                  <a:pt x="1806" y="224"/>
                </a:lnTo>
                <a:lnTo>
                  <a:pt x="1816" y="216"/>
                </a:lnTo>
                <a:lnTo>
                  <a:pt x="1828" y="214"/>
                </a:lnTo>
                <a:lnTo>
                  <a:pt x="1834" y="212"/>
                </a:lnTo>
                <a:lnTo>
                  <a:pt x="1838" y="206"/>
                </a:lnTo>
                <a:lnTo>
                  <a:pt x="1838" y="204"/>
                </a:lnTo>
                <a:lnTo>
                  <a:pt x="1836" y="204"/>
                </a:lnTo>
                <a:lnTo>
                  <a:pt x="1834" y="204"/>
                </a:lnTo>
                <a:lnTo>
                  <a:pt x="1834" y="200"/>
                </a:lnTo>
                <a:lnTo>
                  <a:pt x="1842" y="190"/>
                </a:lnTo>
                <a:lnTo>
                  <a:pt x="1846" y="184"/>
                </a:lnTo>
                <a:lnTo>
                  <a:pt x="1850" y="178"/>
                </a:lnTo>
                <a:lnTo>
                  <a:pt x="1844" y="180"/>
                </a:lnTo>
                <a:lnTo>
                  <a:pt x="1840" y="184"/>
                </a:lnTo>
                <a:lnTo>
                  <a:pt x="1832" y="194"/>
                </a:lnTo>
                <a:lnTo>
                  <a:pt x="1816" y="210"/>
                </a:lnTo>
                <a:lnTo>
                  <a:pt x="1796" y="226"/>
                </a:lnTo>
                <a:lnTo>
                  <a:pt x="1790" y="228"/>
                </a:lnTo>
                <a:lnTo>
                  <a:pt x="1788" y="228"/>
                </a:lnTo>
                <a:lnTo>
                  <a:pt x="1786" y="226"/>
                </a:lnTo>
                <a:lnTo>
                  <a:pt x="1780" y="230"/>
                </a:lnTo>
                <a:lnTo>
                  <a:pt x="1776" y="236"/>
                </a:lnTo>
                <a:lnTo>
                  <a:pt x="1770" y="240"/>
                </a:lnTo>
                <a:lnTo>
                  <a:pt x="1762" y="242"/>
                </a:lnTo>
                <a:lnTo>
                  <a:pt x="1764" y="236"/>
                </a:lnTo>
                <a:lnTo>
                  <a:pt x="1768" y="230"/>
                </a:lnTo>
                <a:lnTo>
                  <a:pt x="1778" y="222"/>
                </a:lnTo>
                <a:lnTo>
                  <a:pt x="1776" y="216"/>
                </a:lnTo>
                <a:lnTo>
                  <a:pt x="1774" y="212"/>
                </a:lnTo>
                <a:lnTo>
                  <a:pt x="1770" y="210"/>
                </a:lnTo>
                <a:lnTo>
                  <a:pt x="1768" y="206"/>
                </a:lnTo>
                <a:lnTo>
                  <a:pt x="1774" y="202"/>
                </a:lnTo>
                <a:lnTo>
                  <a:pt x="1782" y="198"/>
                </a:lnTo>
                <a:lnTo>
                  <a:pt x="1798" y="194"/>
                </a:lnTo>
                <a:lnTo>
                  <a:pt x="1800" y="192"/>
                </a:lnTo>
                <a:lnTo>
                  <a:pt x="1798" y="190"/>
                </a:lnTo>
                <a:lnTo>
                  <a:pt x="1798" y="188"/>
                </a:lnTo>
                <a:lnTo>
                  <a:pt x="1798" y="184"/>
                </a:lnTo>
                <a:lnTo>
                  <a:pt x="1822" y="166"/>
                </a:lnTo>
                <a:lnTo>
                  <a:pt x="1832" y="156"/>
                </a:lnTo>
                <a:lnTo>
                  <a:pt x="1842" y="144"/>
                </a:lnTo>
                <a:lnTo>
                  <a:pt x="1838" y="144"/>
                </a:lnTo>
                <a:lnTo>
                  <a:pt x="1832" y="148"/>
                </a:lnTo>
                <a:lnTo>
                  <a:pt x="1828" y="152"/>
                </a:lnTo>
                <a:lnTo>
                  <a:pt x="1822" y="154"/>
                </a:lnTo>
                <a:lnTo>
                  <a:pt x="1810" y="168"/>
                </a:lnTo>
                <a:lnTo>
                  <a:pt x="1796" y="182"/>
                </a:lnTo>
                <a:lnTo>
                  <a:pt x="1780" y="192"/>
                </a:lnTo>
                <a:lnTo>
                  <a:pt x="1760" y="198"/>
                </a:lnTo>
                <a:lnTo>
                  <a:pt x="1756" y="186"/>
                </a:lnTo>
                <a:lnTo>
                  <a:pt x="1756" y="174"/>
                </a:lnTo>
                <a:lnTo>
                  <a:pt x="1760" y="148"/>
                </a:lnTo>
                <a:lnTo>
                  <a:pt x="1762" y="136"/>
                </a:lnTo>
                <a:lnTo>
                  <a:pt x="1762" y="126"/>
                </a:lnTo>
                <a:lnTo>
                  <a:pt x="1758" y="116"/>
                </a:lnTo>
                <a:lnTo>
                  <a:pt x="1754" y="114"/>
                </a:lnTo>
                <a:lnTo>
                  <a:pt x="1750" y="110"/>
                </a:lnTo>
                <a:lnTo>
                  <a:pt x="1746" y="112"/>
                </a:lnTo>
                <a:lnTo>
                  <a:pt x="1744" y="112"/>
                </a:lnTo>
                <a:lnTo>
                  <a:pt x="1742" y="116"/>
                </a:lnTo>
                <a:lnTo>
                  <a:pt x="1742" y="120"/>
                </a:lnTo>
                <a:lnTo>
                  <a:pt x="1740" y="122"/>
                </a:lnTo>
                <a:lnTo>
                  <a:pt x="1736" y="122"/>
                </a:lnTo>
                <a:lnTo>
                  <a:pt x="1736" y="116"/>
                </a:lnTo>
                <a:lnTo>
                  <a:pt x="1736" y="110"/>
                </a:lnTo>
                <a:lnTo>
                  <a:pt x="1738" y="94"/>
                </a:lnTo>
                <a:lnTo>
                  <a:pt x="1738" y="80"/>
                </a:lnTo>
                <a:lnTo>
                  <a:pt x="1736" y="74"/>
                </a:lnTo>
                <a:lnTo>
                  <a:pt x="1734" y="70"/>
                </a:lnTo>
                <a:lnTo>
                  <a:pt x="1730" y="90"/>
                </a:lnTo>
                <a:lnTo>
                  <a:pt x="1728" y="98"/>
                </a:lnTo>
                <a:lnTo>
                  <a:pt x="1726" y="106"/>
                </a:lnTo>
                <a:lnTo>
                  <a:pt x="1728" y="118"/>
                </a:lnTo>
                <a:lnTo>
                  <a:pt x="1728" y="130"/>
                </a:lnTo>
                <a:lnTo>
                  <a:pt x="1728" y="142"/>
                </a:lnTo>
                <a:lnTo>
                  <a:pt x="1726" y="146"/>
                </a:lnTo>
                <a:lnTo>
                  <a:pt x="1724" y="150"/>
                </a:lnTo>
                <a:lnTo>
                  <a:pt x="1724" y="162"/>
                </a:lnTo>
                <a:lnTo>
                  <a:pt x="1724" y="172"/>
                </a:lnTo>
                <a:lnTo>
                  <a:pt x="1720" y="182"/>
                </a:lnTo>
                <a:lnTo>
                  <a:pt x="1718" y="186"/>
                </a:lnTo>
                <a:lnTo>
                  <a:pt x="1714" y="190"/>
                </a:lnTo>
                <a:lnTo>
                  <a:pt x="1706" y="188"/>
                </a:lnTo>
                <a:lnTo>
                  <a:pt x="1698" y="186"/>
                </a:lnTo>
                <a:lnTo>
                  <a:pt x="1692" y="182"/>
                </a:lnTo>
                <a:lnTo>
                  <a:pt x="1692" y="178"/>
                </a:lnTo>
                <a:lnTo>
                  <a:pt x="1692" y="174"/>
                </a:lnTo>
                <a:lnTo>
                  <a:pt x="1684" y="180"/>
                </a:lnTo>
                <a:lnTo>
                  <a:pt x="1676" y="188"/>
                </a:lnTo>
                <a:lnTo>
                  <a:pt x="1664" y="206"/>
                </a:lnTo>
                <a:lnTo>
                  <a:pt x="1652" y="210"/>
                </a:lnTo>
                <a:lnTo>
                  <a:pt x="1646" y="212"/>
                </a:lnTo>
                <a:lnTo>
                  <a:pt x="1638" y="210"/>
                </a:lnTo>
                <a:lnTo>
                  <a:pt x="1640" y="204"/>
                </a:lnTo>
                <a:lnTo>
                  <a:pt x="1642" y="198"/>
                </a:lnTo>
                <a:lnTo>
                  <a:pt x="1646" y="188"/>
                </a:lnTo>
                <a:lnTo>
                  <a:pt x="1648" y="184"/>
                </a:lnTo>
                <a:lnTo>
                  <a:pt x="1650" y="180"/>
                </a:lnTo>
                <a:lnTo>
                  <a:pt x="1648" y="174"/>
                </a:lnTo>
                <a:lnTo>
                  <a:pt x="1646" y="170"/>
                </a:lnTo>
                <a:lnTo>
                  <a:pt x="1642" y="168"/>
                </a:lnTo>
                <a:lnTo>
                  <a:pt x="1640" y="170"/>
                </a:lnTo>
                <a:lnTo>
                  <a:pt x="1638" y="172"/>
                </a:lnTo>
                <a:lnTo>
                  <a:pt x="1634" y="176"/>
                </a:lnTo>
                <a:lnTo>
                  <a:pt x="1630" y="176"/>
                </a:lnTo>
                <a:lnTo>
                  <a:pt x="1628" y="176"/>
                </a:lnTo>
                <a:lnTo>
                  <a:pt x="1624" y="170"/>
                </a:lnTo>
                <a:lnTo>
                  <a:pt x="1622" y="164"/>
                </a:lnTo>
                <a:lnTo>
                  <a:pt x="1620" y="148"/>
                </a:lnTo>
                <a:lnTo>
                  <a:pt x="1626" y="142"/>
                </a:lnTo>
                <a:lnTo>
                  <a:pt x="1632" y="138"/>
                </a:lnTo>
                <a:lnTo>
                  <a:pt x="1646" y="132"/>
                </a:lnTo>
                <a:lnTo>
                  <a:pt x="1666" y="120"/>
                </a:lnTo>
                <a:lnTo>
                  <a:pt x="1684" y="106"/>
                </a:lnTo>
                <a:lnTo>
                  <a:pt x="1700" y="88"/>
                </a:lnTo>
                <a:lnTo>
                  <a:pt x="1714" y="70"/>
                </a:lnTo>
                <a:lnTo>
                  <a:pt x="1708" y="66"/>
                </a:lnTo>
                <a:lnTo>
                  <a:pt x="1704" y="64"/>
                </a:lnTo>
                <a:lnTo>
                  <a:pt x="1692" y="58"/>
                </a:lnTo>
                <a:lnTo>
                  <a:pt x="1688" y="60"/>
                </a:lnTo>
                <a:lnTo>
                  <a:pt x="1684" y="62"/>
                </a:lnTo>
                <a:lnTo>
                  <a:pt x="1680" y="64"/>
                </a:lnTo>
                <a:lnTo>
                  <a:pt x="1676" y="62"/>
                </a:lnTo>
                <a:lnTo>
                  <a:pt x="1672" y="60"/>
                </a:lnTo>
                <a:lnTo>
                  <a:pt x="1674" y="58"/>
                </a:lnTo>
                <a:lnTo>
                  <a:pt x="1676" y="54"/>
                </a:lnTo>
                <a:lnTo>
                  <a:pt x="1678" y="52"/>
                </a:lnTo>
                <a:lnTo>
                  <a:pt x="1666" y="46"/>
                </a:lnTo>
                <a:lnTo>
                  <a:pt x="1658" y="44"/>
                </a:lnTo>
                <a:lnTo>
                  <a:pt x="1654" y="46"/>
                </a:lnTo>
                <a:lnTo>
                  <a:pt x="1648" y="48"/>
                </a:lnTo>
                <a:lnTo>
                  <a:pt x="1644" y="52"/>
                </a:lnTo>
                <a:lnTo>
                  <a:pt x="1638" y="62"/>
                </a:lnTo>
                <a:lnTo>
                  <a:pt x="1636" y="66"/>
                </a:lnTo>
                <a:lnTo>
                  <a:pt x="1632" y="68"/>
                </a:lnTo>
                <a:lnTo>
                  <a:pt x="1628" y="70"/>
                </a:lnTo>
                <a:lnTo>
                  <a:pt x="1624" y="68"/>
                </a:lnTo>
                <a:lnTo>
                  <a:pt x="1622" y="72"/>
                </a:lnTo>
                <a:lnTo>
                  <a:pt x="1622" y="80"/>
                </a:lnTo>
                <a:lnTo>
                  <a:pt x="1614" y="82"/>
                </a:lnTo>
                <a:lnTo>
                  <a:pt x="1610" y="86"/>
                </a:lnTo>
                <a:lnTo>
                  <a:pt x="1604" y="90"/>
                </a:lnTo>
                <a:lnTo>
                  <a:pt x="1596" y="90"/>
                </a:lnTo>
                <a:lnTo>
                  <a:pt x="1594" y="86"/>
                </a:lnTo>
                <a:lnTo>
                  <a:pt x="1596" y="80"/>
                </a:lnTo>
                <a:lnTo>
                  <a:pt x="1600" y="76"/>
                </a:lnTo>
                <a:lnTo>
                  <a:pt x="1602" y="70"/>
                </a:lnTo>
                <a:lnTo>
                  <a:pt x="1598" y="58"/>
                </a:lnTo>
                <a:lnTo>
                  <a:pt x="1598" y="54"/>
                </a:lnTo>
                <a:lnTo>
                  <a:pt x="1602" y="46"/>
                </a:lnTo>
                <a:lnTo>
                  <a:pt x="1596" y="44"/>
                </a:lnTo>
                <a:lnTo>
                  <a:pt x="1594" y="38"/>
                </a:lnTo>
                <a:lnTo>
                  <a:pt x="1594" y="32"/>
                </a:lnTo>
                <a:lnTo>
                  <a:pt x="1594" y="24"/>
                </a:lnTo>
                <a:lnTo>
                  <a:pt x="1596" y="10"/>
                </a:lnTo>
                <a:lnTo>
                  <a:pt x="1596" y="4"/>
                </a:lnTo>
                <a:lnTo>
                  <a:pt x="1592" y="0"/>
                </a:lnTo>
                <a:lnTo>
                  <a:pt x="1590" y="2"/>
                </a:lnTo>
                <a:lnTo>
                  <a:pt x="1588" y="8"/>
                </a:lnTo>
                <a:lnTo>
                  <a:pt x="1590" y="18"/>
                </a:lnTo>
                <a:lnTo>
                  <a:pt x="1588" y="20"/>
                </a:lnTo>
                <a:lnTo>
                  <a:pt x="1586" y="22"/>
                </a:lnTo>
                <a:lnTo>
                  <a:pt x="1584" y="22"/>
                </a:lnTo>
                <a:lnTo>
                  <a:pt x="1582" y="24"/>
                </a:lnTo>
                <a:lnTo>
                  <a:pt x="1588" y="40"/>
                </a:lnTo>
                <a:lnTo>
                  <a:pt x="1590" y="58"/>
                </a:lnTo>
                <a:lnTo>
                  <a:pt x="1590" y="74"/>
                </a:lnTo>
                <a:lnTo>
                  <a:pt x="1584" y="88"/>
                </a:lnTo>
                <a:lnTo>
                  <a:pt x="1580" y="88"/>
                </a:lnTo>
                <a:lnTo>
                  <a:pt x="1576" y="90"/>
                </a:lnTo>
                <a:lnTo>
                  <a:pt x="1570" y="96"/>
                </a:lnTo>
                <a:lnTo>
                  <a:pt x="1566" y="104"/>
                </a:lnTo>
                <a:lnTo>
                  <a:pt x="1564" y="108"/>
                </a:lnTo>
                <a:lnTo>
                  <a:pt x="1560" y="110"/>
                </a:lnTo>
                <a:lnTo>
                  <a:pt x="1562" y="104"/>
                </a:lnTo>
                <a:lnTo>
                  <a:pt x="1560" y="100"/>
                </a:lnTo>
                <a:lnTo>
                  <a:pt x="1556" y="92"/>
                </a:lnTo>
                <a:lnTo>
                  <a:pt x="1562" y="84"/>
                </a:lnTo>
                <a:lnTo>
                  <a:pt x="1566" y="74"/>
                </a:lnTo>
                <a:lnTo>
                  <a:pt x="1558" y="68"/>
                </a:lnTo>
                <a:lnTo>
                  <a:pt x="1552" y="68"/>
                </a:lnTo>
                <a:lnTo>
                  <a:pt x="1546" y="70"/>
                </a:lnTo>
                <a:lnTo>
                  <a:pt x="1542" y="74"/>
                </a:lnTo>
                <a:lnTo>
                  <a:pt x="1532" y="84"/>
                </a:lnTo>
                <a:lnTo>
                  <a:pt x="1526" y="90"/>
                </a:lnTo>
                <a:lnTo>
                  <a:pt x="1520" y="92"/>
                </a:lnTo>
                <a:lnTo>
                  <a:pt x="1520" y="86"/>
                </a:lnTo>
                <a:lnTo>
                  <a:pt x="1520" y="82"/>
                </a:lnTo>
                <a:lnTo>
                  <a:pt x="1524" y="74"/>
                </a:lnTo>
                <a:lnTo>
                  <a:pt x="1530" y="68"/>
                </a:lnTo>
                <a:lnTo>
                  <a:pt x="1532" y="60"/>
                </a:lnTo>
                <a:lnTo>
                  <a:pt x="1532" y="56"/>
                </a:lnTo>
                <a:lnTo>
                  <a:pt x="1528" y="56"/>
                </a:lnTo>
                <a:lnTo>
                  <a:pt x="1526" y="58"/>
                </a:lnTo>
                <a:lnTo>
                  <a:pt x="1526" y="56"/>
                </a:lnTo>
                <a:lnTo>
                  <a:pt x="1524" y="50"/>
                </a:lnTo>
                <a:lnTo>
                  <a:pt x="1524" y="42"/>
                </a:lnTo>
                <a:lnTo>
                  <a:pt x="1528" y="28"/>
                </a:lnTo>
                <a:lnTo>
                  <a:pt x="1530" y="16"/>
                </a:lnTo>
                <a:lnTo>
                  <a:pt x="1530" y="12"/>
                </a:lnTo>
                <a:lnTo>
                  <a:pt x="1528" y="6"/>
                </a:lnTo>
                <a:lnTo>
                  <a:pt x="1524" y="8"/>
                </a:lnTo>
                <a:lnTo>
                  <a:pt x="1520" y="10"/>
                </a:lnTo>
                <a:lnTo>
                  <a:pt x="1518" y="20"/>
                </a:lnTo>
                <a:lnTo>
                  <a:pt x="1516" y="20"/>
                </a:lnTo>
                <a:lnTo>
                  <a:pt x="1516" y="18"/>
                </a:lnTo>
                <a:lnTo>
                  <a:pt x="1514" y="16"/>
                </a:lnTo>
                <a:lnTo>
                  <a:pt x="1512" y="14"/>
                </a:lnTo>
                <a:lnTo>
                  <a:pt x="1512" y="28"/>
                </a:lnTo>
                <a:lnTo>
                  <a:pt x="1514" y="42"/>
                </a:lnTo>
                <a:lnTo>
                  <a:pt x="1514" y="54"/>
                </a:lnTo>
                <a:lnTo>
                  <a:pt x="1514" y="62"/>
                </a:lnTo>
                <a:lnTo>
                  <a:pt x="1512" y="70"/>
                </a:lnTo>
                <a:lnTo>
                  <a:pt x="1510" y="74"/>
                </a:lnTo>
                <a:lnTo>
                  <a:pt x="1508" y="76"/>
                </a:lnTo>
                <a:lnTo>
                  <a:pt x="1506" y="80"/>
                </a:lnTo>
                <a:lnTo>
                  <a:pt x="1506" y="86"/>
                </a:lnTo>
                <a:lnTo>
                  <a:pt x="1500" y="88"/>
                </a:lnTo>
                <a:lnTo>
                  <a:pt x="1496" y="90"/>
                </a:lnTo>
                <a:lnTo>
                  <a:pt x="1492" y="98"/>
                </a:lnTo>
                <a:lnTo>
                  <a:pt x="1486" y="108"/>
                </a:lnTo>
                <a:lnTo>
                  <a:pt x="1484" y="112"/>
                </a:lnTo>
                <a:lnTo>
                  <a:pt x="1480" y="116"/>
                </a:lnTo>
                <a:lnTo>
                  <a:pt x="1476" y="118"/>
                </a:lnTo>
                <a:lnTo>
                  <a:pt x="1472" y="118"/>
                </a:lnTo>
                <a:lnTo>
                  <a:pt x="1462" y="120"/>
                </a:lnTo>
                <a:lnTo>
                  <a:pt x="1456" y="124"/>
                </a:lnTo>
                <a:lnTo>
                  <a:pt x="1450" y="128"/>
                </a:lnTo>
                <a:lnTo>
                  <a:pt x="1444" y="132"/>
                </a:lnTo>
                <a:lnTo>
                  <a:pt x="1438" y="134"/>
                </a:lnTo>
                <a:lnTo>
                  <a:pt x="1440" y="128"/>
                </a:lnTo>
                <a:lnTo>
                  <a:pt x="1438" y="122"/>
                </a:lnTo>
                <a:lnTo>
                  <a:pt x="1426" y="134"/>
                </a:lnTo>
                <a:lnTo>
                  <a:pt x="1416" y="146"/>
                </a:lnTo>
                <a:lnTo>
                  <a:pt x="1404" y="158"/>
                </a:lnTo>
                <a:lnTo>
                  <a:pt x="1398" y="164"/>
                </a:lnTo>
                <a:lnTo>
                  <a:pt x="1390" y="166"/>
                </a:lnTo>
                <a:lnTo>
                  <a:pt x="1386" y="164"/>
                </a:lnTo>
                <a:lnTo>
                  <a:pt x="1386" y="160"/>
                </a:lnTo>
                <a:lnTo>
                  <a:pt x="1388" y="150"/>
                </a:lnTo>
                <a:lnTo>
                  <a:pt x="1388" y="138"/>
                </a:lnTo>
                <a:lnTo>
                  <a:pt x="1390" y="132"/>
                </a:lnTo>
                <a:lnTo>
                  <a:pt x="1392" y="126"/>
                </a:lnTo>
                <a:lnTo>
                  <a:pt x="1392" y="106"/>
                </a:lnTo>
                <a:lnTo>
                  <a:pt x="1392" y="98"/>
                </a:lnTo>
                <a:lnTo>
                  <a:pt x="1396" y="88"/>
                </a:lnTo>
                <a:lnTo>
                  <a:pt x="1390" y="84"/>
                </a:lnTo>
                <a:lnTo>
                  <a:pt x="1384" y="80"/>
                </a:lnTo>
                <a:lnTo>
                  <a:pt x="1376" y="78"/>
                </a:lnTo>
                <a:lnTo>
                  <a:pt x="1372" y="72"/>
                </a:lnTo>
                <a:lnTo>
                  <a:pt x="1368" y="78"/>
                </a:lnTo>
                <a:lnTo>
                  <a:pt x="1366" y="86"/>
                </a:lnTo>
                <a:lnTo>
                  <a:pt x="1362" y="94"/>
                </a:lnTo>
                <a:lnTo>
                  <a:pt x="1358" y="98"/>
                </a:lnTo>
                <a:lnTo>
                  <a:pt x="1358" y="106"/>
                </a:lnTo>
                <a:lnTo>
                  <a:pt x="1356" y="114"/>
                </a:lnTo>
                <a:lnTo>
                  <a:pt x="1352" y="118"/>
                </a:lnTo>
                <a:lnTo>
                  <a:pt x="1350" y="124"/>
                </a:lnTo>
                <a:lnTo>
                  <a:pt x="1342" y="122"/>
                </a:lnTo>
                <a:lnTo>
                  <a:pt x="1336" y="118"/>
                </a:lnTo>
                <a:lnTo>
                  <a:pt x="1326" y="108"/>
                </a:lnTo>
                <a:lnTo>
                  <a:pt x="1322" y="108"/>
                </a:lnTo>
                <a:lnTo>
                  <a:pt x="1318" y="112"/>
                </a:lnTo>
                <a:lnTo>
                  <a:pt x="1316" y="114"/>
                </a:lnTo>
                <a:lnTo>
                  <a:pt x="1314" y="114"/>
                </a:lnTo>
                <a:lnTo>
                  <a:pt x="1316" y="106"/>
                </a:lnTo>
                <a:lnTo>
                  <a:pt x="1320" y="100"/>
                </a:lnTo>
                <a:lnTo>
                  <a:pt x="1328" y="88"/>
                </a:lnTo>
                <a:lnTo>
                  <a:pt x="1336" y="76"/>
                </a:lnTo>
                <a:lnTo>
                  <a:pt x="1342" y="62"/>
                </a:lnTo>
                <a:lnTo>
                  <a:pt x="1340" y="60"/>
                </a:lnTo>
                <a:lnTo>
                  <a:pt x="1336" y="60"/>
                </a:lnTo>
                <a:lnTo>
                  <a:pt x="1330" y="62"/>
                </a:lnTo>
                <a:lnTo>
                  <a:pt x="1318" y="70"/>
                </a:lnTo>
                <a:lnTo>
                  <a:pt x="1316" y="68"/>
                </a:lnTo>
                <a:lnTo>
                  <a:pt x="1312" y="66"/>
                </a:lnTo>
                <a:lnTo>
                  <a:pt x="1308" y="66"/>
                </a:lnTo>
                <a:lnTo>
                  <a:pt x="1304" y="64"/>
                </a:lnTo>
                <a:lnTo>
                  <a:pt x="1300" y="76"/>
                </a:lnTo>
                <a:lnTo>
                  <a:pt x="1296" y="90"/>
                </a:lnTo>
                <a:lnTo>
                  <a:pt x="1292" y="104"/>
                </a:lnTo>
                <a:lnTo>
                  <a:pt x="1290" y="110"/>
                </a:lnTo>
                <a:lnTo>
                  <a:pt x="1286" y="116"/>
                </a:lnTo>
                <a:lnTo>
                  <a:pt x="1282" y="116"/>
                </a:lnTo>
                <a:lnTo>
                  <a:pt x="1280" y="116"/>
                </a:lnTo>
                <a:lnTo>
                  <a:pt x="1278" y="118"/>
                </a:lnTo>
                <a:lnTo>
                  <a:pt x="1274" y="118"/>
                </a:lnTo>
                <a:lnTo>
                  <a:pt x="1266" y="112"/>
                </a:lnTo>
                <a:lnTo>
                  <a:pt x="1260" y="104"/>
                </a:lnTo>
                <a:lnTo>
                  <a:pt x="1264" y="88"/>
                </a:lnTo>
                <a:lnTo>
                  <a:pt x="1264" y="78"/>
                </a:lnTo>
                <a:lnTo>
                  <a:pt x="1264" y="68"/>
                </a:lnTo>
                <a:lnTo>
                  <a:pt x="1252" y="72"/>
                </a:lnTo>
                <a:lnTo>
                  <a:pt x="1238" y="74"/>
                </a:lnTo>
                <a:lnTo>
                  <a:pt x="1240" y="66"/>
                </a:lnTo>
                <a:lnTo>
                  <a:pt x="1244" y="60"/>
                </a:lnTo>
                <a:lnTo>
                  <a:pt x="1246" y="56"/>
                </a:lnTo>
                <a:lnTo>
                  <a:pt x="1250" y="50"/>
                </a:lnTo>
                <a:lnTo>
                  <a:pt x="1248" y="42"/>
                </a:lnTo>
                <a:lnTo>
                  <a:pt x="1250" y="34"/>
                </a:lnTo>
                <a:lnTo>
                  <a:pt x="1252" y="24"/>
                </a:lnTo>
                <a:lnTo>
                  <a:pt x="1252" y="14"/>
                </a:lnTo>
                <a:lnTo>
                  <a:pt x="1246" y="12"/>
                </a:lnTo>
                <a:lnTo>
                  <a:pt x="1240" y="8"/>
                </a:lnTo>
                <a:lnTo>
                  <a:pt x="1230" y="4"/>
                </a:lnTo>
                <a:lnTo>
                  <a:pt x="1224" y="22"/>
                </a:lnTo>
                <a:lnTo>
                  <a:pt x="1218" y="42"/>
                </a:lnTo>
                <a:lnTo>
                  <a:pt x="1212" y="42"/>
                </a:lnTo>
                <a:lnTo>
                  <a:pt x="1208" y="44"/>
                </a:lnTo>
                <a:lnTo>
                  <a:pt x="1200" y="48"/>
                </a:lnTo>
                <a:lnTo>
                  <a:pt x="1192" y="52"/>
                </a:lnTo>
                <a:lnTo>
                  <a:pt x="1188" y="52"/>
                </a:lnTo>
                <a:lnTo>
                  <a:pt x="1182" y="52"/>
                </a:lnTo>
                <a:lnTo>
                  <a:pt x="1184" y="72"/>
                </a:lnTo>
                <a:lnTo>
                  <a:pt x="1184" y="94"/>
                </a:lnTo>
                <a:lnTo>
                  <a:pt x="1184" y="104"/>
                </a:lnTo>
                <a:lnTo>
                  <a:pt x="1180" y="114"/>
                </a:lnTo>
                <a:lnTo>
                  <a:pt x="1174" y="122"/>
                </a:lnTo>
                <a:lnTo>
                  <a:pt x="1166" y="128"/>
                </a:lnTo>
                <a:lnTo>
                  <a:pt x="1166" y="134"/>
                </a:lnTo>
                <a:lnTo>
                  <a:pt x="1170" y="138"/>
                </a:lnTo>
                <a:lnTo>
                  <a:pt x="1172" y="142"/>
                </a:lnTo>
                <a:lnTo>
                  <a:pt x="1174" y="146"/>
                </a:lnTo>
                <a:lnTo>
                  <a:pt x="1168" y="144"/>
                </a:lnTo>
                <a:lnTo>
                  <a:pt x="1162" y="144"/>
                </a:lnTo>
                <a:lnTo>
                  <a:pt x="1156" y="146"/>
                </a:lnTo>
                <a:lnTo>
                  <a:pt x="1150" y="146"/>
                </a:lnTo>
                <a:lnTo>
                  <a:pt x="1152" y="138"/>
                </a:lnTo>
                <a:lnTo>
                  <a:pt x="1152" y="128"/>
                </a:lnTo>
                <a:lnTo>
                  <a:pt x="1154" y="120"/>
                </a:lnTo>
                <a:lnTo>
                  <a:pt x="1152" y="116"/>
                </a:lnTo>
                <a:lnTo>
                  <a:pt x="1150" y="114"/>
                </a:lnTo>
                <a:lnTo>
                  <a:pt x="1148" y="114"/>
                </a:lnTo>
                <a:lnTo>
                  <a:pt x="1146" y="116"/>
                </a:lnTo>
                <a:lnTo>
                  <a:pt x="1142" y="120"/>
                </a:lnTo>
                <a:lnTo>
                  <a:pt x="1142" y="134"/>
                </a:lnTo>
                <a:lnTo>
                  <a:pt x="1134" y="130"/>
                </a:lnTo>
                <a:lnTo>
                  <a:pt x="1128" y="126"/>
                </a:lnTo>
                <a:lnTo>
                  <a:pt x="1118" y="116"/>
                </a:lnTo>
                <a:lnTo>
                  <a:pt x="1112" y="116"/>
                </a:lnTo>
                <a:lnTo>
                  <a:pt x="1108" y="118"/>
                </a:lnTo>
                <a:lnTo>
                  <a:pt x="1106" y="120"/>
                </a:lnTo>
                <a:lnTo>
                  <a:pt x="1102" y="118"/>
                </a:lnTo>
                <a:lnTo>
                  <a:pt x="1098" y="108"/>
                </a:lnTo>
                <a:lnTo>
                  <a:pt x="1096" y="100"/>
                </a:lnTo>
                <a:lnTo>
                  <a:pt x="1090" y="92"/>
                </a:lnTo>
                <a:lnTo>
                  <a:pt x="1084" y="86"/>
                </a:lnTo>
                <a:lnTo>
                  <a:pt x="1078" y="88"/>
                </a:lnTo>
                <a:lnTo>
                  <a:pt x="1074" y="90"/>
                </a:lnTo>
                <a:lnTo>
                  <a:pt x="1064" y="94"/>
                </a:lnTo>
                <a:lnTo>
                  <a:pt x="1070" y="108"/>
                </a:lnTo>
                <a:lnTo>
                  <a:pt x="1076" y="122"/>
                </a:lnTo>
                <a:lnTo>
                  <a:pt x="1078" y="130"/>
                </a:lnTo>
                <a:lnTo>
                  <a:pt x="1078" y="138"/>
                </a:lnTo>
                <a:lnTo>
                  <a:pt x="1078" y="146"/>
                </a:lnTo>
                <a:lnTo>
                  <a:pt x="1074" y="154"/>
                </a:lnTo>
                <a:lnTo>
                  <a:pt x="1076" y="162"/>
                </a:lnTo>
                <a:lnTo>
                  <a:pt x="1080" y="170"/>
                </a:lnTo>
                <a:lnTo>
                  <a:pt x="1076" y="176"/>
                </a:lnTo>
                <a:lnTo>
                  <a:pt x="1076" y="180"/>
                </a:lnTo>
                <a:lnTo>
                  <a:pt x="1078" y="182"/>
                </a:lnTo>
                <a:lnTo>
                  <a:pt x="1080" y="188"/>
                </a:lnTo>
                <a:lnTo>
                  <a:pt x="1082" y="192"/>
                </a:lnTo>
                <a:lnTo>
                  <a:pt x="1084" y="196"/>
                </a:lnTo>
                <a:lnTo>
                  <a:pt x="1086" y="200"/>
                </a:lnTo>
                <a:lnTo>
                  <a:pt x="1094" y="206"/>
                </a:lnTo>
                <a:lnTo>
                  <a:pt x="1102" y="214"/>
                </a:lnTo>
                <a:lnTo>
                  <a:pt x="1108" y="222"/>
                </a:lnTo>
                <a:lnTo>
                  <a:pt x="1110" y="232"/>
                </a:lnTo>
                <a:lnTo>
                  <a:pt x="1106" y="236"/>
                </a:lnTo>
                <a:lnTo>
                  <a:pt x="1102" y="238"/>
                </a:lnTo>
                <a:lnTo>
                  <a:pt x="1096" y="240"/>
                </a:lnTo>
                <a:lnTo>
                  <a:pt x="1092" y="244"/>
                </a:lnTo>
                <a:lnTo>
                  <a:pt x="1084" y="242"/>
                </a:lnTo>
                <a:lnTo>
                  <a:pt x="1080" y="240"/>
                </a:lnTo>
                <a:lnTo>
                  <a:pt x="1070" y="234"/>
                </a:lnTo>
                <a:lnTo>
                  <a:pt x="1060" y="228"/>
                </a:lnTo>
                <a:lnTo>
                  <a:pt x="1054" y="228"/>
                </a:lnTo>
                <a:lnTo>
                  <a:pt x="1046" y="228"/>
                </a:lnTo>
                <a:lnTo>
                  <a:pt x="1042" y="236"/>
                </a:lnTo>
                <a:lnTo>
                  <a:pt x="1042" y="244"/>
                </a:lnTo>
                <a:lnTo>
                  <a:pt x="1046" y="250"/>
                </a:lnTo>
                <a:lnTo>
                  <a:pt x="1050" y="254"/>
                </a:lnTo>
                <a:lnTo>
                  <a:pt x="1062" y="264"/>
                </a:lnTo>
                <a:lnTo>
                  <a:pt x="1068" y="270"/>
                </a:lnTo>
                <a:lnTo>
                  <a:pt x="1072" y="276"/>
                </a:lnTo>
                <a:lnTo>
                  <a:pt x="1086" y="276"/>
                </a:lnTo>
                <a:lnTo>
                  <a:pt x="1094" y="280"/>
                </a:lnTo>
                <a:lnTo>
                  <a:pt x="1094" y="284"/>
                </a:lnTo>
                <a:lnTo>
                  <a:pt x="1092" y="286"/>
                </a:lnTo>
                <a:lnTo>
                  <a:pt x="1090" y="288"/>
                </a:lnTo>
                <a:lnTo>
                  <a:pt x="1088" y="290"/>
                </a:lnTo>
                <a:lnTo>
                  <a:pt x="1088" y="300"/>
                </a:lnTo>
                <a:lnTo>
                  <a:pt x="1086" y="308"/>
                </a:lnTo>
                <a:lnTo>
                  <a:pt x="1084" y="316"/>
                </a:lnTo>
                <a:lnTo>
                  <a:pt x="1080" y="322"/>
                </a:lnTo>
                <a:lnTo>
                  <a:pt x="1076" y="318"/>
                </a:lnTo>
                <a:lnTo>
                  <a:pt x="1074" y="312"/>
                </a:lnTo>
                <a:lnTo>
                  <a:pt x="1072" y="300"/>
                </a:lnTo>
                <a:lnTo>
                  <a:pt x="1070" y="286"/>
                </a:lnTo>
                <a:lnTo>
                  <a:pt x="1070" y="280"/>
                </a:lnTo>
                <a:lnTo>
                  <a:pt x="1068" y="274"/>
                </a:lnTo>
                <a:lnTo>
                  <a:pt x="1064" y="274"/>
                </a:lnTo>
                <a:lnTo>
                  <a:pt x="1062" y="276"/>
                </a:lnTo>
                <a:lnTo>
                  <a:pt x="1060" y="284"/>
                </a:lnTo>
                <a:lnTo>
                  <a:pt x="1062" y="290"/>
                </a:lnTo>
                <a:lnTo>
                  <a:pt x="1062" y="298"/>
                </a:lnTo>
                <a:lnTo>
                  <a:pt x="1052" y="304"/>
                </a:lnTo>
                <a:lnTo>
                  <a:pt x="1048" y="306"/>
                </a:lnTo>
                <a:lnTo>
                  <a:pt x="1044" y="310"/>
                </a:lnTo>
                <a:lnTo>
                  <a:pt x="1044" y="316"/>
                </a:lnTo>
                <a:lnTo>
                  <a:pt x="1046" y="320"/>
                </a:lnTo>
                <a:lnTo>
                  <a:pt x="1050" y="326"/>
                </a:lnTo>
                <a:lnTo>
                  <a:pt x="1052" y="330"/>
                </a:lnTo>
                <a:lnTo>
                  <a:pt x="1050" y="338"/>
                </a:lnTo>
                <a:lnTo>
                  <a:pt x="1048" y="348"/>
                </a:lnTo>
                <a:lnTo>
                  <a:pt x="1048" y="358"/>
                </a:lnTo>
                <a:lnTo>
                  <a:pt x="1046" y="366"/>
                </a:lnTo>
                <a:lnTo>
                  <a:pt x="1044" y="368"/>
                </a:lnTo>
                <a:lnTo>
                  <a:pt x="1040" y="368"/>
                </a:lnTo>
                <a:lnTo>
                  <a:pt x="1036" y="364"/>
                </a:lnTo>
                <a:lnTo>
                  <a:pt x="1030" y="362"/>
                </a:lnTo>
                <a:lnTo>
                  <a:pt x="1028" y="364"/>
                </a:lnTo>
                <a:lnTo>
                  <a:pt x="1024" y="366"/>
                </a:lnTo>
                <a:lnTo>
                  <a:pt x="1026" y="372"/>
                </a:lnTo>
                <a:lnTo>
                  <a:pt x="1032" y="378"/>
                </a:lnTo>
                <a:lnTo>
                  <a:pt x="1038" y="382"/>
                </a:lnTo>
                <a:lnTo>
                  <a:pt x="1044" y="386"/>
                </a:lnTo>
                <a:lnTo>
                  <a:pt x="1052" y="388"/>
                </a:lnTo>
                <a:lnTo>
                  <a:pt x="1058" y="392"/>
                </a:lnTo>
                <a:lnTo>
                  <a:pt x="1062" y="398"/>
                </a:lnTo>
                <a:lnTo>
                  <a:pt x="1064" y="406"/>
                </a:lnTo>
                <a:lnTo>
                  <a:pt x="1058" y="406"/>
                </a:lnTo>
                <a:lnTo>
                  <a:pt x="1052" y="408"/>
                </a:lnTo>
                <a:lnTo>
                  <a:pt x="1040" y="406"/>
                </a:lnTo>
                <a:lnTo>
                  <a:pt x="1028" y="406"/>
                </a:lnTo>
                <a:lnTo>
                  <a:pt x="1024" y="408"/>
                </a:lnTo>
                <a:lnTo>
                  <a:pt x="1022" y="412"/>
                </a:lnTo>
                <a:lnTo>
                  <a:pt x="1022" y="416"/>
                </a:lnTo>
                <a:lnTo>
                  <a:pt x="1024" y="418"/>
                </a:lnTo>
                <a:lnTo>
                  <a:pt x="1032" y="422"/>
                </a:lnTo>
                <a:lnTo>
                  <a:pt x="1032" y="424"/>
                </a:lnTo>
                <a:lnTo>
                  <a:pt x="1030" y="426"/>
                </a:lnTo>
                <a:lnTo>
                  <a:pt x="1030" y="428"/>
                </a:lnTo>
                <a:lnTo>
                  <a:pt x="1030" y="432"/>
                </a:lnTo>
                <a:lnTo>
                  <a:pt x="1036" y="434"/>
                </a:lnTo>
                <a:lnTo>
                  <a:pt x="1044" y="434"/>
                </a:lnTo>
                <a:lnTo>
                  <a:pt x="1050" y="430"/>
                </a:lnTo>
                <a:lnTo>
                  <a:pt x="1054" y="426"/>
                </a:lnTo>
                <a:lnTo>
                  <a:pt x="1084" y="424"/>
                </a:lnTo>
                <a:lnTo>
                  <a:pt x="1100" y="422"/>
                </a:lnTo>
                <a:lnTo>
                  <a:pt x="1114" y="418"/>
                </a:lnTo>
                <a:lnTo>
                  <a:pt x="1124" y="414"/>
                </a:lnTo>
                <a:lnTo>
                  <a:pt x="1130" y="412"/>
                </a:lnTo>
                <a:lnTo>
                  <a:pt x="1138" y="414"/>
                </a:lnTo>
                <a:lnTo>
                  <a:pt x="1144" y="416"/>
                </a:lnTo>
                <a:lnTo>
                  <a:pt x="1152" y="418"/>
                </a:lnTo>
                <a:lnTo>
                  <a:pt x="1164" y="428"/>
                </a:lnTo>
                <a:lnTo>
                  <a:pt x="1170" y="432"/>
                </a:lnTo>
                <a:lnTo>
                  <a:pt x="1176" y="434"/>
                </a:lnTo>
                <a:lnTo>
                  <a:pt x="1184" y="436"/>
                </a:lnTo>
                <a:lnTo>
                  <a:pt x="1192" y="436"/>
                </a:lnTo>
                <a:lnTo>
                  <a:pt x="1194" y="438"/>
                </a:lnTo>
                <a:lnTo>
                  <a:pt x="1194" y="442"/>
                </a:lnTo>
                <a:lnTo>
                  <a:pt x="1194" y="446"/>
                </a:lnTo>
                <a:lnTo>
                  <a:pt x="1196" y="448"/>
                </a:lnTo>
                <a:lnTo>
                  <a:pt x="1202" y="450"/>
                </a:lnTo>
                <a:lnTo>
                  <a:pt x="1206" y="450"/>
                </a:lnTo>
                <a:lnTo>
                  <a:pt x="1216" y="446"/>
                </a:lnTo>
                <a:lnTo>
                  <a:pt x="1226" y="442"/>
                </a:lnTo>
                <a:lnTo>
                  <a:pt x="1230" y="440"/>
                </a:lnTo>
                <a:lnTo>
                  <a:pt x="1238" y="440"/>
                </a:lnTo>
                <a:lnTo>
                  <a:pt x="1240" y="448"/>
                </a:lnTo>
                <a:lnTo>
                  <a:pt x="1242" y="456"/>
                </a:lnTo>
                <a:lnTo>
                  <a:pt x="1246" y="462"/>
                </a:lnTo>
                <a:lnTo>
                  <a:pt x="1250" y="464"/>
                </a:lnTo>
                <a:lnTo>
                  <a:pt x="1262" y="470"/>
                </a:lnTo>
                <a:lnTo>
                  <a:pt x="1270" y="476"/>
                </a:lnTo>
                <a:lnTo>
                  <a:pt x="1274" y="484"/>
                </a:lnTo>
                <a:lnTo>
                  <a:pt x="1280" y="492"/>
                </a:lnTo>
                <a:lnTo>
                  <a:pt x="1286" y="500"/>
                </a:lnTo>
                <a:lnTo>
                  <a:pt x="1298" y="510"/>
                </a:lnTo>
                <a:lnTo>
                  <a:pt x="1304" y="514"/>
                </a:lnTo>
                <a:lnTo>
                  <a:pt x="1310" y="520"/>
                </a:lnTo>
                <a:lnTo>
                  <a:pt x="1314" y="528"/>
                </a:lnTo>
                <a:lnTo>
                  <a:pt x="1318" y="536"/>
                </a:lnTo>
                <a:lnTo>
                  <a:pt x="1326" y="554"/>
                </a:lnTo>
                <a:lnTo>
                  <a:pt x="1342" y="576"/>
                </a:lnTo>
                <a:lnTo>
                  <a:pt x="1358" y="600"/>
                </a:lnTo>
                <a:lnTo>
                  <a:pt x="1366" y="612"/>
                </a:lnTo>
                <a:lnTo>
                  <a:pt x="1372" y="624"/>
                </a:lnTo>
                <a:lnTo>
                  <a:pt x="1378" y="638"/>
                </a:lnTo>
                <a:lnTo>
                  <a:pt x="1382" y="654"/>
                </a:lnTo>
                <a:lnTo>
                  <a:pt x="1392" y="678"/>
                </a:lnTo>
                <a:lnTo>
                  <a:pt x="1400" y="704"/>
                </a:lnTo>
                <a:lnTo>
                  <a:pt x="1410" y="732"/>
                </a:lnTo>
                <a:lnTo>
                  <a:pt x="1416" y="762"/>
                </a:lnTo>
                <a:lnTo>
                  <a:pt x="1420" y="782"/>
                </a:lnTo>
                <a:lnTo>
                  <a:pt x="1422" y="802"/>
                </a:lnTo>
                <a:lnTo>
                  <a:pt x="1428" y="816"/>
                </a:lnTo>
                <a:lnTo>
                  <a:pt x="1434" y="830"/>
                </a:lnTo>
                <a:lnTo>
                  <a:pt x="1440" y="844"/>
                </a:lnTo>
                <a:lnTo>
                  <a:pt x="1446" y="860"/>
                </a:lnTo>
                <a:lnTo>
                  <a:pt x="1450" y="880"/>
                </a:lnTo>
                <a:lnTo>
                  <a:pt x="1452" y="904"/>
                </a:lnTo>
                <a:lnTo>
                  <a:pt x="1452" y="914"/>
                </a:lnTo>
                <a:lnTo>
                  <a:pt x="1450" y="924"/>
                </a:lnTo>
                <a:lnTo>
                  <a:pt x="1448" y="934"/>
                </a:lnTo>
                <a:lnTo>
                  <a:pt x="1444" y="942"/>
                </a:lnTo>
                <a:lnTo>
                  <a:pt x="1444" y="958"/>
                </a:lnTo>
                <a:lnTo>
                  <a:pt x="1444" y="972"/>
                </a:lnTo>
                <a:lnTo>
                  <a:pt x="1446" y="986"/>
                </a:lnTo>
                <a:lnTo>
                  <a:pt x="1446" y="998"/>
                </a:lnTo>
                <a:lnTo>
                  <a:pt x="1438" y="994"/>
                </a:lnTo>
                <a:lnTo>
                  <a:pt x="1428" y="990"/>
                </a:lnTo>
                <a:lnTo>
                  <a:pt x="1424" y="990"/>
                </a:lnTo>
                <a:lnTo>
                  <a:pt x="1420" y="990"/>
                </a:lnTo>
                <a:lnTo>
                  <a:pt x="1416" y="990"/>
                </a:lnTo>
                <a:lnTo>
                  <a:pt x="1412" y="994"/>
                </a:lnTo>
                <a:lnTo>
                  <a:pt x="1404" y="990"/>
                </a:lnTo>
                <a:lnTo>
                  <a:pt x="1396" y="992"/>
                </a:lnTo>
                <a:lnTo>
                  <a:pt x="1390" y="982"/>
                </a:lnTo>
                <a:lnTo>
                  <a:pt x="1378" y="978"/>
                </a:lnTo>
                <a:lnTo>
                  <a:pt x="1366" y="972"/>
                </a:lnTo>
                <a:lnTo>
                  <a:pt x="1358" y="962"/>
                </a:lnTo>
                <a:lnTo>
                  <a:pt x="1350" y="952"/>
                </a:lnTo>
                <a:lnTo>
                  <a:pt x="1348" y="954"/>
                </a:lnTo>
                <a:lnTo>
                  <a:pt x="1348" y="956"/>
                </a:lnTo>
                <a:lnTo>
                  <a:pt x="1352" y="960"/>
                </a:lnTo>
                <a:lnTo>
                  <a:pt x="1354" y="966"/>
                </a:lnTo>
                <a:lnTo>
                  <a:pt x="1356" y="972"/>
                </a:lnTo>
                <a:lnTo>
                  <a:pt x="1350" y="970"/>
                </a:lnTo>
                <a:lnTo>
                  <a:pt x="1346" y="968"/>
                </a:lnTo>
                <a:lnTo>
                  <a:pt x="1336" y="960"/>
                </a:lnTo>
                <a:lnTo>
                  <a:pt x="1326" y="950"/>
                </a:lnTo>
                <a:lnTo>
                  <a:pt x="1322" y="946"/>
                </a:lnTo>
                <a:lnTo>
                  <a:pt x="1320" y="940"/>
                </a:lnTo>
                <a:lnTo>
                  <a:pt x="1318" y="932"/>
                </a:lnTo>
                <a:lnTo>
                  <a:pt x="1318" y="926"/>
                </a:lnTo>
                <a:lnTo>
                  <a:pt x="1320" y="916"/>
                </a:lnTo>
                <a:lnTo>
                  <a:pt x="1324" y="908"/>
                </a:lnTo>
                <a:lnTo>
                  <a:pt x="1322" y="904"/>
                </a:lnTo>
                <a:lnTo>
                  <a:pt x="1318" y="902"/>
                </a:lnTo>
                <a:lnTo>
                  <a:pt x="1310" y="900"/>
                </a:lnTo>
                <a:lnTo>
                  <a:pt x="1308" y="892"/>
                </a:lnTo>
                <a:lnTo>
                  <a:pt x="1304" y="884"/>
                </a:lnTo>
                <a:lnTo>
                  <a:pt x="1302" y="880"/>
                </a:lnTo>
                <a:lnTo>
                  <a:pt x="1300" y="878"/>
                </a:lnTo>
                <a:lnTo>
                  <a:pt x="1296" y="876"/>
                </a:lnTo>
                <a:lnTo>
                  <a:pt x="1292" y="876"/>
                </a:lnTo>
                <a:lnTo>
                  <a:pt x="1288" y="880"/>
                </a:lnTo>
                <a:lnTo>
                  <a:pt x="1288" y="884"/>
                </a:lnTo>
                <a:lnTo>
                  <a:pt x="1290" y="896"/>
                </a:lnTo>
                <a:lnTo>
                  <a:pt x="1296" y="906"/>
                </a:lnTo>
                <a:lnTo>
                  <a:pt x="1298" y="912"/>
                </a:lnTo>
                <a:lnTo>
                  <a:pt x="1300" y="918"/>
                </a:lnTo>
                <a:lnTo>
                  <a:pt x="1298" y="926"/>
                </a:lnTo>
                <a:lnTo>
                  <a:pt x="1296" y="934"/>
                </a:lnTo>
                <a:lnTo>
                  <a:pt x="1290" y="936"/>
                </a:lnTo>
                <a:lnTo>
                  <a:pt x="1284" y="936"/>
                </a:lnTo>
                <a:lnTo>
                  <a:pt x="1278" y="936"/>
                </a:lnTo>
                <a:lnTo>
                  <a:pt x="1276" y="940"/>
                </a:lnTo>
                <a:lnTo>
                  <a:pt x="1276" y="942"/>
                </a:lnTo>
                <a:lnTo>
                  <a:pt x="1278" y="948"/>
                </a:lnTo>
                <a:lnTo>
                  <a:pt x="1282" y="950"/>
                </a:lnTo>
                <a:lnTo>
                  <a:pt x="1292" y="950"/>
                </a:lnTo>
                <a:lnTo>
                  <a:pt x="1300" y="958"/>
                </a:lnTo>
                <a:lnTo>
                  <a:pt x="1308" y="968"/>
                </a:lnTo>
                <a:lnTo>
                  <a:pt x="1312" y="972"/>
                </a:lnTo>
                <a:lnTo>
                  <a:pt x="1314" y="978"/>
                </a:lnTo>
                <a:lnTo>
                  <a:pt x="1314" y="984"/>
                </a:lnTo>
                <a:lnTo>
                  <a:pt x="1310" y="990"/>
                </a:lnTo>
                <a:lnTo>
                  <a:pt x="1304" y="988"/>
                </a:lnTo>
                <a:lnTo>
                  <a:pt x="1296" y="986"/>
                </a:lnTo>
                <a:lnTo>
                  <a:pt x="1286" y="986"/>
                </a:lnTo>
                <a:lnTo>
                  <a:pt x="1278" y="986"/>
                </a:lnTo>
                <a:lnTo>
                  <a:pt x="1268" y="982"/>
                </a:lnTo>
                <a:lnTo>
                  <a:pt x="1258" y="976"/>
                </a:lnTo>
                <a:lnTo>
                  <a:pt x="1250" y="966"/>
                </a:lnTo>
                <a:lnTo>
                  <a:pt x="1246" y="960"/>
                </a:lnTo>
                <a:lnTo>
                  <a:pt x="1246" y="956"/>
                </a:lnTo>
                <a:lnTo>
                  <a:pt x="1242" y="958"/>
                </a:lnTo>
                <a:lnTo>
                  <a:pt x="1240" y="960"/>
                </a:lnTo>
                <a:lnTo>
                  <a:pt x="1240" y="964"/>
                </a:lnTo>
                <a:lnTo>
                  <a:pt x="1238" y="966"/>
                </a:lnTo>
                <a:lnTo>
                  <a:pt x="1232" y="966"/>
                </a:lnTo>
                <a:lnTo>
                  <a:pt x="1226" y="964"/>
                </a:lnTo>
                <a:lnTo>
                  <a:pt x="1214" y="960"/>
                </a:lnTo>
                <a:lnTo>
                  <a:pt x="1204" y="956"/>
                </a:lnTo>
                <a:lnTo>
                  <a:pt x="1200" y="954"/>
                </a:lnTo>
                <a:lnTo>
                  <a:pt x="1198" y="950"/>
                </a:lnTo>
                <a:lnTo>
                  <a:pt x="1200" y="944"/>
                </a:lnTo>
                <a:lnTo>
                  <a:pt x="1204" y="942"/>
                </a:lnTo>
                <a:lnTo>
                  <a:pt x="1216" y="940"/>
                </a:lnTo>
                <a:lnTo>
                  <a:pt x="1220" y="928"/>
                </a:lnTo>
                <a:lnTo>
                  <a:pt x="1220" y="920"/>
                </a:lnTo>
                <a:lnTo>
                  <a:pt x="1216" y="910"/>
                </a:lnTo>
                <a:lnTo>
                  <a:pt x="1210" y="902"/>
                </a:lnTo>
                <a:lnTo>
                  <a:pt x="1220" y="896"/>
                </a:lnTo>
                <a:lnTo>
                  <a:pt x="1222" y="892"/>
                </a:lnTo>
                <a:lnTo>
                  <a:pt x="1224" y="886"/>
                </a:lnTo>
                <a:lnTo>
                  <a:pt x="1228" y="884"/>
                </a:lnTo>
                <a:lnTo>
                  <a:pt x="1232" y="884"/>
                </a:lnTo>
                <a:lnTo>
                  <a:pt x="1236" y="880"/>
                </a:lnTo>
                <a:lnTo>
                  <a:pt x="1238" y="876"/>
                </a:lnTo>
                <a:lnTo>
                  <a:pt x="1236" y="874"/>
                </a:lnTo>
                <a:lnTo>
                  <a:pt x="1234" y="874"/>
                </a:lnTo>
                <a:lnTo>
                  <a:pt x="1228" y="876"/>
                </a:lnTo>
                <a:lnTo>
                  <a:pt x="1224" y="876"/>
                </a:lnTo>
                <a:lnTo>
                  <a:pt x="1224" y="874"/>
                </a:lnTo>
                <a:lnTo>
                  <a:pt x="1224" y="870"/>
                </a:lnTo>
                <a:lnTo>
                  <a:pt x="1218" y="882"/>
                </a:lnTo>
                <a:lnTo>
                  <a:pt x="1208" y="890"/>
                </a:lnTo>
                <a:lnTo>
                  <a:pt x="1196" y="896"/>
                </a:lnTo>
                <a:lnTo>
                  <a:pt x="1188" y="896"/>
                </a:lnTo>
                <a:lnTo>
                  <a:pt x="1182" y="896"/>
                </a:lnTo>
                <a:lnTo>
                  <a:pt x="1178" y="894"/>
                </a:lnTo>
                <a:lnTo>
                  <a:pt x="1176" y="892"/>
                </a:lnTo>
                <a:lnTo>
                  <a:pt x="1172" y="886"/>
                </a:lnTo>
                <a:lnTo>
                  <a:pt x="1168" y="876"/>
                </a:lnTo>
                <a:lnTo>
                  <a:pt x="1164" y="870"/>
                </a:lnTo>
                <a:lnTo>
                  <a:pt x="1166" y="858"/>
                </a:lnTo>
                <a:lnTo>
                  <a:pt x="1168" y="846"/>
                </a:lnTo>
                <a:lnTo>
                  <a:pt x="1166" y="832"/>
                </a:lnTo>
                <a:lnTo>
                  <a:pt x="1160" y="822"/>
                </a:lnTo>
                <a:lnTo>
                  <a:pt x="1154" y="814"/>
                </a:lnTo>
                <a:lnTo>
                  <a:pt x="1148" y="810"/>
                </a:lnTo>
                <a:lnTo>
                  <a:pt x="1142" y="804"/>
                </a:lnTo>
                <a:lnTo>
                  <a:pt x="1140" y="796"/>
                </a:lnTo>
                <a:lnTo>
                  <a:pt x="1124" y="786"/>
                </a:lnTo>
                <a:lnTo>
                  <a:pt x="1116" y="780"/>
                </a:lnTo>
                <a:lnTo>
                  <a:pt x="1110" y="772"/>
                </a:lnTo>
                <a:lnTo>
                  <a:pt x="1106" y="764"/>
                </a:lnTo>
                <a:lnTo>
                  <a:pt x="1106" y="756"/>
                </a:lnTo>
                <a:lnTo>
                  <a:pt x="1104" y="748"/>
                </a:lnTo>
                <a:lnTo>
                  <a:pt x="1102" y="740"/>
                </a:lnTo>
                <a:lnTo>
                  <a:pt x="1098" y="732"/>
                </a:lnTo>
                <a:lnTo>
                  <a:pt x="1094" y="726"/>
                </a:lnTo>
                <a:lnTo>
                  <a:pt x="1090" y="720"/>
                </a:lnTo>
                <a:lnTo>
                  <a:pt x="1088" y="710"/>
                </a:lnTo>
                <a:lnTo>
                  <a:pt x="1088" y="700"/>
                </a:lnTo>
                <a:lnTo>
                  <a:pt x="1088" y="690"/>
                </a:lnTo>
                <a:lnTo>
                  <a:pt x="1090" y="678"/>
                </a:lnTo>
                <a:lnTo>
                  <a:pt x="1094" y="670"/>
                </a:lnTo>
                <a:lnTo>
                  <a:pt x="1100" y="664"/>
                </a:lnTo>
                <a:lnTo>
                  <a:pt x="1104" y="662"/>
                </a:lnTo>
                <a:lnTo>
                  <a:pt x="1108" y="658"/>
                </a:lnTo>
                <a:lnTo>
                  <a:pt x="1110" y="652"/>
                </a:lnTo>
                <a:lnTo>
                  <a:pt x="1108" y="648"/>
                </a:lnTo>
                <a:lnTo>
                  <a:pt x="1108" y="644"/>
                </a:lnTo>
                <a:lnTo>
                  <a:pt x="1108" y="636"/>
                </a:lnTo>
                <a:lnTo>
                  <a:pt x="1106" y="626"/>
                </a:lnTo>
                <a:lnTo>
                  <a:pt x="1104" y="622"/>
                </a:lnTo>
                <a:lnTo>
                  <a:pt x="1102" y="620"/>
                </a:lnTo>
                <a:lnTo>
                  <a:pt x="1094" y="632"/>
                </a:lnTo>
                <a:lnTo>
                  <a:pt x="1088" y="644"/>
                </a:lnTo>
                <a:lnTo>
                  <a:pt x="1084" y="656"/>
                </a:lnTo>
                <a:lnTo>
                  <a:pt x="1078" y="670"/>
                </a:lnTo>
                <a:lnTo>
                  <a:pt x="1076" y="672"/>
                </a:lnTo>
                <a:lnTo>
                  <a:pt x="1072" y="672"/>
                </a:lnTo>
                <a:lnTo>
                  <a:pt x="1070" y="672"/>
                </a:lnTo>
                <a:lnTo>
                  <a:pt x="1068" y="674"/>
                </a:lnTo>
                <a:lnTo>
                  <a:pt x="1068" y="678"/>
                </a:lnTo>
                <a:lnTo>
                  <a:pt x="1068" y="684"/>
                </a:lnTo>
                <a:lnTo>
                  <a:pt x="1068" y="688"/>
                </a:lnTo>
                <a:lnTo>
                  <a:pt x="1066" y="690"/>
                </a:lnTo>
                <a:lnTo>
                  <a:pt x="1064" y="690"/>
                </a:lnTo>
                <a:lnTo>
                  <a:pt x="1060" y="690"/>
                </a:lnTo>
                <a:lnTo>
                  <a:pt x="1058" y="688"/>
                </a:lnTo>
                <a:lnTo>
                  <a:pt x="1058" y="684"/>
                </a:lnTo>
                <a:lnTo>
                  <a:pt x="1060" y="678"/>
                </a:lnTo>
                <a:lnTo>
                  <a:pt x="1060" y="672"/>
                </a:lnTo>
                <a:lnTo>
                  <a:pt x="1056" y="660"/>
                </a:lnTo>
                <a:lnTo>
                  <a:pt x="1052" y="648"/>
                </a:lnTo>
                <a:lnTo>
                  <a:pt x="1050" y="634"/>
                </a:lnTo>
                <a:lnTo>
                  <a:pt x="1050" y="628"/>
                </a:lnTo>
                <a:lnTo>
                  <a:pt x="1052" y="622"/>
                </a:lnTo>
                <a:lnTo>
                  <a:pt x="1064" y="616"/>
                </a:lnTo>
                <a:lnTo>
                  <a:pt x="1074" y="610"/>
                </a:lnTo>
                <a:lnTo>
                  <a:pt x="1072" y="608"/>
                </a:lnTo>
                <a:lnTo>
                  <a:pt x="1072" y="606"/>
                </a:lnTo>
                <a:lnTo>
                  <a:pt x="1076" y="600"/>
                </a:lnTo>
                <a:lnTo>
                  <a:pt x="1082" y="596"/>
                </a:lnTo>
                <a:lnTo>
                  <a:pt x="1088" y="590"/>
                </a:lnTo>
                <a:lnTo>
                  <a:pt x="1084" y="592"/>
                </a:lnTo>
                <a:lnTo>
                  <a:pt x="1078" y="594"/>
                </a:lnTo>
                <a:lnTo>
                  <a:pt x="1070" y="600"/>
                </a:lnTo>
                <a:lnTo>
                  <a:pt x="1060" y="608"/>
                </a:lnTo>
                <a:lnTo>
                  <a:pt x="1056" y="612"/>
                </a:lnTo>
                <a:lnTo>
                  <a:pt x="1050" y="614"/>
                </a:lnTo>
                <a:lnTo>
                  <a:pt x="1046" y="588"/>
                </a:lnTo>
                <a:lnTo>
                  <a:pt x="1042" y="578"/>
                </a:lnTo>
                <a:lnTo>
                  <a:pt x="1038" y="574"/>
                </a:lnTo>
                <a:lnTo>
                  <a:pt x="1034" y="570"/>
                </a:lnTo>
                <a:lnTo>
                  <a:pt x="1034" y="564"/>
                </a:lnTo>
                <a:lnTo>
                  <a:pt x="1034" y="560"/>
                </a:lnTo>
                <a:lnTo>
                  <a:pt x="1036" y="556"/>
                </a:lnTo>
                <a:lnTo>
                  <a:pt x="1034" y="552"/>
                </a:lnTo>
                <a:lnTo>
                  <a:pt x="1034" y="550"/>
                </a:lnTo>
                <a:lnTo>
                  <a:pt x="1032" y="548"/>
                </a:lnTo>
                <a:lnTo>
                  <a:pt x="1028" y="546"/>
                </a:lnTo>
                <a:lnTo>
                  <a:pt x="1022" y="546"/>
                </a:lnTo>
                <a:lnTo>
                  <a:pt x="1018" y="542"/>
                </a:lnTo>
                <a:lnTo>
                  <a:pt x="1016" y="534"/>
                </a:lnTo>
                <a:lnTo>
                  <a:pt x="1018" y="526"/>
                </a:lnTo>
                <a:lnTo>
                  <a:pt x="1018" y="520"/>
                </a:lnTo>
                <a:lnTo>
                  <a:pt x="1018" y="512"/>
                </a:lnTo>
                <a:lnTo>
                  <a:pt x="1022" y="508"/>
                </a:lnTo>
                <a:lnTo>
                  <a:pt x="1030" y="502"/>
                </a:lnTo>
                <a:lnTo>
                  <a:pt x="1036" y="498"/>
                </a:lnTo>
                <a:lnTo>
                  <a:pt x="1042" y="492"/>
                </a:lnTo>
                <a:lnTo>
                  <a:pt x="1046" y="478"/>
                </a:lnTo>
                <a:lnTo>
                  <a:pt x="1052" y="464"/>
                </a:lnTo>
                <a:lnTo>
                  <a:pt x="1054" y="458"/>
                </a:lnTo>
                <a:lnTo>
                  <a:pt x="1052" y="456"/>
                </a:lnTo>
                <a:lnTo>
                  <a:pt x="1050" y="454"/>
                </a:lnTo>
                <a:lnTo>
                  <a:pt x="1046" y="458"/>
                </a:lnTo>
                <a:lnTo>
                  <a:pt x="1042" y="462"/>
                </a:lnTo>
                <a:lnTo>
                  <a:pt x="1036" y="472"/>
                </a:lnTo>
                <a:lnTo>
                  <a:pt x="1030" y="484"/>
                </a:lnTo>
                <a:lnTo>
                  <a:pt x="1024" y="488"/>
                </a:lnTo>
                <a:lnTo>
                  <a:pt x="1020" y="490"/>
                </a:lnTo>
                <a:lnTo>
                  <a:pt x="1022" y="478"/>
                </a:lnTo>
                <a:lnTo>
                  <a:pt x="1022" y="472"/>
                </a:lnTo>
                <a:lnTo>
                  <a:pt x="1020" y="468"/>
                </a:lnTo>
                <a:lnTo>
                  <a:pt x="1014" y="470"/>
                </a:lnTo>
                <a:lnTo>
                  <a:pt x="1012" y="474"/>
                </a:lnTo>
                <a:lnTo>
                  <a:pt x="1010" y="480"/>
                </a:lnTo>
                <a:lnTo>
                  <a:pt x="1010" y="486"/>
                </a:lnTo>
                <a:lnTo>
                  <a:pt x="1004" y="486"/>
                </a:lnTo>
                <a:lnTo>
                  <a:pt x="998" y="484"/>
                </a:lnTo>
                <a:lnTo>
                  <a:pt x="994" y="482"/>
                </a:lnTo>
                <a:lnTo>
                  <a:pt x="988" y="484"/>
                </a:lnTo>
                <a:lnTo>
                  <a:pt x="988" y="496"/>
                </a:lnTo>
                <a:lnTo>
                  <a:pt x="984" y="506"/>
                </a:lnTo>
                <a:lnTo>
                  <a:pt x="982" y="510"/>
                </a:lnTo>
                <a:lnTo>
                  <a:pt x="978" y="514"/>
                </a:lnTo>
                <a:lnTo>
                  <a:pt x="974" y="516"/>
                </a:lnTo>
                <a:lnTo>
                  <a:pt x="970" y="516"/>
                </a:lnTo>
                <a:lnTo>
                  <a:pt x="964" y="514"/>
                </a:lnTo>
                <a:lnTo>
                  <a:pt x="960" y="510"/>
                </a:lnTo>
                <a:lnTo>
                  <a:pt x="954" y="500"/>
                </a:lnTo>
                <a:lnTo>
                  <a:pt x="946" y="488"/>
                </a:lnTo>
                <a:lnTo>
                  <a:pt x="942" y="484"/>
                </a:lnTo>
                <a:lnTo>
                  <a:pt x="938" y="480"/>
                </a:lnTo>
                <a:lnTo>
                  <a:pt x="932" y="484"/>
                </a:lnTo>
                <a:lnTo>
                  <a:pt x="930" y="492"/>
                </a:lnTo>
                <a:lnTo>
                  <a:pt x="928" y="500"/>
                </a:lnTo>
                <a:lnTo>
                  <a:pt x="930" y="508"/>
                </a:lnTo>
                <a:lnTo>
                  <a:pt x="926" y="506"/>
                </a:lnTo>
                <a:lnTo>
                  <a:pt x="924" y="508"/>
                </a:lnTo>
                <a:lnTo>
                  <a:pt x="922" y="510"/>
                </a:lnTo>
                <a:lnTo>
                  <a:pt x="918" y="510"/>
                </a:lnTo>
                <a:lnTo>
                  <a:pt x="914" y="508"/>
                </a:lnTo>
                <a:lnTo>
                  <a:pt x="912" y="508"/>
                </a:lnTo>
                <a:lnTo>
                  <a:pt x="908" y="506"/>
                </a:lnTo>
                <a:lnTo>
                  <a:pt x="902" y="506"/>
                </a:lnTo>
                <a:lnTo>
                  <a:pt x="902" y="512"/>
                </a:lnTo>
                <a:lnTo>
                  <a:pt x="902" y="516"/>
                </a:lnTo>
                <a:lnTo>
                  <a:pt x="904" y="518"/>
                </a:lnTo>
                <a:lnTo>
                  <a:pt x="908" y="520"/>
                </a:lnTo>
                <a:lnTo>
                  <a:pt x="926" y="526"/>
                </a:lnTo>
                <a:lnTo>
                  <a:pt x="940" y="534"/>
                </a:lnTo>
                <a:lnTo>
                  <a:pt x="954" y="540"/>
                </a:lnTo>
                <a:lnTo>
                  <a:pt x="962" y="554"/>
                </a:lnTo>
                <a:lnTo>
                  <a:pt x="968" y="570"/>
                </a:lnTo>
                <a:lnTo>
                  <a:pt x="966" y="580"/>
                </a:lnTo>
                <a:lnTo>
                  <a:pt x="966" y="590"/>
                </a:lnTo>
                <a:lnTo>
                  <a:pt x="966" y="600"/>
                </a:lnTo>
                <a:lnTo>
                  <a:pt x="966" y="612"/>
                </a:lnTo>
                <a:lnTo>
                  <a:pt x="960" y="618"/>
                </a:lnTo>
                <a:lnTo>
                  <a:pt x="954" y="624"/>
                </a:lnTo>
                <a:lnTo>
                  <a:pt x="938" y="634"/>
                </a:lnTo>
                <a:lnTo>
                  <a:pt x="938" y="630"/>
                </a:lnTo>
                <a:lnTo>
                  <a:pt x="940" y="628"/>
                </a:lnTo>
                <a:lnTo>
                  <a:pt x="940" y="624"/>
                </a:lnTo>
                <a:lnTo>
                  <a:pt x="940" y="622"/>
                </a:lnTo>
                <a:lnTo>
                  <a:pt x="934" y="624"/>
                </a:lnTo>
                <a:lnTo>
                  <a:pt x="930" y="628"/>
                </a:lnTo>
                <a:lnTo>
                  <a:pt x="928" y="632"/>
                </a:lnTo>
                <a:lnTo>
                  <a:pt x="924" y="636"/>
                </a:lnTo>
                <a:lnTo>
                  <a:pt x="916" y="634"/>
                </a:lnTo>
                <a:lnTo>
                  <a:pt x="910" y="632"/>
                </a:lnTo>
                <a:lnTo>
                  <a:pt x="904" y="628"/>
                </a:lnTo>
                <a:lnTo>
                  <a:pt x="896" y="626"/>
                </a:lnTo>
                <a:lnTo>
                  <a:pt x="892" y="626"/>
                </a:lnTo>
                <a:lnTo>
                  <a:pt x="888" y="628"/>
                </a:lnTo>
                <a:lnTo>
                  <a:pt x="884" y="630"/>
                </a:lnTo>
                <a:lnTo>
                  <a:pt x="880" y="630"/>
                </a:lnTo>
                <a:lnTo>
                  <a:pt x="876" y="628"/>
                </a:lnTo>
                <a:lnTo>
                  <a:pt x="874" y="626"/>
                </a:lnTo>
                <a:lnTo>
                  <a:pt x="868" y="620"/>
                </a:lnTo>
                <a:lnTo>
                  <a:pt x="864" y="618"/>
                </a:lnTo>
                <a:lnTo>
                  <a:pt x="860" y="616"/>
                </a:lnTo>
                <a:lnTo>
                  <a:pt x="854" y="616"/>
                </a:lnTo>
                <a:lnTo>
                  <a:pt x="848" y="618"/>
                </a:lnTo>
                <a:lnTo>
                  <a:pt x="846" y="604"/>
                </a:lnTo>
                <a:lnTo>
                  <a:pt x="846" y="590"/>
                </a:lnTo>
                <a:lnTo>
                  <a:pt x="848" y="576"/>
                </a:lnTo>
                <a:lnTo>
                  <a:pt x="846" y="564"/>
                </a:lnTo>
                <a:lnTo>
                  <a:pt x="844" y="550"/>
                </a:lnTo>
                <a:lnTo>
                  <a:pt x="842" y="544"/>
                </a:lnTo>
                <a:lnTo>
                  <a:pt x="842" y="538"/>
                </a:lnTo>
                <a:lnTo>
                  <a:pt x="844" y="530"/>
                </a:lnTo>
                <a:lnTo>
                  <a:pt x="846" y="524"/>
                </a:lnTo>
                <a:lnTo>
                  <a:pt x="846" y="520"/>
                </a:lnTo>
                <a:lnTo>
                  <a:pt x="844" y="516"/>
                </a:lnTo>
                <a:lnTo>
                  <a:pt x="840" y="510"/>
                </a:lnTo>
                <a:lnTo>
                  <a:pt x="836" y="506"/>
                </a:lnTo>
                <a:lnTo>
                  <a:pt x="832" y="500"/>
                </a:lnTo>
                <a:lnTo>
                  <a:pt x="830" y="492"/>
                </a:lnTo>
                <a:lnTo>
                  <a:pt x="828" y="484"/>
                </a:lnTo>
                <a:lnTo>
                  <a:pt x="826" y="470"/>
                </a:lnTo>
                <a:lnTo>
                  <a:pt x="826" y="462"/>
                </a:lnTo>
                <a:lnTo>
                  <a:pt x="822" y="456"/>
                </a:lnTo>
                <a:lnTo>
                  <a:pt x="818" y="452"/>
                </a:lnTo>
                <a:lnTo>
                  <a:pt x="814" y="448"/>
                </a:lnTo>
                <a:lnTo>
                  <a:pt x="814" y="444"/>
                </a:lnTo>
                <a:lnTo>
                  <a:pt x="818" y="442"/>
                </a:lnTo>
                <a:lnTo>
                  <a:pt x="820" y="438"/>
                </a:lnTo>
                <a:lnTo>
                  <a:pt x="822" y="434"/>
                </a:lnTo>
                <a:lnTo>
                  <a:pt x="820" y="430"/>
                </a:lnTo>
                <a:lnTo>
                  <a:pt x="816" y="430"/>
                </a:lnTo>
                <a:lnTo>
                  <a:pt x="812" y="428"/>
                </a:lnTo>
                <a:lnTo>
                  <a:pt x="810" y="426"/>
                </a:lnTo>
                <a:lnTo>
                  <a:pt x="808" y="416"/>
                </a:lnTo>
                <a:lnTo>
                  <a:pt x="806" y="406"/>
                </a:lnTo>
                <a:lnTo>
                  <a:pt x="800" y="404"/>
                </a:lnTo>
                <a:lnTo>
                  <a:pt x="796" y="400"/>
                </a:lnTo>
                <a:lnTo>
                  <a:pt x="792" y="404"/>
                </a:lnTo>
                <a:lnTo>
                  <a:pt x="788" y="410"/>
                </a:lnTo>
                <a:lnTo>
                  <a:pt x="786" y="414"/>
                </a:lnTo>
                <a:lnTo>
                  <a:pt x="786" y="420"/>
                </a:lnTo>
                <a:lnTo>
                  <a:pt x="782" y="420"/>
                </a:lnTo>
                <a:lnTo>
                  <a:pt x="778" y="418"/>
                </a:lnTo>
                <a:lnTo>
                  <a:pt x="774" y="416"/>
                </a:lnTo>
                <a:lnTo>
                  <a:pt x="768" y="414"/>
                </a:lnTo>
                <a:lnTo>
                  <a:pt x="762" y="414"/>
                </a:lnTo>
                <a:lnTo>
                  <a:pt x="754" y="414"/>
                </a:lnTo>
                <a:lnTo>
                  <a:pt x="746" y="416"/>
                </a:lnTo>
                <a:lnTo>
                  <a:pt x="740" y="416"/>
                </a:lnTo>
                <a:lnTo>
                  <a:pt x="728" y="414"/>
                </a:lnTo>
                <a:lnTo>
                  <a:pt x="720" y="410"/>
                </a:lnTo>
                <a:lnTo>
                  <a:pt x="702" y="398"/>
                </a:lnTo>
                <a:lnTo>
                  <a:pt x="702" y="390"/>
                </a:lnTo>
                <a:lnTo>
                  <a:pt x="706" y="382"/>
                </a:lnTo>
                <a:lnTo>
                  <a:pt x="708" y="374"/>
                </a:lnTo>
                <a:lnTo>
                  <a:pt x="708" y="366"/>
                </a:lnTo>
                <a:lnTo>
                  <a:pt x="704" y="362"/>
                </a:lnTo>
                <a:lnTo>
                  <a:pt x="696" y="360"/>
                </a:lnTo>
                <a:lnTo>
                  <a:pt x="694" y="362"/>
                </a:lnTo>
                <a:lnTo>
                  <a:pt x="692" y="364"/>
                </a:lnTo>
                <a:lnTo>
                  <a:pt x="692" y="370"/>
                </a:lnTo>
                <a:lnTo>
                  <a:pt x="692" y="378"/>
                </a:lnTo>
                <a:lnTo>
                  <a:pt x="692" y="384"/>
                </a:lnTo>
                <a:lnTo>
                  <a:pt x="678" y="382"/>
                </a:lnTo>
                <a:lnTo>
                  <a:pt x="668" y="380"/>
                </a:lnTo>
                <a:lnTo>
                  <a:pt x="648" y="372"/>
                </a:lnTo>
                <a:lnTo>
                  <a:pt x="644" y="372"/>
                </a:lnTo>
                <a:lnTo>
                  <a:pt x="640" y="374"/>
                </a:lnTo>
                <a:lnTo>
                  <a:pt x="634" y="380"/>
                </a:lnTo>
                <a:lnTo>
                  <a:pt x="626" y="376"/>
                </a:lnTo>
                <a:lnTo>
                  <a:pt x="618" y="372"/>
                </a:lnTo>
                <a:lnTo>
                  <a:pt x="606" y="362"/>
                </a:lnTo>
                <a:lnTo>
                  <a:pt x="594" y="350"/>
                </a:lnTo>
                <a:lnTo>
                  <a:pt x="582" y="340"/>
                </a:lnTo>
                <a:lnTo>
                  <a:pt x="570" y="344"/>
                </a:lnTo>
                <a:lnTo>
                  <a:pt x="560" y="350"/>
                </a:lnTo>
                <a:lnTo>
                  <a:pt x="564" y="360"/>
                </a:lnTo>
                <a:lnTo>
                  <a:pt x="570" y="366"/>
                </a:lnTo>
                <a:lnTo>
                  <a:pt x="582" y="378"/>
                </a:lnTo>
                <a:lnTo>
                  <a:pt x="604" y="400"/>
                </a:lnTo>
                <a:lnTo>
                  <a:pt x="618" y="408"/>
                </a:lnTo>
                <a:lnTo>
                  <a:pt x="632" y="416"/>
                </a:lnTo>
                <a:lnTo>
                  <a:pt x="640" y="432"/>
                </a:lnTo>
                <a:lnTo>
                  <a:pt x="646" y="446"/>
                </a:lnTo>
                <a:lnTo>
                  <a:pt x="628" y="442"/>
                </a:lnTo>
                <a:lnTo>
                  <a:pt x="620" y="444"/>
                </a:lnTo>
                <a:lnTo>
                  <a:pt x="614" y="448"/>
                </a:lnTo>
                <a:lnTo>
                  <a:pt x="626" y="452"/>
                </a:lnTo>
                <a:lnTo>
                  <a:pt x="640" y="456"/>
                </a:lnTo>
                <a:lnTo>
                  <a:pt x="670" y="458"/>
                </a:lnTo>
                <a:lnTo>
                  <a:pt x="700" y="462"/>
                </a:lnTo>
                <a:lnTo>
                  <a:pt x="714" y="466"/>
                </a:lnTo>
                <a:lnTo>
                  <a:pt x="726" y="470"/>
                </a:lnTo>
                <a:lnTo>
                  <a:pt x="742" y="470"/>
                </a:lnTo>
                <a:lnTo>
                  <a:pt x="752" y="474"/>
                </a:lnTo>
                <a:lnTo>
                  <a:pt x="762" y="480"/>
                </a:lnTo>
                <a:lnTo>
                  <a:pt x="770" y="490"/>
                </a:lnTo>
                <a:lnTo>
                  <a:pt x="778" y="502"/>
                </a:lnTo>
                <a:lnTo>
                  <a:pt x="784" y="514"/>
                </a:lnTo>
                <a:lnTo>
                  <a:pt x="788" y="530"/>
                </a:lnTo>
                <a:lnTo>
                  <a:pt x="790" y="550"/>
                </a:lnTo>
                <a:lnTo>
                  <a:pt x="788" y="554"/>
                </a:lnTo>
                <a:lnTo>
                  <a:pt x="786" y="556"/>
                </a:lnTo>
                <a:lnTo>
                  <a:pt x="784" y="560"/>
                </a:lnTo>
                <a:lnTo>
                  <a:pt x="782" y="562"/>
                </a:lnTo>
                <a:lnTo>
                  <a:pt x="786" y="580"/>
                </a:lnTo>
                <a:lnTo>
                  <a:pt x="790" y="596"/>
                </a:lnTo>
                <a:lnTo>
                  <a:pt x="782" y="602"/>
                </a:lnTo>
                <a:lnTo>
                  <a:pt x="776" y="608"/>
                </a:lnTo>
                <a:lnTo>
                  <a:pt x="772" y="612"/>
                </a:lnTo>
                <a:lnTo>
                  <a:pt x="770" y="616"/>
                </a:lnTo>
                <a:lnTo>
                  <a:pt x="770" y="620"/>
                </a:lnTo>
                <a:lnTo>
                  <a:pt x="770" y="628"/>
                </a:lnTo>
                <a:lnTo>
                  <a:pt x="772" y="636"/>
                </a:lnTo>
                <a:lnTo>
                  <a:pt x="774" y="642"/>
                </a:lnTo>
                <a:lnTo>
                  <a:pt x="776" y="650"/>
                </a:lnTo>
                <a:lnTo>
                  <a:pt x="774" y="656"/>
                </a:lnTo>
                <a:lnTo>
                  <a:pt x="764" y="658"/>
                </a:lnTo>
                <a:lnTo>
                  <a:pt x="760" y="660"/>
                </a:lnTo>
                <a:lnTo>
                  <a:pt x="756" y="662"/>
                </a:lnTo>
                <a:lnTo>
                  <a:pt x="754" y="660"/>
                </a:lnTo>
                <a:lnTo>
                  <a:pt x="750" y="660"/>
                </a:lnTo>
                <a:lnTo>
                  <a:pt x="742" y="662"/>
                </a:lnTo>
                <a:lnTo>
                  <a:pt x="742" y="656"/>
                </a:lnTo>
                <a:lnTo>
                  <a:pt x="740" y="652"/>
                </a:lnTo>
                <a:lnTo>
                  <a:pt x="732" y="646"/>
                </a:lnTo>
                <a:lnTo>
                  <a:pt x="726" y="640"/>
                </a:lnTo>
                <a:lnTo>
                  <a:pt x="722" y="638"/>
                </a:lnTo>
                <a:lnTo>
                  <a:pt x="720" y="632"/>
                </a:lnTo>
                <a:lnTo>
                  <a:pt x="718" y="616"/>
                </a:lnTo>
                <a:lnTo>
                  <a:pt x="718" y="598"/>
                </a:lnTo>
                <a:lnTo>
                  <a:pt x="722" y="592"/>
                </a:lnTo>
                <a:lnTo>
                  <a:pt x="728" y="584"/>
                </a:lnTo>
                <a:lnTo>
                  <a:pt x="736" y="576"/>
                </a:lnTo>
                <a:lnTo>
                  <a:pt x="740" y="566"/>
                </a:lnTo>
                <a:lnTo>
                  <a:pt x="738" y="566"/>
                </a:lnTo>
                <a:lnTo>
                  <a:pt x="736" y="566"/>
                </a:lnTo>
                <a:lnTo>
                  <a:pt x="732" y="570"/>
                </a:lnTo>
                <a:lnTo>
                  <a:pt x="730" y="574"/>
                </a:lnTo>
                <a:lnTo>
                  <a:pt x="728" y="576"/>
                </a:lnTo>
                <a:lnTo>
                  <a:pt x="726" y="574"/>
                </a:lnTo>
                <a:lnTo>
                  <a:pt x="730" y="554"/>
                </a:lnTo>
                <a:lnTo>
                  <a:pt x="734" y="532"/>
                </a:lnTo>
                <a:lnTo>
                  <a:pt x="728" y="528"/>
                </a:lnTo>
                <a:lnTo>
                  <a:pt x="722" y="528"/>
                </a:lnTo>
                <a:lnTo>
                  <a:pt x="710" y="532"/>
                </a:lnTo>
                <a:lnTo>
                  <a:pt x="706" y="534"/>
                </a:lnTo>
                <a:lnTo>
                  <a:pt x="706" y="538"/>
                </a:lnTo>
                <a:lnTo>
                  <a:pt x="706" y="550"/>
                </a:lnTo>
                <a:lnTo>
                  <a:pt x="700" y="546"/>
                </a:lnTo>
                <a:lnTo>
                  <a:pt x="694" y="544"/>
                </a:lnTo>
                <a:lnTo>
                  <a:pt x="688" y="546"/>
                </a:lnTo>
                <a:lnTo>
                  <a:pt x="684" y="548"/>
                </a:lnTo>
                <a:lnTo>
                  <a:pt x="680" y="552"/>
                </a:lnTo>
                <a:lnTo>
                  <a:pt x="678" y="558"/>
                </a:lnTo>
                <a:lnTo>
                  <a:pt x="676" y="566"/>
                </a:lnTo>
                <a:lnTo>
                  <a:pt x="678" y="574"/>
                </a:lnTo>
                <a:lnTo>
                  <a:pt x="670" y="586"/>
                </a:lnTo>
                <a:lnTo>
                  <a:pt x="666" y="592"/>
                </a:lnTo>
                <a:lnTo>
                  <a:pt x="662" y="598"/>
                </a:lnTo>
                <a:lnTo>
                  <a:pt x="650" y="596"/>
                </a:lnTo>
                <a:lnTo>
                  <a:pt x="640" y="596"/>
                </a:lnTo>
                <a:lnTo>
                  <a:pt x="614" y="598"/>
                </a:lnTo>
                <a:lnTo>
                  <a:pt x="614" y="602"/>
                </a:lnTo>
                <a:lnTo>
                  <a:pt x="612" y="606"/>
                </a:lnTo>
                <a:lnTo>
                  <a:pt x="614" y="616"/>
                </a:lnTo>
                <a:lnTo>
                  <a:pt x="606" y="620"/>
                </a:lnTo>
                <a:lnTo>
                  <a:pt x="600" y="624"/>
                </a:lnTo>
                <a:lnTo>
                  <a:pt x="598" y="632"/>
                </a:lnTo>
                <a:lnTo>
                  <a:pt x="594" y="638"/>
                </a:lnTo>
                <a:lnTo>
                  <a:pt x="590" y="644"/>
                </a:lnTo>
                <a:lnTo>
                  <a:pt x="584" y="652"/>
                </a:lnTo>
                <a:lnTo>
                  <a:pt x="588" y="656"/>
                </a:lnTo>
                <a:lnTo>
                  <a:pt x="594" y="660"/>
                </a:lnTo>
                <a:lnTo>
                  <a:pt x="602" y="662"/>
                </a:lnTo>
                <a:lnTo>
                  <a:pt x="606" y="666"/>
                </a:lnTo>
                <a:lnTo>
                  <a:pt x="604" y="668"/>
                </a:lnTo>
                <a:lnTo>
                  <a:pt x="598" y="670"/>
                </a:lnTo>
                <a:lnTo>
                  <a:pt x="588" y="670"/>
                </a:lnTo>
                <a:lnTo>
                  <a:pt x="562" y="666"/>
                </a:lnTo>
                <a:lnTo>
                  <a:pt x="548" y="666"/>
                </a:lnTo>
                <a:lnTo>
                  <a:pt x="538" y="662"/>
                </a:lnTo>
                <a:lnTo>
                  <a:pt x="532" y="658"/>
                </a:lnTo>
                <a:lnTo>
                  <a:pt x="528" y="654"/>
                </a:lnTo>
                <a:lnTo>
                  <a:pt x="524" y="650"/>
                </a:lnTo>
                <a:lnTo>
                  <a:pt x="522" y="650"/>
                </a:lnTo>
                <a:lnTo>
                  <a:pt x="518" y="652"/>
                </a:lnTo>
                <a:lnTo>
                  <a:pt x="518" y="658"/>
                </a:lnTo>
                <a:lnTo>
                  <a:pt x="518" y="666"/>
                </a:lnTo>
                <a:lnTo>
                  <a:pt x="518" y="670"/>
                </a:lnTo>
                <a:lnTo>
                  <a:pt x="512" y="676"/>
                </a:lnTo>
                <a:lnTo>
                  <a:pt x="516" y="680"/>
                </a:lnTo>
                <a:lnTo>
                  <a:pt x="518" y="684"/>
                </a:lnTo>
                <a:lnTo>
                  <a:pt x="518" y="698"/>
                </a:lnTo>
                <a:lnTo>
                  <a:pt x="526" y="700"/>
                </a:lnTo>
                <a:lnTo>
                  <a:pt x="534" y="700"/>
                </a:lnTo>
                <a:lnTo>
                  <a:pt x="542" y="702"/>
                </a:lnTo>
                <a:lnTo>
                  <a:pt x="544" y="704"/>
                </a:lnTo>
                <a:lnTo>
                  <a:pt x="546" y="708"/>
                </a:lnTo>
                <a:lnTo>
                  <a:pt x="538" y="720"/>
                </a:lnTo>
                <a:lnTo>
                  <a:pt x="532" y="734"/>
                </a:lnTo>
                <a:lnTo>
                  <a:pt x="518" y="728"/>
                </a:lnTo>
                <a:lnTo>
                  <a:pt x="512" y="728"/>
                </a:lnTo>
                <a:lnTo>
                  <a:pt x="502" y="728"/>
                </a:lnTo>
                <a:lnTo>
                  <a:pt x="496" y="724"/>
                </a:lnTo>
                <a:lnTo>
                  <a:pt x="490" y="722"/>
                </a:lnTo>
                <a:lnTo>
                  <a:pt x="482" y="718"/>
                </a:lnTo>
                <a:lnTo>
                  <a:pt x="476" y="714"/>
                </a:lnTo>
                <a:lnTo>
                  <a:pt x="458" y="718"/>
                </a:lnTo>
                <a:lnTo>
                  <a:pt x="448" y="716"/>
                </a:lnTo>
                <a:lnTo>
                  <a:pt x="440" y="714"/>
                </a:lnTo>
                <a:lnTo>
                  <a:pt x="436" y="716"/>
                </a:lnTo>
                <a:lnTo>
                  <a:pt x="432" y="718"/>
                </a:lnTo>
                <a:lnTo>
                  <a:pt x="422" y="718"/>
                </a:lnTo>
                <a:lnTo>
                  <a:pt x="414" y="718"/>
                </a:lnTo>
                <a:lnTo>
                  <a:pt x="412" y="718"/>
                </a:lnTo>
                <a:lnTo>
                  <a:pt x="408" y="720"/>
                </a:lnTo>
                <a:lnTo>
                  <a:pt x="406" y="710"/>
                </a:lnTo>
                <a:lnTo>
                  <a:pt x="408" y="700"/>
                </a:lnTo>
                <a:lnTo>
                  <a:pt x="410" y="688"/>
                </a:lnTo>
                <a:lnTo>
                  <a:pt x="414" y="676"/>
                </a:lnTo>
                <a:lnTo>
                  <a:pt x="414" y="664"/>
                </a:lnTo>
                <a:lnTo>
                  <a:pt x="414" y="650"/>
                </a:lnTo>
                <a:lnTo>
                  <a:pt x="414" y="646"/>
                </a:lnTo>
                <a:lnTo>
                  <a:pt x="410" y="642"/>
                </a:lnTo>
                <a:lnTo>
                  <a:pt x="406" y="640"/>
                </a:lnTo>
                <a:lnTo>
                  <a:pt x="400" y="638"/>
                </a:lnTo>
                <a:lnTo>
                  <a:pt x="396" y="664"/>
                </a:lnTo>
                <a:lnTo>
                  <a:pt x="394" y="678"/>
                </a:lnTo>
                <a:lnTo>
                  <a:pt x="390" y="688"/>
                </a:lnTo>
                <a:lnTo>
                  <a:pt x="386" y="690"/>
                </a:lnTo>
                <a:lnTo>
                  <a:pt x="382" y="692"/>
                </a:lnTo>
                <a:lnTo>
                  <a:pt x="378" y="690"/>
                </a:lnTo>
                <a:lnTo>
                  <a:pt x="376" y="688"/>
                </a:lnTo>
                <a:lnTo>
                  <a:pt x="370" y="682"/>
                </a:lnTo>
                <a:lnTo>
                  <a:pt x="366" y="676"/>
                </a:lnTo>
                <a:lnTo>
                  <a:pt x="356" y="676"/>
                </a:lnTo>
                <a:lnTo>
                  <a:pt x="348" y="678"/>
                </a:lnTo>
                <a:lnTo>
                  <a:pt x="340" y="682"/>
                </a:lnTo>
                <a:lnTo>
                  <a:pt x="336" y="688"/>
                </a:lnTo>
                <a:lnTo>
                  <a:pt x="314" y="674"/>
                </a:lnTo>
                <a:lnTo>
                  <a:pt x="302" y="666"/>
                </a:lnTo>
                <a:lnTo>
                  <a:pt x="294" y="656"/>
                </a:lnTo>
                <a:lnTo>
                  <a:pt x="288" y="656"/>
                </a:lnTo>
                <a:lnTo>
                  <a:pt x="282" y="654"/>
                </a:lnTo>
                <a:lnTo>
                  <a:pt x="270" y="648"/>
                </a:lnTo>
                <a:lnTo>
                  <a:pt x="260" y="654"/>
                </a:lnTo>
                <a:lnTo>
                  <a:pt x="254" y="662"/>
                </a:lnTo>
                <a:lnTo>
                  <a:pt x="260" y="672"/>
                </a:lnTo>
                <a:lnTo>
                  <a:pt x="270" y="678"/>
                </a:lnTo>
                <a:lnTo>
                  <a:pt x="278" y="686"/>
                </a:lnTo>
                <a:lnTo>
                  <a:pt x="286" y="694"/>
                </a:lnTo>
                <a:lnTo>
                  <a:pt x="300" y="700"/>
                </a:lnTo>
                <a:lnTo>
                  <a:pt x="314" y="708"/>
                </a:lnTo>
                <a:lnTo>
                  <a:pt x="326" y="716"/>
                </a:lnTo>
                <a:lnTo>
                  <a:pt x="340" y="724"/>
                </a:lnTo>
                <a:lnTo>
                  <a:pt x="340" y="728"/>
                </a:lnTo>
                <a:lnTo>
                  <a:pt x="336" y="732"/>
                </a:lnTo>
                <a:lnTo>
                  <a:pt x="328" y="740"/>
                </a:lnTo>
                <a:lnTo>
                  <a:pt x="318" y="734"/>
                </a:lnTo>
                <a:lnTo>
                  <a:pt x="312" y="732"/>
                </a:lnTo>
                <a:lnTo>
                  <a:pt x="306" y="734"/>
                </a:lnTo>
                <a:lnTo>
                  <a:pt x="300" y="736"/>
                </a:lnTo>
                <a:lnTo>
                  <a:pt x="296" y="742"/>
                </a:lnTo>
                <a:lnTo>
                  <a:pt x="296" y="748"/>
                </a:lnTo>
                <a:lnTo>
                  <a:pt x="298" y="752"/>
                </a:lnTo>
                <a:lnTo>
                  <a:pt x="300" y="756"/>
                </a:lnTo>
                <a:lnTo>
                  <a:pt x="302" y="762"/>
                </a:lnTo>
                <a:lnTo>
                  <a:pt x="294" y="764"/>
                </a:lnTo>
                <a:lnTo>
                  <a:pt x="286" y="766"/>
                </a:lnTo>
                <a:lnTo>
                  <a:pt x="280" y="774"/>
                </a:lnTo>
                <a:lnTo>
                  <a:pt x="278" y="780"/>
                </a:lnTo>
                <a:lnTo>
                  <a:pt x="278" y="788"/>
                </a:lnTo>
                <a:lnTo>
                  <a:pt x="264" y="788"/>
                </a:lnTo>
                <a:lnTo>
                  <a:pt x="254" y="786"/>
                </a:lnTo>
                <a:lnTo>
                  <a:pt x="244" y="784"/>
                </a:lnTo>
                <a:lnTo>
                  <a:pt x="236" y="782"/>
                </a:lnTo>
                <a:lnTo>
                  <a:pt x="232" y="782"/>
                </a:lnTo>
                <a:lnTo>
                  <a:pt x="234" y="784"/>
                </a:lnTo>
                <a:lnTo>
                  <a:pt x="234" y="788"/>
                </a:lnTo>
                <a:lnTo>
                  <a:pt x="226" y="786"/>
                </a:lnTo>
                <a:lnTo>
                  <a:pt x="222" y="786"/>
                </a:lnTo>
                <a:lnTo>
                  <a:pt x="216" y="788"/>
                </a:lnTo>
                <a:lnTo>
                  <a:pt x="214" y="794"/>
                </a:lnTo>
                <a:lnTo>
                  <a:pt x="214" y="804"/>
                </a:lnTo>
                <a:lnTo>
                  <a:pt x="220" y="808"/>
                </a:lnTo>
                <a:lnTo>
                  <a:pt x="228" y="810"/>
                </a:lnTo>
                <a:lnTo>
                  <a:pt x="246" y="812"/>
                </a:lnTo>
                <a:lnTo>
                  <a:pt x="266" y="812"/>
                </a:lnTo>
                <a:lnTo>
                  <a:pt x="274" y="814"/>
                </a:lnTo>
                <a:lnTo>
                  <a:pt x="282" y="816"/>
                </a:lnTo>
                <a:lnTo>
                  <a:pt x="286" y="814"/>
                </a:lnTo>
                <a:lnTo>
                  <a:pt x="290" y="814"/>
                </a:lnTo>
                <a:lnTo>
                  <a:pt x="294" y="814"/>
                </a:lnTo>
                <a:lnTo>
                  <a:pt x="298" y="814"/>
                </a:lnTo>
                <a:lnTo>
                  <a:pt x="314" y="816"/>
                </a:lnTo>
                <a:lnTo>
                  <a:pt x="328" y="816"/>
                </a:lnTo>
                <a:lnTo>
                  <a:pt x="344" y="812"/>
                </a:lnTo>
                <a:lnTo>
                  <a:pt x="358" y="808"/>
                </a:lnTo>
                <a:lnTo>
                  <a:pt x="372" y="802"/>
                </a:lnTo>
                <a:lnTo>
                  <a:pt x="388" y="798"/>
                </a:lnTo>
                <a:lnTo>
                  <a:pt x="402" y="794"/>
                </a:lnTo>
                <a:lnTo>
                  <a:pt x="420" y="796"/>
                </a:lnTo>
                <a:lnTo>
                  <a:pt x="422" y="804"/>
                </a:lnTo>
                <a:lnTo>
                  <a:pt x="426" y="808"/>
                </a:lnTo>
                <a:lnTo>
                  <a:pt x="432" y="810"/>
                </a:lnTo>
                <a:lnTo>
                  <a:pt x="438" y="812"/>
                </a:lnTo>
                <a:lnTo>
                  <a:pt x="436" y="818"/>
                </a:lnTo>
                <a:lnTo>
                  <a:pt x="434" y="820"/>
                </a:lnTo>
                <a:lnTo>
                  <a:pt x="430" y="820"/>
                </a:lnTo>
                <a:lnTo>
                  <a:pt x="424" y="818"/>
                </a:lnTo>
                <a:lnTo>
                  <a:pt x="422" y="818"/>
                </a:lnTo>
                <a:lnTo>
                  <a:pt x="420" y="822"/>
                </a:lnTo>
                <a:lnTo>
                  <a:pt x="426" y="826"/>
                </a:lnTo>
                <a:lnTo>
                  <a:pt x="432" y="828"/>
                </a:lnTo>
                <a:lnTo>
                  <a:pt x="440" y="830"/>
                </a:lnTo>
                <a:lnTo>
                  <a:pt x="448" y="828"/>
                </a:lnTo>
                <a:lnTo>
                  <a:pt x="464" y="824"/>
                </a:lnTo>
                <a:lnTo>
                  <a:pt x="472" y="822"/>
                </a:lnTo>
                <a:lnTo>
                  <a:pt x="478" y="822"/>
                </a:lnTo>
                <a:lnTo>
                  <a:pt x="480" y="828"/>
                </a:lnTo>
                <a:lnTo>
                  <a:pt x="478" y="834"/>
                </a:lnTo>
                <a:lnTo>
                  <a:pt x="474" y="840"/>
                </a:lnTo>
                <a:lnTo>
                  <a:pt x="470" y="844"/>
                </a:lnTo>
                <a:lnTo>
                  <a:pt x="460" y="850"/>
                </a:lnTo>
                <a:lnTo>
                  <a:pt x="456" y="854"/>
                </a:lnTo>
                <a:lnTo>
                  <a:pt x="454" y="860"/>
                </a:lnTo>
                <a:lnTo>
                  <a:pt x="456" y="864"/>
                </a:lnTo>
                <a:lnTo>
                  <a:pt x="458" y="868"/>
                </a:lnTo>
                <a:lnTo>
                  <a:pt x="464" y="876"/>
                </a:lnTo>
                <a:lnTo>
                  <a:pt x="472" y="882"/>
                </a:lnTo>
                <a:lnTo>
                  <a:pt x="478" y="890"/>
                </a:lnTo>
                <a:lnTo>
                  <a:pt x="478" y="894"/>
                </a:lnTo>
                <a:lnTo>
                  <a:pt x="478" y="896"/>
                </a:lnTo>
                <a:lnTo>
                  <a:pt x="472" y="900"/>
                </a:lnTo>
                <a:lnTo>
                  <a:pt x="466" y="906"/>
                </a:lnTo>
                <a:lnTo>
                  <a:pt x="464" y="908"/>
                </a:lnTo>
                <a:lnTo>
                  <a:pt x="462" y="910"/>
                </a:lnTo>
                <a:lnTo>
                  <a:pt x="464" y="914"/>
                </a:lnTo>
                <a:lnTo>
                  <a:pt x="466" y="918"/>
                </a:lnTo>
                <a:lnTo>
                  <a:pt x="470" y="918"/>
                </a:lnTo>
                <a:lnTo>
                  <a:pt x="476" y="918"/>
                </a:lnTo>
                <a:lnTo>
                  <a:pt x="474" y="922"/>
                </a:lnTo>
                <a:lnTo>
                  <a:pt x="470" y="926"/>
                </a:lnTo>
                <a:lnTo>
                  <a:pt x="466" y="932"/>
                </a:lnTo>
                <a:lnTo>
                  <a:pt x="468" y="936"/>
                </a:lnTo>
                <a:lnTo>
                  <a:pt x="472" y="936"/>
                </a:lnTo>
                <a:lnTo>
                  <a:pt x="474" y="934"/>
                </a:lnTo>
                <a:lnTo>
                  <a:pt x="478" y="928"/>
                </a:lnTo>
                <a:lnTo>
                  <a:pt x="482" y="922"/>
                </a:lnTo>
                <a:lnTo>
                  <a:pt x="484" y="920"/>
                </a:lnTo>
                <a:lnTo>
                  <a:pt x="488" y="918"/>
                </a:lnTo>
                <a:lnTo>
                  <a:pt x="496" y="908"/>
                </a:lnTo>
                <a:lnTo>
                  <a:pt x="504" y="896"/>
                </a:lnTo>
                <a:lnTo>
                  <a:pt x="504" y="888"/>
                </a:lnTo>
                <a:lnTo>
                  <a:pt x="508" y="882"/>
                </a:lnTo>
                <a:lnTo>
                  <a:pt x="532" y="892"/>
                </a:lnTo>
                <a:lnTo>
                  <a:pt x="556" y="898"/>
                </a:lnTo>
                <a:lnTo>
                  <a:pt x="604" y="912"/>
                </a:lnTo>
                <a:lnTo>
                  <a:pt x="626" y="922"/>
                </a:lnTo>
                <a:lnTo>
                  <a:pt x="646" y="932"/>
                </a:lnTo>
                <a:lnTo>
                  <a:pt x="664" y="944"/>
                </a:lnTo>
                <a:lnTo>
                  <a:pt x="682" y="960"/>
                </a:lnTo>
                <a:lnTo>
                  <a:pt x="698" y="980"/>
                </a:lnTo>
                <a:lnTo>
                  <a:pt x="706" y="990"/>
                </a:lnTo>
                <a:lnTo>
                  <a:pt x="718" y="1000"/>
                </a:lnTo>
                <a:lnTo>
                  <a:pt x="718" y="1004"/>
                </a:lnTo>
                <a:lnTo>
                  <a:pt x="718" y="1008"/>
                </a:lnTo>
                <a:lnTo>
                  <a:pt x="720" y="1014"/>
                </a:lnTo>
                <a:lnTo>
                  <a:pt x="738" y="1024"/>
                </a:lnTo>
                <a:lnTo>
                  <a:pt x="752" y="1034"/>
                </a:lnTo>
                <a:lnTo>
                  <a:pt x="764" y="1048"/>
                </a:lnTo>
                <a:lnTo>
                  <a:pt x="768" y="1056"/>
                </a:lnTo>
                <a:lnTo>
                  <a:pt x="772" y="1064"/>
                </a:lnTo>
                <a:lnTo>
                  <a:pt x="788" y="1078"/>
                </a:lnTo>
                <a:lnTo>
                  <a:pt x="796" y="1086"/>
                </a:lnTo>
                <a:lnTo>
                  <a:pt x="802" y="1096"/>
                </a:lnTo>
                <a:lnTo>
                  <a:pt x="804" y="1100"/>
                </a:lnTo>
                <a:lnTo>
                  <a:pt x="810" y="1102"/>
                </a:lnTo>
                <a:lnTo>
                  <a:pt x="822" y="1108"/>
                </a:lnTo>
                <a:lnTo>
                  <a:pt x="834" y="1116"/>
                </a:lnTo>
                <a:lnTo>
                  <a:pt x="838" y="1120"/>
                </a:lnTo>
                <a:lnTo>
                  <a:pt x="840" y="1124"/>
                </a:lnTo>
                <a:lnTo>
                  <a:pt x="840" y="1128"/>
                </a:lnTo>
                <a:lnTo>
                  <a:pt x="838" y="1130"/>
                </a:lnTo>
                <a:lnTo>
                  <a:pt x="830" y="1136"/>
                </a:lnTo>
                <a:lnTo>
                  <a:pt x="820" y="1140"/>
                </a:lnTo>
                <a:lnTo>
                  <a:pt x="806" y="1144"/>
                </a:lnTo>
                <a:lnTo>
                  <a:pt x="776" y="1148"/>
                </a:lnTo>
                <a:lnTo>
                  <a:pt x="752" y="1150"/>
                </a:lnTo>
                <a:lnTo>
                  <a:pt x="728" y="1150"/>
                </a:lnTo>
                <a:lnTo>
                  <a:pt x="710" y="1154"/>
                </a:lnTo>
                <a:lnTo>
                  <a:pt x="702" y="1156"/>
                </a:lnTo>
                <a:lnTo>
                  <a:pt x="694" y="1156"/>
                </a:lnTo>
                <a:lnTo>
                  <a:pt x="688" y="1154"/>
                </a:lnTo>
                <a:lnTo>
                  <a:pt x="684" y="1150"/>
                </a:lnTo>
                <a:lnTo>
                  <a:pt x="680" y="1148"/>
                </a:lnTo>
                <a:lnTo>
                  <a:pt x="678" y="1146"/>
                </a:lnTo>
                <a:lnTo>
                  <a:pt x="670" y="1148"/>
                </a:lnTo>
                <a:lnTo>
                  <a:pt x="664" y="1150"/>
                </a:lnTo>
                <a:lnTo>
                  <a:pt x="652" y="1156"/>
                </a:lnTo>
                <a:lnTo>
                  <a:pt x="646" y="1158"/>
                </a:lnTo>
                <a:lnTo>
                  <a:pt x="640" y="1160"/>
                </a:lnTo>
                <a:lnTo>
                  <a:pt x="632" y="1160"/>
                </a:lnTo>
                <a:lnTo>
                  <a:pt x="626" y="1158"/>
                </a:lnTo>
                <a:lnTo>
                  <a:pt x="616" y="1160"/>
                </a:lnTo>
                <a:lnTo>
                  <a:pt x="602" y="1164"/>
                </a:lnTo>
                <a:lnTo>
                  <a:pt x="586" y="1166"/>
                </a:lnTo>
                <a:lnTo>
                  <a:pt x="572" y="1166"/>
                </a:lnTo>
                <a:lnTo>
                  <a:pt x="564" y="1162"/>
                </a:lnTo>
                <a:lnTo>
                  <a:pt x="554" y="1158"/>
                </a:lnTo>
                <a:lnTo>
                  <a:pt x="536" y="1154"/>
                </a:lnTo>
                <a:lnTo>
                  <a:pt x="530" y="1150"/>
                </a:lnTo>
                <a:lnTo>
                  <a:pt x="524" y="1144"/>
                </a:lnTo>
                <a:lnTo>
                  <a:pt x="516" y="1146"/>
                </a:lnTo>
                <a:lnTo>
                  <a:pt x="510" y="1144"/>
                </a:lnTo>
                <a:lnTo>
                  <a:pt x="502" y="1142"/>
                </a:lnTo>
                <a:lnTo>
                  <a:pt x="496" y="1138"/>
                </a:lnTo>
                <a:lnTo>
                  <a:pt x="484" y="1128"/>
                </a:lnTo>
                <a:lnTo>
                  <a:pt x="474" y="1118"/>
                </a:lnTo>
                <a:lnTo>
                  <a:pt x="462" y="1114"/>
                </a:lnTo>
                <a:lnTo>
                  <a:pt x="452" y="1106"/>
                </a:lnTo>
                <a:lnTo>
                  <a:pt x="444" y="1098"/>
                </a:lnTo>
                <a:lnTo>
                  <a:pt x="436" y="1088"/>
                </a:lnTo>
                <a:lnTo>
                  <a:pt x="436" y="1078"/>
                </a:lnTo>
                <a:lnTo>
                  <a:pt x="440" y="1070"/>
                </a:lnTo>
                <a:lnTo>
                  <a:pt x="444" y="1062"/>
                </a:lnTo>
                <a:lnTo>
                  <a:pt x="446" y="1052"/>
                </a:lnTo>
                <a:lnTo>
                  <a:pt x="454" y="1046"/>
                </a:lnTo>
                <a:lnTo>
                  <a:pt x="456" y="1040"/>
                </a:lnTo>
                <a:lnTo>
                  <a:pt x="456" y="1034"/>
                </a:lnTo>
                <a:lnTo>
                  <a:pt x="452" y="1036"/>
                </a:lnTo>
                <a:lnTo>
                  <a:pt x="450" y="1042"/>
                </a:lnTo>
                <a:lnTo>
                  <a:pt x="444" y="1054"/>
                </a:lnTo>
                <a:lnTo>
                  <a:pt x="436" y="1064"/>
                </a:lnTo>
                <a:lnTo>
                  <a:pt x="434" y="1070"/>
                </a:lnTo>
                <a:lnTo>
                  <a:pt x="432" y="1078"/>
                </a:lnTo>
                <a:lnTo>
                  <a:pt x="428" y="1078"/>
                </a:lnTo>
                <a:lnTo>
                  <a:pt x="424" y="1078"/>
                </a:lnTo>
                <a:lnTo>
                  <a:pt x="420" y="1078"/>
                </a:lnTo>
                <a:lnTo>
                  <a:pt x="414" y="1078"/>
                </a:lnTo>
                <a:lnTo>
                  <a:pt x="412" y="1078"/>
                </a:lnTo>
                <a:lnTo>
                  <a:pt x="410" y="1076"/>
                </a:lnTo>
                <a:lnTo>
                  <a:pt x="406" y="1070"/>
                </a:lnTo>
                <a:lnTo>
                  <a:pt x="398" y="1068"/>
                </a:lnTo>
                <a:lnTo>
                  <a:pt x="396" y="1066"/>
                </a:lnTo>
                <a:lnTo>
                  <a:pt x="398" y="1062"/>
                </a:lnTo>
                <a:lnTo>
                  <a:pt x="396" y="1062"/>
                </a:lnTo>
                <a:lnTo>
                  <a:pt x="396" y="1066"/>
                </a:lnTo>
                <a:lnTo>
                  <a:pt x="396" y="1070"/>
                </a:lnTo>
                <a:lnTo>
                  <a:pt x="386" y="1070"/>
                </a:lnTo>
                <a:lnTo>
                  <a:pt x="378" y="1066"/>
                </a:lnTo>
                <a:lnTo>
                  <a:pt x="362" y="1060"/>
                </a:lnTo>
                <a:lnTo>
                  <a:pt x="356" y="1044"/>
                </a:lnTo>
                <a:lnTo>
                  <a:pt x="352" y="1038"/>
                </a:lnTo>
                <a:lnTo>
                  <a:pt x="346" y="1032"/>
                </a:lnTo>
                <a:lnTo>
                  <a:pt x="344" y="1014"/>
                </a:lnTo>
                <a:lnTo>
                  <a:pt x="338" y="996"/>
                </a:lnTo>
                <a:lnTo>
                  <a:pt x="326" y="966"/>
                </a:lnTo>
                <a:lnTo>
                  <a:pt x="314" y="974"/>
                </a:lnTo>
                <a:lnTo>
                  <a:pt x="308" y="980"/>
                </a:lnTo>
                <a:lnTo>
                  <a:pt x="306" y="986"/>
                </a:lnTo>
                <a:lnTo>
                  <a:pt x="308" y="996"/>
                </a:lnTo>
                <a:lnTo>
                  <a:pt x="312" y="1004"/>
                </a:lnTo>
                <a:lnTo>
                  <a:pt x="314" y="1016"/>
                </a:lnTo>
                <a:lnTo>
                  <a:pt x="314" y="1022"/>
                </a:lnTo>
                <a:lnTo>
                  <a:pt x="314" y="1028"/>
                </a:lnTo>
                <a:lnTo>
                  <a:pt x="314" y="1030"/>
                </a:lnTo>
                <a:lnTo>
                  <a:pt x="312" y="1030"/>
                </a:lnTo>
                <a:lnTo>
                  <a:pt x="310" y="1028"/>
                </a:lnTo>
                <a:lnTo>
                  <a:pt x="304" y="1022"/>
                </a:lnTo>
                <a:lnTo>
                  <a:pt x="302" y="1022"/>
                </a:lnTo>
                <a:lnTo>
                  <a:pt x="298" y="1022"/>
                </a:lnTo>
                <a:lnTo>
                  <a:pt x="294" y="1022"/>
                </a:lnTo>
                <a:lnTo>
                  <a:pt x="266" y="992"/>
                </a:lnTo>
                <a:lnTo>
                  <a:pt x="254" y="978"/>
                </a:lnTo>
                <a:lnTo>
                  <a:pt x="242" y="960"/>
                </a:lnTo>
                <a:lnTo>
                  <a:pt x="252" y="934"/>
                </a:lnTo>
                <a:lnTo>
                  <a:pt x="260" y="922"/>
                </a:lnTo>
                <a:lnTo>
                  <a:pt x="264" y="918"/>
                </a:lnTo>
                <a:lnTo>
                  <a:pt x="270" y="914"/>
                </a:lnTo>
                <a:lnTo>
                  <a:pt x="280" y="892"/>
                </a:lnTo>
                <a:lnTo>
                  <a:pt x="274" y="892"/>
                </a:lnTo>
                <a:lnTo>
                  <a:pt x="270" y="892"/>
                </a:lnTo>
                <a:lnTo>
                  <a:pt x="262" y="898"/>
                </a:lnTo>
                <a:lnTo>
                  <a:pt x="258" y="904"/>
                </a:lnTo>
                <a:lnTo>
                  <a:pt x="252" y="910"/>
                </a:lnTo>
                <a:lnTo>
                  <a:pt x="246" y="908"/>
                </a:lnTo>
                <a:lnTo>
                  <a:pt x="242" y="906"/>
                </a:lnTo>
                <a:lnTo>
                  <a:pt x="238" y="904"/>
                </a:lnTo>
                <a:lnTo>
                  <a:pt x="232" y="902"/>
                </a:lnTo>
                <a:lnTo>
                  <a:pt x="226" y="916"/>
                </a:lnTo>
                <a:lnTo>
                  <a:pt x="224" y="922"/>
                </a:lnTo>
                <a:lnTo>
                  <a:pt x="220" y="928"/>
                </a:lnTo>
                <a:lnTo>
                  <a:pt x="216" y="924"/>
                </a:lnTo>
                <a:lnTo>
                  <a:pt x="212" y="918"/>
                </a:lnTo>
                <a:lnTo>
                  <a:pt x="210" y="904"/>
                </a:lnTo>
                <a:lnTo>
                  <a:pt x="212" y="890"/>
                </a:lnTo>
                <a:lnTo>
                  <a:pt x="214" y="884"/>
                </a:lnTo>
                <a:lnTo>
                  <a:pt x="218" y="880"/>
                </a:lnTo>
                <a:lnTo>
                  <a:pt x="214" y="848"/>
                </a:lnTo>
                <a:lnTo>
                  <a:pt x="210" y="830"/>
                </a:lnTo>
                <a:lnTo>
                  <a:pt x="206" y="812"/>
                </a:lnTo>
                <a:lnTo>
                  <a:pt x="196" y="788"/>
                </a:lnTo>
                <a:lnTo>
                  <a:pt x="190" y="780"/>
                </a:lnTo>
                <a:lnTo>
                  <a:pt x="188" y="776"/>
                </a:lnTo>
                <a:lnTo>
                  <a:pt x="184" y="774"/>
                </a:lnTo>
                <a:lnTo>
                  <a:pt x="178" y="774"/>
                </a:lnTo>
                <a:lnTo>
                  <a:pt x="172" y="776"/>
                </a:lnTo>
                <a:lnTo>
                  <a:pt x="168" y="780"/>
                </a:lnTo>
                <a:lnTo>
                  <a:pt x="166" y="786"/>
                </a:lnTo>
                <a:lnTo>
                  <a:pt x="166" y="790"/>
                </a:lnTo>
                <a:lnTo>
                  <a:pt x="168" y="796"/>
                </a:lnTo>
                <a:lnTo>
                  <a:pt x="174" y="810"/>
                </a:lnTo>
                <a:lnTo>
                  <a:pt x="176" y="818"/>
                </a:lnTo>
                <a:lnTo>
                  <a:pt x="176" y="826"/>
                </a:lnTo>
                <a:lnTo>
                  <a:pt x="176" y="834"/>
                </a:lnTo>
                <a:lnTo>
                  <a:pt x="174" y="840"/>
                </a:lnTo>
                <a:lnTo>
                  <a:pt x="172" y="844"/>
                </a:lnTo>
                <a:lnTo>
                  <a:pt x="168" y="846"/>
                </a:lnTo>
                <a:lnTo>
                  <a:pt x="164" y="846"/>
                </a:lnTo>
                <a:lnTo>
                  <a:pt x="160" y="848"/>
                </a:lnTo>
                <a:lnTo>
                  <a:pt x="154" y="858"/>
                </a:lnTo>
                <a:lnTo>
                  <a:pt x="146" y="866"/>
                </a:lnTo>
                <a:lnTo>
                  <a:pt x="146" y="872"/>
                </a:lnTo>
                <a:lnTo>
                  <a:pt x="146" y="878"/>
                </a:lnTo>
                <a:lnTo>
                  <a:pt x="144" y="888"/>
                </a:lnTo>
                <a:lnTo>
                  <a:pt x="144" y="892"/>
                </a:lnTo>
                <a:lnTo>
                  <a:pt x="142" y="892"/>
                </a:lnTo>
                <a:lnTo>
                  <a:pt x="134" y="894"/>
                </a:lnTo>
                <a:lnTo>
                  <a:pt x="128" y="902"/>
                </a:lnTo>
                <a:lnTo>
                  <a:pt x="122" y="912"/>
                </a:lnTo>
                <a:lnTo>
                  <a:pt x="114" y="908"/>
                </a:lnTo>
                <a:lnTo>
                  <a:pt x="108" y="902"/>
                </a:lnTo>
                <a:lnTo>
                  <a:pt x="102" y="896"/>
                </a:lnTo>
                <a:lnTo>
                  <a:pt x="94" y="892"/>
                </a:lnTo>
                <a:lnTo>
                  <a:pt x="86" y="894"/>
                </a:lnTo>
                <a:lnTo>
                  <a:pt x="78" y="898"/>
                </a:lnTo>
                <a:lnTo>
                  <a:pt x="72" y="904"/>
                </a:lnTo>
                <a:lnTo>
                  <a:pt x="70" y="910"/>
                </a:lnTo>
                <a:lnTo>
                  <a:pt x="72" y="916"/>
                </a:lnTo>
                <a:lnTo>
                  <a:pt x="78" y="922"/>
                </a:lnTo>
                <a:lnTo>
                  <a:pt x="92" y="932"/>
                </a:lnTo>
                <a:lnTo>
                  <a:pt x="106" y="944"/>
                </a:lnTo>
                <a:lnTo>
                  <a:pt x="110" y="952"/>
                </a:lnTo>
                <a:lnTo>
                  <a:pt x="112" y="958"/>
                </a:lnTo>
                <a:lnTo>
                  <a:pt x="110" y="960"/>
                </a:lnTo>
                <a:lnTo>
                  <a:pt x="108" y="964"/>
                </a:lnTo>
                <a:lnTo>
                  <a:pt x="106" y="966"/>
                </a:lnTo>
                <a:lnTo>
                  <a:pt x="102" y="968"/>
                </a:lnTo>
                <a:lnTo>
                  <a:pt x="96" y="968"/>
                </a:lnTo>
                <a:lnTo>
                  <a:pt x="86" y="966"/>
                </a:lnTo>
                <a:lnTo>
                  <a:pt x="68" y="960"/>
                </a:lnTo>
                <a:lnTo>
                  <a:pt x="58" y="956"/>
                </a:lnTo>
                <a:lnTo>
                  <a:pt x="50" y="956"/>
                </a:lnTo>
                <a:lnTo>
                  <a:pt x="44" y="958"/>
                </a:lnTo>
                <a:lnTo>
                  <a:pt x="42" y="962"/>
                </a:lnTo>
                <a:lnTo>
                  <a:pt x="40" y="966"/>
                </a:lnTo>
                <a:lnTo>
                  <a:pt x="40" y="972"/>
                </a:lnTo>
                <a:lnTo>
                  <a:pt x="44" y="976"/>
                </a:lnTo>
                <a:lnTo>
                  <a:pt x="54" y="982"/>
                </a:lnTo>
                <a:lnTo>
                  <a:pt x="52" y="986"/>
                </a:lnTo>
                <a:lnTo>
                  <a:pt x="54" y="990"/>
                </a:lnTo>
                <a:lnTo>
                  <a:pt x="58" y="996"/>
                </a:lnTo>
                <a:lnTo>
                  <a:pt x="50" y="996"/>
                </a:lnTo>
                <a:lnTo>
                  <a:pt x="44" y="996"/>
                </a:lnTo>
                <a:lnTo>
                  <a:pt x="38" y="1000"/>
                </a:lnTo>
                <a:lnTo>
                  <a:pt x="34" y="1004"/>
                </a:lnTo>
                <a:lnTo>
                  <a:pt x="32" y="1008"/>
                </a:lnTo>
                <a:lnTo>
                  <a:pt x="30" y="1014"/>
                </a:lnTo>
                <a:lnTo>
                  <a:pt x="28" y="1028"/>
                </a:lnTo>
                <a:lnTo>
                  <a:pt x="28" y="1030"/>
                </a:lnTo>
                <a:lnTo>
                  <a:pt x="30" y="1032"/>
                </a:lnTo>
                <a:lnTo>
                  <a:pt x="36" y="1032"/>
                </a:lnTo>
                <a:lnTo>
                  <a:pt x="42" y="1032"/>
                </a:lnTo>
                <a:lnTo>
                  <a:pt x="48" y="1034"/>
                </a:lnTo>
                <a:lnTo>
                  <a:pt x="44" y="1044"/>
                </a:lnTo>
                <a:lnTo>
                  <a:pt x="42" y="1048"/>
                </a:lnTo>
                <a:lnTo>
                  <a:pt x="38" y="1050"/>
                </a:lnTo>
                <a:lnTo>
                  <a:pt x="42" y="1052"/>
                </a:lnTo>
                <a:lnTo>
                  <a:pt x="44" y="1054"/>
                </a:lnTo>
                <a:lnTo>
                  <a:pt x="46" y="1062"/>
                </a:lnTo>
                <a:lnTo>
                  <a:pt x="44" y="1068"/>
                </a:lnTo>
                <a:lnTo>
                  <a:pt x="38" y="1072"/>
                </a:lnTo>
                <a:lnTo>
                  <a:pt x="26" y="1074"/>
                </a:lnTo>
                <a:lnTo>
                  <a:pt x="12" y="1076"/>
                </a:lnTo>
                <a:lnTo>
                  <a:pt x="6" y="1078"/>
                </a:lnTo>
                <a:lnTo>
                  <a:pt x="0" y="1082"/>
                </a:lnTo>
                <a:lnTo>
                  <a:pt x="0" y="1092"/>
                </a:lnTo>
                <a:lnTo>
                  <a:pt x="4" y="1098"/>
                </a:lnTo>
                <a:lnTo>
                  <a:pt x="8" y="1102"/>
                </a:lnTo>
                <a:lnTo>
                  <a:pt x="14" y="1106"/>
                </a:lnTo>
                <a:lnTo>
                  <a:pt x="22" y="1108"/>
                </a:lnTo>
                <a:lnTo>
                  <a:pt x="30" y="1108"/>
                </a:lnTo>
                <a:lnTo>
                  <a:pt x="46" y="1108"/>
                </a:lnTo>
                <a:lnTo>
                  <a:pt x="56" y="1106"/>
                </a:lnTo>
                <a:lnTo>
                  <a:pt x="66" y="1102"/>
                </a:lnTo>
                <a:lnTo>
                  <a:pt x="74" y="1096"/>
                </a:lnTo>
                <a:lnTo>
                  <a:pt x="82" y="1090"/>
                </a:lnTo>
                <a:lnTo>
                  <a:pt x="94" y="1076"/>
                </a:lnTo>
                <a:lnTo>
                  <a:pt x="102" y="1060"/>
                </a:lnTo>
                <a:lnTo>
                  <a:pt x="108" y="1058"/>
                </a:lnTo>
                <a:lnTo>
                  <a:pt x="112" y="1060"/>
                </a:lnTo>
                <a:lnTo>
                  <a:pt x="118" y="1060"/>
                </a:lnTo>
                <a:lnTo>
                  <a:pt x="126" y="1062"/>
                </a:lnTo>
                <a:lnTo>
                  <a:pt x="128" y="1070"/>
                </a:lnTo>
                <a:lnTo>
                  <a:pt x="132" y="1078"/>
                </a:lnTo>
                <a:lnTo>
                  <a:pt x="142" y="1092"/>
                </a:lnTo>
                <a:lnTo>
                  <a:pt x="158" y="1098"/>
                </a:lnTo>
                <a:lnTo>
                  <a:pt x="170" y="1106"/>
                </a:lnTo>
                <a:lnTo>
                  <a:pt x="182" y="1114"/>
                </a:lnTo>
                <a:lnTo>
                  <a:pt x="192" y="1124"/>
                </a:lnTo>
                <a:lnTo>
                  <a:pt x="214" y="1144"/>
                </a:lnTo>
                <a:lnTo>
                  <a:pt x="232" y="1166"/>
                </a:lnTo>
                <a:lnTo>
                  <a:pt x="244" y="1172"/>
                </a:lnTo>
                <a:lnTo>
                  <a:pt x="248" y="1176"/>
                </a:lnTo>
                <a:lnTo>
                  <a:pt x="254" y="1180"/>
                </a:lnTo>
                <a:lnTo>
                  <a:pt x="272" y="1184"/>
                </a:lnTo>
                <a:lnTo>
                  <a:pt x="290" y="1190"/>
                </a:lnTo>
                <a:lnTo>
                  <a:pt x="322" y="1206"/>
                </a:lnTo>
                <a:lnTo>
                  <a:pt x="342" y="1214"/>
                </a:lnTo>
                <a:lnTo>
                  <a:pt x="350" y="1220"/>
                </a:lnTo>
                <a:lnTo>
                  <a:pt x="358" y="1226"/>
                </a:lnTo>
                <a:lnTo>
                  <a:pt x="364" y="1226"/>
                </a:lnTo>
                <a:lnTo>
                  <a:pt x="368" y="1228"/>
                </a:lnTo>
                <a:lnTo>
                  <a:pt x="380" y="1240"/>
                </a:lnTo>
                <a:lnTo>
                  <a:pt x="392" y="1252"/>
                </a:lnTo>
                <a:lnTo>
                  <a:pt x="406" y="1262"/>
                </a:lnTo>
                <a:lnTo>
                  <a:pt x="412" y="1266"/>
                </a:lnTo>
                <a:lnTo>
                  <a:pt x="418" y="1272"/>
                </a:lnTo>
                <a:lnTo>
                  <a:pt x="424" y="1282"/>
                </a:lnTo>
                <a:lnTo>
                  <a:pt x="428" y="1292"/>
                </a:lnTo>
                <a:lnTo>
                  <a:pt x="432" y="1302"/>
                </a:lnTo>
                <a:lnTo>
                  <a:pt x="436" y="1304"/>
                </a:lnTo>
                <a:lnTo>
                  <a:pt x="442" y="1308"/>
                </a:lnTo>
                <a:lnTo>
                  <a:pt x="442" y="1316"/>
                </a:lnTo>
                <a:lnTo>
                  <a:pt x="446" y="1320"/>
                </a:lnTo>
                <a:lnTo>
                  <a:pt x="450" y="1326"/>
                </a:lnTo>
                <a:lnTo>
                  <a:pt x="454" y="1332"/>
                </a:lnTo>
                <a:lnTo>
                  <a:pt x="472" y="1338"/>
                </a:lnTo>
                <a:lnTo>
                  <a:pt x="490" y="1346"/>
                </a:lnTo>
                <a:lnTo>
                  <a:pt x="524" y="1364"/>
                </a:lnTo>
                <a:lnTo>
                  <a:pt x="556" y="1382"/>
                </a:lnTo>
                <a:lnTo>
                  <a:pt x="592" y="1398"/>
                </a:lnTo>
                <a:lnTo>
                  <a:pt x="616" y="1398"/>
                </a:lnTo>
                <a:lnTo>
                  <a:pt x="638" y="1398"/>
                </a:lnTo>
                <a:lnTo>
                  <a:pt x="650" y="1398"/>
                </a:lnTo>
                <a:lnTo>
                  <a:pt x="662" y="1398"/>
                </a:lnTo>
                <a:lnTo>
                  <a:pt x="684" y="1402"/>
                </a:lnTo>
                <a:lnTo>
                  <a:pt x="694" y="1400"/>
                </a:lnTo>
                <a:lnTo>
                  <a:pt x="708" y="1398"/>
                </a:lnTo>
                <a:lnTo>
                  <a:pt x="732" y="1398"/>
                </a:lnTo>
                <a:lnTo>
                  <a:pt x="744" y="1398"/>
                </a:lnTo>
                <a:lnTo>
                  <a:pt x="754" y="1394"/>
                </a:lnTo>
                <a:lnTo>
                  <a:pt x="758" y="1390"/>
                </a:lnTo>
                <a:lnTo>
                  <a:pt x="762" y="1388"/>
                </a:lnTo>
                <a:lnTo>
                  <a:pt x="770" y="1380"/>
                </a:lnTo>
                <a:lnTo>
                  <a:pt x="784" y="1372"/>
                </a:lnTo>
                <a:lnTo>
                  <a:pt x="802" y="1364"/>
                </a:lnTo>
                <a:lnTo>
                  <a:pt x="818" y="1356"/>
                </a:lnTo>
                <a:lnTo>
                  <a:pt x="832" y="1346"/>
                </a:lnTo>
                <a:lnTo>
                  <a:pt x="852" y="1330"/>
                </a:lnTo>
                <a:lnTo>
                  <a:pt x="872" y="1314"/>
                </a:lnTo>
                <a:lnTo>
                  <a:pt x="882" y="1308"/>
                </a:lnTo>
                <a:lnTo>
                  <a:pt x="894" y="1302"/>
                </a:lnTo>
                <a:lnTo>
                  <a:pt x="906" y="1300"/>
                </a:lnTo>
                <a:lnTo>
                  <a:pt x="914" y="1300"/>
                </a:lnTo>
                <a:lnTo>
                  <a:pt x="922" y="1302"/>
                </a:lnTo>
                <a:lnTo>
                  <a:pt x="928" y="1298"/>
                </a:lnTo>
                <a:lnTo>
                  <a:pt x="930" y="1294"/>
                </a:lnTo>
                <a:lnTo>
                  <a:pt x="934" y="1286"/>
                </a:lnTo>
                <a:lnTo>
                  <a:pt x="934" y="1278"/>
                </a:lnTo>
                <a:lnTo>
                  <a:pt x="966" y="1256"/>
                </a:lnTo>
                <a:lnTo>
                  <a:pt x="996" y="1232"/>
                </a:lnTo>
                <a:lnTo>
                  <a:pt x="1018" y="1232"/>
                </a:lnTo>
                <a:lnTo>
                  <a:pt x="1038" y="1230"/>
                </a:lnTo>
                <a:lnTo>
                  <a:pt x="1046" y="1236"/>
                </a:lnTo>
                <a:lnTo>
                  <a:pt x="1052" y="1244"/>
                </a:lnTo>
                <a:lnTo>
                  <a:pt x="1064" y="1258"/>
                </a:lnTo>
                <a:lnTo>
                  <a:pt x="1072" y="1264"/>
                </a:lnTo>
                <a:lnTo>
                  <a:pt x="1076" y="1266"/>
                </a:lnTo>
                <a:lnTo>
                  <a:pt x="1078" y="1270"/>
                </a:lnTo>
                <a:lnTo>
                  <a:pt x="1076" y="1276"/>
                </a:lnTo>
                <a:lnTo>
                  <a:pt x="1078" y="1276"/>
                </a:lnTo>
                <a:lnTo>
                  <a:pt x="1076" y="1276"/>
                </a:lnTo>
                <a:lnTo>
                  <a:pt x="1074" y="1280"/>
                </a:lnTo>
                <a:lnTo>
                  <a:pt x="1068" y="1284"/>
                </a:lnTo>
                <a:lnTo>
                  <a:pt x="1056" y="1288"/>
                </a:lnTo>
                <a:lnTo>
                  <a:pt x="1050" y="1290"/>
                </a:lnTo>
                <a:lnTo>
                  <a:pt x="1046" y="1292"/>
                </a:lnTo>
                <a:lnTo>
                  <a:pt x="1042" y="1296"/>
                </a:lnTo>
                <a:lnTo>
                  <a:pt x="1042" y="1302"/>
                </a:lnTo>
                <a:lnTo>
                  <a:pt x="1044" y="1306"/>
                </a:lnTo>
                <a:lnTo>
                  <a:pt x="1048" y="1308"/>
                </a:lnTo>
                <a:lnTo>
                  <a:pt x="1052" y="1306"/>
                </a:lnTo>
                <a:lnTo>
                  <a:pt x="1058" y="1306"/>
                </a:lnTo>
                <a:lnTo>
                  <a:pt x="1056" y="1310"/>
                </a:lnTo>
                <a:lnTo>
                  <a:pt x="1054" y="1314"/>
                </a:lnTo>
                <a:lnTo>
                  <a:pt x="1052" y="1316"/>
                </a:lnTo>
                <a:lnTo>
                  <a:pt x="1054" y="1320"/>
                </a:lnTo>
                <a:lnTo>
                  <a:pt x="1060" y="1318"/>
                </a:lnTo>
                <a:lnTo>
                  <a:pt x="1062" y="1314"/>
                </a:lnTo>
                <a:lnTo>
                  <a:pt x="1066" y="1308"/>
                </a:lnTo>
                <a:lnTo>
                  <a:pt x="1070" y="1302"/>
                </a:lnTo>
                <a:lnTo>
                  <a:pt x="1076" y="1302"/>
                </a:lnTo>
                <a:lnTo>
                  <a:pt x="1082" y="1300"/>
                </a:lnTo>
                <a:lnTo>
                  <a:pt x="1092" y="1292"/>
                </a:lnTo>
                <a:lnTo>
                  <a:pt x="1102" y="1284"/>
                </a:lnTo>
                <a:lnTo>
                  <a:pt x="1112" y="1278"/>
                </a:lnTo>
                <a:lnTo>
                  <a:pt x="1118" y="1278"/>
                </a:lnTo>
                <a:lnTo>
                  <a:pt x="1126" y="1278"/>
                </a:lnTo>
                <a:lnTo>
                  <a:pt x="1132" y="1276"/>
                </a:lnTo>
                <a:lnTo>
                  <a:pt x="1138" y="1272"/>
                </a:lnTo>
                <a:lnTo>
                  <a:pt x="1144" y="1278"/>
                </a:lnTo>
                <a:lnTo>
                  <a:pt x="1152" y="1286"/>
                </a:lnTo>
                <a:lnTo>
                  <a:pt x="1166" y="1302"/>
                </a:lnTo>
                <a:lnTo>
                  <a:pt x="1172" y="1310"/>
                </a:lnTo>
                <a:lnTo>
                  <a:pt x="1180" y="1318"/>
                </a:lnTo>
                <a:lnTo>
                  <a:pt x="1184" y="1326"/>
                </a:lnTo>
                <a:lnTo>
                  <a:pt x="1190" y="1336"/>
                </a:lnTo>
                <a:lnTo>
                  <a:pt x="1196" y="1344"/>
                </a:lnTo>
                <a:lnTo>
                  <a:pt x="1200" y="1350"/>
                </a:lnTo>
                <a:lnTo>
                  <a:pt x="1202" y="1354"/>
                </a:lnTo>
                <a:lnTo>
                  <a:pt x="1202" y="1360"/>
                </a:lnTo>
                <a:lnTo>
                  <a:pt x="1202" y="1366"/>
                </a:lnTo>
                <a:lnTo>
                  <a:pt x="1202" y="1380"/>
                </a:lnTo>
                <a:lnTo>
                  <a:pt x="1204" y="1404"/>
                </a:lnTo>
                <a:lnTo>
                  <a:pt x="1206" y="1418"/>
                </a:lnTo>
                <a:lnTo>
                  <a:pt x="1210" y="1432"/>
                </a:lnTo>
                <a:lnTo>
                  <a:pt x="1220" y="1456"/>
                </a:lnTo>
                <a:lnTo>
                  <a:pt x="1224" y="1468"/>
                </a:lnTo>
                <a:lnTo>
                  <a:pt x="1230" y="1482"/>
                </a:lnTo>
                <a:lnTo>
                  <a:pt x="1238" y="1508"/>
                </a:lnTo>
                <a:lnTo>
                  <a:pt x="1246" y="1534"/>
                </a:lnTo>
                <a:lnTo>
                  <a:pt x="1252" y="1566"/>
                </a:lnTo>
                <a:lnTo>
                  <a:pt x="1256" y="1580"/>
                </a:lnTo>
                <a:lnTo>
                  <a:pt x="1256" y="1592"/>
                </a:lnTo>
                <a:lnTo>
                  <a:pt x="1258" y="1628"/>
                </a:lnTo>
                <a:lnTo>
                  <a:pt x="1264" y="1640"/>
                </a:lnTo>
                <a:lnTo>
                  <a:pt x="1272" y="1720"/>
                </a:lnTo>
                <a:lnTo>
                  <a:pt x="1274" y="1760"/>
                </a:lnTo>
                <a:lnTo>
                  <a:pt x="1276" y="1800"/>
                </a:lnTo>
                <a:lnTo>
                  <a:pt x="1274" y="1858"/>
                </a:lnTo>
                <a:lnTo>
                  <a:pt x="1274" y="1886"/>
                </a:lnTo>
                <a:lnTo>
                  <a:pt x="1274" y="1916"/>
                </a:lnTo>
                <a:lnTo>
                  <a:pt x="1276" y="1976"/>
                </a:lnTo>
                <a:lnTo>
                  <a:pt x="1278" y="2038"/>
                </a:lnTo>
                <a:lnTo>
                  <a:pt x="1278" y="2048"/>
                </a:lnTo>
                <a:lnTo>
                  <a:pt x="1280" y="2060"/>
                </a:lnTo>
                <a:lnTo>
                  <a:pt x="1278" y="2092"/>
                </a:lnTo>
                <a:lnTo>
                  <a:pt x="1276" y="2126"/>
                </a:lnTo>
                <a:lnTo>
                  <a:pt x="1270" y="2190"/>
                </a:lnTo>
                <a:lnTo>
                  <a:pt x="1266" y="2220"/>
                </a:lnTo>
                <a:lnTo>
                  <a:pt x="1264" y="2236"/>
                </a:lnTo>
                <a:lnTo>
                  <a:pt x="1264" y="2252"/>
                </a:lnTo>
                <a:lnTo>
                  <a:pt x="1266" y="2270"/>
                </a:lnTo>
                <a:lnTo>
                  <a:pt x="1268" y="2290"/>
                </a:lnTo>
                <a:lnTo>
                  <a:pt x="1266" y="2324"/>
                </a:lnTo>
                <a:lnTo>
                  <a:pt x="1262" y="2358"/>
                </a:lnTo>
                <a:lnTo>
                  <a:pt x="1264" y="2370"/>
                </a:lnTo>
                <a:lnTo>
                  <a:pt x="1264" y="2380"/>
                </a:lnTo>
                <a:lnTo>
                  <a:pt x="1266" y="2392"/>
                </a:lnTo>
                <a:lnTo>
                  <a:pt x="1266" y="2402"/>
                </a:lnTo>
                <a:lnTo>
                  <a:pt x="1264" y="2406"/>
                </a:lnTo>
                <a:lnTo>
                  <a:pt x="1262" y="2412"/>
                </a:lnTo>
                <a:lnTo>
                  <a:pt x="1260" y="2466"/>
                </a:lnTo>
                <a:lnTo>
                  <a:pt x="1258" y="2526"/>
                </a:lnTo>
                <a:lnTo>
                  <a:pt x="1256" y="2548"/>
                </a:lnTo>
                <a:lnTo>
                  <a:pt x="1254" y="2566"/>
                </a:lnTo>
                <a:lnTo>
                  <a:pt x="1254" y="2586"/>
                </a:lnTo>
                <a:lnTo>
                  <a:pt x="1252" y="2602"/>
                </a:lnTo>
                <a:lnTo>
                  <a:pt x="1250" y="2616"/>
                </a:lnTo>
                <a:lnTo>
                  <a:pt x="1248" y="2642"/>
                </a:lnTo>
                <a:lnTo>
                  <a:pt x="1248" y="2670"/>
                </a:lnTo>
                <a:lnTo>
                  <a:pt x="1246" y="2724"/>
                </a:lnTo>
                <a:lnTo>
                  <a:pt x="1246" y="2786"/>
                </a:lnTo>
                <a:lnTo>
                  <a:pt x="1246" y="2846"/>
                </a:lnTo>
                <a:lnTo>
                  <a:pt x="1244" y="2850"/>
                </a:lnTo>
                <a:lnTo>
                  <a:pt x="1242" y="2854"/>
                </a:lnTo>
                <a:lnTo>
                  <a:pt x="1242" y="2864"/>
                </a:lnTo>
                <a:lnTo>
                  <a:pt x="1246" y="2874"/>
                </a:lnTo>
                <a:lnTo>
                  <a:pt x="1558" y="2874"/>
                </a:lnTo>
                <a:lnTo>
                  <a:pt x="1558" y="2872"/>
                </a:lnTo>
                <a:lnTo>
                  <a:pt x="1560" y="2820"/>
                </a:lnTo>
                <a:lnTo>
                  <a:pt x="1558" y="2766"/>
                </a:lnTo>
                <a:lnTo>
                  <a:pt x="1552" y="2648"/>
                </a:lnTo>
                <a:close/>
                <a:moveTo>
                  <a:pt x="2136" y="414"/>
                </a:moveTo>
                <a:lnTo>
                  <a:pt x="2136" y="414"/>
                </a:lnTo>
                <a:lnTo>
                  <a:pt x="2128" y="414"/>
                </a:lnTo>
                <a:lnTo>
                  <a:pt x="2128" y="412"/>
                </a:lnTo>
                <a:lnTo>
                  <a:pt x="2126" y="410"/>
                </a:lnTo>
                <a:lnTo>
                  <a:pt x="2134" y="402"/>
                </a:lnTo>
                <a:lnTo>
                  <a:pt x="2138" y="400"/>
                </a:lnTo>
                <a:lnTo>
                  <a:pt x="2142" y="398"/>
                </a:lnTo>
                <a:lnTo>
                  <a:pt x="2140" y="406"/>
                </a:lnTo>
                <a:lnTo>
                  <a:pt x="2136" y="414"/>
                </a:lnTo>
                <a:close/>
                <a:moveTo>
                  <a:pt x="2180" y="368"/>
                </a:moveTo>
                <a:lnTo>
                  <a:pt x="2180" y="368"/>
                </a:lnTo>
                <a:lnTo>
                  <a:pt x="2184" y="370"/>
                </a:lnTo>
                <a:lnTo>
                  <a:pt x="2186" y="374"/>
                </a:lnTo>
                <a:lnTo>
                  <a:pt x="2190" y="380"/>
                </a:lnTo>
                <a:lnTo>
                  <a:pt x="2192" y="390"/>
                </a:lnTo>
                <a:lnTo>
                  <a:pt x="2196" y="398"/>
                </a:lnTo>
                <a:lnTo>
                  <a:pt x="2190" y="412"/>
                </a:lnTo>
                <a:lnTo>
                  <a:pt x="2184" y="430"/>
                </a:lnTo>
                <a:lnTo>
                  <a:pt x="2174" y="430"/>
                </a:lnTo>
                <a:lnTo>
                  <a:pt x="2174" y="416"/>
                </a:lnTo>
                <a:lnTo>
                  <a:pt x="2178" y="404"/>
                </a:lnTo>
                <a:lnTo>
                  <a:pt x="2178" y="390"/>
                </a:lnTo>
                <a:lnTo>
                  <a:pt x="2178" y="374"/>
                </a:lnTo>
                <a:lnTo>
                  <a:pt x="2180" y="372"/>
                </a:lnTo>
                <a:lnTo>
                  <a:pt x="2180" y="368"/>
                </a:lnTo>
                <a:close/>
                <a:moveTo>
                  <a:pt x="2134" y="372"/>
                </a:moveTo>
                <a:lnTo>
                  <a:pt x="2134" y="372"/>
                </a:lnTo>
                <a:lnTo>
                  <a:pt x="2140" y="368"/>
                </a:lnTo>
                <a:lnTo>
                  <a:pt x="2150" y="364"/>
                </a:lnTo>
                <a:lnTo>
                  <a:pt x="2150" y="350"/>
                </a:lnTo>
                <a:lnTo>
                  <a:pt x="2154" y="338"/>
                </a:lnTo>
                <a:lnTo>
                  <a:pt x="2160" y="330"/>
                </a:lnTo>
                <a:lnTo>
                  <a:pt x="2170" y="324"/>
                </a:lnTo>
                <a:lnTo>
                  <a:pt x="2174" y="332"/>
                </a:lnTo>
                <a:lnTo>
                  <a:pt x="2176" y="342"/>
                </a:lnTo>
                <a:lnTo>
                  <a:pt x="2174" y="350"/>
                </a:lnTo>
                <a:lnTo>
                  <a:pt x="2172" y="356"/>
                </a:lnTo>
                <a:lnTo>
                  <a:pt x="2162" y="372"/>
                </a:lnTo>
                <a:lnTo>
                  <a:pt x="2152" y="382"/>
                </a:lnTo>
                <a:lnTo>
                  <a:pt x="2148" y="384"/>
                </a:lnTo>
                <a:lnTo>
                  <a:pt x="2144" y="384"/>
                </a:lnTo>
                <a:lnTo>
                  <a:pt x="2138" y="390"/>
                </a:lnTo>
                <a:lnTo>
                  <a:pt x="2132" y="394"/>
                </a:lnTo>
                <a:lnTo>
                  <a:pt x="2128" y="396"/>
                </a:lnTo>
                <a:lnTo>
                  <a:pt x="2124" y="398"/>
                </a:lnTo>
                <a:lnTo>
                  <a:pt x="2122" y="394"/>
                </a:lnTo>
                <a:lnTo>
                  <a:pt x="2124" y="390"/>
                </a:lnTo>
                <a:lnTo>
                  <a:pt x="2128" y="386"/>
                </a:lnTo>
                <a:lnTo>
                  <a:pt x="2132" y="380"/>
                </a:lnTo>
                <a:lnTo>
                  <a:pt x="2132" y="376"/>
                </a:lnTo>
                <a:lnTo>
                  <a:pt x="2134" y="372"/>
                </a:lnTo>
                <a:close/>
                <a:moveTo>
                  <a:pt x="2102" y="400"/>
                </a:moveTo>
                <a:lnTo>
                  <a:pt x="2102" y="400"/>
                </a:lnTo>
                <a:lnTo>
                  <a:pt x="2110" y="404"/>
                </a:lnTo>
                <a:lnTo>
                  <a:pt x="2114" y="410"/>
                </a:lnTo>
                <a:lnTo>
                  <a:pt x="2124" y="424"/>
                </a:lnTo>
                <a:lnTo>
                  <a:pt x="2114" y="424"/>
                </a:lnTo>
                <a:lnTo>
                  <a:pt x="2108" y="420"/>
                </a:lnTo>
                <a:lnTo>
                  <a:pt x="2096" y="414"/>
                </a:lnTo>
                <a:lnTo>
                  <a:pt x="2098" y="406"/>
                </a:lnTo>
                <a:lnTo>
                  <a:pt x="2102" y="400"/>
                </a:lnTo>
                <a:close/>
                <a:moveTo>
                  <a:pt x="2086" y="424"/>
                </a:moveTo>
                <a:lnTo>
                  <a:pt x="2086" y="424"/>
                </a:lnTo>
                <a:lnTo>
                  <a:pt x="2110" y="432"/>
                </a:lnTo>
                <a:lnTo>
                  <a:pt x="2122" y="436"/>
                </a:lnTo>
                <a:lnTo>
                  <a:pt x="2132" y="444"/>
                </a:lnTo>
                <a:lnTo>
                  <a:pt x="2130" y="448"/>
                </a:lnTo>
                <a:lnTo>
                  <a:pt x="2128" y="448"/>
                </a:lnTo>
                <a:lnTo>
                  <a:pt x="2122" y="446"/>
                </a:lnTo>
                <a:lnTo>
                  <a:pt x="2116" y="450"/>
                </a:lnTo>
                <a:lnTo>
                  <a:pt x="2110" y="452"/>
                </a:lnTo>
                <a:lnTo>
                  <a:pt x="2104" y="456"/>
                </a:lnTo>
                <a:lnTo>
                  <a:pt x="2100" y="460"/>
                </a:lnTo>
                <a:lnTo>
                  <a:pt x="2096" y="458"/>
                </a:lnTo>
                <a:lnTo>
                  <a:pt x="2092" y="454"/>
                </a:lnTo>
                <a:lnTo>
                  <a:pt x="2086" y="446"/>
                </a:lnTo>
                <a:lnTo>
                  <a:pt x="2086" y="436"/>
                </a:lnTo>
                <a:lnTo>
                  <a:pt x="2086" y="424"/>
                </a:lnTo>
                <a:close/>
                <a:moveTo>
                  <a:pt x="2080" y="546"/>
                </a:moveTo>
                <a:lnTo>
                  <a:pt x="2080" y="546"/>
                </a:lnTo>
                <a:lnTo>
                  <a:pt x="2084" y="546"/>
                </a:lnTo>
                <a:lnTo>
                  <a:pt x="2088" y="548"/>
                </a:lnTo>
                <a:lnTo>
                  <a:pt x="2100" y="540"/>
                </a:lnTo>
                <a:lnTo>
                  <a:pt x="2108" y="538"/>
                </a:lnTo>
                <a:lnTo>
                  <a:pt x="2118" y="536"/>
                </a:lnTo>
                <a:lnTo>
                  <a:pt x="2114" y="548"/>
                </a:lnTo>
                <a:lnTo>
                  <a:pt x="2108" y="558"/>
                </a:lnTo>
                <a:lnTo>
                  <a:pt x="2102" y="566"/>
                </a:lnTo>
                <a:lnTo>
                  <a:pt x="2094" y="574"/>
                </a:lnTo>
                <a:lnTo>
                  <a:pt x="2094" y="576"/>
                </a:lnTo>
                <a:lnTo>
                  <a:pt x="2096" y="578"/>
                </a:lnTo>
                <a:lnTo>
                  <a:pt x="2096" y="582"/>
                </a:lnTo>
                <a:lnTo>
                  <a:pt x="2096" y="584"/>
                </a:lnTo>
                <a:lnTo>
                  <a:pt x="2092" y="588"/>
                </a:lnTo>
                <a:lnTo>
                  <a:pt x="2088" y="596"/>
                </a:lnTo>
                <a:lnTo>
                  <a:pt x="2080" y="598"/>
                </a:lnTo>
                <a:lnTo>
                  <a:pt x="2072" y="598"/>
                </a:lnTo>
                <a:lnTo>
                  <a:pt x="2066" y="596"/>
                </a:lnTo>
                <a:lnTo>
                  <a:pt x="2060" y="592"/>
                </a:lnTo>
                <a:lnTo>
                  <a:pt x="2050" y="582"/>
                </a:lnTo>
                <a:lnTo>
                  <a:pt x="2040" y="574"/>
                </a:lnTo>
                <a:lnTo>
                  <a:pt x="2048" y="564"/>
                </a:lnTo>
                <a:lnTo>
                  <a:pt x="2058" y="558"/>
                </a:lnTo>
                <a:lnTo>
                  <a:pt x="2080" y="546"/>
                </a:lnTo>
                <a:close/>
                <a:moveTo>
                  <a:pt x="1936" y="196"/>
                </a:moveTo>
                <a:lnTo>
                  <a:pt x="1936" y="196"/>
                </a:lnTo>
                <a:lnTo>
                  <a:pt x="1938" y="202"/>
                </a:lnTo>
                <a:lnTo>
                  <a:pt x="1936" y="208"/>
                </a:lnTo>
                <a:lnTo>
                  <a:pt x="1932" y="214"/>
                </a:lnTo>
                <a:lnTo>
                  <a:pt x="1926" y="216"/>
                </a:lnTo>
                <a:lnTo>
                  <a:pt x="1936" y="196"/>
                </a:lnTo>
                <a:close/>
                <a:moveTo>
                  <a:pt x="1674" y="70"/>
                </a:moveTo>
                <a:lnTo>
                  <a:pt x="1674" y="70"/>
                </a:lnTo>
                <a:lnTo>
                  <a:pt x="1666" y="80"/>
                </a:lnTo>
                <a:lnTo>
                  <a:pt x="1656" y="88"/>
                </a:lnTo>
                <a:lnTo>
                  <a:pt x="1656" y="86"/>
                </a:lnTo>
                <a:lnTo>
                  <a:pt x="1656" y="84"/>
                </a:lnTo>
                <a:lnTo>
                  <a:pt x="1658" y="78"/>
                </a:lnTo>
                <a:lnTo>
                  <a:pt x="1666" y="72"/>
                </a:lnTo>
                <a:lnTo>
                  <a:pt x="1670" y="70"/>
                </a:lnTo>
                <a:lnTo>
                  <a:pt x="1674" y="70"/>
                </a:lnTo>
                <a:close/>
                <a:moveTo>
                  <a:pt x="1150" y="208"/>
                </a:moveTo>
                <a:lnTo>
                  <a:pt x="1150" y="208"/>
                </a:lnTo>
                <a:lnTo>
                  <a:pt x="1156" y="208"/>
                </a:lnTo>
                <a:lnTo>
                  <a:pt x="1170" y="218"/>
                </a:lnTo>
                <a:lnTo>
                  <a:pt x="1176" y="224"/>
                </a:lnTo>
                <a:lnTo>
                  <a:pt x="1182" y="232"/>
                </a:lnTo>
                <a:lnTo>
                  <a:pt x="1176" y="234"/>
                </a:lnTo>
                <a:lnTo>
                  <a:pt x="1172" y="234"/>
                </a:lnTo>
                <a:lnTo>
                  <a:pt x="1164" y="232"/>
                </a:lnTo>
                <a:lnTo>
                  <a:pt x="1156" y="228"/>
                </a:lnTo>
                <a:lnTo>
                  <a:pt x="1148" y="226"/>
                </a:lnTo>
                <a:lnTo>
                  <a:pt x="1148" y="216"/>
                </a:lnTo>
                <a:lnTo>
                  <a:pt x="1150" y="208"/>
                </a:lnTo>
                <a:close/>
                <a:moveTo>
                  <a:pt x="1178" y="306"/>
                </a:moveTo>
                <a:lnTo>
                  <a:pt x="1178" y="306"/>
                </a:lnTo>
                <a:lnTo>
                  <a:pt x="1174" y="306"/>
                </a:lnTo>
                <a:lnTo>
                  <a:pt x="1172" y="306"/>
                </a:lnTo>
                <a:lnTo>
                  <a:pt x="1172" y="302"/>
                </a:lnTo>
                <a:lnTo>
                  <a:pt x="1172" y="296"/>
                </a:lnTo>
                <a:lnTo>
                  <a:pt x="1174" y="294"/>
                </a:lnTo>
                <a:lnTo>
                  <a:pt x="1178" y="294"/>
                </a:lnTo>
                <a:lnTo>
                  <a:pt x="1178" y="298"/>
                </a:lnTo>
                <a:lnTo>
                  <a:pt x="1178" y="306"/>
                </a:lnTo>
                <a:close/>
                <a:moveTo>
                  <a:pt x="1178" y="320"/>
                </a:moveTo>
                <a:lnTo>
                  <a:pt x="1178" y="320"/>
                </a:lnTo>
                <a:lnTo>
                  <a:pt x="1174" y="320"/>
                </a:lnTo>
                <a:lnTo>
                  <a:pt x="1172" y="318"/>
                </a:lnTo>
                <a:lnTo>
                  <a:pt x="1172" y="314"/>
                </a:lnTo>
                <a:lnTo>
                  <a:pt x="1174" y="310"/>
                </a:lnTo>
                <a:lnTo>
                  <a:pt x="1176" y="312"/>
                </a:lnTo>
                <a:lnTo>
                  <a:pt x="1178" y="314"/>
                </a:lnTo>
                <a:lnTo>
                  <a:pt x="1178" y="320"/>
                </a:lnTo>
                <a:close/>
                <a:moveTo>
                  <a:pt x="1096" y="314"/>
                </a:moveTo>
                <a:lnTo>
                  <a:pt x="1096" y="314"/>
                </a:lnTo>
                <a:lnTo>
                  <a:pt x="1096" y="306"/>
                </a:lnTo>
                <a:lnTo>
                  <a:pt x="1098" y="298"/>
                </a:lnTo>
                <a:lnTo>
                  <a:pt x="1100" y="290"/>
                </a:lnTo>
                <a:lnTo>
                  <a:pt x="1102" y="282"/>
                </a:lnTo>
                <a:lnTo>
                  <a:pt x="1116" y="286"/>
                </a:lnTo>
                <a:lnTo>
                  <a:pt x="1116" y="292"/>
                </a:lnTo>
                <a:lnTo>
                  <a:pt x="1114" y="296"/>
                </a:lnTo>
                <a:lnTo>
                  <a:pt x="1108" y="302"/>
                </a:lnTo>
                <a:lnTo>
                  <a:pt x="1102" y="308"/>
                </a:lnTo>
                <a:lnTo>
                  <a:pt x="1096" y="314"/>
                </a:lnTo>
                <a:close/>
                <a:moveTo>
                  <a:pt x="1112" y="146"/>
                </a:moveTo>
                <a:lnTo>
                  <a:pt x="1112" y="146"/>
                </a:lnTo>
                <a:lnTo>
                  <a:pt x="1120" y="154"/>
                </a:lnTo>
                <a:lnTo>
                  <a:pt x="1126" y="162"/>
                </a:lnTo>
                <a:lnTo>
                  <a:pt x="1128" y="166"/>
                </a:lnTo>
                <a:lnTo>
                  <a:pt x="1130" y="172"/>
                </a:lnTo>
                <a:lnTo>
                  <a:pt x="1128" y="178"/>
                </a:lnTo>
                <a:lnTo>
                  <a:pt x="1126" y="184"/>
                </a:lnTo>
                <a:lnTo>
                  <a:pt x="1122" y="178"/>
                </a:lnTo>
                <a:lnTo>
                  <a:pt x="1118" y="172"/>
                </a:lnTo>
                <a:lnTo>
                  <a:pt x="1114" y="162"/>
                </a:lnTo>
                <a:lnTo>
                  <a:pt x="1112" y="154"/>
                </a:lnTo>
                <a:lnTo>
                  <a:pt x="1112" y="146"/>
                </a:lnTo>
                <a:close/>
                <a:moveTo>
                  <a:pt x="1156" y="392"/>
                </a:moveTo>
                <a:lnTo>
                  <a:pt x="1156" y="392"/>
                </a:lnTo>
                <a:lnTo>
                  <a:pt x="1154" y="388"/>
                </a:lnTo>
                <a:lnTo>
                  <a:pt x="1152" y="384"/>
                </a:lnTo>
                <a:lnTo>
                  <a:pt x="1146" y="378"/>
                </a:lnTo>
                <a:lnTo>
                  <a:pt x="1142" y="380"/>
                </a:lnTo>
                <a:lnTo>
                  <a:pt x="1140" y="382"/>
                </a:lnTo>
                <a:lnTo>
                  <a:pt x="1142" y="386"/>
                </a:lnTo>
                <a:lnTo>
                  <a:pt x="1130" y="386"/>
                </a:lnTo>
                <a:lnTo>
                  <a:pt x="1120" y="382"/>
                </a:lnTo>
                <a:lnTo>
                  <a:pt x="1126" y="376"/>
                </a:lnTo>
                <a:lnTo>
                  <a:pt x="1134" y="372"/>
                </a:lnTo>
                <a:lnTo>
                  <a:pt x="1142" y="372"/>
                </a:lnTo>
                <a:lnTo>
                  <a:pt x="1152" y="376"/>
                </a:lnTo>
                <a:lnTo>
                  <a:pt x="1172" y="384"/>
                </a:lnTo>
                <a:lnTo>
                  <a:pt x="1190" y="394"/>
                </a:lnTo>
                <a:lnTo>
                  <a:pt x="1198" y="396"/>
                </a:lnTo>
                <a:lnTo>
                  <a:pt x="1202" y="398"/>
                </a:lnTo>
                <a:lnTo>
                  <a:pt x="1206" y="402"/>
                </a:lnTo>
                <a:lnTo>
                  <a:pt x="1180" y="400"/>
                </a:lnTo>
                <a:lnTo>
                  <a:pt x="1166" y="396"/>
                </a:lnTo>
                <a:lnTo>
                  <a:pt x="1156" y="392"/>
                </a:lnTo>
                <a:close/>
                <a:moveTo>
                  <a:pt x="1378" y="166"/>
                </a:moveTo>
                <a:lnTo>
                  <a:pt x="1378" y="166"/>
                </a:lnTo>
                <a:lnTo>
                  <a:pt x="1378" y="174"/>
                </a:lnTo>
                <a:lnTo>
                  <a:pt x="1372" y="178"/>
                </a:lnTo>
                <a:lnTo>
                  <a:pt x="1366" y="178"/>
                </a:lnTo>
                <a:lnTo>
                  <a:pt x="1366" y="174"/>
                </a:lnTo>
                <a:lnTo>
                  <a:pt x="1370" y="170"/>
                </a:lnTo>
                <a:lnTo>
                  <a:pt x="1378" y="166"/>
                </a:lnTo>
                <a:close/>
                <a:moveTo>
                  <a:pt x="1310" y="124"/>
                </a:moveTo>
                <a:lnTo>
                  <a:pt x="1310" y="124"/>
                </a:lnTo>
                <a:lnTo>
                  <a:pt x="1312" y="124"/>
                </a:lnTo>
                <a:lnTo>
                  <a:pt x="1312" y="126"/>
                </a:lnTo>
                <a:lnTo>
                  <a:pt x="1310" y="132"/>
                </a:lnTo>
                <a:lnTo>
                  <a:pt x="1308" y="130"/>
                </a:lnTo>
                <a:lnTo>
                  <a:pt x="1308" y="128"/>
                </a:lnTo>
                <a:lnTo>
                  <a:pt x="1310" y="126"/>
                </a:lnTo>
                <a:lnTo>
                  <a:pt x="1310" y="124"/>
                </a:lnTo>
                <a:close/>
                <a:moveTo>
                  <a:pt x="1374" y="238"/>
                </a:moveTo>
                <a:lnTo>
                  <a:pt x="1374" y="238"/>
                </a:lnTo>
                <a:lnTo>
                  <a:pt x="1366" y="252"/>
                </a:lnTo>
                <a:lnTo>
                  <a:pt x="1360" y="270"/>
                </a:lnTo>
                <a:lnTo>
                  <a:pt x="1356" y="270"/>
                </a:lnTo>
                <a:lnTo>
                  <a:pt x="1352" y="268"/>
                </a:lnTo>
                <a:lnTo>
                  <a:pt x="1354" y="270"/>
                </a:lnTo>
                <a:lnTo>
                  <a:pt x="1356" y="274"/>
                </a:lnTo>
                <a:lnTo>
                  <a:pt x="1354" y="282"/>
                </a:lnTo>
                <a:lnTo>
                  <a:pt x="1350" y="284"/>
                </a:lnTo>
                <a:lnTo>
                  <a:pt x="1346" y="284"/>
                </a:lnTo>
                <a:lnTo>
                  <a:pt x="1338" y="278"/>
                </a:lnTo>
                <a:lnTo>
                  <a:pt x="1332" y="270"/>
                </a:lnTo>
                <a:lnTo>
                  <a:pt x="1326" y="262"/>
                </a:lnTo>
                <a:lnTo>
                  <a:pt x="1320" y="246"/>
                </a:lnTo>
                <a:lnTo>
                  <a:pt x="1314" y="232"/>
                </a:lnTo>
                <a:lnTo>
                  <a:pt x="1308" y="222"/>
                </a:lnTo>
                <a:lnTo>
                  <a:pt x="1306" y="216"/>
                </a:lnTo>
                <a:lnTo>
                  <a:pt x="1306" y="212"/>
                </a:lnTo>
                <a:lnTo>
                  <a:pt x="1320" y="206"/>
                </a:lnTo>
                <a:lnTo>
                  <a:pt x="1334" y="200"/>
                </a:lnTo>
                <a:lnTo>
                  <a:pt x="1336" y="196"/>
                </a:lnTo>
                <a:lnTo>
                  <a:pt x="1338" y="194"/>
                </a:lnTo>
                <a:lnTo>
                  <a:pt x="1346" y="190"/>
                </a:lnTo>
                <a:lnTo>
                  <a:pt x="1360" y="190"/>
                </a:lnTo>
                <a:lnTo>
                  <a:pt x="1372" y="188"/>
                </a:lnTo>
                <a:lnTo>
                  <a:pt x="1376" y="194"/>
                </a:lnTo>
                <a:lnTo>
                  <a:pt x="1380" y="200"/>
                </a:lnTo>
                <a:lnTo>
                  <a:pt x="1382" y="214"/>
                </a:lnTo>
                <a:lnTo>
                  <a:pt x="1380" y="228"/>
                </a:lnTo>
                <a:lnTo>
                  <a:pt x="1378" y="234"/>
                </a:lnTo>
                <a:lnTo>
                  <a:pt x="1374" y="238"/>
                </a:lnTo>
                <a:close/>
                <a:moveTo>
                  <a:pt x="282" y="686"/>
                </a:moveTo>
                <a:lnTo>
                  <a:pt x="282" y="686"/>
                </a:lnTo>
                <a:lnTo>
                  <a:pt x="286" y="688"/>
                </a:lnTo>
                <a:lnTo>
                  <a:pt x="292" y="690"/>
                </a:lnTo>
                <a:lnTo>
                  <a:pt x="296" y="694"/>
                </a:lnTo>
                <a:lnTo>
                  <a:pt x="300" y="698"/>
                </a:lnTo>
                <a:lnTo>
                  <a:pt x="294" y="696"/>
                </a:lnTo>
                <a:lnTo>
                  <a:pt x="290" y="694"/>
                </a:lnTo>
                <a:lnTo>
                  <a:pt x="282" y="686"/>
                </a:lnTo>
                <a:close/>
                <a:moveTo>
                  <a:pt x="306" y="1098"/>
                </a:moveTo>
                <a:lnTo>
                  <a:pt x="306" y="1098"/>
                </a:lnTo>
                <a:lnTo>
                  <a:pt x="300" y="1096"/>
                </a:lnTo>
                <a:lnTo>
                  <a:pt x="298" y="1094"/>
                </a:lnTo>
                <a:lnTo>
                  <a:pt x="296" y="1092"/>
                </a:lnTo>
                <a:lnTo>
                  <a:pt x="298" y="1092"/>
                </a:lnTo>
                <a:lnTo>
                  <a:pt x="300" y="1090"/>
                </a:lnTo>
                <a:lnTo>
                  <a:pt x="302" y="1090"/>
                </a:lnTo>
                <a:lnTo>
                  <a:pt x="304" y="1090"/>
                </a:lnTo>
                <a:lnTo>
                  <a:pt x="306" y="1094"/>
                </a:lnTo>
                <a:lnTo>
                  <a:pt x="306" y="1098"/>
                </a:lnTo>
                <a:close/>
                <a:moveTo>
                  <a:pt x="320" y="1120"/>
                </a:moveTo>
                <a:lnTo>
                  <a:pt x="320" y="1120"/>
                </a:lnTo>
                <a:lnTo>
                  <a:pt x="320" y="1116"/>
                </a:lnTo>
                <a:lnTo>
                  <a:pt x="318" y="1112"/>
                </a:lnTo>
                <a:lnTo>
                  <a:pt x="314" y="1110"/>
                </a:lnTo>
                <a:lnTo>
                  <a:pt x="314" y="1104"/>
                </a:lnTo>
                <a:lnTo>
                  <a:pt x="318" y="1108"/>
                </a:lnTo>
                <a:lnTo>
                  <a:pt x="322" y="1110"/>
                </a:lnTo>
                <a:lnTo>
                  <a:pt x="330" y="1118"/>
                </a:lnTo>
                <a:lnTo>
                  <a:pt x="328" y="1120"/>
                </a:lnTo>
                <a:lnTo>
                  <a:pt x="326" y="1120"/>
                </a:lnTo>
                <a:lnTo>
                  <a:pt x="320" y="1120"/>
                </a:lnTo>
                <a:close/>
                <a:moveTo>
                  <a:pt x="498" y="1272"/>
                </a:moveTo>
                <a:lnTo>
                  <a:pt x="498" y="1272"/>
                </a:lnTo>
                <a:lnTo>
                  <a:pt x="496" y="1266"/>
                </a:lnTo>
                <a:lnTo>
                  <a:pt x="494" y="1260"/>
                </a:lnTo>
                <a:lnTo>
                  <a:pt x="494" y="1246"/>
                </a:lnTo>
                <a:lnTo>
                  <a:pt x="498" y="1244"/>
                </a:lnTo>
                <a:lnTo>
                  <a:pt x="504" y="1246"/>
                </a:lnTo>
                <a:lnTo>
                  <a:pt x="508" y="1250"/>
                </a:lnTo>
                <a:lnTo>
                  <a:pt x="512" y="1254"/>
                </a:lnTo>
                <a:lnTo>
                  <a:pt x="520" y="1254"/>
                </a:lnTo>
                <a:lnTo>
                  <a:pt x="528" y="1256"/>
                </a:lnTo>
                <a:lnTo>
                  <a:pt x="534" y="1258"/>
                </a:lnTo>
                <a:lnTo>
                  <a:pt x="540" y="1262"/>
                </a:lnTo>
                <a:lnTo>
                  <a:pt x="532" y="1268"/>
                </a:lnTo>
                <a:lnTo>
                  <a:pt x="522" y="1272"/>
                </a:lnTo>
                <a:lnTo>
                  <a:pt x="510" y="1274"/>
                </a:lnTo>
                <a:lnTo>
                  <a:pt x="498" y="1272"/>
                </a:lnTo>
                <a:close/>
                <a:moveTo>
                  <a:pt x="670" y="1312"/>
                </a:moveTo>
                <a:lnTo>
                  <a:pt x="670" y="1312"/>
                </a:lnTo>
                <a:lnTo>
                  <a:pt x="668" y="1314"/>
                </a:lnTo>
                <a:lnTo>
                  <a:pt x="668" y="1318"/>
                </a:lnTo>
                <a:lnTo>
                  <a:pt x="668" y="1320"/>
                </a:lnTo>
                <a:lnTo>
                  <a:pt x="666" y="1324"/>
                </a:lnTo>
                <a:lnTo>
                  <a:pt x="660" y="1324"/>
                </a:lnTo>
                <a:lnTo>
                  <a:pt x="658" y="1322"/>
                </a:lnTo>
                <a:lnTo>
                  <a:pt x="654" y="1318"/>
                </a:lnTo>
                <a:lnTo>
                  <a:pt x="650" y="1318"/>
                </a:lnTo>
                <a:lnTo>
                  <a:pt x="640" y="1322"/>
                </a:lnTo>
                <a:lnTo>
                  <a:pt x="622" y="1324"/>
                </a:lnTo>
                <a:lnTo>
                  <a:pt x="604" y="1326"/>
                </a:lnTo>
                <a:lnTo>
                  <a:pt x="596" y="1326"/>
                </a:lnTo>
                <a:lnTo>
                  <a:pt x="590" y="1324"/>
                </a:lnTo>
                <a:lnTo>
                  <a:pt x="580" y="1318"/>
                </a:lnTo>
                <a:lnTo>
                  <a:pt x="574" y="1312"/>
                </a:lnTo>
                <a:lnTo>
                  <a:pt x="564" y="1306"/>
                </a:lnTo>
                <a:lnTo>
                  <a:pt x="558" y="1302"/>
                </a:lnTo>
                <a:lnTo>
                  <a:pt x="558" y="1294"/>
                </a:lnTo>
                <a:lnTo>
                  <a:pt x="556" y="1290"/>
                </a:lnTo>
                <a:lnTo>
                  <a:pt x="550" y="1282"/>
                </a:lnTo>
                <a:lnTo>
                  <a:pt x="544" y="1276"/>
                </a:lnTo>
                <a:lnTo>
                  <a:pt x="542" y="1272"/>
                </a:lnTo>
                <a:lnTo>
                  <a:pt x="540" y="1268"/>
                </a:lnTo>
                <a:lnTo>
                  <a:pt x="566" y="1260"/>
                </a:lnTo>
                <a:lnTo>
                  <a:pt x="594" y="1252"/>
                </a:lnTo>
                <a:lnTo>
                  <a:pt x="608" y="1250"/>
                </a:lnTo>
                <a:lnTo>
                  <a:pt x="622" y="1248"/>
                </a:lnTo>
                <a:lnTo>
                  <a:pt x="636" y="1248"/>
                </a:lnTo>
                <a:lnTo>
                  <a:pt x="654" y="1250"/>
                </a:lnTo>
                <a:lnTo>
                  <a:pt x="654" y="1254"/>
                </a:lnTo>
                <a:lnTo>
                  <a:pt x="656" y="1256"/>
                </a:lnTo>
                <a:lnTo>
                  <a:pt x="658" y="1258"/>
                </a:lnTo>
                <a:lnTo>
                  <a:pt x="658" y="1262"/>
                </a:lnTo>
                <a:lnTo>
                  <a:pt x="654" y="1264"/>
                </a:lnTo>
                <a:lnTo>
                  <a:pt x="650" y="1266"/>
                </a:lnTo>
                <a:lnTo>
                  <a:pt x="644" y="1270"/>
                </a:lnTo>
                <a:lnTo>
                  <a:pt x="640" y="1272"/>
                </a:lnTo>
                <a:lnTo>
                  <a:pt x="644" y="1282"/>
                </a:lnTo>
                <a:lnTo>
                  <a:pt x="648" y="1282"/>
                </a:lnTo>
                <a:lnTo>
                  <a:pt x="654" y="1282"/>
                </a:lnTo>
                <a:lnTo>
                  <a:pt x="662" y="1278"/>
                </a:lnTo>
                <a:lnTo>
                  <a:pt x="666" y="1284"/>
                </a:lnTo>
                <a:lnTo>
                  <a:pt x="674" y="1288"/>
                </a:lnTo>
                <a:lnTo>
                  <a:pt x="688" y="1294"/>
                </a:lnTo>
                <a:lnTo>
                  <a:pt x="702" y="1302"/>
                </a:lnTo>
                <a:lnTo>
                  <a:pt x="708" y="1306"/>
                </a:lnTo>
                <a:lnTo>
                  <a:pt x="712" y="1312"/>
                </a:lnTo>
                <a:lnTo>
                  <a:pt x="702" y="1316"/>
                </a:lnTo>
                <a:lnTo>
                  <a:pt x="692" y="1318"/>
                </a:lnTo>
                <a:lnTo>
                  <a:pt x="680" y="1318"/>
                </a:lnTo>
                <a:lnTo>
                  <a:pt x="674" y="1316"/>
                </a:lnTo>
                <a:lnTo>
                  <a:pt x="670" y="1312"/>
                </a:lnTo>
                <a:close/>
                <a:moveTo>
                  <a:pt x="1038" y="906"/>
                </a:moveTo>
                <a:lnTo>
                  <a:pt x="1038" y="906"/>
                </a:lnTo>
                <a:lnTo>
                  <a:pt x="1034" y="906"/>
                </a:lnTo>
                <a:lnTo>
                  <a:pt x="1032" y="902"/>
                </a:lnTo>
                <a:lnTo>
                  <a:pt x="1036" y="902"/>
                </a:lnTo>
                <a:lnTo>
                  <a:pt x="1038" y="906"/>
                </a:lnTo>
                <a:close/>
                <a:moveTo>
                  <a:pt x="1046" y="1014"/>
                </a:moveTo>
                <a:lnTo>
                  <a:pt x="1046" y="1014"/>
                </a:lnTo>
                <a:lnTo>
                  <a:pt x="1044" y="1020"/>
                </a:lnTo>
                <a:lnTo>
                  <a:pt x="1040" y="1028"/>
                </a:lnTo>
                <a:lnTo>
                  <a:pt x="1038" y="1034"/>
                </a:lnTo>
                <a:lnTo>
                  <a:pt x="1036" y="1040"/>
                </a:lnTo>
                <a:lnTo>
                  <a:pt x="1016" y="1034"/>
                </a:lnTo>
                <a:lnTo>
                  <a:pt x="1008" y="1030"/>
                </a:lnTo>
                <a:lnTo>
                  <a:pt x="1000" y="1022"/>
                </a:lnTo>
                <a:lnTo>
                  <a:pt x="994" y="1012"/>
                </a:lnTo>
                <a:lnTo>
                  <a:pt x="988" y="1000"/>
                </a:lnTo>
                <a:lnTo>
                  <a:pt x="984" y="986"/>
                </a:lnTo>
                <a:lnTo>
                  <a:pt x="978" y="974"/>
                </a:lnTo>
                <a:lnTo>
                  <a:pt x="972" y="964"/>
                </a:lnTo>
                <a:lnTo>
                  <a:pt x="966" y="956"/>
                </a:lnTo>
                <a:lnTo>
                  <a:pt x="960" y="948"/>
                </a:lnTo>
                <a:lnTo>
                  <a:pt x="956" y="940"/>
                </a:lnTo>
                <a:lnTo>
                  <a:pt x="1004" y="974"/>
                </a:lnTo>
                <a:lnTo>
                  <a:pt x="1028" y="992"/>
                </a:lnTo>
                <a:lnTo>
                  <a:pt x="1038" y="1004"/>
                </a:lnTo>
                <a:lnTo>
                  <a:pt x="1046" y="1014"/>
                </a:lnTo>
                <a:close/>
                <a:moveTo>
                  <a:pt x="968" y="830"/>
                </a:moveTo>
                <a:lnTo>
                  <a:pt x="968" y="830"/>
                </a:lnTo>
                <a:lnTo>
                  <a:pt x="980" y="838"/>
                </a:lnTo>
                <a:lnTo>
                  <a:pt x="988" y="846"/>
                </a:lnTo>
                <a:lnTo>
                  <a:pt x="996" y="856"/>
                </a:lnTo>
                <a:lnTo>
                  <a:pt x="1002" y="868"/>
                </a:lnTo>
                <a:lnTo>
                  <a:pt x="990" y="862"/>
                </a:lnTo>
                <a:lnTo>
                  <a:pt x="980" y="852"/>
                </a:lnTo>
                <a:lnTo>
                  <a:pt x="972" y="842"/>
                </a:lnTo>
                <a:lnTo>
                  <a:pt x="970" y="836"/>
                </a:lnTo>
                <a:lnTo>
                  <a:pt x="968" y="830"/>
                </a:lnTo>
                <a:close/>
                <a:moveTo>
                  <a:pt x="930" y="674"/>
                </a:moveTo>
                <a:lnTo>
                  <a:pt x="930" y="674"/>
                </a:lnTo>
                <a:lnTo>
                  <a:pt x="938" y="672"/>
                </a:lnTo>
                <a:lnTo>
                  <a:pt x="944" y="670"/>
                </a:lnTo>
                <a:lnTo>
                  <a:pt x="950" y="666"/>
                </a:lnTo>
                <a:lnTo>
                  <a:pt x="958" y="666"/>
                </a:lnTo>
                <a:lnTo>
                  <a:pt x="970" y="660"/>
                </a:lnTo>
                <a:lnTo>
                  <a:pt x="978" y="658"/>
                </a:lnTo>
                <a:lnTo>
                  <a:pt x="986" y="658"/>
                </a:lnTo>
                <a:lnTo>
                  <a:pt x="992" y="680"/>
                </a:lnTo>
                <a:lnTo>
                  <a:pt x="996" y="690"/>
                </a:lnTo>
                <a:lnTo>
                  <a:pt x="998" y="702"/>
                </a:lnTo>
                <a:lnTo>
                  <a:pt x="990" y="706"/>
                </a:lnTo>
                <a:lnTo>
                  <a:pt x="984" y="710"/>
                </a:lnTo>
                <a:lnTo>
                  <a:pt x="980" y="716"/>
                </a:lnTo>
                <a:lnTo>
                  <a:pt x="976" y="722"/>
                </a:lnTo>
                <a:lnTo>
                  <a:pt x="980" y="730"/>
                </a:lnTo>
                <a:lnTo>
                  <a:pt x="984" y="736"/>
                </a:lnTo>
                <a:lnTo>
                  <a:pt x="986" y="742"/>
                </a:lnTo>
                <a:lnTo>
                  <a:pt x="988" y="746"/>
                </a:lnTo>
                <a:lnTo>
                  <a:pt x="986" y="752"/>
                </a:lnTo>
                <a:lnTo>
                  <a:pt x="988" y="754"/>
                </a:lnTo>
                <a:lnTo>
                  <a:pt x="990" y="756"/>
                </a:lnTo>
                <a:lnTo>
                  <a:pt x="998" y="756"/>
                </a:lnTo>
                <a:lnTo>
                  <a:pt x="1002" y="764"/>
                </a:lnTo>
                <a:lnTo>
                  <a:pt x="1006" y="770"/>
                </a:lnTo>
                <a:lnTo>
                  <a:pt x="1008" y="778"/>
                </a:lnTo>
                <a:lnTo>
                  <a:pt x="1008" y="782"/>
                </a:lnTo>
                <a:lnTo>
                  <a:pt x="1006" y="788"/>
                </a:lnTo>
                <a:lnTo>
                  <a:pt x="994" y="780"/>
                </a:lnTo>
                <a:lnTo>
                  <a:pt x="980" y="772"/>
                </a:lnTo>
                <a:lnTo>
                  <a:pt x="956" y="756"/>
                </a:lnTo>
                <a:lnTo>
                  <a:pt x="950" y="756"/>
                </a:lnTo>
                <a:lnTo>
                  <a:pt x="944" y="756"/>
                </a:lnTo>
                <a:lnTo>
                  <a:pt x="936" y="750"/>
                </a:lnTo>
                <a:lnTo>
                  <a:pt x="938" y="746"/>
                </a:lnTo>
                <a:lnTo>
                  <a:pt x="940" y="742"/>
                </a:lnTo>
                <a:lnTo>
                  <a:pt x="946" y="732"/>
                </a:lnTo>
                <a:lnTo>
                  <a:pt x="950" y="724"/>
                </a:lnTo>
                <a:lnTo>
                  <a:pt x="950" y="720"/>
                </a:lnTo>
                <a:lnTo>
                  <a:pt x="948" y="716"/>
                </a:lnTo>
                <a:lnTo>
                  <a:pt x="942" y="720"/>
                </a:lnTo>
                <a:lnTo>
                  <a:pt x="938" y="726"/>
                </a:lnTo>
                <a:lnTo>
                  <a:pt x="934" y="732"/>
                </a:lnTo>
                <a:lnTo>
                  <a:pt x="928" y="736"/>
                </a:lnTo>
                <a:lnTo>
                  <a:pt x="926" y="734"/>
                </a:lnTo>
                <a:lnTo>
                  <a:pt x="924" y="732"/>
                </a:lnTo>
                <a:lnTo>
                  <a:pt x="924" y="724"/>
                </a:lnTo>
                <a:lnTo>
                  <a:pt x="920" y="718"/>
                </a:lnTo>
                <a:lnTo>
                  <a:pt x="918" y="710"/>
                </a:lnTo>
                <a:lnTo>
                  <a:pt x="918" y="704"/>
                </a:lnTo>
                <a:lnTo>
                  <a:pt x="918" y="696"/>
                </a:lnTo>
                <a:lnTo>
                  <a:pt x="922" y="684"/>
                </a:lnTo>
                <a:lnTo>
                  <a:pt x="930" y="674"/>
                </a:lnTo>
                <a:close/>
                <a:moveTo>
                  <a:pt x="874" y="664"/>
                </a:moveTo>
                <a:lnTo>
                  <a:pt x="874" y="664"/>
                </a:lnTo>
                <a:lnTo>
                  <a:pt x="872" y="674"/>
                </a:lnTo>
                <a:lnTo>
                  <a:pt x="868" y="680"/>
                </a:lnTo>
                <a:lnTo>
                  <a:pt x="858" y="694"/>
                </a:lnTo>
                <a:lnTo>
                  <a:pt x="856" y="670"/>
                </a:lnTo>
                <a:lnTo>
                  <a:pt x="854" y="658"/>
                </a:lnTo>
                <a:lnTo>
                  <a:pt x="854" y="646"/>
                </a:lnTo>
                <a:lnTo>
                  <a:pt x="860" y="650"/>
                </a:lnTo>
                <a:lnTo>
                  <a:pt x="864" y="654"/>
                </a:lnTo>
                <a:lnTo>
                  <a:pt x="874" y="664"/>
                </a:lnTo>
                <a:close/>
                <a:moveTo>
                  <a:pt x="810" y="782"/>
                </a:moveTo>
                <a:lnTo>
                  <a:pt x="810" y="782"/>
                </a:lnTo>
                <a:lnTo>
                  <a:pt x="800" y="780"/>
                </a:lnTo>
                <a:lnTo>
                  <a:pt x="788" y="776"/>
                </a:lnTo>
                <a:lnTo>
                  <a:pt x="778" y="770"/>
                </a:lnTo>
                <a:lnTo>
                  <a:pt x="774" y="766"/>
                </a:lnTo>
                <a:lnTo>
                  <a:pt x="770" y="760"/>
                </a:lnTo>
                <a:lnTo>
                  <a:pt x="776" y="760"/>
                </a:lnTo>
                <a:lnTo>
                  <a:pt x="780" y="758"/>
                </a:lnTo>
                <a:lnTo>
                  <a:pt x="784" y="758"/>
                </a:lnTo>
                <a:lnTo>
                  <a:pt x="790" y="758"/>
                </a:lnTo>
                <a:lnTo>
                  <a:pt x="792" y="760"/>
                </a:lnTo>
                <a:lnTo>
                  <a:pt x="790" y="764"/>
                </a:lnTo>
                <a:lnTo>
                  <a:pt x="802" y="764"/>
                </a:lnTo>
                <a:lnTo>
                  <a:pt x="804" y="768"/>
                </a:lnTo>
                <a:lnTo>
                  <a:pt x="806" y="772"/>
                </a:lnTo>
                <a:lnTo>
                  <a:pt x="810" y="782"/>
                </a:lnTo>
                <a:close/>
                <a:moveTo>
                  <a:pt x="768" y="758"/>
                </a:moveTo>
                <a:lnTo>
                  <a:pt x="768" y="758"/>
                </a:lnTo>
                <a:lnTo>
                  <a:pt x="748" y="750"/>
                </a:lnTo>
                <a:lnTo>
                  <a:pt x="740" y="744"/>
                </a:lnTo>
                <a:lnTo>
                  <a:pt x="734" y="734"/>
                </a:lnTo>
                <a:lnTo>
                  <a:pt x="740" y="732"/>
                </a:lnTo>
                <a:lnTo>
                  <a:pt x="746" y="732"/>
                </a:lnTo>
                <a:lnTo>
                  <a:pt x="756" y="734"/>
                </a:lnTo>
                <a:lnTo>
                  <a:pt x="768" y="738"/>
                </a:lnTo>
                <a:lnTo>
                  <a:pt x="776" y="744"/>
                </a:lnTo>
                <a:lnTo>
                  <a:pt x="776" y="748"/>
                </a:lnTo>
                <a:lnTo>
                  <a:pt x="772" y="750"/>
                </a:lnTo>
                <a:lnTo>
                  <a:pt x="768" y="754"/>
                </a:lnTo>
                <a:lnTo>
                  <a:pt x="768" y="756"/>
                </a:lnTo>
                <a:lnTo>
                  <a:pt x="768" y="758"/>
                </a:lnTo>
                <a:close/>
                <a:moveTo>
                  <a:pt x="798" y="724"/>
                </a:moveTo>
                <a:lnTo>
                  <a:pt x="798" y="724"/>
                </a:lnTo>
                <a:lnTo>
                  <a:pt x="798" y="736"/>
                </a:lnTo>
                <a:lnTo>
                  <a:pt x="800" y="746"/>
                </a:lnTo>
                <a:lnTo>
                  <a:pt x="794" y="746"/>
                </a:lnTo>
                <a:lnTo>
                  <a:pt x="788" y="742"/>
                </a:lnTo>
                <a:lnTo>
                  <a:pt x="782" y="734"/>
                </a:lnTo>
                <a:lnTo>
                  <a:pt x="776" y="732"/>
                </a:lnTo>
                <a:lnTo>
                  <a:pt x="770" y="730"/>
                </a:lnTo>
                <a:lnTo>
                  <a:pt x="762" y="724"/>
                </a:lnTo>
                <a:lnTo>
                  <a:pt x="748" y="724"/>
                </a:lnTo>
                <a:lnTo>
                  <a:pt x="736" y="722"/>
                </a:lnTo>
                <a:lnTo>
                  <a:pt x="732" y="722"/>
                </a:lnTo>
                <a:lnTo>
                  <a:pt x="730" y="724"/>
                </a:lnTo>
                <a:lnTo>
                  <a:pt x="726" y="728"/>
                </a:lnTo>
                <a:lnTo>
                  <a:pt x="716" y="718"/>
                </a:lnTo>
                <a:lnTo>
                  <a:pt x="708" y="706"/>
                </a:lnTo>
                <a:lnTo>
                  <a:pt x="720" y="710"/>
                </a:lnTo>
                <a:lnTo>
                  <a:pt x="732" y="710"/>
                </a:lnTo>
                <a:lnTo>
                  <a:pt x="758" y="710"/>
                </a:lnTo>
                <a:lnTo>
                  <a:pt x="770" y="710"/>
                </a:lnTo>
                <a:lnTo>
                  <a:pt x="782" y="712"/>
                </a:lnTo>
                <a:lnTo>
                  <a:pt x="792" y="716"/>
                </a:lnTo>
                <a:lnTo>
                  <a:pt x="798" y="724"/>
                </a:lnTo>
                <a:close/>
                <a:moveTo>
                  <a:pt x="726" y="654"/>
                </a:moveTo>
                <a:lnTo>
                  <a:pt x="726" y="654"/>
                </a:lnTo>
                <a:lnTo>
                  <a:pt x="724" y="654"/>
                </a:lnTo>
                <a:lnTo>
                  <a:pt x="720" y="654"/>
                </a:lnTo>
                <a:lnTo>
                  <a:pt x="718" y="652"/>
                </a:lnTo>
                <a:lnTo>
                  <a:pt x="718" y="648"/>
                </a:lnTo>
                <a:lnTo>
                  <a:pt x="720" y="648"/>
                </a:lnTo>
                <a:lnTo>
                  <a:pt x="722" y="650"/>
                </a:lnTo>
                <a:lnTo>
                  <a:pt x="726" y="654"/>
                </a:lnTo>
                <a:close/>
                <a:moveTo>
                  <a:pt x="712" y="702"/>
                </a:moveTo>
                <a:lnTo>
                  <a:pt x="712" y="702"/>
                </a:lnTo>
                <a:lnTo>
                  <a:pt x="710" y="702"/>
                </a:lnTo>
                <a:lnTo>
                  <a:pt x="708" y="704"/>
                </a:lnTo>
                <a:lnTo>
                  <a:pt x="702" y="702"/>
                </a:lnTo>
                <a:lnTo>
                  <a:pt x="704" y="698"/>
                </a:lnTo>
                <a:lnTo>
                  <a:pt x="706" y="698"/>
                </a:lnTo>
                <a:lnTo>
                  <a:pt x="712" y="702"/>
                </a:lnTo>
                <a:close/>
                <a:moveTo>
                  <a:pt x="658" y="644"/>
                </a:moveTo>
                <a:lnTo>
                  <a:pt x="658" y="644"/>
                </a:lnTo>
                <a:lnTo>
                  <a:pt x="656" y="642"/>
                </a:lnTo>
                <a:lnTo>
                  <a:pt x="654" y="640"/>
                </a:lnTo>
                <a:lnTo>
                  <a:pt x="654" y="634"/>
                </a:lnTo>
                <a:lnTo>
                  <a:pt x="656" y="634"/>
                </a:lnTo>
                <a:lnTo>
                  <a:pt x="658" y="636"/>
                </a:lnTo>
                <a:lnTo>
                  <a:pt x="658" y="644"/>
                </a:lnTo>
                <a:close/>
                <a:moveTo>
                  <a:pt x="602" y="702"/>
                </a:moveTo>
                <a:lnTo>
                  <a:pt x="602" y="702"/>
                </a:lnTo>
                <a:lnTo>
                  <a:pt x="604" y="706"/>
                </a:lnTo>
                <a:lnTo>
                  <a:pt x="602" y="708"/>
                </a:lnTo>
                <a:lnTo>
                  <a:pt x="600" y="712"/>
                </a:lnTo>
                <a:lnTo>
                  <a:pt x="602" y="714"/>
                </a:lnTo>
                <a:lnTo>
                  <a:pt x="610" y="714"/>
                </a:lnTo>
                <a:lnTo>
                  <a:pt x="618" y="712"/>
                </a:lnTo>
                <a:lnTo>
                  <a:pt x="626" y="710"/>
                </a:lnTo>
                <a:lnTo>
                  <a:pt x="634" y="710"/>
                </a:lnTo>
                <a:lnTo>
                  <a:pt x="638" y="710"/>
                </a:lnTo>
                <a:lnTo>
                  <a:pt x="640" y="714"/>
                </a:lnTo>
                <a:lnTo>
                  <a:pt x="646" y="718"/>
                </a:lnTo>
                <a:lnTo>
                  <a:pt x="666" y="728"/>
                </a:lnTo>
                <a:lnTo>
                  <a:pt x="674" y="734"/>
                </a:lnTo>
                <a:lnTo>
                  <a:pt x="676" y="738"/>
                </a:lnTo>
                <a:lnTo>
                  <a:pt x="678" y="742"/>
                </a:lnTo>
                <a:lnTo>
                  <a:pt x="678" y="746"/>
                </a:lnTo>
                <a:lnTo>
                  <a:pt x="674" y="750"/>
                </a:lnTo>
                <a:lnTo>
                  <a:pt x="670" y="754"/>
                </a:lnTo>
                <a:lnTo>
                  <a:pt x="664" y="752"/>
                </a:lnTo>
                <a:lnTo>
                  <a:pt x="658" y="748"/>
                </a:lnTo>
                <a:lnTo>
                  <a:pt x="654" y="746"/>
                </a:lnTo>
                <a:lnTo>
                  <a:pt x="648" y="742"/>
                </a:lnTo>
                <a:lnTo>
                  <a:pt x="644" y="744"/>
                </a:lnTo>
                <a:lnTo>
                  <a:pt x="640" y="746"/>
                </a:lnTo>
                <a:lnTo>
                  <a:pt x="602" y="732"/>
                </a:lnTo>
                <a:lnTo>
                  <a:pt x="584" y="724"/>
                </a:lnTo>
                <a:lnTo>
                  <a:pt x="568" y="716"/>
                </a:lnTo>
                <a:lnTo>
                  <a:pt x="566" y="716"/>
                </a:lnTo>
                <a:lnTo>
                  <a:pt x="564" y="716"/>
                </a:lnTo>
                <a:lnTo>
                  <a:pt x="562" y="718"/>
                </a:lnTo>
                <a:lnTo>
                  <a:pt x="562" y="714"/>
                </a:lnTo>
                <a:lnTo>
                  <a:pt x="564" y="708"/>
                </a:lnTo>
                <a:lnTo>
                  <a:pt x="568" y="706"/>
                </a:lnTo>
                <a:lnTo>
                  <a:pt x="574" y="704"/>
                </a:lnTo>
                <a:lnTo>
                  <a:pt x="588" y="702"/>
                </a:lnTo>
                <a:lnTo>
                  <a:pt x="602" y="702"/>
                </a:lnTo>
                <a:close/>
                <a:moveTo>
                  <a:pt x="816" y="1240"/>
                </a:moveTo>
                <a:lnTo>
                  <a:pt x="816" y="1240"/>
                </a:lnTo>
                <a:lnTo>
                  <a:pt x="810" y="1244"/>
                </a:lnTo>
                <a:lnTo>
                  <a:pt x="804" y="1252"/>
                </a:lnTo>
                <a:lnTo>
                  <a:pt x="798" y="1268"/>
                </a:lnTo>
                <a:lnTo>
                  <a:pt x="790" y="1270"/>
                </a:lnTo>
                <a:lnTo>
                  <a:pt x="784" y="1276"/>
                </a:lnTo>
                <a:lnTo>
                  <a:pt x="780" y="1282"/>
                </a:lnTo>
                <a:lnTo>
                  <a:pt x="774" y="1286"/>
                </a:lnTo>
                <a:lnTo>
                  <a:pt x="764" y="1284"/>
                </a:lnTo>
                <a:lnTo>
                  <a:pt x="756" y="1284"/>
                </a:lnTo>
                <a:lnTo>
                  <a:pt x="756" y="1280"/>
                </a:lnTo>
                <a:lnTo>
                  <a:pt x="760" y="1276"/>
                </a:lnTo>
                <a:lnTo>
                  <a:pt x="764" y="1270"/>
                </a:lnTo>
                <a:lnTo>
                  <a:pt x="768" y="1264"/>
                </a:lnTo>
                <a:lnTo>
                  <a:pt x="770" y="1258"/>
                </a:lnTo>
                <a:lnTo>
                  <a:pt x="768" y="1252"/>
                </a:lnTo>
                <a:lnTo>
                  <a:pt x="764" y="1248"/>
                </a:lnTo>
                <a:lnTo>
                  <a:pt x="760" y="1246"/>
                </a:lnTo>
                <a:lnTo>
                  <a:pt x="756" y="1244"/>
                </a:lnTo>
                <a:lnTo>
                  <a:pt x="754" y="1242"/>
                </a:lnTo>
                <a:lnTo>
                  <a:pt x="754" y="1238"/>
                </a:lnTo>
                <a:lnTo>
                  <a:pt x="800" y="1234"/>
                </a:lnTo>
                <a:lnTo>
                  <a:pt x="822" y="1232"/>
                </a:lnTo>
                <a:lnTo>
                  <a:pt x="846" y="1232"/>
                </a:lnTo>
                <a:lnTo>
                  <a:pt x="842" y="1236"/>
                </a:lnTo>
                <a:lnTo>
                  <a:pt x="840" y="1238"/>
                </a:lnTo>
                <a:lnTo>
                  <a:pt x="832" y="1240"/>
                </a:lnTo>
                <a:lnTo>
                  <a:pt x="824" y="1240"/>
                </a:lnTo>
                <a:lnTo>
                  <a:pt x="816" y="1240"/>
                </a:lnTo>
                <a:close/>
                <a:moveTo>
                  <a:pt x="868" y="1090"/>
                </a:moveTo>
                <a:lnTo>
                  <a:pt x="868" y="1090"/>
                </a:lnTo>
                <a:lnTo>
                  <a:pt x="842" y="1074"/>
                </a:lnTo>
                <a:lnTo>
                  <a:pt x="830" y="1066"/>
                </a:lnTo>
                <a:lnTo>
                  <a:pt x="820" y="1056"/>
                </a:lnTo>
                <a:lnTo>
                  <a:pt x="818" y="1052"/>
                </a:lnTo>
                <a:lnTo>
                  <a:pt x="828" y="1052"/>
                </a:lnTo>
                <a:lnTo>
                  <a:pt x="834" y="1052"/>
                </a:lnTo>
                <a:lnTo>
                  <a:pt x="848" y="1058"/>
                </a:lnTo>
                <a:lnTo>
                  <a:pt x="858" y="1066"/>
                </a:lnTo>
                <a:lnTo>
                  <a:pt x="870" y="1072"/>
                </a:lnTo>
                <a:lnTo>
                  <a:pt x="880" y="1088"/>
                </a:lnTo>
                <a:lnTo>
                  <a:pt x="894" y="1104"/>
                </a:lnTo>
                <a:lnTo>
                  <a:pt x="886" y="1104"/>
                </a:lnTo>
                <a:lnTo>
                  <a:pt x="878" y="1100"/>
                </a:lnTo>
                <a:lnTo>
                  <a:pt x="868" y="1090"/>
                </a:lnTo>
                <a:close/>
                <a:moveTo>
                  <a:pt x="898" y="1110"/>
                </a:moveTo>
                <a:lnTo>
                  <a:pt x="898" y="1110"/>
                </a:lnTo>
                <a:lnTo>
                  <a:pt x="902" y="1108"/>
                </a:lnTo>
                <a:lnTo>
                  <a:pt x="904" y="1110"/>
                </a:lnTo>
                <a:lnTo>
                  <a:pt x="910" y="1116"/>
                </a:lnTo>
                <a:lnTo>
                  <a:pt x="916" y="1114"/>
                </a:lnTo>
                <a:lnTo>
                  <a:pt x="920" y="1114"/>
                </a:lnTo>
                <a:lnTo>
                  <a:pt x="932" y="1116"/>
                </a:lnTo>
                <a:lnTo>
                  <a:pt x="928" y="1118"/>
                </a:lnTo>
                <a:lnTo>
                  <a:pt x="924" y="1120"/>
                </a:lnTo>
                <a:lnTo>
                  <a:pt x="918" y="1120"/>
                </a:lnTo>
                <a:lnTo>
                  <a:pt x="914" y="1120"/>
                </a:lnTo>
                <a:lnTo>
                  <a:pt x="904" y="1114"/>
                </a:lnTo>
                <a:lnTo>
                  <a:pt x="898" y="1110"/>
                </a:lnTo>
                <a:close/>
                <a:moveTo>
                  <a:pt x="900" y="1062"/>
                </a:moveTo>
                <a:lnTo>
                  <a:pt x="900" y="1062"/>
                </a:lnTo>
                <a:lnTo>
                  <a:pt x="906" y="1022"/>
                </a:lnTo>
                <a:lnTo>
                  <a:pt x="904" y="1018"/>
                </a:lnTo>
                <a:lnTo>
                  <a:pt x="900" y="1018"/>
                </a:lnTo>
                <a:lnTo>
                  <a:pt x="896" y="1020"/>
                </a:lnTo>
                <a:lnTo>
                  <a:pt x="894" y="1022"/>
                </a:lnTo>
                <a:lnTo>
                  <a:pt x="892" y="1030"/>
                </a:lnTo>
                <a:lnTo>
                  <a:pt x="890" y="1038"/>
                </a:lnTo>
                <a:lnTo>
                  <a:pt x="888" y="1042"/>
                </a:lnTo>
                <a:lnTo>
                  <a:pt x="886" y="1044"/>
                </a:lnTo>
                <a:lnTo>
                  <a:pt x="878" y="1042"/>
                </a:lnTo>
                <a:lnTo>
                  <a:pt x="874" y="1038"/>
                </a:lnTo>
                <a:lnTo>
                  <a:pt x="868" y="1036"/>
                </a:lnTo>
                <a:lnTo>
                  <a:pt x="860" y="1036"/>
                </a:lnTo>
                <a:lnTo>
                  <a:pt x="856" y="1034"/>
                </a:lnTo>
                <a:lnTo>
                  <a:pt x="854" y="1032"/>
                </a:lnTo>
                <a:lnTo>
                  <a:pt x="854" y="1030"/>
                </a:lnTo>
                <a:lnTo>
                  <a:pt x="846" y="1032"/>
                </a:lnTo>
                <a:lnTo>
                  <a:pt x="836" y="1030"/>
                </a:lnTo>
                <a:lnTo>
                  <a:pt x="820" y="1026"/>
                </a:lnTo>
                <a:lnTo>
                  <a:pt x="814" y="1030"/>
                </a:lnTo>
                <a:lnTo>
                  <a:pt x="808" y="1032"/>
                </a:lnTo>
                <a:lnTo>
                  <a:pt x="804" y="1032"/>
                </a:lnTo>
                <a:lnTo>
                  <a:pt x="790" y="1022"/>
                </a:lnTo>
                <a:lnTo>
                  <a:pt x="778" y="1012"/>
                </a:lnTo>
                <a:lnTo>
                  <a:pt x="768" y="1000"/>
                </a:lnTo>
                <a:lnTo>
                  <a:pt x="758" y="986"/>
                </a:lnTo>
                <a:lnTo>
                  <a:pt x="742" y="972"/>
                </a:lnTo>
                <a:lnTo>
                  <a:pt x="726" y="956"/>
                </a:lnTo>
                <a:lnTo>
                  <a:pt x="694" y="924"/>
                </a:lnTo>
                <a:lnTo>
                  <a:pt x="678" y="908"/>
                </a:lnTo>
                <a:lnTo>
                  <a:pt x="658" y="894"/>
                </a:lnTo>
                <a:lnTo>
                  <a:pt x="638" y="884"/>
                </a:lnTo>
                <a:lnTo>
                  <a:pt x="616" y="874"/>
                </a:lnTo>
                <a:lnTo>
                  <a:pt x="612" y="866"/>
                </a:lnTo>
                <a:lnTo>
                  <a:pt x="610" y="858"/>
                </a:lnTo>
                <a:lnTo>
                  <a:pt x="608" y="860"/>
                </a:lnTo>
                <a:lnTo>
                  <a:pt x="610" y="864"/>
                </a:lnTo>
                <a:lnTo>
                  <a:pt x="612" y="870"/>
                </a:lnTo>
                <a:lnTo>
                  <a:pt x="602" y="870"/>
                </a:lnTo>
                <a:lnTo>
                  <a:pt x="598" y="864"/>
                </a:lnTo>
                <a:lnTo>
                  <a:pt x="592" y="866"/>
                </a:lnTo>
                <a:lnTo>
                  <a:pt x="586" y="864"/>
                </a:lnTo>
                <a:lnTo>
                  <a:pt x="576" y="860"/>
                </a:lnTo>
                <a:lnTo>
                  <a:pt x="574" y="854"/>
                </a:lnTo>
                <a:lnTo>
                  <a:pt x="574" y="850"/>
                </a:lnTo>
                <a:lnTo>
                  <a:pt x="566" y="852"/>
                </a:lnTo>
                <a:lnTo>
                  <a:pt x="558" y="852"/>
                </a:lnTo>
                <a:lnTo>
                  <a:pt x="550" y="850"/>
                </a:lnTo>
                <a:lnTo>
                  <a:pt x="544" y="846"/>
                </a:lnTo>
                <a:lnTo>
                  <a:pt x="538" y="840"/>
                </a:lnTo>
                <a:lnTo>
                  <a:pt x="532" y="834"/>
                </a:lnTo>
                <a:lnTo>
                  <a:pt x="530" y="828"/>
                </a:lnTo>
                <a:lnTo>
                  <a:pt x="526" y="822"/>
                </a:lnTo>
                <a:lnTo>
                  <a:pt x="562" y="822"/>
                </a:lnTo>
                <a:lnTo>
                  <a:pt x="580" y="824"/>
                </a:lnTo>
                <a:lnTo>
                  <a:pt x="598" y="828"/>
                </a:lnTo>
                <a:lnTo>
                  <a:pt x="618" y="834"/>
                </a:lnTo>
                <a:lnTo>
                  <a:pt x="628" y="836"/>
                </a:lnTo>
                <a:lnTo>
                  <a:pt x="640" y="838"/>
                </a:lnTo>
                <a:lnTo>
                  <a:pt x="662" y="844"/>
                </a:lnTo>
                <a:lnTo>
                  <a:pt x="672" y="846"/>
                </a:lnTo>
                <a:lnTo>
                  <a:pt x="682" y="846"/>
                </a:lnTo>
                <a:lnTo>
                  <a:pt x="710" y="846"/>
                </a:lnTo>
                <a:lnTo>
                  <a:pt x="724" y="846"/>
                </a:lnTo>
                <a:lnTo>
                  <a:pt x="740" y="846"/>
                </a:lnTo>
                <a:lnTo>
                  <a:pt x="742" y="848"/>
                </a:lnTo>
                <a:lnTo>
                  <a:pt x="744" y="848"/>
                </a:lnTo>
                <a:lnTo>
                  <a:pt x="750" y="852"/>
                </a:lnTo>
                <a:lnTo>
                  <a:pt x="760" y="850"/>
                </a:lnTo>
                <a:lnTo>
                  <a:pt x="768" y="852"/>
                </a:lnTo>
                <a:lnTo>
                  <a:pt x="786" y="858"/>
                </a:lnTo>
                <a:lnTo>
                  <a:pt x="798" y="858"/>
                </a:lnTo>
                <a:lnTo>
                  <a:pt x="808" y="860"/>
                </a:lnTo>
                <a:lnTo>
                  <a:pt x="814" y="862"/>
                </a:lnTo>
                <a:lnTo>
                  <a:pt x="820" y="866"/>
                </a:lnTo>
                <a:lnTo>
                  <a:pt x="852" y="874"/>
                </a:lnTo>
                <a:lnTo>
                  <a:pt x="866" y="880"/>
                </a:lnTo>
                <a:lnTo>
                  <a:pt x="872" y="884"/>
                </a:lnTo>
                <a:lnTo>
                  <a:pt x="878" y="888"/>
                </a:lnTo>
                <a:lnTo>
                  <a:pt x="876" y="894"/>
                </a:lnTo>
                <a:lnTo>
                  <a:pt x="874" y="896"/>
                </a:lnTo>
                <a:lnTo>
                  <a:pt x="870" y="902"/>
                </a:lnTo>
                <a:lnTo>
                  <a:pt x="874" y="900"/>
                </a:lnTo>
                <a:lnTo>
                  <a:pt x="878" y="898"/>
                </a:lnTo>
                <a:lnTo>
                  <a:pt x="882" y="894"/>
                </a:lnTo>
                <a:lnTo>
                  <a:pt x="886" y="892"/>
                </a:lnTo>
                <a:lnTo>
                  <a:pt x="894" y="892"/>
                </a:lnTo>
                <a:lnTo>
                  <a:pt x="900" y="896"/>
                </a:lnTo>
                <a:lnTo>
                  <a:pt x="906" y="902"/>
                </a:lnTo>
                <a:lnTo>
                  <a:pt x="910" y="908"/>
                </a:lnTo>
                <a:lnTo>
                  <a:pt x="904" y="908"/>
                </a:lnTo>
                <a:lnTo>
                  <a:pt x="900" y="906"/>
                </a:lnTo>
                <a:lnTo>
                  <a:pt x="894" y="902"/>
                </a:lnTo>
                <a:lnTo>
                  <a:pt x="890" y="902"/>
                </a:lnTo>
                <a:lnTo>
                  <a:pt x="886" y="906"/>
                </a:lnTo>
                <a:lnTo>
                  <a:pt x="884" y="912"/>
                </a:lnTo>
                <a:lnTo>
                  <a:pt x="902" y="930"/>
                </a:lnTo>
                <a:lnTo>
                  <a:pt x="918" y="950"/>
                </a:lnTo>
                <a:lnTo>
                  <a:pt x="914" y="952"/>
                </a:lnTo>
                <a:lnTo>
                  <a:pt x="910" y="952"/>
                </a:lnTo>
                <a:lnTo>
                  <a:pt x="906" y="950"/>
                </a:lnTo>
                <a:lnTo>
                  <a:pt x="902" y="950"/>
                </a:lnTo>
                <a:lnTo>
                  <a:pt x="904" y="956"/>
                </a:lnTo>
                <a:lnTo>
                  <a:pt x="906" y="960"/>
                </a:lnTo>
                <a:lnTo>
                  <a:pt x="908" y="964"/>
                </a:lnTo>
                <a:lnTo>
                  <a:pt x="914" y="964"/>
                </a:lnTo>
                <a:lnTo>
                  <a:pt x="924" y="968"/>
                </a:lnTo>
                <a:lnTo>
                  <a:pt x="928" y="970"/>
                </a:lnTo>
                <a:lnTo>
                  <a:pt x="930" y="974"/>
                </a:lnTo>
                <a:lnTo>
                  <a:pt x="934" y="974"/>
                </a:lnTo>
                <a:lnTo>
                  <a:pt x="940" y="974"/>
                </a:lnTo>
                <a:lnTo>
                  <a:pt x="944" y="980"/>
                </a:lnTo>
                <a:lnTo>
                  <a:pt x="948" y="984"/>
                </a:lnTo>
                <a:lnTo>
                  <a:pt x="950" y="990"/>
                </a:lnTo>
                <a:lnTo>
                  <a:pt x="952" y="996"/>
                </a:lnTo>
                <a:lnTo>
                  <a:pt x="952" y="1004"/>
                </a:lnTo>
                <a:lnTo>
                  <a:pt x="952" y="1010"/>
                </a:lnTo>
                <a:lnTo>
                  <a:pt x="948" y="1016"/>
                </a:lnTo>
                <a:lnTo>
                  <a:pt x="944" y="1022"/>
                </a:lnTo>
                <a:lnTo>
                  <a:pt x="946" y="1026"/>
                </a:lnTo>
                <a:lnTo>
                  <a:pt x="948" y="1030"/>
                </a:lnTo>
                <a:lnTo>
                  <a:pt x="952" y="1032"/>
                </a:lnTo>
                <a:lnTo>
                  <a:pt x="954" y="1038"/>
                </a:lnTo>
                <a:lnTo>
                  <a:pt x="944" y="1046"/>
                </a:lnTo>
                <a:lnTo>
                  <a:pt x="934" y="1054"/>
                </a:lnTo>
                <a:lnTo>
                  <a:pt x="936" y="1066"/>
                </a:lnTo>
                <a:lnTo>
                  <a:pt x="938" y="1070"/>
                </a:lnTo>
                <a:lnTo>
                  <a:pt x="936" y="1074"/>
                </a:lnTo>
                <a:lnTo>
                  <a:pt x="926" y="1074"/>
                </a:lnTo>
                <a:lnTo>
                  <a:pt x="916" y="1072"/>
                </a:lnTo>
                <a:lnTo>
                  <a:pt x="908" y="1068"/>
                </a:lnTo>
                <a:lnTo>
                  <a:pt x="900" y="1062"/>
                </a:lnTo>
                <a:close/>
                <a:moveTo>
                  <a:pt x="1038" y="1102"/>
                </a:moveTo>
                <a:lnTo>
                  <a:pt x="1038" y="1102"/>
                </a:lnTo>
                <a:lnTo>
                  <a:pt x="1010" y="1106"/>
                </a:lnTo>
                <a:lnTo>
                  <a:pt x="998" y="1106"/>
                </a:lnTo>
                <a:lnTo>
                  <a:pt x="984" y="1106"/>
                </a:lnTo>
                <a:lnTo>
                  <a:pt x="982" y="1106"/>
                </a:lnTo>
                <a:lnTo>
                  <a:pt x="982" y="1108"/>
                </a:lnTo>
                <a:lnTo>
                  <a:pt x="982" y="1110"/>
                </a:lnTo>
                <a:lnTo>
                  <a:pt x="980" y="1110"/>
                </a:lnTo>
                <a:lnTo>
                  <a:pt x="968" y="1112"/>
                </a:lnTo>
                <a:lnTo>
                  <a:pt x="958" y="1114"/>
                </a:lnTo>
                <a:lnTo>
                  <a:pt x="948" y="1116"/>
                </a:lnTo>
                <a:lnTo>
                  <a:pt x="936" y="1116"/>
                </a:lnTo>
                <a:lnTo>
                  <a:pt x="938" y="1112"/>
                </a:lnTo>
                <a:lnTo>
                  <a:pt x="942" y="1110"/>
                </a:lnTo>
                <a:lnTo>
                  <a:pt x="952" y="1106"/>
                </a:lnTo>
                <a:lnTo>
                  <a:pt x="960" y="1102"/>
                </a:lnTo>
                <a:lnTo>
                  <a:pt x="970" y="1098"/>
                </a:lnTo>
                <a:lnTo>
                  <a:pt x="976" y="1100"/>
                </a:lnTo>
                <a:lnTo>
                  <a:pt x="984" y="1102"/>
                </a:lnTo>
                <a:lnTo>
                  <a:pt x="994" y="1100"/>
                </a:lnTo>
                <a:lnTo>
                  <a:pt x="1004" y="1096"/>
                </a:lnTo>
                <a:lnTo>
                  <a:pt x="1016" y="1092"/>
                </a:lnTo>
                <a:lnTo>
                  <a:pt x="1028" y="1090"/>
                </a:lnTo>
                <a:lnTo>
                  <a:pt x="1048" y="1090"/>
                </a:lnTo>
                <a:lnTo>
                  <a:pt x="1070" y="1092"/>
                </a:lnTo>
                <a:lnTo>
                  <a:pt x="1070" y="1096"/>
                </a:lnTo>
                <a:lnTo>
                  <a:pt x="1066" y="1098"/>
                </a:lnTo>
                <a:lnTo>
                  <a:pt x="1058" y="1102"/>
                </a:lnTo>
                <a:lnTo>
                  <a:pt x="1038" y="1102"/>
                </a:lnTo>
                <a:close/>
                <a:moveTo>
                  <a:pt x="1078" y="1254"/>
                </a:moveTo>
                <a:lnTo>
                  <a:pt x="1078" y="1254"/>
                </a:lnTo>
                <a:lnTo>
                  <a:pt x="1074" y="1254"/>
                </a:lnTo>
                <a:lnTo>
                  <a:pt x="1070" y="1254"/>
                </a:lnTo>
                <a:lnTo>
                  <a:pt x="1068" y="1248"/>
                </a:lnTo>
                <a:lnTo>
                  <a:pt x="1066" y="1246"/>
                </a:lnTo>
                <a:lnTo>
                  <a:pt x="1058" y="1240"/>
                </a:lnTo>
                <a:lnTo>
                  <a:pt x="1052" y="1234"/>
                </a:lnTo>
                <a:lnTo>
                  <a:pt x="1050" y="1232"/>
                </a:lnTo>
                <a:lnTo>
                  <a:pt x="1048" y="1228"/>
                </a:lnTo>
                <a:lnTo>
                  <a:pt x="1058" y="1228"/>
                </a:lnTo>
                <a:lnTo>
                  <a:pt x="1062" y="1224"/>
                </a:lnTo>
                <a:lnTo>
                  <a:pt x="1068" y="1222"/>
                </a:lnTo>
                <a:lnTo>
                  <a:pt x="1078" y="1222"/>
                </a:lnTo>
                <a:lnTo>
                  <a:pt x="1088" y="1226"/>
                </a:lnTo>
                <a:lnTo>
                  <a:pt x="1096" y="1232"/>
                </a:lnTo>
                <a:lnTo>
                  <a:pt x="1094" y="1234"/>
                </a:lnTo>
                <a:lnTo>
                  <a:pt x="1092" y="1234"/>
                </a:lnTo>
                <a:lnTo>
                  <a:pt x="1090" y="1236"/>
                </a:lnTo>
                <a:lnTo>
                  <a:pt x="1090" y="1238"/>
                </a:lnTo>
                <a:lnTo>
                  <a:pt x="1100" y="1242"/>
                </a:lnTo>
                <a:lnTo>
                  <a:pt x="1110" y="1244"/>
                </a:lnTo>
                <a:lnTo>
                  <a:pt x="1108" y="1246"/>
                </a:lnTo>
                <a:lnTo>
                  <a:pt x="1104" y="1248"/>
                </a:lnTo>
                <a:lnTo>
                  <a:pt x="1094" y="1248"/>
                </a:lnTo>
                <a:lnTo>
                  <a:pt x="1084" y="1248"/>
                </a:lnTo>
                <a:lnTo>
                  <a:pt x="1080" y="1250"/>
                </a:lnTo>
                <a:lnTo>
                  <a:pt x="1078" y="1254"/>
                </a:lnTo>
                <a:close/>
                <a:moveTo>
                  <a:pt x="1286" y="1174"/>
                </a:moveTo>
                <a:lnTo>
                  <a:pt x="1286" y="1174"/>
                </a:lnTo>
                <a:lnTo>
                  <a:pt x="1280" y="1178"/>
                </a:lnTo>
                <a:lnTo>
                  <a:pt x="1274" y="1178"/>
                </a:lnTo>
                <a:lnTo>
                  <a:pt x="1270" y="1180"/>
                </a:lnTo>
                <a:lnTo>
                  <a:pt x="1262" y="1178"/>
                </a:lnTo>
                <a:lnTo>
                  <a:pt x="1256" y="1176"/>
                </a:lnTo>
                <a:lnTo>
                  <a:pt x="1250" y="1174"/>
                </a:lnTo>
                <a:lnTo>
                  <a:pt x="1242" y="1174"/>
                </a:lnTo>
                <a:lnTo>
                  <a:pt x="1240" y="1164"/>
                </a:lnTo>
                <a:lnTo>
                  <a:pt x="1234" y="1156"/>
                </a:lnTo>
                <a:lnTo>
                  <a:pt x="1230" y="1150"/>
                </a:lnTo>
                <a:lnTo>
                  <a:pt x="1224" y="1142"/>
                </a:lnTo>
                <a:lnTo>
                  <a:pt x="1216" y="1140"/>
                </a:lnTo>
                <a:lnTo>
                  <a:pt x="1208" y="1136"/>
                </a:lnTo>
                <a:lnTo>
                  <a:pt x="1196" y="1124"/>
                </a:lnTo>
                <a:lnTo>
                  <a:pt x="1186" y="1112"/>
                </a:lnTo>
                <a:lnTo>
                  <a:pt x="1178" y="1098"/>
                </a:lnTo>
                <a:lnTo>
                  <a:pt x="1182" y="1098"/>
                </a:lnTo>
                <a:lnTo>
                  <a:pt x="1198" y="1112"/>
                </a:lnTo>
                <a:lnTo>
                  <a:pt x="1216" y="1122"/>
                </a:lnTo>
                <a:lnTo>
                  <a:pt x="1238" y="1130"/>
                </a:lnTo>
                <a:lnTo>
                  <a:pt x="1262" y="1134"/>
                </a:lnTo>
                <a:lnTo>
                  <a:pt x="1272" y="1144"/>
                </a:lnTo>
                <a:lnTo>
                  <a:pt x="1284" y="1150"/>
                </a:lnTo>
                <a:lnTo>
                  <a:pt x="1296" y="1158"/>
                </a:lnTo>
                <a:lnTo>
                  <a:pt x="1306" y="1166"/>
                </a:lnTo>
                <a:lnTo>
                  <a:pt x="1296" y="1170"/>
                </a:lnTo>
                <a:lnTo>
                  <a:pt x="1286" y="1174"/>
                </a:lnTo>
                <a:close/>
                <a:moveTo>
                  <a:pt x="1670" y="1070"/>
                </a:moveTo>
                <a:lnTo>
                  <a:pt x="1670" y="1070"/>
                </a:lnTo>
                <a:lnTo>
                  <a:pt x="1670" y="1066"/>
                </a:lnTo>
                <a:lnTo>
                  <a:pt x="1672" y="1066"/>
                </a:lnTo>
                <a:lnTo>
                  <a:pt x="1678" y="1066"/>
                </a:lnTo>
                <a:lnTo>
                  <a:pt x="1676" y="1068"/>
                </a:lnTo>
                <a:lnTo>
                  <a:pt x="1670" y="1070"/>
                </a:lnTo>
                <a:close/>
                <a:moveTo>
                  <a:pt x="1652" y="1020"/>
                </a:moveTo>
                <a:lnTo>
                  <a:pt x="1652" y="1020"/>
                </a:lnTo>
                <a:lnTo>
                  <a:pt x="1636" y="1026"/>
                </a:lnTo>
                <a:lnTo>
                  <a:pt x="1618" y="1030"/>
                </a:lnTo>
                <a:lnTo>
                  <a:pt x="1600" y="1030"/>
                </a:lnTo>
                <a:lnTo>
                  <a:pt x="1582" y="1026"/>
                </a:lnTo>
                <a:lnTo>
                  <a:pt x="1582" y="1018"/>
                </a:lnTo>
                <a:lnTo>
                  <a:pt x="1582" y="1012"/>
                </a:lnTo>
                <a:lnTo>
                  <a:pt x="1596" y="1010"/>
                </a:lnTo>
                <a:lnTo>
                  <a:pt x="1608" y="1008"/>
                </a:lnTo>
                <a:lnTo>
                  <a:pt x="1634" y="1002"/>
                </a:lnTo>
                <a:lnTo>
                  <a:pt x="1648" y="1000"/>
                </a:lnTo>
                <a:lnTo>
                  <a:pt x="1662" y="998"/>
                </a:lnTo>
                <a:lnTo>
                  <a:pt x="1670" y="1002"/>
                </a:lnTo>
                <a:lnTo>
                  <a:pt x="1678" y="1006"/>
                </a:lnTo>
                <a:lnTo>
                  <a:pt x="1684" y="1012"/>
                </a:lnTo>
                <a:lnTo>
                  <a:pt x="1692" y="1014"/>
                </a:lnTo>
                <a:lnTo>
                  <a:pt x="1684" y="1020"/>
                </a:lnTo>
                <a:lnTo>
                  <a:pt x="1672" y="1022"/>
                </a:lnTo>
                <a:lnTo>
                  <a:pt x="1660" y="1022"/>
                </a:lnTo>
                <a:lnTo>
                  <a:pt x="1652" y="1020"/>
                </a:lnTo>
                <a:close/>
                <a:moveTo>
                  <a:pt x="1594" y="942"/>
                </a:moveTo>
                <a:lnTo>
                  <a:pt x="1594" y="942"/>
                </a:lnTo>
                <a:lnTo>
                  <a:pt x="1594" y="936"/>
                </a:lnTo>
                <a:lnTo>
                  <a:pt x="1598" y="930"/>
                </a:lnTo>
                <a:lnTo>
                  <a:pt x="1600" y="924"/>
                </a:lnTo>
                <a:lnTo>
                  <a:pt x="1600" y="918"/>
                </a:lnTo>
                <a:lnTo>
                  <a:pt x="1608" y="918"/>
                </a:lnTo>
                <a:lnTo>
                  <a:pt x="1612" y="924"/>
                </a:lnTo>
                <a:lnTo>
                  <a:pt x="1616" y="928"/>
                </a:lnTo>
                <a:lnTo>
                  <a:pt x="1620" y="934"/>
                </a:lnTo>
                <a:lnTo>
                  <a:pt x="1614" y="938"/>
                </a:lnTo>
                <a:lnTo>
                  <a:pt x="1610" y="940"/>
                </a:lnTo>
                <a:lnTo>
                  <a:pt x="1602" y="942"/>
                </a:lnTo>
                <a:lnTo>
                  <a:pt x="1594" y="942"/>
                </a:lnTo>
                <a:close/>
                <a:moveTo>
                  <a:pt x="1760" y="1026"/>
                </a:moveTo>
                <a:lnTo>
                  <a:pt x="1760" y="1026"/>
                </a:lnTo>
                <a:lnTo>
                  <a:pt x="1762" y="1020"/>
                </a:lnTo>
                <a:lnTo>
                  <a:pt x="1766" y="1018"/>
                </a:lnTo>
                <a:lnTo>
                  <a:pt x="1768" y="1014"/>
                </a:lnTo>
                <a:lnTo>
                  <a:pt x="1768" y="1010"/>
                </a:lnTo>
                <a:lnTo>
                  <a:pt x="1772" y="1012"/>
                </a:lnTo>
                <a:lnTo>
                  <a:pt x="1774" y="1012"/>
                </a:lnTo>
                <a:lnTo>
                  <a:pt x="1774" y="1014"/>
                </a:lnTo>
                <a:lnTo>
                  <a:pt x="1772" y="1020"/>
                </a:lnTo>
                <a:lnTo>
                  <a:pt x="1770" y="1022"/>
                </a:lnTo>
                <a:lnTo>
                  <a:pt x="1760" y="1026"/>
                </a:lnTo>
                <a:close/>
                <a:moveTo>
                  <a:pt x="1858" y="1014"/>
                </a:moveTo>
                <a:lnTo>
                  <a:pt x="1858" y="1014"/>
                </a:lnTo>
                <a:lnTo>
                  <a:pt x="1858" y="1018"/>
                </a:lnTo>
                <a:lnTo>
                  <a:pt x="1860" y="1020"/>
                </a:lnTo>
                <a:lnTo>
                  <a:pt x="1866" y="1022"/>
                </a:lnTo>
                <a:lnTo>
                  <a:pt x="1872" y="1024"/>
                </a:lnTo>
                <a:lnTo>
                  <a:pt x="1874" y="1026"/>
                </a:lnTo>
                <a:lnTo>
                  <a:pt x="1876" y="1030"/>
                </a:lnTo>
                <a:lnTo>
                  <a:pt x="1848" y="1038"/>
                </a:lnTo>
                <a:lnTo>
                  <a:pt x="1836" y="1044"/>
                </a:lnTo>
                <a:lnTo>
                  <a:pt x="1822" y="1048"/>
                </a:lnTo>
                <a:lnTo>
                  <a:pt x="1820" y="1048"/>
                </a:lnTo>
                <a:lnTo>
                  <a:pt x="1818" y="1046"/>
                </a:lnTo>
                <a:lnTo>
                  <a:pt x="1814" y="1046"/>
                </a:lnTo>
                <a:lnTo>
                  <a:pt x="1810" y="1046"/>
                </a:lnTo>
                <a:lnTo>
                  <a:pt x="1806" y="1050"/>
                </a:lnTo>
                <a:lnTo>
                  <a:pt x="1802" y="1054"/>
                </a:lnTo>
                <a:lnTo>
                  <a:pt x="1798" y="1056"/>
                </a:lnTo>
                <a:lnTo>
                  <a:pt x="1792" y="1052"/>
                </a:lnTo>
                <a:lnTo>
                  <a:pt x="1790" y="1046"/>
                </a:lnTo>
                <a:lnTo>
                  <a:pt x="1800" y="1044"/>
                </a:lnTo>
                <a:lnTo>
                  <a:pt x="1808" y="1040"/>
                </a:lnTo>
                <a:lnTo>
                  <a:pt x="1814" y="1036"/>
                </a:lnTo>
                <a:lnTo>
                  <a:pt x="1816" y="1032"/>
                </a:lnTo>
                <a:lnTo>
                  <a:pt x="1818" y="1028"/>
                </a:lnTo>
                <a:lnTo>
                  <a:pt x="1816" y="1022"/>
                </a:lnTo>
                <a:lnTo>
                  <a:pt x="1812" y="1020"/>
                </a:lnTo>
                <a:lnTo>
                  <a:pt x="1810" y="1016"/>
                </a:lnTo>
                <a:lnTo>
                  <a:pt x="1808" y="1010"/>
                </a:lnTo>
                <a:lnTo>
                  <a:pt x="1816" y="1014"/>
                </a:lnTo>
                <a:lnTo>
                  <a:pt x="1818" y="1016"/>
                </a:lnTo>
                <a:lnTo>
                  <a:pt x="1818" y="1018"/>
                </a:lnTo>
                <a:lnTo>
                  <a:pt x="1820" y="1016"/>
                </a:lnTo>
                <a:lnTo>
                  <a:pt x="1822" y="1014"/>
                </a:lnTo>
                <a:lnTo>
                  <a:pt x="1824" y="1006"/>
                </a:lnTo>
                <a:lnTo>
                  <a:pt x="1824" y="998"/>
                </a:lnTo>
                <a:lnTo>
                  <a:pt x="1822" y="996"/>
                </a:lnTo>
                <a:lnTo>
                  <a:pt x="1818" y="994"/>
                </a:lnTo>
                <a:lnTo>
                  <a:pt x="1818" y="990"/>
                </a:lnTo>
                <a:lnTo>
                  <a:pt x="1820" y="988"/>
                </a:lnTo>
                <a:lnTo>
                  <a:pt x="1822" y="986"/>
                </a:lnTo>
                <a:lnTo>
                  <a:pt x="1822" y="984"/>
                </a:lnTo>
                <a:lnTo>
                  <a:pt x="1850" y="994"/>
                </a:lnTo>
                <a:lnTo>
                  <a:pt x="1866" y="998"/>
                </a:lnTo>
                <a:lnTo>
                  <a:pt x="1882" y="1000"/>
                </a:lnTo>
                <a:lnTo>
                  <a:pt x="1886" y="1006"/>
                </a:lnTo>
                <a:lnTo>
                  <a:pt x="1892" y="1010"/>
                </a:lnTo>
                <a:lnTo>
                  <a:pt x="1898" y="1014"/>
                </a:lnTo>
                <a:lnTo>
                  <a:pt x="1902" y="1018"/>
                </a:lnTo>
                <a:lnTo>
                  <a:pt x="1896" y="1020"/>
                </a:lnTo>
                <a:lnTo>
                  <a:pt x="1890" y="1020"/>
                </a:lnTo>
                <a:lnTo>
                  <a:pt x="1878" y="1014"/>
                </a:lnTo>
                <a:lnTo>
                  <a:pt x="1868" y="1012"/>
                </a:lnTo>
                <a:lnTo>
                  <a:pt x="1862" y="1012"/>
                </a:lnTo>
                <a:lnTo>
                  <a:pt x="1858" y="1014"/>
                </a:lnTo>
                <a:close/>
                <a:moveTo>
                  <a:pt x="1834" y="916"/>
                </a:moveTo>
                <a:lnTo>
                  <a:pt x="1834" y="916"/>
                </a:lnTo>
                <a:lnTo>
                  <a:pt x="1834" y="912"/>
                </a:lnTo>
                <a:lnTo>
                  <a:pt x="1838" y="912"/>
                </a:lnTo>
                <a:lnTo>
                  <a:pt x="1838" y="916"/>
                </a:lnTo>
                <a:lnTo>
                  <a:pt x="1834" y="916"/>
                </a:lnTo>
                <a:close/>
                <a:moveTo>
                  <a:pt x="1862" y="928"/>
                </a:moveTo>
                <a:lnTo>
                  <a:pt x="1862" y="928"/>
                </a:lnTo>
                <a:lnTo>
                  <a:pt x="1864" y="928"/>
                </a:lnTo>
                <a:lnTo>
                  <a:pt x="1866" y="930"/>
                </a:lnTo>
                <a:lnTo>
                  <a:pt x="1870" y="932"/>
                </a:lnTo>
                <a:lnTo>
                  <a:pt x="1868" y="932"/>
                </a:lnTo>
                <a:lnTo>
                  <a:pt x="1864" y="932"/>
                </a:lnTo>
                <a:lnTo>
                  <a:pt x="1862" y="930"/>
                </a:lnTo>
                <a:lnTo>
                  <a:pt x="1862" y="928"/>
                </a:lnTo>
                <a:close/>
                <a:moveTo>
                  <a:pt x="1950" y="974"/>
                </a:moveTo>
                <a:lnTo>
                  <a:pt x="1950" y="974"/>
                </a:lnTo>
                <a:lnTo>
                  <a:pt x="1946" y="978"/>
                </a:lnTo>
                <a:lnTo>
                  <a:pt x="1940" y="984"/>
                </a:lnTo>
                <a:lnTo>
                  <a:pt x="1934" y="986"/>
                </a:lnTo>
                <a:lnTo>
                  <a:pt x="1926" y="986"/>
                </a:lnTo>
                <a:lnTo>
                  <a:pt x="1926" y="974"/>
                </a:lnTo>
                <a:lnTo>
                  <a:pt x="1942" y="968"/>
                </a:lnTo>
                <a:lnTo>
                  <a:pt x="1958" y="964"/>
                </a:lnTo>
                <a:lnTo>
                  <a:pt x="1956" y="968"/>
                </a:lnTo>
                <a:lnTo>
                  <a:pt x="1956" y="970"/>
                </a:lnTo>
                <a:lnTo>
                  <a:pt x="1952" y="972"/>
                </a:lnTo>
                <a:lnTo>
                  <a:pt x="1950" y="974"/>
                </a:lnTo>
                <a:close/>
                <a:moveTo>
                  <a:pt x="2060" y="1032"/>
                </a:moveTo>
                <a:lnTo>
                  <a:pt x="2060" y="1032"/>
                </a:lnTo>
                <a:lnTo>
                  <a:pt x="2066" y="1022"/>
                </a:lnTo>
                <a:lnTo>
                  <a:pt x="2074" y="1016"/>
                </a:lnTo>
                <a:lnTo>
                  <a:pt x="2082" y="1008"/>
                </a:lnTo>
                <a:lnTo>
                  <a:pt x="2088" y="998"/>
                </a:lnTo>
                <a:lnTo>
                  <a:pt x="2112" y="990"/>
                </a:lnTo>
                <a:lnTo>
                  <a:pt x="2124" y="986"/>
                </a:lnTo>
                <a:lnTo>
                  <a:pt x="2138" y="984"/>
                </a:lnTo>
                <a:lnTo>
                  <a:pt x="2134" y="988"/>
                </a:lnTo>
                <a:lnTo>
                  <a:pt x="2130" y="992"/>
                </a:lnTo>
                <a:lnTo>
                  <a:pt x="2126" y="996"/>
                </a:lnTo>
                <a:lnTo>
                  <a:pt x="2126" y="1004"/>
                </a:lnTo>
                <a:lnTo>
                  <a:pt x="2108" y="1016"/>
                </a:lnTo>
                <a:lnTo>
                  <a:pt x="2094" y="1032"/>
                </a:lnTo>
                <a:lnTo>
                  <a:pt x="2090" y="1030"/>
                </a:lnTo>
                <a:lnTo>
                  <a:pt x="2084" y="1032"/>
                </a:lnTo>
                <a:lnTo>
                  <a:pt x="2080" y="1034"/>
                </a:lnTo>
                <a:lnTo>
                  <a:pt x="2074" y="1036"/>
                </a:lnTo>
                <a:lnTo>
                  <a:pt x="2072" y="1038"/>
                </a:lnTo>
                <a:lnTo>
                  <a:pt x="2070" y="1040"/>
                </a:lnTo>
                <a:lnTo>
                  <a:pt x="2070" y="1046"/>
                </a:lnTo>
                <a:lnTo>
                  <a:pt x="2062" y="1052"/>
                </a:lnTo>
                <a:lnTo>
                  <a:pt x="2056" y="1058"/>
                </a:lnTo>
                <a:lnTo>
                  <a:pt x="2048" y="1062"/>
                </a:lnTo>
                <a:lnTo>
                  <a:pt x="2044" y="1062"/>
                </a:lnTo>
                <a:lnTo>
                  <a:pt x="2038" y="1062"/>
                </a:lnTo>
                <a:lnTo>
                  <a:pt x="2040" y="1050"/>
                </a:lnTo>
                <a:lnTo>
                  <a:pt x="2044" y="1042"/>
                </a:lnTo>
                <a:lnTo>
                  <a:pt x="2052" y="1036"/>
                </a:lnTo>
                <a:lnTo>
                  <a:pt x="2060" y="1032"/>
                </a:lnTo>
                <a:close/>
                <a:moveTo>
                  <a:pt x="2034" y="742"/>
                </a:moveTo>
                <a:lnTo>
                  <a:pt x="2034" y="742"/>
                </a:lnTo>
                <a:lnTo>
                  <a:pt x="2034" y="748"/>
                </a:lnTo>
                <a:lnTo>
                  <a:pt x="2034" y="752"/>
                </a:lnTo>
                <a:lnTo>
                  <a:pt x="2036" y="756"/>
                </a:lnTo>
                <a:lnTo>
                  <a:pt x="2036" y="762"/>
                </a:lnTo>
                <a:lnTo>
                  <a:pt x="2024" y="758"/>
                </a:lnTo>
                <a:lnTo>
                  <a:pt x="2008" y="758"/>
                </a:lnTo>
                <a:lnTo>
                  <a:pt x="2004" y="750"/>
                </a:lnTo>
                <a:lnTo>
                  <a:pt x="2000" y="742"/>
                </a:lnTo>
                <a:lnTo>
                  <a:pt x="1994" y="736"/>
                </a:lnTo>
                <a:lnTo>
                  <a:pt x="1992" y="726"/>
                </a:lnTo>
                <a:lnTo>
                  <a:pt x="2014" y="734"/>
                </a:lnTo>
                <a:lnTo>
                  <a:pt x="2034" y="742"/>
                </a:lnTo>
                <a:close/>
                <a:moveTo>
                  <a:pt x="1942" y="628"/>
                </a:moveTo>
                <a:lnTo>
                  <a:pt x="1942" y="628"/>
                </a:lnTo>
                <a:lnTo>
                  <a:pt x="1944" y="628"/>
                </a:lnTo>
                <a:lnTo>
                  <a:pt x="1944" y="630"/>
                </a:lnTo>
                <a:lnTo>
                  <a:pt x="1944" y="632"/>
                </a:lnTo>
                <a:lnTo>
                  <a:pt x="1942" y="632"/>
                </a:lnTo>
                <a:lnTo>
                  <a:pt x="1942" y="628"/>
                </a:lnTo>
                <a:close/>
                <a:moveTo>
                  <a:pt x="1950" y="718"/>
                </a:moveTo>
                <a:lnTo>
                  <a:pt x="1950" y="718"/>
                </a:lnTo>
                <a:lnTo>
                  <a:pt x="1958" y="720"/>
                </a:lnTo>
                <a:lnTo>
                  <a:pt x="1966" y="720"/>
                </a:lnTo>
                <a:lnTo>
                  <a:pt x="1974" y="720"/>
                </a:lnTo>
                <a:lnTo>
                  <a:pt x="1984" y="722"/>
                </a:lnTo>
                <a:lnTo>
                  <a:pt x="1986" y="724"/>
                </a:lnTo>
                <a:lnTo>
                  <a:pt x="1984" y="726"/>
                </a:lnTo>
                <a:lnTo>
                  <a:pt x="1982" y="730"/>
                </a:lnTo>
                <a:lnTo>
                  <a:pt x="1982" y="734"/>
                </a:lnTo>
                <a:lnTo>
                  <a:pt x="1986" y="744"/>
                </a:lnTo>
                <a:lnTo>
                  <a:pt x="1992" y="754"/>
                </a:lnTo>
                <a:lnTo>
                  <a:pt x="1998" y="766"/>
                </a:lnTo>
                <a:lnTo>
                  <a:pt x="2000" y="782"/>
                </a:lnTo>
                <a:lnTo>
                  <a:pt x="2004" y="804"/>
                </a:lnTo>
                <a:lnTo>
                  <a:pt x="2006" y="816"/>
                </a:lnTo>
                <a:lnTo>
                  <a:pt x="2010" y="826"/>
                </a:lnTo>
                <a:lnTo>
                  <a:pt x="2016" y="836"/>
                </a:lnTo>
                <a:lnTo>
                  <a:pt x="2022" y="842"/>
                </a:lnTo>
                <a:lnTo>
                  <a:pt x="2030" y="848"/>
                </a:lnTo>
                <a:lnTo>
                  <a:pt x="2040" y="854"/>
                </a:lnTo>
                <a:lnTo>
                  <a:pt x="2044" y="860"/>
                </a:lnTo>
                <a:lnTo>
                  <a:pt x="2046" y="870"/>
                </a:lnTo>
                <a:lnTo>
                  <a:pt x="2046" y="880"/>
                </a:lnTo>
                <a:lnTo>
                  <a:pt x="2044" y="886"/>
                </a:lnTo>
                <a:lnTo>
                  <a:pt x="2042" y="888"/>
                </a:lnTo>
                <a:lnTo>
                  <a:pt x="2046" y="900"/>
                </a:lnTo>
                <a:lnTo>
                  <a:pt x="2048" y="914"/>
                </a:lnTo>
                <a:lnTo>
                  <a:pt x="2048" y="928"/>
                </a:lnTo>
                <a:lnTo>
                  <a:pt x="2044" y="940"/>
                </a:lnTo>
                <a:lnTo>
                  <a:pt x="2036" y="944"/>
                </a:lnTo>
                <a:lnTo>
                  <a:pt x="2028" y="946"/>
                </a:lnTo>
                <a:lnTo>
                  <a:pt x="2018" y="948"/>
                </a:lnTo>
                <a:lnTo>
                  <a:pt x="2010" y="948"/>
                </a:lnTo>
                <a:lnTo>
                  <a:pt x="2012" y="946"/>
                </a:lnTo>
                <a:lnTo>
                  <a:pt x="2016" y="942"/>
                </a:lnTo>
                <a:lnTo>
                  <a:pt x="2018" y="934"/>
                </a:lnTo>
                <a:lnTo>
                  <a:pt x="2018" y="924"/>
                </a:lnTo>
                <a:lnTo>
                  <a:pt x="2016" y="916"/>
                </a:lnTo>
                <a:lnTo>
                  <a:pt x="2008" y="918"/>
                </a:lnTo>
                <a:lnTo>
                  <a:pt x="1998" y="920"/>
                </a:lnTo>
                <a:lnTo>
                  <a:pt x="1990" y="922"/>
                </a:lnTo>
                <a:lnTo>
                  <a:pt x="1980" y="922"/>
                </a:lnTo>
                <a:lnTo>
                  <a:pt x="1978" y="918"/>
                </a:lnTo>
                <a:lnTo>
                  <a:pt x="1976" y="918"/>
                </a:lnTo>
                <a:lnTo>
                  <a:pt x="1978" y="908"/>
                </a:lnTo>
                <a:lnTo>
                  <a:pt x="1978" y="900"/>
                </a:lnTo>
                <a:lnTo>
                  <a:pt x="1976" y="890"/>
                </a:lnTo>
                <a:lnTo>
                  <a:pt x="1976" y="880"/>
                </a:lnTo>
                <a:lnTo>
                  <a:pt x="1978" y="868"/>
                </a:lnTo>
                <a:lnTo>
                  <a:pt x="1982" y="854"/>
                </a:lnTo>
                <a:lnTo>
                  <a:pt x="1986" y="844"/>
                </a:lnTo>
                <a:lnTo>
                  <a:pt x="1992" y="834"/>
                </a:lnTo>
                <a:lnTo>
                  <a:pt x="1984" y="826"/>
                </a:lnTo>
                <a:lnTo>
                  <a:pt x="1974" y="822"/>
                </a:lnTo>
                <a:lnTo>
                  <a:pt x="1970" y="824"/>
                </a:lnTo>
                <a:lnTo>
                  <a:pt x="1968" y="826"/>
                </a:lnTo>
                <a:lnTo>
                  <a:pt x="1966" y="828"/>
                </a:lnTo>
                <a:lnTo>
                  <a:pt x="1960" y="828"/>
                </a:lnTo>
                <a:lnTo>
                  <a:pt x="1958" y="840"/>
                </a:lnTo>
                <a:lnTo>
                  <a:pt x="1956" y="850"/>
                </a:lnTo>
                <a:lnTo>
                  <a:pt x="1950" y="860"/>
                </a:lnTo>
                <a:lnTo>
                  <a:pt x="1942" y="868"/>
                </a:lnTo>
                <a:lnTo>
                  <a:pt x="1942" y="878"/>
                </a:lnTo>
                <a:lnTo>
                  <a:pt x="1942" y="884"/>
                </a:lnTo>
                <a:lnTo>
                  <a:pt x="1938" y="890"/>
                </a:lnTo>
                <a:lnTo>
                  <a:pt x="1936" y="898"/>
                </a:lnTo>
                <a:lnTo>
                  <a:pt x="1932" y="900"/>
                </a:lnTo>
                <a:lnTo>
                  <a:pt x="1928" y="904"/>
                </a:lnTo>
                <a:lnTo>
                  <a:pt x="1924" y="914"/>
                </a:lnTo>
                <a:lnTo>
                  <a:pt x="1918" y="916"/>
                </a:lnTo>
                <a:lnTo>
                  <a:pt x="1914" y="918"/>
                </a:lnTo>
                <a:lnTo>
                  <a:pt x="1906" y="924"/>
                </a:lnTo>
                <a:lnTo>
                  <a:pt x="1900" y="930"/>
                </a:lnTo>
                <a:lnTo>
                  <a:pt x="1896" y="934"/>
                </a:lnTo>
                <a:lnTo>
                  <a:pt x="1890" y="934"/>
                </a:lnTo>
                <a:lnTo>
                  <a:pt x="1888" y="930"/>
                </a:lnTo>
                <a:lnTo>
                  <a:pt x="1884" y="926"/>
                </a:lnTo>
                <a:lnTo>
                  <a:pt x="1880" y="922"/>
                </a:lnTo>
                <a:lnTo>
                  <a:pt x="1876" y="920"/>
                </a:lnTo>
                <a:lnTo>
                  <a:pt x="1874" y="922"/>
                </a:lnTo>
                <a:lnTo>
                  <a:pt x="1874" y="926"/>
                </a:lnTo>
                <a:lnTo>
                  <a:pt x="1868" y="924"/>
                </a:lnTo>
                <a:lnTo>
                  <a:pt x="1866" y="920"/>
                </a:lnTo>
                <a:lnTo>
                  <a:pt x="1860" y="916"/>
                </a:lnTo>
                <a:lnTo>
                  <a:pt x="1854" y="914"/>
                </a:lnTo>
                <a:lnTo>
                  <a:pt x="1856" y="906"/>
                </a:lnTo>
                <a:lnTo>
                  <a:pt x="1858" y="902"/>
                </a:lnTo>
                <a:lnTo>
                  <a:pt x="1852" y="898"/>
                </a:lnTo>
                <a:lnTo>
                  <a:pt x="1846" y="896"/>
                </a:lnTo>
                <a:lnTo>
                  <a:pt x="1830" y="896"/>
                </a:lnTo>
                <a:lnTo>
                  <a:pt x="1828" y="890"/>
                </a:lnTo>
                <a:lnTo>
                  <a:pt x="1826" y="888"/>
                </a:lnTo>
                <a:lnTo>
                  <a:pt x="1824" y="886"/>
                </a:lnTo>
                <a:lnTo>
                  <a:pt x="1812" y="906"/>
                </a:lnTo>
                <a:lnTo>
                  <a:pt x="1806" y="916"/>
                </a:lnTo>
                <a:lnTo>
                  <a:pt x="1798" y="924"/>
                </a:lnTo>
                <a:lnTo>
                  <a:pt x="1794" y="924"/>
                </a:lnTo>
                <a:lnTo>
                  <a:pt x="1792" y="922"/>
                </a:lnTo>
                <a:lnTo>
                  <a:pt x="1788" y="918"/>
                </a:lnTo>
                <a:lnTo>
                  <a:pt x="1780" y="924"/>
                </a:lnTo>
                <a:lnTo>
                  <a:pt x="1778" y="926"/>
                </a:lnTo>
                <a:lnTo>
                  <a:pt x="1772" y="926"/>
                </a:lnTo>
                <a:lnTo>
                  <a:pt x="1772" y="920"/>
                </a:lnTo>
                <a:lnTo>
                  <a:pt x="1774" y="916"/>
                </a:lnTo>
                <a:lnTo>
                  <a:pt x="1780" y="908"/>
                </a:lnTo>
                <a:lnTo>
                  <a:pt x="1780" y="906"/>
                </a:lnTo>
                <a:lnTo>
                  <a:pt x="1778" y="904"/>
                </a:lnTo>
                <a:lnTo>
                  <a:pt x="1774" y="902"/>
                </a:lnTo>
                <a:lnTo>
                  <a:pt x="1776" y="894"/>
                </a:lnTo>
                <a:lnTo>
                  <a:pt x="1778" y="890"/>
                </a:lnTo>
                <a:lnTo>
                  <a:pt x="1776" y="886"/>
                </a:lnTo>
                <a:lnTo>
                  <a:pt x="1774" y="890"/>
                </a:lnTo>
                <a:lnTo>
                  <a:pt x="1772" y="894"/>
                </a:lnTo>
                <a:lnTo>
                  <a:pt x="1770" y="906"/>
                </a:lnTo>
                <a:lnTo>
                  <a:pt x="1768" y="914"/>
                </a:lnTo>
                <a:lnTo>
                  <a:pt x="1766" y="918"/>
                </a:lnTo>
                <a:lnTo>
                  <a:pt x="1762" y="920"/>
                </a:lnTo>
                <a:lnTo>
                  <a:pt x="1760" y="912"/>
                </a:lnTo>
                <a:lnTo>
                  <a:pt x="1756" y="904"/>
                </a:lnTo>
                <a:lnTo>
                  <a:pt x="1758" y="896"/>
                </a:lnTo>
                <a:lnTo>
                  <a:pt x="1760" y="884"/>
                </a:lnTo>
                <a:lnTo>
                  <a:pt x="1760" y="876"/>
                </a:lnTo>
                <a:lnTo>
                  <a:pt x="1756" y="866"/>
                </a:lnTo>
                <a:lnTo>
                  <a:pt x="1752" y="876"/>
                </a:lnTo>
                <a:lnTo>
                  <a:pt x="1752" y="890"/>
                </a:lnTo>
                <a:lnTo>
                  <a:pt x="1750" y="902"/>
                </a:lnTo>
                <a:lnTo>
                  <a:pt x="1748" y="912"/>
                </a:lnTo>
                <a:lnTo>
                  <a:pt x="1744" y="910"/>
                </a:lnTo>
                <a:lnTo>
                  <a:pt x="1742" y="908"/>
                </a:lnTo>
                <a:lnTo>
                  <a:pt x="1738" y="902"/>
                </a:lnTo>
                <a:lnTo>
                  <a:pt x="1736" y="896"/>
                </a:lnTo>
                <a:lnTo>
                  <a:pt x="1734" y="894"/>
                </a:lnTo>
                <a:lnTo>
                  <a:pt x="1730" y="894"/>
                </a:lnTo>
                <a:lnTo>
                  <a:pt x="1726" y="894"/>
                </a:lnTo>
                <a:lnTo>
                  <a:pt x="1722" y="896"/>
                </a:lnTo>
                <a:lnTo>
                  <a:pt x="1720" y="898"/>
                </a:lnTo>
                <a:lnTo>
                  <a:pt x="1720" y="900"/>
                </a:lnTo>
                <a:lnTo>
                  <a:pt x="1716" y="900"/>
                </a:lnTo>
                <a:lnTo>
                  <a:pt x="1714" y="902"/>
                </a:lnTo>
                <a:lnTo>
                  <a:pt x="1710" y="906"/>
                </a:lnTo>
                <a:lnTo>
                  <a:pt x="1706" y="908"/>
                </a:lnTo>
                <a:lnTo>
                  <a:pt x="1702" y="906"/>
                </a:lnTo>
                <a:lnTo>
                  <a:pt x="1700" y="904"/>
                </a:lnTo>
                <a:lnTo>
                  <a:pt x="1698" y="902"/>
                </a:lnTo>
                <a:lnTo>
                  <a:pt x="1694" y="902"/>
                </a:lnTo>
                <a:lnTo>
                  <a:pt x="1698" y="896"/>
                </a:lnTo>
                <a:lnTo>
                  <a:pt x="1698" y="888"/>
                </a:lnTo>
                <a:lnTo>
                  <a:pt x="1696" y="886"/>
                </a:lnTo>
                <a:lnTo>
                  <a:pt x="1694" y="884"/>
                </a:lnTo>
                <a:lnTo>
                  <a:pt x="1688" y="884"/>
                </a:lnTo>
                <a:lnTo>
                  <a:pt x="1680" y="882"/>
                </a:lnTo>
                <a:lnTo>
                  <a:pt x="1678" y="882"/>
                </a:lnTo>
                <a:lnTo>
                  <a:pt x="1676" y="880"/>
                </a:lnTo>
                <a:lnTo>
                  <a:pt x="1672" y="882"/>
                </a:lnTo>
                <a:lnTo>
                  <a:pt x="1670" y="884"/>
                </a:lnTo>
                <a:lnTo>
                  <a:pt x="1668" y="886"/>
                </a:lnTo>
                <a:lnTo>
                  <a:pt x="1664" y="886"/>
                </a:lnTo>
                <a:lnTo>
                  <a:pt x="1664" y="902"/>
                </a:lnTo>
                <a:lnTo>
                  <a:pt x="1658" y="906"/>
                </a:lnTo>
                <a:lnTo>
                  <a:pt x="1654" y="908"/>
                </a:lnTo>
                <a:lnTo>
                  <a:pt x="1652" y="910"/>
                </a:lnTo>
                <a:lnTo>
                  <a:pt x="1650" y="916"/>
                </a:lnTo>
                <a:lnTo>
                  <a:pt x="1648" y="922"/>
                </a:lnTo>
                <a:lnTo>
                  <a:pt x="1646" y="926"/>
                </a:lnTo>
                <a:lnTo>
                  <a:pt x="1642" y="928"/>
                </a:lnTo>
                <a:lnTo>
                  <a:pt x="1636" y="928"/>
                </a:lnTo>
                <a:lnTo>
                  <a:pt x="1630" y="928"/>
                </a:lnTo>
                <a:lnTo>
                  <a:pt x="1620" y="922"/>
                </a:lnTo>
                <a:lnTo>
                  <a:pt x="1618" y="918"/>
                </a:lnTo>
                <a:lnTo>
                  <a:pt x="1618" y="916"/>
                </a:lnTo>
                <a:lnTo>
                  <a:pt x="1614" y="914"/>
                </a:lnTo>
                <a:lnTo>
                  <a:pt x="1610" y="912"/>
                </a:lnTo>
                <a:lnTo>
                  <a:pt x="1608" y="910"/>
                </a:lnTo>
                <a:lnTo>
                  <a:pt x="1606" y="908"/>
                </a:lnTo>
                <a:lnTo>
                  <a:pt x="1612" y="900"/>
                </a:lnTo>
                <a:lnTo>
                  <a:pt x="1614" y="894"/>
                </a:lnTo>
                <a:lnTo>
                  <a:pt x="1616" y="888"/>
                </a:lnTo>
                <a:lnTo>
                  <a:pt x="1620" y="886"/>
                </a:lnTo>
                <a:lnTo>
                  <a:pt x="1622" y="884"/>
                </a:lnTo>
                <a:lnTo>
                  <a:pt x="1626" y="876"/>
                </a:lnTo>
                <a:lnTo>
                  <a:pt x="1630" y="872"/>
                </a:lnTo>
                <a:lnTo>
                  <a:pt x="1634" y="870"/>
                </a:lnTo>
                <a:lnTo>
                  <a:pt x="1638" y="870"/>
                </a:lnTo>
                <a:lnTo>
                  <a:pt x="1640" y="862"/>
                </a:lnTo>
                <a:lnTo>
                  <a:pt x="1646" y="858"/>
                </a:lnTo>
                <a:lnTo>
                  <a:pt x="1652" y="854"/>
                </a:lnTo>
                <a:lnTo>
                  <a:pt x="1658" y="850"/>
                </a:lnTo>
                <a:lnTo>
                  <a:pt x="1674" y="844"/>
                </a:lnTo>
                <a:lnTo>
                  <a:pt x="1690" y="840"/>
                </a:lnTo>
                <a:lnTo>
                  <a:pt x="1700" y="832"/>
                </a:lnTo>
                <a:lnTo>
                  <a:pt x="1714" y="824"/>
                </a:lnTo>
                <a:lnTo>
                  <a:pt x="1742" y="810"/>
                </a:lnTo>
                <a:lnTo>
                  <a:pt x="1760" y="798"/>
                </a:lnTo>
                <a:lnTo>
                  <a:pt x="1780" y="788"/>
                </a:lnTo>
                <a:lnTo>
                  <a:pt x="1792" y="782"/>
                </a:lnTo>
                <a:lnTo>
                  <a:pt x="1806" y="776"/>
                </a:lnTo>
                <a:lnTo>
                  <a:pt x="1826" y="762"/>
                </a:lnTo>
                <a:lnTo>
                  <a:pt x="1838" y="756"/>
                </a:lnTo>
                <a:lnTo>
                  <a:pt x="1850" y="750"/>
                </a:lnTo>
                <a:lnTo>
                  <a:pt x="1862" y="744"/>
                </a:lnTo>
                <a:lnTo>
                  <a:pt x="1874" y="738"/>
                </a:lnTo>
                <a:lnTo>
                  <a:pt x="1892" y="734"/>
                </a:lnTo>
                <a:lnTo>
                  <a:pt x="1912" y="730"/>
                </a:lnTo>
                <a:lnTo>
                  <a:pt x="1932" y="726"/>
                </a:lnTo>
                <a:lnTo>
                  <a:pt x="1942" y="724"/>
                </a:lnTo>
                <a:lnTo>
                  <a:pt x="1950" y="718"/>
                </a:lnTo>
                <a:close/>
                <a:moveTo>
                  <a:pt x="1866" y="358"/>
                </a:moveTo>
                <a:lnTo>
                  <a:pt x="1866" y="358"/>
                </a:lnTo>
                <a:lnTo>
                  <a:pt x="1874" y="362"/>
                </a:lnTo>
                <a:lnTo>
                  <a:pt x="1882" y="368"/>
                </a:lnTo>
                <a:lnTo>
                  <a:pt x="1886" y="376"/>
                </a:lnTo>
                <a:lnTo>
                  <a:pt x="1888" y="388"/>
                </a:lnTo>
                <a:lnTo>
                  <a:pt x="1884" y="386"/>
                </a:lnTo>
                <a:lnTo>
                  <a:pt x="1880" y="386"/>
                </a:lnTo>
                <a:lnTo>
                  <a:pt x="1872" y="388"/>
                </a:lnTo>
                <a:lnTo>
                  <a:pt x="1866" y="390"/>
                </a:lnTo>
                <a:lnTo>
                  <a:pt x="1862" y="390"/>
                </a:lnTo>
                <a:lnTo>
                  <a:pt x="1860" y="388"/>
                </a:lnTo>
                <a:lnTo>
                  <a:pt x="1864" y="382"/>
                </a:lnTo>
                <a:lnTo>
                  <a:pt x="1864" y="374"/>
                </a:lnTo>
                <a:lnTo>
                  <a:pt x="1866" y="358"/>
                </a:lnTo>
                <a:close/>
                <a:moveTo>
                  <a:pt x="1892" y="450"/>
                </a:moveTo>
                <a:lnTo>
                  <a:pt x="1892" y="450"/>
                </a:lnTo>
                <a:lnTo>
                  <a:pt x="1890" y="462"/>
                </a:lnTo>
                <a:lnTo>
                  <a:pt x="1888" y="476"/>
                </a:lnTo>
                <a:lnTo>
                  <a:pt x="1884" y="478"/>
                </a:lnTo>
                <a:lnTo>
                  <a:pt x="1880" y="478"/>
                </a:lnTo>
                <a:lnTo>
                  <a:pt x="1882" y="484"/>
                </a:lnTo>
                <a:lnTo>
                  <a:pt x="1884" y="488"/>
                </a:lnTo>
                <a:lnTo>
                  <a:pt x="1886" y="492"/>
                </a:lnTo>
                <a:lnTo>
                  <a:pt x="1886" y="500"/>
                </a:lnTo>
                <a:lnTo>
                  <a:pt x="1880" y="498"/>
                </a:lnTo>
                <a:lnTo>
                  <a:pt x="1880" y="496"/>
                </a:lnTo>
                <a:lnTo>
                  <a:pt x="1878" y="490"/>
                </a:lnTo>
                <a:lnTo>
                  <a:pt x="1878" y="486"/>
                </a:lnTo>
                <a:lnTo>
                  <a:pt x="1870" y="482"/>
                </a:lnTo>
                <a:lnTo>
                  <a:pt x="1864" y="476"/>
                </a:lnTo>
                <a:lnTo>
                  <a:pt x="1860" y="470"/>
                </a:lnTo>
                <a:lnTo>
                  <a:pt x="1856" y="462"/>
                </a:lnTo>
                <a:lnTo>
                  <a:pt x="1860" y="458"/>
                </a:lnTo>
                <a:lnTo>
                  <a:pt x="1864" y="456"/>
                </a:lnTo>
                <a:lnTo>
                  <a:pt x="1872" y="454"/>
                </a:lnTo>
                <a:lnTo>
                  <a:pt x="1882" y="452"/>
                </a:lnTo>
                <a:lnTo>
                  <a:pt x="1892" y="450"/>
                </a:lnTo>
                <a:close/>
                <a:moveTo>
                  <a:pt x="1658" y="752"/>
                </a:moveTo>
                <a:lnTo>
                  <a:pt x="1658" y="752"/>
                </a:lnTo>
                <a:lnTo>
                  <a:pt x="1648" y="756"/>
                </a:lnTo>
                <a:lnTo>
                  <a:pt x="1636" y="760"/>
                </a:lnTo>
                <a:lnTo>
                  <a:pt x="1616" y="770"/>
                </a:lnTo>
                <a:lnTo>
                  <a:pt x="1606" y="774"/>
                </a:lnTo>
                <a:lnTo>
                  <a:pt x="1594" y="774"/>
                </a:lnTo>
                <a:lnTo>
                  <a:pt x="1582" y="772"/>
                </a:lnTo>
                <a:lnTo>
                  <a:pt x="1570" y="766"/>
                </a:lnTo>
                <a:lnTo>
                  <a:pt x="1570" y="760"/>
                </a:lnTo>
                <a:lnTo>
                  <a:pt x="1570" y="754"/>
                </a:lnTo>
                <a:lnTo>
                  <a:pt x="1566" y="748"/>
                </a:lnTo>
                <a:lnTo>
                  <a:pt x="1564" y="744"/>
                </a:lnTo>
                <a:lnTo>
                  <a:pt x="1556" y="748"/>
                </a:lnTo>
                <a:lnTo>
                  <a:pt x="1552" y="748"/>
                </a:lnTo>
                <a:lnTo>
                  <a:pt x="1548" y="746"/>
                </a:lnTo>
                <a:lnTo>
                  <a:pt x="1552" y="728"/>
                </a:lnTo>
                <a:lnTo>
                  <a:pt x="1560" y="708"/>
                </a:lnTo>
                <a:lnTo>
                  <a:pt x="1578" y="674"/>
                </a:lnTo>
                <a:lnTo>
                  <a:pt x="1622" y="638"/>
                </a:lnTo>
                <a:lnTo>
                  <a:pt x="1670" y="602"/>
                </a:lnTo>
                <a:lnTo>
                  <a:pt x="1692" y="590"/>
                </a:lnTo>
                <a:lnTo>
                  <a:pt x="1710" y="576"/>
                </a:lnTo>
                <a:lnTo>
                  <a:pt x="1722" y="566"/>
                </a:lnTo>
                <a:lnTo>
                  <a:pt x="1732" y="560"/>
                </a:lnTo>
                <a:lnTo>
                  <a:pt x="1736" y="558"/>
                </a:lnTo>
                <a:lnTo>
                  <a:pt x="1742" y="554"/>
                </a:lnTo>
                <a:lnTo>
                  <a:pt x="1744" y="548"/>
                </a:lnTo>
                <a:lnTo>
                  <a:pt x="1746" y="542"/>
                </a:lnTo>
                <a:lnTo>
                  <a:pt x="1752" y="536"/>
                </a:lnTo>
                <a:lnTo>
                  <a:pt x="1760" y="530"/>
                </a:lnTo>
                <a:lnTo>
                  <a:pt x="1766" y="524"/>
                </a:lnTo>
                <a:lnTo>
                  <a:pt x="1774" y="518"/>
                </a:lnTo>
                <a:lnTo>
                  <a:pt x="1782" y="522"/>
                </a:lnTo>
                <a:lnTo>
                  <a:pt x="1792" y="524"/>
                </a:lnTo>
                <a:lnTo>
                  <a:pt x="1812" y="524"/>
                </a:lnTo>
                <a:lnTo>
                  <a:pt x="1832" y="524"/>
                </a:lnTo>
                <a:lnTo>
                  <a:pt x="1852" y="526"/>
                </a:lnTo>
                <a:lnTo>
                  <a:pt x="1852" y="522"/>
                </a:lnTo>
                <a:lnTo>
                  <a:pt x="1852" y="520"/>
                </a:lnTo>
                <a:lnTo>
                  <a:pt x="1850" y="518"/>
                </a:lnTo>
                <a:lnTo>
                  <a:pt x="1846" y="518"/>
                </a:lnTo>
                <a:lnTo>
                  <a:pt x="1832" y="518"/>
                </a:lnTo>
                <a:lnTo>
                  <a:pt x="1832" y="514"/>
                </a:lnTo>
                <a:lnTo>
                  <a:pt x="1834" y="510"/>
                </a:lnTo>
                <a:lnTo>
                  <a:pt x="1808" y="514"/>
                </a:lnTo>
                <a:lnTo>
                  <a:pt x="1796" y="514"/>
                </a:lnTo>
                <a:lnTo>
                  <a:pt x="1782" y="512"/>
                </a:lnTo>
                <a:lnTo>
                  <a:pt x="1786" y="506"/>
                </a:lnTo>
                <a:lnTo>
                  <a:pt x="1792" y="500"/>
                </a:lnTo>
                <a:lnTo>
                  <a:pt x="1804" y="490"/>
                </a:lnTo>
                <a:lnTo>
                  <a:pt x="1832" y="476"/>
                </a:lnTo>
                <a:lnTo>
                  <a:pt x="1834" y="476"/>
                </a:lnTo>
                <a:lnTo>
                  <a:pt x="1838" y="478"/>
                </a:lnTo>
                <a:lnTo>
                  <a:pt x="1840" y="480"/>
                </a:lnTo>
                <a:lnTo>
                  <a:pt x="1840" y="484"/>
                </a:lnTo>
                <a:lnTo>
                  <a:pt x="1842" y="492"/>
                </a:lnTo>
                <a:lnTo>
                  <a:pt x="1848" y="496"/>
                </a:lnTo>
                <a:lnTo>
                  <a:pt x="1852" y="504"/>
                </a:lnTo>
                <a:lnTo>
                  <a:pt x="1856" y="512"/>
                </a:lnTo>
                <a:lnTo>
                  <a:pt x="1856" y="522"/>
                </a:lnTo>
                <a:lnTo>
                  <a:pt x="1860" y="526"/>
                </a:lnTo>
                <a:lnTo>
                  <a:pt x="1864" y="530"/>
                </a:lnTo>
                <a:lnTo>
                  <a:pt x="1868" y="534"/>
                </a:lnTo>
                <a:lnTo>
                  <a:pt x="1868" y="538"/>
                </a:lnTo>
                <a:lnTo>
                  <a:pt x="1868" y="542"/>
                </a:lnTo>
                <a:lnTo>
                  <a:pt x="1858" y="540"/>
                </a:lnTo>
                <a:lnTo>
                  <a:pt x="1854" y="542"/>
                </a:lnTo>
                <a:lnTo>
                  <a:pt x="1850" y="544"/>
                </a:lnTo>
                <a:lnTo>
                  <a:pt x="1852" y="548"/>
                </a:lnTo>
                <a:lnTo>
                  <a:pt x="1856" y="550"/>
                </a:lnTo>
                <a:lnTo>
                  <a:pt x="1864" y="552"/>
                </a:lnTo>
                <a:lnTo>
                  <a:pt x="1874" y="550"/>
                </a:lnTo>
                <a:lnTo>
                  <a:pt x="1882" y="548"/>
                </a:lnTo>
                <a:lnTo>
                  <a:pt x="1882" y="556"/>
                </a:lnTo>
                <a:lnTo>
                  <a:pt x="1880" y="566"/>
                </a:lnTo>
                <a:lnTo>
                  <a:pt x="1878" y="574"/>
                </a:lnTo>
                <a:lnTo>
                  <a:pt x="1872" y="584"/>
                </a:lnTo>
                <a:lnTo>
                  <a:pt x="1860" y="602"/>
                </a:lnTo>
                <a:lnTo>
                  <a:pt x="1848" y="618"/>
                </a:lnTo>
                <a:lnTo>
                  <a:pt x="1840" y="630"/>
                </a:lnTo>
                <a:lnTo>
                  <a:pt x="1836" y="634"/>
                </a:lnTo>
                <a:lnTo>
                  <a:pt x="1830" y="636"/>
                </a:lnTo>
                <a:lnTo>
                  <a:pt x="1826" y="634"/>
                </a:lnTo>
                <a:lnTo>
                  <a:pt x="1824" y="630"/>
                </a:lnTo>
                <a:lnTo>
                  <a:pt x="1822" y="622"/>
                </a:lnTo>
                <a:lnTo>
                  <a:pt x="1812" y="612"/>
                </a:lnTo>
                <a:lnTo>
                  <a:pt x="1804" y="604"/>
                </a:lnTo>
                <a:lnTo>
                  <a:pt x="1810" y="616"/>
                </a:lnTo>
                <a:lnTo>
                  <a:pt x="1818" y="626"/>
                </a:lnTo>
                <a:lnTo>
                  <a:pt x="1820" y="630"/>
                </a:lnTo>
                <a:lnTo>
                  <a:pt x="1822" y="636"/>
                </a:lnTo>
                <a:lnTo>
                  <a:pt x="1824" y="642"/>
                </a:lnTo>
                <a:lnTo>
                  <a:pt x="1822" y="650"/>
                </a:lnTo>
                <a:lnTo>
                  <a:pt x="1820" y="656"/>
                </a:lnTo>
                <a:lnTo>
                  <a:pt x="1814" y="662"/>
                </a:lnTo>
                <a:lnTo>
                  <a:pt x="1800" y="674"/>
                </a:lnTo>
                <a:lnTo>
                  <a:pt x="1782" y="684"/>
                </a:lnTo>
                <a:lnTo>
                  <a:pt x="1766" y="692"/>
                </a:lnTo>
                <a:lnTo>
                  <a:pt x="1754" y="694"/>
                </a:lnTo>
                <a:lnTo>
                  <a:pt x="1658" y="752"/>
                </a:lnTo>
                <a:close/>
                <a:moveTo>
                  <a:pt x="1618" y="502"/>
                </a:moveTo>
                <a:lnTo>
                  <a:pt x="1618" y="502"/>
                </a:lnTo>
                <a:lnTo>
                  <a:pt x="1608" y="504"/>
                </a:lnTo>
                <a:lnTo>
                  <a:pt x="1602" y="506"/>
                </a:lnTo>
                <a:lnTo>
                  <a:pt x="1600" y="500"/>
                </a:lnTo>
                <a:lnTo>
                  <a:pt x="1602" y="496"/>
                </a:lnTo>
                <a:lnTo>
                  <a:pt x="1604" y="492"/>
                </a:lnTo>
                <a:lnTo>
                  <a:pt x="1608" y="490"/>
                </a:lnTo>
                <a:lnTo>
                  <a:pt x="1616" y="484"/>
                </a:lnTo>
                <a:lnTo>
                  <a:pt x="1618" y="480"/>
                </a:lnTo>
                <a:lnTo>
                  <a:pt x="1620" y="474"/>
                </a:lnTo>
                <a:lnTo>
                  <a:pt x="1624" y="476"/>
                </a:lnTo>
                <a:lnTo>
                  <a:pt x="1626" y="480"/>
                </a:lnTo>
                <a:lnTo>
                  <a:pt x="1632" y="486"/>
                </a:lnTo>
                <a:lnTo>
                  <a:pt x="1636" y="494"/>
                </a:lnTo>
                <a:lnTo>
                  <a:pt x="1640" y="496"/>
                </a:lnTo>
                <a:lnTo>
                  <a:pt x="1644" y="498"/>
                </a:lnTo>
                <a:lnTo>
                  <a:pt x="1654" y="498"/>
                </a:lnTo>
                <a:lnTo>
                  <a:pt x="1666" y="498"/>
                </a:lnTo>
                <a:lnTo>
                  <a:pt x="1676" y="496"/>
                </a:lnTo>
                <a:lnTo>
                  <a:pt x="1686" y="490"/>
                </a:lnTo>
                <a:lnTo>
                  <a:pt x="1696" y="484"/>
                </a:lnTo>
                <a:lnTo>
                  <a:pt x="1702" y="478"/>
                </a:lnTo>
                <a:lnTo>
                  <a:pt x="1706" y="478"/>
                </a:lnTo>
                <a:lnTo>
                  <a:pt x="1708" y="478"/>
                </a:lnTo>
                <a:lnTo>
                  <a:pt x="1710" y="478"/>
                </a:lnTo>
                <a:lnTo>
                  <a:pt x="1714" y="478"/>
                </a:lnTo>
                <a:lnTo>
                  <a:pt x="1704" y="492"/>
                </a:lnTo>
                <a:lnTo>
                  <a:pt x="1694" y="504"/>
                </a:lnTo>
                <a:lnTo>
                  <a:pt x="1684" y="516"/>
                </a:lnTo>
                <a:lnTo>
                  <a:pt x="1676" y="530"/>
                </a:lnTo>
                <a:lnTo>
                  <a:pt x="1652" y="544"/>
                </a:lnTo>
                <a:lnTo>
                  <a:pt x="1630" y="560"/>
                </a:lnTo>
                <a:lnTo>
                  <a:pt x="1610" y="576"/>
                </a:lnTo>
                <a:lnTo>
                  <a:pt x="1590" y="596"/>
                </a:lnTo>
                <a:lnTo>
                  <a:pt x="1592" y="590"/>
                </a:lnTo>
                <a:lnTo>
                  <a:pt x="1594" y="586"/>
                </a:lnTo>
                <a:lnTo>
                  <a:pt x="1600" y="576"/>
                </a:lnTo>
                <a:lnTo>
                  <a:pt x="1606" y="566"/>
                </a:lnTo>
                <a:lnTo>
                  <a:pt x="1608" y="560"/>
                </a:lnTo>
                <a:lnTo>
                  <a:pt x="1610" y="552"/>
                </a:lnTo>
                <a:lnTo>
                  <a:pt x="1614" y="550"/>
                </a:lnTo>
                <a:lnTo>
                  <a:pt x="1616" y="544"/>
                </a:lnTo>
                <a:lnTo>
                  <a:pt x="1618" y="540"/>
                </a:lnTo>
                <a:lnTo>
                  <a:pt x="1622" y="536"/>
                </a:lnTo>
                <a:lnTo>
                  <a:pt x="1624" y="526"/>
                </a:lnTo>
                <a:lnTo>
                  <a:pt x="1626" y="522"/>
                </a:lnTo>
                <a:lnTo>
                  <a:pt x="1628" y="518"/>
                </a:lnTo>
                <a:lnTo>
                  <a:pt x="1622" y="510"/>
                </a:lnTo>
                <a:lnTo>
                  <a:pt x="1618" y="502"/>
                </a:lnTo>
                <a:close/>
                <a:moveTo>
                  <a:pt x="1736" y="446"/>
                </a:moveTo>
                <a:lnTo>
                  <a:pt x="1736" y="446"/>
                </a:lnTo>
                <a:lnTo>
                  <a:pt x="1736" y="454"/>
                </a:lnTo>
                <a:lnTo>
                  <a:pt x="1732" y="460"/>
                </a:lnTo>
                <a:lnTo>
                  <a:pt x="1726" y="462"/>
                </a:lnTo>
                <a:lnTo>
                  <a:pt x="1718" y="460"/>
                </a:lnTo>
                <a:lnTo>
                  <a:pt x="1726" y="450"/>
                </a:lnTo>
                <a:lnTo>
                  <a:pt x="1730" y="446"/>
                </a:lnTo>
                <a:lnTo>
                  <a:pt x="1734" y="446"/>
                </a:lnTo>
                <a:lnTo>
                  <a:pt x="1736" y="446"/>
                </a:lnTo>
                <a:close/>
                <a:moveTo>
                  <a:pt x="1722" y="430"/>
                </a:moveTo>
                <a:lnTo>
                  <a:pt x="1722" y="430"/>
                </a:lnTo>
                <a:lnTo>
                  <a:pt x="1714" y="442"/>
                </a:lnTo>
                <a:lnTo>
                  <a:pt x="1704" y="454"/>
                </a:lnTo>
                <a:lnTo>
                  <a:pt x="1690" y="454"/>
                </a:lnTo>
                <a:lnTo>
                  <a:pt x="1684" y="454"/>
                </a:lnTo>
                <a:lnTo>
                  <a:pt x="1678" y="454"/>
                </a:lnTo>
                <a:lnTo>
                  <a:pt x="1678" y="446"/>
                </a:lnTo>
                <a:lnTo>
                  <a:pt x="1678" y="440"/>
                </a:lnTo>
                <a:lnTo>
                  <a:pt x="1680" y="436"/>
                </a:lnTo>
                <a:lnTo>
                  <a:pt x="1684" y="432"/>
                </a:lnTo>
                <a:lnTo>
                  <a:pt x="1688" y="428"/>
                </a:lnTo>
                <a:lnTo>
                  <a:pt x="1692" y="426"/>
                </a:lnTo>
                <a:lnTo>
                  <a:pt x="1704" y="424"/>
                </a:lnTo>
                <a:lnTo>
                  <a:pt x="1708" y="426"/>
                </a:lnTo>
                <a:lnTo>
                  <a:pt x="1712" y="428"/>
                </a:lnTo>
                <a:lnTo>
                  <a:pt x="1718" y="430"/>
                </a:lnTo>
                <a:lnTo>
                  <a:pt x="1722" y="430"/>
                </a:lnTo>
                <a:close/>
                <a:moveTo>
                  <a:pt x="1726" y="214"/>
                </a:moveTo>
                <a:lnTo>
                  <a:pt x="1726" y="214"/>
                </a:lnTo>
                <a:lnTo>
                  <a:pt x="1728" y="218"/>
                </a:lnTo>
                <a:lnTo>
                  <a:pt x="1728" y="222"/>
                </a:lnTo>
                <a:lnTo>
                  <a:pt x="1726" y="226"/>
                </a:lnTo>
                <a:lnTo>
                  <a:pt x="1724" y="228"/>
                </a:lnTo>
                <a:lnTo>
                  <a:pt x="1720" y="230"/>
                </a:lnTo>
                <a:lnTo>
                  <a:pt x="1716" y="230"/>
                </a:lnTo>
                <a:lnTo>
                  <a:pt x="1712" y="228"/>
                </a:lnTo>
                <a:lnTo>
                  <a:pt x="1710" y="224"/>
                </a:lnTo>
                <a:lnTo>
                  <a:pt x="1712" y="220"/>
                </a:lnTo>
                <a:lnTo>
                  <a:pt x="1716" y="216"/>
                </a:lnTo>
                <a:lnTo>
                  <a:pt x="1720" y="214"/>
                </a:lnTo>
                <a:lnTo>
                  <a:pt x="1726" y="214"/>
                </a:lnTo>
                <a:close/>
                <a:moveTo>
                  <a:pt x="1730" y="294"/>
                </a:moveTo>
                <a:lnTo>
                  <a:pt x="1730" y="294"/>
                </a:lnTo>
                <a:lnTo>
                  <a:pt x="1726" y="292"/>
                </a:lnTo>
                <a:lnTo>
                  <a:pt x="1718" y="292"/>
                </a:lnTo>
                <a:lnTo>
                  <a:pt x="1716" y="296"/>
                </a:lnTo>
                <a:lnTo>
                  <a:pt x="1714" y="300"/>
                </a:lnTo>
                <a:lnTo>
                  <a:pt x="1710" y="304"/>
                </a:lnTo>
                <a:lnTo>
                  <a:pt x="1706" y="308"/>
                </a:lnTo>
                <a:lnTo>
                  <a:pt x="1704" y="302"/>
                </a:lnTo>
                <a:lnTo>
                  <a:pt x="1700" y="296"/>
                </a:lnTo>
                <a:lnTo>
                  <a:pt x="1698" y="290"/>
                </a:lnTo>
                <a:lnTo>
                  <a:pt x="1696" y="282"/>
                </a:lnTo>
                <a:lnTo>
                  <a:pt x="1716" y="282"/>
                </a:lnTo>
                <a:lnTo>
                  <a:pt x="1726" y="286"/>
                </a:lnTo>
                <a:lnTo>
                  <a:pt x="1728" y="288"/>
                </a:lnTo>
                <a:lnTo>
                  <a:pt x="1730" y="294"/>
                </a:lnTo>
                <a:close/>
                <a:moveTo>
                  <a:pt x="1566" y="182"/>
                </a:moveTo>
                <a:lnTo>
                  <a:pt x="1566" y="182"/>
                </a:lnTo>
                <a:lnTo>
                  <a:pt x="1574" y="174"/>
                </a:lnTo>
                <a:lnTo>
                  <a:pt x="1584" y="168"/>
                </a:lnTo>
                <a:lnTo>
                  <a:pt x="1606" y="152"/>
                </a:lnTo>
                <a:lnTo>
                  <a:pt x="1610" y="152"/>
                </a:lnTo>
                <a:lnTo>
                  <a:pt x="1614" y="174"/>
                </a:lnTo>
                <a:lnTo>
                  <a:pt x="1622" y="196"/>
                </a:lnTo>
                <a:lnTo>
                  <a:pt x="1606" y="220"/>
                </a:lnTo>
                <a:lnTo>
                  <a:pt x="1590" y="244"/>
                </a:lnTo>
                <a:lnTo>
                  <a:pt x="1580" y="246"/>
                </a:lnTo>
                <a:lnTo>
                  <a:pt x="1574" y="248"/>
                </a:lnTo>
                <a:lnTo>
                  <a:pt x="1568" y="254"/>
                </a:lnTo>
                <a:lnTo>
                  <a:pt x="1562" y="258"/>
                </a:lnTo>
                <a:lnTo>
                  <a:pt x="1554" y="272"/>
                </a:lnTo>
                <a:lnTo>
                  <a:pt x="1550" y="278"/>
                </a:lnTo>
                <a:lnTo>
                  <a:pt x="1544" y="282"/>
                </a:lnTo>
                <a:lnTo>
                  <a:pt x="1544" y="268"/>
                </a:lnTo>
                <a:lnTo>
                  <a:pt x="1546" y="256"/>
                </a:lnTo>
                <a:lnTo>
                  <a:pt x="1552" y="232"/>
                </a:lnTo>
                <a:lnTo>
                  <a:pt x="1560" y="208"/>
                </a:lnTo>
                <a:lnTo>
                  <a:pt x="1566" y="182"/>
                </a:lnTo>
                <a:close/>
                <a:moveTo>
                  <a:pt x="1414" y="164"/>
                </a:moveTo>
                <a:lnTo>
                  <a:pt x="1414" y="164"/>
                </a:lnTo>
                <a:lnTo>
                  <a:pt x="1416" y="164"/>
                </a:lnTo>
                <a:lnTo>
                  <a:pt x="1418" y="162"/>
                </a:lnTo>
                <a:lnTo>
                  <a:pt x="1420" y="164"/>
                </a:lnTo>
                <a:lnTo>
                  <a:pt x="1418" y="166"/>
                </a:lnTo>
                <a:lnTo>
                  <a:pt x="1416" y="172"/>
                </a:lnTo>
                <a:lnTo>
                  <a:pt x="1414" y="170"/>
                </a:lnTo>
                <a:lnTo>
                  <a:pt x="1414" y="168"/>
                </a:lnTo>
                <a:lnTo>
                  <a:pt x="1414" y="164"/>
                </a:lnTo>
                <a:close/>
                <a:moveTo>
                  <a:pt x="1462" y="386"/>
                </a:moveTo>
                <a:lnTo>
                  <a:pt x="1462" y="386"/>
                </a:lnTo>
                <a:lnTo>
                  <a:pt x="1464" y="400"/>
                </a:lnTo>
                <a:lnTo>
                  <a:pt x="1464" y="414"/>
                </a:lnTo>
                <a:lnTo>
                  <a:pt x="1462" y="418"/>
                </a:lnTo>
                <a:lnTo>
                  <a:pt x="1458" y="422"/>
                </a:lnTo>
                <a:lnTo>
                  <a:pt x="1454" y="426"/>
                </a:lnTo>
                <a:lnTo>
                  <a:pt x="1446" y="428"/>
                </a:lnTo>
                <a:lnTo>
                  <a:pt x="1446" y="420"/>
                </a:lnTo>
                <a:lnTo>
                  <a:pt x="1444" y="414"/>
                </a:lnTo>
                <a:lnTo>
                  <a:pt x="1436" y="408"/>
                </a:lnTo>
                <a:lnTo>
                  <a:pt x="1432" y="402"/>
                </a:lnTo>
                <a:lnTo>
                  <a:pt x="1426" y="394"/>
                </a:lnTo>
                <a:lnTo>
                  <a:pt x="1420" y="388"/>
                </a:lnTo>
                <a:lnTo>
                  <a:pt x="1420" y="372"/>
                </a:lnTo>
                <a:lnTo>
                  <a:pt x="1422" y="356"/>
                </a:lnTo>
                <a:lnTo>
                  <a:pt x="1424" y="340"/>
                </a:lnTo>
                <a:lnTo>
                  <a:pt x="1422" y="320"/>
                </a:lnTo>
                <a:lnTo>
                  <a:pt x="1430" y="316"/>
                </a:lnTo>
                <a:lnTo>
                  <a:pt x="1436" y="310"/>
                </a:lnTo>
                <a:lnTo>
                  <a:pt x="1432" y="300"/>
                </a:lnTo>
                <a:lnTo>
                  <a:pt x="1434" y="294"/>
                </a:lnTo>
                <a:lnTo>
                  <a:pt x="1436" y="290"/>
                </a:lnTo>
                <a:lnTo>
                  <a:pt x="1434" y="286"/>
                </a:lnTo>
                <a:lnTo>
                  <a:pt x="1432" y="284"/>
                </a:lnTo>
                <a:lnTo>
                  <a:pt x="1428" y="282"/>
                </a:lnTo>
                <a:lnTo>
                  <a:pt x="1426" y="278"/>
                </a:lnTo>
                <a:lnTo>
                  <a:pt x="1432" y="268"/>
                </a:lnTo>
                <a:lnTo>
                  <a:pt x="1434" y="262"/>
                </a:lnTo>
                <a:lnTo>
                  <a:pt x="1434" y="254"/>
                </a:lnTo>
                <a:lnTo>
                  <a:pt x="1432" y="248"/>
                </a:lnTo>
                <a:lnTo>
                  <a:pt x="1430" y="240"/>
                </a:lnTo>
                <a:lnTo>
                  <a:pt x="1430" y="234"/>
                </a:lnTo>
                <a:lnTo>
                  <a:pt x="1430" y="230"/>
                </a:lnTo>
                <a:lnTo>
                  <a:pt x="1434" y="228"/>
                </a:lnTo>
                <a:lnTo>
                  <a:pt x="1440" y="230"/>
                </a:lnTo>
                <a:lnTo>
                  <a:pt x="1446" y="228"/>
                </a:lnTo>
                <a:lnTo>
                  <a:pt x="1456" y="224"/>
                </a:lnTo>
                <a:lnTo>
                  <a:pt x="1456" y="222"/>
                </a:lnTo>
                <a:lnTo>
                  <a:pt x="1454" y="220"/>
                </a:lnTo>
                <a:lnTo>
                  <a:pt x="1452" y="218"/>
                </a:lnTo>
                <a:lnTo>
                  <a:pt x="1454" y="214"/>
                </a:lnTo>
                <a:lnTo>
                  <a:pt x="1462" y="200"/>
                </a:lnTo>
                <a:lnTo>
                  <a:pt x="1474" y="184"/>
                </a:lnTo>
                <a:lnTo>
                  <a:pt x="1494" y="156"/>
                </a:lnTo>
                <a:lnTo>
                  <a:pt x="1498" y="156"/>
                </a:lnTo>
                <a:lnTo>
                  <a:pt x="1500" y="158"/>
                </a:lnTo>
                <a:lnTo>
                  <a:pt x="1504" y="160"/>
                </a:lnTo>
                <a:lnTo>
                  <a:pt x="1506" y="162"/>
                </a:lnTo>
                <a:lnTo>
                  <a:pt x="1502" y="190"/>
                </a:lnTo>
                <a:lnTo>
                  <a:pt x="1498" y="202"/>
                </a:lnTo>
                <a:lnTo>
                  <a:pt x="1496" y="208"/>
                </a:lnTo>
                <a:lnTo>
                  <a:pt x="1492" y="212"/>
                </a:lnTo>
                <a:lnTo>
                  <a:pt x="1492" y="238"/>
                </a:lnTo>
                <a:lnTo>
                  <a:pt x="1490" y="264"/>
                </a:lnTo>
                <a:lnTo>
                  <a:pt x="1480" y="260"/>
                </a:lnTo>
                <a:lnTo>
                  <a:pt x="1476" y="258"/>
                </a:lnTo>
                <a:lnTo>
                  <a:pt x="1474" y="254"/>
                </a:lnTo>
                <a:lnTo>
                  <a:pt x="1466" y="254"/>
                </a:lnTo>
                <a:lnTo>
                  <a:pt x="1458" y="252"/>
                </a:lnTo>
                <a:lnTo>
                  <a:pt x="1458" y="258"/>
                </a:lnTo>
                <a:lnTo>
                  <a:pt x="1460" y="264"/>
                </a:lnTo>
                <a:lnTo>
                  <a:pt x="1466" y="274"/>
                </a:lnTo>
                <a:lnTo>
                  <a:pt x="1474" y="284"/>
                </a:lnTo>
                <a:lnTo>
                  <a:pt x="1482" y="294"/>
                </a:lnTo>
                <a:lnTo>
                  <a:pt x="1478" y="322"/>
                </a:lnTo>
                <a:lnTo>
                  <a:pt x="1476" y="336"/>
                </a:lnTo>
                <a:lnTo>
                  <a:pt x="1474" y="350"/>
                </a:lnTo>
                <a:lnTo>
                  <a:pt x="1476" y="354"/>
                </a:lnTo>
                <a:lnTo>
                  <a:pt x="1476" y="360"/>
                </a:lnTo>
                <a:lnTo>
                  <a:pt x="1474" y="370"/>
                </a:lnTo>
                <a:lnTo>
                  <a:pt x="1470" y="380"/>
                </a:lnTo>
                <a:lnTo>
                  <a:pt x="1462" y="386"/>
                </a:lnTo>
                <a:close/>
                <a:moveTo>
                  <a:pt x="1518" y="636"/>
                </a:moveTo>
                <a:lnTo>
                  <a:pt x="1518" y="636"/>
                </a:lnTo>
                <a:lnTo>
                  <a:pt x="1510" y="634"/>
                </a:lnTo>
                <a:lnTo>
                  <a:pt x="1506" y="632"/>
                </a:lnTo>
                <a:lnTo>
                  <a:pt x="1500" y="628"/>
                </a:lnTo>
                <a:lnTo>
                  <a:pt x="1496" y="624"/>
                </a:lnTo>
                <a:lnTo>
                  <a:pt x="1490" y="614"/>
                </a:lnTo>
                <a:lnTo>
                  <a:pt x="1486" y="600"/>
                </a:lnTo>
                <a:lnTo>
                  <a:pt x="1486" y="586"/>
                </a:lnTo>
                <a:lnTo>
                  <a:pt x="1486" y="572"/>
                </a:lnTo>
                <a:lnTo>
                  <a:pt x="1488" y="560"/>
                </a:lnTo>
                <a:lnTo>
                  <a:pt x="1494" y="548"/>
                </a:lnTo>
                <a:lnTo>
                  <a:pt x="1494" y="532"/>
                </a:lnTo>
                <a:lnTo>
                  <a:pt x="1498" y="516"/>
                </a:lnTo>
                <a:lnTo>
                  <a:pt x="1508" y="488"/>
                </a:lnTo>
                <a:lnTo>
                  <a:pt x="1518" y="458"/>
                </a:lnTo>
                <a:lnTo>
                  <a:pt x="1522" y="442"/>
                </a:lnTo>
                <a:lnTo>
                  <a:pt x="1526" y="426"/>
                </a:lnTo>
                <a:lnTo>
                  <a:pt x="1536" y="414"/>
                </a:lnTo>
                <a:lnTo>
                  <a:pt x="1546" y="400"/>
                </a:lnTo>
                <a:lnTo>
                  <a:pt x="1556" y="388"/>
                </a:lnTo>
                <a:lnTo>
                  <a:pt x="1566" y="374"/>
                </a:lnTo>
                <a:lnTo>
                  <a:pt x="1566" y="372"/>
                </a:lnTo>
                <a:lnTo>
                  <a:pt x="1564" y="370"/>
                </a:lnTo>
                <a:lnTo>
                  <a:pt x="1556" y="370"/>
                </a:lnTo>
                <a:lnTo>
                  <a:pt x="1550" y="374"/>
                </a:lnTo>
                <a:lnTo>
                  <a:pt x="1546" y="378"/>
                </a:lnTo>
                <a:lnTo>
                  <a:pt x="1540" y="380"/>
                </a:lnTo>
                <a:lnTo>
                  <a:pt x="1538" y="366"/>
                </a:lnTo>
                <a:lnTo>
                  <a:pt x="1534" y="354"/>
                </a:lnTo>
                <a:lnTo>
                  <a:pt x="1546" y="346"/>
                </a:lnTo>
                <a:lnTo>
                  <a:pt x="1556" y="334"/>
                </a:lnTo>
                <a:lnTo>
                  <a:pt x="1566" y="324"/>
                </a:lnTo>
                <a:lnTo>
                  <a:pt x="1578" y="314"/>
                </a:lnTo>
                <a:lnTo>
                  <a:pt x="1592" y="306"/>
                </a:lnTo>
                <a:lnTo>
                  <a:pt x="1606" y="300"/>
                </a:lnTo>
                <a:lnTo>
                  <a:pt x="1618" y="290"/>
                </a:lnTo>
                <a:lnTo>
                  <a:pt x="1624" y="286"/>
                </a:lnTo>
                <a:lnTo>
                  <a:pt x="1630" y="278"/>
                </a:lnTo>
                <a:lnTo>
                  <a:pt x="1646" y="278"/>
                </a:lnTo>
                <a:lnTo>
                  <a:pt x="1654" y="278"/>
                </a:lnTo>
                <a:lnTo>
                  <a:pt x="1662" y="282"/>
                </a:lnTo>
                <a:lnTo>
                  <a:pt x="1666" y="280"/>
                </a:lnTo>
                <a:lnTo>
                  <a:pt x="1668" y="278"/>
                </a:lnTo>
                <a:lnTo>
                  <a:pt x="1670" y="274"/>
                </a:lnTo>
                <a:lnTo>
                  <a:pt x="1674" y="276"/>
                </a:lnTo>
                <a:lnTo>
                  <a:pt x="1678" y="278"/>
                </a:lnTo>
                <a:lnTo>
                  <a:pt x="1686" y="286"/>
                </a:lnTo>
                <a:lnTo>
                  <a:pt x="1692" y="292"/>
                </a:lnTo>
                <a:lnTo>
                  <a:pt x="1694" y="296"/>
                </a:lnTo>
                <a:lnTo>
                  <a:pt x="1694" y="302"/>
                </a:lnTo>
                <a:lnTo>
                  <a:pt x="1696" y="312"/>
                </a:lnTo>
                <a:lnTo>
                  <a:pt x="1698" y="316"/>
                </a:lnTo>
                <a:lnTo>
                  <a:pt x="1700" y="320"/>
                </a:lnTo>
                <a:lnTo>
                  <a:pt x="1700" y="330"/>
                </a:lnTo>
                <a:lnTo>
                  <a:pt x="1698" y="340"/>
                </a:lnTo>
                <a:lnTo>
                  <a:pt x="1694" y="358"/>
                </a:lnTo>
                <a:lnTo>
                  <a:pt x="1684" y="374"/>
                </a:lnTo>
                <a:lnTo>
                  <a:pt x="1676" y="390"/>
                </a:lnTo>
                <a:lnTo>
                  <a:pt x="1672" y="388"/>
                </a:lnTo>
                <a:lnTo>
                  <a:pt x="1668" y="388"/>
                </a:lnTo>
                <a:lnTo>
                  <a:pt x="1664" y="386"/>
                </a:lnTo>
                <a:lnTo>
                  <a:pt x="1660" y="386"/>
                </a:lnTo>
                <a:lnTo>
                  <a:pt x="1656" y="388"/>
                </a:lnTo>
                <a:lnTo>
                  <a:pt x="1652" y="390"/>
                </a:lnTo>
                <a:lnTo>
                  <a:pt x="1650" y="398"/>
                </a:lnTo>
                <a:lnTo>
                  <a:pt x="1646" y="406"/>
                </a:lnTo>
                <a:lnTo>
                  <a:pt x="1640" y="412"/>
                </a:lnTo>
                <a:lnTo>
                  <a:pt x="1638" y="410"/>
                </a:lnTo>
                <a:lnTo>
                  <a:pt x="1636" y="410"/>
                </a:lnTo>
                <a:lnTo>
                  <a:pt x="1636" y="404"/>
                </a:lnTo>
                <a:lnTo>
                  <a:pt x="1638" y="394"/>
                </a:lnTo>
                <a:lnTo>
                  <a:pt x="1636" y="390"/>
                </a:lnTo>
                <a:lnTo>
                  <a:pt x="1632" y="388"/>
                </a:lnTo>
                <a:lnTo>
                  <a:pt x="1624" y="388"/>
                </a:lnTo>
                <a:lnTo>
                  <a:pt x="1616" y="392"/>
                </a:lnTo>
                <a:lnTo>
                  <a:pt x="1614" y="394"/>
                </a:lnTo>
                <a:lnTo>
                  <a:pt x="1612" y="398"/>
                </a:lnTo>
                <a:lnTo>
                  <a:pt x="1612" y="402"/>
                </a:lnTo>
                <a:lnTo>
                  <a:pt x="1612" y="408"/>
                </a:lnTo>
                <a:lnTo>
                  <a:pt x="1608" y="418"/>
                </a:lnTo>
                <a:lnTo>
                  <a:pt x="1594" y="432"/>
                </a:lnTo>
                <a:lnTo>
                  <a:pt x="1590" y="432"/>
                </a:lnTo>
                <a:lnTo>
                  <a:pt x="1586" y="430"/>
                </a:lnTo>
                <a:lnTo>
                  <a:pt x="1584" y="428"/>
                </a:lnTo>
                <a:lnTo>
                  <a:pt x="1582" y="428"/>
                </a:lnTo>
                <a:lnTo>
                  <a:pt x="1578" y="430"/>
                </a:lnTo>
                <a:lnTo>
                  <a:pt x="1576" y="432"/>
                </a:lnTo>
                <a:lnTo>
                  <a:pt x="1576" y="436"/>
                </a:lnTo>
                <a:lnTo>
                  <a:pt x="1576" y="440"/>
                </a:lnTo>
                <a:lnTo>
                  <a:pt x="1574" y="440"/>
                </a:lnTo>
                <a:lnTo>
                  <a:pt x="1570" y="442"/>
                </a:lnTo>
                <a:lnTo>
                  <a:pt x="1568" y="444"/>
                </a:lnTo>
                <a:lnTo>
                  <a:pt x="1566" y="442"/>
                </a:lnTo>
                <a:lnTo>
                  <a:pt x="1562" y="454"/>
                </a:lnTo>
                <a:lnTo>
                  <a:pt x="1560" y="470"/>
                </a:lnTo>
                <a:lnTo>
                  <a:pt x="1558" y="496"/>
                </a:lnTo>
                <a:lnTo>
                  <a:pt x="1556" y="506"/>
                </a:lnTo>
                <a:lnTo>
                  <a:pt x="1556" y="518"/>
                </a:lnTo>
                <a:lnTo>
                  <a:pt x="1558" y="522"/>
                </a:lnTo>
                <a:lnTo>
                  <a:pt x="1560" y="528"/>
                </a:lnTo>
                <a:lnTo>
                  <a:pt x="1562" y="538"/>
                </a:lnTo>
                <a:lnTo>
                  <a:pt x="1560" y="546"/>
                </a:lnTo>
                <a:lnTo>
                  <a:pt x="1560" y="556"/>
                </a:lnTo>
                <a:lnTo>
                  <a:pt x="1560" y="566"/>
                </a:lnTo>
                <a:lnTo>
                  <a:pt x="1552" y="570"/>
                </a:lnTo>
                <a:lnTo>
                  <a:pt x="1548" y="576"/>
                </a:lnTo>
                <a:lnTo>
                  <a:pt x="1540" y="590"/>
                </a:lnTo>
                <a:lnTo>
                  <a:pt x="1538" y="588"/>
                </a:lnTo>
                <a:lnTo>
                  <a:pt x="1536" y="586"/>
                </a:lnTo>
                <a:lnTo>
                  <a:pt x="1536" y="582"/>
                </a:lnTo>
                <a:lnTo>
                  <a:pt x="1534" y="582"/>
                </a:lnTo>
                <a:lnTo>
                  <a:pt x="1530" y="586"/>
                </a:lnTo>
                <a:lnTo>
                  <a:pt x="1526" y="594"/>
                </a:lnTo>
                <a:lnTo>
                  <a:pt x="1526" y="610"/>
                </a:lnTo>
                <a:lnTo>
                  <a:pt x="1524" y="624"/>
                </a:lnTo>
                <a:lnTo>
                  <a:pt x="1522" y="630"/>
                </a:lnTo>
                <a:lnTo>
                  <a:pt x="1518" y="636"/>
                </a:lnTo>
                <a:close/>
              </a:path>
            </a:pathLst>
          </a:custGeom>
          <a:solidFill>
            <a:schemeClr val="accent2"/>
          </a:solidFill>
          <a:ln>
            <a:noFill/>
          </a:ln>
          <a:extLst>
            <a:ext uri="{91240B29-F687-4F45-9708-019B960494DF}">
              <a14:hiddenLine xmlns:a14="http://schemas.microsoft.com/office/drawing/2010/main" w="9525">
                <a:solidFill>
                  <a:schemeClr val="tx2"/>
                </a:solidFill>
                <a:round/>
                <a:headEnd/>
                <a:tailEnd/>
              </a14:hiddenLine>
            </a:ext>
          </a:extLst>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Example of a standard</a:t>
            </a:r>
            <a:br>
              <a:rPr lang="en-GB" altLang="en-US" smtClean="0"/>
            </a:br>
            <a:r>
              <a:rPr lang="en-GB" altLang="en-US" smtClean="0"/>
              <a:t>Bullet Point Slide</a:t>
            </a:r>
          </a:p>
        </p:txBody>
      </p:sp>
      <p:sp>
        <p:nvSpPr>
          <p:cNvPr id="10243"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12291" name="Object 3"/>
          <p:cNvGraphicFramePr>
            <a:graphicFrameLocks noChangeAspect="1"/>
          </p:cNvGraphicFramePr>
          <p:nvPr>
            <p:ph type="chart" idx="1"/>
          </p:nvPr>
        </p:nvGraphicFramePr>
        <p:xfrm>
          <a:off x="1257300" y="1600200"/>
          <a:ext cx="6062663" cy="3759200"/>
        </p:xfrm>
        <a:graphic>
          <a:graphicData uri="http://schemas.openxmlformats.org/presentationml/2006/ole">
            <mc:AlternateContent xmlns:mc="http://schemas.openxmlformats.org/markup-compatibility/2006">
              <mc:Choice xmlns:v="urn:schemas-microsoft-com:vml" Requires="v">
                <p:oleObj spid="_x0000_s12292"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7300" y="1600200"/>
                        <a:ext cx="6062663"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4339" name="Rectangle 3"/>
          <p:cNvSpPr>
            <a:spLocks noChangeArrowheads="1"/>
          </p:cNvSpPr>
          <p:nvPr/>
        </p:nvSpPr>
        <p:spPr bwMode="auto">
          <a:xfrm>
            <a:off x="3390900" y="2641600"/>
            <a:ext cx="827088" cy="611188"/>
          </a:xfrm>
          <a:prstGeom prst="rect">
            <a:avLst/>
          </a:prstGeom>
          <a:solidFill>
            <a:schemeClr val="tx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0" name="Rectangle 4"/>
          <p:cNvSpPr>
            <a:spLocks noChangeArrowheads="1"/>
          </p:cNvSpPr>
          <p:nvPr/>
        </p:nvSpPr>
        <p:spPr bwMode="auto">
          <a:xfrm>
            <a:off x="4467225" y="2641600"/>
            <a:ext cx="827088" cy="611188"/>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1" name="Rectangle 5"/>
          <p:cNvSpPr>
            <a:spLocks noChangeArrowheads="1"/>
          </p:cNvSpPr>
          <p:nvPr/>
        </p:nvSpPr>
        <p:spPr bwMode="auto">
          <a:xfrm>
            <a:off x="2338388" y="4256088"/>
            <a:ext cx="827087" cy="611187"/>
          </a:xfrm>
          <a:prstGeom prst="rect">
            <a:avLst/>
          </a:prstGeom>
          <a:solidFill>
            <a:schemeClr val="accent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2" name="Rectangle 6"/>
          <p:cNvSpPr>
            <a:spLocks noChangeArrowheads="1"/>
          </p:cNvSpPr>
          <p:nvPr/>
        </p:nvSpPr>
        <p:spPr bwMode="auto">
          <a:xfrm>
            <a:off x="3406775" y="4256088"/>
            <a:ext cx="827088" cy="611187"/>
          </a:xfrm>
          <a:prstGeom prst="rect">
            <a:avLst/>
          </a:prstGeom>
          <a:solidFill>
            <a:schemeClr val="accent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3" name="Rectangle 7"/>
          <p:cNvSpPr>
            <a:spLocks noChangeArrowheads="1"/>
          </p:cNvSpPr>
          <p:nvPr/>
        </p:nvSpPr>
        <p:spPr bwMode="auto">
          <a:xfrm>
            <a:off x="4475163" y="4256088"/>
            <a:ext cx="827087" cy="611187"/>
          </a:xfrm>
          <a:prstGeom prst="rect">
            <a:avLst/>
          </a:prstGeom>
          <a:solidFill>
            <a:schemeClr val="hlink"/>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4" name="Rectangle 8"/>
          <p:cNvSpPr>
            <a:spLocks noChangeArrowheads="1"/>
          </p:cNvSpPr>
          <p:nvPr/>
        </p:nvSpPr>
        <p:spPr bwMode="auto">
          <a:xfrm>
            <a:off x="5545138" y="4256088"/>
            <a:ext cx="827087" cy="611187"/>
          </a:xfrm>
          <a:prstGeom prst="rect">
            <a:avLst/>
          </a:prstGeom>
          <a:solidFill>
            <a:schemeClr val="folHlink"/>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5" name="Rectangle 9"/>
          <p:cNvSpPr>
            <a:spLocks noChangeArrowheads="1"/>
          </p:cNvSpPr>
          <p:nvPr/>
        </p:nvSpPr>
        <p:spPr bwMode="auto">
          <a:xfrm>
            <a:off x="5527675" y="2641600"/>
            <a:ext cx="827088" cy="611188"/>
          </a:xfrm>
          <a:prstGeom prst="rect">
            <a:avLst/>
          </a:prstGeom>
          <a:solidFill>
            <a:schemeClr val="tx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6" name="Rectangle 10"/>
          <p:cNvSpPr>
            <a:spLocks noChangeArrowheads="1"/>
          </p:cNvSpPr>
          <p:nvPr/>
        </p:nvSpPr>
        <p:spPr bwMode="auto">
          <a:xfrm>
            <a:off x="2322513" y="2641600"/>
            <a:ext cx="827087" cy="6111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7" name="Text Box 11"/>
          <p:cNvSpPr txBox="1">
            <a:spLocks noChangeArrowheads="1"/>
          </p:cNvSpPr>
          <p:nvPr/>
        </p:nvSpPr>
        <p:spPr bwMode="auto">
          <a:xfrm>
            <a:off x="2103438" y="200183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4348" name="Text Box 12"/>
          <p:cNvSpPr txBox="1">
            <a:spLocks noChangeArrowheads="1"/>
          </p:cNvSpPr>
          <p:nvPr/>
        </p:nvSpPr>
        <p:spPr bwMode="auto">
          <a:xfrm>
            <a:off x="3421063" y="187960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4349" name="Text Box 13"/>
          <p:cNvSpPr txBox="1">
            <a:spLocks noChangeArrowheads="1"/>
          </p:cNvSpPr>
          <p:nvPr/>
        </p:nvSpPr>
        <p:spPr bwMode="auto">
          <a:xfrm>
            <a:off x="4371975" y="200183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4350" name="Text Box 14"/>
          <p:cNvSpPr txBox="1">
            <a:spLocks noChangeArrowheads="1"/>
          </p:cNvSpPr>
          <p:nvPr/>
        </p:nvSpPr>
        <p:spPr bwMode="auto">
          <a:xfrm>
            <a:off x="5651500" y="187960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4351" name="Text Box 15"/>
          <p:cNvSpPr txBox="1">
            <a:spLocks noChangeArrowheads="1"/>
          </p:cNvSpPr>
          <p:nvPr/>
        </p:nvSpPr>
        <p:spPr bwMode="auto">
          <a:xfrm>
            <a:off x="2481263" y="361632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4352" name="Text Box 16"/>
          <p:cNvSpPr txBox="1">
            <a:spLocks noChangeArrowheads="1"/>
          </p:cNvSpPr>
          <p:nvPr/>
        </p:nvSpPr>
        <p:spPr bwMode="auto">
          <a:xfrm>
            <a:off x="3427413" y="361632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4353" name="Text Box 17"/>
          <p:cNvSpPr txBox="1">
            <a:spLocks noChangeArrowheads="1"/>
          </p:cNvSpPr>
          <p:nvPr/>
        </p:nvSpPr>
        <p:spPr bwMode="auto">
          <a:xfrm>
            <a:off x="4362450" y="34940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4354" name="Text Box 18"/>
          <p:cNvSpPr txBox="1">
            <a:spLocks noChangeArrowheads="1"/>
          </p:cNvSpPr>
          <p:nvPr/>
        </p:nvSpPr>
        <p:spPr bwMode="auto">
          <a:xfrm>
            <a:off x="5443538" y="349250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6387" name="Rectangle 3"/>
          <p:cNvSpPr>
            <a:spLocks noGrp="1" noChangeArrowheads="1"/>
          </p:cNvSpPr>
          <p:nvPr>
            <p:ph type="body" sz="half" idx="1"/>
          </p:nvPr>
        </p:nvSpPr>
        <p:spPr>
          <a:xfrm>
            <a:off x="457200" y="1600200"/>
            <a:ext cx="4027488"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6388"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2675" y="3086100"/>
            <a:ext cx="2628900" cy="3284538"/>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3556" name="Group 4"/>
          <p:cNvGraphicFramePr>
            <a:graphicFrameLocks noGrp="1"/>
          </p:cNvGraphicFramePr>
          <p:nvPr>
            <p:ph sz="half" idx="2"/>
          </p:nvPr>
        </p:nvGraphicFramePr>
        <p:xfrm>
          <a:off x="4994275" y="1724025"/>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2114550" y="4787900"/>
            <a:ext cx="1874838" cy="1162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8448" name="Rectangle 16"/>
          <p:cNvSpPr>
            <a:spLocks noChangeArrowheads="1"/>
          </p:cNvSpPr>
          <p:nvPr/>
        </p:nvSpPr>
        <p:spPr bwMode="auto">
          <a:xfrm>
            <a:off x="4591050" y="4787900"/>
            <a:ext cx="1874838" cy="116205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9921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992188" y="3140075"/>
            <a:ext cx="340995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200" b="1" u="sng">
                <a:cs typeface="Arial" panose="020B0604020202020204" pitchFamily="34" charset="0"/>
              </a:rPr>
              <a:t>Do</a:t>
            </a:r>
          </a:p>
          <a:p>
            <a:pPr eaLnBrk="1" hangingPunct="1">
              <a:buFont typeface="Wingdings" panose="05000000000000000000" pitchFamily="2" charset="2"/>
              <a:buChar char="ü"/>
            </a:pPr>
            <a:r>
              <a:rPr lang="en-GB" altLang="en-US" sz="12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2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2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200">
              <a:cs typeface="Arial" panose="020B0604020202020204" pitchFamily="34" charset="0"/>
            </a:endParaRPr>
          </a:p>
        </p:txBody>
      </p:sp>
      <p:sp>
        <p:nvSpPr>
          <p:cNvPr id="20486" name="Text Box 6"/>
          <p:cNvSpPr txBox="1">
            <a:spLocks noChangeArrowheads="1"/>
          </p:cNvSpPr>
          <p:nvPr/>
        </p:nvSpPr>
        <p:spPr bwMode="auto">
          <a:xfrm>
            <a:off x="4495800" y="3140075"/>
            <a:ext cx="2547938"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200" b="1" u="sng">
                <a:cs typeface="Arial" panose="020B0604020202020204" pitchFamily="34" charset="0"/>
              </a:rPr>
              <a:t>Don’t</a:t>
            </a:r>
          </a:p>
          <a:p>
            <a:pPr eaLnBrk="1" hangingPunct="1">
              <a:buFont typeface="Wingdings" panose="05000000000000000000" pitchFamily="2" charset="2"/>
              <a:buChar char="û"/>
            </a:pPr>
            <a:r>
              <a:rPr lang="en-GB" altLang="en-US" sz="12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2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200">
                <a:cs typeface="Arial" panose="020B0604020202020204" pitchFamily="34" charset="0"/>
              </a:rPr>
              <a:t>Pass off any of our created content as your own work</a:t>
            </a:r>
            <a:endParaRPr lang="en-US" altLang="en-US" sz="12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99218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5153F"/>
      </a:dk1>
      <a:lt1>
        <a:srgbClr val="3399FF"/>
      </a:lt1>
      <a:dk2>
        <a:srgbClr val="15153F"/>
      </a:dk2>
      <a:lt2>
        <a:srgbClr val="808080"/>
      </a:lt2>
      <a:accent1>
        <a:srgbClr val="8E8EDA"/>
      </a:accent1>
      <a:accent2>
        <a:srgbClr val="333399"/>
      </a:accent2>
      <a:accent3>
        <a:srgbClr val="ADCAFF"/>
      </a:accent3>
      <a:accent4>
        <a:srgbClr val="101034"/>
      </a:accent4>
      <a:accent5>
        <a:srgbClr val="C6C6EA"/>
      </a:accent5>
      <a:accent6>
        <a:srgbClr val="2D2D8A"/>
      </a:accent6>
      <a:hlink>
        <a:srgbClr val="65D4CD"/>
      </a:hlink>
      <a:folHlink>
        <a:srgbClr val="98E2E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3399FF"/>
        </a:lt1>
        <a:dk2>
          <a:srgbClr val="000000"/>
        </a:dk2>
        <a:lt2>
          <a:srgbClr val="808080"/>
        </a:lt2>
        <a:accent1>
          <a:srgbClr val="000099"/>
        </a:accent1>
        <a:accent2>
          <a:srgbClr val="333399"/>
        </a:accent2>
        <a:accent3>
          <a:srgbClr val="ADCAFF"/>
        </a:accent3>
        <a:accent4>
          <a:srgbClr val="000000"/>
        </a:accent4>
        <a:accent5>
          <a:srgbClr val="AAAAC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3399FF"/>
        </a:lt1>
        <a:dk2>
          <a:srgbClr val="000066"/>
        </a:dk2>
        <a:lt2>
          <a:srgbClr val="808080"/>
        </a:lt2>
        <a:accent1>
          <a:srgbClr val="000099"/>
        </a:accent1>
        <a:accent2>
          <a:srgbClr val="333399"/>
        </a:accent2>
        <a:accent3>
          <a:srgbClr val="ADCAFF"/>
        </a:accent3>
        <a:accent4>
          <a:srgbClr val="000056"/>
        </a:accent4>
        <a:accent5>
          <a:srgbClr val="AAAAC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5153F"/>
        </a:dk1>
        <a:lt1>
          <a:srgbClr val="3399FF"/>
        </a:lt1>
        <a:dk2>
          <a:srgbClr val="000066"/>
        </a:dk2>
        <a:lt2>
          <a:srgbClr val="808080"/>
        </a:lt2>
        <a:accent1>
          <a:srgbClr val="000099"/>
        </a:accent1>
        <a:accent2>
          <a:srgbClr val="333399"/>
        </a:accent2>
        <a:accent3>
          <a:srgbClr val="ADCAFF"/>
        </a:accent3>
        <a:accent4>
          <a:srgbClr val="101034"/>
        </a:accent4>
        <a:accent5>
          <a:srgbClr val="AAAAC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5153F"/>
        </a:dk1>
        <a:lt1>
          <a:srgbClr val="3399FF"/>
        </a:lt1>
        <a:dk2>
          <a:srgbClr val="15153F"/>
        </a:dk2>
        <a:lt2>
          <a:srgbClr val="808080"/>
        </a:lt2>
        <a:accent1>
          <a:srgbClr val="000099"/>
        </a:accent1>
        <a:accent2>
          <a:srgbClr val="333399"/>
        </a:accent2>
        <a:accent3>
          <a:srgbClr val="ADCAFF"/>
        </a:accent3>
        <a:accent4>
          <a:srgbClr val="101034"/>
        </a:accent4>
        <a:accent5>
          <a:srgbClr val="AAAAC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249</Words>
  <Application>Microsoft Office PowerPoint</Application>
  <PresentationFormat>On-screen Show (4:3)</PresentationFormat>
  <Paragraphs>53</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Scary Tree template</vt:lpstr>
      <vt:lpstr>Vector shapes</vt:lpstr>
      <vt:lpstr>PowerPoint Presentation</vt:lpstr>
      <vt:lpstr>Example of a standard Bullet Point Slide</vt:lpstr>
      <vt:lpstr>Example of a chart</vt:lpstr>
      <vt:lpstr>Colour scheme</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Scary Tree Template</dc:title>
  <dc:creator>Presentation Magazine</dc:creator>
  <cp:lastModifiedBy>Jonty Pearce</cp:lastModifiedBy>
  <cp:revision>4</cp:revision>
  <dcterms:created xsi:type="dcterms:W3CDTF">2008-12-21T17:28:58Z</dcterms:created>
  <dcterms:modified xsi:type="dcterms:W3CDTF">2015-02-22T11:12:05Z</dcterms:modified>
</cp:coreProperties>
</file>