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60" r:id="rId3"/>
    <p:sldId id="261" r:id="rId4"/>
    <p:sldId id="262" r:id="rId5"/>
    <p:sldId id="263" r:id="rId6"/>
    <p:sldId id="264" r:id="rId7"/>
    <p:sldId id="265" r:id="rId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EE682"/>
    <a:srgbClr val="FEEA94"/>
    <a:srgbClr val="FFFF99"/>
    <a:srgbClr val="FFFFFF"/>
    <a:srgbClr val="F60000"/>
    <a:srgbClr val="FF2D2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248" y="-4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C6650DE-03AF-4AB1-8B06-2ED8F1D5BBAA}" type="slidenum">
              <a:rPr lang="en-GB" altLang="en-US"/>
              <a:pPr>
                <a:defRPr/>
              </a:pPr>
              <a:t>‹#›</a:t>
            </a:fld>
            <a:endParaRPr lang="en-GB" altLang="en-US"/>
          </a:p>
        </p:txBody>
      </p:sp>
    </p:spTree>
    <p:extLst>
      <p:ext uri="{BB962C8B-B14F-4D97-AF65-F5344CB8AC3E}">
        <p14:creationId xmlns:p14="http://schemas.microsoft.com/office/powerpoint/2010/main" val="1111921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3933D5-99B3-4BBE-874A-BF8540E1E331}"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77310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CF52DB-5368-4471-8685-0D5B37DCBCAF}"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93885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B4B952-E5FE-4A5D-8363-86C83A20BED7}"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3888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1A54E6-CF36-4519-99F0-1C324A1AE8EA}"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75735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1A2109-788E-44C7-B205-2317ADA29C46}"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49232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2EDB4E-F83F-4A05-8327-F3F031AD2650}"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115308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42DA85-7039-44F4-BB21-CB3884144662}" type="slidenum">
              <a:rPr lang="en-GB" altLang="en-US"/>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56209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3" descr="blue-blur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Rectangle 2"/>
          <p:cNvSpPr>
            <a:spLocks noGrp="1" noChangeArrowheads="1"/>
          </p:cNvSpPr>
          <p:nvPr>
            <p:ph type="ctrTitle"/>
          </p:nvPr>
        </p:nvSpPr>
        <p:spPr>
          <a:xfrm>
            <a:off x="1981200" y="1377950"/>
            <a:ext cx="5076825" cy="2813050"/>
          </a:xfrm>
        </p:spPr>
        <p:txBody>
          <a:bodyPr/>
          <a:lstStyle>
            <a:lvl1pPr>
              <a:defRPr sz="3600"/>
            </a:lvl1pPr>
          </a:lstStyle>
          <a:p>
            <a:pPr lvl="0"/>
            <a:r>
              <a:rPr lang="en-GB" altLang="en-US" noProof="0" smtClean="0"/>
              <a:t>Click to edit Master title style</a:t>
            </a:r>
          </a:p>
        </p:txBody>
      </p:sp>
      <p:sp>
        <p:nvSpPr>
          <p:cNvPr id="8195" name="Rectangle 3"/>
          <p:cNvSpPr>
            <a:spLocks noGrp="1" noChangeArrowheads="1"/>
          </p:cNvSpPr>
          <p:nvPr>
            <p:ph type="subTitle" idx="1"/>
          </p:nvPr>
        </p:nvSpPr>
        <p:spPr>
          <a:xfrm>
            <a:off x="1981200" y="4495800"/>
            <a:ext cx="5086350" cy="952500"/>
          </a:xfrm>
        </p:spPr>
        <p:txBody>
          <a:bodyPr/>
          <a:lstStyle>
            <a:lvl1pPr marL="0" indent="0" algn="ctr">
              <a:buFontTx/>
              <a:buNone/>
              <a:defRPr/>
            </a:lvl1pPr>
          </a:lstStyle>
          <a:p>
            <a:pPr lvl="0"/>
            <a:r>
              <a:rPr lang="en-GB"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F603C5D4-2CA7-4F5B-AC54-6674163500F9}" type="slidenum">
              <a:rPr lang="en-GB" altLang="en-US"/>
              <a:pPr>
                <a:defRPr/>
              </a:pPr>
              <a:t>‹#›</a:t>
            </a:fld>
            <a:endParaRPr lang="en-GB" altLang="en-US"/>
          </a:p>
        </p:txBody>
      </p:sp>
    </p:spTree>
    <p:extLst>
      <p:ext uri="{BB962C8B-B14F-4D97-AF65-F5344CB8AC3E}">
        <p14:creationId xmlns:p14="http://schemas.microsoft.com/office/powerpoint/2010/main" val="354962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7E1393AE-8A70-4F7F-9538-FC21963BA7EE}"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1964918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1763"/>
            <a:ext cx="2057400" cy="5889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31763"/>
            <a:ext cx="60198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58E71D48-323A-4F6D-9980-0D8037EA18FB}"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225462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123825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33525"/>
            <a:ext cx="8229600" cy="4487863"/>
          </a:xfrm>
        </p:spPr>
        <p:txBody>
          <a:bodyPr/>
          <a:lstStyle/>
          <a:p>
            <a:pPr lvl="0"/>
            <a:endParaRPr lang="en-GB"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92FC023-CD0A-4638-899F-EC0DCB14D732}"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54909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1763"/>
            <a:ext cx="8229600" cy="12382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33525"/>
            <a:ext cx="40386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33525"/>
            <a:ext cx="40386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A3A4760-62B5-421C-9366-79223BF8088F}"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5197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B77D617-3518-4327-B831-F7EE6A204B9A}"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414877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BE162447-C0CC-414A-BC0B-6A2C9590AFD6}" type="slidenum">
              <a:rPr lang="en-GB" altLang="en-US"/>
              <a:pPr>
                <a:defRPr/>
              </a:pPr>
              <a:t>‹#›</a:t>
            </a:fld>
            <a:endParaRPr lang="en-GB" altLang="en-US"/>
          </a:p>
        </p:txBody>
      </p:sp>
      <p:sp>
        <p:nvSpPr>
          <p:cNvPr id="6"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4805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33525"/>
            <a:ext cx="40386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33525"/>
            <a:ext cx="4038600" cy="4487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9D5A9687-A305-4486-9615-46D4998F733B}"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2244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098154FA-F874-4C0D-9756-0ECA0A83F2FD}" type="slidenum">
              <a:rPr lang="en-GB" altLang="en-US"/>
              <a:pPr>
                <a:defRPr/>
              </a:pPr>
              <a:t>‹#›</a:t>
            </a:fld>
            <a:endParaRPr lang="en-GB" altLang="en-US"/>
          </a:p>
        </p:txBody>
      </p:sp>
      <p:sp>
        <p:nvSpPr>
          <p:cNvPr id="9"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90975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D11AF01D-08C9-42A3-B2E4-5E73E3C4D336}" type="slidenum">
              <a:rPr lang="en-GB" altLang="en-US"/>
              <a:pPr>
                <a:defRPr/>
              </a:pPr>
              <a:t>‹#›</a:t>
            </a:fld>
            <a:endParaRPr lang="en-GB" altLang="en-US"/>
          </a:p>
        </p:txBody>
      </p:sp>
      <p:sp>
        <p:nvSpPr>
          <p:cNvPr id="5"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405909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B106B2DD-4BF2-433C-8867-35CE9E6DD20A}" type="slidenum">
              <a:rPr lang="en-GB" altLang="en-US"/>
              <a:pPr>
                <a:defRPr/>
              </a:pPr>
              <a:t>‹#›</a:t>
            </a:fld>
            <a:endParaRPr lang="en-GB" altLang="en-US"/>
          </a:p>
        </p:txBody>
      </p:sp>
      <p:sp>
        <p:nvSpPr>
          <p:cNvPr id="4"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075370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AE16EC4A-B1CE-40D9-AA08-05F5272308C5}"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3777878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EF3BF796-60F8-4D84-A39B-E473B620E5AF}" type="slidenum">
              <a:rPr lang="en-GB" altLang="en-US"/>
              <a:pPr>
                <a:defRPr/>
              </a:pPr>
              <a:t>‹#›</a:t>
            </a:fld>
            <a:endParaRPr lang="en-GB" altLang="en-US"/>
          </a:p>
        </p:txBody>
      </p:sp>
      <p:sp>
        <p:nvSpPr>
          <p:cNvPr id="7" name="Rectangle 4"/>
          <p:cNvSpPr>
            <a:spLocks noGrp="1" noChangeArrowheads="1"/>
          </p:cNvSpPr>
          <p:nvPr>
            <p:ph type="dt" sz="half" idx="12"/>
          </p:nvPr>
        </p:nvSpPr>
        <p:spPr>
          <a:ln/>
        </p:spPr>
        <p:txBody>
          <a:bodyPr/>
          <a:lstStyle>
            <a:lvl1pPr>
              <a:defRPr/>
            </a:lvl1pPr>
          </a:lstStyle>
          <a:p>
            <a:pPr>
              <a:defRPr/>
            </a:pPr>
            <a:endParaRPr lang="en-GB" altLang="en-US"/>
          </a:p>
        </p:txBody>
      </p:sp>
    </p:spTree>
    <p:extLst>
      <p:ext uri="{BB962C8B-B14F-4D97-AF65-F5344CB8AC3E}">
        <p14:creationId xmlns:p14="http://schemas.microsoft.com/office/powerpoint/2010/main" val="2396122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0" descr="blue-blur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Freeform 148"/>
          <p:cNvSpPr>
            <a:spLocks/>
          </p:cNvSpPr>
          <p:nvPr userDrawn="1"/>
        </p:nvSpPr>
        <p:spPr bwMode="auto">
          <a:xfrm>
            <a:off x="3797300" y="5251450"/>
            <a:ext cx="317500" cy="0"/>
          </a:xfrm>
          <a:custGeom>
            <a:avLst/>
            <a:gdLst>
              <a:gd name="T0" fmla="*/ 0 w 234"/>
              <a:gd name="T1" fmla="*/ 317500 w 234"/>
              <a:gd name="T2" fmla="*/ 0 w 234"/>
              <a:gd name="T3" fmla="*/ 0 60000 65536"/>
              <a:gd name="T4" fmla="*/ 0 60000 65536"/>
              <a:gd name="T5" fmla="*/ 0 60000 65536"/>
            </a:gdLst>
            <a:ahLst/>
            <a:cxnLst>
              <a:cxn ang="T3">
                <a:pos x="T0" y="0"/>
              </a:cxn>
              <a:cxn ang="T4">
                <a:pos x="T1" y="0"/>
              </a:cxn>
              <a:cxn ang="T5">
                <a:pos x="T2" y="0"/>
              </a:cxn>
            </a:cxnLst>
            <a:rect l="0" t="0" r="r" b="b"/>
            <a:pathLst>
              <a:path w="234">
                <a:moveTo>
                  <a:pt x="0" y="0"/>
                </a:moveTo>
                <a:lnTo>
                  <a:pt x="23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Line 149"/>
          <p:cNvSpPr>
            <a:spLocks noChangeShapeType="1"/>
          </p:cNvSpPr>
          <p:nvPr userDrawn="1"/>
        </p:nvSpPr>
        <p:spPr bwMode="auto">
          <a:xfrm>
            <a:off x="3797300" y="5251450"/>
            <a:ext cx="3175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29" name="Freeform 151"/>
          <p:cNvSpPr>
            <a:spLocks/>
          </p:cNvSpPr>
          <p:nvPr userDrawn="1"/>
        </p:nvSpPr>
        <p:spPr bwMode="auto">
          <a:xfrm>
            <a:off x="4114800" y="5251450"/>
            <a:ext cx="288925" cy="0"/>
          </a:xfrm>
          <a:custGeom>
            <a:avLst/>
            <a:gdLst>
              <a:gd name="T0" fmla="*/ 0 w 212"/>
              <a:gd name="T1" fmla="*/ 288925 w 212"/>
              <a:gd name="T2" fmla="*/ 0 w 212"/>
              <a:gd name="T3" fmla="*/ 0 60000 65536"/>
              <a:gd name="T4" fmla="*/ 0 60000 65536"/>
              <a:gd name="T5" fmla="*/ 0 60000 65536"/>
            </a:gdLst>
            <a:ahLst/>
            <a:cxnLst>
              <a:cxn ang="T3">
                <a:pos x="T0" y="0"/>
              </a:cxn>
              <a:cxn ang="T4">
                <a:pos x="T1" y="0"/>
              </a:cxn>
              <a:cxn ang="T5">
                <a:pos x="T2" y="0"/>
              </a:cxn>
            </a:cxnLst>
            <a:rect l="0" t="0" r="r" b="b"/>
            <a:pathLst>
              <a:path w="212">
                <a:moveTo>
                  <a:pt x="0" y="0"/>
                </a:moveTo>
                <a:lnTo>
                  <a:pt x="212"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0" name="Line 152"/>
          <p:cNvSpPr>
            <a:spLocks noChangeShapeType="1"/>
          </p:cNvSpPr>
          <p:nvPr userDrawn="1"/>
        </p:nvSpPr>
        <p:spPr bwMode="auto">
          <a:xfrm>
            <a:off x="4114800" y="5251450"/>
            <a:ext cx="2889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1" name="Freeform 154"/>
          <p:cNvSpPr>
            <a:spLocks/>
          </p:cNvSpPr>
          <p:nvPr userDrawn="1"/>
        </p:nvSpPr>
        <p:spPr bwMode="auto">
          <a:xfrm>
            <a:off x="4683125" y="5251450"/>
            <a:ext cx="290513" cy="0"/>
          </a:xfrm>
          <a:custGeom>
            <a:avLst/>
            <a:gdLst>
              <a:gd name="T0" fmla="*/ 0 w 214"/>
              <a:gd name="T1" fmla="*/ 290513 w 214"/>
              <a:gd name="T2" fmla="*/ 0 w 214"/>
              <a:gd name="T3" fmla="*/ 0 60000 65536"/>
              <a:gd name="T4" fmla="*/ 0 60000 65536"/>
              <a:gd name="T5" fmla="*/ 0 60000 65536"/>
            </a:gdLst>
            <a:ahLst/>
            <a:cxnLst>
              <a:cxn ang="T3">
                <a:pos x="T0" y="0"/>
              </a:cxn>
              <a:cxn ang="T4">
                <a:pos x="T1" y="0"/>
              </a:cxn>
              <a:cxn ang="T5">
                <a:pos x="T2" y="0"/>
              </a:cxn>
            </a:cxnLst>
            <a:rect l="0" t="0" r="r" b="b"/>
            <a:pathLst>
              <a:path w="214">
                <a:moveTo>
                  <a:pt x="0" y="0"/>
                </a:moveTo>
                <a:lnTo>
                  <a:pt x="21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Line 155"/>
          <p:cNvSpPr>
            <a:spLocks noChangeShapeType="1"/>
          </p:cNvSpPr>
          <p:nvPr userDrawn="1"/>
        </p:nvSpPr>
        <p:spPr bwMode="auto">
          <a:xfrm>
            <a:off x="4683125" y="5251450"/>
            <a:ext cx="2905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3" name="Freeform 157"/>
          <p:cNvSpPr>
            <a:spLocks/>
          </p:cNvSpPr>
          <p:nvPr userDrawn="1"/>
        </p:nvSpPr>
        <p:spPr bwMode="auto">
          <a:xfrm>
            <a:off x="4403725" y="5251450"/>
            <a:ext cx="279400" cy="0"/>
          </a:xfrm>
          <a:custGeom>
            <a:avLst/>
            <a:gdLst>
              <a:gd name="T0" fmla="*/ 0 w 206"/>
              <a:gd name="T1" fmla="*/ 279400 w 206"/>
              <a:gd name="T2" fmla="*/ 0 w 206"/>
              <a:gd name="T3" fmla="*/ 0 60000 65536"/>
              <a:gd name="T4" fmla="*/ 0 60000 65536"/>
              <a:gd name="T5" fmla="*/ 0 60000 65536"/>
            </a:gdLst>
            <a:ahLst/>
            <a:cxnLst>
              <a:cxn ang="T3">
                <a:pos x="T0" y="0"/>
              </a:cxn>
              <a:cxn ang="T4">
                <a:pos x="T1" y="0"/>
              </a:cxn>
              <a:cxn ang="T5">
                <a:pos x="T2" y="0"/>
              </a:cxn>
            </a:cxnLst>
            <a:rect l="0" t="0" r="r" b="b"/>
            <a:pathLst>
              <a:path w="206">
                <a:moveTo>
                  <a:pt x="0" y="0"/>
                </a:moveTo>
                <a:lnTo>
                  <a:pt x="206"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4" name="Line 158"/>
          <p:cNvSpPr>
            <a:spLocks noChangeShapeType="1"/>
          </p:cNvSpPr>
          <p:nvPr userDrawn="1"/>
        </p:nvSpPr>
        <p:spPr bwMode="auto">
          <a:xfrm>
            <a:off x="4403725" y="5251450"/>
            <a:ext cx="279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5" name="Freeform 160"/>
          <p:cNvSpPr>
            <a:spLocks/>
          </p:cNvSpPr>
          <p:nvPr userDrawn="1"/>
        </p:nvSpPr>
        <p:spPr bwMode="auto">
          <a:xfrm>
            <a:off x="3422650" y="5251450"/>
            <a:ext cx="374650" cy="0"/>
          </a:xfrm>
          <a:custGeom>
            <a:avLst/>
            <a:gdLst>
              <a:gd name="T0" fmla="*/ 0 w 276"/>
              <a:gd name="T1" fmla="*/ 374650 w 276"/>
              <a:gd name="T2" fmla="*/ 0 w 276"/>
              <a:gd name="T3" fmla="*/ 0 60000 65536"/>
              <a:gd name="T4" fmla="*/ 0 60000 65536"/>
              <a:gd name="T5" fmla="*/ 0 60000 65536"/>
            </a:gdLst>
            <a:ahLst/>
            <a:cxnLst>
              <a:cxn ang="T3">
                <a:pos x="T0" y="0"/>
              </a:cxn>
              <a:cxn ang="T4">
                <a:pos x="T1" y="0"/>
              </a:cxn>
              <a:cxn ang="T5">
                <a:pos x="T2" y="0"/>
              </a:cxn>
            </a:cxnLst>
            <a:rect l="0" t="0" r="r" b="b"/>
            <a:pathLst>
              <a:path w="276">
                <a:moveTo>
                  <a:pt x="0" y="0"/>
                </a:moveTo>
                <a:lnTo>
                  <a:pt x="27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6" name="Line 161"/>
          <p:cNvSpPr>
            <a:spLocks noChangeShapeType="1"/>
          </p:cNvSpPr>
          <p:nvPr userDrawn="1"/>
        </p:nvSpPr>
        <p:spPr bwMode="auto">
          <a:xfrm>
            <a:off x="3422650" y="5251450"/>
            <a:ext cx="37465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1113">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164"/>
          <p:cNvSpPr>
            <a:spLocks/>
          </p:cNvSpPr>
          <p:nvPr userDrawn="1"/>
        </p:nvSpPr>
        <p:spPr bwMode="auto">
          <a:xfrm>
            <a:off x="0" y="5251450"/>
            <a:ext cx="1106488" cy="0"/>
          </a:xfrm>
          <a:custGeom>
            <a:avLst/>
            <a:gdLst>
              <a:gd name="T0" fmla="*/ 0 w 814"/>
              <a:gd name="T1" fmla="*/ 1106488 w 814"/>
              <a:gd name="T2" fmla="*/ 0 w 814"/>
              <a:gd name="T3" fmla="*/ 0 60000 65536"/>
              <a:gd name="T4" fmla="*/ 0 60000 65536"/>
              <a:gd name="T5" fmla="*/ 0 60000 65536"/>
            </a:gdLst>
            <a:ahLst/>
            <a:cxnLst>
              <a:cxn ang="T3">
                <a:pos x="T0" y="0"/>
              </a:cxn>
              <a:cxn ang="T4">
                <a:pos x="T1" y="0"/>
              </a:cxn>
              <a:cxn ang="T5">
                <a:pos x="T2" y="0"/>
              </a:cxn>
            </a:cxnLst>
            <a:rect l="0" t="0" r="r" b="b"/>
            <a:pathLst>
              <a:path w="814">
                <a:moveTo>
                  <a:pt x="0" y="0"/>
                </a:moveTo>
                <a:lnTo>
                  <a:pt x="81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8" name="Line 165"/>
          <p:cNvSpPr>
            <a:spLocks noChangeShapeType="1"/>
          </p:cNvSpPr>
          <p:nvPr userDrawn="1"/>
        </p:nvSpPr>
        <p:spPr bwMode="auto">
          <a:xfrm>
            <a:off x="0" y="5251450"/>
            <a:ext cx="11064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39" name="Freeform 166"/>
          <p:cNvSpPr>
            <a:spLocks/>
          </p:cNvSpPr>
          <p:nvPr userDrawn="1"/>
        </p:nvSpPr>
        <p:spPr bwMode="auto">
          <a:xfrm>
            <a:off x="4973638" y="5251450"/>
            <a:ext cx="319087" cy="0"/>
          </a:xfrm>
          <a:custGeom>
            <a:avLst/>
            <a:gdLst>
              <a:gd name="T0" fmla="*/ 0 w 234"/>
              <a:gd name="T1" fmla="*/ 319087 w 234"/>
              <a:gd name="T2" fmla="*/ 0 w 234"/>
              <a:gd name="T3" fmla="*/ 0 60000 65536"/>
              <a:gd name="T4" fmla="*/ 0 60000 65536"/>
              <a:gd name="T5" fmla="*/ 0 60000 65536"/>
            </a:gdLst>
            <a:ahLst/>
            <a:cxnLst>
              <a:cxn ang="T3">
                <a:pos x="T0" y="0"/>
              </a:cxn>
              <a:cxn ang="T4">
                <a:pos x="T1" y="0"/>
              </a:cxn>
              <a:cxn ang="T5">
                <a:pos x="T2" y="0"/>
              </a:cxn>
            </a:cxnLst>
            <a:rect l="0" t="0" r="r" b="b"/>
            <a:pathLst>
              <a:path w="234">
                <a:moveTo>
                  <a:pt x="0" y="0"/>
                </a:moveTo>
                <a:lnTo>
                  <a:pt x="23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0" name="Line 167"/>
          <p:cNvSpPr>
            <a:spLocks noChangeShapeType="1"/>
          </p:cNvSpPr>
          <p:nvPr userDrawn="1"/>
        </p:nvSpPr>
        <p:spPr bwMode="auto">
          <a:xfrm>
            <a:off x="4973638" y="5251450"/>
            <a:ext cx="31908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1" name="Freeform 170"/>
          <p:cNvSpPr>
            <a:spLocks/>
          </p:cNvSpPr>
          <p:nvPr userDrawn="1"/>
        </p:nvSpPr>
        <p:spPr bwMode="auto">
          <a:xfrm>
            <a:off x="2941638" y="5251450"/>
            <a:ext cx="481012" cy="0"/>
          </a:xfrm>
          <a:custGeom>
            <a:avLst/>
            <a:gdLst>
              <a:gd name="T0" fmla="*/ 0 w 354"/>
              <a:gd name="T1" fmla="*/ 481012 w 354"/>
              <a:gd name="T2" fmla="*/ 0 w 354"/>
              <a:gd name="T3" fmla="*/ 0 60000 65536"/>
              <a:gd name="T4" fmla="*/ 0 60000 65536"/>
              <a:gd name="T5" fmla="*/ 0 60000 65536"/>
            </a:gdLst>
            <a:ahLst/>
            <a:cxnLst>
              <a:cxn ang="T3">
                <a:pos x="T0" y="0"/>
              </a:cxn>
              <a:cxn ang="T4">
                <a:pos x="T1" y="0"/>
              </a:cxn>
              <a:cxn ang="T5">
                <a:pos x="T2" y="0"/>
              </a:cxn>
            </a:cxnLst>
            <a:rect l="0" t="0" r="r" b="b"/>
            <a:pathLst>
              <a:path w="354">
                <a:moveTo>
                  <a:pt x="0" y="0"/>
                </a:moveTo>
                <a:lnTo>
                  <a:pt x="35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2" name="Line 171"/>
          <p:cNvSpPr>
            <a:spLocks noChangeShapeType="1"/>
          </p:cNvSpPr>
          <p:nvPr userDrawn="1"/>
        </p:nvSpPr>
        <p:spPr bwMode="auto">
          <a:xfrm>
            <a:off x="2941638" y="5251450"/>
            <a:ext cx="48101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3" name="Freeform 172"/>
          <p:cNvSpPr>
            <a:spLocks/>
          </p:cNvSpPr>
          <p:nvPr userDrawn="1"/>
        </p:nvSpPr>
        <p:spPr bwMode="auto">
          <a:xfrm>
            <a:off x="2252663" y="5251450"/>
            <a:ext cx="688975" cy="0"/>
          </a:xfrm>
          <a:custGeom>
            <a:avLst/>
            <a:gdLst>
              <a:gd name="T0" fmla="*/ 0 w 506"/>
              <a:gd name="T1" fmla="*/ 688975 w 506"/>
              <a:gd name="T2" fmla="*/ 0 w 506"/>
              <a:gd name="T3" fmla="*/ 0 60000 65536"/>
              <a:gd name="T4" fmla="*/ 0 60000 65536"/>
              <a:gd name="T5" fmla="*/ 0 60000 65536"/>
            </a:gdLst>
            <a:ahLst/>
            <a:cxnLst>
              <a:cxn ang="T3">
                <a:pos x="T0" y="0"/>
              </a:cxn>
              <a:cxn ang="T4">
                <a:pos x="T1" y="0"/>
              </a:cxn>
              <a:cxn ang="T5">
                <a:pos x="T2" y="0"/>
              </a:cxn>
            </a:cxnLst>
            <a:rect l="0" t="0" r="r" b="b"/>
            <a:pathLst>
              <a:path w="506">
                <a:moveTo>
                  <a:pt x="0" y="0"/>
                </a:moveTo>
                <a:lnTo>
                  <a:pt x="50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4" name="Line 173"/>
          <p:cNvSpPr>
            <a:spLocks noChangeShapeType="1"/>
          </p:cNvSpPr>
          <p:nvPr userDrawn="1"/>
        </p:nvSpPr>
        <p:spPr bwMode="auto">
          <a:xfrm>
            <a:off x="2252663" y="5251450"/>
            <a:ext cx="6889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5" name="Freeform 175"/>
          <p:cNvSpPr>
            <a:spLocks/>
          </p:cNvSpPr>
          <p:nvPr userDrawn="1"/>
        </p:nvSpPr>
        <p:spPr bwMode="auto">
          <a:xfrm>
            <a:off x="1106488" y="5251450"/>
            <a:ext cx="1146175" cy="0"/>
          </a:xfrm>
          <a:custGeom>
            <a:avLst/>
            <a:gdLst>
              <a:gd name="T0" fmla="*/ 0 w 844"/>
              <a:gd name="T1" fmla="*/ 1146175 w 844"/>
              <a:gd name="T2" fmla="*/ 0 w 844"/>
              <a:gd name="T3" fmla="*/ 0 60000 65536"/>
              <a:gd name="T4" fmla="*/ 0 60000 65536"/>
              <a:gd name="T5" fmla="*/ 0 60000 65536"/>
            </a:gdLst>
            <a:ahLst/>
            <a:cxnLst>
              <a:cxn ang="T3">
                <a:pos x="T0" y="0"/>
              </a:cxn>
              <a:cxn ang="T4">
                <a:pos x="T1" y="0"/>
              </a:cxn>
              <a:cxn ang="T5">
                <a:pos x="T2" y="0"/>
              </a:cxn>
            </a:cxnLst>
            <a:rect l="0" t="0" r="r" b="b"/>
            <a:pathLst>
              <a:path w="844">
                <a:moveTo>
                  <a:pt x="0" y="0"/>
                </a:moveTo>
                <a:lnTo>
                  <a:pt x="84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Line 176"/>
          <p:cNvSpPr>
            <a:spLocks noChangeShapeType="1"/>
          </p:cNvSpPr>
          <p:nvPr userDrawn="1"/>
        </p:nvSpPr>
        <p:spPr bwMode="auto">
          <a:xfrm>
            <a:off x="1106488" y="5251450"/>
            <a:ext cx="11461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7" name="Freeform 179"/>
          <p:cNvSpPr>
            <a:spLocks/>
          </p:cNvSpPr>
          <p:nvPr userDrawn="1"/>
        </p:nvSpPr>
        <p:spPr bwMode="auto">
          <a:xfrm>
            <a:off x="5292725" y="5251450"/>
            <a:ext cx="374650" cy="0"/>
          </a:xfrm>
          <a:custGeom>
            <a:avLst/>
            <a:gdLst>
              <a:gd name="T0" fmla="*/ 0 w 276"/>
              <a:gd name="T1" fmla="*/ 374650 w 276"/>
              <a:gd name="T2" fmla="*/ 0 w 276"/>
              <a:gd name="T3" fmla="*/ 0 60000 65536"/>
              <a:gd name="T4" fmla="*/ 0 60000 65536"/>
              <a:gd name="T5" fmla="*/ 0 60000 65536"/>
            </a:gdLst>
            <a:ahLst/>
            <a:cxnLst>
              <a:cxn ang="T3">
                <a:pos x="T0" y="0"/>
              </a:cxn>
              <a:cxn ang="T4">
                <a:pos x="T1" y="0"/>
              </a:cxn>
              <a:cxn ang="T5">
                <a:pos x="T2" y="0"/>
              </a:cxn>
            </a:cxnLst>
            <a:rect l="0" t="0" r="r" b="b"/>
            <a:pathLst>
              <a:path w="276">
                <a:moveTo>
                  <a:pt x="0" y="0"/>
                </a:moveTo>
                <a:lnTo>
                  <a:pt x="276"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Line 180"/>
          <p:cNvSpPr>
            <a:spLocks noChangeShapeType="1"/>
          </p:cNvSpPr>
          <p:nvPr userDrawn="1"/>
        </p:nvSpPr>
        <p:spPr bwMode="auto">
          <a:xfrm>
            <a:off x="5292725" y="5251450"/>
            <a:ext cx="3746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49" name="Freeform 183"/>
          <p:cNvSpPr>
            <a:spLocks/>
          </p:cNvSpPr>
          <p:nvPr userDrawn="1"/>
        </p:nvSpPr>
        <p:spPr bwMode="auto">
          <a:xfrm>
            <a:off x="6148388" y="5251450"/>
            <a:ext cx="685800" cy="0"/>
          </a:xfrm>
          <a:custGeom>
            <a:avLst/>
            <a:gdLst>
              <a:gd name="T0" fmla="*/ 0 w 504"/>
              <a:gd name="T1" fmla="*/ 685800 w 504"/>
              <a:gd name="T2" fmla="*/ 0 w 504"/>
              <a:gd name="T3" fmla="*/ 0 60000 65536"/>
              <a:gd name="T4" fmla="*/ 0 60000 65536"/>
              <a:gd name="T5" fmla="*/ 0 60000 65536"/>
            </a:gdLst>
            <a:ahLst/>
            <a:cxnLst>
              <a:cxn ang="T3">
                <a:pos x="T0" y="0"/>
              </a:cxn>
              <a:cxn ang="T4">
                <a:pos x="T1" y="0"/>
              </a:cxn>
              <a:cxn ang="T5">
                <a:pos x="T2" y="0"/>
              </a:cxn>
            </a:cxnLst>
            <a:rect l="0" t="0" r="r" b="b"/>
            <a:pathLst>
              <a:path w="504">
                <a:moveTo>
                  <a:pt x="0" y="0"/>
                </a:moveTo>
                <a:lnTo>
                  <a:pt x="50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Line 184"/>
          <p:cNvSpPr>
            <a:spLocks noChangeShapeType="1"/>
          </p:cNvSpPr>
          <p:nvPr userDrawn="1"/>
        </p:nvSpPr>
        <p:spPr bwMode="auto">
          <a:xfrm>
            <a:off x="6148388" y="5251450"/>
            <a:ext cx="685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1" name="Freeform 186"/>
          <p:cNvSpPr>
            <a:spLocks/>
          </p:cNvSpPr>
          <p:nvPr userDrawn="1"/>
        </p:nvSpPr>
        <p:spPr bwMode="auto">
          <a:xfrm>
            <a:off x="5667375" y="5251450"/>
            <a:ext cx="481013" cy="0"/>
          </a:xfrm>
          <a:custGeom>
            <a:avLst/>
            <a:gdLst>
              <a:gd name="T0" fmla="*/ 0 w 354"/>
              <a:gd name="T1" fmla="*/ 481013 w 354"/>
              <a:gd name="T2" fmla="*/ 0 w 354"/>
              <a:gd name="T3" fmla="*/ 0 60000 65536"/>
              <a:gd name="T4" fmla="*/ 0 60000 65536"/>
              <a:gd name="T5" fmla="*/ 0 60000 65536"/>
            </a:gdLst>
            <a:ahLst/>
            <a:cxnLst>
              <a:cxn ang="T3">
                <a:pos x="T0" y="0"/>
              </a:cxn>
              <a:cxn ang="T4">
                <a:pos x="T1" y="0"/>
              </a:cxn>
              <a:cxn ang="T5">
                <a:pos x="T2" y="0"/>
              </a:cxn>
            </a:cxnLst>
            <a:rect l="0" t="0" r="r" b="b"/>
            <a:pathLst>
              <a:path w="354">
                <a:moveTo>
                  <a:pt x="0" y="0"/>
                </a:moveTo>
                <a:lnTo>
                  <a:pt x="354"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2" name="Line 187"/>
          <p:cNvSpPr>
            <a:spLocks noChangeShapeType="1"/>
          </p:cNvSpPr>
          <p:nvPr userDrawn="1"/>
        </p:nvSpPr>
        <p:spPr bwMode="auto">
          <a:xfrm>
            <a:off x="5667375" y="5251450"/>
            <a:ext cx="4810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3" name="Freeform 189"/>
          <p:cNvSpPr>
            <a:spLocks/>
          </p:cNvSpPr>
          <p:nvPr userDrawn="1"/>
        </p:nvSpPr>
        <p:spPr bwMode="auto">
          <a:xfrm>
            <a:off x="7983538" y="5251450"/>
            <a:ext cx="1160462" cy="0"/>
          </a:xfrm>
          <a:custGeom>
            <a:avLst/>
            <a:gdLst>
              <a:gd name="T0" fmla="*/ 0 w 854"/>
              <a:gd name="T1" fmla="*/ 1160462 w 854"/>
              <a:gd name="T2" fmla="*/ 0 w 854"/>
              <a:gd name="T3" fmla="*/ 0 60000 65536"/>
              <a:gd name="T4" fmla="*/ 0 60000 65536"/>
              <a:gd name="T5" fmla="*/ 0 60000 65536"/>
            </a:gdLst>
            <a:ahLst/>
            <a:cxnLst>
              <a:cxn ang="T3">
                <a:pos x="T0" y="0"/>
              </a:cxn>
              <a:cxn ang="T4">
                <a:pos x="T1" y="0"/>
              </a:cxn>
              <a:cxn ang="T5">
                <a:pos x="T2" y="0"/>
              </a:cxn>
            </a:cxnLst>
            <a:rect l="0" t="0" r="r" b="b"/>
            <a:pathLst>
              <a:path w="854">
                <a:moveTo>
                  <a:pt x="0" y="0"/>
                </a:moveTo>
                <a:lnTo>
                  <a:pt x="854"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4" name="Line 190"/>
          <p:cNvSpPr>
            <a:spLocks noChangeShapeType="1"/>
          </p:cNvSpPr>
          <p:nvPr userDrawn="1"/>
        </p:nvSpPr>
        <p:spPr bwMode="auto">
          <a:xfrm>
            <a:off x="7983538" y="5251450"/>
            <a:ext cx="11604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5" name="Freeform 192"/>
          <p:cNvSpPr>
            <a:spLocks/>
          </p:cNvSpPr>
          <p:nvPr userDrawn="1"/>
        </p:nvSpPr>
        <p:spPr bwMode="auto">
          <a:xfrm>
            <a:off x="6834188" y="5251450"/>
            <a:ext cx="1149350" cy="0"/>
          </a:xfrm>
          <a:custGeom>
            <a:avLst/>
            <a:gdLst>
              <a:gd name="T0" fmla="*/ 0 w 846"/>
              <a:gd name="T1" fmla="*/ 1149350 w 846"/>
              <a:gd name="T2" fmla="*/ 0 w 846"/>
              <a:gd name="T3" fmla="*/ 0 60000 65536"/>
              <a:gd name="T4" fmla="*/ 0 60000 65536"/>
              <a:gd name="T5" fmla="*/ 0 60000 65536"/>
            </a:gdLst>
            <a:ahLst/>
            <a:cxnLst>
              <a:cxn ang="T3">
                <a:pos x="T0" y="0"/>
              </a:cxn>
              <a:cxn ang="T4">
                <a:pos x="T1" y="0"/>
              </a:cxn>
              <a:cxn ang="T5">
                <a:pos x="T2" y="0"/>
              </a:cxn>
            </a:cxnLst>
            <a:rect l="0" t="0" r="r" b="b"/>
            <a:pathLst>
              <a:path w="846">
                <a:moveTo>
                  <a:pt x="0" y="0"/>
                </a:moveTo>
                <a:lnTo>
                  <a:pt x="846" y="0"/>
                </a:lnTo>
                <a:lnTo>
                  <a:pt x="0" y="0"/>
                </a:lnTo>
                <a:close/>
              </a:path>
            </a:pathLst>
          </a:custGeom>
          <a:solidFill>
            <a:srgbClr val="FEDE5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6" name="Line 193"/>
          <p:cNvSpPr>
            <a:spLocks noChangeShapeType="1"/>
          </p:cNvSpPr>
          <p:nvPr userDrawn="1"/>
        </p:nvSpPr>
        <p:spPr bwMode="auto">
          <a:xfrm>
            <a:off x="6834188" y="5251450"/>
            <a:ext cx="11493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a:lstStyle/>
          <a:p>
            <a:endParaRPr lang="en-GB"/>
          </a:p>
        </p:txBody>
      </p:sp>
      <p:sp>
        <p:nvSpPr>
          <p:cNvPr id="1057" name="Rectangle 2"/>
          <p:cNvSpPr>
            <a:spLocks noGrp="1" noChangeArrowheads="1"/>
          </p:cNvSpPr>
          <p:nvPr>
            <p:ph type="title"/>
          </p:nvPr>
        </p:nvSpPr>
        <p:spPr bwMode="auto">
          <a:xfrm>
            <a:off x="457200" y="131763"/>
            <a:ext cx="8229600"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58" name="Rectangle 3"/>
          <p:cNvSpPr>
            <a:spLocks noGrp="1" noChangeArrowheads="1"/>
          </p:cNvSpPr>
          <p:nvPr>
            <p:ph type="body" idx="1"/>
          </p:nvPr>
        </p:nvSpPr>
        <p:spPr bwMode="auto">
          <a:xfrm>
            <a:off x="457200" y="1533525"/>
            <a:ext cx="8229600" cy="448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725674A-A382-4B2A-8B6B-57FEADEFC3CC}" type="slidenum">
              <a:rPr lang="en-GB" altLang="en-US"/>
              <a:pPr>
                <a:defRPr/>
              </a:pPr>
              <a:t>‹#›</a:t>
            </a:fld>
            <a:endParaRPr lang="en-GB" altLang="en-US"/>
          </a:p>
        </p:txBody>
      </p:sp>
      <p:sp>
        <p:nvSpPr>
          <p:cNvPr id="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z="4800" b="1" smtClean="0">
                <a:solidFill>
                  <a:schemeClr val="tx1"/>
                </a:solidFill>
              </a:rPr>
              <a:t>Blue Glow</a:t>
            </a:r>
            <a:br>
              <a:rPr lang="en-GB" altLang="en-US" sz="4800" b="1" smtClean="0">
                <a:solidFill>
                  <a:schemeClr val="tx1"/>
                </a:solidFill>
              </a:rPr>
            </a:br>
            <a:r>
              <a:rPr lang="en-GB" altLang="en-US" sz="4800" b="1" smtClean="0">
                <a:solidFill>
                  <a:schemeClr val="tx1"/>
                </a:solidFill>
              </a:rPr>
              <a:t>Template</a:t>
            </a:r>
          </a:p>
        </p:txBody>
      </p:sp>
      <p:sp>
        <p:nvSpPr>
          <p:cNvPr id="4099"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935163" y="1808163"/>
          <a:ext cx="6062662" cy="3497262"/>
        </p:xfrm>
        <a:graphic>
          <a:graphicData uri="http://schemas.openxmlformats.org/presentationml/2006/ole">
            <mc:AlternateContent xmlns:mc="http://schemas.openxmlformats.org/markup-compatibility/2006">
              <mc:Choice xmlns:v="urn:schemas-microsoft-com:vml" Requires="v">
                <p:oleObj spid="_x0000_s8196"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5163" y="1808163"/>
                        <a:ext cx="6062662" cy="3497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0243" name="Rectangle 3"/>
          <p:cNvSpPr>
            <a:spLocks noChangeArrowheads="1"/>
          </p:cNvSpPr>
          <p:nvPr/>
        </p:nvSpPr>
        <p:spPr bwMode="auto">
          <a:xfrm>
            <a:off x="3573463" y="2509838"/>
            <a:ext cx="827087"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4" name="Rectangle 4"/>
          <p:cNvSpPr>
            <a:spLocks noChangeArrowheads="1"/>
          </p:cNvSpPr>
          <p:nvPr/>
        </p:nvSpPr>
        <p:spPr bwMode="auto">
          <a:xfrm>
            <a:off x="4649788" y="2509838"/>
            <a:ext cx="827087"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5" name="Rectangle 5"/>
          <p:cNvSpPr>
            <a:spLocks noChangeArrowheads="1"/>
          </p:cNvSpPr>
          <p:nvPr/>
        </p:nvSpPr>
        <p:spPr bwMode="auto">
          <a:xfrm>
            <a:off x="2520950" y="4124325"/>
            <a:ext cx="827088"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6" name="Rectangle 6"/>
          <p:cNvSpPr>
            <a:spLocks noChangeArrowheads="1"/>
          </p:cNvSpPr>
          <p:nvPr/>
        </p:nvSpPr>
        <p:spPr bwMode="auto">
          <a:xfrm>
            <a:off x="3589338" y="4124325"/>
            <a:ext cx="827087"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7" name="Rectangle 7"/>
          <p:cNvSpPr>
            <a:spLocks noChangeArrowheads="1"/>
          </p:cNvSpPr>
          <p:nvPr/>
        </p:nvSpPr>
        <p:spPr bwMode="auto">
          <a:xfrm>
            <a:off x="4657725" y="4124325"/>
            <a:ext cx="827088"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8" name="Rectangle 8"/>
          <p:cNvSpPr>
            <a:spLocks noChangeArrowheads="1"/>
          </p:cNvSpPr>
          <p:nvPr/>
        </p:nvSpPr>
        <p:spPr bwMode="auto">
          <a:xfrm>
            <a:off x="5727700" y="4124325"/>
            <a:ext cx="827088"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9" name="Rectangle 9"/>
          <p:cNvSpPr>
            <a:spLocks noChangeArrowheads="1"/>
          </p:cNvSpPr>
          <p:nvPr/>
        </p:nvSpPr>
        <p:spPr bwMode="auto">
          <a:xfrm>
            <a:off x="5710238" y="2509838"/>
            <a:ext cx="827087"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50" name="Rectangle 10"/>
          <p:cNvSpPr>
            <a:spLocks noChangeArrowheads="1"/>
          </p:cNvSpPr>
          <p:nvPr/>
        </p:nvSpPr>
        <p:spPr bwMode="auto">
          <a:xfrm>
            <a:off x="2505075" y="2509838"/>
            <a:ext cx="827088"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51" name="Text Box 11"/>
          <p:cNvSpPr txBox="1">
            <a:spLocks noChangeArrowheads="1"/>
          </p:cNvSpPr>
          <p:nvPr/>
        </p:nvSpPr>
        <p:spPr bwMode="auto">
          <a:xfrm>
            <a:off x="2286000" y="18700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0252" name="Text Box 12"/>
          <p:cNvSpPr txBox="1">
            <a:spLocks noChangeArrowheads="1"/>
          </p:cNvSpPr>
          <p:nvPr/>
        </p:nvSpPr>
        <p:spPr bwMode="auto">
          <a:xfrm>
            <a:off x="3603625" y="17478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0253" name="Text Box 13"/>
          <p:cNvSpPr txBox="1">
            <a:spLocks noChangeArrowheads="1"/>
          </p:cNvSpPr>
          <p:nvPr/>
        </p:nvSpPr>
        <p:spPr bwMode="auto">
          <a:xfrm>
            <a:off x="4554538" y="18700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0254" name="Text Box 14"/>
          <p:cNvSpPr txBox="1">
            <a:spLocks noChangeArrowheads="1"/>
          </p:cNvSpPr>
          <p:nvPr/>
        </p:nvSpPr>
        <p:spPr bwMode="auto">
          <a:xfrm>
            <a:off x="5834063" y="17478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0255" name="Text Box 15"/>
          <p:cNvSpPr txBox="1">
            <a:spLocks noChangeArrowheads="1"/>
          </p:cNvSpPr>
          <p:nvPr/>
        </p:nvSpPr>
        <p:spPr bwMode="auto">
          <a:xfrm>
            <a:off x="2663825" y="348456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0256" name="Text Box 16"/>
          <p:cNvSpPr txBox="1">
            <a:spLocks noChangeArrowheads="1"/>
          </p:cNvSpPr>
          <p:nvPr/>
        </p:nvSpPr>
        <p:spPr bwMode="auto">
          <a:xfrm>
            <a:off x="3609975" y="348456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0257" name="Text Box 17"/>
          <p:cNvSpPr txBox="1">
            <a:spLocks noChangeArrowheads="1"/>
          </p:cNvSpPr>
          <p:nvPr/>
        </p:nvSpPr>
        <p:spPr bwMode="auto">
          <a:xfrm>
            <a:off x="4545013" y="33623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0258" name="Text Box 18"/>
          <p:cNvSpPr txBox="1">
            <a:spLocks noChangeArrowheads="1"/>
          </p:cNvSpPr>
          <p:nvPr/>
        </p:nvSpPr>
        <p:spPr bwMode="auto">
          <a:xfrm>
            <a:off x="5626100" y="33607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457200" y="1533525"/>
            <a:ext cx="4027488" cy="44878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2292"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2713" y="2176463"/>
            <a:ext cx="2628900" cy="3284537"/>
          </a:xfrm>
          <a:prstGeom prst="rect">
            <a:avLst/>
          </a:prstGeom>
          <a:solidFill>
            <a:schemeClr val="accent1"/>
          </a:solidFill>
          <a:ln w="3810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433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2532" name="Group 4"/>
          <p:cNvGraphicFramePr>
            <a:graphicFrameLocks noGrp="1"/>
          </p:cNvGraphicFramePr>
          <p:nvPr>
            <p:ph sz="half" idx="2"/>
          </p:nvPr>
        </p:nvGraphicFramePr>
        <p:xfrm>
          <a:off x="4994275" y="1655763"/>
          <a:ext cx="3630613" cy="2093912"/>
        </p:xfrm>
        <a:graphic>
          <a:graphicData uri="http://schemas.openxmlformats.org/drawingml/2006/table">
            <a:tbl>
              <a:tblPr/>
              <a:tblGrid>
                <a:gridCol w="1816100"/>
                <a:gridCol w="1814513"/>
              </a:tblGrid>
              <a:tr h="104774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61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51" name="Rectangle 15"/>
          <p:cNvSpPr>
            <a:spLocks noChangeArrowheads="1"/>
          </p:cNvSpPr>
          <p:nvPr/>
        </p:nvSpPr>
        <p:spPr bwMode="auto">
          <a:xfrm>
            <a:off x="3433763" y="45085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4352" name="Rectangle 16"/>
          <p:cNvSpPr>
            <a:spLocks noChangeArrowheads="1"/>
          </p:cNvSpPr>
          <p:nvPr/>
        </p:nvSpPr>
        <p:spPr bwMode="auto">
          <a:xfrm>
            <a:off x="6329363" y="45085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639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639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639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FFFFFF"/>
      </a:dk1>
      <a:lt1>
        <a:srgbClr val="FFFFFF"/>
      </a:lt1>
      <a:dk2>
        <a:srgbClr val="FFFFFF"/>
      </a:dk2>
      <a:lt2>
        <a:srgbClr val="808080"/>
      </a:lt2>
      <a:accent1>
        <a:srgbClr val="298FCD"/>
      </a:accent1>
      <a:accent2>
        <a:srgbClr val="175488"/>
      </a:accent2>
      <a:accent3>
        <a:srgbClr val="FFFFFF"/>
      </a:accent3>
      <a:accent4>
        <a:srgbClr val="DADADA"/>
      </a:accent4>
      <a:accent5>
        <a:srgbClr val="ACC6E3"/>
      </a:accent5>
      <a:accent6>
        <a:srgbClr val="144B7B"/>
      </a:accent6>
      <a:hlink>
        <a:srgbClr val="F8702E"/>
      </a:hlink>
      <a:folHlink>
        <a:srgbClr val="FF9E0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FBDBD"/>
        </a:accent1>
        <a:accent2>
          <a:srgbClr val="CC0000"/>
        </a:accent2>
        <a:accent3>
          <a:srgbClr val="FFFFFF"/>
        </a:accent3>
        <a:accent4>
          <a:srgbClr val="000000"/>
        </a:accent4>
        <a:accent5>
          <a:srgbClr val="FFDBDB"/>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808080"/>
        </a:lt2>
        <a:accent1>
          <a:srgbClr val="F0D8D8"/>
        </a:accent1>
        <a:accent2>
          <a:srgbClr val="CC0000"/>
        </a:accent2>
        <a:accent3>
          <a:srgbClr val="FFFFFF"/>
        </a:accent3>
        <a:accent4>
          <a:srgbClr val="000000"/>
        </a:accent4>
        <a:accent5>
          <a:srgbClr val="F6E9E9"/>
        </a:accent5>
        <a:accent6>
          <a:srgbClr val="B90000"/>
        </a:accent6>
        <a:hlink>
          <a:srgbClr val="1C0C70"/>
        </a:hlink>
        <a:folHlink>
          <a:srgbClr val="41F10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234</Words>
  <Application>Microsoft Office PowerPoint</Application>
  <PresentationFormat>On-screen Show (4:3)</PresentationFormat>
  <Paragraphs>49</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Wingdings</vt:lpstr>
      <vt:lpstr>Default Design</vt:lpstr>
      <vt:lpstr>Microsoft Graph Chart</vt:lpstr>
      <vt:lpstr>Blue Glow Template</vt:lpstr>
      <vt:lpstr>Example of a Bullet Point Slide</vt:lpstr>
      <vt:lpstr>Example of a chart</vt:lpstr>
      <vt:lpstr>Colour scheme</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Glow template</dc:title>
  <dc:creator>Presentation Magazine</dc:creator>
  <cp:lastModifiedBy>Jonty Pearce</cp:lastModifiedBy>
  <cp:revision>6</cp:revision>
  <dcterms:created xsi:type="dcterms:W3CDTF">2008-11-24T14:49:30Z</dcterms:created>
  <dcterms:modified xsi:type="dcterms:W3CDTF">2015-02-22T11:12:04Z</dcterms:modified>
</cp:coreProperties>
</file>