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8" r:id="rId2"/>
    <p:sldId id="260" r:id="rId3"/>
    <p:sldId id="257" r:id="rId4"/>
    <p:sldId id="261" r:id="rId5"/>
    <p:sldId id="259" r:id="rId6"/>
    <p:sldId id="262" r:id="rId7"/>
    <p:sldId id="263" r:id="rId8"/>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5FFBA"/>
    <a:srgbClr val="1E1D19"/>
    <a:srgbClr val="0099FF"/>
    <a:srgbClr val="0066FF"/>
    <a:srgbClr val="E7FFF3"/>
    <a:srgbClr val="CDFFE6"/>
    <a:srgbClr val="B3FFD9"/>
    <a:srgbClr val="97FF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8" d="100"/>
          <a:sy n="118" d="100"/>
        </p:scale>
        <p:origin x="-738" y="-102"/>
      </p:cViewPr>
      <p:guideLst>
        <p:guide orient="horz" pos="2160"/>
        <p:guide pos="2880"/>
      </p:guideLst>
    </p:cSldViewPr>
  </p:slid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0A545EF-29D0-4E9F-BAA8-9834E985F7D0}" type="slidenum">
              <a:rPr lang="en-GB" altLang="en-US"/>
              <a:pPr>
                <a:defRPr/>
              </a:pPr>
              <a:t>‹#›</a:t>
            </a:fld>
            <a:endParaRPr lang="en-GB" altLang="en-US"/>
          </a:p>
        </p:txBody>
      </p:sp>
    </p:spTree>
    <p:extLst>
      <p:ext uri="{BB962C8B-B14F-4D97-AF65-F5344CB8AC3E}">
        <p14:creationId xmlns:p14="http://schemas.microsoft.com/office/powerpoint/2010/main" val="36604447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EB7E07B-A69F-4C1C-9335-6757EFB5A32D}" type="slidenum">
              <a:rPr lang="en-GB" altLang="en-US"/>
              <a:pPr/>
              <a:t>1</a:t>
            </a:fld>
            <a:endParaRPr lang="en-GB"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728248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CE632B0-FB97-41FA-8E27-BF7929812E01}" type="slidenum">
              <a:rPr lang="en-GB" altLang="en-US"/>
              <a:pPr/>
              <a:t>2</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7947162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A99E090-5F93-40DA-A5CF-DE778FEC3FDE}" type="slidenum">
              <a:rPr lang="en-GB" altLang="en-US"/>
              <a:pPr/>
              <a:t>3</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8914259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A98C4A6-1AA2-4812-831E-FB5AE06297CD}" type="slidenum">
              <a:rPr lang="en-GB" altLang="en-US"/>
              <a:pPr/>
              <a:t>4</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4553099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AB0EEB-E851-4FD1-875B-692FE263CEDF}" type="slidenum">
              <a:rPr lang="en-GB" altLang="en-US"/>
              <a:pPr/>
              <a:t>5</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0129676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5133D3B-26A5-4CDD-9DB2-7A0BB2A7CB09}" type="slidenum">
              <a:rPr lang="en-GB" altLang="en-US"/>
              <a:pPr/>
              <a:t>6</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6242634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B0E3CF7-5031-40FD-BDB0-A997024933BE}" type="slidenum">
              <a:rPr lang="en-GB" altLang="en-US"/>
              <a:pPr/>
              <a:t>7</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692064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84FC9DFD-919B-4151-9D37-B9037180B1BD}" type="slidenum">
              <a:rPr lang="en-GB" altLang="en-US"/>
              <a:pPr>
                <a:defRPr/>
              </a:pPr>
              <a:t>‹#›</a:t>
            </a:fld>
            <a:endParaRPr lang="en-GB" altLang="en-US"/>
          </a:p>
        </p:txBody>
      </p:sp>
    </p:spTree>
    <p:extLst>
      <p:ext uri="{BB962C8B-B14F-4D97-AF65-F5344CB8AC3E}">
        <p14:creationId xmlns:p14="http://schemas.microsoft.com/office/powerpoint/2010/main" val="714400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015016B9-5111-4D24-B139-2E32826804AC}" type="slidenum">
              <a:rPr lang="en-GB" altLang="en-US"/>
              <a:pPr>
                <a:defRPr/>
              </a:pPr>
              <a:t>‹#›</a:t>
            </a:fld>
            <a:endParaRPr lang="en-GB" altLang="en-US"/>
          </a:p>
        </p:txBody>
      </p:sp>
    </p:spTree>
    <p:extLst>
      <p:ext uri="{BB962C8B-B14F-4D97-AF65-F5344CB8AC3E}">
        <p14:creationId xmlns:p14="http://schemas.microsoft.com/office/powerpoint/2010/main" val="2442840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1807140D-3031-4556-8449-2CBBA5C80706}" type="slidenum">
              <a:rPr lang="en-GB" altLang="en-US"/>
              <a:pPr>
                <a:defRPr/>
              </a:pPr>
              <a:t>‹#›</a:t>
            </a:fld>
            <a:endParaRPr lang="en-GB" altLang="en-US"/>
          </a:p>
        </p:txBody>
      </p:sp>
    </p:spTree>
    <p:extLst>
      <p:ext uri="{BB962C8B-B14F-4D97-AF65-F5344CB8AC3E}">
        <p14:creationId xmlns:p14="http://schemas.microsoft.com/office/powerpoint/2010/main" val="4145450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67149BE7-93B2-4FC1-B700-2010ADAA39A6}" type="slidenum">
              <a:rPr lang="en-GB" altLang="en-US"/>
              <a:pPr>
                <a:defRPr/>
              </a:pPr>
              <a:t>‹#›</a:t>
            </a:fld>
            <a:endParaRPr lang="en-GB" altLang="en-US"/>
          </a:p>
        </p:txBody>
      </p:sp>
    </p:spTree>
    <p:extLst>
      <p:ext uri="{BB962C8B-B14F-4D97-AF65-F5344CB8AC3E}">
        <p14:creationId xmlns:p14="http://schemas.microsoft.com/office/powerpoint/2010/main" val="946763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7241DA31-CD5A-4529-81C6-D2EB0A2E689C}" type="slidenum">
              <a:rPr lang="en-GB" altLang="en-US"/>
              <a:pPr>
                <a:defRPr/>
              </a:pPr>
              <a:t>‹#›</a:t>
            </a:fld>
            <a:endParaRPr lang="en-GB" altLang="en-US"/>
          </a:p>
        </p:txBody>
      </p:sp>
    </p:spTree>
    <p:extLst>
      <p:ext uri="{BB962C8B-B14F-4D97-AF65-F5344CB8AC3E}">
        <p14:creationId xmlns:p14="http://schemas.microsoft.com/office/powerpoint/2010/main" val="3764575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1EEF8180-2B54-4F08-9E87-8A8A3B28E5B9}" type="slidenum">
              <a:rPr lang="en-GB" altLang="en-US"/>
              <a:pPr>
                <a:defRPr/>
              </a:pPr>
              <a:t>‹#›</a:t>
            </a:fld>
            <a:endParaRPr lang="en-GB" altLang="en-US"/>
          </a:p>
        </p:txBody>
      </p:sp>
    </p:spTree>
    <p:extLst>
      <p:ext uri="{BB962C8B-B14F-4D97-AF65-F5344CB8AC3E}">
        <p14:creationId xmlns:p14="http://schemas.microsoft.com/office/powerpoint/2010/main" val="1255778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6"/>
          <p:cNvSpPr>
            <a:spLocks noGrp="1" noChangeArrowheads="1"/>
          </p:cNvSpPr>
          <p:nvPr>
            <p:ph type="sldNum" sz="quarter" idx="12"/>
          </p:nvPr>
        </p:nvSpPr>
        <p:spPr>
          <a:ln/>
        </p:spPr>
        <p:txBody>
          <a:bodyPr/>
          <a:lstStyle>
            <a:lvl1pPr>
              <a:defRPr/>
            </a:lvl1pPr>
          </a:lstStyle>
          <a:p>
            <a:pPr>
              <a:defRPr/>
            </a:pPr>
            <a:fld id="{01F2971F-5BF4-4607-9404-E351AB7B76AC}" type="slidenum">
              <a:rPr lang="en-GB" altLang="en-US"/>
              <a:pPr>
                <a:defRPr/>
              </a:pPr>
              <a:t>‹#›</a:t>
            </a:fld>
            <a:endParaRPr lang="en-GB" altLang="en-US"/>
          </a:p>
        </p:txBody>
      </p:sp>
    </p:spTree>
    <p:extLst>
      <p:ext uri="{BB962C8B-B14F-4D97-AF65-F5344CB8AC3E}">
        <p14:creationId xmlns:p14="http://schemas.microsoft.com/office/powerpoint/2010/main" val="1181330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2"/>
          </p:nvPr>
        </p:nvSpPr>
        <p:spPr>
          <a:ln/>
        </p:spPr>
        <p:txBody>
          <a:bodyPr/>
          <a:lstStyle>
            <a:lvl1pPr>
              <a:defRPr/>
            </a:lvl1pPr>
          </a:lstStyle>
          <a:p>
            <a:pPr>
              <a:defRPr/>
            </a:pPr>
            <a:fld id="{6F82EFE1-5914-440B-B083-33C2EA3C0166}" type="slidenum">
              <a:rPr lang="en-GB" altLang="en-US"/>
              <a:pPr>
                <a:defRPr/>
              </a:pPr>
              <a:t>‹#›</a:t>
            </a:fld>
            <a:endParaRPr lang="en-GB" altLang="en-US"/>
          </a:p>
        </p:txBody>
      </p:sp>
    </p:spTree>
    <p:extLst>
      <p:ext uri="{BB962C8B-B14F-4D97-AF65-F5344CB8AC3E}">
        <p14:creationId xmlns:p14="http://schemas.microsoft.com/office/powerpoint/2010/main" val="648675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6"/>
          <p:cNvSpPr>
            <a:spLocks noGrp="1" noChangeArrowheads="1"/>
          </p:cNvSpPr>
          <p:nvPr>
            <p:ph type="sldNum" sz="quarter" idx="12"/>
          </p:nvPr>
        </p:nvSpPr>
        <p:spPr>
          <a:ln/>
        </p:spPr>
        <p:txBody>
          <a:bodyPr/>
          <a:lstStyle>
            <a:lvl1pPr>
              <a:defRPr/>
            </a:lvl1pPr>
          </a:lstStyle>
          <a:p>
            <a:pPr>
              <a:defRPr/>
            </a:pPr>
            <a:fld id="{2E1CB267-7427-4326-A98E-CF43DF3B743F}" type="slidenum">
              <a:rPr lang="en-GB" altLang="en-US"/>
              <a:pPr>
                <a:defRPr/>
              </a:pPr>
              <a:t>‹#›</a:t>
            </a:fld>
            <a:endParaRPr lang="en-GB" altLang="en-US"/>
          </a:p>
        </p:txBody>
      </p:sp>
    </p:spTree>
    <p:extLst>
      <p:ext uri="{BB962C8B-B14F-4D97-AF65-F5344CB8AC3E}">
        <p14:creationId xmlns:p14="http://schemas.microsoft.com/office/powerpoint/2010/main" val="2952185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D9CE0B1C-3515-4846-978D-4DF19CAF7F1B}" type="slidenum">
              <a:rPr lang="en-GB" altLang="en-US"/>
              <a:pPr>
                <a:defRPr/>
              </a:pPr>
              <a:t>‹#›</a:t>
            </a:fld>
            <a:endParaRPr lang="en-GB" altLang="en-US"/>
          </a:p>
        </p:txBody>
      </p:sp>
    </p:spTree>
    <p:extLst>
      <p:ext uri="{BB962C8B-B14F-4D97-AF65-F5344CB8AC3E}">
        <p14:creationId xmlns:p14="http://schemas.microsoft.com/office/powerpoint/2010/main" val="1874972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A5A603DE-A01F-4444-B1A0-0DCF8C9F6951}" type="slidenum">
              <a:rPr lang="en-GB" altLang="en-US"/>
              <a:pPr>
                <a:defRPr/>
              </a:pPr>
              <a:t>‹#›</a:t>
            </a:fld>
            <a:endParaRPr lang="en-GB" altLang="en-US"/>
          </a:p>
        </p:txBody>
      </p:sp>
    </p:spTree>
    <p:extLst>
      <p:ext uri="{BB962C8B-B14F-4D97-AF65-F5344CB8AC3E}">
        <p14:creationId xmlns:p14="http://schemas.microsoft.com/office/powerpoint/2010/main" val="1489395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B464BB9C-7E9A-4EF0-872D-2253BA162448}"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GB" altLang="en-US" smtClean="0"/>
              <a:t>Funnels and cone pyramids</a:t>
            </a:r>
            <a:br>
              <a:rPr lang="en-GB" altLang="en-US" smtClean="0"/>
            </a:br>
            <a:r>
              <a:rPr lang="en-GB" altLang="en-US" sz="3200" smtClean="0">
                <a:solidFill>
                  <a:schemeClr val="tx1"/>
                </a:solidFill>
              </a:rPr>
              <a:t>Clip art shapes</a:t>
            </a:r>
          </a:p>
        </p:txBody>
      </p:sp>
      <p:sp>
        <p:nvSpPr>
          <p:cNvPr id="3075" name="Freeform 4"/>
          <p:cNvSpPr>
            <a:spLocks/>
          </p:cNvSpPr>
          <p:nvPr/>
        </p:nvSpPr>
        <p:spPr bwMode="auto">
          <a:xfrm rot="5400000">
            <a:off x="3199607" y="4445794"/>
            <a:ext cx="401637" cy="739775"/>
          </a:xfrm>
          <a:custGeom>
            <a:avLst/>
            <a:gdLst>
              <a:gd name="T0" fmla="*/ 355106 w 328"/>
              <a:gd name="T1" fmla="*/ 187367 h 458"/>
              <a:gd name="T2" fmla="*/ 330616 w 328"/>
              <a:gd name="T3" fmla="*/ 177675 h 458"/>
              <a:gd name="T4" fmla="*/ 0 w 328"/>
              <a:gd name="T5" fmla="*/ 0 h 458"/>
              <a:gd name="T6" fmla="*/ 0 w 328"/>
              <a:gd name="T7" fmla="*/ 0 h 458"/>
              <a:gd name="T8" fmla="*/ 12245 w 328"/>
              <a:gd name="T9" fmla="*/ 12922 h 458"/>
              <a:gd name="T10" fmla="*/ 22041 w 328"/>
              <a:gd name="T11" fmla="*/ 25844 h 458"/>
              <a:gd name="T12" fmla="*/ 41633 w 328"/>
              <a:gd name="T13" fmla="*/ 54918 h 458"/>
              <a:gd name="T14" fmla="*/ 58776 w 328"/>
              <a:gd name="T15" fmla="*/ 93683 h 458"/>
              <a:gd name="T16" fmla="*/ 73470 w 328"/>
              <a:gd name="T17" fmla="*/ 138910 h 458"/>
              <a:gd name="T18" fmla="*/ 85715 w 328"/>
              <a:gd name="T19" fmla="*/ 190597 h 458"/>
              <a:gd name="T20" fmla="*/ 95511 w 328"/>
              <a:gd name="T21" fmla="*/ 245515 h 458"/>
              <a:gd name="T22" fmla="*/ 100409 w 328"/>
              <a:gd name="T23" fmla="*/ 306894 h 458"/>
              <a:gd name="T24" fmla="*/ 102858 w 328"/>
              <a:gd name="T25" fmla="*/ 371503 h 458"/>
              <a:gd name="T26" fmla="*/ 102858 w 328"/>
              <a:gd name="T27" fmla="*/ 371503 h 458"/>
              <a:gd name="T28" fmla="*/ 100409 w 328"/>
              <a:gd name="T29" fmla="*/ 432881 h 458"/>
              <a:gd name="T30" fmla="*/ 95511 w 328"/>
              <a:gd name="T31" fmla="*/ 494260 h 458"/>
              <a:gd name="T32" fmla="*/ 85715 w 328"/>
              <a:gd name="T33" fmla="*/ 549178 h 458"/>
              <a:gd name="T34" fmla="*/ 73470 w 328"/>
              <a:gd name="T35" fmla="*/ 600865 h 458"/>
              <a:gd name="T36" fmla="*/ 58776 w 328"/>
              <a:gd name="T37" fmla="*/ 646092 h 458"/>
              <a:gd name="T38" fmla="*/ 41633 w 328"/>
              <a:gd name="T39" fmla="*/ 684857 h 458"/>
              <a:gd name="T40" fmla="*/ 22041 w 328"/>
              <a:gd name="T41" fmla="*/ 717162 h 458"/>
              <a:gd name="T42" fmla="*/ 12245 w 328"/>
              <a:gd name="T43" fmla="*/ 730084 h 458"/>
              <a:gd name="T44" fmla="*/ 0 w 328"/>
              <a:gd name="T45" fmla="*/ 739775 h 458"/>
              <a:gd name="T46" fmla="*/ 330616 w 328"/>
              <a:gd name="T47" fmla="*/ 562100 h 458"/>
              <a:gd name="T48" fmla="*/ 355106 w 328"/>
              <a:gd name="T49" fmla="*/ 552408 h 458"/>
              <a:gd name="T50" fmla="*/ 355106 w 328"/>
              <a:gd name="T51" fmla="*/ 552408 h 458"/>
              <a:gd name="T52" fmla="*/ 364902 w 328"/>
              <a:gd name="T53" fmla="*/ 539487 h 458"/>
              <a:gd name="T54" fmla="*/ 372249 w 328"/>
              <a:gd name="T55" fmla="*/ 523334 h 458"/>
              <a:gd name="T56" fmla="*/ 382045 w 328"/>
              <a:gd name="T57" fmla="*/ 503952 h 458"/>
              <a:gd name="T58" fmla="*/ 389392 w 328"/>
              <a:gd name="T59" fmla="*/ 481338 h 458"/>
              <a:gd name="T60" fmla="*/ 394290 w 328"/>
              <a:gd name="T61" fmla="*/ 455495 h 458"/>
              <a:gd name="T62" fmla="*/ 399188 w 328"/>
              <a:gd name="T63" fmla="*/ 429651 h 458"/>
              <a:gd name="T64" fmla="*/ 401637 w 328"/>
              <a:gd name="T65" fmla="*/ 400577 h 458"/>
              <a:gd name="T66" fmla="*/ 401637 w 328"/>
              <a:gd name="T67" fmla="*/ 371503 h 458"/>
              <a:gd name="T68" fmla="*/ 401637 w 328"/>
              <a:gd name="T69" fmla="*/ 371503 h 458"/>
              <a:gd name="T70" fmla="*/ 401637 w 328"/>
              <a:gd name="T71" fmla="*/ 339198 h 458"/>
              <a:gd name="T72" fmla="*/ 399188 w 328"/>
              <a:gd name="T73" fmla="*/ 310124 h 458"/>
              <a:gd name="T74" fmla="*/ 394290 w 328"/>
              <a:gd name="T75" fmla="*/ 284280 h 458"/>
              <a:gd name="T76" fmla="*/ 389392 w 328"/>
              <a:gd name="T77" fmla="*/ 258437 h 458"/>
              <a:gd name="T78" fmla="*/ 382045 w 328"/>
              <a:gd name="T79" fmla="*/ 235823 h 458"/>
              <a:gd name="T80" fmla="*/ 372249 w 328"/>
              <a:gd name="T81" fmla="*/ 216441 h 458"/>
              <a:gd name="T82" fmla="*/ 364902 w 328"/>
              <a:gd name="T83" fmla="*/ 200288 h 458"/>
              <a:gd name="T84" fmla="*/ 355106 w 328"/>
              <a:gd name="T85" fmla="*/ 187367 h 458"/>
              <a:gd name="T86" fmla="*/ 355106 w 328"/>
              <a:gd name="T87" fmla="*/ 187367 h 45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328" h="458">
                <a:moveTo>
                  <a:pt x="290" y="116"/>
                </a:moveTo>
                <a:lnTo>
                  <a:pt x="270" y="110"/>
                </a:lnTo>
                <a:lnTo>
                  <a:pt x="0" y="0"/>
                </a:lnTo>
                <a:lnTo>
                  <a:pt x="10" y="8"/>
                </a:lnTo>
                <a:lnTo>
                  <a:pt x="18" y="16"/>
                </a:lnTo>
                <a:lnTo>
                  <a:pt x="34" y="34"/>
                </a:lnTo>
                <a:lnTo>
                  <a:pt x="48" y="58"/>
                </a:lnTo>
                <a:lnTo>
                  <a:pt x="60" y="86"/>
                </a:lnTo>
                <a:lnTo>
                  <a:pt x="70" y="118"/>
                </a:lnTo>
                <a:lnTo>
                  <a:pt x="78" y="152"/>
                </a:lnTo>
                <a:lnTo>
                  <a:pt x="82" y="190"/>
                </a:lnTo>
                <a:lnTo>
                  <a:pt x="84" y="230"/>
                </a:lnTo>
                <a:lnTo>
                  <a:pt x="82" y="268"/>
                </a:lnTo>
                <a:lnTo>
                  <a:pt x="78" y="306"/>
                </a:lnTo>
                <a:lnTo>
                  <a:pt x="70" y="340"/>
                </a:lnTo>
                <a:lnTo>
                  <a:pt x="60" y="372"/>
                </a:lnTo>
                <a:lnTo>
                  <a:pt x="48" y="400"/>
                </a:lnTo>
                <a:lnTo>
                  <a:pt x="34" y="424"/>
                </a:lnTo>
                <a:lnTo>
                  <a:pt x="18" y="444"/>
                </a:lnTo>
                <a:lnTo>
                  <a:pt x="10" y="452"/>
                </a:lnTo>
                <a:lnTo>
                  <a:pt x="0" y="458"/>
                </a:lnTo>
                <a:lnTo>
                  <a:pt x="270" y="348"/>
                </a:lnTo>
                <a:lnTo>
                  <a:pt x="290" y="342"/>
                </a:lnTo>
                <a:lnTo>
                  <a:pt x="298" y="334"/>
                </a:lnTo>
                <a:lnTo>
                  <a:pt x="304" y="324"/>
                </a:lnTo>
                <a:lnTo>
                  <a:pt x="312" y="312"/>
                </a:lnTo>
                <a:lnTo>
                  <a:pt x="318" y="298"/>
                </a:lnTo>
                <a:lnTo>
                  <a:pt x="322" y="282"/>
                </a:lnTo>
                <a:lnTo>
                  <a:pt x="326" y="266"/>
                </a:lnTo>
                <a:lnTo>
                  <a:pt x="328" y="248"/>
                </a:lnTo>
                <a:lnTo>
                  <a:pt x="328" y="230"/>
                </a:lnTo>
                <a:lnTo>
                  <a:pt x="328" y="210"/>
                </a:lnTo>
                <a:lnTo>
                  <a:pt x="326" y="192"/>
                </a:lnTo>
                <a:lnTo>
                  <a:pt x="322" y="176"/>
                </a:lnTo>
                <a:lnTo>
                  <a:pt x="318" y="160"/>
                </a:lnTo>
                <a:lnTo>
                  <a:pt x="312" y="146"/>
                </a:lnTo>
                <a:lnTo>
                  <a:pt x="304" y="134"/>
                </a:lnTo>
                <a:lnTo>
                  <a:pt x="298" y="124"/>
                </a:lnTo>
                <a:lnTo>
                  <a:pt x="290" y="116"/>
                </a:lnTo>
                <a:close/>
              </a:path>
            </a:pathLst>
          </a:custGeom>
          <a:solidFill>
            <a:srgbClr val="E1EDFF"/>
          </a:solidFill>
          <a:ln w="12700" cap="flat" cmpd="sng">
            <a:solidFill>
              <a:srgbClr val="579B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076" name="Freeform 5"/>
          <p:cNvSpPr>
            <a:spLocks/>
          </p:cNvSpPr>
          <p:nvPr/>
        </p:nvSpPr>
        <p:spPr bwMode="auto">
          <a:xfrm rot="5400000">
            <a:off x="3171826" y="3932237"/>
            <a:ext cx="457200" cy="1114425"/>
          </a:xfrm>
          <a:custGeom>
            <a:avLst/>
            <a:gdLst>
              <a:gd name="T0" fmla="*/ 353961 w 372"/>
              <a:gd name="T1" fmla="*/ 187353 h 690"/>
              <a:gd name="T2" fmla="*/ 322006 w 372"/>
              <a:gd name="T3" fmla="*/ 171202 h 690"/>
              <a:gd name="T4" fmla="*/ 0 w 372"/>
              <a:gd name="T5" fmla="*/ 0 h 690"/>
              <a:gd name="T6" fmla="*/ 0 w 372"/>
              <a:gd name="T7" fmla="*/ 0 h 690"/>
              <a:gd name="T8" fmla="*/ 17206 w 372"/>
              <a:gd name="T9" fmla="*/ 16151 h 690"/>
              <a:gd name="T10" fmla="*/ 31955 w 372"/>
              <a:gd name="T11" fmla="*/ 35532 h 690"/>
              <a:gd name="T12" fmla="*/ 46703 w 372"/>
              <a:gd name="T13" fmla="*/ 54914 h 690"/>
              <a:gd name="T14" fmla="*/ 61452 w 372"/>
              <a:gd name="T15" fmla="*/ 80755 h 690"/>
              <a:gd name="T16" fmla="*/ 76200 w 372"/>
              <a:gd name="T17" fmla="*/ 109827 h 690"/>
              <a:gd name="T18" fmla="*/ 88490 w 372"/>
              <a:gd name="T19" fmla="*/ 138899 h 690"/>
              <a:gd name="T20" fmla="*/ 100781 w 372"/>
              <a:gd name="T21" fmla="*/ 171202 h 690"/>
              <a:gd name="T22" fmla="*/ 113071 w 372"/>
              <a:gd name="T23" fmla="*/ 206734 h 690"/>
              <a:gd name="T24" fmla="*/ 122903 w 372"/>
              <a:gd name="T25" fmla="*/ 245497 h 690"/>
              <a:gd name="T26" fmla="*/ 130277 w 372"/>
              <a:gd name="T27" fmla="*/ 284259 h 690"/>
              <a:gd name="T28" fmla="*/ 137652 w 372"/>
              <a:gd name="T29" fmla="*/ 326252 h 690"/>
              <a:gd name="T30" fmla="*/ 145026 w 372"/>
              <a:gd name="T31" fmla="*/ 368245 h 690"/>
              <a:gd name="T32" fmla="*/ 149942 w 372"/>
              <a:gd name="T33" fmla="*/ 413468 h 690"/>
              <a:gd name="T34" fmla="*/ 154858 w 372"/>
              <a:gd name="T35" fmla="*/ 461921 h 690"/>
              <a:gd name="T36" fmla="*/ 157316 w 372"/>
              <a:gd name="T37" fmla="*/ 507144 h 690"/>
              <a:gd name="T38" fmla="*/ 157316 w 372"/>
              <a:gd name="T39" fmla="*/ 558828 h 690"/>
              <a:gd name="T40" fmla="*/ 157316 w 372"/>
              <a:gd name="T41" fmla="*/ 558828 h 690"/>
              <a:gd name="T42" fmla="*/ 157316 w 372"/>
              <a:gd name="T43" fmla="*/ 607281 h 690"/>
              <a:gd name="T44" fmla="*/ 154858 w 372"/>
              <a:gd name="T45" fmla="*/ 652504 h 690"/>
              <a:gd name="T46" fmla="*/ 149942 w 372"/>
              <a:gd name="T47" fmla="*/ 700957 h 690"/>
              <a:gd name="T48" fmla="*/ 145026 w 372"/>
              <a:gd name="T49" fmla="*/ 746180 h 690"/>
              <a:gd name="T50" fmla="*/ 137652 w 372"/>
              <a:gd name="T51" fmla="*/ 788173 h 690"/>
              <a:gd name="T52" fmla="*/ 130277 w 372"/>
              <a:gd name="T53" fmla="*/ 830166 h 690"/>
              <a:gd name="T54" fmla="*/ 122903 w 372"/>
              <a:gd name="T55" fmla="*/ 868928 h 690"/>
              <a:gd name="T56" fmla="*/ 113071 w 372"/>
              <a:gd name="T57" fmla="*/ 907691 h 690"/>
              <a:gd name="T58" fmla="*/ 100781 w 372"/>
              <a:gd name="T59" fmla="*/ 943223 h 690"/>
              <a:gd name="T60" fmla="*/ 88490 w 372"/>
              <a:gd name="T61" fmla="*/ 975526 h 690"/>
              <a:gd name="T62" fmla="*/ 76200 w 372"/>
              <a:gd name="T63" fmla="*/ 1004598 h 690"/>
              <a:gd name="T64" fmla="*/ 61452 w 372"/>
              <a:gd name="T65" fmla="*/ 1033670 h 690"/>
              <a:gd name="T66" fmla="*/ 46703 w 372"/>
              <a:gd name="T67" fmla="*/ 1059511 h 690"/>
              <a:gd name="T68" fmla="*/ 31955 w 372"/>
              <a:gd name="T69" fmla="*/ 1078893 h 690"/>
              <a:gd name="T70" fmla="*/ 17206 w 372"/>
              <a:gd name="T71" fmla="*/ 1098274 h 690"/>
              <a:gd name="T72" fmla="*/ 0 w 372"/>
              <a:gd name="T73" fmla="*/ 1114425 h 690"/>
              <a:gd name="T74" fmla="*/ 322006 w 372"/>
              <a:gd name="T75" fmla="*/ 943223 h 690"/>
              <a:gd name="T76" fmla="*/ 353961 w 372"/>
              <a:gd name="T77" fmla="*/ 927072 h 690"/>
              <a:gd name="T78" fmla="*/ 353961 w 372"/>
              <a:gd name="T79" fmla="*/ 927072 h 690"/>
              <a:gd name="T80" fmla="*/ 366252 w 372"/>
              <a:gd name="T81" fmla="*/ 914152 h 690"/>
              <a:gd name="T82" fmla="*/ 376084 w 372"/>
              <a:gd name="T83" fmla="*/ 901231 h 690"/>
              <a:gd name="T84" fmla="*/ 395748 w 372"/>
              <a:gd name="T85" fmla="*/ 872159 h 690"/>
              <a:gd name="T86" fmla="*/ 412955 w 372"/>
              <a:gd name="T87" fmla="*/ 833396 h 690"/>
              <a:gd name="T88" fmla="*/ 427703 w 372"/>
              <a:gd name="T89" fmla="*/ 788173 h 690"/>
              <a:gd name="T90" fmla="*/ 439994 w 372"/>
              <a:gd name="T91" fmla="*/ 736490 h 690"/>
              <a:gd name="T92" fmla="*/ 449826 w 372"/>
              <a:gd name="T93" fmla="*/ 681576 h 690"/>
              <a:gd name="T94" fmla="*/ 454742 w 372"/>
              <a:gd name="T95" fmla="*/ 620202 h 690"/>
              <a:gd name="T96" fmla="*/ 457200 w 372"/>
              <a:gd name="T97" fmla="*/ 558828 h 690"/>
              <a:gd name="T98" fmla="*/ 457200 w 372"/>
              <a:gd name="T99" fmla="*/ 558828 h 690"/>
              <a:gd name="T100" fmla="*/ 454742 w 372"/>
              <a:gd name="T101" fmla="*/ 494223 h 690"/>
              <a:gd name="T102" fmla="*/ 449826 w 372"/>
              <a:gd name="T103" fmla="*/ 432849 h 690"/>
              <a:gd name="T104" fmla="*/ 439994 w 372"/>
              <a:gd name="T105" fmla="*/ 377935 h 690"/>
              <a:gd name="T106" fmla="*/ 427703 w 372"/>
              <a:gd name="T107" fmla="*/ 326252 h 690"/>
              <a:gd name="T108" fmla="*/ 412955 w 372"/>
              <a:gd name="T109" fmla="*/ 281029 h 690"/>
              <a:gd name="T110" fmla="*/ 395748 w 372"/>
              <a:gd name="T111" fmla="*/ 242266 h 690"/>
              <a:gd name="T112" fmla="*/ 376084 w 372"/>
              <a:gd name="T113" fmla="*/ 213194 h 690"/>
              <a:gd name="T114" fmla="*/ 366252 w 372"/>
              <a:gd name="T115" fmla="*/ 200273 h 690"/>
              <a:gd name="T116" fmla="*/ 353961 w 372"/>
              <a:gd name="T117" fmla="*/ 187353 h 690"/>
              <a:gd name="T118" fmla="*/ 353961 w 372"/>
              <a:gd name="T119" fmla="*/ 187353 h 69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72" h="690">
                <a:moveTo>
                  <a:pt x="288" y="116"/>
                </a:moveTo>
                <a:lnTo>
                  <a:pt x="262" y="106"/>
                </a:lnTo>
                <a:lnTo>
                  <a:pt x="0" y="0"/>
                </a:lnTo>
                <a:lnTo>
                  <a:pt x="14" y="10"/>
                </a:lnTo>
                <a:lnTo>
                  <a:pt x="26" y="22"/>
                </a:lnTo>
                <a:lnTo>
                  <a:pt x="38" y="34"/>
                </a:lnTo>
                <a:lnTo>
                  <a:pt x="50" y="50"/>
                </a:lnTo>
                <a:lnTo>
                  <a:pt x="62" y="68"/>
                </a:lnTo>
                <a:lnTo>
                  <a:pt x="72" y="86"/>
                </a:lnTo>
                <a:lnTo>
                  <a:pt x="82" y="106"/>
                </a:lnTo>
                <a:lnTo>
                  <a:pt x="92" y="128"/>
                </a:lnTo>
                <a:lnTo>
                  <a:pt x="100" y="152"/>
                </a:lnTo>
                <a:lnTo>
                  <a:pt x="106" y="176"/>
                </a:lnTo>
                <a:lnTo>
                  <a:pt x="112" y="202"/>
                </a:lnTo>
                <a:lnTo>
                  <a:pt x="118" y="228"/>
                </a:lnTo>
                <a:lnTo>
                  <a:pt x="122" y="256"/>
                </a:lnTo>
                <a:lnTo>
                  <a:pt x="126" y="286"/>
                </a:lnTo>
                <a:lnTo>
                  <a:pt x="128" y="314"/>
                </a:lnTo>
                <a:lnTo>
                  <a:pt x="128" y="346"/>
                </a:lnTo>
                <a:lnTo>
                  <a:pt x="128" y="376"/>
                </a:lnTo>
                <a:lnTo>
                  <a:pt x="126" y="404"/>
                </a:lnTo>
                <a:lnTo>
                  <a:pt x="122" y="434"/>
                </a:lnTo>
                <a:lnTo>
                  <a:pt x="118" y="462"/>
                </a:lnTo>
                <a:lnTo>
                  <a:pt x="112" y="488"/>
                </a:lnTo>
                <a:lnTo>
                  <a:pt x="106" y="514"/>
                </a:lnTo>
                <a:lnTo>
                  <a:pt x="100" y="538"/>
                </a:lnTo>
                <a:lnTo>
                  <a:pt x="92" y="562"/>
                </a:lnTo>
                <a:lnTo>
                  <a:pt x="82" y="584"/>
                </a:lnTo>
                <a:lnTo>
                  <a:pt x="72" y="604"/>
                </a:lnTo>
                <a:lnTo>
                  <a:pt x="62" y="622"/>
                </a:lnTo>
                <a:lnTo>
                  <a:pt x="50" y="640"/>
                </a:lnTo>
                <a:lnTo>
                  <a:pt x="38" y="656"/>
                </a:lnTo>
                <a:lnTo>
                  <a:pt x="26" y="668"/>
                </a:lnTo>
                <a:lnTo>
                  <a:pt x="14" y="680"/>
                </a:lnTo>
                <a:lnTo>
                  <a:pt x="0" y="690"/>
                </a:lnTo>
                <a:lnTo>
                  <a:pt x="262" y="584"/>
                </a:lnTo>
                <a:lnTo>
                  <a:pt x="288" y="574"/>
                </a:lnTo>
                <a:lnTo>
                  <a:pt x="298" y="566"/>
                </a:lnTo>
                <a:lnTo>
                  <a:pt x="306" y="558"/>
                </a:lnTo>
                <a:lnTo>
                  <a:pt x="322" y="540"/>
                </a:lnTo>
                <a:lnTo>
                  <a:pt x="336" y="516"/>
                </a:lnTo>
                <a:lnTo>
                  <a:pt x="348" y="488"/>
                </a:lnTo>
                <a:lnTo>
                  <a:pt x="358" y="456"/>
                </a:lnTo>
                <a:lnTo>
                  <a:pt x="366" y="422"/>
                </a:lnTo>
                <a:lnTo>
                  <a:pt x="370" y="384"/>
                </a:lnTo>
                <a:lnTo>
                  <a:pt x="372" y="346"/>
                </a:lnTo>
                <a:lnTo>
                  <a:pt x="370" y="306"/>
                </a:lnTo>
                <a:lnTo>
                  <a:pt x="366" y="268"/>
                </a:lnTo>
                <a:lnTo>
                  <a:pt x="358" y="234"/>
                </a:lnTo>
                <a:lnTo>
                  <a:pt x="348" y="202"/>
                </a:lnTo>
                <a:lnTo>
                  <a:pt x="336" y="174"/>
                </a:lnTo>
                <a:lnTo>
                  <a:pt x="322" y="150"/>
                </a:lnTo>
                <a:lnTo>
                  <a:pt x="306" y="132"/>
                </a:lnTo>
                <a:lnTo>
                  <a:pt x="298" y="124"/>
                </a:lnTo>
                <a:lnTo>
                  <a:pt x="288" y="116"/>
                </a:lnTo>
                <a:close/>
              </a:path>
            </a:pathLst>
          </a:custGeom>
          <a:solidFill>
            <a:srgbClr val="D5E6FF"/>
          </a:solidFill>
          <a:ln w="12700" cap="flat" cmpd="sng">
            <a:solidFill>
              <a:srgbClr val="579B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077" name="Freeform 6"/>
          <p:cNvSpPr>
            <a:spLocks/>
          </p:cNvSpPr>
          <p:nvPr/>
        </p:nvSpPr>
        <p:spPr bwMode="auto">
          <a:xfrm rot="5400000">
            <a:off x="3144044" y="3417094"/>
            <a:ext cx="512763" cy="1489075"/>
          </a:xfrm>
          <a:custGeom>
            <a:avLst/>
            <a:gdLst>
              <a:gd name="T0" fmla="*/ 314037 w 418"/>
              <a:gd name="T1" fmla="*/ 167965 h 922"/>
              <a:gd name="T2" fmla="*/ 0 w 418"/>
              <a:gd name="T3" fmla="*/ 0 h 922"/>
              <a:gd name="T4" fmla="*/ 44161 w 418"/>
              <a:gd name="T5" fmla="*/ 45221 h 922"/>
              <a:gd name="T6" fmla="*/ 85869 w 418"/>
              <a:gd name="T7" fmla="*/ 109823 h 922"/>
              <a:gd name="T8" fmla="*/ 125124 w 418"/>
              <a:gd name="T9" fmla="*/ 190576 h 922"/>
              <a:gd name="T10" fmla="*/ 154565 w 418"/>
              <a:gd name="T11" fmla="*/ 287479 h 922"/>
              <a:gd name="T12" fmla="*/ 169285 w 418"/>
              <a:gd name="T13" fmla="*/ 335930 h 922"/>
              <a:gd name="T14" fmla="*/ 188913 w 418"/>
              <a:gd name="T15" fmla="*/ 442523 h 922"/>
              <a:gd name="T16" fmla="*/ 203633 w 418"/>
              <a:gd name="T17" fmla="*/ 558807 h 922"/>
              <a:gd name="T18" fmla="*/ 210993 w 418"/>
              <a:gd name="T19" fmla="*/ 681551 h 922"/>
              <a:gd name="T20" fmla="*/ 213447 w 418"/>
              <a:gd name="T21" fmla="*/ 746153 h 922"/>
              <a:gd name="T22" fmla="*/ 208540 w 418"/>
              <a:gd name="T23" fmla="*/ 868896 h 922"/>
              <a:gd name="T24" fmla="*/ 198726 w 418"/>
              <a:gd name="T25" fmla="*/ 988410 h 922"/>
              <a:gd name="T26" fmla="*/ 179099 w 418"/>
              <a:gd name="T27" fmla="*/ 1101463 h 922"/>
              <a:gd name="T28" fmla="*/ 154565 w 418"/>
              <a:gd name="T29" fmla="*/ 1201596 h 922"/>
              <a:gd name="T30" fmla="*/ 139844 w 418"/>
              <a:gd name="T31" fmla="*/ 1253278 h 922"/>
              <a:gd name="T32" fmla="*/ 105497 w 418"/>
              <a:gd name="T33" fmla="*/ 1340491 h 922"/>
              <a:gd name="T34" fmla="*/ 66242 w 418"/>
              <a:gd name="T35" fmla="*/ 1414783 h 922"/>
              <a:gd name="T36" fmla="*/ 22081 w 418"/>
              <a:gd name="T37" fmla="*/ 1469694 h 922"/>
              <a:gd name="T38" fmla="*/ 314037 w 418"/>
              <a:gd name="T39" fmla="*/ 1324340 h 922"/>
              <a:gd name="T40" fmla="*/ 355745 w 418"/>
              <a:gd name="T41" fmla="*/ 1301729 h 922"/>
              <a:gd name="T42" fmla="*/ 387639 w 418"/>
              <a:gd name="T43" fmla="*/ 1266198 h 922"/>
              <a:gd name="T44" fmla="*/ 417080 w 418"/>
              <a:gd name="T45" fmla="*/ 1220977 h 922"/>
              <a:gd name="T46" fmla="*/ 444067 w 418"/>
              <a:gd name="T47" fmla="*/ 1162835 h 922"/>
              <a:gd name="T48" fmla="*/ 468602 w 418"/>
              <a:gd name="T49" fmla="*/ 1095003 h 922"/>
              <a:gd name="T50" fmla="*/ 485775 w 418"/>
              <a:gd name="T51" fmla="*/ 1017481 h 922"/>
              <a:gd name="T52" fmla="*/ 500496 w 418"/>
              <a:gd name="T53" fmla="*/ 933498 h 922"/>
              <a:gd name="T54" fmla="*/ 510310 w 418"/>
              <a:gd name="T55" fmla="*/ 839825 h 922"/>
              <a:gd name="T56" fmla="*/ 512763 w 418"/>
              <a:gd name="T57" fmla="*/ 746153 h 922"/>
              <a:gd name="T58" fmla="*/ 512763 w 418"/>
              <a:gd name="T59" fmla="*/ 694471 h 922"/>
              <a:gd name="T60" fmla="*/ 505403 w 418"/>
              <a:gd name="T61" fmla="*/ 600798 h 922"/>
              <a:gd name="T62" fmla="*/ 493136 w 418"/>
              <a:gd name="T63" fmla="*/ 513586 h 922"/>
              <a:gd name="T64" fmla="*/ 478415 w 418"/>
              <a:gd name="T65" fmla="*/ 432833 h 922"/>
              <a:gd name="T66" fmla="*/ 456335 w 418"/>
              <a:gd name="T67" fmla="*/ 358541 h 922"/>
              <a:gd name="T68" fmla="*/ 431800 w 418"/>
              <a:gd name="T69" fmla="*/ 297169 h 922"/>
              <a:gd name="T70" fmla="*/ 402359 w 418"/>
              <a:gd name="T71" fmla="*/ 242257 h 922"/>
              <a:gd name="T72" fmla="*/ 372919 w 418"/>
              <a:gd name="T73" fmla="*/ 203496 h 922"/>
              <a:gd name="T74" fmla="*/ 355745 w 418"/>
              <a:gd name="T75" fmla="*/ 187346 h 92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18" h="922">
                <a:moveTo>
                  <a:pt x="290" y="116"/>
                </a:moveTo>
                <a:lnTo>
                  <a:pt x="256" y="104"/>
                </a:lnTo>
                <a:lnTo>
                  <a:pt x="0" y="0"/>
                </a:lnTo>
                <a:lnTo>
                  <a:pt x="18" y="12"/>
                </a:lnTo>
                <a:lnTo>
                  <a:pt x="36" y="28"/>
                </a:lnTo>
                <a:lnTo>
                  <a:pt x="54" y="46"/>
                </a:lnTo>
                <a:lnTo>
                  <a:pt x="70" y="68"/>
                </a:lnTo>
                <a:lnTo>
                  <a:pt x="86" y="92"/>
                </a:lnTo>
                <a:lnTo>
                  <a:pt x="102" y="118"/>
                </a:lnTo>
                <a:lnTo>
                  <a:pt x="114" y="146"/>
                </a:lnTo>
                <a:lnTo>
                  <a:pt x="126" y="178"/>
                </a:lnTo>
                <a:lnTo>
                  <a:pt x="138" y="208"/>
                </a:lnTo>
                <a:lnTo>
                  <a:pt x="146" y="240"/>
                </a:lnTo>
                <a:lnTo>
                  <a:pt x="154" y="274"/>
                </a:lnTo>
                <a:lnTo>
                  <a:pt x="162" y="310"/>
                </a:lnTo>
                <a:lnTo>
                  <a:pt x="166" y="346"/>
                </a:lnTo>
                <a:lnTo>
                  <a:pt x="170" y="384"/>
                </a:lnTo>
                <a:lnTo>
                  <a:pt x="172" y="422"/>
                </a:lnTo>
                <a:lnTo>
                  <a:pt x="174" y="462"/>
                </a:lnTo>
                <a:lnTo>
                  <a:pt x="172" y="500"/>
                </a:lnTo>
                <a:lnTo>
                  <a:pt x="170" y="538"/>
                </a:lnTo>
                <a:lnTo>
                  <a:pt x="166" y="576"/>
                </a:lnTo>
                <a:lnTo>
                  <a:pt x="162" y="612"/>
                </a:lnTo>
                <a:lnTo>
                  <a:pt x="154" y="648"/>
                </a:lnTo>
                <a:lnTo>
                  <a:pt x="146" y="682"/>
                </a:lnTo>
                <a:lnTo>
                  <a:pt x="138" y="714"/>
                </a:lnTo>
                <a:lnTo>
                  <a:pt x="126" y="744"/>
                </a:lnTo>
                <a:lnTo>
                  <a:pt x="114" y="776"/>
                </a:lnTo>
                <a:lnTo>
                  <a:pt x="102" y="804"/>
                </a:lnTo>
                <a:lnTo>
                  <a:pt x="86" y="830"/>
                </a:lnTo>
                <a:lnTo>
                  <a:pt x="70" y="854"/>
                </a:lnTo>
                <a:lnTo>
                  <a:pt x="54" y="876"/>
                </a:lnTo>
                <a:lnTo>
                  <a:pt x="36" y="894"/>
                </a:lnTo>
                <a:lnTo>
                  <a:pt x="18" y="910"/>
                </a:lnTo>
                <a:lnTo>
                  <a:pt x="0" y="922"/>
                </a:lnTo>
                <a:lnTo>
                  <a:pt x="256" y="820"/>
                </a:lnTo>
                <a:lnTo>
                  <a:pt x="290" y="806"/>
                </a:lnTo>
                <a:lnTo>
                  <a:pt x="304" y="796"/>
                </a:lnTo>
                <a:lnTo>
                  <a:pt x="316" y="784"/>
                </a:lnTo>
                <a:lnTo>
                  <a:pt x="328" y="772"/>
                </a:lnTo>
                <a:lnTo>
                  <a:pt x="340" y="756"/>
                </a:lnTo>
                <a:lnTo>
                  <a:pt x="352" y="738"/>
                </a:lnTo>
                <a:lnTo>
                  <a:pt x="362" y="720"/>
                </a:lnTo>
                <a:lnTo>
                  <a:pt x="372" y="700"/>
                </a:lnTo>
                <a:lnTo>
                  <a:pt x="382" y="678"/>
                </a:lnTo>
                <a:lnTo>
                  <a:pt x="390" y="654"/>
                </a:lnTo>
                <a:lnTo>
                  <a:pt x="396" y="630"/>
                </a:lnTo>
                <a:lnTo>
                  <a:pt x="402" y="604"/>
                </a:lnTo>
                <a:lnTo>
                  <a:pt x="408" y="578"/>
                </a:lnTo>
                <a:lnTo>
                  <a:pt x="412" y="550"/>
                </a:lnTo>
                <a:lnTo>
                  <a:pt x="416" y="520"/>
                </a:lnTo>
                <a:lnTo>
                  <a:pt x="418" y="492"/>
                </a:lnTo>
                <a:lnTo>
                  <a:pt x="418" y="462"/>
                </a:lnTo>
                <a:lnTo>
                  <a:pt x="418" y="430"/>
                </a:lnTo>
                <a:lnTo>
                  <a:pt x="416" y="402"/>
                </a:lnTo>
                <a:lnTo>
                  <a:pt x="412" y="372"/>
                </a:lnTo>
                <a:lnTo>
                  <a:pt x="408" y="344"/>
                </a:lnTo>
                <a:lnTo>
                  <a:pt x="402" y="318"/>
                </a:lnTo>
                <a:lnTo>
                  <a:pt x="396" y="292"/>
                </a:lnTo>
                <a:lnTo>
                  <a:pt x="390" y="268"/>
                </a:lnTo>
                <a:lnTo>
                  <a:pt x="382" y="244"/>
                </a:lnTo>
                <a:lnTo>
                  <a:pt x="372" y="222"/>
                </a:lnTo>
                <a:lnTo>
                  <a:pt x="362" y="202"/>
                </a:lnTo>
                <a:lnTo>
                  <a:pt x="352" y="184"/>
                </a:lnTo>
                <a:lnTo>
                  <a:pt x="340" y="166"/>
                </a:lnTo>
                <a:lnTo>
                  <a:pt x="328" y="150"/>
                </a:lnTo>
                <a:lnTo>
                  <a:pt x="316" y="138"/>
                </a:lnTo>
                <a:lnTo>
                  <a:pt x="304" y="126"/>
                </a:lnTo>
                <a:lnTo>
                  <a:pt x="290" y="116"/>
                </a:lnTo>
                <a:close/>
              </a:path>
            </a:pathLst>
          </a:custGeom>
          <a:solidFill>
            <a:srgbClr val="B7D4FF"/>
          </a:solidFill>
          <a:ln w="12700" cap="flat" cmpd="sng">
            <a:solidFill>
              <a:srgbClr val="579B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078" name="Freeform 7"/>
          <p:cNvSpPr>
            <a:spLocks/>
          </p:cNvSpPr>
          <p:nvPr/>
        </p:nvSpPr>
        <p:spPr bwMode="auto">
          <a:xfrm rot="5400000">
            <a:off x="3114676" y="2898775"/>
            <a:ext cx="571500" cy="1870075"/>
          </a:xfrm>
          <a:custGeom>
            <a:avLst/>
            <a:gdLst>
              <a:gd name="T0" fmla="*/ 512633 w 466"/>
              <a:gd name="T1" fmla="*/ 478016 h 1158"/>
              <a:gd name="T2" fmla="*/ 483200 w 466"/>
              <a:gd name="T3" fmla="*/ 381121 h 1158"/>
              <a:gd name="T4" fmla="*/ 443955 w 466"/>
              <a:gd name="T5" fmla="*/ 300375 h 1158"/>
              <a:gd name="T6" fmla="*/ 402258 w 466"/>
              <a:gd name="T7" fmla="*/ 235778 h 1158"/>
              <a:gd name="T8" fmla="*/ 358107 w 466"/>
              <a:gd name="T9" fmla="*/ 190560 h 1158"/>
              <a:gd name="T10" fmla="*/ 0 w 466"/>
              <a:gd name="T11" fmla="*/ 0 h 1158"/>
              <a:gd name="T12" fmla="*/ 22075 w 466"/>
              <a:gd name="T13" fmla="*/ 19379 h 1158"/>
              <a:gd name="T14" fmla="*/ 63773 w 466"/>
              <a:gd name="T15" fmla="*/ 64597 h 1158"/>
              <a:gd name="T16" fmla="*/ 103017 w 466"/>
              <a:gd name="T17" fmla="*/ 122734 h 1158"/>
              <a:gd name="T18" fmla="*/ 137356 w 466"/>
              <a:gd name="T19" fmla="*/ 190560 h 1158"/>
              <a:gd name="T20" fmla="*/ 154526 w 466"/>
              <a:gd name="T21" fmla="*/ 229318 h 1158"/>
              <a:gd name="T22" fmla="*/ 203582 w 466"/>
              <a:gd name="T23" fmla="*/ 374661 h 1158"/>
              <a:gd name="T24" fmla="*/ 240373 w 466"/>
              <a:gd name="T25" fmla="*/ 542612 h 1158"/>
              <a:gd name="T26" fmla="*/ 262448 w 466"/>
              <a:gd name="T27" fmla="*/ 733173 h 1158"/>
              <a:gd name="T28" fmla="*/ 272260 w 466"/>
              <a:gd name="T29" fmla="*/ 936652 h 1158"/>
              <a:gd name="T30" fmla="*/ 269807 w 466"/>
              <a:gd name="T31" fmla="*/ 1036777 h 1158"/>
              <a:gd name="T32" fmla="*/ 252637 w 466"/>
              <a:gd name="T33" fmla="*/ 1233797 h 1158"/>
              <a:gd name="T34" fmla="*/ 223204 w 466"/>
              <a:gd name="T35" fmla="*/ 1414668 h 1158"/>
              <a:gd name="T36" fmla="*/ 181506 w 466"/>
              <a:gd name="T37" fmla="*/ 1572930 h 1158"/>
              <a:gd name="T38" fmla="*/ 154526 w 466"/>
              <a:gd name="T39" fmla="*/ 1640757 h 1158"/>
              <a:gd name="T40" fmla="*/ 120187 w 466"/>
              <a:gd name="T41" fmla="*/ 1715043 h 1158"/>
              <a:gd name="T42" fmla="*/ 83395 w 466"/>
              <a:gd name="T43" fmla="*/ 1779640 h 1158"/>
              <a:gd name="T44" fmla="*/ 44150 w 466"/>
              <a:gd name="T45" fmla="*/ 1831317 h 1158"/>
              <a:gd name="T46" fmla="*/ 0 w 466"/>
              <a:gd name="T47" fmla="*/ 1870075 h 1158"/>
              <a:gd name="T48" fmla="*/ 358107 w 466"/>
              <a:gd name="T49" fmla="*/ 1679515 h 1158"/>
              <a:gd name="T50" fmla="*/ 380182 w 466"/>
              <a:gd name="T51" fmla="*/ 1660136 h 1158"/>
              <a:gd name="T52" fmla="*/ 424333 w 466"/>
              <a:gd name="T53" fmla="*/ 1605228 h 1158"/>
              <a:gd name="T54" fmla="*/ 463577 w 466"/>
              <a:gd name="T55" fmla="*/ 1530942 h 1158"/>
              <a:gd name="T56" fmla="*/ 497916 w 466"/>
              <a:gd name="T57" fmla="*/ 1443737 h 1158"/>
              <a:gd name="T58" fmla="*/ 512633 w 466"/>
              <a:gd name="T59" fmla="*/ 1392059 h 1158"/>
              <a:gd name="T60" fmla="*/ 537161 w 466"/>
              <a:gd name="T61" fmla="*/ 1291934 h 1158"/>
              <a:gd name="T62" fmla="*/ 556783 w 466"/>
              <a:gd name="T63" fmla="*/ 1178890 h 1158"/>
              <a:gd name="T64" fmla="*/ 566594 w 466"/>
              <a:gd name="T65" fmla="*/ 1059386 h 1158"/>
              <a:gd name="T66" fmla="*/ 571500 w 466"/>
              <a:gd name="T67" fmla="*/ 936652 h 1158"/>
              <a:gd name="T68" fmla="*/ 569047 w 466"/>
              <a:gd name="T69" fmla="*/ 872056 h 1158"/>
              <a:gd name="T70" fmla="*/ 561689 w 466"/>
              <a:gd name="T71" fmla="*/ 749322 h 1158"/>
              <a:gd name="T72" fmla="*/ 546972 w 466"/>
              <a:gd name="T73" fmla="*/ 633048 h 1158"/>
              <a:gd name="T74" fmla="*/ 527350 w 466"/>
              <a:gd name="T75" fmla="*/ 526463 h 1158"/>
              <a:gd name="T76" fmla="*/ 512633 w 466"/>
              <a:gd name="T77" fmla="*/ 478016 h 115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466" h="1158">
                <a:moveTo>
                  <a:pt x="418" y="296"/>
                </a:moveTo>
                <a:lnTo>
                  <a:pt x="418" y="296"/>
                </a:lnTo>
                <a:lnTo>
                  <a:pt x="406" y="264"/>
                </a:lnTo>
                <a:lnTo>
                  <a:pt x="394" y="236"/>
                </a:lnTo>
                <a:lnTo>
                  <a:pt x="378" y="210"/>
                </a:lnTo>
                <a:lnTo>
                  <a:pt x="362" y="186"/>
                </a:lnTo>
                <a:lnTo>
                  <a:pt x="346" y="164"/>
                </a:lnTo>
                <a:lnTo>
                  <a:pt x="328" y="146"/>
                </a:lnTo>
                <a:lnTo>
                  <a:pt x="310" y="130"/>
                </a:lnTo>
                <a:lnTo>
                  <a:pt x="292" y="118"/>
                </a:lnTo>
                <a:lnTo>
                  <a:pt x="254" y="102"/>
                </a:lnTo>
                <a:lnTo>
                  <a:pt x="0" y="0"/>
                </a:lnTo>
                <a:lnTo>
                  <a:pt x="18" y="12"/>
                </a:lnTo>
                <a:lnTo>
                  <a:pt x="36" y="24"/>
                </a:lnTo>
                <a:lnTo>
                  <a:pt x="52" y="40"/>
                </a:lnTo>
                <a:lnTo>
                  <a:pt x="68" y="56"/>
                </a:lnTo>
                <a:lnTo>
                  <a:pt x="84" y="76"/>
                </a:lnTo>
                <a:lnTo>
                  <a:pt x="98" y="96"/>
                </a:lnTo>
                <a:lnTo>
                  <a:pt x="112" y="118"/>
                </a:lnTo>
                <a:lnTo>
                  <a:pt x="126" y="142"/>
                </a:lnTo>
                <a:lnTo>
                  <a:pt x="148" y="184"/>
                </a:lnTo>
                <a:lnTo>
                  <a:pt x="166" y="232"/>
                </a:lnTo>
                <a:lnTo>
                  <a:pt x="182" y="282"/>
                </a:lnTo>
                <a:lnTo>
                  <a:pt x="196" y="336"/>
                </a:lnTo>
                <a:lnTo>
                  <a:pt x="206" y="394"/>
                </a:lnTo>
                <a:lnTo>
                  <a:pt x="214" y="454"/>
                </a:lnTo>
                <a:lnTo>
                  <a:pt x="220" y="516"/>
                </a:lnTo>
                <a:lnTo>
                  <a:pt x="222" y="580"/>
                </a:lnTo>
                <a:lnTo>
                  <a:pt x="220" y="642"/>
                </a:lnTo>
                <a:lnTo>
                  <a:pt x="214" y="704"/>
                </a:lnTo>
                <a:lnTo>
                  <a:pt x="206" y="764"/>
                </a:lnTo>
                <a:lnTo>
                  <a:pt x="196" y="822"/>
                </a:lnTo>
                <a:lnTo>
                  <a:pt x="182" y="876"/>
                </a:lnTo>
                <a:lnTo>
                  <a:pt x="166" y="926"/>
                </a:lnTo>
                <a:lnTo>
                  <a:pt x="148" y="974"/>
                </a:lnTo>
                <a:lnTo>
                  <a:pt x="126" y="1016"/>
                </a:lnTo>
                <a:lnTo>
                  <a:pt x="112" y="1040"/>
                </a:lnTo>
                <a:lnTo>
                  <a:pt x="98" y="1062"/>
                </a:lnTo>
                <a:lnTo>
                  <a:pt x="84" y="1084"/>
                </a:lnTo>
                <a:lnTo>
                  <a:pt x="68" y="1102"/>
                </a:lnTo>
                <a:lnTo>
                  <a:pt x="52" y="1118"/>
                </a:lnTo>
                <a:lnTo>
                  <a:pt x="36" y="1134"/>
                </a:lnTo>
                <a:lnTo>
                  <a:pt x="18" y="1146"/>
                </a:lnTo>
                <a:lnTo>
                  <a:pt x="0" y="1158"/>
                </a:lnTo>
                <a:lnTo>
                  <a:pt x="254" y="1056"/>
                </a:lnTo>
                <a:lnTo>
                  <a:pt x="292" y="1040"/>
                </a:lnTo>
                <a:lnTo>
                  <a:pt x="310" y="1028"/>
                </a:lnTo>
                <a:lnTo>
                  <a:pt x="328" y="1012"/>
                </a:lnTo>
                <a:lnTo>
                  <a:pt x="346" y="994"/>
                </a:lnTo>
                <a:lnTo>
                  <a:pt x="362" y="972"/>
                </a:lnTo>
                <a:lnTo>
                  <a:pt x="378" y="948"/>
                </a:lnTo>
                <a:lnTo>
                  <a:pt x="394" y="922"/>
                </a:lnTo>
                <a:lnTo>
                  <a:pt x="406" y="894"/>
                </a:lnTo>
                <a:lnTo>
                  <a:pt x="418" y="862"/>
                </a:lnTo>
                <a:lnTo>
                  <a:pt x="430" y="832"/>
                </a:lnTo>
                <a:lnTo>
                  <a:pt x="438" y="800"/>
                </a:lnTo>
                <a:lnTo>
                  <a:pt x="446" y="766"/>
                </a:lnTo>
                <a:lnTo>
                  <a:pt x="454" y="730"/>
                </a:lnTo>
                <a:lnTo>
                  <a:pt x="458" y="694"/>
                </a:lnTo>
                <a:lnTo>
                  <a:pt x="462" y="656"/>
                </a:lnTo>
                <a:lnTo>
                  <a:pt x="464" y="618"/>
                </a:lnTo>
                <a:lnTo>
                  <a:pt x="466" y="580"/>
                </a:lnTo>
                <a:lnTo>
                  <a:pt x="464" y="540"/>
                </a:lnTo>
                <a:lnTo>
                  <a:pt x="462" y="502"/>
                </a:lnTo>
                <a:lnTo>
                  <a:pt x="458" y="464"/>
                </a:lnTo>
                <a:lnTo>
                  <a:pt x="454" y="428"/>
                </a:lnTo>
                <a:lnTo>
                  <a:pt x="446" y="392"/>
                </a:lnTo>
                <a:lnTo>
                  <a:pt x="438" y="358"/>
                </a:lnTo>
                <a:lnTo>
                  <a:pt x="430" y="326"/>
                </a:lnTo>
                <a:lnTo>
                  <a:pt x="418" y="296"/>
                </a:lnTo>
                <a:close/>
              </a:path>
            </a:pathLst>
          </a:custGeom>
          <a:solidFill>
            <a:srgbClr val="A7CBFF"/>
          </a:solidFill>
          <a:ln w="12700" cap="flat" cmpd="sng">
            <a:solidFill>
              <a:srgbClr val="579B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079" name="Freeform 8"/>
          <p:cNvSpPr>
            <a:spLocks/>
          </p:cNvSpPr>
          <p:nvPr/>
        </p:nvSpPr>
        <p:spPr bwMode="auto">
          <a:xfrm rot="5400000">
            <a:off x="3086895" y="2383631"/>
            <a:ext cx="627062" cy="2244725"/>
          </a:xfrm>
          <a:custGeom>
            <a:avLst/>
            <a:gdLst>
              <a:gd name="T0" fmla="*/ 509488 w 512"/>
              <a:gd name="T1" fmla="*/ 416647 h 1390"/>
              <a:gd name="T2" fmla="*/ 475195 w 512"/>
              <a:gd name="T3" fmla="*/ 342361 h 1390"/>
              <a:gd name="T4" fmla="*/ 438454 w 512"/>
              <a:gd name="T5" fmla="*/ 277765 h 1390"/>
              <a:gd name="T6" fmla="*/ 399262 w 512"/>
              <a:gd name="T7" fmla="*/ 226087 h 1390"/>
              <a:gd name="T8" fmla="*/ 355172 w 512"/>
              <a:gd name="T9" fmla="*/ 187330 h 1390"/>
              <a:gd name="T10" fmla="*/ 306183 w 512"/>
              <a:gd name="T11" fmla="*/ 161491 h 1390"/>
              <a:gd name="T12" fmla="*/ 0 w 512"/>
              <a:gd name="T13" fmla="*/ 0 h 1390"/>
              <a:gd name="T14" fmla="*/ 41641 w 512"/>
              <a:gd name="T15" fmla="*/ 35528 h 1390"/>
              <a:gd name="T16" fmla="*/ 80832 w 512"/>
              <a:gd name="T17" fmla="*/ 77516 h 1390"/>
              <a:gd name="T18" fmla="*/ 117574 w 512"/>
              <a:gd name="T19" fmla="*/ 132423 h 1390"/>
              <a:gd name="T20" fmla="*/ 151867 w 512"/>
              <a:gd name="T21" fmla="*/ 193789 h 1390"/>
              <a:gd name="T22" fmla="*/ 191058 w 512"/>
              <a:gd name="T23" fmla="*/ 280994 h 1390"/>
              <a:gd name="T24" fmla="*/ 222901 w 512"/>
              <a:gd name="T25" fmla="*/ 377889 h 1390"/>
              <a:gd name="T26" fmla="*/ 254744 w 512"/>
              <a:gd name="T27" fmla="*/ 481243 h 1390"/>
              <a:gd name="T28" fmla="*/ 279239 w 512"/>
              <a:gd name="T29" fmla="*/ 597517 h 1390"/>
              <a:gd name="T30" fmla="*/ 298834 w 512"/>
              <a:gd name="T31" fmla="*/ 717020 h 1390"/>
              <a:gd name="T32" fmla="*/ 313531 w 512"/>
              <a:gd name="T33" fmla="*/ 846213 h 1390"/>
              <a:gd name="T34" fmla="*/ 323329 w 512"/>
              <a:gd name="T35" fmla="*/ 981865 h 1390"/>
              <a:gd name="T36" fmla="*/ 325778 w 512"/>
              <a:gd name="T37" fmla="*/ 1123977 h 1390"/>
              <a:gd name="T38" fmla="*/ 325778 w 512"/>
              <a:gd name="T39" fmla="*/ 1191804 h 1390"/>
              <a:gd name="T40" fmla="*/ 320879 w 512"/>
              <a:gd name="T41" fmla="*/ 1330686 h 1390"/>
              <a:gd name="T42" fmla="*/ 308632 w 512"/>
              <a:gd name="T43" fmla="*/ 1463109 h 1390"/>
              <a:gd name="T44" fmla="*/ 289036 w 512"/>
              <a:gd name="T45" fmla="*/ 1589072 h 1390"/>
              <a:gd name="T46" fmla="*/ 266991 w 512"/>
              <a:gd name="T47" fmla="*/ 1705345 h 1390"/>
              <a:gd name="T48" fmla="*/ 240047 w 512"/>
              <a:gd name="T49" fmla="*/ 1818389 h 1390"/>
              <a:gd name="T50" fmla="*/ 208204 w 512"/>
              <a:gd name="T51" fmla="*/ 1918513 h 1390"/>
              <a:gd name="T52" fmla="*/ 171462 w 512"/>
              <a:gd name="T53" fmla="*/ 2008948 h 1390"/>
              <a:gd name="T54" fmla="*/ 151867 w 512"/>
              <a:gd name="T55" fmla="*/ 2050936 h 1390"/>
              <a:gd name="T56" fmla="*/ 100428 w 512"/>
              <a:gd name="T57" fmla="*/ 2141371 h 1390"/>
              <a:gd name="T58" fmla="*/ 61237 w 512"/>
              <a:gd name="T59" fmla="*/ 2189818 h 1390"/>
              <a:gd name="T60" fmla="*/ 22045 w 512"/>
              <a:gd name="T61" fmla="*/ 2228576 h 1390"/>
              <a:gd name="T62" fmla="*/ 306183 w 512"/>
              <a:gd name="T63" fmla="*/ 2083234 h 1390"/>
              <a:gd name="T64" fmla="*/ 355172 w 512"/>
              <a:gd name="T65" fmla="*/ 2057395 h 1390"/>
              <a:gd name="T66" fmla="*/ 377217 w 512"/>
              <a:gd name="T67" fmla="*/ 2038017 h 1390"/>
              <a:gd name="T68" fmla="*/ 418858 w 512"/>
              <a:gd name="T69" fmla="*/ 1992799 h 1390"/>
              <a:gd name="T70" fmla="*/ 458049 w 512"/>
              <a:gd name="T71" fmla="*/ 1937892 h 1390"/>
              <a:gd name="T72" fmla="*/ 492342 w 512"/>
              <a:gd name="T73" fmla="*/ 1866836 h 1390"/>
              <a:gd name="T74" fmla="*/ 509488 w 512"/>
              <a:gd name="T75" fmla="*/ 1828078 h 1390"/>
              <a:gd name="T76" fmla="*/ 558477 w 512"/>
              <a:gd name="T77" fmla="*/ 1682736 h 1390"/>
              <a:gd name="T78" fmla="*/ 595219 w 512"/>
              <a:gd name="T79" fmla="*/ 1514786 h 1390"/>
              <a:gd name="T80" fmla="*/ 617264 w 512"/>
              <a:gd name="T81" fmla="*/ 1324226 h 1390"/>
              <a:gd name="T82" fmla="*/ 627062 w 512"/>
              <a:gd name="T83" fmla="*/ 1123977 h 1390"/>
              <a:gd name="T84" fmla="*/ 624613 w 512"/>
              <a:gd name="T85" fmla="*/ 1020623 h 1390"/>
              <a:gd name="T86" fmla="*/ 607466 w 512"/>
              <a:gd name="T87" fmla="*/ 823604 h 1390"/>
              <a:gd name="T88" fmla="*/ 578073 w 512"/>
              <a:gd name="T89" fmla="*/ 642734 h 1390"/>
              <a:gd name="T90" fmla="*/ 536432 w 512"/>
              <a:gd name="T91" fmla="*/ 484473 h 1390"/>
              <a:gd name="T92" fmla="*/ 509488 w 512"/>
              <a:gd name="T93" fmla="*/ 416647 h 139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512" h="1390">
                <a:moveTo>
                  <a:pt x="416" y="258"/>
                </a:moveTo>
                <a:lnTo>
                  <a:pt x="416" y="258"/>
                </a:lnTo>
                <a:lnTo>
                  <a:pt x="402" y="234"/>
                </a:lnTo>
                <a:lnTo>
                  <a:pt x="388" y="212"/>
                </a:lnTo>
                <a:lnTo>
                  <a:pt x="374" y="192"/>
                </a:lnTo>
                <a:lnTo>
                  <a:pt x="358" y="172"/>
                </a:lnTo>
                <a:lnTo>
                  <a:pt x="342" y="156"/>
                </a:lnTo>
                <a:lnTo>
                  <a:pt x="326" y="140"/>
                </a:lnTo>
                <a:lnTo>
                  <a:pt x="308" y="128"/>
                </a:lnTo>
                <a:lnTo>
                  <a:pt x="290" y="116"/>
                </a:lnTo>
                <a:lnTo>
                  <a:pt x="256" y="102"/>
                </a:lnTo>
                <a:lnTo>
                  <a:pt x="250" y="100"/>
                </a:lnTo>
                <a:lnTo>
                  <a:pt x="0" y="0"/>
                </a:lnTo>
                <a:lnTo>
                  <a:pt x="18" y="10"/>
                </a:lnTo>
                <a:lnTo>
                  <a:pt x="34" y="22"/>
                </a:lnTo>
                <a:lnTo>
                  <a:pt x="50" y="34"/>
                </a:lnTo>
                <a:lnTo>
                  <a:pt x="66" y="48"/>
                </a:lnTo>
                <a:lnTo>
                  <a:pt x="82" y="64"/>
                </a:lnTo>
                <a:lnTo>
                  <a:pt x="96" y="82"/>
                </a:lnTo>
                <a:lnTo>
                  <a:pt x="124" y="120"/>
                </a:lnTo>
                <a:lnTo>
                  <a:pt x="140" y="146"/>
                </a:lnTo>
                <a:lnTo>
                  <a:pt x="156" y="174"/>
                </a:lnTo>
                <a:lnTo>
                  <a:pt x="170" y="202"/>
                </a:lnTo>
                <a:lnTo>
                  <a:pt x="182" y="234"/>
                </a:lnTo>
                <a:lnTo>
                  <a:pt x="196" y="266"/>
                </a:lnTo>
                <a:lnTo>
                  <a:pt x="208" y="298"/>
                </a:lnTo>
                <a:lnTo>
                  <a:pt x="218" y="334"/>
                </a:lnTo>
                <a:lnTo>
                  <a:pt x="228" y="370"/>
                </a:lnTo>
                <a:lnTo>
                  <a:pt x="236" y="406"/>
                </a:lnTo>
                <a:lnTo>
                  <a:pt x="244" y="444"/>
                </a:lnTo>
                <a:lnTo>
                  <a:pt x="252" y="484"/>
                </a:lnTo>
                <a:lnTo>
                  <a:pt x="256" y="524"/>
                </a:lnTo>
                <a:lnTo>
                  <a:pt x="262" y="566"/>
                </a:lnTo>
                <a:lnTo>
                  <a:pt x="264" y="608"/>
                </a:lnTo>
                <a:lnTo>
                  <a:pt x="266" y="652"/>
                </a:lnTo>
                <a:lnTo>
                  <a:pt x="266" y="696"/>
                </a:lnTo>
                <a:lnTo>
                  <a:pt x="266" y="738"/>
                </a:lnTo>
                <a:lnTo>
                  <a:pt x="264" y="782"/>
                </a:lnTo>
                <a:lnTo>
                  <a:pt x="262" y="824"/>
                </a:lnTo>
                <a:lnTo>
                  <a:pt x="256" y="866"/>
                </a:lnTo>
                <a:lnTo>
                  <a:pt x="252" y="906"/>
                </a:lnTo>
                <a:lnTo>
                  <a:pt x="244" y="946"/>
                </a:lnTo>
                <a:lnTo>
                  <a:pt x="236" y="984"/>
                </a:lnTo>
                <a:lnTo>
                  <a:pt x="228" y="1020"/>
                </a:lnTo>
                <a:lnTo>
                  <a:pt x="218" y="1056"/>
                </a:lnTo>
                <a:lnTo>
                  <a:pt x="208" y="1092"/>
                </a:lnTo>
                <a:lnTo>
                  <a:pt x="196" y="1126"/>
                </a:lnTo>
                <a:lnTo>
                  <a:pt x="182" y="1158"/>
                </a:lnTo>
                <a:lnTo>
                  <a:pt x="170" y="1188"/>
                </a:lnTo>
                <a:lnTo>
                  <a:pt x="156" y="1216"/>
                </a:lnTo>
                <a:lnTo>
                  <a:pt x="140" y="1244"/>
                </a:lnTo>
                <a:lnTo>
                  <a:pt x="124" y="1270"/>
                </a:lnTo>
                <a:lnTo>
                  <a:pt x="96" y="1308"/>
                </a:lnTo>
                <a:lnTo>
                  <a:pt x="82" y="1326"/>
                </a:lnTo>
                <a:lnTo>
                  <a:pt x="66" y="1342"/>
                </a:lnTo>
                <a:lnTo>
                  <a:pt x="50" y="1356"/>
                </a:lnTo>
                <a:lnTo>
                  <a:pt x="34" y="1368"/>
                </a:lnTo>
                <a:lnTo>
                  <a:pt x="18" y="1380"/>
                </a:lnTo>
                <a:lnTo>
                  <a:pt x="2" y="1390"/>
                </a:lnTo>
                <a:lnTo>
                  <a:pt x="250" y="1290"/>
                </a:lnTo>
                <a:lnTo>
                  <a:pt x="256" y="1288"/>
                </a:lnTo>
                <a:lnTo>
                  <a:pt x="290" y="1274"/>
                </a:lnTo>
                <a:lnTo>
                  <a:pt x="308" y="1262"/>
                </a:lnTo>
                <a:lnTo>
                  <a:pt x="326" y="1250"/>
                </a:lnTo>
                <a:lnTo>
                  <a:pt x="342" y="1234"/>
                </a:lnTo>
                <a:lnTo>
                  <a:pt x="358" y="1218"/>
                </a:lnTo>
                <a:lnTo>
                  <a:pt x="374" y="1200"/>
                </a:lnTo>
                <a:lnTo>
                  <a:pt x="388" y="1178"/>
                </a:lnTo>
                <a:lnTo>
                  <a:pt x="402" y="1156"/>
                </a:lnTo>
                <a:lnTo>
                  <a:pt x="416" y="1132"/>
                </a:lnTo>
                <a:lnTo>
                  <a:pt x="438" y="1090"/>
                </a:lnTo>
                <a:lnTo>
                  <a:pt x="456" y="1042"/>
                </a:lnTo>
                <a:lnTo>
                  <a:pt x="472" y="992"/>
                </a:lnTo>
                <a:lnTo>
                  <a:pt x="486" y="938"/>
                </a:lnTo>
                <a:lnTo>
                  <a:pt x="496" y="880"/>
                </a:lnTo>
                <a:lnTo>
                  <a:pt x="504" y="820"/>
                </a:lnTo>
                <a:lnTo>
                  <a:pt x="510" y="758"/>
                </a:lnTo>
                <a:lnTo>
                  <a:pt x="512" y="696"/>
                </a:lnTo>
                <a:lnTo>
                  <a:pt x="510" y="632"/>
                </a:lnTo>
                <a:lnTo>
                  <a:pt x="504" y="570"/>
                </a:lnTo>
                <a:lnTo>
                  <a:pt x="496" y="510"/>
                </a:lnTo>
                <a:lnTo>
                  <a:pt x="486" y="452"/>
                </a:lnTo>
                <a:lnTo>
                  <a:pt x="472" y="398"/>
                </a:lnTo>
                <a:lnTo>
                  <a:pt x="456" y="348"/>
                </a:lnTo>
                <a:lnTo>
                  <a:pt x="438" y="300"/>
                </a:lnTo>
                <a:lnTo>
                  <a:pt x="416" y="258"/>
                </a:lnTo>
                <a:close/>
              </a:path>
            </a:pathLst>
          </a:custGeom>
          <a:solidFill>
            <a:srgbClr val="8BBAFF"/>
          </a:solidFill>
          <a:ln w="12700" cap="flat" cmpd="sng">
            <a:solidFill>
              <a:srgbClr val="579B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080" name="Freeform 9"/>
          <p:cNvSpPr>
            <a:spLocks/>
          </p:cNvSpPr>
          <p:nvPr/>
        </p:nvSpPr>
        <p:spPr bwMode="auto">
          <a:xfrm rot="5400000">
            <a:off x="3059907" y="1864519"/>
            <a:ext cx="681037" cy="2625725"/>
          </a:xfrm>
          <a:custGeom>
            <a:avLst/>
            <a:gdLst>
              <a:gd name="T0" fmla="*/ 507103 w 556"/>
              <a:gd name="T1" fmla="*/ 384331 h 1626"/>
              <a:gd name="T2" fmla="*/ 455658 w 556"/>
              <a:gd name="T3" fmla="*/ 293900 h 1626"/>
              <a:gd name="T4" fmla="*/ 416461 w 556"/>
              <a:gd name="T5" fmla="*/ 245455 h 1626"/>
              <a:gd name="T6" fmla="*/ 377265 w 556"/>
              <a:gd name="T7" fmla="*/ 206699 h 1626"/>
              <a:gd name="T8" fmla="*/ 301322 w 556"/>
              <a:gd name="T9" fmla="*/ 161484 h 1626"/>
              <a:gd name="T10" fmla="*/ 0 w 556"/>
              <a:gd name="T11" fmla="*/ 0 h 1626"/>
              <a:gd name="T12" fmla="*/ 39196 w 556"/>
              <a:gd name="T13" fmla="*/ 32297 h 1626"/>
              <a:gd name="T14" fmla="*/ 115139 w 556"/>
              <a:gd name="T15" fmla="*/ 119498 h 1626"/>
              <a:gd name="T16" fmla="*/ 149436 w 556"/>
              <a:gd name="T17" fmla="*/ 174402 h 1626"/>
              <a:gd name="T18" fmla="*/ 203331 w 556"/>
              <a:gd name="T19" fmla="*/ 284211 h 1626"/>
              <a:gd name="T20" fmla="*/ 252327 w 556"/>
              <a:gd name="T21" fmla="*/ 406939 h 1626"/>
              <a:gd name="T22" fmla="*/ 293973 w 556"/>
              <a:gd name="T23" fmla="*/ 549045 h 1626"/>
              <a:gd name="T24" fmla="*/ 328270 w 556"/>
              <a:gd name="T25" fmla="*/ 704069 h 1626"/>
              <a:gd name="T26" fmla="*/ 340519 w 556"/>
              <a:gd name="T27" fmla="*/ 771892 h 1626"/>
              <a:gd name="T28" fmla="*/ 360117 w 556"/>
              <a:gd name="T29" fmla="*/ 920457 h 1626"/>
              <a:gd name="T30" fmla="*/ 374815 w 556"/>
              <a:gd name="T31" fmla="*/ 1072252 h 1626"/>
              <a:gd name="T32" fmla="*/ 382165 w 556"/>
              <a:gd name="T33" fmla="*/ 1230506 h 1626"/>
              <a:gd name="T34" fmla="*/ 382165 w 556"/>
              <a:gd name="T35" fmla="*/ 1314477 h 1626"/>
              <a:gd name="T36" fmla="*/ 379715 w 556"/>
              <a:gd name="T37" fmla="*/ 1475961 h 1626"/>
              <a:gd name="T38" fmla="*/ 369916 w 556"/>
              <a:gd name="T39" fmla="*/ 1630985 h 1626"/>
              <a:gd name="T40" fmla="*/ 352767 w 556"/>
              <a:gd name="T41" fmla="*/ 1779550 h 1626"/>
              <a:gd name="T42" fmla="*/ 328270 w 556"/>
              <a:gd name="T43" fmla="*/ 1921656 h 1626"/>
              <a:gd name="T44" fmla="*/ 311121 w 556"/>
              <a:gd name="T45" fmla="*/ 2002398 h 1626"/>
              <a:gd name="T46" fmla="*/ 274375 w 556"/>
              <a:gd name="T47" fmla="*/ 2147733 h 1626"/>
              <a:gd name="T48" fmla="*/ 227829 w 556"/>
              <a:gd name="T49" fmla="*/ 2283380 h 1626"/>
              <a:gd name="T50" fmla="*/ 176384 w 556"/>
              <a:gd name="T51" fmla="*/ 2399648 h 1626"/>
              <a:gd name="T52" fmla="*/ 149436 w 556"/>
              <a:gd name="T53" fmla="*/ 2451323 h 1626"/>
              <a:gd name="T54" fmla="*/ 78393 w 556"/>
              <a:gd name="T55" fmla="*/ 2551442 h 1626"/>
              <a:gd name="T56" fmla="*/ 19598 w 556"/>
              <a:gd name="T57" fmla="*/ 2609577 h 1626"/>
              <a:gd name="T58" fmla="*/ 301322 w 556"/>
              <a:gd name="T59" fmla="*/ 2464241 h 1626"/>
              <a:gd name="T60" fmla="*/ 357667 w 556"/>
              <a:gd name="T61" fmla="*/ 2435174 h 1626"/>
              <a:gd name="T62" fmla="*/ 396863 w 556"/>
              <a:gd name="T63" fmla="*/ 2399648 h 1626"/>
              <a:gd name="T64" fmla="*/ 436060 w 556"/>
              <a:gd name="T65" fmla="*/ 2357662 h 1626"/>
              <a:gd name="T66" fmla="*/ 472806 w 556"/>
              <a:gd name="T67" fmla="*/ 2302758 h 1626"/>
              <a:gd name="T68" fmla="*/ 507103 w 556"/>
              <a:gd name="T69" fmla="*/ 2241394 h 1626"/>
              <a:gd name="T70" fmla="*/ 546299 w 556"/>
              <a:gd name="T71" fmla="*/ 2154193 h 1626"/>
              <a:gd name="T72" fmla="*/ 578147 w 556"/>
              <a:gd name="T73" fmla="*/ 2060532 h 1626"/>
              <a:gd name="T74" fmla="*/ 609994 w 556"/>
              <a:gd name="T75" fmla="*/ 1953953 h 1626"/>
              <a:gd name="T76" fmla="*/ 634491 w 556"/>
              <a:gd name="T77" fmla="*/ 1837685 h 1626"/>
              <a:gd name="T78" fmla="*/ 654089 w 556"/>
              <a:gd name="T79" fmla="*/ 1718187 h 1626"/>
              <a:gd name="T80" fmla="*/ 668788 w 556"/>
              <a:gd name="T81" fmla="*/ 1589000 h 1626"/>
              <a:gd name="T82" fmla="*/ 678587 w 556"/>
              <a:gd name="T83" fmla="*/ 1453353 h 1626"/>
              <a:gd name="T84" fmla="*/ 681037 w 556"/>
              <a:gd name="T85" fmla="*/ 1314477 h 1626"/>
              <a:gd name="T86" fmla="*/ 681037 w 556"/>
              <a:gd name="T87" fmla="*/ 1243425 h 1626"/>
              <a:gd name="T88" fmla="*/ 676137 w 556"/>
              <a:gd name="T89" fmla="*/ 1104549 h 1626"/>
              <a:gd name="T90" fmla="*/ 663889 w 556"/>
              <a:gd name="T91" fmla="*/ 972132 h 1626"/>
              <a:gd name="T92" fmla="*/ 644290 w 556"/>
              <a:gd name="T93" fmla="*/ 846175 h 1626"/>
              <a:gd name="T94" fmla="*/ 622242 w 556"/>
              <a:gd name="T95" fmla="*/ 729906 h 1626"/>
              <a:gd name="T96" fmla="*/ 595295 w 556"/>
              <a:gd name="T97" fmla="*/ 620097 h 1626"/>
              <a:gd name="T98" fmla="*/ 563448 w 556"/>
              <a:gd name="T99" fmla="*/ 516748 h 1626"/>
              <a:gd name="T100" fmla="*/ 526701 w 556"/>
              <a:gd name="T101" fmla="*/ 426317 h 1626"/>
              <a:gd name="T102" fmla="*/ 507103 w 556"/>
              <a:gd name="T103" fmla="*/ 384331 h 162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56" h="1626">
                <a:moveTo>
                  <a:pt x="414" y="238"/>
                </a:moveTo>
                <a:lnTo>
                  <a:pt x="414" y="238"/>
                </a:lnTo>
                <a:lnTo>
                  <a:pt x="386" y="200"/>
                </a:lnTo>
                <a:lnTo>
                  <a:pt x="372" y="182"/>
                </a:lnTo>
                <a:lnTo>
                  <a:pt x="356" y="166"/>
                </a:lnTo>
                <a:lnTo>
                  <a:pt x="340" y="152"/>
                </a:lnTo>
                <a:lnTo>
                  <a:pt x="324" y="140"/>
                </a:lnTo>
                <a:lnTo>
                  <a:pt x="308" y="128"/>
                </a:lnTo>
                <a:lnTo>
                  <a:pt x="290" y="118"/>
                </a:lnTo>
                <a:lnTo>
                  <a:pt x="246" y="100"/>
                </a:lnTo>
                <a:lnTo>
                  <a:pt x="0" y="0"/>
                </a:lnTo>
                <a:lnTo>
                  <a:pt x="16" y="10"/>
                </a:lnTo>
                <a:lnTo>
                  <a:pt x="32" y="20"/>
                </a:lnTo>
                <a:lnTo>
                  <a:pt x="64" y="46"/>
                </a:lnTo>
                <a:lnTo>
                  <a:pt x="94" y="74"/>
                </a:lnTo>
                <a:lnTo>
                  <a:pt x="122" y="108"/>
                </a:lnTo>
                <a:lnTo>
                  <a:pt x="144" y="140"/>
                </a:lnTo>
                <a:lnTo>
                  <a:pt x="166" y="176"/>
                </a:lnTo>
                <a:lnTo>
                  <a:pt x="186" y="212"/>
                </a:lnTo>
                <a:lnTo>
                  <a:pt x="206" y="252"/>
                </a:lnTo>
                <a:lnTo>
                  <a:pt x="224" y="296"/>
                </a:lnTo>
                <a:lnTo>
                  <a:pt x="240" y="340"/>
                </a:lnTo>
                <a:lnTo>
                  <a:pt x="254" y="386"/>
                </a:lnTo>
                <a:lnTo>
                  <a:pt x="268" y="436"/>
                </a:lnTo>
                <a:lnTo>
                  <a:pt x="278" y="478"/>
                </a:lnTo>
                <a:lnTo>
                  <a:pt x="288" y="524"/>
                </a:lnTo>
                <a:lnTo>
                  <a:pt x="294" y="570"/>
                </a:lnTo>
                <a:lnTo>
                  <a:pt x="302" y="616"/>
                </a:lnTo>
                <a:lnTo>
                  <a:pt x="306" y="664"/>
                </a:lnTo>
                <a:lnTo>
                  <a:pt x="310" y="712"/>
                </a:lnTo>
                <a:lnTo>
                  <a:pt x="312" y="762"/>
                </a:lnTo>
                <a:lnTo>
                  <a:pt x="312" y="814"/>
                </a:lnTo>
                <a:lnTo>
                  <a:pt x="312" y="864"/>
                </a:lnTo>
                <a:lnTo>
                  <a:pt x="310" y="914"/>
                </a:lnTo>
                <a:lnTo>
                  <a:pt x="306" y="962"/>
                </a:lnTo>
                <a:lnTo>
                  <a:pt x="302" y="1010"/>
                </a:lnTo>
                <a:lnTo>
                  <a:pt x="294" y="1056"/>
                </a:lnTo>
                <a:lnTo>
                  <a:pt x="288" y="1102"/>
                </a:lnTo>
                <a:lnTo>
                  <a:pt x="278" y="1148"/>
                </a:lnTo>
                <a:lnTo>
                  <a:pt x="268" y="1190"/>
                </a:lnTo>
                <a:lnTo>
                  <a:pt x="254" y="1240"/>
                </a:lnTo>
                <a:lnTo>
                  <a:pt x="240" y="1286"/>
                </a:lnTo>
                <a:lnTo>
                  <a:pt x="224" y="1330"/>
                </a:lnTo>
                <a:lnTo>
                  <a:pt x="206" y="1374"/>
                </a:lnTo>
                <a:lnTo>
                  <a:pt x="186" y="1414"/>
                </a:lnTo>
                <a:lnTo>
                  <a:pt x="166" y="1450"/>
                </a:lnTo>
                <a:lnTo>
                  <a:pt x="144" y="1486"/>
                </a:lnTo>
                <a:lnTo>
                  <a:pt x="122" y="1518"/>
                </a:lnTo>
                <a:lnTo>
                  <a:pt x="94" y="1552"/>
                </a:lnTo>
                <a:lnTo>
                  <a:pt x="64" y="1580"/>
                </a:lnTo>
                <a:lnTo>
                  <a:pt x="32" y="1606"/>
                </a:lnTo>
                <a:lnTo>
                  <a:pt x="16" y="1616"/>
                </a:lnTo>
                <a:lnTo>
                  <a:pt x="0" y="1626"/>
                </a:lnTo>
                <a:lnTo>
                  <a:pt x="246" y="1526"/>
                </a:lnTo>
                <a:lnTo>
                  <a:pt x="292" y="1508"/>
                </a:lnTo>
                <a:lnTo>
                  <a:pt x="308" y="1498"/>
                </a:lnTo>
                <a:lnTo>
                  <a:pt x="324" y="1486"/>
                </a:lnTo>
                <a:lnTo>
                  <a:pt x="340" y="1474"/>
                </a:lnTo>
                <a:lnTo>
                  <a:pt x="356" y="1460"/>
                </a:lnTo>
                <a:lnTo>
                  <a:pt x="372" y="1444"/>
                </a:lnTo>
                <a:lnTo>
                  <a:pt x="386" y="1426"/>
                </a:lnTo>
                <a:lnTo>
                  <a:pt x="414" y="1388"/>
                </a:lnTo>
                <a:lnTo>
                  <a:pt x="430" y="1362"/>
                </a:lnTo>
                <a:lnTo>
                  <a:pt x="446" y="1334"/>
                </a:lnTo>
                <a:lnTo>
                  <a:pt x="460" y="1306"/>
                </a:lnTo>
                <a:lnTo>
                  <a:pt x="472" y="1276"/>
                </a:lnTo>
                <a:lnTo>
                  <a:pt x="486" y="1244"/>
                </a:lnTo>
                <a:lnTo>
                  <a:pt x="498" y="1210"/>
                </a:lnTo>
                <a:lnTo>
                  <a:pt x="508" y="1174"/>
                </a:lnTo>
                <a:lnTo>
                  <a:pt x="518" y="1138"/>
                </a:lnTo>
                <a:lnTo>
                  <a:pt x="526" y="1102"/>
                </a:lnTo>
                <a:lnTo>
                  <a:pt x="534" y="1064"/>
                </a:lnTo>
                <a:lnTo>
                  <a:pt x="542" y="1024"/>
                </a:lnTo>
                <a:lnTo>
                  <a:pt x="546" y="984"/>
                </a:lnTo>
                <a:lnTo>
                  <a:pt x="552" y="942"/>
                </a:lnTo>
                <a:lnTo>
                  <a:pt x="554" y="900"/>
                </a:lnTo>
                <a:lnTo>
                  <a:pt x="556" y="856"/>
                </a:lnTo>
                <a:lnTo>
                  <a:pt x="556" y="814"/>
                </a:lnTo>
                <a:lnTo>
                  <a:pt x="556" y="770"/>
                </a:lnTo>
                <a:lnTo>
                  <a:pt x="554" y="726"/>
                </a:lnTo>
                <a:lnTo>
                  <a:pt x="552" y="684"/>
                </a:lnTo>
                <a:lnTo>
                  <a:pt x="546" y="642"/>
                </a:lnTo>
                <a:lnTo>
                  <a:pt x="542" y="602"/>
                </a:lnTo>
                <a:lnTo>
                  <a:pt x="534" y="562"/>
                </a:lnTo>
                <a:lnTo>
                  <a:pt x="526" y="524"/>
                </a:lnTo>
                <a:lnTo>
                  <a:pt x="518" y="488"/>
                </a:lnTo>
                <a:lnTo>
                  <a:pt x="508" y="452"/>
                </a:lnTo>
                <a:lnTo>
                  <a:pt x="498" y="416"/>
                </a:lnTo>
                <a:lnTo>
                  <a:pt x="486" y="384"/>
                </a:lnTo>
                <a:lnTo>
                  <a:pt x="472" y="352"/>
                </a:lnTo>
                <a:lnTo>
                  <a:pt x="460" y="320"/>
                </a:lnTo>
                <a:lnTo>
                  <a:pt x="446" y="292"/>
                </a:lnTo>
                <a:lnTo>
                  <a:pt x="430" y="264"/>
                </a:lnTo>
                <a:lnTo>
                  <a:pt x="414" y="238"/>
                </a:lnTo>
                <a:close/>
              </a:path>
            </a:pathLst>
          </a:custGeom>
          <a:solidFill>
            <a:srgbClr val="75ADFF"/>
          </a:solidFill>
          <a:ln w="12700" cap="flat" cmpd="sng">
            <a:solidFill>
              <a:srgbClr val="579B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081" name="Freeform 10"/>
          <p:cNvSpPr>
            <a:spLocks/>
          </p:cNvSpPr>
          <p:nvPr/>
        </p:nvSpPr>
        <p:spPr bwMode="auto">
          <a:xfrm rot="5400000">
            <a:off x="3031331" y="1351757"/>
            <a:ext cx="738187" cy="2997200"/>
          </a:xfrm>
          <a:custGeom>
            <a:avLst/>
            <a:gdLst>
              <a:gd name="T0" fmla="*/ 684233 w 602"/>
              <a:gd name="T1" fmla="*/ 890449 h 1858"/>
              <a:gd name="T2" fmla="*/ 649899 w 602"/>
              <a:gd name="T3" fmla="*/ 735588 h 1858"/>
              <a:gd name="T4" fmla="*/ 608207 w 602"/>
              <a:gd name="T5" fmla="*/ 593633 h 1858"/>
              <a:gd name="T6" fmla="*/ 559158 w 602"/>
              <a:gd name="T7" fmla="*/ 471035 h 1858"/>
              <a:gd name="T8" fmla="*/ 505204 w 602"/>
              <a:gd name="T9" fmla="*/ 361342 h 1858"/>
              <a:gd name="T10" fmla="*/ 470870 w 602"/>
              <a:gd name="T11" fmla="*/ 306495 h 1858"/>
              <a:gd name="T12" fmla="*/ 394844 w 602"/>
              <a:gd name="T13" fmla="*/ 219386 h 1858"/>
              <a:gd name="T14" fmla="*/ 355605 w 602"/>
              <a:gd name="T15" fmla="*/ 187123 h 1858"/>
              <a:gd name="T16" fmla="*/ 0 w 602"/>
              <a:gd name="T17" fmla="*/ 0 h 1858"/>
              <a:gd name="T18" fmla="*/ 39239 w 602"/>
              <a:gd name="T19" fmla="*/ 29036 h 1858"/>
              <a:gd name="T20" fmla="*/ 110360 w 602"/>
              <a:gd name="T21" fmla="*/ 109693 h 1858"/>
              <a:gd name="T22" fmla="*/ 147147 w 602"/>
              <a:gd name="T23" fmla="*/ 158087 h 1858"/>
              <a:gd name="T24" fmla="*/ 196196 w 602"/>
              <a:gd name="T25" fmla="*/ 245196 h 1858"/>
              <a:gd name="T26" fmla="*/ 245245 w 602"/>
              <a:gd name="T27" fmla="*/ 348437 h 1858"/>
              <a:gd name="T28" fmla="*/ 286936 w 602"/>
              <a:gd name="T29" fmla="*/ 458130 h 1858"/>
              <a:gd name="T30" fmla="*/ 326176 w 602"/>
              <a:gd name="T31" fmla="*/ 583954 h 1858"/>
              <a:gd name="T32" fmla="*/ 350700 w 602"/>
              <a:gd name="T33" fmla="*/ 680742 h 1858"/>
              <a:gd name="T34" fmla="*/ 392392 w 602"/>
              <a:gd name="T35" fmla="*/ 893675 h 1858"/>
              <a:gd name="T36" fmla="*/ 421821 w 602"/>
              <a:gd name="T37" fmla="*/ 1125966 h 1858"/>
              <a:gd name="T38" fmla="*/ 436536 w 602"/>
              <a:gd name="T39" fmla="*/ 1371163 h 1858"/>
              <a:gd name="T40" fmla="*/ 438988 w 602"/>
              <a:gd name="T41" fmla="*/ 1500213 h 1858"/>
              <a:gd name="T42" fmla="*/ 431631 w 602"/>
              <a:gd name="T43" fmla="*/ 1748636 h 1858"/>
              <a:gd name="T44" fmla="*/ 409559 w 602"/>
              <a:gd name="T45" fmla="*/ 1987379 h 1858"/>
              <a:gd name="T46" fmla="*/ 372772 w 602"/>
              <a:gd name="T47" fmla="*/ 2209991 h 1858"/>
              <a:gd name="T48" fmla="*/ 326176 w 602"/>
              <a:gd name="T49" fmla="*/ 2413246 h 1858"/>
              <a:gd name="T50" fmla="*/ 306556 w 602"/>
              <a:gd name="T51" fmla="*/ 2477771 h 1858"/>
              <a:gd name="T52" fmla="*/ 267317 w 602"/>
              <a:gd name="T53" fmla="*/ 2597143 h 1858"/>
              <a:gd name="T54" fmla="*/ 220720 w 602"/>
              <a:gd name="T55" fmla="*/ 2703610 h 1858"/>
              <a:gd name="T56" fmla="*/ 171671 w 602"/>
              <a:gd name="T57" fmla="*/ 2797172 h 1858"/>
              <a:gd name="T58" fmla="*/ 147147 w 602"/>
              <a:gd name="T59" fmla="*/ 2839113 h 1858"/>
              <a:gd name="T60" fmla="*/ 76026 w 602"/>
              <a:gd name="T61" fmla="*/ 2929448 h 1858"/>
              <a:gd name="T62" fmla="*/ 0 w 602"/>
              <a:gd name="T63" fmla="*/ 2997200 h 1858"/>
              <a:gd name="T64" fmla="*/ 355605 w 602"/>
              <a:gd name="T65" fmla="*/ 2810077 h 1858"/>
              <a:gd name="T66" fmla="*/ 375225 w 602"/>
              <a:gd name="T67" fmla="*/ 2793945 h 1858"/>
              <a:gd name="T68" fmla="*/ 434083 w 602"/>
              <a:gd name="T69" fmla="*/ 2735873 h 1858"/>
              <a:gd name="T70" fmla="*/ 505204 w 602"/>
              <a:gd name="T71" fmla="*/ 2635858 h 1858"/>
              <a:gd name="T72" fmla="*/ 532181 w 602"/>
              <a:gd name="T73" fmla="*/ 2584238 h 1858"/>
              <a:gd name="T74" fmla="*/ 583683 w 602"/>
              <a:gd name="T75" fmla="*/ 2468093 h 1858"/>
              <a:gd name="T76" fmla="*/ 630279 w 602"/>
              <a:gd name="T77" fmla="*/ 2332589 h 1858"/>
              <a:gd name="T78" fmla="*/ 667066 w 602"/>
              <a:gd name="T79" fmla="*/ 2187408 h 1858"/>
              <a:gd name="T80" fmla="*/ 684233 w 602"/>
              <a:gd name="T81" fmla="*/ 2106751 h 1858"/>
              <a:gd name="T82" fmla="*/ 708758 w 602"/>
              <a:gd name="T83" fmla="*/ 1964795 h 1858"/>
              <a:gd name="T84" fmla="*/ 725925 w 602"/>
              <a:gd name="T85" fmla="*/ 1816387 h 1858"/>
              <a:gd name="T86" fmla="*/ 735735 w 602"/>
              <a:gd name="T87" fmla="*/ 1661526 h 1858"/>
              <a:gd name="T88" fmla="*/ 738187 w 602"/>
              <a:gd name="T89" fmla="*/ 1500213 h 1858"/>
              <a:gd name="T90" fmla="*/ 738187 w 602"/>
              <a:gd name="T91" fmla="*/ 1416330 h 1858"/>
              <a:gd name="T92" fmla="*/ 730830 w 602"/>
              <a:gd name="T93" fmla="*/ 1258243 h 1858"/>
              <a:gd name="T94" fmla="*/ 716115 w 602"/>
              <a:gd name="T95" fmla="*/ 1106609 h 1858"/>
              <a:gd name="T96" fmla="*/ 696495 w 602"/>
              <a:gd name="T97" fmla="*/ 958201 h 1858"/>
              <a:gd name="T98" fmla="*/ 684233 w 602"/>
              <a:gd name="T99" fmla="*/ 890449 h 185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602" h="1858">
                <a:moveTo>
                  <a:pt x="558" y="552"/>
                </a:moveTo>
                <a:lnTo>
                  <a:pt x="558" y="552"/>
                </a:lnTo>
                <a:lnTo>
                  <a:pt x="544" y="502"/>
                </a:lnTo>
                <a:lnTo>
                  <a:pt x="530" y="456"/>
                </a:lnTo>
                <a:lnTo>
                  <a:pt x="514" y="412"/>
                </a:lnTo>
                <a:lnTo>
                  <a:pt x="496" y="368"/>
                </a:lnTo>
                <a:lnTo>
                  <a:pt x="476" y="328"/>
                </a:lnTo>
                <a:lnTo>
                  <a:pt x="456" y="292"/>
                </a:lnTo>
                <a:lnTo>
                  <a:pt x="434" y="256"/>
                </a:lnTo>
                <a:lnTo>
                  <a:pt x="412" y="224"/>
                </a:lnTo>
                <a:lnTo>
                  <a:pt x="384" y="190"/>
                </a:lnTo>
                <a:lnTo>
                  <a:pt x="354" y="162"/>
                </a:lnTo>
                <a:lnTo>
                  <a:pt x="322" y="136"/>
                </a:lnTo>
                <a:lnTo>
                  <a:pt x="306" y="126"/>
                </a:lnTo>
                <a:lnTo>
                  <a:pt x="290" y="116"/>
                </a:lnTo>
                <a:lnTo>
                  <a:pt x="242" y="98"/>
                </a:lnTo>
                <a:lnTo>
                  <a:pt x="0" y="0"/>
                </a:lnTo>
                <a:lnTo>
                  <a:pt x="32" y="18"/>
                </a:lnTo>
                <a:lnTo>
                  <a:pt x="62" y="42"/>
                </a:lnTo>
                <a:lnTo>
                  <a:pt x="90" y="68"/>
                </a:lnTo>
                <a:lnTo>
                  <a:pt x="120" y="98"/>
                </a:lnTo>
                <a:lnTo>
                  <a:pt x="140" y="124"/>
                </a:lnTo>
                <a:lnTo>
                  <a:pt x="160" y="152"/>
                </a:lnTo>
                <a:lnTo>
                  <a:pt x="180" y="182"/>
                </a:lnTo>
                <a:lnTo>
                  <a:pt x="200" y="216"/>
                </a:lnTo>
                <a:lnTo>
                  <a:pt x="218" y="248"/>
                </a:lnTo>
                <a:lnTo>
                  <a:pt x="234" y="284"/>
                </a:lnTo>
                <a:lnTo>
                  <a:pt x="250" y="322"/>
                </a:lnTo>
                <a:lnTo>
                  <a:pt x="266" y="362"/>
                </a:lnTo>
                <a:lnTo>
                  <a:pt x="286" y="422"/>
                </a:lnTo>
                <a:lnTo>
                  <a:pt x="304" y="488"/>
                </a:lnTo>
                <a:lnTo>
                  <a:pt x="320" y="554"/>
                </a:lnTo>
                <a:lnTo>
                  <a:pt x="334" y="626"/>
                </a:lnTo>
                <a:lnTo>
                  <a:pt x="344" y="698"/>
                </a:lnTo>
                <a:lnTo>
                  <a:pt x="352" y="774"/>
                </a:lnTo>
                <a:lnTo>
                  <a:pt x="356" y="850"/>
                </a:lnTo>
                <a:lnTo>
                  <a:pt x="358" y="930"/>
                </a:lnTo>
                <a:lnTo>
                  <a:pt x="356" y="1008"/>
                </a:lnTo>
                <a:lnTo>
                  <a:pt x="352" y="1084"/>
                </a:lnTo>
                <a:lnTo>
                  <a:pt x="344" y="1160"/>
                </a:lnTo>
                <a:lnTo>
                  <a:pt x="334" y="1232"/>
                </a:lnTo>
                <a:lnTo>
                  <a:pt x="320" y="1304"/>
                </a:lnTo>
                <a:lnTo>
                  <a:pt x="304" y="1370"/>
                </a:lnTo>
                <a:lnTo>
                  <a:pt x="286" y="1436"/>
                </a:lnTo>
                <a:lnTo>
                  <a:pt x="266" y="1496"/>
                </a:lnTo>
                <a:lnTo>
                  <a:pt x="250" y="1536"/>
                </a:lnTo>
                <a:lnTo>
                  <a:pt x="234" y="1574"/>
                </a:lnTo>
                <a:lnTo>
                  <a:pt x="218" y="1610"/>
                </a:lnTo>
                <a:lnTo>
                  <a:pt x="200" y="1644"/>
                </a:lnTo>
                <a:lnTo>
                  <a:pt x="180" y="1676"/>
                </a:lnTo>
                <a:lnTo>
                  <a:pt x="160" y="1706"/>
                </a:lnTo>
                <a:lnTo>
                  <a:pt x="140" y="1734"/>
                </a:lnTo>
                <a:lnTo>
                  <a:pt x="120" y="1760"/>
                </a:lnTo>
                <a:lnTo>
                  <a:pt x="90" y="1790"/>
                </a:lnTo>
                <a:lnTo>
                  <a:pt x="62" y="1816"/>
                </a:lnTo>
                <a:lnTo>
                  <a:pt x="32" y="1840"/>
                </a:lnTo>
                <a:lnTo>
                  <a:pt x="0" y="1858"/>
                </a:lnTo>
                <a:lnTo>
                  <a:pt x="242" y="1760"/>
                </a:lnTo>
                <a:lnTo>
                  <a:pt x="290" y="1742"/>
                </a:lnTo>
                <a:lnTo>
                  <a:pt x="306" y="1732"/>
                </a:lnTo>
                <a:lnTo>
                  <a:pt x="322" y="1722"/>
                </a:lnTo>
                <a:lnTo>
                  <a:pt x="354" y="1696"/>
                </a:lnTo>
                <a:lnTo>
                  <a:pt x="384" y="1668"/>
                </a:lnTo>
                <a:lnTo>
                  <a:pt x="412" y="1634"/>
                </a:lnTo>
                <a:lnTo>
                  <a:pt x="434" y="1602"/>
                </a:lnTo>
                <a:lnTo>
                  <a:pt x="456" y="1566"/>
                </a:lnTo>
                <a:lnTo>
                  <a:pt x="476" y="1530"/>
                </a:lnTo>
                <a:lnTo>
                  <a:pt x="496" y="1490"/>
                </a:lnTo>
                <a:lnTo>
                  <a:pt x="514" y="1446"/>
                </a:lnTo>
                <a:lnTo>
                  <a:pt x="530" y="1402"/>
                </a:lnTo>
                <a:lnTo>
                  <a:pt x="544" y="1356"/>
                </a:lnTo>
                <a:lnTo>
                  <a:pt x="558" y="1306"/>
                </a:lnTo>
                <a:lnTo>
                  <a:pt x="568" y="1264"/>
                </a:lnTo>
                <a:lnTo>
                  <a:pt x="578" y="1218"/>
                </a:lnTo>
                <a:lnTo>
                  <a:pt x="584" y="1172"/>
                </a:lnTo>
                <a:lnTo>
                  <a:pt x="592" y="1126"/>
                </a:lnTo>
                <a:lnTo>
                  <a:pt x="596" y="1078"/>
                </a:lnTo>
                <a:lnTo>
                  <a:pt x="600" y="1030"/>
                </a:lnTo>
                <a:lnTo>
                  <a:pt x="602" y="980"/>
                </a:lnTo>
                <a:lnTo>
                  <a:pt x="602" y="930"/>
                </a:lnTo>
                <a:lnTo>
                  <a:pt x="602" y="878"/>
                </a:lnTo>
                <a:lnTo>
                  <a:pt x="600" y="828"/>
                </a:lnTo>
                <a:lnTo>
                  <a:pt x="596" y="780"/>
                </a:lnTo>
                <a:lnTo>
                  <a:pt x="592" y="732"/>
                </a:lnTo>
                <a:lnTo>
                  <a:pt x="584" y="686"/>
                </a:lnTo>
                <a:lnTo>
                  <a:pt x="578" y="640"/>
                </a:lnTo>
                <a:lnTo>
                  <a:pt x="568" y="594"/>
                </a:lnTo>
                <a:lnTo>
                  <a:pt x="558" y="552"/>
                </a:lnTo>
                <a:close/>
              </a:path>
            </a:pathLst>
          </a:custGeom>
          <a:solidFill>
            <a:srgbClr val="579BFF"/>
          </a:solidFill>
          <a:ln w="12700" cap="flat" cmpd="sng">
            <a:solidFill>
              <a:srgbClr val="579B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082" name="Freeform 13"/>
          <p:cNvSpPr>
            <a:spLocks/>
          </p:cNvSpPr>
          <p:nvPr/>
        </p:nvSpPr>
        <p:spPr bwMode="auto">
          <a:xfrm rot="5400000">
            <a:off x="2809081" y="792957"/>
            <a:ext cx="1173163" cy="3086100"/>
          </a:xfrm>
          <a:custGeom>
            <a:avLst/>
            <a:gdLst>
              <a:gd name="T0" fmla="*/ 1118415 w 1200"/>
              <a:gd name="T1" fmla="*/ 889826 h 2400"/>
              <a:gd name="T2" fmla="*/ 1071489 w 1200"/>
              <a:gd name="T3" fmla="*/ 671227 h 2400"/>
              <a:gd name="T4" fmla="*/ 1010875 w 1200"/>
              <a:gd name="T5" fmla="*/ 475774 h 2400"/>
              <a:gd name="T6" fmla="*/ 956128 w 1200"/>
              <a:gd name="T7" fmla="*/ 342043 h 2400"/>
              <a:gd name="T8" fmla="*/ 883783 w 1200"/>
              <a:gd name="T9" fmla="*/ 210884 h 2400"/>
              <a:gd name="T10" fmla="*/ 844677 w 1200"/>
              <a:gd name="T11" fmla="*/ 156877 h 2400"/>
              <a:gd name="T12" fmla="*/ 760601 w 1200"/>
              <a:gd name="T13" fmla="*/ 66866 h 2400"/>
              <a:gd name="T14" fmla="*/ 696077 w 1200"/>
              <a:gd name="T15" fmla="*/ 25718 h 2400"/>
              <a:gd name="T16" fmla="*/ 586582 w 1200"/>
              <a:gd name="T17" fmla="*/ 0 h 2400"/>
              <a:gd name="T18" fmla="*/ 525968 w 1200"/>
              <a:gd name="T19" fmla="*/ 7715 h 2400"/>
              <a:gd name="T20" fmla="*/ 439936 w 1200"/>
              <a:gd name="T21" fmla="*/ 46292 h 2400"/>
              <a:gd name="T22" fmla="*/ 357815 w 1200"/>
              <a:gd name="T23" fmla="*/ 120872 h 2400"/>
              <a:gd name="T24" fmla="*/ 281559 w 1200"/>
              <a:gd name="T25" fmla="*/ 221171 h 2400"/>
              <a:gd name="T26" fmla="*/ 213125 w 1200"/>
              <a:gd name="T27" fmla="*/ 352330 h 2400"/>
              <a:gd name="T28" fmla="*/ 152511 w 1200"/>
              <a:gd name="T29" fmla="*/ 504063 h 2400"/>
              <a:gd name="T30" fmla="*/ 99719 w 1200"/>
              <a:gd name="T31" fmla="*/ 678942 h 2400"/>
              <a:gd name="T32" fmla="*/ 58658 w 1200"/>
              <a:gd name="T33" fmla="*/ 871823 h 2400"/>
              <a:gd name="T34" fmla="*/ 25419 w 1200"/>
              <a:gd name="T35" fmla="*/ 1082707 h 2400"/>
              <a:gd name="T36" fmla="*/ 5866 w 1200"/>
              <a:gd name="T37" fmla="*/ 1306449 h 2400"/>
              <a:gd name="T38" fmla="*/ 0 w 1200"/>
              <a:gd name="T39" fmla="*/ 1543050 h 2400"/>
              <a:gd name="T40" fmla="*/ 1955 w 1200"/>
              <a:gd name="T41" fmla="*/ 1699927 h 2400"/>
              <a:gd name="T42" fmla="*/ 17597 w 1200"/>
              <a:gd name="T43" fmla="*/ 1926241 h 2400"/>
              <a:gd name="T44" fmla="*/ 46927 w 1200"/>
              <a:gd name="T45" fmla="*/ 2142268 h 2400"/>
              <a:gd name="T46" fmla="*/ 84077 w 1200"/>
              <a:gd name="T47" fmla="*/ 2342864 h 2400"/>
              <a:gd name="T48" fmla="*/ 132958 w 1200"/>
              <a:gd name="T49" fmla="*/ 2522887 h 2400"/>
              <a:gd name="T50" fmla="*/ 191617 w 1200"/>
              <a:gd name="T51" fmla="*/ 2684907 h 2400"/>
              <a:gd name="T52" fmla="*/ 258096 w 1200"/>
              <a:gd name="T53" fmla="*/ 2821210 h 2400"/>
              <a:gd name="T54" fmla="*/ 332396 w 1200"/>
              <a:gd name="T55" fmla="*/ 2931795 h 2400"/>
              <a:gd name="T56" fmla="*/ 412562 w 1200"/>
              <a:gd name="T57" fmla="*/ 3016663 h 2400"/>
              <a:gd name="T58" fmla="*/ 496639 w 1200"/>
              <a:gd name="T59" fmla="*/ 3068098 h 2400"/>
              <a:gd name="T60" fmla="*/ 586582 w 1200"/>
              <a:gd name="T61" fmla="*/ 3086100 h 2400"/>
              <a:gd name="T62" fmla="*/ 660882 w 1200"/>
              <a:gd name="T63" fmla="*/ 3073241 h 2400"/>
              <a:gd name="T64" fmla="*/ 731272 w 1200"/>
              <a:gd name="T65" fmla="*/ 3037237 h 2400"/>
              <a:gd name="T66" fmla="*/ 817304 w 1200"/>
              <a:gd name="T67" fmla="*/ 2960084 h 2400"/>
              <a:gd name="T68" fmla="*/ 864230 w 1200"/>
              <a:gd name="T69" fmla="*/ 2900934 h 2400"/>
              <a:gd name="T70" fmla="*/ 920933 w 1200"/>
              <a:gd name="T71" fmla="*/ 2810923 h 2400"/>
              <a:gd name="T72" fmla="*/ 987412 w 1200"/>
              <a:gd name="T73" fmla="*/ 2666905 h 2400"/>
              <a:gd name="T74" fmla="*/ 1051936 w 1200"/>
              <a:gd name="T75" fmla="*/ 2481739 h 2400"/>
              <a:gd name="T76" fmla="*/ 1104728 w 1200"/>
              <a:gd name="T77" fmla="*/ 2268284 h 2400"/>
              <a:gd name="T78" fmla="*/ 1130147 w 1200"/>
              <a:gd name="T79" fmla="*/ 2116550 h 2400"/>
              <a:gd name="T80" fmla="*/ 1155566 w 1200"/>
              <a:gd name="T81" fmla="*/ 1910810 h 2400"/>
              <a:gd name="T82" fmla="*/ 1171208 w 1200"/>
              <a:gd name="T83" fmla="*/ 1692212 h 2400"/>
              <a:gd name="T84" fmla="*/ 1173163 w 1200"/>
              <a:gd name="T85" fmla="*/ 1543050 h 2400"/>
              <a:gd name="T86" fmla="*/ 1167297 w 1200"/>
              <a:gd name="T87" fmla="*/ 1316736 h 2400"/>
              <a:gd name="T88" fmla="*/ 1149700 w 1200"/>
              <a:gd name="T89" fmla="*/ 1103281 h 2400"/>
              <a:gd name="T90" fmla="*/ 1130147 w 1200"/>
              <a:gd name="T91" fmla="*/ 966978 h 240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00" h="2400">
                <a:moveTo>
                  <a:pt x="1156" y="752"/>
                </a:moveTo>
                <a:lnTo>
                  <a:pt x="1156" y="752"/>
                </a:lnTo>
                <a:lnTo>
                  <a:pt x="1144" y="692"/>
                </a:lnTo>
                <a:lnTo>
                  <a:pt x="1130" y="634"/>
                </a:lnTo>
                <a:lnTo>
                  <a:pt x="1112" y="576"/>
                </a:lnTo>
                <a:lnTo>
                  <a:pt x="1096" y="522"/>
                </a:lnTo>
                <a:lnTo>
                  <a:pt x="1076" y="468"/>
                </a:lnTo>
                <a:lnTo>
                  <a:pt x="1056" y="418"/>
                </a:lnTo>
                <a:lnTo>
                  <a:pt x="1034" y="370"/>
                </a:lnTo>
                <a:lnTo>
                  <a:pt x="1010" y="324"/>
                </a:lnTo>
                <a:lnTo>
                  <a:pt x="978" y="266"/>
                </a:lnTo>
                <a:lnTo>
                  <a:pt x="942" y="212"/>
                </a:lnTo>
                <a:lnTo>
                  <a:pt x="922" y="188"/>
                </a:lnTo>
                <a:lnTo>
                  <a:pt x="904" y="164"/>
                </a:lnTo>
                <a:lnTo>
                  <a:pt x="884" y="142"/>
                </a:lnTo>
                <a:lnTo>
                  <a:pt x="864" y="122"/>
                </a:lnTo>
                <a:lnTo>
                  <a:pt x="836" y="96"/>
                </a:lnTo>
                <a:lnTo>
                  <a:pt x="808" y="72"/>
                </a:lnTo>
                <a:lnTo>
                  <a:pt x="778" y="52"/>
                </a:lnTo>
                <a:lnTo>
                  <a:pt x="748" y="36"/>
                </a:lnTo>
                <a:lnTo>
                  <a:pt x="712" y="20"/>
                </a:lnTo>
                <a:lnTo>
                  <a:pt x="676" y="8"/>
                </a:lnTo>
                <a:lnTo>
                  <a:pt x="638" y="2"/>
                </a:lnTo>
                <a:lnTo>
                  <a:pt x="600" y="0"/>
                </a:lnTo>
                <a:lnTo>
                  <a:pt x="570" y="0"/>
                </a:lnTo>
                <a:lnTo>
                  <a:pt x="538" y="6"/>
                </a:lnTo>
                <a:lnTo>
                  <a:pt x="508" y="12"/>
                </a:lnTo>
                <a:lnTo>
                  <a:pt x="478" y="24"/>
                </a:lnTo>
                <a:lnTo>
                  <a:pt x="450" y="36"/>
                </a:lnTo>
                <a:lnTo>
                  <a:pt x="422" y="52"/>
                </a:lnTo>
                <a:lnTo>
                  <a:pt x="394" y="72"/>
                </a:lnTo>
                <a:lnTo>
                  <a:pt x="366" y="94"/>
                </a:lnTo>
                <a:lnTo>
                  <a:pt x="340" y="118"/>
                </a:lnTo>
                <a:lnTo>
                  <a:pt x="314" y="144"/>
                </a:lnTo>
                <a:lnTo>
                  <a:pt x="288" y="172"/>
                </a:lnTo>
                <a:lnTo>
                  <a:pt x="264" y="204"/>
                </a:lnTo>
                <a:lnTo>
                  <a:pt x="240" y="238"/>
                </a:lnTo>
                <a:lnTo>
                  <a:pt x="218" y="274"/>
                </a:lnTo>
                <a:lnTo>
                  <a:pt x="196" y="310"/>
                </a:lnTo>
                <a:lnTo>
                  <a:pt x="176" y="350"/>
                </a:lnTo>
                <a:lnTo>
                  <a:pt x="156" y="392"/>
                </a:lnTo>
                <a:lnTo>
                  <a:pt x="136" y="436"/>
                </a:lnTo>
                <a:lnTo>
                  <a:pt x="120" y="482"/>
                </a:lnTo>
                <a:lnTo>
                  <a:pt x="102" y="528"/>
                </a:lnTo>
                <a:lnTo>
                  <a:pt x="86" y="576"/>
                </a:lnTo>
                <a:lnTo>
                  <a:pt x="72" y="628"/>
                </a:lnTo>
                <a:lnTo>
                  <a:pt x="60" y="678"/>
                </a:lnTo>
                <a:lnTo>
                  <a:pt x="48" y="732"/>
                </a:lnTo>
                <a:lnTo>
                  <a:pt x="36" y="786"/>
                </a:lnTo>
                <a:lnTo>
                  <a:pt x="26" y="842"/>
                </a:lnTo>
                <a:lnTo>
                  <a:pt x="18" y="900"/>
                </a:lnTo>
                <a:lnTo>
                  <a:pt x="12" y="958"/>
                </a:lnTo>
                <a:lnTo>
                  <a:pt x="6" y="1016"/>
                </a:lnTo>
                <a:lnTo>
                  <a:pt x="2" y="1076"/>
                </a:lnTo>
                <a:lnTo>
                  <a:pt x="0" y="1138"/>
                </a:lnTo>
                <a:lnTo>
                  <a:pt x="0" y="1200"/>
                </a:lnTo>
                <a:lnTo>
                  <a:pt x="0" y="1260"/>
                </a:lnTo>
                <a:lnTo>
                  <a:pt x="2" y="1322"/>
                </a:lnTo>
                <a:lnTo>
                  <a:pt x="6" y="1382"/>
                </a:lnTo>
                <a:lnTo>
                  <a:pt x="12" y="1440"/>
                </a:lnTo>
                <a:lnTo>
                  <a:pt x="18" y="1498"/>
                </a:lnTo>
                <a:lnTo>
                  <a:pt x="26" y="1556"/>
                </a:lnTo>
                <a:lnTo>
                  <a:pt x="36" y="1612"/>
                </a:lnTo>
                <a:lnTo>
                  <a:pt x="48" y="1666"/>
                </a:lnTo>
                <a:lnTo>
                  <a:pt x="60" y="1720"/>
                </a:lnTo>
                <a:lnTo>
                  <a:pt x="72" y="1772"/>
                </a:lnTo>
                <a:lnTo>
                  <a:pt x="86" y="1822"/>
                </a:lnTo>
                <a:lnTo>
                  <a:pt x="102" y="1870"/>
                </a:lnTo>
                <a:lnTo>
                  <a:pt x="120" y="1916"/>
                </a:lnTo>
                <a:lnTo>
                  <a:pt x="136" y="1962"/>
                </a:lnTo>
                <a:lnTo>
                  <a:pt x="156" y="2006"/>
                </a:lnTo>
                <a:lnTo>
                  <a:pt x="176" y="2048"/>
                </a:lnTo>
                <a:lnTo>
                  <a:pt x="196" y="2088"/>
                </a:lnTo>
                <a:lnTo>
                  <a:pt x="218" y="2124"/>
                </a:lnTo>
                <a:lnTo>
                  <a:pt x="240" y="2160"/>
                </a:lnTo>
                <a:lnTo>
                  <a:pt x="264" y="2194"/>
                </a:lnTo>
                <a:lnTo>
                  <a:pt x="288" y="2226"/>
                </a:lnTo>
                <a:lnTo>
                  <a:pt x="314" y="2254"/>
                </a:lnTo>
                <a:lnTo>
                  <a:pt x="340" y="2280"/>
                </a:lnTo>
                <a:lnTo>
                  <a:pt x="366" y="2304"/>
                </a:lnTo>
                <a:lnTo>
                  <a:pt x="394" y="2326"/>
                </a:lnTo>
                <a:lnTo>
                  <a:pt x="422" y="2346"/>
                </a:lnTo>
                <a:lnTo>
                  <a:pt x="450" y="2362"/>
                </a:lnTo>
                <a:lnTo>
                  <a:pt x="478" y="2374"/>
                </a:lnTo>
                <a:lnTo>
                  <a:pt x="508" y="2386"/>
                </a:lnTo>
                <a:lnTo>
                  <a:pt x="538" y="2392"/>
                </a:lnTo>
                <a:lnTo>
                  <a:pt x="570" y="2398"/>
                </a:lnTo>
                <a:lnTo>
                  <a:pt x="600" y="2400"/>
                </a:lnTo>
                <a:lnTo>
                  <a:pt x="638" y="2396"/>
                </a:lnTo>
                <a:lnTo>
                  <a:pt x="676" y="2390"/>
                </a:lnTo>
                <a:lnTo>
                  <a:pt x="712" y="2378"/>
                </a:lnTo>
                <a:lnTo>
                  <a:pt x="748" y="2362"/>
                </a:lnTo>
                <a:lnTo>
                  <a:pt x="778" y="2346"/>
                </a:lnTo>
                <a:lnTo>
                  <a:pt x="808" y="2326"/>
                </a:lnTo>
                <a:lnTo>
                  <a:pt x="836" y="2302"/>
                </a:lnTo>
                <a:lnTo>
                  <a:pt x="864" y="2276"/>
                </a:lnTo>
                <a:lnTo>
                  <a:pt x="884" y="2256"/>
                </a:lnTo>
                <a:lnTo>
                  <a:pt x="904" y="2234"/>
                </a:lnTo>
                <a:lnTo>
                  <a:pt x="922" y="2210"/>
                </a:lnTo>
                <a:lnTo>
                  <a:pt x="942" y="2186"/>
                </a:lnTo>
                <a:lnTo>
                  <a:pt x="978" y="2132"/>
                </a:lnTo>
                <a:lnTo>
                  <a:pt x="1010" y="2074"/>
                </a:lnTo>
                <a:lnTo>
                  <a:pt x="1034" y="2028"/>
                </a:lnTo>
                <a:lnTo>
                  <a:pt x="1056" y="1980"/>
                </a:lnTo>
                <a:lnTo>
                  <a:pt x="1076" y="1930"/>
                </a:lnTo>
                <a:lnTo>
                  <a:pt x="1096" y="1876"/>
                </a:lnTo>
                <a:lnTo>
                  <a:pt x="1112" y="1822"/>
                </a:lnTo>
                <a:lnTo>
                  <a:pt x="1130" y="1764"/>
                </a:lnTo>
                <a:lnTo>
                  <a:pt x="1144" y="1706"/>
                </a:lnTo>
                <a:lnTo>
                  <a:pt x="1156" y="1646"/>
                </a:lnTo>
                <a:lnTo>
                  <a:pt x="1166" y="1594"/>
                </a:lnTo>
                <a:lnTo>
                  <a:pt x="1176" y="1540"/>
                </a:lnTo>
                <a:lnTo>
                  <a:pt x="1182" y="1486"/>
                </a:lnTo>
                <a:lnTo>
                  <a:pt x="1188" y="1430"/>
                </a:lnTo>
                <a:lnTo>
                  <a:pt x="1194" y="1374"/>
                </a:lnTo>
                <a:lnTo>
                  <a:pt x="1198" y="1316"/>
                </a:lnTo>
                <a:lnTo>
                  <a:pt x="1200" y="1258"/>
                </a:lnTo>
                <a:lnTo>
                  <a:pt x="1200" y="1200"/>
                </a:lnTo>
                <a:lnTo>
                  <a:pt x="1200" y="1140"/>
                </a:lnTo>
                <a:lnTo>
                  <a:pt x="1198" y="1082"/>
                </a:lnTo>
                <a:lnTo>
                  <a:pt x="1194" y="1024"/>
                </a:lnTo>
                <a:lnTo>
                  <a:pt x="1188" y="968"/>
                </a:lnTo>
                <a:lnTo>
                  <a:pt x="1182" y="912"/>
                </a:lnTo>
                <a:lnTo>
                  <a:pt x="1176" y="858"/>
                </a:lnTo>
                <a:lnTo>
                  <a:pt x="1166" y="804"/>
                </a:lnTo>
                <a:lnTo>
                  <a:pt x="1156" y="752"/>
                </a:lnTo>
                <a:close/>
              </a:path>
            </a:pathLst>
          </a:custGeom>
          <a:solidFill>
            <a:srgbClr val="7DB2FF"/>
          </a:solidFill>
          <a:ln w="12700" cmpd="sng">
            <a:solidFill>
              <a:srgbClr val="579BFF"/>
            </a:solidFill>
            <a:prstDash val="solid"/>
            <a:round/>
            <a:headEnd/>
            <a:tailEnd/>
          </a:ln>
        </p:spPr>
        <p:txBody>
          <a:bodyPr/>
          <a:lstStyle/>
          <a:p>
            <a:endParaRPr lang="en-GB"/>
          </a:p>
        </p:txBody>
      </p:sp>
      <p:sp>
        <p:nvSpPr>
          <p:cNvPr id="3083" name="Freeform 17"/>
          <p:cNvSpPr>
            <a:spLocks/>
          </p:cNvSpPr>
          <p:nvPr/>
        </p:nvSpPr>
        <p:spPr bwMode="auto">
          <a:xfrm rot="5400000">
            <a:off x="2885281" y="5277644"/>
            <a:ext cx="1030288" cy="374650"/>
          </a:xfrm>
          <a:custGeom>
            <a:avLst/>
            <a:gdLst>
              <a:gd name="T0" fmla="*/ 983680 w 840"/>
              <a:gd name="T1" fmla="*/ 0 h 226"/>
              <a:gd name="T2" fmla="*/ 878198 w 840"/>
              <a:gd name="T3" fmla="*/ 0 h 226"/>
              <a:gd name="T4" fmla="*/ 878198 w 840"/>
              <a:gd name="T5" fmla="*/ 0 h 226"/>
              <a:gd name="T6" fmla="*/ 0 w 840"/>
              <a:gd name="T7" fmla="*/ 0 h 226"/>
              <a:gd name="T8" fmla="*/ 0 w 840"/>
              <a:gd name="T9" fmla="*/ 3315 h 226"/>
              <a:gd name="T10" fmla="*/ 0 w 840"/>
              <a:gd name="T11" fmla="*/ 3315 h 226"/>
              <a:gd name="T12" fmla="*/ 0 w 840"/>
              <a:gd name="T13" fmla="*/ 3315 h 226"/>
              <a:gd name="T14" fmla="*/ 9812 w 840"/>
              <a:gd name="T15" fmla="*/ 16577 h 226"/>
              <a:gd name="T16" fmla="*/ 19625 w 840"/>
              <a:gd name="T17" fmla="*/ 33155 h 226"/>
              <a:gd name="T18" fmla="*/ 26984 w 840"/>
              <a:gd name="T19" fmla="*/ 53048 h 226"/>
              <a:gd name="T20" fmla="*/ 34343 w 840"/>
              <a:gd name="T21" fmla="*/ 72941 h 226"/>
              <a:gd name="T22" fmla="*/ 39249 w 840"/>
              <a:gd name="T23" fmla="*/ 99465 h 226"/>
              <a:gd name="T24" fmla="*/ 44155 w 840"/>
              <a:gd name="T25" fmla="*/ 125988 h 226"/>
              <a:gd name="T26" fmla="*/ 46608 w 840"/>
              <a:gd name="T27" fmla="*/ 155828 h 226"/>
              <a:gd name="T28" fmla="*/ 46608 w 840"/>
              <a:gd name="T29" fmla="*/ 188983 h 226"/>
              <a:gd name="T30" fmla="*/ 46608 w 840"/>
              <a:gd name="T31" fmla="*/ 188983 h 226"/>
              <a:gd name="T32" fmla="*/ 46608 w 840"/>
              <a:gd name="T33" fmla="*/ 218822 h 226"/>
              <a:gd name="T34" fmla="*/ 44155 w 840"/>
              <a:gd name="T35" fmla="*/ 248662 h 226"/>
              <a:gd name="T36" fmla="*/ 39249 w 840"/>
              <a:gd name="T37" fmla="*/ 275185 h 226"/>
              <a:gd name="T38" fmla="*/ 34343 w 840"/>
              <a:gd name="T39" fmla="*/ 301709 h 226"/>
              <a:gd name="T40" fmla="*/ 26984 w 840"/>
              <a:gd name="T41" fmla="*/ 324918 h 226"/>
              <a:gd name="T42" fmla="*/ 19625 w 840"/>
              <a:gd name="T43" fmla="*/ 344811 h 226"/>
              <a:gd name="T44" fmla="*/ 9812 w 840"/>
              <a:gd name="T45" fmla="*/ 361388 h 226"/>
              <a:gd name="T46" fmla="*/ 0 w 840"/>
              <a:gd name="T47" fmla="*/ 371335 h 226"/>
              <a:gd name="T48" fmla="*/ 0 w 840"/>
              <a:gd name="T49" fmla="*/ 374650 h 226"/>
              <a:gd name="T50" fmla="*/ 0 w 840"/>
              <a:gd name="T51" fmla="*/ 374650 h 226"/>
              <a:gd name="T52" fmla="*/ 900275 w 840"/>
              <a:gd name="T53" fmla="*/ 374650 h 226"/>
              <a:gd name="T54" fmla="*/ 981227 w 840"/>
              <a:gd name="T55" fmla="*/ 374650 h 226"/>
              <a:gd name="T56" fmla="*/ 983680 w 840"/>
              <a:gd name="T57" fmla="*/ 371335 h 226"/>
              <a:gd name="T58" fmla="*/ 983680 w 840"/>
              <a:gd name="T59" fmla="*/ 371335 h 226"/>
              <a:gd name="T60" fmla="*/ 993492 w 840"/>
              <a:gd name="T61" fmla="*/ 358073 h 226"/>
              <a:gd name="T62" fmla="*/ 1003304 w 840"/>
              <a:gd name="T63" fmla="*/ 341495 h 226"/>
              <a:gd name="T64" fmla="*/ 1010663 w 840"/>
              <a:gd name="T65" fmla="*/ 321602 h 226"/>
              <a:gd name="T66" fmla="*/ 1018023 w 840"/>
              <a:gd name="T67" fmla="*/ 298394 h 226"/>
              <a:gd name="T68" fmla="*/ 1022929 w 840"/>
              <a:gd name="T69" fmla="*/ 275185 h 226"/>
              <a:gd name="T70" fmla="*/ 1027835 w 840"/>
              <a:gd name="T71" fmla="*/ 248662 h 226"/>
              <a:gd name="T72" fmla="*/ 1030288 w 840"/>
              <a:gd name="T73" fmla="*/ 218822 h 226"/>
              <a:gd name="T74" fmla="*/ 1030288 w 840"/>
              <a:gd name="T75" fmla="*/ 188983 h 226"/>
              <a:gd name="T76" fmla="*/ 1030288 w 840"/>
              <a:gd name="T77" fmla="*/ 188983 h 226"/>
              <a:gd name="T78" fmla="*/ 1030288 w 840"/>
              <a:gd name="T79" fmla="*/ 155828 h 226"/>
              <a:gd name="T80" fmla="*/ 1027835 w 840"/>
              <a:gd name="T81" fmla="*/ 125988 h 226"/>
              <a:gd name="T82" fmla="*/ 1022929 w 840"/>
              <a:gd name="T83" fmla="*/ 99465 h 226"/>
              <a:gd name="T84" fmla="*/ 1018023 w 840"/>
              <a:gd name="T85" fmla="*/ 72941 h 226"/>
              <a:gd name="T86" fmla="*/ 1010663 w 840"/>
              <a:gd name="T87" fmla="*/ 49732 h 226"/>
              <a:gd name="T88" fmla="*/ 1000851 w 840"/>
              <a:gd name="T89" fmla="*/ 29839 h 226"/>
              <a:gd name="T90" fmla="*/ 993492 w 840"/>
              <a:gd name="T91" fmla="*/ 13262 h 226"/>
              <a:gd name="T92" fmla="*/ 983680 w 840"/>
              <a:gd name="T93" fmla="*/ 0 h 226"/>
              <a:gd name="T94" fmla="*/ 983680 w 840"/>
              <a:gd name="T95" fmla="*/ 0 h 22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840" h="226">
                <a:moveTo>
                  <a:pt x="802" y="0"/>
                </a:moveTo>
                <a:lnTo>
                  <a:pt x="716" y="0"/>
                </a:lnTo>
                <a:lnTo>
                  <a:pt x="0" y="0"/>
                </a:lnTo>
                <a:lnTo>
                  <a:pt x="0" y="2"/>
                </a:lnTo>
                <a:lnTo>
                  <a:pt x="8" y="10"/>
                </a:lnTo>
                <a:lnTo>
                  <a:pt x="16" y="20"/>
                </a:lnTo>
                <a:lnTo>
                  <a:pt x="22" y="32"/>
                </a:lnTo>
                <a:lnTo>
                  <a:pt x="28" y="44"/>
                </a:lnTo>
                <a:lnTo>
                  <a:pt x="32" y="60"/>
                </a:lnTo>
                <a:lnTo>
                  <a:pt x="36" y="76"/>
                </a:lnTo>
                <a:lnTo>
                  <a:pt x="38" y="94"/>
                </a:lnTo>
                <a:lnTo>
                  <a:pt x="38" y="114"/>
                </a:lnTo>
                <a:lnTo>
                  <a:pt x="38" y="132"/>
                </a:lnTo>
                <a:lnTo>
                  <a:pt x="36" y="150"/>
                </a:lnTo>
                <a:lnTo>
                  <a:pt x="32" y="166"/>
                </a:lnTo>
                <a:lnTo>
                  <a:pt x="28" y="182"/>
                </a:lnTo>
                <a:lnTo>
                  <a:pt x="22" y="196"/>
                </a:lnTo>
                <a:lnTo>
                  <a:pt x="16" y="208"/>
                </a:lnTo>
                <a:lnTo>
                  <a:pt x="8" y="218"/>
                </a:lnTo>
                <a:lnTo>
                  <a:pt x="0" y="224"/>
                </a:lnTo>
                <a:lnTo>
                  <a:pt x="0" y="226"/>
                </a:lnTo>
                <a:lnTo>
                  <a:pt x="734" y="226"/>
                </a:lnTo>
                <a:lnTo>
                  <a:pt x="800" y="226"/>
                </a:lnTo>
                <a:lnTo>
                  <a:pt x="802" y="224"/>
                </a:lnTo>
                <a:lnTo>
                  <a:pt x="810" y="216"/>
                </a:lnTo>
                <a:lnTo>
                  <a:pt x="818" y="206"/>
                </a:lnTo>
                <a:lnTo>
                  <a:pt x="824" y="194"/>
                </a:lnTo>
                <a:lnTo>
                  <a:pt x="830" y="180"/>
                </a:lnTo>
                <a:lnTo>
                  <a:pt x="834" y="166"/>
                </a:lnTo>
                <a:lnTo>
                  <a:pt x="838" y="150"/>
                </a:lnTo>
                <a:lnTo>
                  <a:pt x="840" y="132"/>
                </a:lnTo>
                <a:lnTo>
                  <a:pt x="840" y="114"/>
                </a:lnTo>
                <a:lnTo>
                  <a:pt x="840" y="94"/>
                </a:lnTo>
                <a:lnTo>
                  <a:pt x="838" y="76"/>
                </a:lnTo>
                <a:lnTo>
                  <a:pt x="834" y="60"/>
                </a:lnTo>
                <a:lnTo>
                  <a:pt x="830" y="44"/>
                </a:lnTo>
                <a:lnTo>
                  <a:pt x="824" y="30"/>
                </a:lnTo>
                <a:lnTo>
                  <a:pt x="816" y="18"/>
                </a:lnTo>
                <a:lnTo>
                  <a:pt x="810" y="8"/>
                </a:lnTo>
                <a:lnTo>
                  <a:pt x="802" y="0"/>
                </a:lnTo>
                <a:close/>
              </a:path>
            </a:pathLst>
          </a:custGeom>
          <a:solidFill>
            <a:srgbClr val="E1EDFF"/>
          </a:solidFill>
          <a:ln w="12700" cap="flat" cmpd="sng">
            <a:solidFill>
              <a:srgbClr val="579B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084" name="Text Box 23"/>
          <p:cNvSpPr txBox="1">
            <a:spLocks noChangeArrowheads="1"/>
          </p:cNvSpPr>
          <p:nvPr/>
        </p:nvSpPr>
        <p:spPr bwMode="auto">
          <a:xfrm>
            <a:off x="5775325" y="2189163"/>
            <a:ext cx="19685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a:t>Applicants    20,000</a:t>
            </a:r>
          </a:p>
        </p:txBody>
      </p:sp>
      <p:sp>
        <p:nvSpPr>
          <p:cNvPr id="3085" name="Text Box 24"/>
          <p:cNvSpPr txBox="1">
            <a:spLocks noChangeArrowheads="1"/>
          </p:cNvSpPr>
          <p:nvPr/>
        </p:nvSpPr>
        <p:spPr bwMode="auto">
          <a:xfrm>
            <a:off x="5775325" y="2540000"/>
            <a:ext cx="18923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a:t>Qualified	     8,000</a:t>
            </a:r>
          </a:p>
        </p:txBody>
      </p:sp>
      <p:sp>
        <p:nvSpPr>
          <p:cNvPr id="3086" name="Text Box 25"/>
          <p:cNvSpPr txBox="1">
            <a:spLocks noChangeArrowheads="1"/>
          </p:cNvSpPr>
          <p:nvPr/>
        </p:nvSpPr>
        <p:spPr bwMode="auto">
          <a:xfrm>
            <a:off x="5775325" y="2892425"/>
            <a:ext cx="17224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a:t>Long list	     500</a:t>
            </a:r>
          </a:p>
        </p:txBody>
      </p:sp>
      <p:sp>
        <p:nvSpPr>
          <p:cNvPr id="3087" name="Text Box 26"/>
          <p:cNvSpPr txBox="1">
            <a:spLocks noChangeArrowheads="1"/>
          </p:cNvSpPr>
          <p:nvPr/>
        </p:nvSpPr>
        <p:spPr bwMode="auto">
          <a:xfrm>
            <a:off x="5775325" y="3243263"/>
            <a:ext cx="17224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a:t>Short list	     200</a:t>
            </a:r>
          </a:p>
        </p:txBody>
      </p:sp>
      <p:sp>
        <p:nvSpPr>
          <p:cNvPr id="3088" name="Text Box 27"/>
          <p:cNvSpPr txBox="1">
            <a:spLocks noChangeArrowheads="1"/>
          </p:cNvSpPr>
          <p:nvPr/>
        </p:nvSpPr>
        <p:spPr bwMode="auto">
          <a:xfrm>
            <a:off x="5775325" y="3595688"/>
            <a:ext cx="17224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a:t>Audition	     100</a:t>
            </a:r>
          </a:p>
        </p:txBody>
      </p:sp>
      <p:sp>
        <p:nvSpPr>
          <p:cNvPr id="3089" name="Text Box 28"/>
          <p:cNvSpPr txBox="1">
            <a:spLocks noChangeArrowheads="1"/>
          </p:cNvSpPr>
          <p:nvPr/>
        </p:nvSpPr>
        <p:spPr bwMode="auto">
          <a:xfrm>
            <a:off x="5775325" y="3948113"/>
            <a:ext cx="16668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a:t>Selected	      48</a:t>
            </a:r>
          </a:p>
        </p:txBody>
      </p:sp>
      <p:sp>
        <p:nvSpPr>
          <p:cNvPr id="3090" name="Text Box 29"/>
          <p:cNvSpPr txBox="1">
            <a:spLocks noChangeArrowheads="1"/>
          </p:cNvSpPr>
          <p:nvPr/>
        </p:nvSpPr>
        <p:spPr bwMode="auto">
          <a:xfrm>
            <a:off x="5775325" y="4651375"/>
            <a:ext cx="16097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a:t>Finalists        16</a:t>
            </a:r>
          </a:p>
        </p:txBody>
      </p:sp>
      <p:sp>
        <p:nvSpPr>
          <p:cNvPr id="3091" name="Text Box 30"/>
          <p:cNvSpPr txBox="1">
            <a:spLocks noChangeArrowheads="1"/>
          </p:cNvSpPr>
          <p:nvPr/>
        </p:nvSpPr>
        <p:spPr bwMode="auto">
          <a:xfrm>
            <a:off x="5775325" y="5003800"/>
            <a:ext cx="155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a:t>Winners         4</a:t>
            </a:r>
          </a:p>
        </p:txBody>
      </p:sp>
      <p:sp>
        <p:nvSpPr>
          <p:cNvPr id="3092" name="Line 31"/>
          <p:cNvSpPr>
            <a:spLocks noChangeShapeType="1"/>
          </p:cNvSpPr>
          <p:nvPr/>
        </p:nvSpPr>
        <p:spPr bwMode="auto">
          <a:xfrm>
            <a:off x="5060950" y="2354263"/>
            <a:ext cx="725488" cy="0"/>
          </a:xfrm>
          <a:prstGeom prst="line">
            <a:avLst/>
          </a:prstGeom>
          <a:noFill/>
          <a:ln w="28575">
            <a:solidFill>
              <a:schemeClr val="accent2"/>
            </a:solidFill>
            <a:round/>
            <a:headEnd type="oval"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93" name="Line 32"/>
          <p:cNvSpPr>
            <a:spLocks noChangeShapeType="1"/>
          </p:cNvSpPr>
          <p:nvPr/>
        </p:nvSpPr>
        <p:spPr bwMode="auto">
          <a:xfrm>
            <a:off x="4892675" y="2708275"/>
            <a:ext cx="893763" cy="0"/>
          </a:xfrm>
          <a:prstGeom prst="line">
            <a:avLst/>
          </a:prstGeom>
          <a:noFill/>
          <a:ln w="28575">
            <a:solidFill>
              <a:schemeClr val="accent2"/>
            </a:solidFill>
            <a:round/>
            <a:headEnd type="oval"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94" name="Line 33"/>
          <p:cNvSpPr>
            <a:spLocks noChangeShapeType="1"/>
          </p:cNvSpPr>
          <p:nvPr/>
        </p:nvSpPr>
        <p:spPr bwMode="auto">
          <a:xfrm>
            <a:off x="4724400" y="3063875"/>
            <a:ext cx="1050925" cy="0"/>
          </a:xfrm>
          <a:prstGeom prst="line">
            <a:avLst/>
          </a:prstGeom>
          <a:noFill/>
          <a:ln w="28575">
            <a:solidFill>
              <a:schemeClr val="accent2"/>
            </a:solidFill>
            <a:round/>
            <a:headEnd type="oval"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95" name="Line 34"/>
          <p:cNvSpPr>
            <a:spLocks noChangeShapeType="1"/>
          </p:cNvSpPr>
          <p:nvPr/>
        </p:nvSpPr>
        <p:spPr bwMode="auto">
          <a:xfrm>
            <a:off x="4556125" y="3417888"/>
            <a:ext cx="1230313" cy="0"/>
          </a:xfrm>
          <a:prstGeom prst="line">
            <a:avLst/>
          </a:prstGeom>
          <a:noFill/>
          <a:ln w="28575">
            <a:solidFill>
              <a:schemeClr val="accent2"/>
            </a:solidFill>
            <a:round/>
            <a:headEnd type="oval"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96" name="Line 35"/>
          <p:cNvSpPr>
            <a:spLocks noChangeShapeType="1"/>
          </p:cNvSpPr>
          <p:nvPr/>
        </p:nvSpPr>
        <p:spPr bwMode="auto">
          <a:xfrm>
            <a:off x="4387850" y="3773488"/>
            <a:ext cx="1398588" cy="0"/>
          </a:xfrm>
          <a:prstGeom prst="line">
            <a:avLst/>
          </a:prstGeom>
          <a:noFill/>
          <a:ln w="28575">
            <a:solidFill>
              <a:schemeClr val="accent2"/>
            </a:solidFill>
            <a:round/>
            <a:headEnd type="oval"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97" name="Line 36"/>
          <p:cNvSpPr>
            <a:spLocks noChangeShapeType="1"/>
          </p:cNvSpPr>
          <p:nvPr/>
        </p:nvSpPr>
        <p:spPr bwMode="auto">
          <a:xfrm>
            <a:off x="4219575" y="4127500"/>
            <a:ext cx="1555750" cy="0"/>
          </a:xfrm>
          <a:prstGeom prst="line">
            <a:avLst/>
          </a:prstGeom>
          <a:noFill/>
          <a:ln w="28575">
            <a:solidFill>
              <a:schemeClr val="accent2"/>
            </a:solidFill>
            <a:round/>
            <a:headEnd type="oval"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98" name="Line 37"/>
          <p:cNvSpPr>
            <a:spLocks noChangeShapeType="1"/>
          </p:cNvSpPr>
          <p:nvPr/>
        </p:nvSpPr>
        <p:spPr bwMode="auto">
          <a:xfrm>
            <a:off x="4051300" y="4483100"/>
            <a:ext cx="1724025" cy="0"/>
          </a:xfrm>
          <a:prstGeom prst="line">
            <a:avLst/>
          </a:prstGeom>
          <a:noFill/>
          <a:ln w="28575">
            <a:solidFill>
              <a:schemeClr val="accent2"/>
            </a:solidFill>
            <a:round/>
            <a:headEnd type="oval"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99" name="Line 38"/>
          <p:cNvSpPr>
            <a:spLocks noChangeShapeType="1"/>
          </p:cNvSpPr>
          <p:nvPr/>
        </p:nvSpPr>
        <p:spPr bwMode="auto">
          <a:xfrm>
            <a:off x="3883025" y="4837113"/>
            <a:ext cx="1903413" cy="0"/>
          </a:xfrm>
          <a:prstGeom prst="line">
            <a:avLst/>
          </a:prstGeom>
          <a:noFill/>
          <a:ln w="28575">
            <a:solidFill>
              <a:schemeClr val="accent2"/>
            </a:solidFill>
            <a:round/>
            <a:headEnd type="oval"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00" name="Line 39"/>
          <p:cNvSpPr>
            <a:spLocks noChangeShapeType="1"/>
          </p:cNvSpPr>
          <p:nvPr/>
        </p:nvSpPr>
        <p:spPr bwMode="auto">
          <a:xfrm>
            <a:off x="3713163" y="5192713"/>
            <a:ext cx="2073275" cy="0"/>
          </a:xfrm>
          <a:prstGeom prst="line">
            <a:avLst/>
          </a:prstGeom>
          <a:noFill/>
          <a:ln w="28575">
            <a:solidFill>
              <a:schemeClr val="accent2"/>
            </a:solidFill>
            <a:round/>
            <a:headEnd type="oval"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01" name="Text Box 41"/>
          <p:cNvSpPr txBox="1">
            <a:spLocks noChangeArrowheads="1"/>
          </p:cNvSpPr>
          <p:nvPr/>
        </p:nvSpPr>
        <p:spPr bwMode="auto">
          <a:xfrm>
            <a:off x="5775325" y="4298950"/>
            <a:ext cx="16240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a:t>Entrants        24</a:t>
            </a:r>
          </a:p>
        </p:txBody>
      </p:sp>
      <p:sp>
        <p:nvSpPr>
          <p:cNvPr id="3102" name="Text Box 43"/>
          <p:cNvSpPr txBox="1">
            <a:spLocks noChangeArrowheads="1"/>
          </p:cNvSpPr>
          <p:nvPr/>
        </p:nvSpPr>
        <p:spPr bwMode="auto">
          <a:xfrm>
            <a:off x="3957638" y="5929313"/>
            <a:ext cx="451961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800"/>
              <a:t>Just colour in the segments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altLang="en-US" smtClean="0"/>
              <a:t>Cone pyramid</a:t>
            </a:r>
          </a:p>
        </p:txBody>
      </p:sp>
      <p:grpSp>
        <p:nvGrpSpPr>
          <p:cNvPr id="5123" name="Group 3"/>
          <p:cNvGrpSpPr>
            <a:grpSpLocks/>
          </p:cNvGrpSpPr>
          <p:nvPr/>
        </p:nvGrpSpPr>
        <p:grpSpPr bwMode="auto">
          <a:xfrm rot="-5400000">
            <a:off x="2193926" y="2430462"/>
            <a:ext cx="4813300" cy="3279775"/>
            <a:chOff x="1173" y="1268"/>
            <a:chExt cx="3522" cy="2400"/>
          </a:xfrm>
        </p:grpSpPr>
        <p:sp>
          <p:nvSpPr>
            <p:cNvPr id="5124" name="Freeform 4"/>
            <p:cNvSpPr>
              <a:spLocks/>
            </p:cNvSpPr>
            <p:nvPr/>
          </p:nvSpPr>
          <p:spPr bwMode="auto">
            <a:xfrm>
              <a:off x="1173" y="1268"/>
              <a:ext cx="970" cy="2400"/>
            </a:xfrm>
            <a:custGeom>
              <a:avLst/>
              <a:gdLst>
                <a:gd name="T0" fmla="*/ 862 w 970"/>
                <a:gd name="T1" fmla="*/ 2278 h 2400"/>
                <a:gd name="T2" fmla="*/ 814 w 970"/>
                <a:gd name="T3" fmla="*/ 2270 h 2400"/>
                <a:gd name="T4" fmla="*/ 742 w 970"/>
                <a:gd name="T5" fmla="*/ 2238 h 2400"/>
                <a:gd name="T6" fmla="*/ 676 w 970"/>
                <a:gd name="T7" fmla="*/ 2190 h 2400"/>
                <a:gd name="T8" fmla="*/ 608 w 970"/>
                <a:gd name="T9" fmla="*/ 2118 h 2400"/>
                <a:gd name="T10" fmla="*/ 516 w 970"/>
                <a:gd name="T11" fmla="*/ 1976 h 2400"/>
                <a:gd name="T12" fmla="*/ 442 w 970"/>
                <a:gd name="T13" fmla="*/ 1800 h 2400"/>
                <a:gd name="T14" fmla="*/ 388 w 970"/>
                <a:gd name="T15" fmla="*/ 1592 h 2400"/>
                <a:gd name="T16" fmla="*/ 358 w 970"/>
                <a:gd name="T17" fmla="*/ 1364 h 2400"/>
                <a:gd name="T18" fmla="*/ 352 w 970"/>
                <a:gd name="T19" fmla="*/ 1200 h 2400"/>
                <a:gd name="T20" fmla="*/ 366 w 970"/>
                <a:gd name="T21" fmla="*/ 958 h 2400"/>
                <a:gd name="T22" fmla="*/ 404 w 970"/>
                <a:gd name="T23" fmla="*/ 736 h 2400"/>
                <a:gd name="T24" fmla="*/ 464 w 970"/>
                <a:gd name="T25" fmla="*/ 540 h 2400"/>
                <a:gd name="T26" fmla="*/ 544 w 970"/>
                <a:gd name="T27" fmla="*/ 374 h 2400"/>
                <a:gd name="T28" fmla="*/ 640 w 970"/>
                <a:gd name="T29" fmla="*/ 244 h 2400"/>
                <a:gd name="T30" fmla="*/ 698 w 970"/>
                <a:gd name="T31" fmla="*/ 192 h 2400"/>
                <a:gd name="T32" fmla="*/ 766 w 970"/>
                <a:gd name="T33" fmla="*/ 150 h 2400"/>
                <a:gd name="T34" fmla="*/ 838 w 970"/>
                <a:gd name="T35" fmla="*/ 126 h 2400"/>
                <a:gd name="T36" fmla="*/ 892 w 970"/>
                <a:gd name="T37" fmla="*/ 120 h 2400"/>
                <a:gd name="T38" fmla="*/ 930 w 970"/>
                <a:gd name="T39" fmla="*/ 124 h 2400"/>
                <a:gd name="T40" fmla="*/ 764 w 970"/>
                <a:gd name="T41" fmla="*/ 46 h 2400"/>
                <a:gd name="T42" fmla="*/ 676 w 970"/>
                <a:gd name="T43" fmla="*/ 10 h 2400"/>
                <a:gd name="T44" fmla="*/ 618 w 970"/>
                <a:gd name="T45" fmla="*/ 2 h 2400"/>
                <a:gd name="T46" fmla="*/ 568 w 970"/>
                <a:gd name="T47" fmla="*/ 2 h 2400"/>
                <a:gd name="T48" fmla="*/ 478 w 970"/>
                <a:gd name="T49" fmla="*/ 24 h 2400"/>
                <a:gd name="T50" fmla="*/ 394 w 970"/>
                <a:gd name="T51" fmla="*/ 74 h 2400"/>
                <a:gd name="T52" fmla="*/ 314 w 970"/>
                <a:gd name="T53" fmla="*/ 146 h 2400"/>
                <a:gd name="T54" fmla="*/ 240 w 970"/>
                <a:gd name="T55" fmla="*/ 238 h 2400"/>
                <a:gd name="T56" fmla="*/ 176 w 970"/>
                <a:gd name="T57" fmla="*/ 352 h 2400"/>
                <a:gd name="T58" fmla="*/ 118 w 970"/>
                <a:gd name="T59" fmla="*/ 482 h 2400"/>
                <a:gd name="T60" fmla="*/ 72 w 970"/>
                <a:gd name="T61" fmla="*/ 628 h 2400"/>
                <a:gd name="T62" fmla="*/ 36 w 970"/>
                <a:gd name="T63" fmla="*/ 788 h 2400"/>
                <a:gd name="T64" fmla="*/ 12 w 970"/>
                <a:gd name="T65" fmla="*/ 958 h 2400"/>
                <a:gd name="T66" fmla="*/ 0 w 970"/>
                <a:gd name="T67" fmla="*/ 1138 h 2400"/>
                <a:gd name="T68" fmla="*/ 0 w 970"/>
                <a:gd name="T69" fmla="*/ 1262 h 2400"/>
                <a:gd name="T70" fmla="*/ 12 w 970"/>
                <a:gd name="T71" fmla="*/ 1442 h 2400"/>
                <a:gd name="T72" fmla="*/ 36 w 970"/>
                <a:gd name="T73" fmla="*/ 1614 h 2400"/>
                <a:gd name="T74" fmla="*/ 72 w 970"/>
                <a:gd name="T75" fmla="*/ 1772 h 2400"/>
                <a:gd name="T76" fmla="*/ 118 w 970"/>
                <a:gd name="T77" fmla="*/ 1918 h 2400"/>
                <a:gd name="T78" fmla="*/ 176 w 970"/>
                <a:gd name="T79" fmla="*/ 2048 h 2400"/>
                <a:gd name="T80" fmla="*/ 240 w 970"/>
                <a:gd name="T81" fmla="*/ 2162 h 2400"/>
                <a:gd name="T82" fmla="*/ 314 w 970"/>
                <a:gd name="T83" fmla="*/ 2256 h 2400"/>
                <a:gd name="T84" fmla="*/ 394 w 970"/>
                <a:gd name="T85" fmla="*/ 2328 h 2400"/>
                <a:gd name="T86" fmla="*/ 478 w 970"/>
                <a:gd name="T87" fmla="*/ 2376 h 2400"/>
                <a:gd name="T88" fmla="*/ 568 w 970"/>
                <a:gd name="T89" fmla="*/ 2398 h 2400"/>
                <a:gd name="T90" fmla="*/ 618 w 970"/>
                <a:gd name="T91" fmla="*/ 2400 h 2400"/>
                <a:gd name="T92" fmla="*/ 676 w 970"/>
                <a:gd name="T93" fmla="*/ 2390 h 2400"/>
                <a:gd name="T94" fmla="*/ 970 w 970"/>
                <a:gd name="T95" fmla="*/ 2268 h 2400"/>
                <a:gd name="T96" fmla="*/ 932 w 970"/>
                <a:gd name="T97" fmla="*/ 2278 h 2400"/>
                <a:gd name="T98" fmla="*/ 892 w 970"/>
                <a:gd name="T99" fmla="*/ 2280 h 240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970" h="2400">
                  <a:moveTo>
                    <a:pt x="892" y="2280"/>
                  </a:moveTo>
                  <a:lnTo>
                    <a:pt x="892" y="2280"/>
                  </a:lnTo>
                  <a:lnTo>
                    <a:pt x="862" y="2278"/>
                  </a:lnTo>
                  <a:lnTo>
                    <a:pt x="838" y="2276"/>
                  </a:lnTo>
                  <a:lnTo>
                    <a:pt x="814" y="2270"/>
                  </a:lnTo>
                  <a:lnTo>
                    <a:pt x="790" y="2262"/>
                  </a:lnTo>
                  <a:lnTo>
                    <a:pt x="766" y="2250"/>
                  </a:lnTo>
                  <a:lnTo>
                    <a:pt x="742" y="2238"/>
                  </a:lnTo>
                  <a:lnTo>
                    <a:pt x="720" y="2224"/>
                  </a:lnTo>
                  <a:lnTo>
                    <a:pt x="698" y="2208"/>
                  </a:lnTo>
                  <a:lnTo>
                    <a:pt x="676" y="2190"/>
                  </a:lnTo>
                  <a:lnTo>
                    <a:pt x="640" y="2156"/>
                  </a:lnTo>
                  <a:lnTo>
                    <a:pt x="608" y="2118"/>
                  </a:lnTo>
                  <a:lnTo>
                    <a:pt x="576" y="2076"/>
                  </a:lnTo>
                  <a:lnTo>
                    <a:pt x="544" y="2028"/>
                  </a:lnTo>
                  <a:lnTo>
                    <a:pt x="516" y="1976"/>
                  </a:lnTo>
                  <a:lnTo>
                    <a:pt x="490" y="1920"/>
                  </a:lnTo>
                  <a:lnTo>
                    <a:pt x="464" y="1862"/>
                  </a:lnTo>
                  <a:lnTo>
                    <a:pt x="442" y="1800"/>
                  </a:lnTo>
                  <a:lnTo>
                    <a:pt x="422" y="1734"/>
                  </a:lnTo>
                  <a:lnTo>
                    <a:pt x="404" y="1664"/>
                  </a:lnTo>
                  <a:lnTo>
                    <a:pt x="388" y="1592"/>
                  </a:lnTo>
                  <a:lnTo>
                    <a:pt x="376" y="1518"/>
                  </a:lnTo>
                  <a:lnTo>
                    <a:pt x="366" y="1442"/>
                  </a:lnTo>
                  <a:lnTo>
                    <a:pt x="358" y="1364"/>
                  </a:lnTo>
                  <a:lnTo>
                    <a:pt x="354" y="1282"/>
                  </a:lnTo>
                  <a:lnTo>
                    <a:pt x="352" y="1200"/>
                  </a:lnTo>
                  <a:lnTo>
                    <a:pt x="354" y="1118"/>
                  </a:lnTo>
                  <a:lnTo>
                    <a:pt x="358" y="1038"/>
                  </a:lnTo>
                  <a:lnTo>
                    <a:pt x="366" y="958"/>
                  </a:lnTo>
                  <a:lnTo>
                    <a:pt x="376" y="882"/>
                  </a:lnTo>
                  <a:lnTo>
                    <a:pt x="388" y="808"/>
                  </a:lnTo>
                  <a:lnTo>
                    <a:pt x="404" y="736"/>
                  </a:lnTo>
                  <a:lnTo>
                    <a:pt x="422" y="668"/>
                  </a:lnTo>
                  <a:lnTo>
                    <a:pt x="442" y="602"/>
                  </a:lnTo>
                  <a:lnTo>
                    <a:pt x="464" y="540"/>
                  </a:lnTo>
                  <a:lnTo>
                    <a:pt x="490" y="480"/>
                  </a:lnTo>
                  <a:lnTo>
                    <a:pt x="516" y="424"/>
                  </a:lnTo>
                  <a:lnTo>
                    <a:pt x="544" y="374"/>
                  </a:lnTo>
                  <a:lnTo>
                    <a:pt x="576" y="326"/>
                  </a:lnTo>
                  <a:lnTo>
                    <a:pt x="608" y="282"/>
                  </a:lnTo>
                  <a:lnTo>
                    <a:pt x="640" y="244"/>
                  </a:lnTo>
                  <a:lnTo>
                    <a:pt x="676" y="210"/>
                  </a:lnTo>
                  <a:lnTo>
                    <a:pt x="698" y="192"/>
                  </a:lnTo>
                  <a:lnTo>
                    <a:pt x="720" y="176"/>
                  </a:lnTo>
                  <a:lnTo>
                    <a:pt x="742" y="162"/>
                  </a:lnTo>
                  <a:lnTo>
                    <a:pt x="766" y="150"/>
                  </a:lnTo>
                  <a:lnTo>
                    <a:pt x="790" y="140"/>
                  </a:lnTo>
                  <a:lnTo>
                    <a:pt x="814" y="132"/>
                  </a:lnTo>
                  <a:lnTo>
                    <a:pt x="838" y="126"/>
                  </a:lnTo>
                  <a:lnTo>
                    <a:pt x="862" y="122"/>
                  </a:lnTo>
                  <a:lnTo>
                    <a:pt x="892" y="120"/>
                  </a:lnTo>
                  <a:lnTo>
                    <a:pt x="910" y="122"/>
                  </a:lnTo>
                  <a:lnTo>
                    <a:pt x="930" y="124"/>
                  </a:lnTo>
                  <a:lnTo>
                    <a:pt x="948" y="126"/>
                  </a:lnTo>
                  <a:lnTo>
                    <a:pt x="966" y="130"/>
                  </a:lnTo>
                  <a:lnTo>
                    <a:pt x="764" y="46"/>
                  </a:lnTo>
                  <a:lnTo>
                    <a:pt x="682" y="12"/>
                  </a:lnTo>
                  <a:lnTo>
                    <a:pt x="676" y="10"/>
                  </a:lnTo>
                  <a:lnTo>
                    <a:pt x="638" y="2"/>
                  </a:lnTo>
                  <a:lnTo>
                    <a:pt x="618" y="2"/>
                  </a:lnTo>
                  <a:lnTo>
                    <a:pt x="600" y="0"/>
                  </a:lnTo>
                  <a:lnTo>
                    <a:pt x="568" y="2"/>
                  </a:lnTo>
                  <a:lnTo>
                    <a:pt x="538" y="6"/>
                  </a:lnTo>
                  <a:lnTo>
                    <a:pt x="508" y="14"/>
                  </a:lnTo>
                  <a:lnTo>
                    <a:pt x="478" y="24"/>
                  </a:lnTo>
                  <a:lnTo>
                    <a:pt x="450" y="38"/>
                  </a:lnTo>
                  <a:lnTo>
                    <a:pt x="422" y="54"/>
                  </a:lnTo>
                  <a:lnTo>
                    <a:pt x="394" y="74"/>
                  </a:lnTo>
                  <a:lnTo>
                    <a:pt x="366" y="94"/>
                  </a:lnTo>
                  <a:lnTo>
                    <a:pt x="340" y="118"/>
                  </a:lnTo>
                  <a:lnTo>
                    <a:pt x="314" y="146"/>
                  </a:lnTo>
                  <a:lnTo>
                    <a:pt x="288" y="174"/>
                  </a:lnTo>
                  <a:lnTo>
                    <a:pt x="264" y="206"/>
                  </a:lnTo>
                  <a:lnTo>
                    <a:pt x="240" y="238"/>
                  </a:lnTo>
                  <a:lnTo>
                    <a:pt x="218" y="274"/>
                  </a:lnTo>
                  <a:lnTo>
                    <a:pt x="196" y="312"/>
                  </a:lnTo>
                  <a:lnTo>
                    <a:pt x="176" y="352"/>
                  </a:lnTo>
                  <a:lnTo>
                    <a:pt x="156" y="394"/>
                  </a:lnTo>
                  <a:lnTo>
                    <a:pt x="136" y="438"/>
                  </a:lnTo>
                  <a:lnTo>
                    <a:pt x="118" y="482"/>
                  </a:lnTo>
                  <a:lnTo>
                    <a:pt x="102" y="530"/>
                  </a:lnTo>
                  <a:lnTo>
                    <a:pt x="86" y="578"/>
                  </a:lnTo>
                  <a:lnTo>
                    <a:pt x="72" y="628"/>
                  </a:lnTo>
                  <a:lnTo>
                    <a:pt x="58" y="680"/>
                  </a:lnTo>
                  <a:lnTo>
                    <a:pt x="46" y="734"/>
                  </a:lnTo>
                  <a:lnTo>
                    <a:pt x="36" y="788"/>
                  </a:lnTo>
                  <a:lnTo>
                    <a:pt x="26" y="844"/>
                  </a:lnTo>
                  <a:lnTo>
                    <a:pt x="18" y="900"/>
                  </a:lnTo>
                  <a:lnTo>
                    <a:pt x="12" y="958"/>
                  </a:lnTo>
                  <a:lnTo>
                    <a:pt x="6" y="1018"/>
                  </a:lnTo>
                  <a:lnTo>
                    <a:pt x="2" y="1078"/>
                  </a:lnTo>
                  <a:lnTo>
                    <a:pt x="0" y="1138"/>
                  </a:lnTo>
                  <a:lnTo>
                    <a:pt x="0" y="1200"/>
                  </a:lnTo>
                  <a:lnTo>
                    <a:pt x="0" y="1262"/>
                  </a:lnTo>
                  <a:lnTo>
                    <a:pt x="2" y="1324"/>
                  </a:lnTo>
                  <a:lnTo>
                    <a:pt x="6" y="1384"/>
                  </a:lnTo>
                  <a:lnTo>
                    <a:pt x="12" y="1442"/>
                  </a:lnTo>
                  <a:lnTo>
                    <a:pt x="18" y="1500"/>
                  </a:lnTo>
                  <a:lnTo>
                    <a:pt x="26" y="1558"/>
                  </a:lnTo>
                  <a:lnTo>
                    <a:pt x="36" y="1614"/>
                  </a:lnTo>
                  <a:lnTo>
                    <a:pt x="46" y="1668"/>
                  </a:lnTo>
                  <a:lnTo>
                    <a:pt x="58" y="1720"/>
                  </a:lnTo>
                  <a:lnTo>
                    <a:pt x="72" y="1772"/>
                  </a:lnTo>
                  <a:lnTo>
                    <a:pt x="86" y="1822"/>
                  </a:lnTo>
                  <a:lnTo>
                    <a:pt x="102" y="1872"/>
                  </a:lnTo>
                  <a:lnTo>
                    <a:pt x="118" y="1918"/>
                  </a:lnTo>
                  <a:lnTo>
                    <a:pt x="136" y="1964"/>
                  </a:lnTo>
                  <a:lnTo>
                    <a:pt x="156" y="2008"/>
                  </a:lnTo>
                  <a:lnTo>
                    <a:pt x="176" y="2048"/>
                  </a:lnTo>
                  <a:lnTo>
                    <a:pt x="196" y="2088"/>
                  </a:lnTo>
                  <a:lnTo>
                    <a:pt x="218" y="2126"/>
                  </a:lnTo>
                  <a:lnTo>
                    <a:pt x="240" y="2162"/>
                  </a:lnTo>
                  <a:lnTo>
                    <a:pt x="264" y="2196"/>
                  </a:lnTo>
                  <a:lnTo>
                    <a:pt x="288" y="2226"/>
                  </a:lnTo>
                  <a:lnTo>
                    <a:pt x="314" y="2256"/>
                  </a:lnTo>
                  <a:lnTo>
                    <a:pt x="340" y="2282"/>
                  </a:lnTo>
                  <a:lnTo>
                    <a:pt x="366" y="2306"/>
                  </a:lnTo>
                  <a:lnTo>
                    <a:pt x="394" y="2328"/>
                  </a:lnTo>
                  <a:lnTo>
                    <a:pt x="422" y="2346"/>
                  </a:lnTo>
                  <a:lnTo>
                    <a:pt x="450" y="2362"/>
                  </a:lnTo>
                  <a:lnTo>
                    <a:pt x="478" y="2376"/>
                  </a:lnTo>
                  <a:lnTo>
                    <a:pt x="508" y="2386"/>
                  </a:lnTo>
                  <a:lnTo>
                    <a:pt x="538" y="2394"/>
                  </a:lnTo>
                  <a:lnTo>
                    <a:pt x="568" y="2398"/>
                  </a:lnTo>
                  <a:lnTo>
                    <a:pt x="600" y="2400"/>
                  </a:lnTo>
                  <a:lnTo>
                    <a:pt x="618" y="2400"/>
                  </a:lnTo>
                  <a:lnTo>
                    <a:pt x="638" y="2398"/>
                  </a:lnTo>
                  <a:lnTo>
                    <a:pt x="676" y="2390"/>
                  </a:lnTo>
                  <a:lnTo>
                    <a:pt x="686" y="2388"/>
                  </a:lnTo>
                  <a:lnTo>
                    <a:pt x="760" y="2358"/>
                  </a:lnTo>
                  <a:lnTo>
                    <a:pt x="970" y="2268"/>
                  </a:lnTo>
                  <a:lnTo>
                    <a:pt x="952" y="2274"/>
                  </a:lnTo>
                  <a:lnTo>
                    <a:pt x="932" y="2278"/>
                  </a:lnTo>
                  <a:lnTo>
                    <a:pt x="912" y="2280"/>
                  </a:lnTo>
                  <a:lnTo>
                    <a:pt x="892" y="2280"/>
                  </a:lnTo>
                  <a:close/>
                </a:path>
              </a:pathLst>
            </a:custGeom>
            <a:gradFill rotWithShape="1">
              <a:gsLst>
                <a:gs pos="0">
                  <a:srgbClr val="A7CBFF"/>
                </a:gs>
                <a:gs pos="100000">
                  <a:srgbClr val="096DFF"/>
                </a:gs>
              </a:gsLst>
              <a:lin ang="5400000" scaled="1"/>
            </a:gradFill>
            <a:ln w="12700">
              <a:solidFill>
                <a:schemeClr val="bg1"/>
              </a:solidFill>
              <a:prstDash val="solid"/>
              <a:round/>
              <a:headEnd/>
              <a:tailEnd/>
            </a:ln>
          </p:spPr>
          <p:txBody>
            <a:bodyPr/>
            <a:lstStyle/>
            <a:p>
              <a:endParaRPr lang="en-GB"/>
            </a:p>
          </p:txBody>
        </p:sp>
        <p:sp>
          <p:nvSpPr>
            <p:cNvPr id="5125" name="Freeform 5"/>
            <p:cNvSpPr>
              <a:spLocks/>
            </p:cNvSpPr>
            <p:nvPr/>
          </p:nvSpPr>
          <p:spPr bwMode="auto">
            <a:xfrm>
              <a:off x="1525" y="1388"/>
              <a:ext cx="902" cy="2160"/>
            </a:xfrm>
            <a:custGeom>
              <a:avLst/>
              <a:gdLst>
                <a:gd name="T0" fmla="*/ 812 w 902"/>
                <a:gd name="T1" fmla="*/ 2040 h 2160"/>
                <a:gd name="T2" fmla="*/ 772 w 902"/>
                <a:gd name="T3" fmla="*/ 2032 h 2160"/>
                <a:gd name="T4" fmla="*/ 718 w 902"/>
                <a:gd name="T5" fmla="*/ 2014 h 2160"/>
                <a:gd name="T6" fmla="*/ 650 w 902"/>
                <a:gd name="T7" fmla="*/ 1970 h 2160"/>
                <a:gd name="T8" fmla="*/ 588 w 902"/>
                <a:gd name="T9" fmla="*/ 1906 h 2160"/>
                <a:gd name="T10" fmla="*/ 504 w 902"/>
                <a:gd name="T11" fmla="*/ 1780 h 2160"/>
                <a:gd name="T12" fmla="*/ 436 w 902"/>
                <a:gd name="T13" fmla="*/ 1622 h 2160"/>
                <a:gd name="T14" fmla="*/ 386 w 902"/>
                <a:gd name="T15" fmla="*/ 1436 h 2160"/>
                <a:gd name="T16" fmla="*/ 358 w 902"/>
                <a:gd name="T17" fmla="*/ 1228 h 2160"/>
                <a:gd name="T18" fmla="*/ 352 w 902"/>
                <a:gd name="T19" fmla="*/ 1080 h 2160"/>
                <a:gd name="T20" fmla="*/ 364 w 902"/>
                <a:gd name="T21" fmla="*/ 862 h 2160"/>
                <a:gd name="T22" fmla="*/ 400 w 902"/>
                <a:gd name="T23" fmla="*/ 660 h 2160"/>
                <a:gd name="T24" fmla="*/ 456 w 902"/>
                <a:gd name="T25" fmla="*/ 482 h 2160"/>
                <a:gd name="T26" fmla="*/ 530 w 902"/>
                <a:gd name="T27" fmla="*/ 334 h 2160"/>
                <a:gd name="T28" fmla="*/ 618 w 902"/>
                <a:gd name="T29" fmla="*/ 220 h 2160"/>
                <a:gd name="T30" fmla="*/ 684 w 902"/>
                <a:gd name="T31" fmla="*/ 166 h 2160"/>
                <a:gd name="T32" fmla="*/ 736 w 902"/>
                <a:gd name="T33" fmla="*/ 140 h 2160"/>
                <a:gd name="T34" fmla="*/ 790 w 902"/>
                <a:gd name="T35" fmla="*/ 124 h 2160"/>
                <a:gd name="T36" fmla="*/ 832 w 902"/>
                <a:gd name="T37" fmla="*/ 120 h 2160"/>
                <a:gd name="T38" fmla="*/ 898 w 902"/>
                <a:gd name="T39" fmla="*/ 130 h 2160"/>
                <a:gd name="T40" fmla="*/ 614 w 902"/>
                <a:gd name="T41" fmla="*/ 10 h 2160"/>
                <a:gd name="T42" fmla="*/ 558 w 902"/>
                <a:gd name="T43" fmla="*/ 2 h 2160"/>
                <a:gd name="T44" fmla="*/ 510 w 902"/>
                <a:gd name="T45" fmla="*/ 2 h 2160"/>
                <a:gd name="T46" fmla="*/ 462 w 902"/>
                <a:gd name="T47" fmla="*/ 12 h 2160"/>
                <a:gd name="T48" fmla="*/ 390 w 902"/>
                <a:gd name="T49" fmla="*/ 42 h 2160"/>
                <a:gd name="T50" fmla="*/ 324 w 902"/>
                <a:gd name="T51" fmla="*/ 90 h 2160"/>
                <a:gd name="T52" fmla="*/ 256 w 902"/>
                <a:gd name="T53" fmla="*/ 162 h 2160"/>
                <a:gd name="T54" fmla="*/ 164 w 902"/>
                <a:gd name="T55" fmla="*/ 304 h 2160"/>
                <a:gd name="T56" fmla="*/ 90 w 902"/>
                <a:gd name="T57" fmla="*/ 482 h 2160"/>
                <a:gd name="T58" fmla="*/ 36 w 902"/>
                <a:gd name="T59" fmla="*/ 688 h 2160"/>
                <a:gd name="T60" fmla="*/ 6 w 902"/>
                <a:gd name="T61" fmla="*/ 918 h 2160"/>
                <a:gd name="T62" fmla="*/ 0 w 902"/>
                <a:gd name="T63" fmla="*/ 1080 h 2160"/>
                <a:gd name="T64" fmla="*/ 14 w 902"/>
                <a:gd name="T65" fmla="*/ 1322 h 2160"/>
                <a:gd name="T66" fmla="*/ 52 w 902"/>
                <a:gd name="T67" fmla="*/ 1544 h 2160"/>
                <a:gd name="T68" fmla="*/ 112 w 902"/>
                <a:gd name="T69" fmla="*/ 1742 h 2160"/>
                <a:gd name="T70" fmla="*/ 192 w 902"/>
                <a:gd name="T71" fmla="*/ 1908 h 2160"/>
                <a:gd name="T72" fmla="*/ 288 w 902"/>
                <a:gd name="T73" fmla="*/ 2036 h 2160"/>
                <a:gd name="T74" fmla="*/ 346 w 902"/>
                <a:gd name="T75" fmla="*/ 2088 h 2160"/>
                <a:gd name="T76" fmla="*/ 414 w 902"/>
                <a:gd name="T77" fmla="*/ 2130 h 2160"/>
                <a:gd name="T78" fmla="*/ 486 w 902"/>
                <a:gd name="T79" fmla="*/ 2156 h 2160"/>
                <a:gd name="T80" fmla="*/ 540 w 902"/>
                <a:gd name="T81" fmla="*/ 2160 h 2160"/>
                <a:gd name="T82" fmla="*/ 580 w 902"/>
                <a:gd name="T83" fmla="*/ 2158 h 2160"/>
                <a:gd name="T84" fmla="*/ 682 w 902"/>
                <a:gd name="T85" fmla="*/ 2122 h 2160"/>
                <a:gd name="T86" fmla="*/ 886 w 902"/>
                <a:gd name="T87" fmla="*/ 2034 h 2160"/>
                <a:gd name="T88" fmla="*/ 832 w 902"/>
                <a:gd name="T89" fmla="*/ 2040 h 216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902" h="2160">
                  <a:moveTo>
                    <a:pt x="832" y="2040"/>
                  </a:moveTo>
                  <a:lnTo>
                    <a:pt x="832" y="2040"/>
                  </a:lnTo>
                  <a:lnTo>
                    <a:pt x="812" y="2040"/>
                  </a:lnTo>
                  <a:lnTo>
                    <a:pt x="790" y="2036"/>
                  </a:lnTo>
                  <a:lnTo>
                    <a:pt x="772" y="2032"/>
                  </a:lnTo>
                  <a:lnTo>
                    <a:pt x="754" y="2028"/>
                  </a:lnTo>
                  <a:lnTo>
                    <a:pt x="736" y="2022"/>
                  </a:lnTo>
                  <a:lnTo>
                    <a:pt x="718" y="2014"/>
                  </a:lnTo>
                  <a:lnTo>
                    <a:pt x="702" y="2004"/>
                  </a:lnTo>
                  <a:lnTo>
                    <a:pt x="684" y="1994"/>
                  </a:lnTo>
                  <a:lnTo>
                    <a:pt x="650" y="1970"/>
                  </a:lnTo>
                  <a:lnTo>
                    <a:pt x="618" y="1940"/>
                  </a:lnTo>
                  <a:lnTo>
                    <a:pt x="588" y="1906"/>
                  </a:lnTo>
                  <a:lnTo>
                    <a:pt x="558" y="1868"/>
                  </a:lnTo>
                  <a:lnTo>
                    <a:pt x="530" y="1826"/>
                  </a:lnTo>
                  <a:lnTo>
                    <a:pt x="504" y="1780"/>
                  </a:lnTo>
                  <a:lnTo>
                    <a:pt x="480" y="1732"/>
                  </a:lnTo>
                  <a:lnTo>
                    <a:pt x="456" y="1678"/>
                  </a:lnTo>
                  <a:lnTo>
                    <a:pt x="436" y="1622"/>
                  </a:lnTo>
                  <a:lnTo>
                    <a:pt x="416" y="1562"/>
                  </a:lnTo>
                  <a:lnTo>
                    <a:pt x="400" y="1500"/>
                  </a:lnTo>
                  <a:lnTo>
                    <a:pt x="386" y="1436"/>
                  </a:lnTo>
                  <a:lnTo>
                    <a:pt x="374" y="1368"/>
                  </a:lnTo>
                  <a:lnTo>
                    <a:pt x="364" y="1300"/>
                  </a:lnTo>
                  <a:lnTo>
                    <a:pt x="358" y="1228"/>
                  </a:lnTo>
                  <a:lnTo>
                    <a:pt x="354" y="1156"/>
                  </a:lnTo>
                  <a:lnTo>
                    <a:pt x="352" y="1080"/>
                  </a:lnTo>
                  <a:lnTo>
                    <a:pt x="354" y="1006"/>
                  </a:lnTo>
                  <a:lnTo>
                    <a:pt x="358" y="932"/>
                  </a:lnTo>
                  <a:lnTo>
                    <a:pt x="364" y="862"/>
                  </a:lnTo>
                  <a:lnTo>
                    <a:pt x="374" y="792"/>
                  </a:lnTo>
                  <a:lnTo>
                    <a:pt x="386" y="726"/>
                  </a:lnTo>
                  <a:lnTo>
                    <a:pt x="400" y="660"/>
                  </a:lnTo>
                  <a:lnTo>
                    <a:pt x="416" y="598"/>
                  </a:lnTo>
                  <a:lnTo>
                    <a:pt x="436" y="538"/>
                  </a:lnTo>
                  <a:lnTo>
                    <a:pt x="456" y="482"/>
                  </a:lnTo>
                  <a:lnTo>
                    <a:pt x="480" y="430"/>
                  </a:lnTo>
                  <a:lnTo>
                    <a:pt x="504" y="380"/>
                  </a:lnTo>
                  <a:lnTo>
                    <a:pt x="530" y="334"/>
                  </a:lnTo>
                  <a:lnTo>
                    <a:pt x="558" y="292"/>
                  </a:lnTo>
                  <a:lnTo>
                    <a:pt x="588" y="254"/>
                  </a:lnTo>
                  <a:lnTo>
                    <a:pt x="618" y="220"/>
                  </a:lnTo>
                  <a:lnTo>
                    <a:pt x="650" y="192"/>
                  </a:lnTo>
                  <a:lnTo>
                    <a:pt x="684" y="166"/>
                  </a:lnTo>
                  <a:lnTo>
                    <a:pt x="702" y="156"/>
                  </a:lnTo>
                  <a:lnTo>
                    <a:pt x="718" y="148"/>
                  </a:lnTo>
                  <a:lnTo>
                    <a:pt x="736" y="140"/>
                  </a:lnTo>
                  <a:lnTo>
                    <a:pt x="754" y="134"/>
                  </a:lnTo>
                  <a:lnTo>
                    <a:pt x="772" y="128"/>
                  </a:lnTo>
                  <a:lnTo>
                    <a:pt x="790" y="124"/>
                  </a:lnTo>
                  <a:lnTo>
                    <a:pt x="812" y="122"/>
                  </a:lnTo>
                  <a:lnTo>
                    <a:pt x="832" y="120"/>
                  </a:lnTo>
                  <a:lnTo>
                    <a:pt x="866" y="122"/>
                  </a:lnTo>
                  <a:lnTo>
                    <a:pt x="898" y="130"/>
                  </a:lnTo>
                  <a:lnTo>
                    <a:pt x="688" y="42"/>
                  </a:lnTo>
                  <a:lnTo>
                    <a:pt x="614" y="10"/>
                  </a:lnTo>
                  <a:lnTo>
                    <a:pt x="596" y="6"/>
                  </a:lnTo>
                  <a:lnTo>
                    <a:pt x="578" y="4"/>
                  </a:lnTo>
                  <a:lnTo>
                    <a:pt x="558" y="2"/>
                  </a:lnTo>
                  <a:lnTo>
                    <a:pt x="540" y="0"/>
                  </a:lnTo>
                  <a:lnTo>
                    <a:pt x="510" y="2"/>
                  </a:lnTo>
                  <a:lnTo>
                    <a:pt x="486" y="6"/>
                  </a:lnTo>
                  <a:lnTo>
                    <a:pt x="462" y="12"/>
                  </a:lnTo>
                  <a:lnTo>
                    <a:pt x="438" y="20"/>
                  </a:lnTo>
                  <a:lnTo>
                    <a:pt x="414" y="30"/>
                  </a:lnTo>
                  <a:lnTo>
                    <a:pt x="390" y="42"/>
                  </a:lnTo>
                  <a:lnTo>
                    <a:pt x="368" y="56"/>
                  </a:lnTo>
                  <a:lnTo>
                    <a:pt x="346" y="72"/>
                  </a:lnTo>
                  <a:lnTo>
                    <a:pt x="324" y="90"/>
                  </a:lnTo>
                  <a:lnTo>
                    <a:pt x="288" y="124"/>
                  </a:lnTo>
                  <a:lnTo>
                    <a:pt x="256" y="162"/>
                  </a:lnTo>
                  <a:lnTo>
                    <a:pt x="224" y="206"/>
                  </a:lnTo>
                  <a:lnTo>
                    <a:pt x="192" y="254"/>
                  </a:lnTo>
                  <a:lnTo>
                    <a:pt x="164" y="304"/>
                  </a:lnTo>
                  <a:lnTo>
                    <a:pt x="138" y="360"/>
                  </a:lnTo>
                  <a:lnTo>
                    <a:pt x="112" y="420"/>
                  </a:lnTo>
                  <a:lnTo>
                    <a:pt x="90" y="482"/>
                  </a:lnTo>
                  <a:lnTo>
                    <a:pt x="70" y="548"/>
                  </a:lnTo>
                  <a:lnTo>
                    <a:pt x="52" y="616"/>
                  </a:lnTo>
                  <a:lnTo>
                    <a:pt x="36" y="688"/>
                  </a:lnTo>
                  <a:lnTo>
                    <a:pt x="24" y="762"/>
                  </a:lnTo>
                  <a:lnTo>
                    <a:pt x="14" y="838"/>
                  </a:lnTo>
                  <a:lnTo>
                    <a:pt x="6" y="918"/>
                  </a:lnTo>
                  <a:lnTo>
                    <a:pt x="2" y="998"/>
                  </a:lnTo>
                  <a:lnTo>
                    <a:pt x="0" y="1080"/>
                  </a:lnTo>
                  <a:lnTo>
                    <a:pt x="2" y="1162"/>
                  </a:lnTo>
                  <a:lnTo>
                    <a:pt x="6" y="1244"/>
                  </a:lnTo>
                  <a:lnTo>
                    <a:pt x="14" y="1322"/>
                  </a:lnTo>
                  <a:lnTo>
                    <a:pt x="24" y="1398"/>
                  </a:lnTo>
                  <a:lnTo>
                    <a:pt x="36" y="1472"/>
                  </a:lnTo>
                  <a:lnTo>
                    <a:pt x="52" y="1544"/>
                  </a:lnTo>
                  <a:lnTo>
                    <a:pt x="70" y="1614"/>
                  </a:lnTo>
                  <a:lnTo>
                    <a:pt x="90" y="1680"/>
                  </a:lnTo>
                  <a:lnTo>
                    <a:pt x="112" y="1742"/>
                  </a:lnTo>
                  <a:lnTo>
                    <a:pt x="138" y="1800"/>
                  </a:lnTo>
                  <a:lnTo>
                    <a:pt x="164" y="1856"/>
                  </a:lnTo>
                  <a:lnTo>
                    <a:pt x="192" y="1908"/>
                  </a:lnTo>
                  <a:lnTo>
                    <a:pt x="224" y="1956"/>
                  </a:lnTo>
                  <a:lnTo>
                    <a:pt x="256" y="1998"/>
                  </a:lnTo>
                  <a:lnTo>
                    <a:pt x="288" y="2036"/>
                  </a:lnTo>
                  <a:lnTo>
                    <a:pt x="324" y="2070"/>
                  </a:lnTo>
                  <a:lnTo>
                    <a:pt x="346" y="2088"/>
                  </a:lnTo>
                  <a:lnTo>
                    <a:pt x="368" y="2104"/>
                  </a:lnTo>
                  <a:lnTo>
                    <a:pt x="390" y="2118"/>
                  </a:lnTo>
                  <a:lnTo>
                    <a:pt x="414" y="2130"/>
                  </a:lnTo>
                  <a:lnTo>
                    <a:pt x="438" y="2142"/>
                  </a:lnTo>
                  <a:lnTo>
                    <a:pt x="462" y="2150"/>
                  </a:lnTo>
                  <a:lnTo>
                    <a:pt x="486" y="2156"/>
                  </a:lnTo>
                  <a:lnTo>
                    <a:pt x="510" y="2158"/>
                  </a:lnTo>
                  <a:lnTo>
                    <a:pt x="540" y="2160"/>
                  </a:lnTo>
                  <a:lnTo>
                    <a:pt x="560" y="2160"/>
                  </a:lnTo>
                  <a:lnTo>
                    <a:pt x="580" y="2158"/>
                  </a:lnTo>
                  <a:lnTo>
                    <a:pt x="600" y="2154"/>
                  </a:lnTo>
                  <a:lnTo>
                    <a:pt x="618" y="2148"/>
                  </a:lnTo>
                  <a:lnTo>
                    <a:pt x="682" y="2122"/>
                  </a:lnTo>
                  <a:lnTo>
                    <a:pt x="902" y="2030"/>
                  </a:lnTo>
                  <a:lnTo>
                    <a:pt x="886" y="2034"/>
                  </a:lnTo>
                  <a:lnTo>
                    <a:pt x="868" y="2038"/>
                  </a:lnTo>
                  <a:lnTo>
                    <a:pt x="850" y="2040"/>
                  </a:lnTo>
                  <a:lnTo>
                    <a:pt x="832" y="2040"/>
                  </a:lnTo>
                  <a:close/>
                </a:path>
              </a:pathLst>
            </a:custGeom>
            <a:gradFill rotWithShape="1">
              <a:gsLst>
                <a:gs pos="0">
                  <a:srgbClr val="A7CBFF"/>
                </a:gs>
                <a:gs pos="100000">
                  <a:srgbClr val="096DFF"/>
                </a:gs>
              </a:gsLst>
              <a:lin ang="5400000" scaled="1"/>
            </a:gradFill>
            <a:ln w="12700">
              <a:solidFill>
                <a:schemeClr val="bg1"/>
              </a:solidFill>
              <a:prstDash val="solid"/>
              <a:round/>
              <a:headEnd/>
              <a:tailEnd/>
            </a:ln>
          </p:spPr>
          <p:txBody>
            <a:bodyPr/>
            <a:lstStyle/>
            <a:p>
              <a:endParaRPr lang="en-GB"/>
            </a:p>
          </p:txBody>
        </p:sp>
        <p:sp>
          <p:nvSpPr>
            <p:cNvPr id="5126" name="Freeform 6"/>
            <p:cNvSpPr>
              <a:spLocks/>
            </p:cNvSpPr>
            <p:nvPr/>
          </p:nvSpPr>
          <p:spPr bwMode="auto">
            <a:xfrm>
              <a:off x="1877" y="1508"/>
              <a:ext cx="834" cy="1920"/>
            </a:xfrm>
            <a:custGeom>
              <a:avLst/>
              <a:gdLst>
                <a:gd name="T0" fmla="*/ 746 w 834"/>
                <a:gd name="T1" fmla="*/ 1798 h 1920"/>
                <a:gd name="T2" fmla="*/ 700 w 834"/>
                <a:gd name="T3" fmla="*/ 1788 h 1920"/>
                <a:gd name="T4" fmla="*/ 646 w 834"/>
                <a:gd name="T5" fmla="*/ 1762 h 1920"/>
                <a:gd name="T6" fmla="*/ 594 w 834"/>
                <a:gd name="T7" fmla="*/ 1722 h 1920"/>
                <a:gd name="T8" fmla="*/ 558 w 834"/>
                <a:gd name="T9" fmla="*/ 1684 h 1920"/>
                <a:gd name="T10" fmla="*/ 502 w 834"/>
                <a:gd name="T11" fmla="*/ 1604 h 1920"/>
                <a:gd name="T12" fmla="*/ 454 w 834"/>
                <a:gd name="T13" fmla="*/ 1506 h 1920"/>
                <a:gd name="T14" fmla="*/ 420 w 834"/>
                <a:gd name="T15" fmla="*/ 1416 h 1920"/>
                <a:gd name="T16" fmla="*/ 376 w 834"/>
                <a:gd name="T17" fmla="*/ 1234 h 1920"/>
                <a:gd name="T18" fmla="*/ 354 w 834"/>
                <a:gd name="T19" fmla="*/ 1032 h 1920"/>
                <a:gd name="T20" fmla="*/ 354 w 834"/>
                <a:gd name="T21" fmla="*/ 890 h 1920"/>
                <a:gd name="T22" fmla="*/ 376 w 834"/>
                <a:gd name="T23" fmla="*/ 686 h 1920"/>
                <a:gd name="T24" fmla="*/ 420 w 834"/>
                <a:gd name="T25" fmla="*/ 504 h 1920"/>
                <a:gd name="T26" fmla="*/ 454 w 834"/>
                <a:gd name="T27" fmla="*/ 414 h 1920"/>
                <a:gd name="T28" fmla="*/ 502 w 834"/>
                <a:gd name="T29" fmla="*/ 318 h 1920"/>
                <a:gd name="T30" fmla="*/ 558 w 834"/>
                <a:gd name="T31" fmla="*/ 238 h 1920"/>
                <a:gd name="T32" fmla="*/ 594 w 834"/>
                <a:gd name="T33" fmla="*/ 198 h 1920"/>
                <a:gd name="T34" fmla="*/ 646 w 834"/>
                <a:gd name="T35" fmla="*/ 160 h 1920"/>
                <a:gd name="T36" fmla="*/ 700 w 834"/>
                <a:gd name="T37" fmla="*/ 132 h 1920"/>
                <a:gd name="T38" fmla="*/ 746 w 834"/>
                <a:gd name="T39" fmla="*/ 122 h 1920"/>
                <a:gd name="T40" fmla="*/ 802 w 834"/>
                <a:gd name="T41" fmla="*/ 122 h 1920"/>
                <a:gd name="T42" fmla="*/ 546 w 834"/>
                <a:gd name="T43" fmla="*/ 10 h 1920"/>
                <a:gd name="T44" fmla="*/ 480 w 834"/>
                <a:gd name="T45" fmla="*/ 0 h 1920"/>
                <a:gd name="T46" fmla="*/ 438 w 834"/>
                <a:gd name="T47" fmla="*/ 4 h 1920"/>
                <a:gd name="T48" fmla="*/ 402 w 834"/>
                <a:gd name="T49" fmla="*/ 14 h 1920"/>
                <a:gd name="T50" fmla="*/ 350 w 834"/>
                <a:gd name="T51" fmla="*/ 36 h 1920"/>
                <a:gd name="T52" fmla="*/ 298 w 834"/>
                <a:gd name="T53" fmla="*/ 72 h 1920"/>
                <a:gd name="T54" fmla="*/ 206 w 834"/>
                <a:gd name="T55" fmla="*/ 172 h 1920"/>
                <a:gd name="T56" fmla="*/ 128 w 834"/>
                <a:gd name="T57" fmla="*/ 310 h 1920"/>
                <a:gd name="T58" fmla="*/ 64 w 834"/>
                <a:gd name="T59" fmla="*/ 478 h 1920"/>
                <a:gd name="T60" fmla="*/ 22 w 834"/>
                <a:gd name="T61" fmla="*/ 672 h 1920"/>
                <a:gd name="T62" fmla="*/ 2 w 834"/>
                <a:gd name="T63" fmla="*/ 886 h 1920"/>
                <a:gd name="T64" fmla="*/ 2 w 834"/>
                <a:gd name="T65" fmla="*/ 1036 h 1920"/>
                <a:gd name="T66" fmla="*/ 22 w 834"/>
                <a:gd name="T67" fmla="*/ 1248 h 1920"/>
                <a:gd name="T68" fmla="*/ 64 w 834"/>
                <a:gd name="T69" fmla="*/ 1442 h 1920"/>
                <a:gd name="T70" fmla="*/ 128 w 834"/>
                <a:gd name="T71" fmla="*/ 1612 h 1920"/>
                <a:gd name="T72" fmla="*/ 206 w 834"/>
                <a:gd name="T73" fmla="*/ 1748 h 1920"/>
                <a:gd name="T74" fmla="*/ 298 w 834"/>
                <a:gd name="T75" fmla="*/ 1850 h 1920"/>
                <a:gd name="T76" fmla="*/ 350 w 834"/>
                <a:gd name="T77" fmla="*/ 1884 h 1920"/>
                <a:gd name="T78" fmla="*/ 402 w 834"/>
                <a:gd name="T79" fmla="*/ 1908 h 1920"/>
                <a:gd name="T80" fmla="*/ 438 w 834"/>
                <a:gd name="T81" fmla="*/ 1916 h 1920"/>
                <a:gd name="T82" fmla="*/ 480 w 834"/>
                <a:gd name="T83" fmla="*/ 1920 h 1920"/>
                <a:gd name="T84" fmla="*/ 534 w 834"/>
                <a:gd name="T85" fmla="*/ 1914 h 1920"/>
                <a:gd name="T86" fmla="*/ 834 w 834"/>
                <a:gd name="T87" fmla="*/ 1792 h 1920"/>
                <a:gd name="T88" fmla="*/ 772 w 834"/>
                <a:gd name="T89" fmla="*/ 1800 h 192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834" h="1920">
                  <a:moveTo>
                    <a:pt x="772" y="1800"/>
                  </a:moveTo>
                  <a:lnTo>
                    <a:pt x="772" y="1800"/>
                  </a:lnTo>
                  <a:lnTo>
                    <a:pt x="746" y="1798"/>
                  </a:lnTo>
                  <a:lnTo>
                    <a:pt x="718" y="1794"/>
                  </a:lnTo>
                  <a:lnTo>
                    <a:pt x="700" y="1788"/>
                  </a:lnTo>
                  <a:lnTo>
                    <a:pt x="682" y="1780"/>
                  </a:lnTo>
                  <a:lnTo>
                    <a:pt x="664" y="1772"/>
                  </a:lnTo>
                  <a:lnTo>
                    <a:pt x="646" y="1762"/>
                  </a:lnTo>
                  <a:lnTo>
                    <a:pt x="628" y="1750"/>
                  </a:lnTo>
                  <a:lnTo>
                    <a:pt x="612" y="1736"/>
                  </a:lnTo>
                  <a:lnTo>
                    <a:pt x="594" y="1722"/>
                  </a:lnTo>
                  <a:lnTo>
                    <a:pt x="578" y="1706"/>
                  </a:lnTo>
                  <a:lnTo>
                    <a:pt x="558" y="1684"/>
                  </a:lnTo>
                  <a:lnTo>
                    <a:pt x="538" y="1658"/>
                  </a:lnTo>
                  <a:lnTo>
                    <a:pt x="520" y="1632"/>
                  </a:lnTo>
                  <a:lnTo>
                    <a:pt x="502" y="1604"/>
                  </a:lnTo>
                  <a:lnTo>
                    <a:pt x="484" y="1572"/>
                  </a:lnTo>
                  <a:lnTo>
                    <a:pt x="468" y="1540"/>
                  </a:lnTo>
                  <a:lnTo>
                    <a:pt x="454" y="1506"/>
                  </a:lnTo>
                  <a:lnTo>
                    <a:pt x="438" y="1470"/>
                  </a:lnTo>
                  <a:lnTo>
                    <a:pt x="420" y="1416"/>
                  </a:lnTo>
                  <a:lnTo>
                    <a:pt x="402" y="1358"/>
                  </a:lnTo>
                  <a:lnTo>
                    <a:pt x="388" y="1298"/>
                  </a:lnTo>
                  <a:lnTo>
                    <a:pt x="376" y="1234"/>
                  </a:lnTo>
                  <a:lnTo>
                    <a:pt x="366" y="1168"/>
                  </a:lnTo>
                  <a:lnTo>
                    <a:pt x="358" y="1102"/>
                  </a:lnTo>
                  <a:lnTo>
                    <a:pt x="354" y="1032"/>
                  </a:lnTo>
                  <a:lnTo>
                    <a:pt x="352" y="960"/>
                  </a:lnTo>
                  <a:lnTo>
                    <a:pt x="354" y="890"/>
                  </a:lnTo>
                  <a:lnTo>
                    <a:pt x="358" y="820"/>
                  </a:lnTo>
                  <a:lnTo>
                    <a:pt x="366" y="752"/>
                  </a:lnTo>
                  <a:lnTo>
                    <a:pt x="376" y="686"/>
                  </a:lnTo>
                  <a:lnTo>
                    <a:pt x="388" y="624"/>
                  </a:lnTo>
                  <a:lnTo>
                    <a:pt x="402" y="562"/>
                  </a:lnTo>
                  <a:lnTo>
                    <a:pt x="420" y="504"/>
                  </a:lnTo>
                  <a:lnTo>
                    <a:pt x="438" y="450"/>
                  </a:lnTo>
                  <a:lnTo>
                    <a:pt x="454" y="414"/>
                  </a:lnTo>
                  <a:lnTo>
                    <a:pt x="468" y="380"/>
                  </a:lnTo>
                  <a:lnTo>
                    <a:pt x="484" y="348"/>
                  </a:lnTo>
                  <a:lnTo>
                    <a:pt x="502" y="318"/>
                  </a:lnTo>
                  <a:lnTo>
                    <a:pt x="520" y="288"/>
                  </a:lnTo>
                  <a:lnTo>
                    <a:pt x="538" y="262"/>
                  </a:lnTo>
                  <a:lnTo>
                    <a:pt x="558" y="238"/>
                  </a:lnTo>
                  <a:lnTo>
                    <a:pt x="578" y="214"/>
                  </a:lnTo>
                  <a:lnTo>
                    <a:pt x="594" y="198"/>
                  </a:lnTo>
                  <a:lnTo>
                    <a:pt x="612" y="184"/>
                  </a:lnTo>
                  <a:lnTo>
                    <a:pt x="628" y="170"/>
                  </a:lnTo>
                  <a:lnTo>
                    <a:pt x="646" y="160"/>
                  </a:lnTo>
                  <a:lnTo>
                    <a:pt x="664" y="148"/>
                  </a:lnTo>
                  <a:lnTo>
                    <a:pt x="682" y="140"/>
                  </a:lnTo>
                  <a:lnTo>
                    <a:pt x="700" y="132"/>
                  </a:lnTo>
                  <a:lnTo>
                    <a:pt x="718" y="128"/>
                  </a:lnTo>
                  <a:lnTo>
                    <a:pt x="746" y="122"/>
                  </a:lnTo>
                  <a:lnTo>
                    <a:pt x="772" y="120"/>
                  </a:lnTo>
                  <a:lnTo>
                    <a:pt x="802" y="122"/>
                  </a:lnTo>
                  <a:lnTo>
                    <a:pt x="830" y="128"/>
                  </a:lnTo>
                  <a:lnTo>
                    <a:pt x="612" y="36"/>
                  </a:lnTo>
                  <a:lnTo>
                    <a:pt x="546" y="10"/>
                  </a:lnTo>
                  <a:lnTo>
                    <a:pt x="514" y="2"/>
                  </a:lnTo>
                  <a:lnTo>
                    <a:pt x="480" y="0"/>
                  </a:lnTo>
                  <a:lnTo>
                    <a:pt x="460" y="2"/>
                  </a:lnTo>
                  <a:lnTo>
                    <a:pt x="438" y="4"/>
                  </a:lnTo>
                  <a:lnTo>
                    <a:pt x="420" y="8"/>
                  </a:lnTo>
                  <a:lnTo>
                    <a:pt x="402" y="14"/>
                  </a:lnTo>
                  <a:lnTo>
                    <a:pt x="384" y="20"/>
                  </a:lnTo>
                  <a:lnTo>
                    <a:pt x="366" y="28"/>
                  </a:lnTo>
                  <a:lnTo>
                    <a:pt x="350" y="36"/>
                  </a:lnTo>
                  <a:lnTo>
                    <a:pt x="332" y="46"/>
                  </a:lnTo>
                  <a:lnTo>
                    <a:pt x="298" y="72"/>
                  </a:lnTo>
                  <a:lnTo>
                    <a:pt x="266" y="100"/>
                  </a:lnTo>
                  <a:lnTo>
                    <a:pt x="236" y="134"/>
                  </a:lnTo>
                  <a:lnTo>
                    <a:pt x="206" y="172"/>
                  </a:lnTo>
                  <a:lnTo>
                    <a:pt x="178" y="214"/>
                  </a:lnTo>
                  <a:lnTo>
                    <a:pt x="152" y="260"/>
                  </a:lnTo>
                  <a:lnTo>
                    <a:pt x="128" y="310"/>
                  </a:lnTo>
                  <a:lnTo>
                    <a:pt x="104" y="362"/>
                  </a:lnTo>
                  <a:lnTo>
                    <a:pt x="84" y="418"/>
                  </a:lnTo>
                  <a:lnTo>
                    <a:pt x="64" y="478"/>
                  </a:lnTo>
                  <a:lnTo>
                    <a:pt x="48" y="540"/>
                  </a:lnTo>
                  <a:lnTo>
                    <a:pt x="34" y="606"/>
                  </a:lnTo>
                  <a:lnTo>
                    <a:pt x="22" y="672"/>
                  </a:lnTo>
                  <a:lnTo>
                    <a:pt x="12" y="742"/>
                  </a:lnTo>
                  <a:lnTo>
                    <a:pt x="6" y="812"/>
                  </a:lnTo>
                  <a:lnTo>
                    <a:pt x="2" y="886"/>
                  </a:lnTo>
                  <a:lnTo>
                    <a:pt x="0" y="960"/>
                  </a:lnTo>
                  <a:lnTo>
                    <a:pt x="2" y="1036"/>
                  </a:lnTo>
                  <a:lnTo>
                    <a:pt x="6" y="1108"/>
                  </a:lnTo>
                  <a:lnTo>
                    <a:pt x="12" y="1180"/>
                  </a:lnTo>
                  <a:lnTo>
                    <a:pt x="22" y="1248"/>
                  </a:lnTo>
                  <a:lnTo>
                    <a:pt x="34" y="1316"/>
                  </a:lnTo>
                  <a:lnTo>
                    <a:pt x="48" y="1380"/>
                  </a:lnTo>
                  <a:lnTo>
                    <a:pt x="64" y="1442"/>
                  </a:lnTo>
                  <a:lnTo>
                    <a:pt x="84" y="1502"/>
                  </a:lnTo>
                  <a:lnTo>
                    <a:pt x="104" y="1558"/>
                  </a:lnTo>
                  <a:lnTo>
                    <a:pt x="128" y="1612"/>
                  </a:lnTo>
                  <a:lnTo>
                    <a:pt x="152" y="1660"/>
                  </a:lnTo>
                  <a:lnTo>
                    <a:pt x="178" y="1706"/>
                  </a:lnTo>
                  <a:lnTo>
                    <a:pt x="206" y="1748"/>
                  </a:lnTo>
                  <a:lnTo>
                    <a:pt x="236" y="1786"/>
                  </a:lnTo>
                  <a:lnTo>
                    <a:pt x="266" y="1820"/>
                  </a:lnTo>
                  <a:lnTo>
                    <a:pt x="298" y="1850"/>
                  </a:lnTo>
                  <a:lnTo>
                    <a:pt x="332" y="1874"/>
                  </a:lnTo>
                  <a:lnTo>
                    <a:pt x="350" y="1884"/>
                  </a:lnTo>
                  <a:lnTo>
                    <a:pt x="366" y="1894"/>
                  </a:lnTo>
                  <a:lnTo>
                    <a:pt x="384" y="1902"/>
                  </a:lnTo>
                  <a:lnTo>
                    <a:pt x="402" y="1908"/>
                  </a:lnTo>
                  <a:lnTo>
                    <a:pt x="420" y="1912"/>
                  </a:lnTo>
                  <a:lnTo>
                    <a:pt x="438" y="1916"/>
                  </a:lnTo>
                  <a:lnTo>
                    <a:pt x="460" y="1920"/>
                  </a:lnTo>
                  <a:lnTo>
                    <a:pt x="480" y="1920"/>
                  </a:lnTo>
                  <a:lnTo>
                    <a:pt x="498" y="1920"/>
                  </a:lnTo>
                  <a:lnTo>
                    <a:pt x="516" y="1918"/>
                  </a:lnTo>
                  <a:lnTo>
                    <a:pt x="534" y="1914"/>
                  </a:lnTo>
                  <a:lnTo>
                    <a:pt x="550" y="1910"/>
                  </a:lnTo>
                  <a:lnTo>
                    <a:pt x="606" y="1886"/>
                  </a:lnTo>
                  <a:lnTo>
                    <a:pt x="834" y="1792"/>
                  </a:lnTo>
                  <a:lnTo>
                    <a:pt x="804" y="1798"/>
                  </a:lnTo>
                  <a:lnTo>
                    <a:pt x="772" y="1800"/>
                  </a:lnTo>
                  <a:close/>
                </a:path>
              </a:pathLst>
            </a:custGeom>
            <a:gradFill rotWithShape="1">
              <a:gsLst>
                <a:gs pos="0">
                  <a:srgbClr val="A7CBFF"/>
                </a:gs>
                <a:gs pos="100000">
                  <a:srgbClr val="096DFF"/>
                </a:gs>
              </a:gsLst>
              <a:lin ang="5400000" scaled="1"/>
            </a:gradFill>
            <a:ln w="12700">
              <a:solidFill>
                <a:schemeClr val="bg1"/>
              </a:solidFill>
              <a:prstDash val="solid"/>
              <a:round/>
              <a:headEnd/>
              <a:tailEnd/>
            </a:ln>
          </p:spPr>
          <p:txBody>
            <a:bodyPr/>
            <a:lstStyle/>
            <a:p>
              <a:endParaRPr lang="en-GB"/>
            </a:p>
          </p:txBody>
        </p:sp>
        <p:sp>
          <p:nvSpPr>
            <p:cNvPr id="5127" name="Freeform 7"/>
            <p:cNvSpPr>
              <a:spLocks/>
            </p:cNvSpPr>
            <p:nvPr/>
          </p:nvSpPr>
          <p:spPr bwMode="auto">
            <a:xfrm>
              <a:off x="2229" y="1628"/>
              <a:ext cx="766" cy="1680"/>
            </a:xfrm>
            <a:custGeom>
              <a:avLst/>
              <a:gdLst>
                <a:gd name="T0" fmla="*/ 696 w 766"/>
                <a:gd name="T1" fmla="*/ 1560 h 1680"/>
                <a:gd name="T2" fmla="*/ 646 w 766"/>
                <a:gd name="T3" fmla="*/ 1548 h 1680"/>
                <a:gd name="T4" fmla="*/ 608 w 766"/>
                <a:gd name="T5" fmla="*/ 1530 h 1680"/>
                <a:gd name="T6" fmla="*/ 556 w 766"/>
                <a:gd name="T7" fmla="*/ 1488 h 1680"/>
                <a:gd name="T8" fmla="*/ 506 w 766"/>
                <a:gd name="T9" fmla="*/ 1430 h 1680"/>
                <a:gd name="T10" fmla="*/ 460 w 766"/>
                <a:gd name="T11" fmla="*/ 1354 h 1680"/>
                <a:gd name="T12" fmla="*/ 404 w 766"/>
                <a:gd name="T13" fmla="*/ 1210 h 1680"/>
                <a:gd name="T14" fmla="*/ 366 w 766"/>
                <a:gd name="T15" fmla="*/ 1040 h 1680"/>
                <a:gd name="T16" fmla="*/ 356 w 766"/>
                <a:gd name="T17" fmla="*/ 942 h 1680"/>
                <a:gd name="T18" fmla="*/ 352 w 766"/>
                <a:gd name="T19" fmla="*/ 840 h 1680"/>
                <a:gd name="T20" fmla="*/ 360 w 766"/>
                <a:gd name="T21" fmla="*/ 688 h 1680"/>
                <a:gd name="T22" fmla="*/ 376 w 766"/>
                <a:gd name="T23" fmla="*/ 582 h 1680"/>
                <a:gd name="T24" fmla="*/ 420 w 766"/>
                <a:gd name="T25" fmla="*/ 420 h 1680"/>
                <a:gd name="T26" fmla="*/ 482 w 766"/>
                <a:gd name="T27" fmla="*/ 286 h 1680"/>
                <a:gd name="T28" fmla="*/ 522 w 766"/>
                <a:gd name="T29" fmla="*/ 230 h 1680"/>
                <a:gd name="T30" fmla="*/ 572 w 766"/>
                <a:gd name="T31" fmla="*/ 176 h 1680"/>
                <a:gd name="T32" fmla="*/ 628 w 766"/>
                <a:gd name="T33" fmla="*/ 140 h 1680"/>
                <a:gd name="T34" fmla="*/ 662 w 766"/>
                <a:gd name="T35" fmla="*/ 128 h 1680"/>
                <a:gd name="T36" fmla="*/ 712 w 766"/>
                <a:gd name="T37" fmla="*/ 120 h 1680"/>
                <a:gd name="T38" fmla="*/ 762 w 766"/>
                <a:gd name="T39" fmla="*/ 128 h 1680"/>
                <a:gd name="T40" fmla="*/ 478 w 766"/>
                <a:gd name="T41" fmla="*/ 8 h 1680"/>
                <a:gd name="T42" fmla="*/ 420 w 766"/>
                <a:gd name="T43" fmla="*/ 0 h 1680"/>
                <a:gd name="T44" fmla="*/ 366 w 766"/>
                <a:gd name="T45" fmla="*/ 8 h 1680"/>
                <a:gd name="T46" fmla="*/ 312 w 766"/>
                <a:gd name="T47" fmla="*/ 28 h 1680"/>
                <a:gd name="T48" fmla="*/ 260 w 766"/>
                <a:gd name="T49" fmla="*/ 64 h 1680"/>
                <a:gd name="T50" fmla="*/ 226 w 766"/>
                <a:gd name="T51" fmla="*/ 94 h 1680"/>
                <a:gd name="T52" fmla="*/ 168 w 766"/>
                <a:gd name="T53" fmla="*/ 168 h 1680"/>
                <a:gd name="T54" fmla="*/ 116 w 766"/>
                <a:gd name="T55" fmla="*/ 260 h 1680"/>
                <a:gd name="T56" fmla="*/ 86 w 766"/>
                <a:gd name="T57" fmla="*/ 330 h 1680"/>
                <a:gd name="T58" fmla="*/ 36 w 766"/>
                <a:gd name="T59" fmla="*/ 504 h 1680"/>
                <a:gd name="T60" fmla="*/ 6 w 766"/>
                <a:gd name="T61" fmla="*/ 700 h 1680"/>
                <a:gd name="T62" fmla="*/ 0 w 766"/>
                <a:gd name="T63" fmla="*/ 840 h 1680"/>
                <a:gd name="T64" fmla="*/ 14 w 766"/>
                <a:gd name="T65" fmla="*/ 1048 h 1680"/>
                <a:gd name="T66" fmla="*/ 50 w 766"/>
                <a:gd name="T67" fmla="*/ 1238 h 1680"/>
                <a:gd name="T68" fmla="*/ 86 w 766"/>
                <a:gd name="T69" fmla="*/ 1350 h 1680"/>
                <a:gd name="T70" fmla="*/ 132 w 766"/>
                <a:gd name="T71" fmla="*/ 1452 h 1680"/>
                <a:gd name="T72" fmla="*/ 186 w 766"/>
                <a:gd name="T73" fmla="*/ 1538 h 1680"/>
                <a:gd name="T74" fmla="*/ 226 w 766"/>
                <a:gd name="T75" fmla="*/ 1586 h 1680"/>
                <a:gd name="T76" fmla="*/ 276 w 766"/>
                <a:gd name="T77" fmla="*/ 1630 h 1680"/>
                <a:gd name="T78" fmla="*/ 330 w 766"/>
                <a:gd name="T79" fmla="*/ 1660 h 1680"/>
                <a:gd name="T80" fmla="*/ 366 w 766"/>
                <a:gd name="T81" fmla="*/ 1674 h 1680"/>
                <a:gd name="T82" fmla="*/ 420 w 766"/>
                <a:gd name="T83" fmla="*/ 1680 h 1680"/>
                <a:gd name="T84" fmla="*/ 530 w 766"/>
                <a:gd name="T85" fmla="*/ 1650 h 1680"/>
                <a:gd name="T86" fmla="*/ 740 w 766"/>
                <a:gd name="T87" fmla="*/ 1558 h 168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766" h="1680">
                  <a:moveTo>
                    <a:pt x="712" y="1560"/>
                  </a:moveTo>
                  <a:lnTo>
                    <a:pt x="712" y="1560"/>
                  </a:lnTo>
                  <a:lnTo>
                    <a:pt x="696" y="1560"/>
                  </a:lnTo>
                  <a:lnTo>
                    <a:pt x="680" y="1558"/>
                  </a:lnTo>
                  <a:lnTo>
                    <a:pt x="662" y="1554"/>
                  </a:lnTo>
                  <a:lnTo>
                    <a:pt x="646" y="1548"/>
                  </a:lnTo>
                  <a:lnTo>
                    <a:pt x="628" y="1540"/>
                  </a:lnTo>
                  <a:lnTo>
                    <a:pt x="608" y="1530"/>
                  </a:lnTo>
                  <a:lnTo>
                    <a:pt x="590" y="1518"/>
                  </a:lnTo>
                  <a:lnTo>
                    <a:pt x="572" y="1504"/>
                  </a:lnTo>
                  <a:lnTo>
                    <a:pt x="556" y="1488"/>
                  </a:lnTo>
                  <a:lnTo>
                    <a:pt x="538" y="1470"/>
                  </a:lnTo>
                  <a:lnTo>
                    <a:pt x="522" y="1452"/>
                  </a:lnTo>
                  <a:lnTo>
                    <a:pt x="506" y="1430"/>
                  </a:lnTo>
                  <a:lnTo>
                    <a:pt x="482" y="1394"/>
                  </a:lnTo>
                  <a:lnTo>
                    <a:pt x="460" y="1354"/>
                  </a:lnTo>
                  <a:lnTo>
                    <a:pt x="440" y="1308"/>
                  </a:lnTo>
                  <a:lnTo>
                    <a:pt x="420" y="1260"/>
                  </a:lnTo>
                  <a:lnTo>
                    <a:pt x="404" y="1210"/>
                  </a:lnTo>
                  <a:lnTo>
                    <a:pt x="388" y="1156"/>
                  </a:lnTo>
                  <a:lnTo>
                    <a:pt x="376" y="1100"/>
                  </a:lnTo>
                  <a:lnTo>
                    <a:pt x="366" y="1040"/>
                  </a:lnTo>
                  <a:lnTo>
                    <a:pt x="360" y="992"/>
                  </a:lnTo>
                  <a:lnTo>
                    <a:pt x="356" y="942"/>
                  </a:lnTo>
                  <a:lnTo>
                    <a:pt x="354" y="892"/>
                  </a:lnTo>
                  <a:lnTo>
                    <a:pt x="352" y="840"/>
                  </a:lnTo>
                  <a:lnTo>
                    <a:pt x="354" y="788"/>
                  </a:lnTo>
                  <a:lnTo>
                    <a:pt x="356" y="738"/>
                  </a:lnTo>
                  <a:lnTo>
                    <a:pt x="360" y="688"/>
                  </a:lnTo>
                  <a:lnTo>
                    <a:pt x="366" y="640"/>
                  </a:lnTo>
                  <a:lnTo>
                    <a:pt x="376" y="582"/>
                  </a:lnTo>
                  <a:lnTo>
                    <a:pt x="388" y="526"/>
                  </a:lnTo>
                  <a:lnTo>
                    <a:pt x="404" y="472"/>
                  </a:lnTo>
                  <a:lnTo>
                    <a:pt x="420" y="420"/>
                  </a:lnTo>
                  <a:lnTo>
                    <a:pt x="440" y="372"/>
                  </a:lnTo>
                  <a:lnTo>
                    <a:pt x="460" y="328"/>
                  </a:lnTo>
                  <a:lnTo>
                    <a:pt x="482" y="286"/>
                  </a:lnTo>
                  <a:lnTo>
                    <a:pt x="506" y="250"/>
                  </a:lnTo>
                  <a:lnTo>
                    <a:pt x="522" y="230"/>
                  </a:lnTo>
                  <a:lnTo>
                    <a:pt x="538" y="210"/>
                  </a:lnTo>
                  <a:lnTo>
                    <a:pt x="556" y="192"/>
                  </a:lnTo>
                  <a:lnTo>
                    <a:pt x="572" y="176"/>
                  </a:lnTo>
                  <a:lnTo>
                    <a:pt x="590" y="162"/>
                  </a:lnTo>
                  <a:lnTo>
                    <a:pt x="608" y="150"/>
                  </a:lnTo>
                  <a:lnTo>
                    <a:pt x="628" y="140"/>
                  </a:lnTo>
                  <a:lnTo>
                    <a:pt x="646" y="132"/>
                  </a:lnTo>
                  <a:lnTo>
                    <a:pt x="662" y="128"/>
                  </a:lnTo>
                  <a:lnTo>
                    <a:pt x="680" y="124"/>
                  </a:lnTo>
                  <a:lnTo>
                    <a:pt x="696" y="122"/>
                  </a:lnTo>
                  <a:lnTo>
                    <a:pt x="712" y="120"/>
                  </a:lnTo>
                  <a:lnTo>
                    <a:pt x="738" y="122"/>
                  </a:lnTo>
                  <a:lnTo>
                    <a:pt x="762" y="128"/>
                  </a:lnTo>
                  <a:lnTo>
                    <a:pt x="536" y="32"/>
                  </a:lnTo>
                  <a:lnTo>
                    <a:pt x="478" y="8"/>
                  </a:lnTo>
                  <a:lnTo>
                    <a:pt x="450" y="2"/>
                  </a:lnTo>
                  <a:lnTo>
                    <a:pt x="420" y="0"/>
                  </a:lnTo>
                  <a:lnTo>
                    <a:pt x="394" y="2"/>
                  </a:lnTo>
                  <a:lnTo>
                    <a:pt x="366" y="8"/>
                  </a:lnTo>
                  <a:lnTo>
                    <a:pt x="348" y="12"/>
                  </a:lnTo>
                  <a:lnTo>
                    <a:pt x="330" y="20"/>
                  </a:lnTo>
                  <a:lnTo>
                    <a:pt x="312" y="28"/>
                  </a:lnTo>
                  <a:lnTo>
                    <a:pt x="294" y="40"/>
                  </a:lnTo>
                  <a:lnTo>
                    <a:pt x="276" y="50"/>
                  </a:lnTo>
                  <a:lnTo>
                    <a:pt x="260" y="64"/>
                  </a:lnTo>
                  <a:lnTo>
                    <a:pt x="242" y="78"/>
                  </a:lnTo>
                  <a:lnTo>
                    <a:pt x="226" y="94"/>
                  </a:lnTo>
                  <a:lnTo>
                    <a:pt x="206" y="118"/>
                  </a:lnTo>
                  <a:lnTo>
                    <a:pt x="186" y="142"/>
                  </a:lnTo>
                  <a:lnTo>
                    <a:pt x="168" y="168"/>
                  </a:lnTo>
                  <a:lnTo>
                    <a:pt x="150" y="198"/>
                  </a:lnTo>
                  <a:lnTo>
                    <a:pt x="132" y="228"/>
                  </a:lnTo>
                  <a:lnTo>
                    <a:pt x="116" y="260"/>
                  </a:lnTo>
                  <a:lnTo>
                    <a:pt x="102" y="294"/>
                  </a:lnTo>
                  <a:lnTo>
                    <a:pt x="86" y="330"/>
                  </a:lnTo>
                  <a:lnTo>
                    <a:pt x="68" y="384"/>
                  </a:lnTo>
                  <a:lnTo>
                    <a:pt x="50" y="442"/>
                  </a:lnTo>
                  <a:lnTo>
                    <a:pt x="36" y="504"/>
                  </a:lnTo>
                  <a:lnTo>
                    <a:pt x="24" y="566"/>
                  </a:lnTo>
                  <a:lnTo>
                    <a:pt x="14" y="632"/>
                  </a:lnTo>
                  <a:lnTo>
                    <a:pt x="6" y="700"/>
                  </a:lnTo>
                  <a:lnTo>
                    <a:pt x="2" y="770"/>
                  </a:lnTo>
                  <a:lnTo>
                    <a:pt x="0" y="840"/>
                  </a:lnTo>
                  <a:lnTo>
                    <a:pt x="2" y="912"/>
                  </a:lnTo>
                  <a:lnTo>
                    <a:pt x="6" y="982"/>
                  </a:lnTo>
                  <a:lnTo>
                    <a:pt x="14" y="1048"/>
                  </a:lnTo>
                  <a:lnTo>
                    <a:pt x="24" y="1114"/>
                  </a:lnTo>
                  <a:lnTo>
                    <a:pt x="36" y="1178"/>
                  </a:lnTo>
                  <a:lnTo>
                    <a:pt x="50" y="1238"/>
                  </a:lnTo>
                  <a:lnTo>
                    <a:pt x="68" y="1296"/>
                  </a:lnTo>
                  <a:lnTo>
                    <a:pt x="86" y="1350"/>
                  </a:lnTo>
                  <a:lnTo>
                    <a:pt x="102" y="1386"/>
                  </a:lnTo>
                  <a:lnTo>
                    <a:pt x="116" y="1420"/>
                  </a:lnTo>
                  <a:lnTo>
                    <a:pt x="132" y="1452"/>
                  </a:lnTo>
                  <a:lnTo>
                    <a:pt x="150" y="1484"/>
                  </a:lnTo>
                  <a:lnTo>
                    <a:pt x="168" y="1512"/>
                  </a:lnTo>
                  <a:lnTo>
                    <a:pt x="186" y="1538"/>
                  </a:lnTo>
                  <a:lnTo>
                    <a:pt x="206" y="1564"/>
                  </a:lnTo>
                  <a:lnTo>
                    <a:pt x="226" y="1586"/>
                  </a:lnTo>
                  <a:lnTo>
                    <a:pt x="242" y="1602"/>
                  </a:lnTo>
                  <a:lnTo>
                    <a:pt x="260" y="1616"/>
                  </a:lnTo>
                  <a:lnTo>
                    <a:pt x="276" y="1630"/>
                  </a:lnTo>
                  <a:lnTo>
                    <a:pt x="294" y="1642"/>
                  </a:lnTo>
                  <a:lnTo>
                    <a:pt x="312" y="1652"/>
                  </a:lnTo>
                  <a:lnTo>
                    <a:pt x="330" y="1660"/>
                  </a:lnTo>
                  <a:lnTo>
                    <a:pt x="348" y="1668"/>
                  </a:lnTo>
                  <a:lnTo>
                    <a:pt x="366" y="1674"/>
                  </a:lnTo>
                  <a:lnTo>
                    <a:pt x="394" y="1678"/>
                  </a:lnTo>
                  <a:lnTo>
                    <a:pt x="420" y="1680"/>
                  </a:lnTo>
                  <a:lnTo>
                    <a:pt x="452" y="1678"/>
                  </a:lnTo>
                  <a:lnTo>
                    <a:pt x="482" y="1672"/>
                  </a:lnTo>
                  <a:lnTo>
                    <a:pt x="530" y="1650"/>
                  </a:lnTo>
                  <a:lnTo>
                    <a:pt x="766" y="1552"/>
                  </a:lnTo>
                  <a:lnTo>
                    <a:pt x="740" y="1558"/>
                  </a:lnTo>
                  <a:lnTo>
                    <a:pt x="712" y="1560"/>
                  </a:lnTo>
                  <a:close/>
                </a:path>
              </a:pathLst>
            </a:custGeom>
            <a:gradFill rotWithShape="1">
              <a:gsLst>
                <a:gs pos="0">
                  <a:srgbClr val="A7CBFF"/>
                </a:gs>
                <a:gs pos="100000">
                  <a:srgbClr val="096DFF"/>
                </a:gs>
              </a:gsLst>
              <a:lin ang="5400000" scaled="1"/>
            </a:gradFill>
            <a:ln w="12700">
              <a:solidFill>
                <a:schemeClr val="bg1"/>
              </a:solidFill>
              <a:prstDash val="solid"/>
              <a:round/>
              <a:headEnd/>
              <a:tailEnd/>
            </a:ln>
          </p:spPr>
          <p:txBody>
            <a:bodyPr/>
            <a:lstStyle/>
            <a:p>
              <a:endParaRPr lang="en-GB"/>
            </a:p>
          </p:txBody>
        </p:sp>
        <p:sp>
          <p:nvSpPr>
            <p:cNvPr id="5128" name="Freeform 8"/>
            <p:cNvSpPr>
              <a:spLocks/>
            </p:cNvSpPr>
            <p:nvPr/>
          </p:nvSpPr>
          <p:spPr bwMode="auto">
            <a:xfrm>
              <a:off x="2581" y="1748"/>
              <a:ext cx="698" cy="1440"/>
            </a:xfrm>
            <a:custGeom>
              <a:avLst/>
              <a:gdLst>
                <a:gd name="T0" fmla="*/ 652 w 698"/>
                <a:gd name="T1" fmla="*/ 1320 h 1440"/>
                <a:gd name="T2" fmla="*/ 612 w 698"/>
                <a:gd name="T3" fmla="*/ 1316 h 1440"/>
                <a:gd name="T4" fmla="*/ 574 w 698"/>
                <a:gd name="T5" fmla="*/ 1300 h 1440"/>
                <a:gd name="T6" fmla="*/ 554 w 698"/>
                <a:gd name="T7" fmla="*/ 1288 h 1440"/>
                <a:gd name="T8" fmla="*/ 516 w 698"/>
                <a:gd name="T9" fmla="*/ 1254 h 1440"/>
                <a:gd name="T10" fmla="*/ 480 w 698"/>
                <a:gd name="T11" fmla="*/ 1212 h 1440"/>
                <a:gd name="T12" fmla="*/ 450 w 698"/>
                <a:gd name="T13" fmla="*/ 1160 h 1440"/>
                <a:gd name="T14" fmla="*/ 434 w 698"/>
                <a:gd name="T15" fmla="*/ 1132 h 1440"/>
                <a:gd name="T16" fmla="*/ 400 w 698"/>
                <a:gd name="T17" fmla="*/ 1044 h 1440"/>
                <a:gd name="T18" fmla="*/ 374 w 698"/>
                <a:gd name="T19" fmla="*/ 946 h 1440"/>
                <a:gd name="T20" fmla="*/ 358 w 698"/>
                <a:gd name="T21" fmla="*/ 836 h 1440"/>
                <a:gd name="T22" fmla="*/ 352 w 698"/>
                <a:gd name="T23" fmla="*/ 720 h 1440"/>
                <a:gd name="T24" fmla="*/ 354 w 698"/>
                <a:gd name="T25" fmla="*/ 662 h 1440"/>
                <a:gd name="T26" fmla="*/ 366 w 698"/>
                <a:gd name="T27" fmla="*/ 548 h 1440"/>
                <a:gd name="T28" fmla="*/ 386 w 698"/>
                <a:gd name="T29" fmla="*/ 444 h 1440"/>
                <a:gd name="T30" fmla="*/ 416 w 698"/>
                <a:gd name="T31" fmla="*/ 350 h 1440"/>
                <a:gd name="T32" fmla="*/ 434 w 698"/>
                <a:gd name="T33" fmla="*/ 308 h 1440"/>
                <a:gd name="T34" fmla="*/ 464 w 698"/>
                <a:gd name="T35" fmla="*/ 254 h 1440"/>
                <a:gd name="T36" fmla="*/ 498 w 698"/>
                <a:gd name="T37" fmla="*/ 206 h 1440"/>
                <a:gd name="T38" fmla="*/ 534 w 698"/>
                <a:gd name="T39" fmla="*/ 168 h 1440"/>
                <a:gd name="T40" fmla="*/ 574 w 698"/>
                <a:gd name="T41" fmla="*/ 142 h 1440"/>
                <a:gd name="T42" fmla="*/ 594 w 698"/>
                <a:gd name="T43" fmla="*/ 132 h 1440"/>
                <a:gd name="T44" fmla="*/ 632 w 698"/>
                <a:gd name="T45" fmla="*/ 122 h 1440"/>
                <a:gd name="T46" fmla="*/ 652 w 698"/>
                <a:gd name="T47" fmla="*/ 120 h 1440"/>
                <a:gd name="T48" fmla="*/ 694 w 698"/>
                <a:gd name="T49" fmla="*/ 126 h 1440"/>
                <a:gd name="T50" fmla="*/ 460 w 698"/>
                <a:gd name="T51" fmla="*/ 28 h 1440"/>
                <a:gd name="T52" fmla="*/ 410 w 698"/>
                <a:gd name="T53" fmla="*/ 8 h 1440"/>
                <a:gd name="T54" fmla="*/ 360 w 698"/>
                <a:gd name="T55" fmla="*/ 0 h 1440"/>
                <a:gd name="T56" fmla="*/ 344 w 698"/>
                <a:gd name="T57" fmla="*/ 2 h 1440"/>
                <a:gd name="T58" fmla="*/ 310 w 698"/>
                <a:gd name="T59" fmla="*/ 8 h 1440"/>
                <a:gd name="T60" fmla="*/ 294 w 698"/>
                <a:gd name="T61" fmla="*/ 12 h 1440"/>
                <a:gd name="T62" fmla="*/ 256 w 698"/>
                <a:gd name="T63" fmla="*/ 30 h 1440"/>
                <a:gd name="T64" fmla="*/ 220 w 698"/>
                <a:gd name="T65" fmla="*/ 56 h 1440"/>
                <a:gd name="T66" fmla="*/ 186 w 698"/>
                <a:gd name="T67" fmla="*/ 90 h 1440"/>
                <a:gd name="T68" fmla="*/ 154 w 698"/>
                <a:gd name="T69" fmla="*/ 130 h 1440"/>
                <a:gd name="T70" fmla="*/ 130 w 698"/>
                <a:gd name="T71" fmla="*/ 166 h 1440"/>
                <a:gd name="T72" fmla="*/ 88 w 698"/>
                <a:gd name="T73" fmla="*/ 252 h 1440"/>
                <a:gd name="T74" fmla="*/ 52 w 698"/>
                <a:gd name="T75" fmla="*/ 352 h 1440"/>
                <a:gd name="T76" fmla="*/ 24 w 698"/>
                <a:gd name="T77" fmla="*/ 462 h 1440"/>
                <a:gd name="T78" fmla="*/ 14 w 698"/>
                <a:gd name="T79" fmla="*/ 520 h 1440"/>
                <a:gd name="T80" fmla="*/ 4 w 698"/>
                <a:gd name="T81" fmla="*/ 618 h 1440"/>
                <a:gd name="T82" fmla="*/ 0 w 698"/>
                <a:gd name="T83" fmla="*/ 720 h 1440"/>
                <a:gd name="T84" fmla="*/ 2 w 698"/>
                <a:gd name="T85" fmla="*/ 772 h 1440"/>
                <a:gd name="T86" fmla="*/ 8 w 698"/>
                <a:gd name="T87" fmla="*/ 872 h 1440"/>
                <a:gd name="T88" fmla="*/ 14 w 698"/>
                <a:gd name="T89" fmla="*/ 920 h 1440"/>
                <a:gd name="T90" fmla="*/ 36 w 698"/>
                <a:gd name="T91" fmla="*/ 1036 h 1440"/>
                <a:gd name="T92" fmla="*/ 68 w 698"/>
                <a:gd name="T93" fmla="*/ 1140 h 1440"/>
                <a:gd name="T94" fmla="*/ 108 w 698"/>
                <a:gd name="T95" fmla="*/ 1234 h 1440"/>
                <a:gd name="T96" fmla="*/ 154 w 698"/>
                <a:gd name="T97" fmla="*/ 1310 h 1440"/>
                <a:gd name="T98" fmla="*/ 170 w 698"/>
                <a:gd name="T99" fmla="*/ 1332 h 1440"/>
                <a:gd name="T100" fmla="*/ 204 w 698"/>
                <a:gd name="T101" fmla="*/ 1368 h 1440"/>
                <a:gd name="T102" fmla="*/ 238 w 698"/>
                <a:gd name="T103" fmla="*/ 1398 h 1440"/>
                <a:gd name="T104" fmla="*/ 276 w 698"/>
                <a:gd name="T105" fmla="*/ 1420 h 1440"/>
                <a:gd name="T106" fmla="*/ 294 w 698"/>
                <a:gd name="T107" fmla="*/ 1428 h 1440"/>
                <a:gd name="T108" fmla="*/ 328 w 698"/>
                <a:gd name="T109" fmla="*/ 1438 h 1440"/>
                <a:gd name="T110" fmla="*/ 360 w 698"/>
                <a:gd name="T111" fmla="*/ 1440 h 1440"/>
                <a:gd name="T112" fmla="*/ 388 w 698"/>
                <a:gd name="T113" fmla="*/ 1438 h 1440"/>
                <a:gd name="T114" fmla="*/ 454 w 698"/>
                <a:gd name="T115" fmla="*/ 1416 h 1440"/>
                <a:gd name="T116" fmla="*/ 698 w 698"/>
                <a:gd name="T117" fmla="*/ 1314 h 1440"/>
                <a:gd name="T118" fmla="*/ 676 w 698"/>
                <a:gd name="T119" fmla="*/ 1318 h 1440"/>
                <a:gd name="T120" fmla="*/ 652 w 698"/>
                <a:gd name="T121" fmla="*/ 1320 h 144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98" h="1440">
                  <a:moveTo>
                    <a:pt x="652" y="1320"/>
                  </a:moveTo>
                  <a:lnTo>
                    <a:pt x="652" y="1320"/>
                  </a:lnTo>
                  <a:lnTo>
                    <a:pt x="632" y="1320"/>
                  </a:lnTo>
                  <a:lnTo>
                    <a:pt x="612" y="1316"/>
                  </a:lnTo>
                  <a:lnTo>
                    <a:pt x="594" y="1308"/>
                  </a:lnTo>
                  <a:lnTo>
                    <a:pt x="574" y="1300"/>
                  </a:lnTo>
                  <a:lnTo>
                    <a:pt x="554" y="1288"/>
                  </a:lnTo>
                  <a:lnTo>
                    <a:pt x="534" y="1272"/>
                  </a:lnTo>
                  <a:lnTo>
                    <a:pt x="516" y="1254"/>
                  </a:lnTo>
                  <a:lnTo>
                    <a:pt x="498" y="1234"/>
                  </a:lnTo>
                  <a:lnTo>
                    <a:pt x="480" y="1212"/>
                  </a:lnTo>
                  <a:lnTo>
                    <a:pt x="464" y="1188"/>
                  </a:lnTo>
                  <a:lnTo>
                    <a:pt x="450" y="1160"/>
                  </a:lnTo>
                  <a:lnTo>
                    <a:pt x="434" y="1132"/>
                  </a:lnTo>
                  <a:lnTo>
                    <a:pt x="416" y="1090"/>
                  </a:lnTo>
                  <a:lnTo>
                    <a:pt x="400" y="1044"/>
                  </a:lnTo>
                  <a:lnTo>
                    <a:pt x="386" y="996"/>
                  </a:lnTo>
                  <a:lnTo>
                    <a:pt x="374" y="946"/>
                  </a:lnTo>
                  <a:lnTo>
                    <a:pt x="366" y="892"/>
                  </a:lnTo>
                  <a:lnTo>
                    <a:pt x="358" y="836"/>
                  </a:lnTo>
                  <a:lnTo>
                    <a:pt x="354" y="780"/>
                  </a:lnTo>
                  <a:lnTo>
                    <a:pt x="352" y="720"/>
                  </a:lnTo>
                  <a:lnTo>
                    <a:pt x="354" y="662"/>
                  </a:lnTo>
                  <a:lnTo>
                    <a:pt x="358" y="604"/>
                  </a:lnTo>
                  <a:lnTo>
                    <a:pt x="366" y="548"/>
                  </a:lnTo>
                  <a:lnTo>
                    <a:pt x="374" y="496"/>
                  </a:lnTo>
                  <a:lnTo>
                    <a:pt x="386" y="444"/>
                  </a:lnTo>
                  <a:lnTo>
                    <a:pt x="400" y="396"/>
                  </a:lnTo>
                  <a:lnTo>
                    <a:pt x="416" y="350"/>
                  </a:lnTo>
                  <a:lnTo>
                    <a:pt x="434" y="308"/>
                  </a:lnTo>
                  <a:lnTo>
                    <a:pt x="450" y="280"/>
                  </a:lnTo>
                  <a:lnTo>
                    <a:pt x="464" y="254"/>
                  </a:lnTo>
                  <a:lnTo>
                    <a:pt x="480" y="228"/>
                  </a:lnTo>
                  <a:lnTo>
                    <a:pt x="498" y="206"/>
                  </a:lnTo>
                  <a:lnTo>
                    <a:pt x="516" y="186"/>
                  </a:lnTo>
                  <a:lnTo>
                    <a:pt x="534" y="168"/>
                  </a:lnTo>
                  <a:lnTo>
                    <a:pt x="554" y="154"/>
                  </a:lnTo>
                  <a:lnTo>
                    <a:pt x="574" y="142"/>
                  </a:lnTo>
                  <a:lnTo>
                    <a:pt x="594" y="132"/>
                  </a:lnTo>
                  <a:lnTo>
                    <a:pt x="612" y="126"/>
                  </a:lnTo>
                  <a:lnTo>
                    <a:pt x="632" y="122"/>
                  </a:lnTo>
                  <a:lnTo>
                    <a:pt x="652" y="120"/>
                  </a:lnTo>
                  <a:lnTo>
                    <a:pt x="674" y="122"/>
                  </a:lnTo>
                  <a:lnTo>
                    <a:pt x="694" y="126"/>
                  </a:lnTo>
                  <a:lnTo>
                    <a:pt x="692" y="124"/>
                  </a:lnTo>
                  <a:lnTo>
                    <a:pt x="460" y="28"/>
                  </a:lnTo>
                  <a:lnTo>
                    <a:pt x="410" y="8"/>
                  </a:lnTo>
                  <a:lnTo>
                    <a:pt x="386" y="2"/>
                  </a:lnTo>
                  <a:lnTo>
                    <a:pt x="360" y="0"/>
                  </a:lnTo>
                  <a:lnTo>
                    <a:pt x="344" y="2"/>
                  </a:lnTo>
                  <a:lnTo>
                    <a:pt x="328" y="4"/>
                  </a:lnTo>
                  <a:lnTo>
                    <a:pt x="310" y="8"/>
                  </a:lnTo>
                  <a:lnTo>
                    <a:pt x="294" y="12"/>
                  </a:lnTo>
                  <a:lnTo>
                    <a:pt x="276" y="20"/>
                  </a:lnTo>
                  <a:lnTo>
                    <a:pt x="256" y="30"/>
                  </a:lnTo>
                  <a:lnTo>
                    <a:pt x="238" y="42"/>
                  </a:lnTo>
                  <a:lnTo>
                    <a:pt x="220" y="56"/>
                  </a:lnTo>
                  <a:lnTo>
                    <a:pt x="204" y="72"/>
                  </a:lnTo>
                  <a:lnTo>
                    <a:pt x="186" y="90"/>
                  </a:lnTo>
                  <a:lnTo>
                    <a:pt x="170" y="110"/>
                  </a:lnTo>
                  <a:lnTo>
                    <a:pt x="154" y="130"/>
                  </a:lnTo>
                  <a:lnTo>
                    <a:pt x="130" y="166"/>
                  </a:lnTo>
                  <a:lnTo>
                    <a:pt x="108" y="208"/>
                  </a:lnTo>
                  <a:lnTo>
                    <a:pt x="88" y="252"/>
                  </a:lnTo>
                  <a:lnTo>
                    <a:pt x="68" y="300"/>
                  </a:lnTo>
                  <a:lnTo>
                    <a:pt x="52" y="352"/>
                  </a:lnTo>
                  <a:lnTo>
                    <a:pt x="36" y="406"/>
                  </a:lnTo>
                  <a:lnTo>
                    <a:pt x="24" y="462"/>
                  </a:lnTo>
                  <a:lnTo>
                    <a:pt x="14" y="520"/>
                  </a:lnTo>
                  <a:lnTo>
                    <a:pt x="8" y="568"/>
                  </a:lnTo>
                  <a:lnTo>
                    <a:pt x="4" y="618"/>
                  </a:lnTo>
                  <a:lnTo>
                    <a:pt x="2" y="668"/>
                  </a:lnTo>
                  <a:lnTo>
                    <a:pt x="0" y="720"/>
                  </a:lnTo>
                  <a:lnTo>
                    <a:pt x="2" y="772"/>
                  </a:lnTo>
                  <a:lnTo>
                    <a:pt x="4" y="822"/>
                  </a:lnTo>
                  <a:lnTo>
                    <a:pt x="8" y="872"/>
                  </a:lnTo>
                  <a:lnTo>
                    <a:pt x="14" y="920"/>
                  </a:lnTo>
                  <a:lnTo>
                    <a:pt x="24" y="980"/>
                  </a:lnTo>
                  <a:lnTo>
                    <a:pt x="36" y="1036"/>
                  </a:lnTo>
                  <a:lnTo>
                    <a:pt x="52" y="1090"/>
                  </a:lnTo>
                  <a:lnTo>
                    <a:pt x="68" y="1140"/>
                  </a:lnTo>
                  <a:lnTo>
                    <a:pt x="88" y="1188"/>
                  </a:lnTo>
                  <a:lnTo>
                    <a:pt x="108" y="1234"/>
                  </a:lnTo>
                  <a:lnTo>
                    <a:pt x="130" y="1274"/>
                  </a:lnTo>
                  <a:lnTo>
                    <a:pt x="154" y="1310"/>
                  </a:lnTo>
                  <a:lnTo>
                    <a:pt x="170" y="1332"/>
                  </a:lnTo>
                  <a:lnTo>
                    <a:pt x="186" y="1350"/>
                  </a:lnTo>
                  <a:lnTo>
                    <a:pt x="204" y="1368"/>
                  </a:lnTo>
                  <a:lnTo>
                    <a:pt x="220" y="1384"/>
                  </a:lnTo>
                  <a:lnTo>
                    <a:pt x="238" y="1398"/>
                  </a:lnTo>
                  <a:lnTo>
                    <a:pt x="256" y="1410"/>
                  </a:lnTo>
                  <a:lnTo>
                    <a:pt x="276" y="1420"/>
                  </a:lnTo>
                  <a:lnTo>
                    <a:pt x="294" y="1428"/>
                  </a:lnTo>
                  <a:lnTo>
                    <a:pt x="310" y="1434"/>
                  </a:lnTo>
                  <a:lnTo>
                    <a:pt x="328" y="1438"/>
                  </a:lnTo>
                  <a:lnTo>
                    <a:pt x="344" y="1440"/>
                  </a:lnTo>
                  <a:lnTo>
                    <a:pt x="360" y="1440"/>
                  </a:lnTo>
                  <a:lnTo>
                    <a:pt x="388" y="1438"/>
                  </a:lnTo>
                  <a:lnTo>
                    <a:pt x="414" y="1432"/>
                  </a:lnTo>
                  <a:lnTo>
                    <a:pt x="454" y="1416"/>
                  </a:lnTo>
                  <a:lnTo>
                    <a:pt x="692" y="1316"/>
                  </a:lnTo>
                  <a:lnTo>
                    <a:pt x="698" y="1314"/>
                  </a:lnTo>
                  <a:lnTo>
                    <a:pt x="676" y="1318"/>
                  </a:lnTo>
                  <a:lnTo>
                    <a:pt x="652" y="1320"/>
                  </a:lnTo>
                  <a:close/>
                </a:path>
              </a:pathLst>
            </a:custGeom>
            <a:gradFill rotWithShape="1">
              <a:gsLst>
                <a:gs pos="0">
                  <a:srgbClr val="A7CBFF"/>
                </a:gs>
                <a:gs pos="100000">
                  <a:srgbClr val="096DFF"/>
                </a:gs>
              </a:gsLst>
              <a:lin ang="5400000" scaled="1"/>
            </a:gradFill>
            <a:ln w="12700">
              <a:solidFill>
                <a:schemeClr val="bg1"/>
              </a:solidFill>
              <a:prstDash val="solid"/>
              <a:round/>
              <a:headEnd/>
              <a:tailEnd/>
            </a:ln>
          </p:spPr>
          <p:txBody>
            <a:bodyPr/>
            <a:lstStyle/>
            <a:p>
              <a:endParaRPr lang="en-GB"/>
            </a:p>
          </p:txBody>
        </p:sp>
        <p:sp>
          <p:nvSpPr>
            <p:cNvPr id="5129" name="Freeform 9"/>
            <p:cNvSpPr>
              <a:spLocks/>
            </p:cNvSpPr>
            <p:nvPr/>
          </p:nvSpPr>
          <p:spPr bwMode="auto">
            <a:xfrm>
              <a:off x="2933" y="1868"/>
              <a:ext cx="630" cy="1200"/>
            </a:xfrm>
            <a:custGeom>
              <a:avLst/>
              <a:gdLst>
                <a:gd name="T0" fmla="*/ 594 w 630"/>
                <a:gd name="T1" fmla="*/ 1080 h 1200"/>
                <a:gd name="T2" fmla="*/ 546 w 630"/>
                <a:gd name="T3" fmla="*/ 1072 h 1200"/>
                <a:gd name="T4" fmla="*/ 502 w 630"/>
                <a:gd name="T5" fmla="*/ 1044 h 1200"/>
                <a:gd name="T6" fmla="*/ 490 w 630"/>
                <a:gd name="T7" fmla="*/ 1034 h 1200"/>
                <a:gd name="T8" fmla="*/ 454 w 630"/>
                <a:gd name="T9" fmla="*/ 992 h 1200"/>
                <a:gd name="T10" fmla="*/ 414 w 630"/>
                <a:gd name="T11" fmla="*/ 922 h 1200"/>
                <a:gd name="T12" fmla="*/ 384 w 630"/>
                <a:gd name="T13" fmla="*/ 834 h 1200"/>
                <a:gd name="T14" fmla="*/ 362 w 630"/>
                <a:gd name="T15" fmla="*/ 734 h 1200"/>
                <a:gd name="T16" fmla="*/ 356 w 630"/>
                <a:gd name="T17" fmla="*/ 668 h 1200"/>
                <a:gd name="T18" fmla="*/ 354 w 630"/>
                <a:gd name="T19" fmla="*/ 600 h 1200"/>
                <a:gd name="T20" fmla="*/ 354 w 630"/>
                <a:gd name="T21" fmla="*/ 566 h 1200"/>
                <a:gd name="T22" fmla="*/ 362 w 630"/>
                <a:gd name="T23" fmla="*/ 468 h 1200"/>
                <a:gd name="T24" fmla="*/ 372 w 630"/>
                <a:gd name="T25" fmla="*/ 416 h 1200"/>
                <a:gd name="T26" fmla="*/ 398 w 630"/>
                <a:gd name="T27" fmla="*/ 322 h 1200"/>
                <a:gd name="T28" fmla="*/ 434 w 630"/>
                <a:gd name="T29" fmla="*/ 242 h 1200"/>
                <a:gd name="T30" fmla="*/ 478 w 630"/>
                <a:gd name="T31" fmla="*/ 180 h 1200"/>
                <a:gd name="T32" fmla="*/ 502 w 630"/>
                <a:gd name="T33" fmla="*/ 156 h 1200"/>
                <a:gd name="T34" fmla="*/ 524 w 630"/>
                <a:gd name="T35" fmla="*/ 140 h 1200"/>
                <a:gd name="T36" fmla="*/ 570 w 630"/>
                <a:gd name="T37" fmla="*/ 122 h 1200"/>
                <a:gd name="T38" fmla="*/ 594 w 630"/>
                <a:gd name="T39" fmla="*/ 120 h 1200"/>
                <a:gd name="T40" fmla="*/ 626 w 630"/>
                <a:gd name="T41" fmla="*/ 126 h 1200"/>
                <a:gd name="T42" fmla="*/ 342 w 630"/>
                <a:gd name="T43" fmla="*/ 6 h 1200"/>
                <a:gd name="T44" fmla="*/ 322 w 630"/>
                <a:gd name="T45" fmla="*/ 2 h 1200"/>
                <a:gd name="T46" fmla="*/ 300 w 630"/>
                <a:gd name="T47" fmla="*/ 0 h 1200"/>
                <a:gd name="T48" fmla="*/ 260 w 630"/>
                <a:gd name="T49" fmla="*/ 6 h 1200"/>
                <a:gd name="T50" fmla="*/ 222 w 630"/>
                <a:gd name="T51" fmla="*/ 22 h 1200"/>
                <a:gd name="T52" fmla="*/ 202 w 630"/>
                <a:gd name="T53" fmla="*/ 34 h 1200"/>
                <a:gd name="T54" fmla="*/ 164 w 630"/>
                <a:gd name="T55" fmla="*/ 66 h 1200"/>
                <a:gd name="T56" fmla="*/ 128 w 630"/>
                <a:gd name="T57" fmla="*/ 108 h 1200"/>
                <a:gd name="T58" fmla="*/ 98 w 630"/>
                <a:gd name="T59" fmla="*/ 160 h 1200"/>
                <a:gd name="T60" fmla="*/ 82 w 630"/>
                <a:gd name="T61" fmla="*/ 188 h 1200"/>
                <a:gd name="T62" fmla="*/ 48 w 630"/>
                <a:gd name="T63" fmla="*/ 276 h 1200"/>
                <a:gd name="T64" fmla="*/ 22 w 630"/>
                <a:gd name="T65" fmla="*/ 376 h 1200"/>
                <a:gd name="T66" fmla="*/ 6 w 630"/>
                <a:gd name="T67" fmla="*/ 484 h 1200"/>
                <a:gd name="T68" fmla="*/ 0 w 630"/>
                <a:gd name="T69" fmla="*/ 600 h 1200"/>
                <a:gd name="T70" fmla="*/ 2 w 630"/>
                <a:gd name="T71" fmla="*/ 660 h 1200"/>
                <a:gd name="T72" fmla="*/ 14 w 630"/>
                <a:gd name="T73" fmla="*/ 772 h 1200"/>
                <a:gd name="T74" fmla="*/ 34 w 630"/>
                <a:gd name="T75" fmla="*/ 876 h 1200"/>
                <a:gd name="T76" fmla="*/ 64 w 630"/>
                <a:gd name="T77" fmla="*/ 970 h 1200"/>
                <a:gd name="T78" fmla="*/ 82 w 630"/>
                <a:gd name="T79" fmla="*/ 1012 h 1200"/>
                <a:gd name="T80" fmla="*/ 112 w 630"/>
                <a:gd name="T81" fmla="*/ 1068 h 1200"/>
                <a:gd name="T82" fmla="*/ 146 w 630"/>
                <a:gd name="T83" fmla="*/ 1114 h 1200"/>
                <a:gd name="T84" fmla="*/ 182 w 630"/>
                <a:gd name="T85" fmla="*/ 1152 h 1200"/>
                <a:gd name="T86" fmla="*/ 222 w 630"/>
                <a:gd name="T87" fmla="*/ 1180 h 1200"/>
                <a:gd name="T88" fmla="*/ 242 w 630"/>
                <a:gd name="T89" fmla="*/ 1188 h 1200"/>
                <a:gd name="T90" fmla="*/ 280 w 630"/>
                <a:gd name="T91" fmla="*/ 1200 h 1200"/>
                <a:gd name="T92" fmla="*/ 300 w 630"/>
                <a:gd name="T93" fmla="*/ 1200 h 1200"/>
                <a:gd name="T94" fmla="*/ 346 w 630"/>
                <a:gd name="T95" fmla="*/ 1194 h 1200"/>
                <a:gd name="T96" fmla="*/ 630 w 630"/>
                <a:gd name="T97" fmla="*/ 1074 h 1200"/>
                <a:gd name="T98" fmla="*/ 612 w 630"/>
                <a:gd name="T99" fmla="*/ 1080 h 1200"/>
                <a:gd name="T100" fmla="*/ 594 w 630"/>
                <a:gd name="T101" fmla="*/ 1080 h 12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630" h="1200">
                  <a:moveTo>
                    <a:pt x="594" y="1080"/>
                  </a:moveTo>
                  <a:lnTo>
                    <a:pt x="594" y="1080"/>
                  </a:lnTo>
                  <a:lnTo>
                    <a:pt x="570" y="1078"/>
                  </a:lnTo>
                  <a:lnTo>
                    <a:pt x="546" y="1072"/>
                  </a:lnTo>
                  <a:lnTo>
                    <a:pt x="524" y="1060"/>
                  </a:lnTo>
                  <a:lnTo>
                    <a:pt x="502" y="1044"/>
                  </a:lnTo>
                  <a:lnTo>
                    <a:pt x="490" y="1034"/>
                  </a:lnTo>
                  <a:lnTo>
                    <a:pt x="478" y="1022"/>
                  </a:lnTo>
                  <a:lnTo>
                    <a:pt x="454" y="992"/>
                  </a:lnTo>
                  <a:lnTo>
                    <a:pt x="434" y="960"/>
                  </a:lnTo>
                  <a:lnTo>
                    <a:pt x="414" y="922"/>
                  </a:lnTo>
                  <a:lnTo>
                    <a:pt x="398" y="880"/>
                  </a:lnTo>
                  <a:lnTo>
                    <a:pt x="384" y="834"/>
                  </a:lnTo>
                  <a:lnTo>
                    <a:pt x="372" y="786"/>
                  </a:lnTo>
                  <a:lnTo>
                    <a:pt x="362" y="734"/>
                  </a:lnTo>
                  <a:lnTo>
                    <a:pt x="356" y="668"/>
                  </a:lnTo>
                  <a:lnTo>
                    <a:pt x="354" y="634"/>
                  </a:lnTo>
                  <a:lnTo>
                    <a:pt x="354" y="600"/>
                  </a:lnTo>
                  <a:lnTo>
                    <a:pt x="354" y="566"/>
                  </a:lnTo>
                  <a:lnTo>
                    <a:pt x="356" y="532"/>
                  </a:lnTo>
                  <a:lnTo>
                    <a:pt x="362" y="468"/>
                  </a:lnTo>
                  <a:lnTo>
                    <a:pt x="372" y="416"/>
                  </a:lnTo>
                  <a:lnTo>
                    <a:pt x="384" y="366"/>
                  </a:lnTo>
                  <a:lnTo>
                    <a:pt x="398" y="322"/>
                  </a:lnTo>
                  <a:lnTo>
                    <a:pt x="414" y="280"/>
                  </a:lnTo>
                  <a:lnTo>
                    <a:pt x="434" y="242"/>
                  </a:lnTo>
                  <a:lnTo>
                    <a:pt x="454" y="208"/>
                  </a:lnTo>
                  <a:lnTo>
                    <a:pt x="478" y="180"/>
                  </a:lnTo>
                  <a:lnTo>
                    <a:pt x="490" y="168"/>
                  </a:lnTo>
                  <a:lnTo>
                    <a:pt x="502" y="156"/>
                  </a:lnTo>
                  <a:lnTo>
                    <a:pt x="524" y="140"/>
                  </a:lnTo>
                  <a:lnTo>
                    <a:pt x="546" y="130"/>
                  </a:lnTo>
                  <a:lnTo>
                    <a:pt x="570" y="122"/>
                  </a:lnTo>
                  <a:lnTo>
                    <a:pt x="594" y="120"/>
                  </a:lnTo>
                  <a:lnTo>
                    <a:pt x="610" y="122"/>
                  </a:lnTo>
                  <a:lnTo>
                    <a:pt x="626" y="126"/>
                  </a:lnTo>
                  <a:lnTo>
                    <a:pt x="382" y="22"/>
                  </a:lnTo>
                  <a:lnTo>
                    <a:pt x="342" y="6"/>
                  </a:lnTo>
                  <a:lnTo>
                    <a:pt x="322" y="2"/>
                  </a:lnTo>
                  <a:lnTo>
                    <a:pt x="300" y="0"/>
                  </a:lnTo>
                  <a:lnTo>
                    <a:pt x="280" y="2"/>
                  </a:lnTo>
                  <a:lnTo>
                    <a:pt x="260" y="6"/>
                  </a:lnTo>
                  <a:lnTo>
                    <a:pt x="242" y="12"/>
                  </a:lnTo>
                  <a:lnTo>
                    <a:pt x="222" y="22"/>
                  </a:lnTo>
                  <a:lnTo>
                    <a:pt x="202" y="34"/>
                  </a:lnTo>
                  <a:lnTo>
                    <a:pt x="182" y="48"/>
                  </a:lnTo>
                  <a:lnTo>
                    <a:pt x="164" y="66"/>
                  </a:lnTo>
                  <a:lnTo>
                    <a:pt x="146" y="86"/>
                  </a:lnTo>
                  <a:lnTo>
                    <a:pt x="128" y="108"/>
                  </a:lnTo>
                  <a:lnTo>
                    <a:pt x="112" y="134"/>
                  </a:lnTo>
                  <a:lnTo>
                    <a:pt x="98" y="160"/>
                  </a:lnTo>
                  <a:lnTo>
                    <a:pt x="82" y="188"/>
                  </a:lnTo>
                  <a:lnTo>
                    <a:pt x="64" y="230"/>
                  </a:lnTo>
                  <a:lnTo>
                    <a:pt x="48" y="276"/>
                  </a:lnTo>
                  <a:lnTo>
                    <a:pt x="34" y="324"/>
                  </a:lnTo>
                  <a:lnTo>
                    <a:pt x="22" y="376"/>
                  </a:lnTo>
                  <a:lnTo>
                    <a:pt x="14" y="428"/>
                  </a:lnTo>
                  <a:lnTo>
                    <a:pt x="6" y="484"/>
                  </a:lnTo>
                  <a:lnTo>
                    <a:pt x="2" y="542"/>
                  </a:lnTo>
                  <a:lnTo>
                    <a:pt x="0" y="600"/>
                  </a:lnTo>
                  <a:lnTo>
                    <a:pt x="2" y="660"/>
                  </a:lnTo>
                  <a:lnTo>
                    <a:pt x="6" y="716"/>
                  </a:lnTo>
                  <a:lnTo>
                    <a:pt x="14" y="772"/>
                  </a:lnTo>
                  <a:lnTo>
                    <a:pt x="22" y="826"/>
                  </a:lnTo>
                  <a:lnTo>
                    <a:pt x="34" y="876"/>
                  </a:lnTo>
                  <a:lnTo>
                    <a:pt x="48" y="924"/>
                  </a:lnTo>
                  <a:lnTo>
                    <a:pt x="64" y="970"/>
                  </a:lnTo>
                  <a:lnTo>
                    <a:pt x="82" y="1012"/>
                  </a:lnTo>
                  <a:lnTo>
                    <a:pt x="98" y="1040"/>
                  </a:lnTo>
                  <a:lnTo>
                    <a:pt x="112" y="1068"/>
                  </a:lnTo>
                  <a:lnTo>
                    <a:pt x="128" y="1092"/>
                  </a:lnTo>
                  <a:lnTo>
                    <a:pt x="146" y="1114"/>
                  </a:lnTo>
                  <a:lnTo>
                    <a:pt x="164" y="1134"/>
                  </a:lnTo>
                  <a:lnTo>
                    <a:pt x="182" y="1152"/>
                  </a:lnTo>
                  <a:lnTo>
                    <a:pt x="202" y="1168"/>
                  </a:lnTo>
                  <a:lnTo>
                    <a:pt x="222" y="1180"/>
                  </a:lnTo>
                  <a:lnTo>
                    <a:pt x="242" y="1188"/>
                  </a:lnTo>
                  <a:lnTo>
                    <a:pt x="260" y="1196"/>
                  </a:lnTo>
                  <a:lnTo>
                    <a:pt x="280" y="1200"/>
                  </a:lnTo>
                  <a:lnTo>
                    <a:pt x="300" y="1200"/>
                  </a:lnTo>
                  <a:lnTo>
                    <a:pt x="324" y="1198"/>
                  </a:lnTo>
                  <a:lnTo>
                    <a:pt x="346" y="1194"/>
                  </a:lnTo>
                  <a:lnTo>
                    <a:pt x="378" y="1180"/>
                  </a:lnTo>
                  <a:lnTo>
                    <a:pt x="630" y="1074"/>
                  </a:lnTo>
                  <a:lnTo>
                    <a:pt x="612" y="1080"/>
                  </a:lnTo>
                  <a:lnTo>
                    <a:pt x="594" y="1080"/>
                  </a:lnTo>
                  <a:close/>
                </a:path>
              </a:pathLst>
            </a:custGeom>
            <a:gradFill rotWithShape="1">
              <a:gsLst>
                <a:gs pos="0">
                  <a:srgbClr val="A7CBFF"/>
                </a:gs>
                <a:gs pos="100000">
                  <a:srgbClr val="096DFF"/>
                </a:gs>
              </a:gsLst>
              <a:lin ang="5400000" scaled="1"/>
            </a:gradFill>
            <a:ln w="12700">
              <a:solidFill>
                <a:schemeClr val="bg1"/>
              </a:solidFill>
              <a:prstDash val="solid"/>
              <a:round/>
              <a:headEnd/>
              <a:tailEnd/>
            </a:ln>
          </p:spPr>
          <p:txBody>
            <a:bodyPr/>
            <a:lstStyle/>
            <a:p>
              <a:endParaRPr lang="en-GB"/>
            </a:p>
          </p:txBody>
        </p:sp>
        <p:sp>
          <p:nvSpPr>
            <p:cNvPr id="5130" name="Freeform 10"/>
            <p:cNvSpPr>
              <a:spLocks/>
            </p:cNvSpPr>
            <p:nvPr/>
          </p:nvSpPr>
          <p:spPr bwMode="auto">
            <a:xfrm>
              <a:off x="3287" y="1988"/>
              <a:ext cx="560" cy="960"/>
            </a:xfrm>
            <a:custGeom>
              <a:avLst/>
              <a:gdLst>
                <a:gd name="T0" fmla="*/ 532 w 560"/>
                <a:gd name="T1" fmla="*/ 840 h 960"/>
                <a:gd name="T2" fmla="*/ 504 w 560"/>
                <a:gd name="T3" fmla="*/ 836 h 960"/>
                <a:gd name="T4" fmla="*/ 476 w 560"/>
                <a:gd name="T5" fmla="*/ 824 h 960"/>
                <a:gd name="T6" fmla="*/ 452 w 560"/>
                <a:gd name="T7" fmla="*/ 802 h 960"/>
                <a:gd name="T8" fmla="*/ 428 w 560"/>
                <a:gd name="T9" fmla="*/ 776 h 960"/>
                <a:gd name="T10" fmla="*/ 412 w 560"/>
                <a:gd name="T11" fmla="*/ 750 h 960"/>
                <a:gd name="T12" fmla="*/ 384 w 560"/>
                <a:gd name="T13" fmla="*/ 686 h 960"/>
                <a:gd name="T14" fmla="*/ 364 w 560"/>
                <a:gd name="T15" fmla="*/ 610 h 960"/>
                <a:gd name="T16" fmla="*/ 352 w 560"/>
                <a:gd name="T17" fmla="*/ 526 h 960"/>
                <a:gd name="T18" fmla="*/ 352 w 560"/>
                <a:gd name="T19" fmla="*/ 480 h 960"/>
                <a:gd name="T20" fmla="*/ 356 w 560"/>
                <a:gd name="T21" fmla="*/ 392 h 960"/>
                <a:gd name="T22" fmla="*/ 372 w 560"/>
                <a:gd name="T23" fmla="*/ 312 h 960"/>
                <a:gd name="T24" fmla="*/ 396 w 560"/>
                <a:gd name="T25" fmla="*/ 242 h 960"/>
                <a:gd name="T26" fmla="*/ 428 w 560"/>
                <a:gd name="T27" fmla="*/ 186 h 960"/>
                <a:gd name="T28" fmla="*/ 440 w 560"/>
                <a:gd name="T29" fmla="*/ 170 h 960"/>
                <a:gd name="T30" fmla="*/ 464 w 560"/>
                <a:gd name="T31" fmla="*/ 146 h 960"/>
                <a:gd name="T32" fmla="*/ 490 w 560"/>
                <a:gd name="T33" fmla="*/ 130 h 960"/>
                <a:gd name="T34" fmla="*/ 518 w 560"/>
                <a:gd name="T35" fmla="*/ 122 h 960"/>
                <a:gd name="T36" fmla="*/ 532 w 560"/>
                <a:gd name="T37" fmla="*/ 120 h 960"/>
                <a:gd name="T38" fmla="*/ 556 w 560"/>
                <a:gd name="T39" fmla="*/ 124 h 960"/>
                <a:gd name="T40" fmla="*/ 272 w 560"/>
                <a:gd name="T41" fmla="*/ 6 h 960"/>
                <a:gd name="T42" fmla="*/ 256 w 560"/>
                <a:gd name="T43" fmla="*/ 2 h 960"/>
                <a:gd name="T44" fmla="*/ 240 w 560"/>
                <a:gd name="T45" fmla="*/ 0 h 960"/>
                <a:gd name="T46" fmla="*/ 192 w 560"/>
                <a:gd name="T47" fmla="*/ 10 h 960"/>
                <a:gd name="T48" fmla="*/ 148 w 560"/>
                <a:gd name="T49" fmla="*/ 36 h 960"/>
                <a:gd name="T50" fmla="*/ 136 w 560"/>
                <a:gd name="T51" fmla="*/ 48 h 960"/>
                <a:gd name="T52" fmla="*/ 100 w 560"/>
                <a:gd name="T53" fmla="*/ 88 h 960"/>
                <a:gd name="T54" fmla="*/ 60 w 560"/>
                <a:gd name="T55" fmla="*/ 160 h 960"/>
                <a:gd name="T56" fmla="*/ 30 w 560"/>
                <a:gd name="T57" fmla="*/ 246 h 960"/>
                <a:gd name="T58" fmla="*/ 8 w 560"/>
                <a:gd name="T59" fmla="*/ 348 h 960"/>
                <a:gd name="T60" fmla="*/ 2 w 560"/>
                <a:gd name="T61" fmla="*/ 412 h 960"/>
                <a:gd name="T62" fmla="*/ 0 w 560"/>
                <a:gd name="T63" fmla="*/ 480 h 960"/>
                <a:gd name="T64" fmla="*/ 0 w 560"/>
                <a:gd name="T65" fmla="*/ 514 h 960"/>
                <a:gd name="T66" fmla="*/ 8 w 560"/>
                <a:gd name="T67" fmla="*/ 614 h 960"/>
                <a:gd name="T68" fmla="*/ 18 w 560"/>
                <a:gd name="T69" fmla="*/ 666 h 960"/>
                <a:gd name="T70" fmla="*/ 44 w 560"/>
                <a:gd name="T71" fmla="*/ 760 h 960"/>
                <a:gd name="T72" fmla="*/ 80 w 560"/>
                <a:gd name="T73" fmla="*/ 840 h 960"/>
                <a:gd name="T74" fmla="*/ 124 w 560"/>
                <a:gd name="T75" fmla="*/ 902 h 960"/>
                <a:gd name="T76" fmla="*/ 148 w 560"/>
                <a:gd name="T77" fmla="*/ 924 h 960"/>
                <a:gd name="T78" fmla="*/ 170 w 560"/>
                <a:gd name="T79" fmla="*/ 940 h 960"/>
                <a:gd name="T80" fmla="*/ 216 w 560"/>
                <a:gd name="T81" fmla="*/ 958 h 960"/>
                <a:gd name="T82" fmla="*/ 240 w 560"/>
                <a:gd name="T83" fmla="*/ 960 h 960"/>
                <a:gd name="T84" fmla="*/ 276 w 560"/>
                <a:gd name="T85" fmla="*/ 954 h 960"/>
                <a:gd name="T86" fmla="*/ 560 w 560"/>
                <a:gd name="T87" fmla="*/ 836 h 960"/>
                <a:gd name="T88" fmla="*/ 546 w 560"/>
                <a:gd name="T89" fmla="*/ 840 h 960"/>
                <a:gd name="T90" fmla="*/ 532 w 560"/>
                <a:gd name="T91" fmla="*/ 840 h 96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60" h="960">
                  <a:moveTo>
                    <a:pt x="532" y="840"/>
                  </a:moveTo>
                  <a:lnTo>
                    <a:pt x="532" y="840"/>
                  </a:lnTo>
                  <a:lnTo>
                    <a:pt x="518" y="840"/>
                  </a:lnTo>
                  <a:lnTo>
                    <a:pt x="504" y="836"/>
                  </a:lnTo>
                  <a:lnTo>
                    <a:pt x="490" y="830"/>
                  </a:lnTo>
                  <a:lnTo>
                    <a:pt x="476" y="824"/>
                  </a:lnTo>
                  <a:lnTo>
                    <a:pt x="464" y="814"/>
                  </a:lnTo>
                  <a:lnTo>
                    <a:pt x="452" y="802"/>
                  </a:lnTo>
                  <a:lnTo>
                    <a:pt x="440" y="790"/>
                  </a:lnTo>
                  <a:lnTo>
                    <a:pt x="428" y="776"/>
                  </a:lnTo>
                  <a:lnTo>
                    <a:pt x="412" y="750"/>
                  </a:lnTo>
                  <a:lnTo>
                    <a:pt x="396" y="720"/>
                  </a:lnTo>
                  <a:lnTo>
                    <a:pt x="384" y="686"/>
                  </a:lnTo>
                  <a:lnTo>
                    <a:pt x="372" y="650"/>
                  </a:lnTo>
                  <a:lnTo>
                    <a:pt x="364" y="610"/>
                  </a:lnTo>
                  <a:lnTo>
                    <a:pt x="356" y="568"/>
                  </a:lnTo>
                  <a:lnTo>
                    <a:pt x="352" y="526"/>
                  </a:lnTo>
                  <a:lnTo>
                    <a:pt x="352" y="480"/>
                  </a:lnTo>
                  <a:lnTo>
                    <a:pt x="352" y="436"/>
                  </a:lnTo>
                  <a:lnTo>
                    <a:pt x="356" y="392"/>
                  </a:lnTo>
                  <a:lnTo>
                    <a:pt x="364" y="350"/>
                  </a:lnTo>
                  <a:lnTo>
                    <a:pt x="372" y="312"/>
                  </a:lnTo>
                  <a:lnTo>
                    <a:pt x="384" y="276"/>
                  </a:lnTo>
                  <a:lnTo>
                    <a:pt x="396" y="242"/>
                  </a:lnTo>
                  <a:lnTo>
                    <a:pt x="412" y="212"/>
                  </a:lnTo>
                  <a:lnTo>
                    <a:pt x="428" y="186"/>
                  </a:lnTo>
                  <a:lnTo>
                    <a:pt x="440" y="170"/>
                  </a:lnTo>
                  <a:lnTo>
                    <a:pt x="452" y="158"/>
                  </a:lnTo>
                  <a:lnTo>
                    <a:pt x="464" y="146"/>
                  </a:lnTo>
                  <a:lnTo>
                    <a:pt x="476" y="138"/>
                  </a:lnTo>
                  <a:lnTo>
                    <a:pt x="490" y="130"/>
                  </a:lnTo>
                  <a:lnTo>
                    <a:pt x="504" y="124"/>
                  </a:lnTo>
                  <a:lnTo>
                    <a:pt x="518" y="122"/>
                  </a:lnTo>
                  <a:lnTo>
                    <a:pt x="532" y="120"/>
                  </a:lnTo>
                  <a:lnTo>
                    <a:pt x="544" y="122"/>
                  </a:lnTo>
                  <a:lnTo>
                    <a:pt x="556" y="124"/>
                  </a:lnTo>
                  <a:lnTo>
                    <a:pt x="304" y="18"/>
                  </a:lnTo>
                  <a:lnTo>
                    <a:pt x="272" y="6"/>
                  </a:lnTo>
                  <a:lnTo>
                    <a:pt x="256" y="2"/>
                  </a:lnTo>
                  <a:lnTo>
                    <a:pt x="240" y="0"/>
                  </a:lnTo>
                  <a:lnTo>
                    <a:pt x="216" y="2"/>
                  </a:lnTo>
                  <a:lnTo>
                    <a:pt x="192" y="10"/>
                  </a:lnTo>
                  <a:lnTo>
                    <a:pt x="170" y="20"/>
                  </a:lnTo>
                  <a:lnTo>
                    <a:pt x="148" y="36"/>
                  </a:lnTo>
                  <a:lnTo>
                    <a:pt x="136" y="48"/>
                  </a:lnTo>
                  <a:lnTo>
                    <a:pt x="124" y="60"/>
                  </a:lnTo>
                  <a:lnTo>
                    <a:pt x="100" y="88"/>
                  </a:lnTo>
                  <a:lnTo>
                    <a:pt x="80" y="122"/>
                  </a:lnTo>
                  <a:lnTo>
                    <a:pt x="60" y="160"/>
                  </a:lnTo>
                  <a:lnTo>
                    <a:pt x="44" y="202"/>
                  </a:lnTo>
                  <a:lnTo>
                    <a:pt x="30" y="246"/>
                  </a:lnTo>
                  <a:lnTo>
                    <a:pt x="18" y="296"/>
                  </a:lnTo>
                  <a:lnTo>
                    <a:pt x="8" y="348"/>
                  </a:lnTo>
                  <a:lnTo>
                    <a:pt x="2" y="412"/>
                  </a:lnTo>
                  <a:lnTo>
                    <a:pt x="0" y="446"/>
                  </a:lnTo>
                  <a:lnTo>
                    <a:pt x="0" y="480"/>
                  </a:lnTo>
                  <a:lnTo>
                    <a:pt x="0" y="514"/>
                  </a:lnTo>
                  <a:lnTo>
                    <a:pt x="2" y="548"/>
                  </a:lnTo>
                  <a:lnTo>
                    <a:pt x="8" y="614"/>
                  </a:lnTo>
                  <a:lnTo>
                    <a:pt x="18" y="666"/>
                  </a:lnTo>
                  <a:lnTo>
                    <a:pt x="30" y="714"/>
                  </a:lnTo>
                  <a:lnTo>
                    <a:pt x="44" y="760"/>
                  </a:lnTo>
                  <a:lnTo>
                    <a:pt x="60" y="802"/>
                  </a:lnTo>
                  <a:lnTo>
                    <a:pt x="80" y="840"/>
                  </a:lnTo>
                  <a:lnTo>
                    <a:pt x="100" y="872"/>
                  </a:lnTo>
                  <a:lnTo>
                    <a:pt x="124" y="902"/>
                  </a:lnTo>
                  <a:lnTo>
                    <a:pt x="136" y="914"/>
                  </a:lnTo>
                  <a:lnTo>
                    <a:pt x="148" y="924"/>
                  </a:lnTo>
                  <a:lnTo>
                    <a:pt x="170" y="940"/>
                  </a:lnTo>
                  <a:lnTo>
                    <a:pt x="192" y="952"/>
                  </a:lnTo>
                  <a:lnTo>
                    <a:pt x="216" y="958"/>
                  </a:lnTo>
                  <a:lnTo>
                    <a:pt x="240" y="960"/>
                  </a:lnTo>
                  <a:lnTo>
                    <a:pt x="258" y="960"/>
                  </a:lnTo>
                  <a:lnTo>
                    <a:pt x="276" y="954"/>
                  </a:lnTo>
                  <a:lnTo>
                    <a:pt x="300" y="944"/>
                  </a:lnTo>
                  <a:lnTo>
                    <a:pt x="560" y="836"/>
                  </a:lnTo>
                  <a:lnTo>
                    <a:pt x="546" y="840"/>
                  </a:lnTo>
                  <a:lnTo>
                    <a:pt x="532" y="840"/>
                  </a:lnTo>
                  <a:close/>
                </a:path>
              </a:pathLst>
            </a:custGeom>
            <a:gradFill rotWithShape="1">
              <a:gsLst>
                <a:gs pos="0">
                  <a:srgbClr val="A7CBFF"/>
                </a:gs>
                <a:gs pos="100000">
                  <a:srgbClr val="096DFF"/>
                </a:gs>
              </a:gsLst>
              <a:lin ang="5400000" scaled="1"/>
            </a:gradFill>
            <a:ln w="12700">
              <a:solidFill>
                <a:schemeClr val="bg1"/>
              </a:solidFill>
              <a:prstDash val="solid"/>
              <a:round/>
              <a:headEnd/>
              <a:tailEnd/>
            </a:ln>
          </p:spPr>
          <p:txBody>
            <a:bodyPr/>
            <a:lstStyle/>
            <a:p>
              <a:endParaRPr lang="en-GB"/>
            </a:p>
          </p:txBody>
        </p:sp>
        <p:sp>
          <p:nvSpPr>
            <p:cNvPr id="5131" name="Freeform 11"/>
            <p:cNvSpPr>
              <a:spLocks/>
            </p:cNvSpPr>
            <p:nvPr/>
          </p:nvSpPr>
          <p:spPr bwMode="auto">
            <a:xfrm>
              <a:off x="3639" y="2108"/>
              <a:ext cx="492" cy="720"/>
            </a:xfrm>
            <a:custGeom>
              <a:avLst/>
              <a:gdLst>
                <a:gd name="T0" fmla="*/ 472 w 492"/>
                <a:gd name="T1" fmla="*/ 600 h 720"/>
                <a:gd name="T2" fmla="*/ 452 w 492"/>
                <a:gd name="T3" fmla="*/ 598 h 720"/>
                <a:gd name="T4" fmla="*/ 432 w 492"/>
                <a:gd name="T5" fmla="*/ 588 h 720"/>
                <a:gd name="T6" fmla="*/ 414 w 492"/>
                <a:gd name="T7" fmla="*/ 572 h 720"/>
                <a:gd name="T8" fmla="*/ 384 w 492"/>
                <a:gd name="T9" fmla="*/ 526 h 720"/>
                <a:gd name="T10" fmla="*/ 362 w 492"/>
                <a:gd name="T11" fmla="*/ 462 h 720"/>
                <a:gd name="T12" fmla="*/ 356 w 492"/>
                <a:gd name="T13" fmla="*/ 426 h 720"/>
                <a:gd name="T14" fmla="*/ 352 w 492"/>
                <a:gd name="T15" fmla="*/ 360 h 720"/>
                <a:gd name="T16" fmla="*/ 352 w 492"/>
                <a:gd name="T17" fmla="*/ 326 h 720"/>
                <a:gd name="T18" fmla="*/ 356 w 492"/>
                <a:gd name="T19" fmla="*/ 294 h 720"/>
                <a:gd name="T20" fmla="*/ 372 w 492"/>
                <a:gd name="T21" fmla="*/ 224 h 720"/>
                <a:gd name="T22" fmla="*/ 398 w 492"/>
                <a:gd name="T23" fmla="*/ 170 h 720"/>
                <a:gd name="T24" fmla="*/ 424 w 492"/>
                <a:gd name="T25" fmla="*/ 140 h 720"/>
                <a:gd name="T26" fmla="*/ 442 w 492"/>
                <a:gd name="T27" fmla="*/ 128 h 720"/>
                <a:gd name="T28" fmla="*/ 462 w 492"/>
                <a:gd name="T29" fmla="*/ 122 h 720"/>
                <a:gd name="T30" fmla="*/ 472 w 492"/>
                <a:gd name="T31" fmla="*/ 120 h 720"/>
                <a:gd name="T32" fmla="*/ 228 w 492"/>
                <a:gd name="T33" fmla="*/ 14 h 720"/>
                <a:gd name="T34" fmla="*/ 204 w 492"/>
                <a:gd name="T35" fmla="*/ 4 h 720"/>
                <a:gd name="T36" fmla="*/ 180 w 492"/>
                <a:gd name="T37" fmla="*/ 0 h 720"/>
                <a:gd name="T38" fmla="*/ 166 w 492"/>
                <a:gd name="T39" fmla="*/ 2 h 720"/>
                <a:gd name="T40" fmla="*/ 138 w 492"/>
                <a:gd name="T41" fmla="*/ 10 h 720"/>
                <a:gd name="T42" fmla="*/ 112 w 492"/>
                <a:gd name="T43" fmla="*/ 26 h 720"/>
                <a:gd name="T44" fmla="*/ 88 w 492"/>
                <a:gd name="T45" fmla="*/ 50 h 720"/>
                <a:gd name="T46" fmla="*/ 76 w 492"/>
                <a:gd name="T47" fmla="*/ 66 h 720"/>
                <a:gd name="T48" fmla="*/ 44 w 492"/>
                <a:gd name="T49" fmla="*/ 122 h 720"/>
                <a:gd name="T50" fmla="*/ 20 w 492"/>
                <a:gd name="T51" fmla="*/ 192 h 720"/>
                <a:gd name="T52" fmla="*/ 4 w 492"/>
                <a:gd name="T53" fmla="*/ 272 h 720"/>
                <a:gd name="T54" fmla="*/ 0 w 492"/>
                <a:gd name="T55" fmla="*/ 360 h 720"/>
                <a:gd name="T56" fmla="*/ 0 w 492"/>
                <a:gd name="T57" fmla="*/ 406 h 720"/>
                <a:gd name="T58" fmla="*/ 12 w 492"/>
                <a:gd name="T59" fmla="*/ 490 h 720"/>
                <a:gd name="T60" fmla="*/ 32 w 492"/>
                <a:gd name="T61" fmla="*/ 566 h 720"/>
                <a:gd name="T62" fmla="*/ 60 w 492"/>
                <a:gd name="T63" fmla="*/ 630 h 720"/>
                <a:gd name="T64" fmla="*/ 76 w 492"/>
                <a:gd name="T65" fmla="*/ 656 h 720"/>
                <a:gd name="T66" fmla="*/ 100 w 492"/>
                <a:gd name="T67" fmla="*/ 682 h 720"/>
                <a:gd name="T68" fmla="*/ 124 w 492"/>
                <a:gd name="T69" fmla="*/ 704 h 720"/>
                <a:gd name="T70" fmla="*/ 152 w 492"/>
                <a:gd name="T71" fmla="*/ 716 h 720"/>
                <a:gd name="T72" fmla="*/ 180 w 492"/>
                <a:gd name="T73" fmla="*/ 720 h 720"/>
                <a:gd name="T74" fmla="*/ 194 w 492"/>
                <a:gd name="T75" fmla="*/ 720 h 720"/>
                <a:gd name="T76" fmla="*/ 224 w 492"/>
                <a:gd name="T77" fmla="*/ 708 h 720"/>
                <a:gd name="T78" fmla="*/ 492 w 492"/>
                <a:gd name="T79" fmla="*/ 596 h 720"/>
                <a:gd name="T80" fmla="*/ 472 w 492"/>
                <a:gd name="T81" fmla="*/ 600 h 72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492" h="720">
                  <a:moveTo>
                    <a:pt x="472" y="600"/>
                  </a:moveTo>
                  <a:lnTo>
                    <a:pt x="472" y="600"/>
                  </a:lnTo>
                  <a:lnTo>
                    <a:pt x="462" y="600"/>
                  </a:lnTo>
                  <a:lnTo>
                    <a:pt x="452" y="598"/>
                  </a:lnTo>
                  <a:lnTo>
                    <a:pt x="442" y="592"/>
                  </a:lnTo>
                  <a:lnTo>
                    <a:pt x="432" y="588"/>
                  </a:lnTo>
                  <a:lnTo>
                    <a:pt x="424" y="580"/>
                  </a:lnTo>
                  <a:lnTo>
                    <a:pt x="414" y="572"/>
                  </a:lnTo>
                  <a:lnTo>
                    <a:pt x="398" y="552"/>
                  </a:lnTo>
                  <a:lnTo>
                    <a:pt x="384" y="526"/>
                  </a:lnTo>
                  <a:lnTo>
                    <a:pt x="372" y="496"/>
                  </a:lnTo>
                  <a:lnTo>
                    <a:pt x="362" y="462"/>
                  </a:lnTo>
                  <a:lnTo>
                    <a:pt x="356" y="426"/>
                  </a:lnTo>
                  <a:lnTo>
                    <a:pt x="352" y="394"/>
                  </a:lnTo>
                  <a:lnTo>
                    <a:pt x="352" y="360"/>
                  </a:lnTo>
                  <a:lnTo>
                    <a:pt x="352" y="326"/>
                  </a:lnTo>
                  <a:lnTo>
                    <a:pt x="356" y="294"/>
                  </a:lnTo>
                  <a:lnTo>
                    <a:pt x="362" y="258"/>
                  </a:lnTo>
                  <a:lnTo>
                    <a:pt x="372" y="224"/>
                  </a:lnTo>
                  <a:lnTo>
                    <a:pt x="384" y="196"/>
                  </a:lnTo>
                  <a:lnTo>
                    <a:pt x="398" y="170"/>
                  </a:lnTo>
                  <a:lnTo>
                    <a:pt x="414" y="148"/>
                  </a:lnTo>
                  <a:lnTo>
                    <a:pt x="424" y="140"/>
                  </a:lnTo>
                  <a:lnTo>
                    <a:pt x="432" y="134"/>
                  </a:lnTo>
                  <a:lnTo>
                    <a:pt x="442" y="128"/>
                  </a:lnTo>
                  <a:lnTo>
                    <a:pt x="452" y="124"/>
                  </a:lnTo>
                  <a:lnTo>
                    <a:pt x="462" y="122"/>
                  </a:lnTo>
                  <a:lnTo>
                    <a:pt x="472" y="120"/>
                  </a:lnTo>
                  <a:lnTo>
                    <a:pt x="488" y="122"/>
                  </a:lnTo>
                  <a:lnTo>
                    <a:pt x="228" y="14"/>
                  </a:lnTo>
                  <a:lnTo>
                    <a:pt x="204" y="4"/>
                  </a:lnTo>
                  <a:lnTo>
                    <a:pt x="192" y="2"/>
                  </a:lnTo>
                  <a:lnTo>
                    <a:pt x="180" y="0"/>
                  </a:lnTo>
                  <a:lnTo>
                    <a:pt x="166" y="2"/>
                  </a:lnTo>
                  <a:lnTo>
                    <a:pt x="152" y="4"/>
                  </a:lnTo>
                  <a:lnTo>
                    <a:pt x="138" y="10"/>
                  </a:lnTo>
                  <a:lnTo>
                    <a:pt x="124" y="18"/>
                  </a:lnTo>
                  <a:lnTo>
                    <a:pt x="112" y="26"/>
                  </a:lnTo>
                  <a:lnTo>
                    <a:pt x="100" y="38"/>
                  </a:lnTo>
                  <a:lnTo>
                    <a:pt x="88" y="50"/>
                  </a:lnTo>
                  <a:lnTo>
                    <a:pt x="76" y="66"/>
                  </a:lnTo>
                  <a:lnTo>
                    <a:pt x="60" y="92"/>
                  </a:lnTo>
                  <a:lnTo>
                    <a:pt x="44" y="122"/>
                  </a:lnTo>
                  <a:lnTo>
                    <a:pt x="32" y="156"/>
                  </a:lnTo>
                  <a:lnTo>
                    <a:pt x="20" y="192"/>
                  </a:lnTo>
                  <a:lnTo>
                    <a:pt x="12" y="230"/>
                  </a:lnTo>
                  <a:lnTo>
                    <a:pt x="4" y="272"/>
                  </a:lnTo>
                  <a:lnTo>
                    <a:pt x="0" y="316"/>
                  </a:lnTo>
                  <a:lnTo>
                    <a:pt x="0" y="360"/>
                  </a:lnTo>
                  <a:lnTo>
                    <a:pt x="0" y="406"/>
                  </a:lnTo>
                  <a:lnTo>
                    <a:pt x="4" y="448"/>
                  </a:lnTo>
                  <a:lnTo>
                    <a:pt x="12" y="490"/>
                  </a:lnTo>
                  <a:lnTo>
                    <a:pt x="20" y="530"/>
                  </a:lnTo>
                  <a:lnTo>
                    <a:pt x="32" y="566"/>
                  </a:lnTo>
                  <a:lnTo>
                    <a:pt x="44" y="600"/>
                  </a:lnTo>
                  <a:lnTo>
                    <a:pt x="60" y="630"/>
                  </a:lnTo>
                  <a:lnTo>
                    <a:pt x="76" y="656"/>
                  </a:lnTo>
                  <a:lnTo>
                    <a:pt x="88" y="670"/>
                  </a:lnTo>
                  <a:lnTo>
                    <a:pt x="100" y="682"/>
                  </a:lnTo>
                  <a:lnTo>
                    <a:pt x="112" y="694"/>
                  </a:lnTo>
                  <a:lnTo>
                    <a:pt x="124" y="704"/>
                  </a:lnTo>
                  <a:lnTo>
                    <a:pt x="138" y="710"/>
                  </a:lnTo>
                  <a:lnTo>
                    <a:pt x="152" y="716"/>
                  </a:lnTo>
                  <a:lnTo>
                    <a:pt x="166" y="720"/>
                  </a:lnTo>
                  <a:lnTo>
                    <a:pt x="180" y="720"/>
                  </a:lnTo>
                  <a:lnTo>
                    <a:pt x="194" y="720"/>
                  </a:lnTo>
                  <a:lnTo>
                    <a:pt x="208" y="716"/>
                  </a:lnTo>
                  <a:lnTo>
                    <a:pt x="224" y="708"/>
                  </a:lnTo>
                  <a:lnTo>
                    <a:pt x="492" y="596"/>
                  </a:lnTo>
                  <a:lnTo>
                    <a:pt x="482" y="600"/>
                  </a:lnTo>
                  <a:lnTo>
                    <a:pt x="472" y="600"/>
                  </a:lnTo>
                  <a:close/>
                </a:path>
              </a:pathLst>
            </a:custGeom>
            <a:gradFill rotWithShape="1">
              <a:gsLst>
                <a:gs pos="0">
                  <a:srgbClr val="A7CBFF"/>
                </a:gs>
                <a:gs pos="100000">
                  <a:srgbClr val="096DFF"/>
                </a:gs>
              </a:gsLst>
              <a:lin ang="5400000" scaled="1"/>
            </a:gradFill>
            <a:ln w="12700">
              <a:solidFill>
                <a:schemeClr val="bg1"/>
              </a:solidFill>
              <a:prstDash val="solid"/>
              <a:round/>
              <a:headEnd/>
              <a:tailEnd/>
            </a:ln>
          </p:spPr>
          <p:txBody>
            <a:bodyPr/>
            <a:lstStyle/>
            <a:p>
              <a:endParaRPr lang="en-GB"/>
            </a:p>
          </p:txBody>
        </p:sp>
        <p:sp>
          <p:nvSpPr>
            <p:cNvPr id="5132" name="Freeform 12"/>
            <p:cNvSpPr>
              <a:spLocks/>
            </p:cNvSpPr>
            <p:nvPr/>
          </p:nvSpPr>
          <p:spPr bwMode="auto">
            <a:xfrm>
              <a:off x="3991" y="2228"/>
              <a:ext cx="424" cy="480"/>
            </a:xfrm>
            <a:custGeom>
              <a:avLst/>
              <a:gdLst>
                <a:gd name="T0" fmla="*/ 412 w 424"/>
                <a:gd name="T1" fmla="*/ 360 h 480"/>
                <a:gd name="T2" fmla="*/ 400 w 424"/>
                <a:gd name="T3" fmla="*/ 358 h 480"/>
                <a:gd name="T4" fmla="*/ 378 w 424"/>
                <a:gd name="T5" fmla="*/ 340 h 480"/>
                <a:gd name="T6" fmla="*/ 362 w 424"/>
                <a:gd name="T7" fmla="*/ 308 h 480"/>
                <a:gd name="T8" fmla="*/ 352 w 424"/>
                <a:gd name="T9" fmla="*/ 264 h 480"/>
                <a:gd name="T10" fmla="*/ 352 w 424"/>
                <a:gd name="T11" fmla="*/ 240 h 480"/>
                <a:gd name="T12" fmla="*/ 356 w 424"/>
                <a:gd name="T13" fmla="*/ 194 h 480"/>
                <a:gd name="T14" fmla="*/ 370 w 424"/>
                <a:gd name="T15" fmla="*/ 156 h 480"/>
                <a:gd name="T16" fmla="*/ 388 w 424"/>
                <a:gd name="T17" fmla="*/ 130 h 480"/>
                <a:gd name="T18" fmla="*/ 406 w 424"/>
                <a:gd name="T19" fmla="*/ 122 h 480"/>
                <a:gd name="T20" fmla="*/ 412 w 424"/>
                <a:gd name="T21" fmla="*/ 120 h 480"/>
                <a:gd name="T22" fmla="*/ 152 w 424"/>
                <a:gd name="T23" fmla="*/ 10 h 480"/>
                <a:gd name="T24" fmla="*/ 136 w 424"/>
                <a:gd name="T25" fmla="*/ 2 h 480"/>
                <a:gd name="T26" fmla="*/ 120 w 424"/>
                <a:gd name="T27" fmla="*/ 0 h 480"/>
                <a:gd name="T28" fmla="*/ 100 w 424"/>
                <a:gd name="T29" fmla="*/ 4 h 480"/>
                <a:gd name="T30" fmla="*/ 80 w 424"/>
                <a:gd name="T31" fmla="*/ 14 h 480"/>
                <a:gd name="T32" fmla="*/ 62 w 424"/>
                <a:gd name="T33" fmla="*/ 28 h 480"/>
                <a:gd name="T34" fmla="*/ 32 w 424"/>
                <a:gd name="T35" fmla="*/ 76 h 480"/>
                <a:gd name="T36" fmla="*/ 10 w 424"/>
                <a:gd name="T37" fmla="*/ 138 h 480"/>
                <a:gd name="T38" fmla="*/ 4 w 424"/>
                <a:gd name="T39" fmla="*/ 174 h 480"/>
                <a:gd name="T40" fmla="*/ 0 w 424"/>
                <a:gd name="T41" fmla="*/ 240 h 480"/>
                <a:gd name="T42" fmla="*/ 0 w 424"/>
                <a:gd name="T43" fmla="*/ 274 h 480"/>
                <a:gd name="T44" fmla="*/ 4 w 424"/>
                <a:gd name="T45" fmla="*/ 306 h 480"/>
                <a:gd name="T46" fmla="*/ 20 w 424"/>
                <a:gd name="T47" fmla="*/ 376 h 480"/>
                <a:gd name="T48" fmla="*/ 46 w 424"/>
                <a:gd name="T49" fmla="*/ 432 h 480"/>
                <a:gd name="T50" fmla="*/ 72 w 424"/>
                <a:gd name="T51" fmla="*/ 460 h 480"/>
                <a:gd name="T52" fmla="*/ 90 w 424"/>
                <a:gd name="T53" fmla="*/ 472 h 480"/>
                <a:gd name="T54" fmla="*/ 110 w 424"/>
                <a:gd name="T55" fmla="*/ 480 h 480"/>
                <a:gd name="T56" fmla="*/ 120 w 424"/>
                <a:gd name="T57" fmla="*/ 480 h 480"/>
                <a:gd name="T58" fmla="*/ 140 w 424"/>
                <a:gd name="T59" fmla="*/ 476 h 480"/>
                <a:gd name="T60" fmla="*/ 424 w 424"/>
                <a:gd name="T61" fmla="*/ 358 h 480"/>
                <a:gd name="T62" fmla="*/ 424 w 424"/>
                <a:gd name="T63" fmla="*/ 358 h 480"/>
                <a:gd name="T64" fmla="*/ 412 w 424"/>
                <a:gd name="T65" fmla="*/ 360 h 48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24" h="480">
                  <a:moveTo>
                    <a:pt x="412" y="360"/>
                  </a:moveTo>
                  <a:lnTo>
                    <a:pt x="412" y="360"/>
                  </a:lnTo>
                  <a:lnTo>
                    <a:pt x="406" y="360"/>
                  </a:lnTo>
                  <a:lnTo>
                    <a:pt x="400" y="358"/>
                  </a:lnTo>
                  <a:lnTo>
                    <a:pt x="388" y="350"/>
                  </a:lnTo>
                  <a:lnTo>
                    <a:pt x="378" y="340"/>
                  </a:lnTo>
                  <a:lnTo>
                    <a:pt x="370" y="326"/>
                  </a:lnTo>
                  <a:lnTo>
                    <a:pt x="362" y="308"/>
                  </a:lnTo>
                  <a:lnTo>
                    <a:pt x="356" y="288"/>
                  </a:lnTo>
                  <a:lnTo>
                    <a:pt x="352" y="264"/>
                  </a:lnTo>
                  <a:lnTo>
                    <a:pt x="352" y="240"/>
                  </a:lnTo>
                  <a:lnTo>
                    <a:pt x="352" y="216"/>
                  </a:lnTo>
                  <a:lnTo>
                    <a:pt x="356" y="194"/>
                  </a:lnTo>
                  <a:lnTo>
                    <a:pt x="362" y="174"/>
                  </a:lnTo>
                  <a:lnTo>
                    <a:pt x="370" y="156"/>
                  </a:lnTo>
                  <a:lnTo>
                    <a:pt x="378" y="140"/>
                  </a:lnTo>
                  <a:lnTo>
                    <a:pt x="388" y="130"/>
                  </a:lnTo>
                  <a:lnTo>
                    <a:pt x="400" y="122"/>
                  </a:lnTo>
                  <a:lnTo>
                    <a:pt x="406" y="122"/>
                  </a:lnTo>
                  <a:lnTo>
                    <a:pt x="412" y="120"/>
                  </a:lnTo>
                  <a:lnTo>
                    <a:pt x="420" y="122"/>
                  </a:lnTo>
                  <a:lnTo>
                    <a:pt x="152" y="10"/>
                  </a:lnTo>
                  <a:lnTo>
                    <a:pt x="136" y="2"/>
                  </a:lnTo>
                  <a:lnTo>
                    <a:pt x="120" y="0"/>
                  </a:lnTo>
                  <a:lnTo>
                    <a:pt x="110" y="2"/>
                  </a:lnTo>
                  <a:lnTo>
                    <a:pt x="100" y="4"/>
                  </a:lnTo>
                  <a:lnTo>
                    <a:pt x="90" y="8"/>
                  </a:lnTo>
                  <a:lnTo>
                    <a:pt x="80" y="14"/>
                  </a:lnTo>
                  <a:lnTo>
                    <a:pt x="72" y="20"/>
                  </a:lnTo>
                  <a:lnTo>
                    <a:pt x="62" y="28"/>
                  </a:lnTo>
                  <a:lnTo>
                    <a:pt x="46" y="50"/>
                  </a:lnTo>
                  <a:lnTo>
                    <a:pt x="32" y="76"/>
                  </a:lnTo>
                  <a:lnTo>
                    <a:pt x="20" y="104"/>
                  </a:lnTo>
                  <a:lnTo>
                    <a:pt x="10" y="138"/>
                  </a:lnTo>
                  <a:lnTo>
                    <a:pt x="4" y="174"/>
                  </a:lnTo>
                  <a:lnTo>
                    <a:pt x="0" y="206"/>
                  </a:lnTo>
                  <a:lnTo>
                    <a:pt x="0" y="240"/>
                  </a:lnTo>
                  <a:lnTo>
                    <a:pt x="0" y="274"/>
                  </a:lnTo>
                  <a:lnTo>
                    <a:pt x="4" y="306"/>
                  </a:lnTo>
                  <a:lnTo>
                    <a:pt x="10" y="342"/>
                  </a:lnTo>
                  <a:lnTo>
                    <a:pt x="20" y="376"/>
                  </a:lnTo>
                  <a:lnTo>
                    <a:pt x="32" y="406"/>
                  </a:lnTo>
                  <a:lnTo>
                    <a:pt x="46" y="432"/>
                  </a:lnTo>
                  <a:lnTo>
                    <a:pt x="62" y="452"/>
                  </a:lnTo>
                  <a:lnTo>
                    <a:pt x="72" y="460"/>
                  </a:lnTo>
                  <a:lnTo>
                    <a:pt x="80" y="468"/>
                  </a:lnTo>
                  <a:lnTo>
                    <a:pt x="90" y="472"/>
                  </a:lnTo>
                  <a:lnTo>
                    <a:pt x="100" y="478"/>
                  </a:lnTo>
                  <a:lnTo>
                    <a:pt x="110" y="480"/>
                  </a:lnTo>
                  <a:lnTo>
                    <a:pt x="120" y="480"/>
                  </a:lnTo>
                  <a:lnTo>
                    <a:pt x="130" y="480"/>
                  </a:lnTo>
                  <a:lnTo>
                    <a:pt x="140" y="476"/>
                  </a:lnTo>
                  <a:lnTo>
                    <a:pt x="148" y="474"/>
                  </a:lnTo>
                  <a:lnTo>
                    <a:pt x="424" y="358"/>
                  </a:lnTo>
                  <a:lnTo>
                    <a:pt x="412" y="360"/>
                  </a:lnTo>
                  <a:close/>
                </a:path>
              </a:pathLst>
            </a:custGeom>
            <a:gradFill rotWithShape="1">
              <a:gsLst>
                <a:gs pos="0">
                  <a:srgbClr val="A7CBFF"/>
                </a:gs>
                <a:gs pos="100000">
                  <a:srgbClr val="096DFF"/>
                </a:gs>
              </a:gsLst>
              <a:lin ang="5400000" scaled="1"/>
            </a:gradFill>
            <a:ln w="12700">
              <a:solidFill>
                <a:schemeClr val="bg1"/>
              </a:solidFill>
              <a:prstDash val="solid"/>
              <a:round/>
              <a:headEnd/>
              <a:tailEnd/>
            </a:ln>
          </p:spPr>
          <p:txBody>
            <a:bodyPr/>
            <a:lstStyle/>
            <a:p>
              <a:endParaRPr lang="en-GB"/>
            </a:p>
          </p:txBody>
        </p:sp>
        <p:sp>
          <p:nvSpPr>
            <p:cNvPr id="5133" name="Freeform 13"/>
            <p:cNvSpPr>
              <a:spLocks/>
            </p:cNvSpPr>
            <p:nvPr/>
          </p:nvSpPr>
          <p:spPr bwMode="auto">
            <a:xfrm>
              <a:off x="4343" y="2348"/>
              <a:ext cx="352" cy="240"/>
            </a:xfrm>
            <a:custGeom>
              <a:avLst/>
              <a:gdLst>
                <a:gd name="T0" fmla="*/ 352 w 352"/>
                <a:gd name="T1" fmla="*/ 120 h 240"/>
                <a:gd name="T2" fmla="*/ 76 w 352"/>
                <a:gd name="T3" fmla="*/ 6 h 240"/>
                <a:gd name="T4" fmla="*/ 72 w 352"/>
                <a:gd name="T5" fmla="*/ 4 h 240"/>
                <a:gd name="T6" fmla="*/ 68 w 352"/>
                <a:gd name="T7" fmla="*/ 2 h 240"/>
                <a:gd name="T8" fmla="*/ 68 w 352"/>
                <a:gd name="T9" fmla="*/ 2 h 240"/>
                <a:gd name="T10" fmla="*/ 60 w 352"/>
                <a:gd name="T11" fmla="*/ 0 h 240"/>
                <a:gd name="T12" fmla="*/ 60 w 352"/>
                <a:gd name="T13" fmla="*/ 0 h 240"/>
                <a:gd name="T14" fmla="*/ 54 w 352"/>
                <a:gd name="T15" fmla="*/ 2 h 240"/>
                <a:gd name="T16" fmla="*/ 48 w 352"/>
                <a:gd name="T17" fmla="*/ 2 h 240"/>
                <a:gd name="T18" fmla="*/ 36 w 352"/>
                <a:gd name="T19" fmla="*/ 10 h 240"/>
                <a:gd name="T20" fmla="*/ 26 w 352"/>
                <a:gd name="T21" fmla="*/ 20 h 240"/>
                <a:gd name="T22" fmla="*/ 18 w 352"/>
                <a:gd name="T23" fmla="*/ 36 h 240"/>
                <a:gd name="T24" fmla="*/ 10 w 352"/>
                <a:gd name="T25" fmla="*/ 54 h 240"/>
                <a:gd name="T26" fmla="*/ 4 w 352"/>
                <a:gd name="T27" fmla="*/ 74 h 240"/>
                <a:gd name="T28" fmla="*/ 0 w 352"/>
                <a:gd name="T29" fmla="*/ 96 h 240"/>
                <a:gd name="T30" fmla="*/ 0 w 352"/>
                <a:gd name="T31" fmla="*/ 120 h 240"/>
                <a:gd name="T32" fmla="*/ 0 w 352"/>
                <a:gd name="T33" fmla="*/ 120 h 240"/>
                <a:gd name="T34" fmla="*/ 0 w 352"/>
                <a:gd name="T35" fmla="*/ 144 h 240"/>
                <a:gd name="T36" fmla="*/ 4 w 352"/>
                <a:gd name="T37" fmla="*/ 168 h 240"/>
                <a:gd name="T38" fmla="*/ 10 w 352"/>
                <a:gd name="T39" fmla="*/ 188 h 240"/>
                <a:gd name="T40" fmla="*/ 18 w 352"/>
                <a:gd name="T41" fmla="*/ 206 h 240"/>
                <a:gd name="T42" fmla="*/ 26 w 352"/>
                <a:gd name="T43" fmla="*/ 220 h 240"/>
                <a:gd name="T44" fmla="*/ 36 w 352"/>
                <a:gd name="T45" fmla="*/ 230 h 240"/>
                <a:gd name="T46" fmla="*/ 48 w 352"/>
                <a:gd name="T47" fmla="*/ 238 h 240"/>
                <a:gd name="T48" fmla="*/ 54 w 352"/>
                <a:gd name="T49" fmla="*/ 240 h 240"/>
                <a:gd name="T50" fmla="*/ 60 w 352"/>
                <a:gd name="T51" fmla="*/ 240 h 240"/>
                <a:gd name="T52" fmla="*/ 60 w 352"/>
                <a:gd name="T53" fmla="*/ 240 h 240"/>
                <a:gd name="T54" fmla="*/ 72 w 352"/>
                <a:gd name="T55" fmla="*/ 238 h 240"/>
                <a:gd name="T56" fmla="*/ 72 w 352"/>
                <a:gd name="T57" fmla="*/ 238 h 240"/>
                <a:gd name="T58" fmla="*/ 352 w 352"/>
                <a:gd name="T59" fmla="*/ 120 h 24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352" h="240">
                  <a:moveTo>
                    <a:pt x="352" y="120"/>
                  </a:moveTo>
                  <a:lnTo>
                    <a:pt x="76" y="6"/>
                  </a:lnTo>
                  <a:lnTo>
                    <a:pt x="72" y="4"/>
                  </a:lnTo>
                  <a:lnTo>
                    <a:pt x="68" y="2"/>
                  </a:lnTo>
                  <a:lnTo>
                    <a:pt x="60" y="0"/>
                  </a:lnTo>
                  <a:lnTo>
                    <a:pt x="54" y="2"/>
                  </a:lnTo>
                  <a:lnTo>
                    <a:pt x="48" y="2"/>
                  </a:lnTo>
                  <a:lnTo>
                    <a:pt x="36" y="10"/>
                  </a:lnTo>
                  <a:lnTo>
                    <a:pt x="26" y="20"/>
                  </a:lnTo>
                  <a:lnTo>
                    <a:pt x="18" y="36"/>
                  </a:lnTo>
                  <a:lnTo>
                    <a:pt x="10" y="54"/>
                  </a:lnTo>
                  <a:lnTo>
                    <a:pt x="4" y="74"/>
                  </a:lnTo>
                  <a:lnTo>
                    <a:pt x="0" y="96"/>
                  </a:lnTo>
                  <a:lnTo>
                    <a:pt x="0" y="120"/>
                  </a:lnTo>
                  <a:lnTo>
                    <a:pt x="0" y="144"/>
                  </a:lnTo>
                  <a:lnTo>
                    <a:pt x="4" y="168"/>
                  </a:lnTo>
                  <a:lnTo>
                    <a:pt x="10" y="188"/>
                  </a:lnTo>
                  <a:lnTo>
                    <a:pt x="18" y="206"/>
                  </a:lnTo>
                  <a:lnTo>
                    <a:pt x="26" y="220"/>
                  </a:lnTo>
                  <a:lnTo>
                    <a:pt x="36" y="230"/>
                  </a:lnTo>
                  <a:lnTo>
                    <a:pt x="48" y="238"/>
                  </a:lnTo>
                  <a:lnTo>
                    <a:pt x="54" y="240"/>
                  </a:lnTo>
                  <a:lnTo>
                    <a:pt x="60" y="240"/>
                  </a:lnTo>
                  <a:lnTo>
                    <a:pt x="72" y="238"/>
                  </a:lnTo>
                  <a:lnTo>
                    <a:pt x="352" y="120"/>
                  </a:lnTo>
                  <a:close/>
                </a:path>
              </a:pathLst>
            </a:custGeom>
            <a:gradFill rotWithShape="1">
              <a:gsLst>
                <a:gs pos="0">
                  <a:srgbClr val="A7CBFF"/>
                </a:gs>
                <a:gs pos="100000">
                  <a:srgbClr val="096DFF"/>
                </a:gs>
              </a:gsLst>
              <a:lin ang="5400000" scaled="1"/>
            </a:gradFill>
            <a:ln w="12700">
              <a:solidFill>
                <a:schemeClr val="bg1"/>
              </a:solidFill>
              <a:prstDash val="solid"/>
              <a:round/>
              <a:headEnd/>
              <a:tailEnd/>
            </a:ln>
          </p:spPr>
          <p:txBody>
            <a:bodyPr/>
            <a:lstStyle/>
            <a:p>
              <a:endParaRPr lang="en-GB"/>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Horizontal cone</a:t>
            </a:r>
          </a:p>
        </p:txBody>
      </p:sp>
      <p:sp>
        <p:nvSpPr>
          <p:cNvPr id="7171" name="Freeform 7"/>
          <p:cNvSpPr>
            <a:spLocks/>
          </p:cNvSpPr>
          <p:nvPr/>
        </p:nvSpPr>
        <p:spPr bwMode="auto">
          <a:xfrm>
            <a:off x="7000875" y="3265488"/>
            <a:ext cx="441325" cy="358775"/>
          </a:xfrm>
          <a:custGeom>
            <a:avLst/>
            <a:gdLst>
              <a:gd name="T0" fmla="*/ 60325 w 278"/>
              <a:gd name="T1" fmla="*/ 180975 h 226"/>
              <a:gd name="T2" fmla="*/ 60325 w 278"/>
              <a:gd name="T3" fmla="*/ 180975 h 226"/>
              <a:gd name="T4" fmla="*/ 60325 w 278"/>
              <a:gd name="T5" fmla="*/ 209550 h 226"/>
              <a:gd name="T6" fmla="*/ 57150 w 278"/>
              <a:gd name="T7" fmla="*/ 238125 h 226"/>
              <a:gd name="T8" fmla="*/ 50800 w 278"/>
              <a:gd name="T9" fmla="*/ 263525 h 226"/>
              <a:gd name="T10" fmla="*/ 44450 w 278"/>
              <a:gd name="T11" fmla="*/ 288925 h 226"/>
              <a:gd name="T12" fmla="*/ 34925 w 278"/>
              <a:gd name="T13" fmla="*/ 311150 h 226"/>
              <a:gd name="T14" fmla="*/ 22225 w 278"/>
              <a:gd name="T15" fmla="*/ 330200 h 226"/>
              <a:gd name="T16" fmla="*/ 12700 w 278"/>
              <a:gd name="T17" fmla="*/ 346075 h 226"/>
              <a:gd name="T18" fmla="*/ 0 w 278"/>
              <a:gd name="T19" fmla="*/ 358775 h 226"/>
              <a:gd name="T20" fmla="*/ 441325 w 278"/>
              <a:gd name="T21" fmla="*/ 180975 h 226"/>
              <a:gd name="T22" fmla="*/ 0 w 278"/>
              <a:gd name="T23" fmla="*/ 0 h 226"/>
              <a:gd name="T24" fmla="*/ 0 w 278"/>
              <a:gd name="T25" fmla="*/ 0 h 226"/>
              <a:gd name="T26" fmla="*/ 12700 w 278"/>
              <a:gd name="T27" fmla="*/ 12700 h 226"/>
              <a:gd name="T28" fmla="*/ 22225 w 278"/>
              <a:gd name="T29" fmla="*/ 28575 h 226"/>
              <a:gd name="T30" fmla="*/ 34925 w 278"/>
              <a:gd name="T31" fmla="*/ 47625 h 226"/>
              <a:gd name="T32" fmla="*/ 44450 w 278"/>
              <a:gd name="T33" fmla="*/ 69850 h 226"/>
              <a:gd name="T34" fmla="*/ 50800 w 278"/>
              <a:gd name="T35" fmla="*/ 95250 h 226"/>
              <a:gd name="T36" fmla="*/ 57150 w 278"/>
              <a:gd name="T37" fmla="*/ 120650 h 226"/>
              <a:gd name="T38" fmla="*/ 60325 w 278"/>
              <a:gd name="T39" fmla="*/ 149225 h 226"/>
              <a:gd name="T40" fmla="*/ 60325 w 278"/>
              <a:gd name="T41" fmla="*/ 180975 h 226"/>
              <a:gd name="T42" fmla="*/ 60325 w 278"/>
              <a:gd name="T43" fmla="*/ 180975 h 22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78" h="226">
                <a:moveTo>
                  <a:pt x="38" y="114"/>
                </a:moveTo>
                <a:lnTo>
                  <a:pt x="38" y="114"/>
                </a:lnTo>
                <a:lnTo>
                  <a:pt x="38" y="132"/>
                </a:lnTo>
                <a:lnTo>
                  <a:pt x="36" y="150"/>
                </a:lnTo>
                <a:lnTo>
                  <a:pt x="32" y="166"/>
                </a:lnTo>
                <a:lnTo>
                  <a:pt x="28" y="182"/>
                </a:lnTo>
                <a:lnTo>
                  <a:pt x="22" y="196"/>
                </a:lnTo>
                <a:lnTo>
                  <a:pt x="14" y="208"/>
                </a:lnTo>
                <a:lnTo>
                  <a:pt x="8" y="218"/>
                </a:lnTo>
                <a:lnTo>
                  <a:pt x="0" y="226"/>
                </a:lnTo>
                <a:lnTo>
                  <a:pt x="278" y="114"/>
                </a:lnTo>
                <a:lnTo>
                  <a:pt x="0" y="0"/>
                </a:lnTo>
                <a:lnTo>
                  <a:pt x="8" y="8"/>
                </a:lnTo>
                <a:lnTo>
                  <a:pt x="14" y="18"/>
                </a:lnTo>
                <a:lnTo>
                  <a:pt x="22" y="30"/>
                </a:lnTo>
                <a:lnTo>
                  <a:pt x="28" y="44"/>
                </a:lnTo>
                <a:lnTo>
                  <a:pt x="32" y="60"/>
                </a:lnTo>
                <a:lnTo>
                  <a:pt x="36" y="76"/>
                </a:lnTo>
                <a:lnTo>
                  <a:pt x="38" y="94"/>
                </a:lnTo>
                <a:lnTo>
                  <a:pt x="38" y="114"/>
                </a:lnTo>
                <a:close/>
              </a:path>
            </a:pathLst>
          </a:custGeom>
          <a:solidFill>
            <a:srgbClr val="E7FFF3"/>
          </a:solidFill>
          <a:ln w="12700" cap="flat" cmpd="sng">
            <a:solidFill>
              <a:srgbClr val="00A0C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7172" name="Freeform 8"/>
          <p:cNvSpPr>
            <a:spLocks/>
          </p:cNvSpPr>
          <p:nvPr/>
        </p:nvSpPr>
        <p:spPr bwMode="auto">
          <a:xfrm>
            <a:off x="6540500" y="3081338"/>
            <a:ext cx="520700" cy="727075"/>
          </a:xfrm>
          <a:custGeom>
            <a:avLst/>
            <a:gdLst>
              <a:gd name="T0" fmla="*/ 460375 w 328"/>
              <a:gd name="T1" fmla="*/ 184150 h 458"/>
              <a:gd name="T2" fmla="*/ 428625 w 328"/>
              <a:gd name="T3" fmla="*/ 174625 h 458"/>
              <a:gd name="T4" fmla="*/ 0 w 328"/>
              <a:gd name="T5" fmla="*/ 0 h 458"/>
              <a:gd name="T6" fmla="*/ 0 w 328"/>
              <a:gd name="T7" fmla="*/ 0 h 458"/>
              <a:gd name="T8" fmla="*/ 15875 w 328"/>
              <a:gd name="T9" fmla="*/ 12700 h 458"/>
              <a:gd name="T10" fmla="*/ 28575 w 328"/>
              <a:gd name="T11" fmla="*/ 25400 h 458"/>
              <a:gd name="T12" fmla="*/ 53975 w 328"/>
              <a:gd name="T13" fmla="*/ 53975 h 458"/>
              <a:gd name="T14" fmla="*/ 76200 w 328"/>
              <a:gd name="T15" fmla="*/ 92075 h 458"/>
              <a:gd name="T16" fmla="*/ 95250 w 328"/>
              <a:gd name="T17" fmla="*/ 136525 h 458"/>
              <a:gd name="T18" fmla="*/ 111125 w 328"/>
              <a:gd name="T19" fmla="*/ 187325 h 458"/>
              <a:gd name="T20" fmla="*/ 123825 w 328"/>
              <a:gd name="T21" fmla="*/ 241300 h 458"/>
              <a:gd name="T22" fmla="*/ 130175 w 328"/>
              <a:gd name="T23" fmla="*/ 301625 h 458"/>
              <a:gd name="T24" fmla="*/ 133350 w 328"/>
              <a:gd name="T25" fmla="*/ 365125 h 458"/>
              <a:gd name="T26" fmla="*/ 133350 w 328"/>
              <a:gd name="T27" fmla="*/ 365125 h 458"/>
              <a:gd name="T28" fmla="*/ 130175 w 328"/>
              <a:gd name="T29" fmla="*/ 425450 h 458"/>
              <a:gd name="T30" fmla="*/ 123825 w 328"/>
              <a:gd name="T31" fmla="*/ 485775 h 458"/>
              <a:gd name="T32" fmla="*/ 111125 w 328"/>
              <a:gd name="T33" fmla="*/ 539750 h 458"/>
              <a:gd name="T34" fmla="*/ 95250 w 328"/>
              <a:gd name="T35" fmla="*/ 590550 h 458"/>
              <a:gd name="T36" fmla="*/ 76200 w 328"/>
              <a:gd name="T37" fmla="*/ 635000 h 458"/>
              <a:gd name="T38" fmla="*/ 53975 w 328"/>
              <a:gd name="T39" fmla="*/ 673100 h 458"/>
              <a:gd name="T40" fmla="*/ 28575 w 328"/>
              <a:gd name="T41" fmla="*/ 704850 h 458"/>
              <a:gd name="T42" fmla="*/ 15875 w 328"/>
              <a:gd name="T43" fmla="*/ 717550 h 458"/>
              <a:gd name="T44" fmla="*/ 0 w 328"/>
              <a:gd name="T45" fmla="*/ 727075 h 458"/>
              <a:gd name="T46" fmla="*/ 428625 w 328"/>
              <a:gd name="T47" fmla="*/ 552450 h 458"/>
              <a:gd name="T48" fmla="*/ 460375 w 328"/>
              <a:gd name="T49" fmla="*/ 542925 h 458"/>
              <a:gd name="T50" fmla="*/ 460375 w 328"/>
              <a:gd name="T51" fmla="*/ 542925 h 458"/>
              <a:gd name="T52" fmla="*/ 473075 w 328"/>
              <a:gd name="T53" fmla="*/ 530225 h 458"/>
              <a:gd name="T54" fmla="*/ 482600 w 328"/>
              <a:gd name="T55" fmla="*/ 514350 h 458"/>
              <a:gd name="T56" fmla="*/ 495300 w 328"/>
              <a:gd name="T57" fmla="*/ 495300 h 458"/>
              <a:gd name="T58" fmla="*/ 504825 w 328"/>
              <a:gd name="T59" fmla="*/ 473075 h 458"/>
              <a:gd name="T60" fmla="*/ 511175 w 328"/>
              <a:gd name="T61" fmla="*/ 447675 h 458"/>
              <a:gd name="T62" fmla="*/ 517525 w 328"/>
              <a:gd name="T63" fmla="*/ 422275 h 458"/>
              <a:gd name="T64" fmla="*/ 520700 w 328"/>
              <a:gd name="T65" fmla="*/ 393700 h 458"/>
              <a:gd name="T66" fmla="*/ 520700 w 328"/>
              <a:gd name="T67" fmla="*/ 365125 h 458"/>
              <a:gd name="T68" fmla="*/ 520700 w 328"/>
              <a:gd name="T69" fmla="*/ 365125 h 458"/>
              <a:gd name="T70" fmla="*/ 520700 w 328"/>
              <a:gd name="T71" fmla="*/ 333375 h 458"/>
              <a:gd name="T72" fmla="*/ 517525 w 328"/>
              <a:gd name="T73" fmla="*/ 304800 h 458"/>
              <a:gd name="T74" fmla="*/ 511175 w 328"/>
              <a:gd name="T75" fmla="*/ 279400 h 458"/>
              <a:gd name="T76" fmla="*/ 504825 w 328"/>
              <a:gd name="T77" fmla="*/ 254000 h 458"/>
              <a:gd name="T78" fmla="*/ 495300 w 328"/>
              <a:gd name="T79" fmla="*/ 231775 h 458"/>
              <a:gd name="T80" fmla="*/ 482600 w 328"/>
              <a:gd name="T81" fmla="*/ 212725 h 458"/>
              <a:gd name="T82" fmla="*/ 473075 w 328"/>
              <a:gd name="T83" fmla="*/ 196850 h 458"/>
              <a:gd name="T84" fmla="*/ 460375 w 328"/>
              <a:gd name="T85" fmla="*/ 184150 h 458"/>
              <a:gd name="T86" fmla="*/ 460375 w 328"/>
              <a:gd name="T87" fmla="*/ 184150 h 45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328" h="458">
                <a:moveTo>
                  <a:pt x="290" y="116"/>
                </a:moveTo>
                <a:lnTo>
                  <a:pt x="270" y="110"/>
                </a:lnTo>
                <a:lnTo>
                  <a:pt x="0" y="0"/>
                </a:lnTo>
                <a:lnTo>
                  <a:pt x="10" y="8"/>
                </a:lnTo>
                <a:lnTo>
                  <a:pt x="18" y="16"/>
                </a:lnTo>
                <a:lnTo>
                  <a:pt x="34" y="34"/>
                </a:lnTo>
                <a:lnTo>
                  <a:pt x="48" y="58"/>
                </a:lnTo>
                <a:lnTo>
                  <a:pt x="60" y="86"/>
                </a:lnTo>
                <a:lnTo>
                  <a:pt x="70" y="118"/>
                </a:lnTo>
                <a:lnTo>
                  <a:pt x="78" y="152"/>
                </a:lnTo>
                <a:lnTo>
                  <a:pt x="82" y="190"/>
                </a:lnTo>
                <a:lnTo>
                  <a:pt x="84" y="230"/>
                </a:lnTo>
                <a:lnTo>
                  <a:pt x="82" y="268"/>
                </a:lnTo>
                <a:lnTo>
                  <a:pt x="78" y="306"/>
                </a:lnTo>
                <a:lnTo>
                  <a:pt x="70" y="340"/>
                </a:lnTo>
                <a:lnTo>
                  <a:pt x="60" y="372"/>
                </a:lnTo>
                <a:lnTo>
                  <a:pt x="48" y="400"/>
                </a:lnTo>
                <a:lnTo>
                  <a:pt x="34" y="424"/>
                </a:lnTo>
                <a:lnTo>
                  <a:pt x="18" y="444"/>
                </a:lnTo>
                <a:lnTo>
                  <a:pt x="10" y="452"/>
                </a:lnTo>
                <a:lnTo>
                  <a:pt x="0" y="458"/>
                </a:lnTo>
                <a:lnTo>
                  <a:pt x="270" y="348"/>
                </a:lnTo>
                <a:lnTo>
                  <a:pt x="290" y="342"/>
                </a:lnTo>
                <a:lnTo>
                  <a:pt x="298" y="334"/>
                </a:lnTo>
                <a:lnTo>
                  <a:pt x="304" y="324"/>
                </a:lnTo>
                <a:lnTo>
                  <a:pt x="312" y="312"/>
                </a:lnTo>
                <a:lnTo>
                  <a:pt x="318" y="298"/>
                </a:lnTo>
                <a:lnTo>
                  <a:pt x="322" y="282"/>
                </a:lnTo>
                <a:lnTo>
                  <a:pt x="326" y="266"/>
                </a:lnTo>
                <a:lnTo>
                  <a:pt x="328" y="248"/>
                </a:lnTo>
                <a:lnTo>
                  <a:pt x="328" y="230"/>
                </a:lnTo>
                <a:lnTo>
                  <a:pt x="328" y="210"/>
                </a:lnTo>
                <a:lnTo>
                  <a:pt x="326" y="192"/>
                </a:lnTo>
                <a:lnTo>
                  <a:pt x="322" y="176"/>
                </a:lnTo>
                <a:lnTo>
                  <a:pt x="318" y="160"/>
                </a:lnTo>
                <a:lnTo>
                  <a:pt x="312" y="146"/>
                </a:lnTo>
                <a:lnTo>
                  <a:pt x="304" y="134"/>
                </a:lnTo>
                <a:lnTo>
                  <a:pt x="298" y="124"/>
                </a:lnTo>
                <a:lnTo>
                  <a:pt x="290" y="116"/>
                </a:lnTo>
                <a:close/>
              </a:path>
            </a:pathLst>
          </a:custGeom>
          <a:solidFill>
            <a:srgbClr val="CDFFE6"/>
          </a:solidFill>
          <a:ln w="12700" cap="flat" cmpd="sng">
            <a:solidFill>
              <a:srgbClr val="00A0C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7173" name="Freeform 9"/>
          <p:cNvSpPr>
            <a:spLocks/>
          </p:cNvSpPr>
          <p:nvPr/>
        </p:nvSpPr>
        <p:spPr bwMode="auto">
          <a:xfrm>
            <a:off x="6083300" y="2900363"/>
            <a:ext cx="590550" cy="1095375"/>
          </a:xfrm>
          <a:custGeom>
            <a:avLst/>
            <a:gdLst>
              <a:gd name="T0" fmla="*/ 457200 w 372"/>
              <a:gd name="T1" fmla="*/ 184150 h 690"/>
              <a:gd name="T2" fmla="*/ 415925 w 372"/>
              <a:gd name="T3" fmla="*/ 168275 h 690"/>
              <a:gd name="T4" fmla="*/ 0 w 372"/>
              <a:gd name="T5" fmla="*/ 0 h 690"/>
              <a:gd name="T6" fmla="*/ 0 w 372"/>
              <a:gd name="T7" fmla="*/ 0 h 690"/>
              <a:gd name="T8" fmla="*/ 22225 w 372"/>
              <a:gd name="T9" fmla="*/ 15875 h 690"/>
              <a:gd name="T10" fmla="*/ 41275 w 372"/>
              <a:gd name="T11" fmla="*/ 34925 h 690"/>
              <a:gd name="T12" fmla="*/ 60325 w 372"/>
              <a:gd name="T13" fmla="*/ 53975 h 690"/>
              <a:gd name="T14" fmla="*/ 79375 w 372"/>
              <a:gd name="T15" fmla="*/ 79375 h 690"/>
              <a:gd name="T16" fmla="*/ 98425 w 372"/>
              <a:gd name="T17" fmla="*/ 107950 h 690"/>
              <a:gd name="T18" fmla="*/ 114300 w 372"/>
              <a:gd name="T19" fmla="*/ 136525 h 690"/>
              <a:gd name="T20" fmla="*/ 130175 w 372"/>
              <a:gd name="T21" fmla="*/ 168275 h 690"/>
              <a:gd name="T22" fmla="*/ 146050 w 372"/>
              <a:gd name="T23" fmla="*/ 203200 h 690"/>
              <a:gd name="T24" fmla="*/ 158750 w 372"/>
              <a:gd name="T25" fmla="*/ 241300 h 690"/>
              <a:gd name="T26" fmla="*/ 168275 w 372"/>
              <a:gd name="T27" fmla="*/ 279400 h 690"/>
              <a:gd name="T28" fmla="*/ 177800 w 372"/>
              <a:gd name="T29" fmla="*/ 320675 h 690"/>
              <a:gd name="T30" fmla="*/ 187325 w 372"/>
              <a:gd name="T31" fmla="*/ 361950 h 690"/>
              <a:gd name="T32" fmla="*/ 193675 w 372"/>
              <a:gd name="T33" fmla="*/ 406400 h 690"/>
              <a:gd name="T34" fmla="*/ 200025 w 372"/>
              <a:gd name="T35" fmla="*/ 454025 h 690"/>
              <a:gd name="T36" fmla="*/ 203200 w 372"/>
              <a:gd name="T37" fmla="*/ 498475 h 690"/>
              <a:gd name="T38" fmla="*/ 203200 w 372"/>
              <a:gd name="T39" fmla="*/ 549275 h 690"/>
              <a:gd name="T40" fmla="*/ 203200 w 372"/>
              <a:gd name="T41" fmla="*/ 549275 h 690"/>
              <a:gd name="T42" fmla="*/ 203200 w 372"/>
              <a:gd name="T43" fmla="*/ 596900 h 690"/>
              <a:gd name="T44" fmla="*/ 200025 w 372"/>
              <a:gd name="T45" fmla="*/ 641350 h 690"/>
              <a:gd name="T46" fmla="*/ 193675 w 372"/>
              <a:gd name="T47" fmla="*/ 688975 h 690"/>
              <a:gd name="T48" fmla="*/ 187325 w 372"/>
              <a:gd name="T49" fmla="*/ 733425 h 690"/>
              <a:gd name="T50" fmla="*/ 177800 w 372"/>
              <a:gd name="T51" fmla="*/ 774700 h 690"/>
              <a:gd name="T52" fmla="*/ 168275 w 372"/>
              <a:gd name="T53" fmla="*/ 815975 h 690"/>
              <a:gd name="T54" fmla="*/ 158750 w 372"/>
              <a:gd name="T55" fmla="*/ 854075 h 690"/>
              <a:gd name="T56" fmla="*/ 146050 w 372"/>
              <a:gd name="T57" fmla="*/ 892175 h 690"/>
              <a:gd name="T58" fmla="*/ 130175 w 372"/>
              <a:gd name="T59" fmla="*/ 927100 h 690"/>
              <a:gd name="T60" fmla="*/ 114300 w 372"/>
              <a:gd name="T61" fmla="*/ 958850 h 690"/>
              <a:gd name="T62" fmla="*/ 98425 w 372"/>
              <a:gd name="T63" fmla="*/ 987425 h 690"/>
              <a:gd name="T64" fmla="*/ 79375 w 372"/>
              <a:gd name="T65" fmla="*/ 1016000 h 690"/>
              <a:gd name="T66" fmla="*/ 60325 w 372"/>
              <a:gd name="T67" fmla="*/ 1041400 h 690"/>
              <a:gd name="T68" fmla="*/ 41275 w 372"/>
              <a:gd name="T69" fmla="*/ 1060450 h 690"/>
              <a:gd name="T70" fmla="*/ 22225 w 372"/>
              <a:gd name="T71" fmla="*/ 1079500 h 690"/>
              <a:gd name="T72" fmla="*/ 0 w 372"/>
              <a:gd name="T73" fmla="*/ 1095375 h 690"/>
              <a:gd name="T74" fmla="*/ 415925 w 372"/>
              <a:gd name="T75" fmla="*/ 927100 h 690"/>
              <a:gd name="T76" fmla="*/ 457200 w 372"/>
              <a:gd name="T77" fmla="*/ 911225 h 690"/>
              <a:gd name="T78" fmla="*/ 457200 w 372"/>
              <a:gd name="T79" fmla="*/ 911225 h 690"/>
              <a:gd name="T80" fmla="*/ 473075 w 372"/>
              <a:gd name="T81" fmla="*/ 898525 h 690"/>
              <a:gd name="T82" fmla="*/ 485775 w 372"/>
              <a:gd name="T83" fmla="*/ 885825 h 690"/>
              <a:gd name="T84" fmla="*/ 511175 w 372"/>
              <a:gd name="T85" fmla="*/ 857250 h 690"/>
              <a:gd name="T86" fmla="*/ 533400 w 372"/>
              <a:gd name="T87" fmla="*/ 819150 h 690"/>
              <a:gd name="T88" fmla="*/ 552450 w 372"/>
              <a:gd name="T89" fmla="*/ 774700 h 690"/>
              <a:gd name="T90" fmla="*/ 568325 w 372"/>
              <a:gd name="T91" fmla="*/ 723900 h 690"/>
              <a:gd name="T92" fmla="*/ 581025 w 372"/>
              <a:gd name="T93" fmla="*/ 669925 h 690"/>
              <a:gd name="T94" fmla="*/ 587375 w 372"/>
              <a:gd name="T95" fmla="*/ 609600 h 690"/>
              <a:gd name="T96" fmla="*/ 590550 w 372"/>
              <a:gd name="T97" fmla="*/ 549275 h 690"/>
              <a:gd name="T98" fmla="*/ 590550 w 372"/>
              <a:gd name="T99" fmla="*/ 549275 h 690"/>
              <a:gd name="T100" fmla="*/ 587375 w 372"/>
              <a:gd name="T101" fmla="*/ 485775 h 690"/>
              <a:gd name="T102" fmla="*/ 581025 w 372"/>
              <a:gd name="T103" fmla="*/ 425450 h 690"/>
              <a:gd name="T104" fmla="*/ 568325 w 372"/>
              <a:gd name="T105" fmla="*/ 371475 h 690"/>
              <a:gd name="T106" fmla="*/ 552450 w 372"/>
              <a:gd name="T107" fmla="*/ 320675 h 690"/>
              <a:gd name="T108" fmla="*/ 533400 w 372"/>
              <a:gd name="T109" fmla="*/ 276225 h 690"/>
              <a:gd name="T110" fmla="*/ 511175 w 372"/>
              <a:gd name="T111" fmla="*/ 238125 h 690"/>
              <a:gd name="T112" fmla="*/ 485775 w 372"/>
              <a:gd name="T113" fmla="*/ 209550 h 690"/>
              <a:gd name="T114" fmla="*/ 473075 w 372"/>
              <a:gd name="T115" fmla="*/ 196850 h 690"/>
              <a:gd name="T116" fmla="*/ 457200 w 372"/>
              <a:gd name="T117" fmla="*/ 184150 h 690"/>
              <a:gd name="T118" fmla="*/ 457200 w 372"/>
              <a:gd name="T119" fmla="*/ 184150 h 69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72" h="690">
                <a:moveTo>
                  <a:pt x="288" y="116"/>
                </a:moveTo>
                <a:lnTo>
                  <a:pt x="262" y="106"/>
                </a:lnTo>
                <a:lnTo>
                  <a:pt x="0" y="0"/>
                </a:lnTo>
                <a:lnTo>
                  <a:pt x="14" y="10"/>
                </a:lnTo>
                <a:lnTo>
                  <a:pt x="26" y="22"/>
                </a:lnTo>
                <a:lnTo>
                  <a:pt x="38" y="34"/>
                </a:lnTo>
                <a:lnTo>
                  <a:pt x="50" y="50"/>
                </a:lnTo>
                <a:lnTo>
                  <a:pt x="62" y="68"/>
                </a:lnTo>
                <a:lnTo>
                  <a:pt x="72" y="86"/>
                </a:lnTo>
                <a:lnTo>
                  <a:pt x="82" y="106"/>
                </a:lnTo>
                <a:lnTo>
                  <a:pt x="92" y="128"/>
                </a:lnTo>
                <a:lnTo>
                  <a:pt x="100" y="152"/>
                </a:lnTo>
                <a:lnTo>
                  <a:pt x="106" y="176"/>
                </a:lnTo>
                <a:lnTo>
                  <a:pt x="112" y="202"/>
                </a:lnTo>
                <a:lnTo>
                  <a:pt x="118" y="228"/>
                </a:lnTo>
                <a:lnTo>
                  <a:pt x="122" y="256"/>
                </a:lnTo>
                <a:lnTo>
                  <a:pt x="126" y="286"/>
                </a:lnTo>
                <a:lnTo>
                  <a:pt x="128" y="314"/>
                </a:lnTo>
                <a:lnTo>
                  <a:pt x="128" y="346"/>
                </a:lnTo>
                <a:lnTo>
                  <a:pt x="128" y="376"/>
                </a:lnTo>
                <a:lnTo>
                  <a:pt x="126" y="404"/>
                </a:lnTo>
                <a:lnTo>
                  <a:pt x="122" y="434"/>
                </a:lnTo>
                <a:lnTo>
                  <a:pt x="118" y="462"/>
                </a:lnTo>
                <a:lnTo>
                  <a:pt x="112" y="488"/>
                </a:lnTo>
                <a:lnTo>
                  <a:pt x="106" y="514"/>
                </a:lnTo>
                <a:lnTo>
                  <a:pt x="100" y="538"/>
                </a:lnTo>
                <a:lnTo>
                  <a:pt x="92" y="562"/>
                </a:lnTo>
                <a:lnTo>
                  <a:pt x="82" y="584"/>
                </a:lnTo>
                <a:lnTo>
                  <a:pt x="72" y="604"/>
                </a:lnTo>
                <a:lnTo>
                  <a:pt x="62" y="622"/>
                </a:lnTo>
                <a:lnTo>
                  <a:pt x="50" y="640"/>
                </a:lnTo>
                <a:lnTo>
                  <a:pt x="38" y="656"/>
                </a:lnTo>
                <a:lnTo>
                  <a:pt x="26" y="668"/>
                </a:lnTo>
                <a:lnTo>
                  <a:pt x="14" y="680"/>
                </a:lnTo>
                <a:lnTo>
                  <a:pt x="0" y="690"/>
                </a:lnTo>
                <a:lnTo>
                  <a:pt x="262" y="584"/>
                </a:lnTo>
                <a:lnTo>
                  <a:pt x="288" y="574"/>
                </a:lnTo>
                <a:lnTo>
                  <a:pt x="298" y="566"/>
                </a:lnTo>
                <a:lnTo>
                  <a:pt x="306" y="558"/>
                </a:lnTo>
                <a:lnTo>
                  <a:pt x="322" y="540"/>
                </a:lnTo>
                <a:lnTo>
                  <a:pt x="336" y="516"/>
                </a:lnTo>
                <a:lnTo>
                  <a:pt x="348" y="488"/>
                </a:lnTo>
                <a:lnTo>
                  <a:pt x="358" y="456"/>
                </a:lnTo>
                <a:lnTo>
                  <a:pt x="366" y="422"/>
                </a:lnTo>
                <a:lnTo>
                  <a:pt x="370" y="384"/>
                </a:lnTo>
                <a:lnTo>
                  <a:pt x="372" y="346"/>
                </a:lnTo>
                <a:lnTo>
                  <a:pt x="370" y="306"/>
                </a:lnTo>
                <a:lnTo>
                  <a:pt x="366" y="268"/>
                </a:lnTo>
                <a:lnTo>
                  <a:pt x="358" y="234"/>
                </a:lnTo>
                <a:lnTo>
                  <a:pt x="348" y="202"/>
                </a:lnTo>
                <a:lnTo>
                  <a:pt x="336" y="174"/>
                </a:lnTo>
                <a:lnTo>
                  <a:pt x="322" y="150"/>
                </a:lnTo>
                <a:lnTo>
                  <a:pt x="306" y="132"/>
                </a:lnTo>
                <a:lnTo>
                  <a:pt x="298" y="124"/>
                </a:lnTo>
                <a:lnTo>
                  <a:pt x="288" y="116"/>
                </a:lnTo>
                <a:close/>
              </a:path>
            </a:pathLst>
          </a:custGeom>
          <a:solidFill>
            <a:srgbClr val="B3FFD9"/>
          </a:solidFill>
          <a:ln w="12700" cap="flat" cmpd="sng">
            <a:solidFill>
              <a:srgbClr val="00A0C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7174" name="Freeform 10"/>
          <p:cNvSpPr>
            <a:spLocks/>
          </p:cNvSpPr>
          <p:nvPr/>
        </p:nvSpPr>
        <p:spPr bwMode="auto">
          <a:xfrm>
            <a:off x="5622925" y="2716213"/>
            <a:ext cx="663575" cy="1463675"/>
          </a:xfrm>
          <a:custGeom>
            <a:avLst/>
            <a:gdLst>
              <a:gd name="T0" fmla="*/ 406400 w 418"/>
              <a:gd name="T1" fmla="*/ 165100 h 922"/>
              <a:gd name="T2" fmla="*/ 0 w 418"/>
              <a:gd name="T3" fmla="*/ 0 h 922"/>
              <a:gd name="T4" fmla="*/ 57150 w 418"/>
              <a:gd name="T5" fmla="*/ 44450 h 922"/>
              <a:gd name="T6" fmla="*/ 111125 w 418"/>
              <a:gd name="T7" fmla="*/ 107950 h 922"/>
              <a:gd name="T8" fmla="*/ 161925 w 418"/>
              <a:gd name="T9" fmla="*/ 187325 h 922"/>
              <a:gd name="T10" fmla="*/ 200025 w 418"/>
              <a:gd name="T11" fmla="*/ 282575 h 922"/>
              <a:gd name="T12" fmla="*/ 219075 w 418"/>
              <a:gd name="T13" fmla="*/ 330200 h 922"/>
              <a:gd name="T14" fmla="*/ 244475 w 418"/>
              <a:gd name="T15" fmla="*/ 434975 h 922"/>
              <a:gd name="T16" fmla="*/ 263525 w 418"/>
              <a:gd name="T17" fmla="*/ 549275 h 922"/>
              <a:gd name="T18" fmla="*/ 273050 w 418"/>
              <a:gd name="T19" fmla="*/ 669925 h 922"/>
              <a:gd name="T20" fmla="*/ 276225 w 418"/>
              <a:gd name="T21" fmla="*/ 733425 h 922"/>
              <a:gd name="T22" fmla="*/ 269875 w 418"/>
              <a:gd name="T23" fmla="*/ 854075 h 922"/>
              <a:gd name="T24" fmla="*/ 257175 w 418"/>
              <a:gd name="T25" fmla="*/ 971550 h 922"/>
              <a:gd name="T26" fmla="*/ 231775 w 418"/>
              <a:gd name="T27" fmla="*/ 1082675 h 922"/>
              <a:gd name="T28" fmla="*/ 200025 w 418"/>
              <a:gd name="T29" fmla="*/ 1181100 h 922"/>
              <a:gd name="T30" fmla="*/ 180975 w 418"/>
              <a:gd name="T31" fmla="*/ 1231900 h 922"/>
              <a:gd name="T32" fmla="*/ 136525 w 418"/>
              <a:gd name="T33" fmla="*/ 1317625 h 922"/>
              <a:gd name="T34" fmla="*/ 85725 w 418"/>
              <a:gd name="T35" fmla="*/ 1390650 h 922"/>
              <a:gd name="T36" fmla="*/ 28575 w 418"/>
              <a:gd name="T37" fmla="*/ 1444625 h 922"/>
              <a:gd name="T38" fmla="*/ 406400 w 418"/>
              <a:gd name="T39" fmla="*/ 1301750 h 922"/>
              <a:gd name="T40" fmla="*/ 460375 w 418"/>
              <a:gd name="T41" fmla="*/ 1279525 h 922"/>
              <a:gd name="T42" fmla="*/ 501650 w 418"/>
              <a:gd name="T43" fmla="*/ 1244600 h 922"/>
              <a:gd name="T44" fmla="*/ 539750 w 418"/>
              <a:gd name="T45" fmla="*/ 1200150 h 922"/>
              <a:gd name="T46" fmla="*/ 574675 w 418"/>
              <a:gd name="T47" fmla="*/ 1143000 h 922"/>
              <a:gd name="T48" fmla="*/ 606425 w 418"/>
              <a:gd name="T49" fmla="*/ 1076325 h 922"/>
              <a:gd name="T50" fmla="*/ 628650 w 418"/>
              <a:gd name="T51" fmla="*/ 1000125 h 922"/>
              <a:gd name="T52" fmla="*/ 647700 w 418"/>
              <a:gd name="T53" fmla="*/ 917575 h 922"/>
              <a:gd name="T54" fmla="*/ 660400 w 418"/>
              <a:gd name="T55" fmla="*/ 825500 h 922"/>
              <a:gd name="T56" fmla="*/ 663575 w 418"/>
              <a:gd name="T57" fmla="*/ 733425 h 922"/>
              <a:gd name="T58" fmla="*/ 663575 w 418"/>
              <a:gd name="T59" fmla="*/ 682625 h 922"/>
              <a:gd name="T60" fmla="*/ 654050 w 418"/>
              <a:gd name="T61" fmla="*/ 590550 h 922"/>
              <a:gd name="T62" fmla="*/ 638175 w 418"/>
              <a:gd name="T63" fmla="*/ 504825 h 922"/>
              <a:gd name="T64" fmla="*/ 619125 w 418"/>
              <a:gd name="T65" fmla="*/ 425450 h 922"/>
              <a:gd name="T66" fmla="*/ 590550 w 418"/>
              <a:gd name="T67" fmla="*/ 352425 h 922"/>
              <a:gd name="T68" fmla="*/ 558800 w 418"/>
              <a:gd name="T69" fmla="*/ 292100 h 922"/>
              <a:gd name="T70" fmla="*/ 520700 w 418"/>
              <a:gd name="T71" fmla="*/ 238125 h 922"/>
              <a:gd name="T72" fmla="*/ 482600 w 418"/>
              <a:gd name="T73" fmla="*/ 200025 h 922"/>
              <a:gd name="T74" fmla="*/ 460375 w 418"/>
              <a:gd name="T75" fmla="*/ 184150 h 92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18" h="922">
                <a:moveTo>
                  <a:pt x="290" y="116"/>
                </a:moveTo>
                <a:lnTo>
                  <a:pt x="256" y="104"/>
                </a:lnTo>
                <a:lnTo>
                  <a:pt x="0" y="0"/>
                </a:lnTo>
                <a:lnTo>
                  <a:pt x="18" y="12"/>
                </a:lnTo>
                <a:lnTo>
                  <a:pt x="36" y="28"/>
                </a:lnTo>
                <a:lnTo>
                  <a:pt x="54" y="46"/>
                </a:lnTo>
                <a:lnTo>
                  <a:pt x="70" y="68"/>
                </a:lnTo>
                <a:lnTo>
                  <a:pt x="86" y="92"/>
                </a:lnTo>
                <a:lnTo>
                  <a:pt x="102" y="118"/>
                </a:lnTo>
                <a:lnTo>
                  <a:pt x="114" y="146"/>
                </a:lnTo>
                <a:lnTo>
                  <a:pt x="126" y="178"/>
                </a:lnTo>
                <a:lnTo>
                  <a:pt x="138" y="208"/>
                </a:lnTo>
                <a:lnTo>
                  <a:pt x="146" y="240"/>
                </a:lnTo>
                <a:lnTo>
                  <a:pt x="154" y="274"/>
                </a:lnTo>
                <a:lnTo>
                  <a:pt x="162" y="310"/>
                </a:lnTo>
                <a:lnTo>
                  <a:pt x="166" y="346"/>
                </a:lnTo>
                <a:lnTo>
                  <a:pt x="170" y="384"/>
                </a:lnTo>
                <a:lnTo>
                  <a:pt x="172" y="422"/>
                </a:lnTo>
                <a:lnTo>
                  <a:pt x="174" y="462"/>
                </a:lnTo>
                <a:lnTo>
                  <a:pt x="172" y="500"/>
                </a:lnTo>
                <a:lnTo>
                  <a:pt x="170" y="538"/>
                </a:lnTo>
                <a:lnTo>
                  <a:pt x="166" y="576"/>
                </a:lnTo>
                <a:lnTo>
                  <a:pt x="162" y="612"/>
                </a:lnTo>
                <a:lnTo>
                  <a:pt x="154" y="648"/>
                </a:lnTo>
                <a:lnTo>
                  <a:pt x="146" y="682"/>
                </a:lnTo>
                <a:lnTo>
                  <a:pt x="138" y="714"/>
                </a:lnTo>
                <a:lnTo>
                  <a:pt x="126" y="744"/>
                </a:lnTo>
                <a:lnTo>
                  <a:pt x="114" y="776"/>
                </a:lnTo>
                <a:lnTo>
                  <a:pt x="102" y="804"/>
                </a:lnTo>
                <a:lnTo>
                  <a:pt x="86" y="830"/>
                </a:lnTo>
                <a:lnTo>
                  <a:pt x="70" y="854"/>
                </a:lnTo>
                <a:lnTo>
                  <a:pt x="54" y="876"/>
                </a:lnTo>
                <a:lnTo>
                  <a:pt x="36" y="894"/>
                </a:lnTo>
                <a:lnTo>
                  <a:pt x="18" y="910"/>
                </a:lnTo>
                <a:lnTo>
                  <a:pt x="0" y="922"/>
                </a:lnTo>
                <a:lnTo>
                  <a:pt x="256" y="820"/>
                </a:lnTo>
                <a:lnTo>
                  <a:pt x="290" y="806"/>
                </a:lnTo>
                <a:lnTo>
                  <a:pt x="304" y="796"/>
                </a:lnTo>
                <a:lnTo>
                  <a:pt x="316" y="784"/>
                </a:lnTo>
                <a:lnTo>
                  <a:pt x="328" y="772"/>
                </a:lnTo>
                <a:lnTo>
                  <a:pt x="340" y="756"/>
                </a:lnTo>
                <a:lnTo>
                  <a:pt x="352" y="738"/>
                </a:lnTo>
                <a:lnTo>
                  <a:pt x="362" y="720"/>
                </a:lnTo>
                <a:lnTo>
                  <a:pt x="372" y="700"/>
                </a:lnTo>
                <a:lnTo>
                  <a:pt x="382" y="678"/>
                </a:lnTo>
                <a:lnTo>
                  <a:pt x="390" y="654"/>
                </a:lnTo>
                <a:lnTo>
                  <a:pt x="396" y="630"/>
                </a:lnTo>
                <a:lnTo>
                  <a:pt x="402" y="604"/>
                </a:lnTo>
                <a:lnTo>
                  <a:pt x="408" y="578"/>
                </a:lnTo>
                <a:lnTo>
                  <a:pt x="412" y="550"/>
                </a:lnTo>
                <a:lnTo>
                  <a:pt x="416" y="520"/>
                </a:lnTo>
                <a:lnTo>
                  <a:pt x="418" y="492"/>
                </a:lnTo>
                <a:lnTo>
                  <a:pt x="418" y="462"/>
                </a:lnTo>
                <a:lnTo>
                  <a:pt x="418" y="430"/>
                </a:lnTo>
                <a:lnTo>
                  <a:pt x="416" y="402"/>
                </a:lnTo>
                <a:lnTo>
                  <a:pt x="412" y="372"/>
                </a:lnTo>
                <a:lnTo>
                  <a:pt x="408" y="344"/>
                </a:lnTo>
                <a:lnTo>
                  <a:pt x="402" y="318"/>
                </a:lnTo>
                <a:lnTo>
                  <a:pt x="396" y="292"/>
                </a:lnTo>
                <a:lnTo>
                  <a:pt x="390" y="268"/>
                </a:lnTo>
                <a:lnTo>
                  <a:pt x="382" y="244"/>
                </a:lnTo>
                <a:lnTo>
                  <a:pt x="372" y="222"/>
                </a:lnTo>
                <a:lnTo>
                  <a:pt x="362" y="202"/>
                </a:lnTo>
                <a:lnTo>
                  <a:pt x="352" y="184"/>
                </a:lnTo>
                <a:lnTo>
                  <a:pt x="340" y="166"/>
                </a:lnTo>
                <a:lnTo>
                  <a:pt x="328" y="150"/>
                </a:lnTo>
                <a:lnTo>
                  <a:pt x="316" y="138"/>
                </a:lnTo>
                <a:lnTo>
                  <a:pt x="304" y="126"/>
                </a:lnTo>
                <a:lnTo>
                  <a:pt x="290" y="116"/>
                </a:lnTo>
                <a:close/>
              </a:path>
            </a:pathLst>
          </a:custGeom>
          <a:solidFill>
            <a:srgbClr val="97FFCB"/>
          </a:solidFill>
          <a:ln w="12700" cap="flat" cmpd="sng">
            <a:solidFill>
              <a:srgbClr val="00A0C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7175" name="Freeform 11"/>
          <p:cNvSpPr>
            <a:spLocks/>
          </p:cNvSpPr>
          <p:nvPr/>
        </p:nvSpPr>
        <p:spPr bwMode="auto">
          <a:xfrm>
            <a:off x="5159375" y="2528888"/>
            <a:ext cx="739775" cy="1838325"/>
          </a:xfrm>
          <a:custGeom>
            <a:avLst/>
            <a:gdLst>
              <a:gd name="T0" fmla="*/ 663575 w 466"/>
              <a:gd name="T1" fmla="*/ 469900 h 1158"/>
              <a:gd name="T2" fmla="*/ 625475 w 466"/>
              <a:gd name="T3" fmla="*/ 374650 h 1158"/>
              <a:gd name="T4" fmla="*/ 574675 w 466"/>
              <a:gd name="T5" fmla="*/ 295275 h 1158"/>
              <a:gd name="T6" fmla="*/ 520700 w 466"/>
              <a:gd name="T7" fmla="*/ 231775 h 1158"/>
              <a:gd name="T8" fmla="*/ 463550 w 466"/>
              <a:gd name="T9" fmla="*/ 187325 h 1158"/>
              <a:gd name="T10" fmla="*/ 0 w 466"/>
              <a:gd name="T11" fmla="*/ 0 h 1158"/>
              <a:gd name="T12" fmla="*/ 28575 w 466"/>
              <a:gd name="T13" fmla="*/ 19050 h 1158"/>
              <a:gd name="T14" fmla="*/ 82550 w 466"/>
              <a:gd name="T15" fmla="*/ 63500 h 1158"/>
              <a:gd name="T16" fmla="*/ 133350 w 466"/>
              <a:gd name="T17" fmla="*/ 120650 h 1158"/>
              <a:gd name="T18" fmla="*/ 177800 w 466"/>
              <a:gd name="T19" fmla="*/ 187325 h 1158"/>
              <a:gd name="T20" fmla="*/ 200025 w 466"/>
              <a:gd name="T21" fmla="*/ 225425 h 1158"/>
              <a:gd name="T22" fmla="*/ 263525 w 466"/>
              <a:gd name="T23" fmla="*/ 368300 h 1158"/>
              <a:gd name="T24" fmla="*/ 311150 w 466"/>
              <a:gd name="T25" fmla="*/ 533400 h 1158"/>
              <a:gd name="T26" fmla="*/ 339725 w 466"/>
              <a:gd name="T27" fmla="*/ 720725 h 1158"/>
              <a:gd name="T28" fmla="*/ 352425 w 466"/>
              <a:gd name="T29" fmla="*/ 920750 h 1158"/>
              <a:gd name="T30" fmla="*/ 349250 w 466"/>
              <a:gd name="T31" fmla="*/ 1019175 h 1158"/>
              <a:gd name="T32" fmla="*/ 327025 w 466"/>
              <a:gd name="T33" fmla="*/ 1212850 h 1158"/>
              <a:gd name="T34" fmla="*/ 288925 w 466"/>
              <a:gd name="T35" fmla="*/ 1390650 h 1158"/>
              <a:gd name="T36" fmla="*/ 234950 w 466"/>
              <a:gd name="T37" fmla="*/ 1546225 h 1158"/>
              <a:gd name="T38" fmla="*/ 200025 w 466"/>
              <a:gd name="T39" fmla="*/ 1612900 h 1158"/>
              <a:gd name="T40" fmla="*/ 155575 w 466"/>
              <a:gd name="T41" fmla="*/ 1685925 h 1158"/>
              <a:gd name="T42" fmla="*/ 107950 w 466"/>
              <a:gd name="T43" fmla="*/ 1749425 h 1158"/>
              <a:gd name="T44" fmla="*/ 57150 w 466"/>
              <a:gd name="T45" fmla="*/ 1800225 h 1158"/>
              <a:gd name="T46" fmla="*/ 0 w 466"/>
              <a:gd name="T47" fmla="*/ 1838325 h 1158"/>
              <a:gd name="T48" fmla="*/ 463550 w 466"/>
              <a:gd name="T49" fmla="*/ 1651000 h 1158"/>
              <a:gd name="T50" fmla="*/ 492125 w 466"/>
              <a:gd name="T51" fmla="*/ 1631950 h 1158"/>
              <a:gd name="T52" fmla="*/ 549275 w 466"/>
              <a:gd name="T53" fmla="*/ 1577975 h 1158"/>
              <a:gd name="T54" fmla="*/ 600075 w 466"/>
              <a:gd name="T55" fmla="*/ 1504950 h 1158"/>
              <a:gd name="T56" fmla="*/ 644525 w 466"/>
              <a:gd name="T57" fmla="*/ 1419225 h 1158"/>
              <a:gd name="T58" fmla="*/ 663575 w 466"/>
              <a:gd name="T59" fmla="*/ 1368425 h 1158"/>
              <a:gd name="T60" fmla="*/ 695325 w 466"/>
              <a:gd name="T61" fmla="*/ 1270000 h 1158"/>
              <a:gd name="T62" fmla="*/ 720725 w 466"/>
              <a:gd name="T63" fmla="*/ 1158875 h 1158"/>
              <a:gd name="T64" fmla="*/ 733425 w 466"/>
              <a:gd name="T65" fmla="*/ 1041400 h 1158"/>
              <a:gd name="T66" fmla="*/ 739775 w 466"/>
              <a:gd name="T67" fmla="*/ 920750 h 1158"/>
              <a:gd name="T68" fmla="*/ 736600 w 466"/>
              <a:gd name="T69" fmla="*/ 857250 h 1158"/>
              <a:gd name="T70" fmla="*/ 727075 w 466"/>
              <a:gd name="T71" fmla="*/ 736600 h 1158"/>
              <a:gd name="T72" fmla="*/ 708025 w 466"/>
              <a:gd name="T73" fmla="*/ 622300 h 1158"/>
              <a:gd name="T74" fmla="*/ 682625 w 466"/>
              <a:gd name="T75" fmla="*/ 517525 h 1158"/>
              <a:gd name="T76" fmla="*/ 663575 w 466"/>
              <a:gd name="T77" fmla="*/ 469900 h 115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466" h="1158">
                <a:moveTo>
                  <a:pt x="418" y="296"/>
                </a:moveTo>
                <a:lnTo>
                  <a:pt x="418" y="296"/>
                </a:lnTo>
                <a:lnTo>
                  <a:pt x="406" y="264"/>
                </a:lnTo>
                <a:lnTo>
                  <a:pt x="394" y="236"/>
                </a:lnTo>
                <a:lnTo>
                  <a:pt x="378" y="210"/>
                </a:lnTo>
                <a:lnTo>
                  <a:pt x="362" y="186"/>
                </a:lnTo>
                <a:lnTo>
                  <a:pt x="346" y="164"/>
                </a:lnTo>
                <a:lnTo>
                  <a:pt x="328" y="146"/>
                </a:lnTo>
                <a:lnTo>
                  <a:pt x="310" y="130"/>
                </a:lnTo>
                <a:lnTo>
                  <a:pt x="292" y="118"/>
                </a:lnTo>
                <a:lnTo>
                  <a:pt x="254" y="102"/>
                </a:lnTo>
                <a:lnTo>
                  <a:pt x="0" y="0"/>
                </a:lnTo>
                <a:lnTo>
                  <a:pt x="18" y="12"/>
                </a:lnTo>
                <a:lnTo>
                  <a:pt x="36" y="24"/>
                </a:lnTo>
                <a:lnTo>
                  <a:pt x="52" y="40"/>
                </a:lnTo>
                <a:lnTo>
                  <a:pt x="68" y="56"/>
                </a:lnTo>
                <a:lnTo>
                  <a:pt x="84" y="76"/>
                </a:lnTo>
                <a:lnTo>
                  <a:pt x="98" y="96"/>
                </a:lnTo>
                <a:lnTo>
                  <a:pt x="112" y="118"/>
                </a:lnTo>
                <a:lnTo>
                  <a:pt x="126" y="142"/>
                </a:lnTo>
                <a:lnTo>
                  <a:pt x="148" y="184"/>
                </a:lnTo>
                <a:lnTo>
                  <a:pt x="166" y="232"/>
                </a:lnTo>
                <a:lnTo>
                  <a:pt x="182" y="282"/>
                </a:lnTo>
                <a:lnTo>
                  <a:pt x="196" y="336"/>
                </a:lnTo>
                <a:lnTo>
                  <a:pt x="206" y="394"/>
                </a:lnTo>
                <a:lnTo>
                  <a:pt x="214" y="454"/>
                </a:lnTo>
                <a:lnTo>
                  <a:pt x="220" y="516"/>
                </a:lnTo>
                <a:lnTo>
                  <a:pt x="222" y="580"/>
                </a:lnTo>
                <a:lnTo>
                  <a:pt x="220" y="642"/>
                </a:lnTo>
                <a:lnTo>
                  <a:pt x="214" y="704"/>
                </a:lnTo>
                <a:lnTo>
                  <a:pt x="206" y="764"/>
                </a:lnTo>
                <a:lnTo>
                  <a:pt x="196" y="822"/>
                </a:lnTo>
                <a:lnTo>
                  <a:pt x="182" y="876"/>
                </a:lnTo>
                <a:lnTo>
                  <a:pt x="166" y="926"/>
                </a:lnTo>
                <a:lnTo>
                  <a:pt x="148" y="974"/>
                </a:lnTo>
                <a:lnTo>
                  <a:pt x="126" y="1016"/>
                </a:lnTo>
                <a:lnTo>
                  <a:pt x="112" y="1040"/>
                </a:lnTo>
                <a:lnTo>
                  <a:pt x="98" y="1062"/>
                </a:lnTo>
                <a:lnTo>
                  <a:pt x="84" y="1084"/>
                </a:lnTo>
                <a:lnTo>
                  <a:pt x="68" y="1102"/>
                </a:lnTo>
                <a:lnTo>
                  <a:pt x="52" y="1118"/>
                </a:lnTo>
                <a:lnTo>
                  <a:pt x="36" y="1134"/>
                </a:lnTo>
                <a:lnTo>
                  <a:pt x="18" y="1146"/>
                </a:lnTo>
                <a:lnTo>
                  <a:pt x="0" y="1158"/>
                </a:lnTo>
                <a:lnTo>
                  <a:pt x="254" y="1056"/>
                </a:lnTo>
                <a:lnTo>
                  <a:pt x="292" y="1040"/>
                </a:lnTo>
                <a:lnTo>
                  <a:pt x="310" y="1028"/>
                </a:lnTo>
                <a:lnTo>
                  <a:pt x="328" y="1012"/>
                </a:lnTo>
                <a:lnTo>
                  <a:pt x="346" y="994"/>
                </a:lnTo>
                <a:lnTo>
                  <a:pt x="362" y="972"/>
                </a:lnTo>
                <a:lnTo>
                  <a:pt x="378" y="948"/>
                </a:lnTo>
                <a:lnTo>
                  <a:pt x="394" y="922"/>
                </a:lnTo>
                <a:lnTo>
                  <a:pt x="406" y="894"/>
                </a:lnTo>
                <a:lnTo>
                  <a:pt x="418" y="862"/>
                </a:lnTo>
                <a:lnTo>
                  <a:pt x="430" y="832"/>
                </a:lnTo>
                <a:lnTo>
                  <a:pt x="438" y="800"/>
                </a:lnTo>
                <a:lnTo>
                  <a:pt x="446" y="766"/>
                </a:lnTo>
                <a:lnTo>
                  <a:pt x="454" y="730"/>
                </a:lnTo>
                <a:lnTo>
                  <a:pt x="458" y="694"/>
                </a:lnTo>
                <a:lnTo>
                  <a:pt x="462" y="656"/>
                </a:lnTo>
                <a:lnTo>
                  <a:pt x="464" y="618"/>
                </a:lnTo>
                <a:lnTo>
                  <a:pt x="466" y="580"/>
                </a:lnTo>
                <a:lnTo>
                  <a:pt x="464" y="540"/>
                </a:lnTo>
                <a:lnTo>
                  <a:pt x="462" y="502"/>
                </a:lnTo>
                <a:lnTo>
                  <a:pt x="458" y="464"/>
                </a:lnTo>
                <a:lnTo>
                  <a:pt x="454" y="428"/>
                </a:lnTo>
                <a:lnTo>
                  <a:pt x="446" y="392"/>
                </a:lnTo>
                <a:lnTo>
                  <a:pt x="438" y="358"/>
                </a:lnTo>
                <a:lnTo>
                  <a:pt x="430" y="326"/>
                </a:lnTo>
                <a:lnTo>
                  <a:pt x="418" y="296"/>
                </a:lnTo>
                <a:close/>
              </a:path>
            </a:pathLst>
          </a:custGeom>
          <a:solidFill>
            <a:srgbClr val="75FFBA"/>
          </a:solidFill>
          <a:ln w="12700" cap="flat" cmpd="sng">
            <a:solidFill>
              <a:srgbClr val="00A0C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7176" name="Freeform 12"/>
          <p:cNvSpPr>
            <a:spLocks/>
          </p:cNvSpPr>
          <p:nvPr/>
        </p:nvSpPr>
        <p:spPr bwMode="auto">
          <a:xfrm>
            <a:off x="4699000" y="2344738"/>
            <a:ext cx="812800" cy="2206625"/>
          </a:xfrm>
          <a:custGeom>
            <a:avLst/>
            <a:gdLst>
              <a:gd name="T0" fmla="*/ 660400 w 512"/>
              <a:gd name="T1" fmla="*/ 409575 h 1390"/>
              <a:gd name="T2" fmla="*/ 615950 w 512"/>
              <a:gd name="T3" fmla="*/ 336550 h 1390"/>
              <a:gd name="T4" fmla="*/ 568325 w 512"/>
              <a:gd name="T5" fmla="*/ 273050 h 1390"/>
              <a:gd name="T6" fmla="*/ 517525 w 512"/>
              <a:gd name="T7" fmla="*/ 222250 h 1390"/>
              <a:gd name="T8" fmla="*/ 460375 w 512"/>
              <a:gd name="T9" fmla="*/ 184150 h 1390"/>
              <a:gd name="T10" fmla="*/ 396875 w 512"/>
              <a:gd name="T11" fmla="*/ 158750 h 1390"/>
              <a:gd name="T12" fmla="*/ 0 w 512"/>
              <a:gd name="T13" fmla="*/ 0 h 1390"/>
              <a:gd name="T14" fmla="*/ 53975 w 512"/>
              <a:gd name="T15" fmla="*/ 34925 h 1390"/>
              <a:gd name="T16" fmla="*/ 104775 w 512"/>
              <a:gd name="T17" fmla="*/ 76200 h 1390"/>
              <a:gd name="T18" fmla="*/ 152400 w 512"/>
              <a:gd name="T19" fmla="*/ 130175 h 1390"/>
              <a:gd name="T20" fmla="*/ 196850 w 512"/>
              <a:gd name="T21" fmla="*/ 190500 h 1390"/>
              <a:gd name="T22" fmla="*/ 247650 w 512"/>
              <a:gd name="T23" fmla="*/ 276225 h 1390"/>
              <a:gd name="T24" fmla="*/ 288925 w 512"/>
              <a:gd name="T25" fmla="*/ 371475 h 1390"/>
              <a:gd name="T26" fmla="*/ 330200 w 512"/>
              <a:gd name="T27" fmla="*/ 473075 h 1390"/>
              <a:gd name="T28" fmla="*/ 361950 w 512"/>
              <a:gd name="T29" fmla="*/ 587375 h 1390"/>
              <a:gd name="T30" fmla="*/ 387350 w 512"/>
              <a:gd name="T31" fmla="*/ 704850 h 1390"/>
              <a:gd name="T32" fmla="*/ 406400 w 512"/>
              <a:gd name="T33" fmla="*/ 831850 h 1390"/>
              <a:gd name="T34" fmla="*/ 419100 w 512"/>
              <a:gd name="T35" fmla="*/ 965200 h 1390"/>
              <a:gd name="T36" fmla="*/ 422275 w 512"/>
              <a:gd name="T37" fmla="*/ 1104900 h 1390"/>
              <a:gd name="T38" fmla="*/ 422275 w 512"/>
              <a:gd name="T39" fmla="*/ 1171575 h 1390"/>
              <a:gd name="T40" fmla="*/ 415925 w 512"/>
              <a:gd name="T41" fmla="*/ 1308100 h 1390"/>
              <a:gd name="T42" fmla="*/ 400050 w 512"/>
              <a:gd name="T43" fmla="*/ 1438275 h 1390"/>
              <a:gd name="T44" fmla="*/ 374650 w 512"/>
              <a:gd name="T45" fmla="*/ 1562100 h 1390"/>
              <a:gd name="T46" fmla="*/ 346075 w 512"/>
              <a:gd name="T47" fmla="*/ 1676400 h 1390"/>
              <a:gd name="T48" fmla="*/ 311150 w 512"/>
              <a:gd name="T49" fmla="*/ 1787525 h 1390"/>
              <a:gd name="T50" fmla="*/ 269875 w 512"/>
              <a:gd name="T51" fmla="*/ 1885950 h 1390"/>
              <a:gd name="T52" fmla="*/ 222250 w 512"/>
              <a:gd name="T53" fmla="*/ 1974850 h 1390"/>
              <a:gd name="T54" fmla="*/ 196850 w 512"/>
              <a:gd name="T55" fmla="*/ 2016125 h 1390"/>
              <a:gd name="T56" fmla="*/ 130175 w 512"/>
              <a:gd name="T57" fmla="*/ 2105025 h 1390"/>
              <a:gd name="T58" fmla="*/ 79375 w 512"/>
              <a:gd name="T59" fmla="*/ 2152650 h 1390"/>
              <a:gd name="T60" fmla="*/ 28575 w 512"/>
              <a:gd name="T61" fmla="*/ 2190750 h 1390"/>
              <a:gd name="T62" fmla="*/ 396875 w 512"/>
              <a:gd name="T63" fmla="*/ 2047875 h 1390"/>
              <a:gd name="T64" fmla="*/ 460375 w 512"/>
              <a:gd name="T65" fmla="*/ 2022475 h 1390"/>
              <a:gd name="T66" fmla="*/ 488950 w 512"/>
              <a:gd name="T67" fmla="*/ 2003425 h 1390"/>
              <a:gd name="T68" fmla="*/ 542925 w 512"/>
              <a:gd name="T69" fmla="*/ 1958975 h 1390"/>
              <a:gd name="T70" fmla="*/ 593725 w 512"/>
              <a:gd name="T71" fmla="*/ 1905000 h 1390"/>
              <a:gd name="T72" fmla="*/ 638175 w 512"/>
              <a:gd name="T73" fmla="*/ 1835150 h 1390"/>
              <a:gd name="T74" fmla="*/ 660400 w 512"/>
              <a:gd name="T75" fmla="*/ 1797050 h 1390"/>
              <a:gd name="T76" fmla="*/ 723900 w 512"/>
              <a:gd name="T77" fmla="*/ 1654175 h 1390"/>
              <a:gd name="T78" fmla="*/ 771525 w 512"/>
              <a:gd name="T79" fmla="*/ 1489075 h 1390"/>
              <a:gd name="T80" fmla="*/ 800100 w 512"/>
              <a:gd name="T81" fmla="*/ 1301750 h 1390"/>
              <a:gd name="T82" fmla="*/ 812800 w 512"/>
              <a:gd name="T83" fmla="*/ 1104900 h 1390"/>
              <a:gd name="T84" fmla="*/ 809625 w 512"/>
              <a:gd name="T85" fmla="*/ 1003300 h 1390"/>
              <a:gd name="T86" fmla="*/ 787400 w 512"/>
              <a:gd name="T87" fmla="*/ 809625 h 1390"/>
              <a:gd name="T88" fmla="*/ 749300 w 512"/>
              <a:gd name="T89" fmla="*/ 631825 h 1390"/>
              <a:gd name="T90" fmla="*/ 695325 w 512"/>
              <a:gd name="T91" fmla="*/ 476250 h 1390"/>
              <a:gd name="T92" fmla="*/ 660400 w 512"/>
              <a:gd name="T93" fmla="*/ 409575 h 139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512" h="1390">
                <a:moveTo>
                  <a:pt x="416" y="258"/>
                </a:moveTo>
                <a:lnTo>
                  <a:pt x="416" y="258"/>
                </a:lnTo>
                <a:lnTo>
                  <a:pt x="402" y="234"/>
                </a:lnTo>
                <a:lnTo>
                  <a:pt x="388" y="212"/>
                </a:lnTo>
                <a:lnTo>
                  <a:pt x="374" y="192"/>
                </a:lnTo>
                <a:lnTo>
                  <a:pt x="358" y="172"/>
                </a:lnTo>
                <a:lnTo>
                  <a:pt x="342" y="156"/>
                </a:lnTo>
                <a:lnTo>
                  <a:pt x="326" y="140"/>
                </a:lnTo>
                <a:lnTo>
                  <a:pt x="308" y="128"/>
                </a:lnTo>
                <a:lnTo>
                  <a:pt x="290" y="116"/>
                </a:lnTo>
                <a:lnTo>
                  <a:pt x="256" y="102"/>
                </a:lnTo>
                <a:lnTo>
                  <a:pt x="250" y="100"/>
                </a:lnTo>
                <a:lnTo>
                  <a:pt x="0" y="0"/>
                </a:lnTo>
                <a:lnTo>
                  <a:pt x="18" y="10"/>
                </a:lnTo>
                <a:lnTo>
                  <a:pt x="34" y="22"/>
                </a:lnTo>
                <a:lnTo>
                  <a:pt x="50" y="34"/>
                </a:lnTo>
                <a:lnTo>
                  <a:pt x="66" y="48"/>
                </a:lnTo>
                <a:lnTo>
                  <a:pt x="82" y="64"/>
                </a:lnTo>
                <a:lnTo>
                  <a:pt x="96" y="82"/>
                </a:lnTo>
                <a:lnTo>
                  <a:pt x="124" y="120"/>
                </a:lnTo>
                <a:lnTo>
                  <a:pt x="140" y="146"/>
                </a:lnTo>
                <a:lnTo>
                  <a:pt x="156" y="174"/>
                </a:lnTo>
                <a:lnTo>
                  <a:pt x="170" y="202"/>
                </a:lnTo>
                <a:lnTo>
                  <a:pt x="182" y="234"/>
                </a:lnTo>
                <a:lnTo>
                  <a:pt x="196" y="266"/>
                </a:lnTo>
                <a:lnTo>
                  <a:pt x="208" y="298"/>
                </a:lnTo>
                <a:lnTo>
                  <a:pt x="218" y="334"/>
                </a:lnTo>
                <a:lnTo>
                  <a:pt x="228" y="370"/>
                </a:lnTo>
                <a:lnTo>
                  <a:pt x="236" y="406"/>
                </a:lnTo>
                <a:lnTo>
                  <a:pt x="244" y="444"/>
                </a:lnTo>
                <a:lnTo>
                  <a:pt x="252" y="484"/>
                </a:lnTo>
                <a:lnTo>
                  <a:pt x="256" y="524"/>
                </a:lnTo>
                <a:lnTo>
                  <a:pt x="262" y="566"/>
                </a:lnTo>
                <a:lnTo>
                  <a:pt x="264" y="608"/>
                </a:lnTo>
                <a:lnTo>
                  <a:pt x="266" y="652"/>
                </a:lnTo>
                <a:lnTo>
                  <a:pt x="266" y="696"/>
                </a:lnTo>
                <a:lnTo>
                  <a:pt x="266" y="738"/>
                </a:lnTo>
                <a:lnTo>
                  <a:pt x="264" y="782"/>
                </a:lnTo>
                <a:lnTo>
                  <a:pt x="262" y="824"/>
                </a:lnTo>
                <a:lnTo>
                  <a:pt x="256" y="866"/>
                </a:lnTo>
                <a:lnTo>
                  <a:pt x="252" y="906"/>
                </a:lnTo>
                <a:lnTo>
                  <a:pt x="244" y="946"/>
                </a:lnTo>
                <a:lnTo>
                  <a:pt x="236" y="984"/>
                </a:lnTo>
                <a:lnTo>
                  <a:pt x="228" y="1020"/>
                </a:lnTo>
                <a:lnTo>
                  <a:pt x="218" y="1056"/>
                </a:lnTo>
                <a:lnTo>
                  <a:pt x="208" y="1092"/>
                </a:lnTo>
                <a:lnTo>
                  <a:pt x="196" y="1126"/>
                </a:lnTo>
                <a:lnTo>
                  <a:pt x="182" y="1158"/>
                </a:lnTo>
                <a:lnTo>
                  <a:pt x="170" y="1188"/>
                </a:lnTo>
                <a:lnTo>
                  <a:pt x="156" y="1216"/>
                </a:lnTo>
                <a:lnTo>
                  <a:pt x="140" y="1244"/>
                </a:lnTo>
                <a:lnTo>
                  <a:pt x="124" y="1270"/>
                </a:lnTo>
                <a:lnTo>
                  <a:pt x="96" y="1308"/>
                </a:lnTo>
                <a:lnTo>
                  <a:pt x="82" y="1326"/>
                </a:lnTo>
                <a:lnTo>
                  <a:pt x="66" y="1342"/>
                </a:lnTo>
                <a:lnTo>
                  <a:pt x="50" y="1356"/>
                </a:lnTo>
                <a:lnTo>
                  <a:pt x="34" y="1368"/>
                </a:lnTo>
                <a:lnTo>
                  <a:pt x="18" y="1380"/>
                </a:lnTo>
                <a:lnTo>
                  <a:pt x="2" y="1390"/>
                </a:lnTo>
                <a:lnTo>
                  <a:pt x="250" y="1290"/>
                </a:lnTo>
                <a:lnTo>
                  <a:pt x="256" y="1288"/>
                </a:lnTo>
                <a:lnTo>
                  <a:pt x="290" y="1274"/>
                </a:lnTo>
                <a:lnTo>
                  <a:pt x="308" y="1262"/>
                </a:lnTo>
                <a:lnTo>
                  <a:pt x="326" y="1250"/>
                </a:lnTo>
                <a:lnTo>
                  <a:pt x="342" y="1234"/>
                </a:lnTo>
                <a:lnTo>
                  <a:pt x="358" y="1218"/>
                </a:lnTo>
                <a:lnTo>
                  <a:pt x="374" y="1200"/>
                </a:lnTo>
                <a:lnTo>
                  <a:pt x="388" y="1178"/>
                </a:lnTo>
                <a:lnTo>
                  <a:pt x="402" y="1156"/>
                </a:lnTo>
                <a:lnTo>
                  <a:pt x="416" y="1132"/>
                </a:lnTo>
                <a:lnTo>
                  <a:pt x="438" y="1090"/>
                </a:lnTo>
                <a:lnTo>
                  <a:pt x="456" y="1042"/>
                </a:lnTo>
                <a:lnTo>
                  <a:pt x="472" y="992"/>
                </a:lnTo>
                <a:lnTo>
                  <a:pt x="486" y="938"/>
                </a:lnTo>
                <a:lnTo>
                  <a:pt x="496" y="880"/>
                </a:lnTo>
                <a:lnTo>
                  <a:pt x="504" y="820"/>
                </a:lnTo>
                <a:lnTo>
                  <a:pt x="510" y="758"/>
                </a:lnTo>
                <a:lnTo>
                  <a:pt x="512" y="696"/>
                </a:lnTo>
                <a:lnTo>
                  <a:pt x="510" y="632"/>
                </a:lnTo>
                <a:lnTo>
                  <a:pt x="504" y="570"/>
                </a:lnTo>
                <a:lnTo>
                  <a:pt x="496" y="510"/>
                </a:lnTo>
                <a:lnTo>
                  <a:pt x="486" y="452"/>
                </a:lnTo>
                <a:lnTo>
                  <a:pt x="472" y="398"/>
                </a:lnTo>
                <a:lnTo>
                  <a:pt x="456" y="348"/>
                </a:lnTo>
                <a:lnTo>
                  <a:pt x="438" y="300"/>
                </a:lnTo>
                <a:lnTo>
                  <a:pt x="416" y="258"/>
                </a:lnTo>
                <a:close/>
              </a:path>
            </a:pathLst>
          </a:custGeom>
          <a:solidFill>
            <a:srgbClr val="43FFA1"/>
          </a:solidFill>
          <a:ln w="12700" cap="flat" cmpd="sng">
            <a:solidFill>
              <a:srgbClr val="00A0C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7177" name="Freeform 13"/>
          <p:cNvSpPr>
            <a:spLocks/>
          </p:cNvSpPr>
          <p:nvPr/>
        </p:nvSpPr>
        <p:spPr bwMode="auto">
          <a:xfrm>
            <a:off x="4238625" y="2157413"/>
            <a:ext cx="882650" cy="2581275"/>
          </a:xfrm>
          <a:custGeom>
            <a:avLst/>
            <a:gdLst>
              <a:gd name="T0" fmla="*/ 657225 w 556"/>
              <a:gd name="T1" fmla="*/ 377825 h 1626"/>
              <a:gd name="T2" fmla="*/ 590550 w 556"/>
              <a:gd name="T3" fmla="*/ 288925 h 1626"/>
              <a:gd name="T4" fmla="*/ 539750 w 556"/>
              <a:gd name="T5" fmla="*/ 241300 h 1626"/>
              <a:gd name="T6" fmla="*/ 488950 w 556"/>
              <a:gd name="T7" fmla="*/ 203200 h 1626"/>
              <a:gd name="T8" fmla="*/ 390525 w 556"/>
              <a:gd name="T9" fmla="*/ 158750 h 1626"/>
              <a:gd name="T10" fmla="*/ 0 w 556"/>
              <a:gd name="T11" fmla="*/ 0 h 1626"/>
              <a:gd name="T12" fmla="*/ 50800 w 556"/>
              <a:gd name="T13" fmla="*/ 31750 h 1626"/>
              <a:gd name="T14" fmla="*/ 149225 w 556"/>
              <a:gd name="T15" fmla="*/ 117475 h 1626"/>
              <a:gd name="T16" fmla="*/ 193675 w 556"/>
              <a:gd name="T17" fmla="*/ 171450 h 1626"/>
              <a:gd name="T18" fmla="*/ 263525 w 556"/>
              <a:gd name="T19" fmla="*/ 279400 h 1626"/>
              <a:gd name="T20" fmla="*/ 327025 w 556"/>
              <a:gd name="T21" fmla="*/ 400050 h 1626"/>
              <a:gd name="T22" fmla="*/ 381000 w 556"/>
              <a:gd name="T23" fmla="*/ 539750 h 1626"/>
              <a:gd name="T24" fmla="*/ 425450 w 556"/>
              <a:gd name="T25" fmla="*/ 692150 h 1626"/>
              <a:gd name="T26" fmla="*/ 441325 w 556"/>
              <a:gd name="T27" fmla="*/ 758825 h 1626"/>
              <a:gd name="T28" fmla="*/ 466725 w 556"/>
              <a:gd name="T29" fmla="*/ 904875 h 1626"/>
              <a:gd name="T30" fmla="*/ 485775 w 556"/>
              <a:gd name="T31" fmla="*/ 1054100 h 1626"/>
              <a:gd name="T32" fmla="*/ 495300 w 556"/>
              <a:gd name="T33" fmla="*/ 1209675 h 1626"/>
              <a:gd name="T34" fmla="*/ 495300 w 556"/>
              <a:gd name="T35" fmla="*/ 1292225 h 1626"/>
              <a:gd name="T36" fmla="*/ 492125 w 556"/>
              <a:gd name="T37" fmla="*/ 1450975 h 1626"/>
              <a:gd name="T38" fmla="*/ 479425 w 556"/>
              <a:gd name="T39" fmla="*/ 1603375 h 1626"/>
              <a:gd name="T40" fmla="*/ 457200 w 556"/>
              <a:gd name="T41" fmla="*/ 1749425 h 1626"/>
              <a:gd name="T42" fmla="*/ 425450 w 556"/>
              <a:gd name="T43" fmla="*/ 1889125 h 1626"/>
              <a:gd name="T44" fmla="*/ 403225 w 556"/>
              <a:gd name="T45" fmla="*/ 1968500 h 1626"/>
              <a:gd name="T46" fmla="*/ 355600 w 556"/>
              <a:gd name="T47" fmla="*/ 2111375 h 1626"/>
              <a:gd name="T48" fmla="*/ 295275 w 556"/>
              <a:gd name="T49" fmla="*/ 2244725 h 1626"/>
              <a:gd name="T50" fmla="*/ 228600 w 556"/>
              <a:gd name="T51" fmla="*/ 2359025 h 1626"/>
              <a:gd name="T52" fmla="*/ 193675 w 556"/>
              <a:gd name="T53" fmla="*/ 2409825 h 1626"/>
              <a:gd name="T54" fmla="*/ 101600 w 556"/>
              <a:gd name="T55" fmla="*/ 2508250 h 1626"/>
              <a:gd name="T56" fmla="*/ 25400 w 556"/>
              <a:gd name="T57" fmla="*/ 2565400 h 1626"/>
              <a:gd name="T58" fmla="*/ 390525 w 556"/>
              <a:gd name="T59" fmla="*/ 2422525 h 1626"/>
              <a:gd name="T60" fmla="*/ 463550 w 556"/>
              <a:gd name="T61" fmla="*/ 2393950 h 1626"/>
              <a:gd name="T62" fmla="*/ 514350 w 556"/>
              <a:gd name="T63" fmla="*/ 2359025 h 1626"/>
              <a:gd name="T64" fmla="*/ 565150 w 556"/>
              <a:gd name="T65" fmla="*/ 2317750 h 1626"/>
              <a:gd name="T66" fmla="*/ 612775 w 556"/>
              <a:gd name="T67" fmla="*/ 2263775 h 1626"/>
              <a:gd name="T68" fmla="*/ 657225 w 556"/>
              <a:gd name="T69" fmla="*/ 2203450 h 1626"/>
              <a:gd name="T70" fmla="*/ 708025 w 556"/>
              <a:gd name="T71" fmla="*/ 2117725 h 1626"/>
              <a:gd name="T72" fmla="*/ 749300 w 556"/>
              <a:gd name="T73" fmla="*/ 2025650 h 1626"/>
              <a:gd name="T74" fmla="*/ 790575 w 556"/>
              <a:gd name="T75" fmla="*/ 1920875 h 1626"/>
              <a:gd name="T76" fmla="*/ 822325 w 556"/>
              <a:gd name="T77" fmla="*/ 1806575 h 1626"/>
              <a:gd name="T78" fmla="*/ 847725 w 556"/>
              <a:gd name="T79" fmla="*/ 1689100 h 1626"/>
              <a:gd name="T80" fmla="*/ 866775 w 556"/>
              <a:gd name="T81" fmla="*/ 1562100 h 1626"/>
              <a:gd name="T82" fmla="*/ 879475 w 556"/>
              <a:gd name="T83" fmla="*/ 1428750 h 1626"/>
              <a:gd name="T84" fmla="*/ 882650 w 556"/>
              <a:gd name="T85" fmla="*/ 1292225 h 1626"/>
              <a:gd name="T86" fmla="*/ 882650 w 556"/>
              <a:gd name="T87" fmla="*/ 1222375 h 1626"/>
              <a:gd name="T88" fmla="*/ 876300 w 556"/>
              <a:gd name="T89" fmla="*/ 1085850 h 1626"/>
              <a:gd name="T90" fmla="*/ 860425 w 556"/>
              <a:gd name="T91" fmla="*/ 955675 h 1626"/>
              <a:gd name="T92" fmla="*/ 835025 w 556"/>
              <a:gd name="T93" fmla="*/ 831850 h 1626"/>
              <a:gd name="T94" fmla="*/ 806450 w 556"/>
              <a:gd name="T95" fmla="*/ 717550 h 1626"/>
              <a:gd name="T96" fmla="*/ 771525 w 556"/>
              <a:gd name="T97" fmla="*/ 609600 h 1626"/>
              <a:gd name="T98" fmla="*/ 730250 w 556"/>
              <a:gd name="T99" fmla="*/ 508000 h 1626"/>
              <a:gd name="T100" fmla="*/ 682625 w 556"/>
              <a:gd name="T101" fmla="*/ 419100 h 1626"/>
              <a:gd name="T102" fmla="*/ 657225 w 556"/>
              <a:gd name="T103" fmla="*/ 377825 h 162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56" h="1626">
                <a:moveTo>
                  <a:pt x="414" y="238"/>
                </a:moveTo>
                <a:lnTo>
                  <a:pt x="414" y="238"/>
                </a:lnTo>
                <a:lnTo>
                  <a:pt x="386" y="200"/>
                </a:lnTo>
                <a:lnTo>
                  <a:pt x="372" y="182"/>
                </a:lnTo>
                <a:lnTo>
                  <a:pt x="356" y="166"/>
                </a:lnTo>
                <a:lnTo>
                  <a:pt x="340" y="152"/>
                </a:lnTo>
                <a:lnTo>
                  <a:pt x="324" y="140"/>
                </a:lnTo>
                <a:lnTo>
                  <a:pt x="308" y="128"/>
                </a:lnTo>
                <a:lnTo>
                  <a:pt x="290" y="118"/>
                </a:lnTo>
                <a:lnTo>
                  <a:pt x="246" y="100"/>
                </a:lnTo>
                <a:lnTo>
                  <a:pt x="0" y="0"/>
                </a:lnTo>
                <a:lnTo>
                  <a:pt x="16" y="10"/>
                </a:lnTo>
                <a:lnTo>
                  <a:pt x="32" y="20"/>
                </a:lnTo>
                <a:lnTo>
                  <a:pt x="64" y="46"/>
                </a:lnTo>
                <a:lnTo>
                  <a:pt x="94" y="74"/>
                </a:lnTo>
                <a:lnTo>
                  <a:pt x="122" y="108"/>
                </a:lnTo>
                <a:lnTo>
                  <a:pt x="144" y="140"/>
                </a:lnTo>
                <a:lnTo>
                  <a:pt x="166" y="176"/>
                </a:lnTo>
                <a:lnTo>
                  <a:pt x="186" y="212"/>
                </a:lnTo>
                <a:lnTo>
                  <a:pt x="206" y="252"/>
                </a:lnTo>
                <a:lnTo>
                  <a:pt x="224" y="296"/>
                </a:lnTo>
                <a:lnTo>
                  <a:pt x="240" y="340"/>
                </a:lnTo>
                <a:lnTo>
                  <a:pt x="254" y="386"/>
                </a:lnTo>
                <a:lnTo>
                  <a:pt x="268" y="436"/>
                </a:lnTo>
                <a:lnTo>
                  <a:pt x="278" y="478"/>
                </a:lnTo>
                <a:lnTo>
                  <a:pt x="288" y="524"/>
                </a:lnTo>
                <a:lnTo>
                  <a:pt x="294" y="570"/>
                </a:lnTo>
                <a:lnTo>
                  <a:pt x="302" y="616"/>
                </a:lnTo>
                <a:lnTo>
                  <a:pt x="306" y="664"/>
                </a:lnTo>
                <a:lnTo>
                  <a:pt x="310" y="712"/>
                </a:lnTo>
                <a:lnTo>
                  <a:pt x="312" y="762"/>
                </a:lnTo>
                <a:lnTo>
                  <a:pt x="312" y="814"/>
                </a:lnTo>
                <a:lnTo>
                  <a:pt x="312" y="864"/>
                </a:lnTo>
                <a:lnTo>
                  <a:pt x="310" y="914"/>
                </a:lnTo>
                <a:lnTo>
                  <a:pt x="306" y="962"/>
                </a:lnTo>
                <a:lnTo>
                  <a:pt x="302" y="1010"/>
                </a:lnTo>
                <a:lnTo>
                  <a:pt x="294" y="1056"/>
                </a:lnTo>
                <a:lnTo>
                  <a:pt x="288" y="1102"/>
                </a:lnTo>
                <a:lnTo>
                  <a:pt x="278" y="1148"/>
                </a:lnTo>
                <a:lnTo>
                  <a:pt x="268" y="1190"/>
                </a:lnTo>
                <a:lnTo>
                  <a:pt x="254" y="1240"/>
                </a:lnTo>
                <a:lnTo>
                  <a:pt x="240" y="1286"/>
                </a:lnTo>
                <a:lnTo>
                  <a:pt x="224" y="1330"/>
                </a:lnTo>
                <a:lnTo>
                  <a:pt x="206" y="1374"/>
                </a:lnTo>
                <a:lnTo>
                  <a:pt x="186" y="1414"/>
                </a:lnTo>
                <a:lnTo>
                  <a:pt x="166" y="1450"/>
                </a:lnTo>
                <a:lnTo>
                  <a:pt x="144" y="1486"/>
                </a:lnTo>
                <a:lnTo>
                  <a:pt x="122" y="1518"/>
                </a:lnTo>
                <a:lnTo>
                  <a:pt x="94" y="1552"/>
                </a:lnTo>
                <a:lnTo>
                  <a:pt x="64" y="1580"/>
                </a:lnTo>
                <a:lnTo>
                  <a:pt x="32" y="1606"/>
                </a:lnTo>
                <a:lnTo>
                  <a:pt x="16" y="1616"/>
                </a:lnTo>
                <a:lnTo>
                  <a:pt x="0" y="1626"/>
                </a:lnTo>
                <a:lnTo>
                  <a:pt x="246" y="1526"/>
                </a:lnTo>
                <a:lnTo>
                  <a:pt x="292" y="1508"/>
                </a:lnTo>
                <a:lnTo>
                  <a:pt x="308" y="1498"/>
                </a:lnTo>
                <a:lnTo>
                  <a:pt x="324" y="1486"/>
                </a:lnTo>
                <a:lnTo>
                  <a:pt x="340" y="1474"/>
                </a:lnTo>
                <a:lnTo>
                  <a:pt x="356" y="1460"/>
                </a:lnTo>
                <a:lnTo>
                  <a:pt x="372" y="1444"/>
                </a:lnTo>
                <a:lnTo>
                  <a:pt x="386" y="1426"/>
                </a:lnTo>
                <a:lnTo>
                  <a:pt x="414" y="1388"/>
                </a:lnTo>
                <a:lnTo>
                  <a:pt x="430" y="1362"/>
                </a:lnTo>
                <a:lnTo>
                  <a:pt x="446" y="1334"/>
                </a:lnTo>
                <a:lnTo>
                  <a:pt x="460" y="1306"/>
                </a:lnTo>
                <a:lnTo>
                  <a:pt x="472" y="1276"/>
                </a:lnTo>
                <a:lnTo>
                  <a:pt x="486" y="1244"/>
                </a:lnTo>
                <a:lnTo>
                  <a:pt x="498" y="1210"/>
                </a:lnTo>
                <a:lnTo>
                  <a:pt x="508" y="1174"/>
                </a:lnTo>
                <a:lnTo>
                  <a:pt x="518" y="1138"/>
                </a:lnTo>
                <a:lnTo>
                  <a:pt x="526" y="1102"/>
                </a:lnTo>
                <a:lnTo>
                  <a:pt x="534" y="1064"/>
                </a:lnTo>
                <a:lnTo>
                  <a:pt x="542" y="1024"/>
                </a:lnTo>
                <a:lnTo>
                  <a:pt x="546" y="984"/>
                </a:lnTo>
                <a:lnTo>
                  <a:pt x="552" y="942"/>
                </a:lnTo>
                <a:lnTo>
                  <a:pt x="554" y="900"/>
                </a:lnTo>
                <a:lnTo>
                  <a:pt x="556" y="856"/>
                </a:lnTo>
                <a:lnTo>
                  <a:pt x="556" y="814"/>
                </a:lnTo>
                <a:lnTo>
                  <a:pt x="556" y="770"/>
                </a:lnTo>
                <a:lnTo>
                  <a:pt x="554" y="726"/>
                </a:lnTo>
                <a:lnTo>
                  <a:pt x="552" y="684"/>
                </a:lnTo>
                <a:lnTo>
                  <a:pt x="546" y="642"/>
                </a:lnTo>
                <a:lnTo>
                  <a:pt x="542" y="602"/>
                </a:lnTo>
                <a:lnTo>
                  <a:pt x="534" y="562"/>
                </a:lnTo>
                <a:lnTo>
                  <a:pt x="526" y="524"/>
                </a:lnTo>
                <a:lnTo>
                  <a:pt x="518" y="488"/>
                </a:lnTo>
                <a:lnTo>
                  <a:pt x="508" y="452"/>
                </a:lnTo>
                <a:lnTo>
                  <a:pt x="498" y="416"/>
                </a:lnTo>
                <a:lnTo>
                  <a:pt x="486" y="384"/>
                </a:lnTo>
                <a:lnTo>
                  <a:pt x="472" y="352"/>
                </a:lnTo>
                <a:lnTo>
                  <a:pt x="460" y="320"/>
                </a:lnTo>
                <a:lnTo>
                  <a:pt x="446" y="292"/>
                </a:lnTo>
                <a:lnTo>
                  <a:pt x="430" y="264"/>
                </a:lnTo>
                <a:lnTo>
                  <a:pt x="414" y="238"/>
                </a:lnTo>
                <a:close/>
              </a:path>
            </a:pathLst>
          </a:custGeom>
          <a:solidFill>
            <a:srgbClr val="1DFF8E"/>
          </a:solidFill>
          <a:ln w="12700" cap="flat" cmpd="sng">
            <a:solidFill>
              <a:srgbClr val="00A0C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7178" name="Freeform 14"/>
          <p:cNvSpPr>
            <a:spLocks/>
          </p:cNvSpPr>
          <p:nvPr/>
        </p:nvSpPr>
        <p:spPr bwMode="auto">
          <a:xfrm>
            <a:off x="3778250" y="1973263"/>
            <a:ext cx="955675" cy="2949575"/>
          </a:xfrm>
          <a:custGeom>
            <a:avLst/>
            <a:gdLst>
              <a:gd name="T0" fmla="*/ 885825 w 602"/>
              <a:gd name="T1" fmla="*/ 876300 h 1858"/>
              <a:gd name="T2" fmla="*/ 841375 w 602"/>
              <a:gd name="T3" fmla="*/ 723900 h 1858"/>
              <a:gd name="T4" fmla="*/ 787400 w 602"/>
              <a:gd name="T5" fmla="*/ 584200 h 1858"/>
              <a:gd name="T6" fmla="*/ 723900 w 602"/>
              <a:gd name="T7" fmla="*/ 463550 h 1858"/>
              <a:gd name="T8" fmla="*/ 654050 w 602"/>
              <a:gd name="T9" fmla="*/ 355600 h 1858"/>
              <a:gd name="T10" fmla="*/ 609600 w 602"/>
              <a:gd name="T11" fmla="*/ 301625 h 1858"/>
              <a:gd name="T12" fmla="*/ 511175 w 602"/>
              <a:gd name="T13" fmla="*/ 215900 h 1858"/>
              <a:gd name="T14" fmla="*/ 460375 w 602"/>
              <a:gd name="T15" fmla="*/ 184150 h 1858"/>
              <a:gd name="T16" fmla="*/ 0 w 602"/>
              <a:gd name="T17" fmla="*/ 0 h 1858"/>
              <a:gd name="T18" fmla="*/ 50800 w 602"/>
              <a:gd name="T19" fmla="*/ 28575 h 1858"/>
              <a:gd name="T20" fmla="*/ 142875 w 602"/>
              <a:gd name="T21" fmla="*/ 107950 h 1858"/>
              <a:gd name="T22" fmla="*/ 190500 w 602"/>
              <a:gd name="T23" fmla="*/ 155575 h 1858"/>
              <a:gd name="T24" fmla="*/ 254000 w 602"/>
              <a:gd name="T25" fmla="*/ 241300 h 1858"/>
              <a:gd name="T26" fmla="*/ 317500 w 602"/>
              <a:gd name="T27" fmla="*/ 342900 h 1858"/>
              <a:gd name="T28" fmla="*/ 371475 w 602"/>
              <a:gd name="T29" fmla="*/ 450850 h 1858"/>
              <a:gd name="T30" fmla="*/ 422275 w 602"/>
              <a:gd name="T31" fmla="*/ 574675 h 1858"/>
              <a:gd name="T32" fmla="*/ 454025 w 602"/>
              <a:gd name="T33" fmla="*/ 669925 h 1858"/>
              <a:gd name="T34" fmla="*/ 508000 w 602"/>
              <a:gd name="T35" fmla="*/ 879475 h 1858"/>
              <a:gd name="T36" fmla="*/ 546100 w 602"/>
              <a:gd name="T37" fmla="*/ 1108075 h 1858"/>
              <a:gd name="T38" fmla="*/ 565150 w 602"/>
              <a:gd name="T39" fmla="*/ 1349375 h 1858"/>
              <a:gd name="T40" fmla="*/ 568325 w 602"/>
              <a:gd name="T41" fmla="*/ 1476375 h 1858"/>
              <a:gd name="T42" fmla="*/ 558800 w 602"/>
              <a:gd name="T43" fmla="*/ 1720850 h 1858"/>
              <a:gd name="T44" fmla="*/ 530225 w 602"/>
              <a:gd name="T45" fmla="*/ 1955800 h 1858"/>
              <a:gd name="T46" fmla="*/ 482600 w 602"/>
              <a:gd name="T47" fmla="*/ 2174875 h 1858"/>
              <a:gd name="T48" fmla="*/ 422275 w 602"/>
              <a:gd name="T49" fmla="*/ 2374900 h 1858"/>
              <a:gd name="T50" fmla="*/ 396875 w 602"/>
              <a:gd name="T51" fmla="*/ 2438400 h 1858"/>
              <a:gd name="T52" fmla="*/ 346075 w 602"/>
              <a:gd name="T53" fmla="*/ 2555875 h 1858"/>
              <a:gd name="T54" fmla="*/ 285750 w 602"/>
              <a:gd name="T55" fmla="*/ 2660650 h 1858"/>
              <a:gd name="T56" fmla="*/ 222250 w 602"/>
              <a:gd name="T57" fmla="*/ 2752725 h 1858"/>
              <a:gd name="T58" fmla="*/ 190500 w 602"/>
              <a:gd name="T59" fmla="*/ 2794000 h 1858"/>
              <a:gd name="T60" fmla="*/ 98425 w 602"/>
              <a:gd name="T61" fmla="*/ 2882900 h 1858"/>
              <a:gd name="T62" fmla="*/ 0 w 602"/>
              <a:gd name="T63" fmla="*/ 2949575 h 1858"/>
              <a:gd name="T64" fmla="*/ 460375 w 602"/>
              <a:gd name="T65" fmla="*/ 2765425 h 1858"/>
              <a:gd name="T66" fmla="*/ 485775 w 602"/>
              <a:gd name="T67" fmla="*/ 2749550 h 1858"/>
              <a:gd name="T68" fmla="*/ 561975 w 602"/>
              <a:gd name="T69" fmla="*/ 2692400 h 1858"/>
              <a:gd name="T70" fmla="*/ 654050 w 602"/>
              <a:gd name="T71" fmla="*/ 2593975 h 1858"/>
              <a:gd name="T72" fmla="*/ 688975 w 602"/>
              <a:gd name="T73" fmla="*/ 2543175 h 1858"/>
              <a:gd name="T74" fmla="*/ 755650 w 602"/>
              <a:gd name="T75" fmla="*/ 2428875 h 1858"/>
              <a:gd name="T76" fmla="*/ 815975 w 602"/>
              <a:gd name="T77" fmla="*/ 2295525 h 1858"/>
              <a:gd name="T78" fmla="*/ 863600 w 602"/>
              <a:gd name="T79" fmla="*/ 2152650 h 1858"/>
              <a:gd name="T80" fmla="*/ 885825 w 602"/>
              <a:gd name="T81" fmla="*/ 2073275 h 1858"/>
              <a:gd name="T82" fmla="*/ 917575 w 602"/>
              <a:gd name="T83" fmla="*/ 1933575 h 1858"/>
              <a:gd name="T84" fmla="*/ 939800 w 602"/>
              <a:gd name="T85" fmla="*/ 1787525 h 1858"/>
              <a:gd name="T86" fmla="*/ 952500 w 602"/>
              <a:gd name="T87" fmla="*/ 1635125 h 1858"/>
              <a:gd name="T88" fmla="*/ 955675 w 602"/>
              <a:gd name="T89" fmla="*/ 1476375 h 1858"/>
              <a:gd name="T90" fmla="*/ 955675 w 602"/>
              <a:gd name="T91" fmla="*/ 1393825 h 1858"/>
              <a:gd name="T92" fmla="*/ 946150 w 602"/>
              <a:gd name="T93" fmla="*/ 1238250 h 1858"/>
              <a:gd name="T94" fmla="*/ 927100 w 602"/>
              <a:gd name="T95" fmla="*/ 1089025 h 1858"/>
              <a:gd name="T96" fmla="*/ 901700 w 602"/>
              <a:gd name="T97" fmla="*/ 942975 h 1858"/>
              <a:gd name="T98" fmla="*/ 885825 w 602"/>
              <a:gd name="T99" fmla="*/ 876300 h 185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602" h="1858">
                <a:moveTo>
                  <a:pt x="558" y="552"/>
                </a:moveTo>
                <a:lnTo>
                  <a:pt x="558" y="552"/>
                </a:lnTo>
                <a:lnTo>
                  <a:pt x="544" y="502"/>
                </a:lnTo>
                <a:lnTo>
                  <a:pt x="530" y="456"/>
                </a:lnTo>
                <a:lnTo>
                  <a:pt x="514" y="412"/>
                </a:lnTo>
                <a:lnTo>
                  <a:pt x="496" y="368"/>
                </a:lnTo>
                <a:lnTo>
                  <a:pt x="476" y="328"/>
                </a:lnTo>
                <a:lnTo>
                  <a:pt x="456" y="292"/>
                </a:lnTo>
                <a:lnTo>
                  <a:pt x="434" y="256"/>
                </a:lnTo>
                <a:lnTo>
                  <a:pt x="412" y="224"/>
                </a:lnTo>
                <a:lnTo>
                  <a:pt x="384" y="190"/>
                </a:lnTo>
                <a:lnTo>
                  <a:pt x="354" y="162"/>
                </a:lnTo>
                <a:lnTo>
                  <a:pt x="322" y="136"/>
                </a:lnTo>
                <a:lnTo>
                  <a:pt x="306" y="126"/>
                </a:lnTo>
                <a:lnTo>
                  <a:pt x="290" y="116"/>
                </a:lnTo>
                <a:lnTo>
                  <a:pt x="242" y="98"/>
                </a:lnTo>
                <a:lnTo>
                  <a:pt x="0" y="0"/>
                </a:lnTo>
                <a:lnTo>
                  <a:pt x="32" y="18"/>
                </a:lnTo>
                <a:lnTo>
                  <a:pt x="62" y="42"/>
                </a:lnTo>
                <a:lnTo>
                  <a:pt x="90" y="68"/>
                </a:lnTo>
                <a:lnTo>
                  <a:pt x="120" y="98"/>
                </a:lnTo>
                <a:lnTo>
                  <a:pt x="140" y="124"/>
                </a:lnTo>
                <a:lnTo>
                  <a:pt x="160" y="152"/>
                </a:lnTo>
                <a:lnTo>
                  <a:pt x="180" y="182"/>
                </a:lnTo>
                <a:lnTo>
                  <a:pt x="200" y="216"/>
                </a:lnTo>
                <a:lnTo>
                  <a:pt x="218" y="248"/>
                </a:lnTo>
                <a:lnTo>
                  <a:pt x="234" y="284"/>
                </a:lnTo>
                <a:lnTo>
                  <a:pt x="250" y="322"/>
                </a:lnTo>
                <a:lnTo>
                  <a:pt x="266" y="362"/>
                </a:lnTo>
                <a:lnTo>
                  <a:pt x="286" y="422"/>
                </a:lnTo>
                <a:lnTo>
                  <a:pt x="304" y="488"/>
                </a:lnTo>
                <a:lnTo>
                  <a:pt x="320" y="554"/>
                </a:lnTo>
                <a:lnTo>
                  <a:pt x="334" y="626"/>
                </a:lnTo>
                <a:lnTo>
                  <a:pt x="344" y="698"/>
                </a:lnTo>
                <a:lnTo>
                  <a:pt x="352" y="774"/>
                </a:lnTo>
                <a:lnTo>
                  <a:pt x="356" y="850"/>
                </a:lnTo>
                <a:lnTo>
                  <a:pt x="358" y="930"/>
                </a:lnTo>
                <a:lnTo>
                  <a:pt x="356" y="1008"/>
                </a:lnTo>
                <a:lnTo>
                  <a:pt x="352" y="1084"/>
                </a:lnTo>
                <a:lnTo>
                  <a:pt x="344" y="1160"/>
                </a:lnTo>
                <a:lnTo>
                  <a:pt x="334" y="1232"/>
                </a:lnTo>
                <a:lnTo>
                  <a:pt x="320" y="1304"/>
                </a:lnTo>
                <a:lnTo>
                  <a:pt x="304" y="1370"/>
                </a:lnTo>
                <a:lnTo>
                  <a:pt x="286" y="1436"/>
                </a:lnTo>
                <a:lnTo>
                  <a:pt x="266" y="1496"/>
                </a:lnTo>
                <a:lnTo>
                  <a:pt x="250" y="1536"/>
                </a:lnTo>
                <a:lnTo>
                  <a:pt x="234" y="1574"/>
                </a:lnTo>
                <a:lnTo>
                  <a:pt x="218" y="1610"/>
                </a:lnTo>
                <a:lnTo>
                  <a:pt x="200" y="1644"/>
                </a:lnTo>
                <a:lnTo>
                  <a:pt x="180" y="1676"/>
                </a:lnTo>
                <a:lnTo>
                  <a:pt x="160" y="1706"/>
                </a:lnTo>
                <a:lnTo>
                  <a:pt x="140" y="1734"/>
                </a:lnTo>
                <a:lnTo>
                  <a:pt x="120" y="1760"/>
                </a:lnTo>
                <a:lnTo>
                  <a:pt x="90" y="1790"/>
                </a:lnTo>
                <a:lnTo>
                  <a:pt x="62" y="1816"/>
                </a:lnTo>
                <a:lnTo>
                  <a:pt x="32" y="1840"/>
                </a:lnTo>
                <a:lnTo>
                  <a:pt x="0" y="1858"/>
                </a:lnTo>
                <a:lnTo>
                  <a:pt x="242" y="1760"/>
                </a:lnTo>
                <a:lnTo>
                  <a:pt x="290" y="1742"/>
                </a:lnTo>
                <a:lnTo>
                  <a:pt x="306" y="1732"/>
                </a:lnTo>
                <a:lnTo>
                  <a:pt x="322" y="1722"/>
                </a:lnTo>
                <a:lnTo>
                  <a:pt x="354" y="1696"/>
                </a:lnTo>
                <a:lnTo>
                  <a:pt x="384" y="1668"/>
                </a:lnTo>
                <a:lnTo>
                  <a:pt x="412" y="1634"/>
                </a:lnTo>
                <a:lnTo>
                  <a:pt x="434" y="1602"/>
                </a:lnTo>
                <a:lnTo>
                  <a:pt x="456" y="1566"/>
                </a:lnTo>
                <a:lnTo>
                  <a:pt x="476" y="1530"/>
                </a:lnTo>
                <a:lnTo>
                  <a:pt x="496" y="1490"/>
                </a:lnTo>
                <a:lnTo>
                  <a:pt x="514" y="1446"/>
                </a:lnTo>
                <a:lnTo>
                  <a:pt x="530" y="1402"/>
                </a:lnTo>
                <a:lnTo>
                  <a:pt x="544" y="1356"/>
                </a:lnTo>
                <a:lnTo>
                  <a:pt x="558" y="1306"/>
                </a:lnTo>
                <a:lnTo>
                  <a:pt x="568" y="1264"/>
                </a:lnTo>
                <a:lnTo>
                  <a:pt x="578" y="1218"/>
                </a:lnTo>
                <a:lnTo>
                  <a:pt x="584" y="1172"/>
                </a:lnTo>
                <a:lnTo>
                  <a:pt x="592" y="1126"/>
                </a:lnTo>
                <a:lnTo>
                  <a:pt x="596" y="1078"/>
                </a:lnTo>
                <a:lnTo>
                  <a:pt x="600" y="1030"/>
                </a:lnTo>
                <a:lnTo>
                  <a:pt x="602" y="980"/>
                </a:lnTo>
                <a:lnTo>
                  <a:pt x="602" y="930"/>
                </a:lnTo>
                <a:lnTo>
                  <a:pt x="602" y="878"/>
                </a:lnTo>
                <a:lnTo>
                  <a:pt x="600" y="828"/>
                </a:lnTo>
                <a:lnTo>
                  <a:pt x="596" y="780"/>
                </a:lnTo>
                <a:lnTo>
                  <a:pt x="592" y="732"/>
                </a:lnTo>
                <a:lnTo>
                  <a:pt x="584" y="686"/>
                </a:lnTo>
                <a:lnTo>
                  <a:pt x="578" y="640"/>
                </a:lnTo>
                <a:lnTo>
                  <a:pt x="568" y="594"/>
                </a:lnTo>
                <a:lnTo>
                  <a:pt x="558" y="552"/>
                </a:lnTo>
                <a:close/>
              </a:path>
            </a:pathLst>
          </a:custGeom>
          <a:solidFill>
            <a:srgbClr val="00FE7F"/>
          </a:solidFill>
          <a:ln w="12700" cap="flat" cmpd="sng">
            <a:solidFill>
              <a:srgbClr val="00A0C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7179" name="Freeform 15"/>
          <p:cNvSpPr>
            <a:spLocks/>
          </p:cNvSpPr>
          <p:nvPr/>
        </p:nvSpPr>
        <p:spPr bwMode="auto">
          <a:xfrm>
            <a:off x="3317875" y="1789113"/>
            <a:ext cx="1028700" cy="3317875"/>
          </a:xfrm>
          <a:custGeom>
            <a:avLst/>
            <a:gdLst>
              <a:gd name="T0" fmla="*/ 882650 w 648"/>
              <a:gd name="T1" fmla="*/ 758825 h 2090"/>
              <a:gd name="T2" fmla="*/ 831850 w 648"/>
              <a:gd name="T3" fmla="*/ 635000 h 2090"/>
              <a:gd name="T4" fmla="*/ 777875 w 648"/>
              <a:gd name="T5" fmla="*/ 527050 h 2090"/>
              <a:gd name="T6" fmla="*/ 714375 w 648"/>
              <a:gd name="T7" fmla="*/ 425450 h 2090"/>
              <a:gd name="T8" fmla="*/ 650875 w 648"/>
              <a:gd name="T9" fmla="*/ 339725 h 2090"/>
              <a:gd name="T10" fmla="*/ 603250 w 648"/>
              <a:gd name="T11" fmla="*/ 292100 h 2090"/>
              <a:gd name="T12" fmla="*/ 511175 w 648"/>
              <a:gd name="T13" fmla="*/ 212725 h 2090"/>
              <a:gd name="T14" fmla="*/ 377825 w 648"/>
              <a:gd name="T15" fmla="*/ 149225 h 2090"/>
              <a:gd name="T16" fmla="*/ 0 w 648"/>
              <a:gd name="T17" fmla="*/ 0 h 2090"/>
              <a:gd name="T18" fmla="*/ 95250 w 648"/>
              <a:gd name="T19" fmla="*/ 60325 h 2090"/>
              <a:gd name="T20" fmla="*/ 184150 w 648"/>
              <a:gd name="T21" fmla="*/ 142875 h 2090"/>
              <a:gd name="T22" fmla="*/ 219075 w 648"/>
              <a:gd name="T23" fmla="*/ 180975 h 2090"/>
              <a:gd name="T24" fmla="*/ 279400 w 648"/>
              <a:gd name="T25" fmla="*/ 260350 h 2090"/>
              <a:gd name="T26" fmla="*/ 336550 w 648"/>
              <a:gd name="T27" fmla="*/ 349250 h 2090"/>
              <a:gd name="T28" fmla="*/ 393700 w 648"/>
              <a:gd name="T29" fmla="*/ 450850 h 2090"/>
              <a:gd name="T30" fmla="*/ 419100 w 648"/>
              <a:gd name="T31" fmla="*/ 504825 h 2090"/>
              <a:gd name="T32" fmla="*/ 466725 w 648"/>
              <a:gd name="T33" fmla="*/ 622300 h 2090"/>
              <a:gd name="T34" fmla="*/ 511175 w 648"/>
              <a:gd name="T35" fmla="*/ 749300 h 2090"/>
              <a:gd name="T36" fmla="*/ 549275 w 648"/>
              <a:gd name="T37" fmla="*/ 885825 h 2090"/>
              <a:gd name="T38" fmla="*/ 581025 w 648"/>
              <a:gd name="T39" fmla="*/ 1028700 h 2090"/>
              <a:gd name="T40" fmla="*/ 606425 w 648"/>
              <a:gd name="T41" fmla="*/ 1177925 h 2090"/>
              <a:gd name="T42" fmla="*/ 625475 w 648"/>
              <a:gd name="T43" fmla="*/ 1333500 h 2090"/>
              <a:gd name="T44" fmla="*/ 638175 w 648"/>
              <a:gd name="T45" fmla="*/ 1495425 h 2090"/>
              <a:gd name="T46" fmla="*/ 641350 w 648"/>
              <a:gd name="T47" fmla="*/ 1660525 h 2090"/>
              <a:gd name="T48" fmla="*/ 641350 w 648"/>
              <a:gd name="T49" fmla="*/ 1743075 h 2090"/>
              <a:gd name="T50" fmla="*/ 631825 w 648"/>
              <a:gd name="T51" fmla="*/ 1905000 h 2090"/>
              <a:gd name="T52" fmla="*/ 619125 w 648"/>
              <a:gd name="T53" fmla="*/ 2063750 h 2090"/>
              <a:gd name="T54" fmla="*/ 596900 w 648"/>
              <a:gd name="T55" fmla="*/ 2216150 h 2090"/>
              <a:gd name="T56" fmla="*/ 565150 w 648"/>
              <a:gd name="T57" fmla="*/ 2362200 h 2090"/>
              <a:gd name="T58" fmla="*/ 530225 w 648"/>
              <a:gd name="T59" fmla="*/ 2501900 h 2090"/>
              <a:gd name="T60" fmla="*/ 488950 w 648"/>
              <a:gd name="T61" fmla="*/ 2632075 h 2090"/>
              <a:gd name="T62" fmla="*/ 444500 w 648"/>
              <a:gd name="T63" fmla="*/ 2755900 h 2090"/>
              <a:gd name="T64" fmla="*/ 419100 w 648"/>
              <a:gd name="T65" fmla="*/ 2816225 h 2090"/>
              <a:gd name="T66" fmla="*/ 365125 w 648"/>
              <a:gd name="T67" fmla="*/ 2917825 h 2090"/>
              <a:gd name="T68" fmla="*/ 307975 w 648"/>
              <a:gd name="T69" fmla="*/ 3013075 h 2090"/>
              <a:gd name="T70" fmla="*/ 250825 w 648"/>
              <a:gd name="T71" fmla="*/ 3098800 h 2090"/>
              <a:gd name="T72" fmla="*/ 184150 w 648"/>
              <a:gd name="T73" fmla="*/ 3175000 h 2090"/>
              <a:gd name="T74" fmla="*/ 139700 w 648"/>
              <a:gd name="T75" fmla="*/ 3219450 h 2090"/>
              <a:gd name="T76" fmla="*/ 47625 w 648"/>
              <a:gd name="T77" fmla="*/ 3292475 h 2090"/>
              <a:gd name="T78" fmla="*/ 377825 w 648"/>
              <a:gd name="T79" fmla="*/ 3168650 h 2090"/>
              <a:gd name="T80" fmla="*/ 460375 w 648"/>
              <a:gd name="T81" fmla="*/ 3133725 h 2090"/>
              <a:gd name="T82" fmla="*/ 558800 w 648"/>
              <a:gd name="T83" fmla="*/ 3067050 h 2090"/>
              <a:gd name="T84" fmla="*/ 650875 w 648"/>
              <a:gd name="T85" fmla="*/ 2978150 h 2090"/>
              <a:gd name="T86" fmla="*/ 682625 w 648"/>
              <a:gd name="T87" fmla="*/ 2936875 h 2090"/>
              <a:gd name="T88" fmla="*/ 746125 w 648"/>
              <a:gd name="T89" fmla="*/ 2844800 h 2090"/>
              <a:gd name="T90" fmla="*/ 806450 w 648"/>
              <a:gd name="T91" fmla="*/ 2740025 h 2090"/>
              <a:gd name="T92" fmla="*/ 857250 w 648"/>
              <a:gd name="T93" fmla="*/ 2622550 h 2090"/>
              <a:gd name="T94" fmla="*/ 882650 w 648"/>
              <a:gd name="T95" fmla="*/ 2559050 h 2090"/>
              <a:gd name="T96" fmla="*/ 942975 w 648"/>
              <a:gd name="T97" fmla="*/ 2359025 h 2090"/>
              <a:gd name="T98" fmla="*/ 990600 w 648"/>
              <a:gd name="T99" fmla="*/ 2139950 h 2090"/>
              <a:gd name="T100" fmla="*/ 1019175 w 648"/>
              <a:gd name="T101" fmla="*/ 1905000 h 2090"/>
              <a:gd name="T102" fmla="*/ 1028700 w 648"/>
              <a:gd name="T103" fmla="*/ 1660525 h 2090"/>
              <a:gd name="T104" fmla="*/ 1025525 w 648"/>
              <a:gd name="T105" fmla="*/ 1533525 h 2090"/>
              <a:gd name="T106" fmla="*/ 1006475 w 648"/>
              <a:gd name="T107" fmla="*/ 1292225 h 2090"/>
              <a:gd name="T108" fmla="*/ 968375 w 648"/>
              <a:gd name="T109" fmla="*/ 1063625 h 2090"/>
              <a:gd name="T110" fmla="*/ 914400 w 648"/>
              <a:gd name="T111" fmla="*/ 854075 h 2090"/>
              <a:gd name="T112" fmla="*/ 882650 w 648"/>
              <a:gd name="T113" fmla="*/ 758825 h 209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648" h="2090">
                <a:moveTo>
                  <a:pt x="556" y="478"/>
                </a:moveTo>
                <a:lnTo>
                  <a:pt x="556" y="478"/>
                </a:lnTo>
                <a:lnTo>
                  <a:pt x="540" y="438"/>
                </a:lnTo>
                <a:lnTo>
                  <a:pt x="524" y="400"/>
                </a:lnTo>
                <a:lnTo>
                  <a:pt x="508" y="364"/>
                </a:lnTo>
                <a:lnTo>
                  <a:pt x="490" y="332"/>
                </a:lnTo>
                <a:lnTo>
                  <a:pt x="470" y="298"/>
                </a:lnTo>
                <a:lnTo>
                  <a:pt x="450" y="268"/>
                </a:lnTo>
                <a:lnTo>
                  <a:pt x="430" y="240"/>
                </a:lnTo>
                <a:lnTo>
                  <a:pt x="410" y="214"/>
                </a:lnTo>
                <a:lnTo>
                  <a:pt x="380" y="184"/>
                </a:lnTo>
                <a:lnTo>
                  <a:pt x="352" y="158"/>
                </a:lnTo>
                <a:lnTo>
                  <a:pt x="322" y="134"/>
                </a:lnTo>
                <a:lnTo>
                  <a:pt x="290" y="116"/>
                </a:lnTo>
                <a:lnTo>
                  <a:pt x="238" y="94"/>
                </a:lnTo>
                <a:lnTo>
                  <a:pt x="0" y="0"/>
                </a:lnTo>
                <a:lnTo>
                  <a:pt x="30" y="16"/>
                </a:lnTo>
                <a:lnTo>
                  <a:pt x="60" y="38"/>
                </a:lnTo>
                <a:lnTo>
                  <a:pt x="88" y="62"/>
                </a:lnTo>
                <a:lnTo>
                  <a:pt x="116" y="90"/>
                </a:lnTo>
                <a:lnTo>
                  <a:pt x="138" y="114"/>
                </a:lnTo>
                <a:lnTo>
                  <a:pt x="158" y="138"/>
                </a:lnTo>
                <a:lnTo>
                  <a:pt x="176" y="164"/>
                </a:lnTo>
                <a:lnTo>
                  <a:pt x="194" y="192"/>
                </a:lnTo>
                <a:lnTo>
                  <a:pt x="212" y="220"/>
                </a:lnTo>
                <a:lnTo>
                  <a:pt x="230" y="252"/>
                </a:lnTo>
                <a:lnTo>
                  <a:pt x="248" y="284"/>
                </a:lnTo>
                <a:lnTo>
                  <a:pt x="264" y="318"/>
                </a:lnTo>
                <a:lnTo>
                  <a:pt x="280" y="354"/>
                </a:lnTo>
                <a:lnTo>
                  <a:pt x="294" y="392"/>
                </a:lnTo>
                <a:lnTo>
                  <a:pt x="308" y="432"/>
                </a:lnTo>
                <a:lnTo>
                  <a:pt x="322" y="472"/>
                </a:lnTo>
                <a:lnTo>
                  <a:pt x="334" y="514"/>
                </a:lnTo>
                <a:lnTo>
                  <a:pt x="346" y="558"/>
                </a:lnTo>
                <a:lnTo>
                  <a:pt x="356" y="602"/>
                </a:lnTo>
                <a:lnTo>
                  <a:pt x="366" y="648"/>
                </a:lnTo>
                <a:lnTo>
                  <a:pt x="376" y="694"/>
                </a:lnTo>
                <a:lnTo>
                  <a:pt x="382" y="742"/>
                </a:lnTo>
                <a:lnTo>
                  <a:pt x="390" y="790"/>
                </a:lnTo>
                <a:lnTo>
                  <a:pt x="394" y="840"/>
                </a:lnTo>
                <a:lnTo>
                  <a:pt x="398" y="890"/>
                </a:lnTo>
                <a:lnTo>
                  <a:pt x="402" y="942"/>
                </a:lnTo>
                <a:lnTo>
                  <a:pt x="404" y="992"/>
                </a:lnTo>
                <a:lnTo>
                  <a:pt x="404" y="1046"/>
                </a:lnTo>
                <a:lnTo>
                  <a:pt x="404" y="1098"/>
                </a:lnTo>
                <a:lnTo>
                  <a:pt x="402" y="1148"/>
                </a:lnTo>
                <a:lnTo>
                  <a:pt x="398" y="1200"/>
                </a:lnTo>
                <a:lnTo>
                  <a:pt x="394" y="1250"/>
                </a:lnTo>
                <a:lnTo>
                  <a:pt x="390" y="1300"/>
                </a:lnTo>
                <a:lnTo>
                  <a:pt x="382" y="1348"/>
                </a:lnTo>
                <a:lnTo>
                  <a:pt x="376" y="1396"/>
                </a:lnTo>
                <a:lnTo>
                  <a:pt x="366" y="1442"/>
                </a:lnTo>
                <a:lnTo>
                  <a:pt x="356" y="1488"/>
                </a:lnTo>
                <a:lnTo>
                  <a:pt x="346" y="1532"/>
                </a:lnTo>
                <a:lnTo>
                  <a:pt x="334" y="1576"/>
                </a:lnTo>
                <a:lnTo>
                  <a:pt x="322" y="1618"/>
                </a:lnTo>
                <a:lnTo>
                  <a:pt x="308" y="1658"/>
                </a:lnTo>
                <a:lnTo>
                  <a:pt x="294" y="1698"/>
                </a:lnTo>
                <a:lnTo>
                  <a:pt x="280" y="1736"/>
                </a:lnTo>
                <a:lnTo>
                  <a:pt x="264" y="1774"/>
                </a:lnTo>
                <a:lnTo>
                  <a:pt x="248" y="1806"/>
                </a:lnTo>
                <a:lnTo>
                  <a:pt x="230" y="1838"/>
                </a:lnTo>
                <a:lnTo>
                  <a:pt x="214" y="1870"/>
                </a:lnTo>
                <a:lnTo>
                  <a:pt x="194" y="1898"/>
                </a:lnTo>
                <a:lnTo>
                  <a:pt x="176" y="1926"/>
                </a:lnTo>
                <a:lnTo>
                  <a:pt x="158" y="1952"/>
                </a:lnTo>
                <a:lnTo>
                  <a:pt x="138" y="1976"/>
                </a:lnTo>
                <a:lnTo>
                  <a:pt x="116" y="2000"/>
                </a:lnTo>
                <a:lnTo>
                  <a:pt x="88" y="2028"/>
                </a:lnTo>
                <a:lnTo>
                  <a:pt x="60" y="2052"/>
                </a:lnTo>
                <a:lnTo>
                  <a:pt x="30" y="2074"/>
                </a:lnTo>
                <a:lnTo>
                  <a:pt x="0" y="2090"/>
                </a:lnTo>
                <a:lnTo>
                  <a:pt x="238" y="1996"/>
                </a:lnTo>
                <a:lnTo>
                  <a:pt x="290" y="1974"/>
                </a:lnTo>
                <a:lnTo>
                  <a:pt x="322" y="1956"/>
                </a:lnTo>
                <a:lnTo>
                  <a:pt x="352" y="1932"/>
                </a:lnTo>
                <a:lnTo>
                  <a:pt x="380" y="1906"/>
                </a:lnTo>
                <a:lnTo>
                  <a:pt x="410" y="1876"/>
                </a:lnTo>
                <a:lnTo>
                  <a:pt x="430" y="1850"/>
                </a:lnTo>
                <a:lnTo>
                  <a:pt x="450" y="1822"/>
                </a:lnTo>
                <a:lnTo>
                  <a:pt x="470" y="1792"/>
                </a:lnTo>
                <a:lnTo>
                  <a:pt x="490" y="1760"/>
                </a:lnTo>
                <a:lnTo>
                  <a:pt x="508" y="1726"/>
                </a:lnTo>
                <a:lnTo>
                  <a:pt x="524" y="1690"/>
                </a:lnTo>
                <a:lnTo>
                  <a:pt x="540" y="1652"/>
                </a:lnTo>
                <a:lnTo>
                  <a:pt x="556" y="1612"/>
                </a:lnTo>
                <a:lnTo>
                  <a:pt x="576" y="1552"/>
                </a:lnTo>
                <a:lnTo>
                  <a:pt x="594" y="1486"/>
                </a:lnTo>
                <a:lnTo>
                  <a:pt x="610" y="1420"/>
                </a:lnTo>
                <a:lnTo>
                  <a:pt x="624" y="1348"/>
                </a:lnTo>
                <a:lnTo>
                  <a:pt x="634" y="1276"/>
                </a:lnTo>
                <a:lnTo>
                  <a:pt x="642" y="1200"/>
                </a:lnTo>
                <a:lnTo>
                  <a:pt x="646" y="1124"/>
                </a:lnTo>
                <a:lnTo>
                  <a:pt x="648" y="1046"/>
                </a:lnTo>
                <a:lnTo>
                  <a:pt x="646" y="966"/>
                </a:lnTo>
                <a:lnTo>
                  <a:pt x="642" y="890"/>
                </a:lnTo>
                <a:lnTo>
                  <a:pt x="634" y="814"/>
                </a:lnTo>
                <a:lnTo>
                  <a:pt x="624" y="742"/>
                </a:lnTo>
                <a:lnTo>
                  <a:pt x="610" y="670"/>
                </a:lnTo>
                <a:lnTo>
                  <a:pt x="594" y="604"/>
                </a:lnTo>
                <a:lnTo>
                  <a:pt x="576" y="538"/>
                </a:lnTo>
                <a:lnTo>
                  <a:pt x="556" y="478"/>
                </a:lnTo>
                <a:close/>
              </a:path>
            </a:pathLst>
          </a:custGeom>
          <a:solidFill>
            <a:srgbClr val="00E673"/>
          </a:solidFill>
          <a:ln w="12700" cap="flat" cmpd="sng">
            <a:solidFill>
              <a:srgbClr val="00A0C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7180" name="Freeform 16"/>
          <p:cNvSpPr>
            <a:spLocks/>
          </p:cNvSpPr>
          <p:nvPr/>
        </p:nvSpPr>
        <p:spPr bwMode="auto">
          <a:xfrm>
            <a:off x="2854325" y="1601788"/>
            <a:ext cx="1104900" cy="3692525"/>
          </a:xfrm>
          <a:custGeom>
            <a:avLst/>
            <a:gdLst>
              <a:gd name="T0" fmla="*/ 857250 w 696"/>
              <a:gd name="T1" fmla="*/ 638175 h 2326"/>
              <a:gd name="T2" fmla="*/ 771525 w 696"/>
              <a:gd name="T3" fmla="*/ 492125 h 2326"/>
              <a:gd name="T4" fmla="*/ 682625 w 696"/>
              <a:gd name="T5" fmla="*/ 368300 h 2326"/>
              <a:gd name="T6" fmla="*/ 603250 w 696"/>
              <a:gd name="T7" fmla="*/ 285750 h 2326"/>
              <a:gd name="T8" fmla="*/ 463550 w 696"/>
              <a:gd name="T9" fmla="*/ 187325 h 2326"/>
              <a:gd name="T10" fmla="*/ 0 w 696"/>
              <a:gd name="T11" fmla="*/ 0 h 2326"/>
              <a:gd name="T12" fmla="*/ 139700 w 696"/>
              <a:gd name="T13" fmla="*/ 95250 h 2326"/>
              <a:gd name="T14" fmla="*/ 215900 w 696"/>
              <a:gd name="T15" fmla="*/ 168275 h 2326"/>
              <a:gd name="T16" fmla="*/ 307975 w 696"/>
              <a:gd name="T17" fmla="*/ 279400 h 2326"/>
              <a:gd name="T18" fmla="*/ 415925 w 696"/>
              <a:gd name="T19" fmla="*/ 457200 h 2326"/>
              <a:gd name="T20" fmla="*/ 520700 w 696"/>
              <a:gd name="T21" fmla="*/ 685800 h 2326"/>
              <a:gd name="T22" fmla="*/ 606425 w 696"/>
              <a:gd name="T23" fmla="*/ 949325 h 2326"/>
              <a:gd name="T24" fmla="*/ 647700 w 696"/>
              <a:gd name="T25" fmla="*/ 1136650 h 2326"/>
              <a:gd name="T26" fmla="*/ 688975 w 696"/>
              <a:gd name="T27" fmla="*/ 1390650 h 2326"/>
              <a:gd name="T28" fmla="*/ 714375 w 696"/>
              <a:gd name="T29" fmla="*/ 1660525 h 2326"/>
              <a:gd name="T30" fmla="*/ 717550 w 696"/>
              <a:gd name="T31" fmla="*/ 1847850 h 2326"/>
              <a:gd name="T32" fmla="*/ 708025 w 696"/>
              <a:gd name="T33" fmla="*/ 2124075 h 2326"/>
              <a:gd name="T34" fmla="*/ 679450 w 696"/>
              <a:gd name="T35" fmla="*/ 2387600 h 2326"/>
              <a:gd name="T36" fmla="*/ 647700 w 696"/>
              <a:gd name="T37" fmla="*/ 2555875 h 2326"/>
              <a:gd name="T38" fmla="*/ 577850 w 696"/>
              <a:gd name="T39" fmla="*/ 2835275 h 2326"/>
              <a:gd name="T40" fmla="*/ 488950 w 696"/>
              <a:gd name="T41" fmla="*/ 3086100 h 2326"/>
              <a:gd name="T42" fmla="*/ 415925 w 696"/>
              <a:gd name="T43" fmla="*/ 3235325 h 2326"/>
              <a:gd name="T44" fmla="*/ 276225 w 696"/>
              <a:gd name="T45" fmla="*/ 3451225 h 2326"/>
              <a:gd name="T46" fmla="*/ 184150 w 696"/>
              <a:gd name="T47" fmla="*/ 3556000 h 2326"/>
              <a:gd name="T48" fmla="*/ 95250 w 696"/>
              <a:gd name="T49" fmla="*/ 3635375 h 2326"/>
              <a:gd name="T50" fmla="*/ 374650 w 696"/>
              <a:gd name="T51" fmla="*/ 3543300 h 2326"/>
              <a:gd name="T52" fmla="*/ 511175 w 696"/>
              <a:gd name="T53" fmla="*/ 3479800 h 2326"/>
              <a:gd name="T54" fmla="*/ 647700 w 696"/>
              <a:gd name="T55" fmla="*/ 3362325 h 2326"/>
              <a:gd name="T56" fmla="*/ 714375 w 696"/>
              <a:gd name="T57" fmla="*/ 3286125 h 2326"/>
              <a:gd name="T58" fmla="*/ 803275 w 696"/>
              <a:gd name="T59" fmla="*/ 3155950 h 2326"/>
              <a:gd name="T60" fmla="*/ 882650 w 696"/>
              <a:gd name="T61" fmla="*/ 3003550 h 2326"/>
              <a:gd name="T62" fmla="*/ 930275 w 696"/>
              <a:gd name="T63" fmla="*/ 2882900 h 2326"/>
              <a:gd name="T64" fmla="*/ 993775 w 696"/>
              <a:gd name="T65" fmla="*/ 2689225 h 2326"/>
              <a:gd name="T66" fmla="*/ 1044575 w 696"/>
              <a:gd name="T67" fmla="*/ 2476500 h 2326"/>
              <a:gd name="T68" fmla="*/ 1082675 w 696"/>
              <a:gd name="T69" fmla="*/ 2251075 h 2326"/>
              <a:gd name="T70" fmla="*/ 1101725 w 696"/>
              <a:gd name="T71" fmla="*/ 2009775 h 2326"/>
              <a:gd name="T72" fmla="*/ 1104900 w 696"/>
              <a:gd name="T73" fmla="*/ 1847850 h 2326"/>
              <a:gd name="T74" fmla="*/ 1095375 w 696"/>
              <a:gd name="T75" fmla="*/ 1600200 h 2326"/>
              <a:gd name="T76" fmla="*/ 1069975 w 696"/>
              <a:gd name="T77" fmla="*/ 1365250 h 2326"/>
              <a:gd name="T78" fmla="*/ 1028700 w 696"/>
              <a:gd name="T79" fmla="*/ 1143000 h 2326"/>
              <a:gd name="T80" fmla="*/ 974725 w 696"/>
              <a:gd name="T81" fmla="*/ 936625 h 2326"/>
              <a:gd name="T82" fmla="*/ 908050 w 696"/>
              <a:gd name="T83" fmla="*/ 749300 h 232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696" h="2326">
                <a:moveTo>
                  <a:pt x="556" y="436"/>
                </a:moveTo>
                <a:lnTo>
                  <a:pt x="556" y="436"/>
                </a:lnTo>
                <a:lnTo>
                  <a:pt x="540" y="402"/>
                </a:lnTo>
                <a:lnTo>
                  <a:pt x="522" y="370"/>
                </a:lnTo>
                <a:lnTo>
                  <a:pt x="504" y="338"/>
                </a:lnTo>
                <a:lnTo>
                  <a:pt x="486" y="310"/>
                </a:lnTo>
                <a:lnTo>
                  <a:pt x="468" y="282"/>
                </a:lnTo>
                <a:lnTo>
                  <a:pt x="450" y="256"/>
                </a:lnTo>
                <a:lnTo>
                  <a:pt x="430" y="232"/>
                </a:lnTo>
                <a:lnTo>
                  <a:pt x="408" y="208"/>
                </a:lnTo>
                <a:lnTo>
                  <a:pt x="380" y="180"/>
                </a:lnTo>
                <a:lnTo>
                  <a:pt x="352" y="156"/>
                </a:lnTo>
                <a:lnTo>
                  <a:pt x="322" y="134"/>
                </a:lnTo>
                <a:lnTo>
                  <a:pt x="292" y="118"/>
                </a:lnTo>
                <a:lnTo>
                  <a:pt x="236" y="94"/>
                </a:lnTo>
                <a:lnTo>
                  <a:pt x="0" y="0"/>
                </a:lnTo>
                <a:lnTo>
                  <a:pt x="30" y="16"/>
                </a:lnTo>
                <a:lnTo>
                  <a:pt x="60" y="38"/>
                </a:lnTo>
                <a:lnTo>
                  <a:pt x="88" y="60"/>
                </a:lnTo>
                <a:lnTo>
                  <a:pt x="116" y="86"/>
                </a:lnTo>
                <a:lnTo>
                  <a:pt x="136" y="106"/>
                </a:lnTo>
                <a:lnTo>
                  <a:pt x="156" y="128"/>
                </a:lnTo>
                <a:lnTo>
                  <a:pt x="174" y="152"/>
                </a:lnTo>
                <a:lnTo>
                  <a:pt x="194" y="176"/>
                </a:lnTo>
                <a:lnTo>
                  <a:pt x="230" y="230"/>
                </a:lnTo>
                <a:lnTo>
                  <a:pt x="262" y="288"/>
                </a:lnTo>
                <a:lnTo>
                  <a:pt x="286" y="334"/>
                </a:lnTo>
                <a:lnTo>
                  <a:pt x="308" y="382"/>
                </a:lnTo>
                <a:lnTo>
                  <a:pt x="328" y="432"/>
                </a:lnTo>
                <a:lnTo>
                  <a:pt x="348" y="486"/>
                </a:lnTo>
                <a:lnTo>
                  <a:pt x="364" y="540"/>
                </a:lnTo>
                <a:lnTo>
                  <a:pt x="382" y="598"/>
                </a:lnTo>
                <a:lnTo>
                  <a:pt x="396" y="656"/>
                </a:lnTo>
                <a:lnTo>
                  <a:pt x="408" y="716"/>
                </a:lnTo>
                <a:lnTo>
                  <a:pt x="418" y="768"/>
                </a:lnTo>
                <a:lnTo>
                  <a:pt x="428" y="822"/>
                </a:lnTo>
                <a:lnTo>
                  <a:pt x="434" y="876"/>
                </a:lnTo>
                <a:lnTo>
                  <a:pt x="440" y="932"/>
                </a:lnTo>
                <a:lnTo>
                  <a:pt x="446" y="988"/>
                </a:lnTo>
                <a:lnTo>
                  <a:pt x="450" y="1046"/>
                </a:lnTo>
                <a:lnTo>
                  <a:pt x="452" y="1104"/>
                </a:lnTo>
                <a:lnTo>
                  <a:pt x="452" y="1164"/>
                </a:lnTo>
                <a:lnTo>
                  <a:pt x="452" y="1222"/>
                </a:lnTo>
                <a:lnTo>
                  <a:pt x="450" y="1280"/>
                </a:lnTo>
                <a:lnTo>
                  <a:pt x="446" y="1338"/>
                </a:lnTo>
                <a:lnTo>
                  <a:pt x="440" y="1394"/>
                </a:lnTo>
                <a:lnTo>
                  <a:pt x="434" y="1450"/>
                </a:lnTo>
                <a:lnTo>
                  <a:pt x="428" y="1504"/>
                </a:lnTo>
                <a:lnTo>
                  <a:pt x="418" y="1558"/>
                </a:lnTo>
                <a:lnTo>
                  <a:pt x="408" y="1610"/>
                </a:lnTo>
                <a:lnTo>
                  <a:pt x="396" y="1670"/>
                </a:lnTo>
                <a:lnTo>
                  <a:pt x="382" y="1728"/>
                </a:lnTo>
                <a:lnTo>
                  <a:pt x="364" y="1786"/>
                </a:lnTo>
                <a:lnTo>
                  <a:pt x="348" y="1840"/>
                </a:lnTo>
                <a:lnTo>
                  <a:pt x="328" y="1894"/>
                </a:lnTo>
                <a:lnTo>
                  <a:pt x="308" y="1944"/>
                </a:lnTo>
                <a:lnTo>
                  <a:pt x="286" y="1992"/>
                </a:lnTo>
                <a:lnTo>
                  <a:pt x="262" y="2038"/>
                </a:lnTo>
                <a:lnTo>
                  <a:pt x="230" y="2096"/>
                </a:lnTo>
                <a:lnTo>
                  <a:pt x="194" y="2150"/>
                </a:lnTo>
                <a:lnTo>
                  <a:pt x="174" y="2174"/>
                </a:lnTo>
                <a:lnTo>
                  <a:pt x="156" y="2198"/>
                </a:lnTo>
                <a:lnTo>
                  <a:pt x="136" y="2220"/>
                </a:lnTo>
                <a:lnTo>
                  <a:pt x="116" y="2240"/>
                </a:lnTo>
                <a:lnTo>
                  <a:pt x="88" y="2266"/>
                </a:lnTo>
                <a:lnTo>
                  <a:pt x="60" y="2290"/>
                </a:lnTo>
                <a:lnTo>
                  <a:pt x="30" y="2310"/>
                </a:lnTo>
                <a:lnTo>
                  <a:pt x="0" y="2326"/>
                </a:lnTo>
                <a:lnTo>
                  <a:pt x="236" y="2232"/>
                </a:lnTo>
                <a:lnTo>
                  <a:pt x="292" y="2208"/>
                </a:lnTo>
                <a:lnTo>
                  <a:pt x="322" y="2192"/>
                </a:lnTo>
                <a:lnTo>
                  <a:pt x="352" y="2170"/>
                </a:lnTo>
                <a:lnTo>
                  <a:pt x="380" y="2146"/>
                </a:lnTo>
                <a:lnTo>
                  <a:pt x="408" y="2118"/>
                </a:lnTo>
                <a:lnTo>
                  <a:pt x="430" y="2094"/>
                </a:lnTo>
                <a:lnTo>
                  <a:pt x="450" y="2070"/>
                </a:lnTo>
                <a:lnTo>
                  <a:pt x="468" y="2044"/>
                </a:lnTo>
                <a:lnTo>
                  <a:pt x="486" y="2016"/>
                </a:lnTo>
                <a:lnTo>
                  <a:pt x="506" y="1988"/>
                </a:lnTo>
                <a:lnTo>
                  <a:pt x="522" y="1956"/>
                </a:lnTo>
                <a:lnTo>
                  <a:pt x="540" y="1924"/>
                </a:lnTo>
                <a:lnTo>
                  <a:pt x="556" y="1892"/>
                </a:lnTo>
                <a:lnTo>
                  <a:pt x="572" y="1854"/>
                </a:lnTo>
                <a:lnTo>
                  <a:pt x="586" y="1816"/>
                </a:lnTo>
                <a:lnTo>
                  <a:pt x="600" y="1776"/>
                </a:lnTo>
                <a:lnTo>
                  <a:pt x="614" y="1736"/>
                </a:lnTo>
                <a:lnTo>
                  <a:pt x="626" y="1694"/>
                </a:lnTo>
                <a:lnTo>
                  <a:pt x="638" y="1650"/>
                </a:lnTo>
                <a:lnTo>
                  <a:pt x="648" y="1606"/>
                </a:lnTo>
                <a:lnTo>
                  <a:pt x="658" y="1560"/>
                </a:lnTo>
                <a:lnTo>
                  <a:pt x="668" y="1514"/>
                </a:lnTo>
                <a:lnTo>
                  <a:pt x="674" y="1466"/>
                </a:lnTo>
                <a:lnTo>
                  <a:pt x="682" y="1418"/>
                </a:lnTo>
                <a:lnTo>
                  <a:pt x="686" y="1368"/>
                </a:lnTo>
                <a:lnTo>
                  <a:pt x="690" y="1318"/>
                </a:lnTo>
                <a:lnTo>
                  <a:pt x="694" y="1266"/>
                </a:lnTo>
                <a:lnTo>
                  <a:pt x="696" y="1216"/>
                </a:lnTo>
                <a:lnTo>
                  <a:pt x="696" y="1164"/>
                </a:lnTo>
                <a:lnTo>
                  <a:pt x="696" y="1110"/>
                </a:lnTo>
                <a:lnTo>
                  <a:pt x="694" y="1060"/>
                </a:lnTo>
                <a:lnTo>
                  <a:pt x="690" y="1008"/>
                </a:lnTo>
                <a:lnTo>
                  <a:pt x="686" y="958"/>
                </a:lnTo>
                <a:lnTo>
                  <a:pt x="682" y="908"/>
                </a:lnTo>
                <a:lnTo>
                  <a:pt x="674" y="860"/>
                </a:lnTo>
                <a:lnTo>
                  <a:pt x="668" y="812"/>
                </a:lnTo>
                <a:lnTo>
                  <a:pt x="658" y="766"/>
                </a:lnTo>
                <a:lnTo>
                  <a:pt x="648" y="720"/>
                </a:lnTo>
                <a:lnTo>
                  <a:pt x="638" y="676"/>
                </a:lnTo>
                <a:lnTo>
                  <a:pt x="626" y="632"/>
                </a:lnTo>
                <a:lnTo>
                  <a:pt x="614" y="590"/>
                </a:lnTo>
                <a:lnTo>
                  <a:pt x="600" y="550"/>
                </a:lnTo>
                <a:lnTo>
                  <a:pt x="586" y="510"/>
                </a:lnTo>
                <a:lnTo>
                  <a:pt x="572" y="472"/>
                </a:lnTo>
                <a:lnTo>
                  <a:pt x="556" y="436"/>
                </a:lnTo>
                <a:close/>
              </a:path>
            </a:pathLst>
          </a:custGeom>
          <a:solidFill>
            <a:srgbClr val="00CC66"/>
          </a:solidFill>
          <a:ln w="12700">
            <a:solidFill>
              <a:srgbClr val="00A0C6"/>
            </a:solidFill>
            <a:prstDash val="solid"/>
            <a:round/>
            <a:headEnd/>
            <a:tailEnd/>
          </a:ln>
        </p:spPr>
        <p:txBody>
          <a:bodyPr/>
          <a:lstStyle/>
          <a:p>
            <a:endParaRPr lang="en-GB"/>
          </a:p>
        </p:txBody>
      </p:sp>
      <p:sp>
        <p:nvSpPr>
          <p:cNvPr id="7181" name="Freeform 17"/>
          <p:cNvSpPr>
            <a:spLocks/>
          </p:cNvSpPr>
          <p:nvPr/>
        </p:nvSpPr>
        <p:spPr bwMode="auto">
          <a:xfrm>
            <a:off x="1666875" y="1544638"/>
            <a:ext cx="1905000" cy="3810000"/>
          </a:xfrm>
          <a:custGeom>
            <a:avLst/>
            <a:gdLst>
              <a:gd name="T0" fmla="*/ 1816100 w 1200"/>
              <a:gd name="T1" fmla="*/ 1098550 h 2400"/>
              <a:gd name="T2" fmla="*/ 1739900 w 1200"/>
              <a:gd name="T3" fmla="*/ 828675 h 2400"/>
              <a:gd name="T4" fmla="*/ 1641475 w 1200"/>
              <a:gd name="T5" fmla="*/ 587375 h 2400"/>
              <a:gd name="T6" fmla="*/ 1552575 w 1200"/>
              <a:gd name="T7" fmla="*/ 422275 h 2400"/>
              <a:gd name="T8" fmla="*/ 1435100 w 1200"/>
              <a:gd name="T9" fmla="*/ 260350 h 2400"/>
              <a:gd name="T10" fmla="*/ 1371600 w 1200"/>
              <a:gd name="T11" fmla="*/ 193675 h 2400"/>
              <a:gd name="T12" fmla="*/ 1235075 w 1200"/>
              <a:gd name="T13" fmla="*/ 82550 h 2400"/>
              <a:gd name="T14" fmla="*/ 1130300 w 1200"/>
              <a:gd name="T15" fmla="*/ 31750 h 2400"/>
              <a:gd name="T16" fmla="*/ 952500 w 1200"/>
              <a:gd name="T17" fmla="*/ 0 h 2400"/>
              <a:gd name="T18" fmla="*/ 854075 w 1200"/>
              <a:gd name="T19" fmla="*/ 9525 h 2400"/>
              <a:gd name="T20" fmla="*/ 714375 w 1200"/>
              <a:gd name="T21" fmla="*/ 57150 h 2400"/>
              <a:gd name="T22" fmla="*/ 581025 w 1200"/>
              <a:gd name="T23" fmla="*/ 149225 h 2400"/>
              <a:gd name="T24" fmla="*/ 457200 w 1200"/>
              <a:gd name="T25" fmla="*/ 273050 h 2400"/>
              <a:gd name="T26" fmla="*/ 346075 w 1200"/>
              <a:gd name="T27" fmla="*/ 434975 h 2400"/>
              <a:gd name="T28" fmla="*/ 247650 w 1200"/>
              <a:gd name="T29" fmla="*/ 622300 h 2400"/>
              <a:gd name="T30" fmla="*/ 161925 w 1200"/>
              <a:gd name="T31" fmla="*/ 838200 h 2400"/>
              <a:gd name="T32" fmla="*/ 95250 w 1200"/>
              <a:gd name="T33" fmla="*/ 1076325 h 2400"/>
              <a:gd name="T34" fmla="*/ 41275 w 1200"/>
              <a:gd name="T35" fmla="*/ 1336675 h 2400"/>
              <a:gd name="T36" fmla="*/ 9525 w 1200"/>
              <a:gd name="T37" fmla="*/ 1612900 h 2400"/>
              <a:gd name="T38" fmla="*/ 0 w 1200"/>
              <a:gd name="T39" fmla="*/ 1905000 h 2400"/>
              <a:gd name="T40" fmla="*/ 3175 w 1200"/>
              <a:gd name="T41" fmla="*/ 2098675 h 2400"/>
              <a:gd name="T42" fmla="*/ 28575 w 1200"/>
              <a:gd name="T43" fmla="*/ 2378075 h 2400"/>
              <a:gd name="T44" fmla="*/ 76200 w 1200"/>
              <a:gd name="T45" fmla="*/ 2644775 h 2400"/>
              <a:gd name="T46" fmla="*/ 136525 w 1200"/>
              <a:gd name="T47" fmla="*/ 2892425 h 2400"/>
              <a:gd name="T48" fmla="*/ 215900 w 1200"/>
              <a:gd name="T49" fmla="*/ 3114675 h 2400"/>
              <a:gd name="T50" fmla="*/ 311150 w 1200"/>
              <a:gd name="T51" fmla="*/ 3314700 h 2400"/>
              <a:gd name="T52" fmla="*/ 419100 w 1200"/>
              <a:gd name="T53" fmla="*/ 3482975 h 2400"/>
              <a:gd name="T54" fmla="*/ 539750 w 1200"/>
              <a:gd name="T55" fmla="*/ 3619500 h 2400"/>
              <a:gd name="T56" fmla="*/ 669925 w 1200"/>
              <a:gd name="T57" fmla="*/ 3724275 h 2400"/>
              <a:gd name="T58" fmla="*/ 806450 w 1200"/>
              <a:gd name="T59" fmla="*/ 3787775 h 2400"/>
              <a:gd name="T60" fmla="*/ 952500 w 1200"/>
              <a:gd name="T61" fmla="*/ 3810000 h 2400"/>
              <a:gd name="T62" fmla="*/ 1073150 w 1200"/>
              <a:gd name="T63" fmla="*/ 3794125 h 2400"/>
              <a:gd name="T64" fmla="*/ 1187450 w 1200"/>
              <a:gd name="T65" fmla="*/ 3749675 h 2400"/>
              <a:gd name="T66" fmla="*/ 1327150 w 1200"/>
              <a:gd name="T67" fmla="*/ 3654425 h 2400"/>
              <a:gd name="T68" fmla="*/ 1403350 w 1200"/>
              <a:gd name="T69" fmla="*/ 3581400 h 2400"/>
              <a:gd name="T70" fmla="*/ 1495425 w 1200"/>
              <a:gd name="T71" fmla="*/ 3470275 h 2400"/>
              <a:gd name="T72" fmla="*/ 1603375 w 1200"/>
              <a:gd name="T73" fmla="*/ 3292475 h 2400"/>
              <a:gd name="T74" fmla="*/ 1708150 w 1200"/>
              <a:gd name="T75" fmla="*/ 3063875 h 2400"/>
              <a:gd name="T76" fmla="*/ 1793875 w 1200"/>
              <a:gd name="T77" fmla="*/ 2800350 h 2400"/>
              <a:gd name="T78" fmla="*/ 1835150 w 1200"/>
              <a:gd name="T79" fmla="*/ 2613025 h 2400"/>
              <a:gd name="T80" fmla="*/ 1876425 w 1200"/>
              <a:gd name="T81" fmla="*/ 2359025 h 2400"/>
              <a:gd name="T82" fmla="*/ 1901825 w 1200"/>
              <a:gd name="T83" fmla="*/ 2089150 h 2400"/>
              <a:gd name="T84" fmla="*/ 1905000 w 1200"/>
              <a:gd name="T85" fmla="*/ 1905000 h 2400"/>
              <a:gd name="T86" fmla="*/ 1895475 w 1200"/>
              <a:gd name="T87" fmla="*/ 1625600 h 2400"/>
              <a:gd name="T88" fmla="*/ 1866900 w 1200"/>
              <a:gd name="T89" fmla="*/ 1362075 h 2400"/>
              <a:gd name="T90" fmla="*/ 1835150 w 1200"/>
              <a:gd name="T91" fmla="*/ 1193800 h 240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00" h="2400">
                <a:moveTo>
                  <a:pt x="1156" y="752"/>
                </a:moveTo>
                <a:lnTo>
                  <a:pt x="1156" y="752"/>
                </a:lnTo>
                <a:lnTo>
                  <a:pt x="1144" y="692"/>
                </a:lnTo>
                <a:lnTo>
                  <a:pt x="1130" y="634"/>
                </a:lnTo>
                <a:lnTo>
                  <a:pt x="1112" y="576"/>
                </a:lnTo>
                <a:lnTo>
                  <a:pt x="1096" y="522"/>
                </a:lnTo>
                <a:lnTo>
                  <a:pt x="1076" y="468"/>
                </a:lnTo>
                <a:lnTo>
                  <a:pt x="1056" y="418"/>
                </a:lnTo>
                <a:lnTo>
                  <a:pt x="1034" y="370"/>
                </a:lnTo>
                <a:lnTo>
                  <a:pt x="1010" y="324"/>
                </a:lnTo>
                <a:lnTo>
                  <a:pt x="978" y="266"/>
                </a:lnTo>
                <a:lnTo>
                  <a:pt x="942" y="212"/>
                </a:lnTo>
                <a:lnTo>
                  <a:pt x="922" y="188"/>
                </a:lnTo>
                <a:lnTo>
                  <a:pt x="904" y="164"/>
                </a:lnTo>
                <a:lnTo>
                  <a:pt x="884" y="142"/>
                </a:lnTo>
                <a:lnTo>
                  <a:pt x="864" y="122"/>
                </a:lnTo>
                <a:lnTo>
                  <a:pt x="836" y="96"/>
                </a:lnTo>
                <a:lnTo>
                  <a:pt x="808" y="72"/>
                </a:lnTo>
                <a:lnTo>
                  <a:pt x="778" y="52"/>
                </a:lnTo>
                <a:lnTo>
                  <a:pt x="748" y="36"/>
                </a:lnTo>
                <a:lnTo>
                  <a:pt x="712" y="20"/>
                </a:lnTo>
                <a:lnTo>
                  <a:pt x="676" y="8"/>
                </a:lnTo>
                <a:lnTo>
                  <a:pt x="638" y="2"/>
                </a:lnTo>
                <a:lnTo>
                  <a:pt x="600" y="0"/>
                </a:lnTo>
                <a:lnTo>
                  <a:pt x="570" y="0"/>
                </a:lnTo>
                <a:lnTo>
                  <a:pt x="538" y="6"/>
                </a:lnTo>
                <a:lnTo>
                  <a:pt x="508" y="12"/>
                </a:lnTo>
                <a:lnTo>
                  <a:pt x="478" y="24"/>
                </a:lnTo>
                <a:lnTo>
                  <a:pt x="450" y="36"/>
                </a:lnTo>
                <a:lnTo>
                  <a:pt x="422" y="52"/>
                </a:lnTo>
                <a:lnTo>
                  <a:pt x="394" y="72"/>
                </a:lnTo>
                <a:lnTo>
                  <a:pt x="366" y="94"/>
                </a:lnTo>
                <a:lnTo>
                  <a:pt x="340" y="118"/>
                </a:lnTo>
                <a:lnTo>
                  <a:pt x="314" y="144"/>
                </a:lnTo>
                <a:lnTo>
                  <a:pt x="288" y="172"/>
                </a:lnTo>
                <a:lnTo>
                  <a:pt x="264" y="204"/>
                </a:lnTo>
                <a:lnTo>
                  <a:pt x="240" y="238"/>
                </a:lnTo>
                <a:lnTo>
                  <a:pt x="218" y="274"/>
                </a:lnTo>
                <a:lnTo>
                  <a:pt x="196" y="310"/>
                </a:lnTo>
                <a:lnTo>
                  <a:pt x="176" y="350"/>
                </a:lnTo>
                <a:lnTo>
                  <a:pt x="156" y="392"/>
                </a:lnTo>
                <a:lnTo>
                  <a:pt x="136" y="436"/>
                </a:lnTo>
                <a:lnTo>
                  <a:pt x="120" y="482"/>
                </a:lnTo>
                <a:lnTo>
                  <a:pt x="102" y="528"/>
                </a:lnTo>
                <a:lnTo>
                  <a:pt x="86" y="576"/>
                </a:lnTo>
                <a:lnTo>
                  <a:pt x="72" y="628"/>
                </a:lnTo>
                <a:lnTo>
                  <a:pt x="60" y="678"/>
                </a:lnTo>
                <a:lnTo>
                  <a:pt x="48" y="732"/>
                </a:lnTo>
                <a:lnTo>
                  <a:pt x="36" y="786"/>
                </a:lnTo>
                <a:lnTo>
                  <a:pt x="26" y="842"/>
                </a:lnTo>
                <a:lnTo>
                  <a:pt x="18" y="900"/>
                </a:lnTo>
                <a:lnTo>
                  <a:pt x="12" y="958"/>
                </a:lnTo>
                <a:lnTo>
                  <a:pt x="6" y="1016"/>
                </a:lnTo>
                <a:lnTo>
                  <a:pt x="2" y="1076"/>
                </a:lnTo>
                <a:lnTo>
                  <a:pt x="0" y="1138"/>
                </a:lnTo>
                <a:lnTo>
                  <a:pt x="0" y="1200"/>
                </a:lnTo>
                <a:lnTo>
                  <a:pt x="0" y="1260"/>
                </a:lnTo>
                <a:lnTo>
                  <a:pt x="2" y="1322"/>
                </a:lnTo>
                <a:lnTo>
                  <a:pt x="6" y="1382"/>
                </a:lnTo>
                <a:lnTo>
                  <a:pt x="12" y="1440"/>
                </a:lnTo>
                <a:lnTo>
                  <a:pt x="18" y="1498"/>
                </a:lnTo>
                <a:lnTo>
                  <a:pt x="26" y="1556"/>
                </a:lnTo>
                <a:lnTo>
                  <a:pt x="36" y="1612"/>
                </a:lnTo>
                <a:lnTo>
                  <a:pt x="48" y="1666"/>
                </a:lnTo>
                <a:lnTo>
                  <a:pt x="60" y="1720"/>
                </a:lnTo>
                <a:lnTo>
                  <a:pt x="72" y="1772"/>
                </a:lnTo>
                <a:lnTo>
                  <a:pt x="86" y="1822"/>
                </a:lnTo>
                <a:lnTo>
                  <a:pt x="102" y="1870"/>
                </a:lnTo>
                <a:lnTo>
                  <a:pt x="120" y="1916"/>
                </a:lnTo>
                <a:lnTo>
                  <a:pt x="136" y="1962"/>
                </a:lnTo>
                <a:lnTo>
                  <a:pt x="156" y="2006"/>
                </a:lnTo>
                <a:lnTo>
                  <a:pt x="176" y="2048"/>
                </a:lnTo>
                <a:lnTo>
                  <a:pt x="196" y="2088"/>
                </a:lnTo>
                <a:lnTo>
                  <a:pt x="218" y="2124"/>
                </a:lnTo>
                <a:lnTo>
                  <a:pt x="240" y="2160"/>
                </a:lnTo>
                <a:lnTo>
                  <a:pt x="264" y="2194"/>
                </a:lnTo>
                <a:lnTo>
                  <a:pt x="288" y="2226"/>
                </a:lnTo>
                <a:lnTo>
                  <a:pt x="314" y="2254"/>
                </a:lnTo>
                <a:lnTo>
                  <a:pt x="340" y="2280"/>
                </a:lnTo>
                <a:lnTo>
                  <a:pt x="366" y="2304"/>
                </a:lnTo>
                <a:lnTo>
                  <a:pt x="394" y="2326"/>
                </a:lnTo>
                <a:lnTo>
                  <a:pt x="422" y="2346"/>
                </a:lnTo>
                <a:lnTo>
                  <a:pt x="450" y="2362"/>
                </a:lnTo>
                <a:lnTo>
                  <a:pt x="478" y="2374"/>
                </a:lnTo>
                <a:lnTo>
                  <a:pt x="508" y="2386"/>
                </a:lnTo>
                <a:lnTo>
                  <a:pt x="538" y="2392"/>
                </a:lnTo>
                <a:lnTo>
                  <a:pt x="570" y="2398"/>
                </a:lnTo>
                <a:lnTo>
                  <a:pt x="600" y="2400"/>
                </a:lnTo>
                <a:lnTo>
                  <a:pt x="638" y="2396"/>
                </a:lnTo>
                <a:lnTo>
                  <a:pt x="676" y="2390"/>
                </a:lnTo>
                <a:lnTo>
                  <a:pt x="712" y="2378"/>
                </a:lnTo>
                <a:lnTo>
                  <a:pt x="748" y="2362"/>
                </a:lnTo>
                <a:lnTo>
                  <a:pt x="778" y="2346"/>
                </a:lnTo>
                <a:lnTo>
                  <a:pt x="808" y="2326"/>
                </a:lnTo>
                <a:lnTo>
                  <a:pt x="836" y="2302"/>
                </a:lnTo>
                <a:lnTo>
                  <a:pt x="864" y="2276"/>
                </a:lnTo>
                <a:lnTo>
                  <a:pt x="884" y="2256"/>
                </a:lnTo>
                <a:lnTo>
                  <a:pt x="904" y="2234"/>
                </a:lnTo>
                <a:lnTo>
                  <a:pt x="922" y="2210"/>
                </a:lnTo>
                <a:lnTo>
                  <a:pt x="942" y="2186"/>
                </a:lnTo>
                <a:lnTo>
                  <a:pt x="978" y="2132"/>
                </a:lnTo>
                <a:lnTo>
                  <a:pt x="1010" y="2074"/>
                </a:lnTo>
                <a:lnTo>
                  <a:pt x="1034" y="2028"/>
                </a:lnTo>
                <a:lnTo>
                  <a:pt x="1056" y="1980"/>
                </a:lnTo>
                <a:lnTo>
                  <a:pt x="1076" y="1930"/>
                </a:lnTo>
                <a:lnTo>
                  <a:pt x="1096" y="1876"/>
                </a:lnTo>
                <a:lnTo>
                  <a:pt x="1112" y="1822"/>
                </a:lnTo>
                <a:lnTo>
                  <a:pt x="1130" y="1764"/>
                </a:lnTo>
                <a:lnTo>
                  <a:pt x="1144" y="1706"/>
                </a:lnTo>
                <a:lnTo>
                  <a:pt x="1156" y="1646"/>
                </a:lnTo>
                <a:lnTo>
                  <a:pt x="1166" y="1594"/>
                </a:lnTo>
                <a:lnTo>
                  <a:pt x="1176" y="1540"/>
                </a:lnTo>
                <a:lnTo>
                  <a:pt x="1182" y="1486"/>
                </a:lnTo>
                <a:lnTo>
                  <a:pt x="1188" y="1430"/>
                </a:lnTo>
                <a:lnTo>
                  <a:pt x="1194" y="1374"/>
                </a:lnTo>
                <a:lnTo>
                  <a:pt x="1198" y="1316"/>
                </a:lnTo>
                <a:lnTo>
                  <a:pt x="1200" y="1258"/>
                </a:lnTo>
                <a:lnTo>
                  <a:pt x="1200" y="1200"/>
                </a:lnTo>
                <a:lnTo>
                  <a:pt x="1200" y="1140"/>
                </a:lnTo>
                <a:lnTo>
                  <a:pt x="1198" y="1082"/>
                </a:lnTo>
                <a:lnTo>
                  <a:pt x="1194" y="1024"/>
                </a:lnTo>
                <a:lnTo>
                  <a:pt x="1188" y="968"/>
                </a:lnTo>
                <a:lnTo>
                  <a:pt x="1182" y="912"/>
                </a:lnTo>
                <a:lnTo>
                  <a:pt x="1176" y="858"/>
                </a:lnTo>
                <a:lnTo>
                  <a:pt x="1166" y="804"/>
                </a:lnTo>
                <a:lnTo>
                  <a:pt x="1156" y="752"/>
                </a:lnTo>
                <a:close/>
              </a:path>
            </a:pathLst>
          </a:custGeom>
          <a:solidFill>
            <a:srgbClr val="75FFBA"/>
          </a:solidFill>
          <a:ln w="12700" cap="flat" cmpd="sng">
            <a:solidFill>
              <a:srgbClr val="00A0C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7182" name="Line 22"/>
          <p:cNvSpPr>
            <a:spLocks noChangeShapeType="1"/>
          </p:cNvSpPr>
          <p:nvPr/>
        </p:nvSpPr>
        <p:spPr bwMode="auto">
          <a:xfrm flipV="1">
            <a:off x="3148013" y="5303838"/>
            <a:ext cx="0" cy="6127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3" name="Line 23"/>
          <p:cNvSpPr>
            <a:spLocks noChangeShapeType="1"/>
          </p:cNvSpPr>
          <p:nvPr/>
        </p:nvSpPr>
        <p:spPr bwMode="auto">
          <a:xfrm flipV="1">
            <a:off x="2693988" y="5487988"/>
            <a:ext cx="0" cy="6127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4" name="Line 24"/>
          <p:cNvSpPr>
            <a:spLocks noChangeShapeType="1"/>
          </p:cNvSpPr>
          <p:nvPr/>
        </p:nvSpPr>
        <p:spPr bwMode="auto">
          <a:xfrm flipV="1">
            <a:off x="3602038" y="5118100"/>
            <a:ext cx="0" cy="6127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5" name="Line 25"/>
          <p:cNvSpPr>
            <a:spLocks noChangeShapeType="1"/>
          </p:cNvSpPr>
          <p:nvPr/>
        </p:nvSpPr>
        <p:spPr bwMode="auto">
          <a:xfrm flipV="1">
            <a:off x="4056063" y="4932363"/>
            <a:ext cx="0" cy="6127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6" name="Line 26"/>
          <p:cNvSpPr>
            <a:spLocks noChangeShapeType="1"/>
          </p:cNvSpPr>
          <p:nvPr/>
        </p:nvSpPr>
        <p:spPr bwMode="auto">
          <a:xfrm flipV="1">
            <a:off x="4510088" y="4748213"/>
            <a:ext cx="0" cy="6111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7" name="Line 27"/>
          <p:cNvSpPr>
            <a:spLocks noChangeShapeType="1"/>
          </p:cNvSpPr>
          <p:nvPr/>
        </p:nvSpPr>
        <p:spPr bwMode="auto">
          <a:xfrm flipV="1">
            <a:off x="4964113" y="4562475"/>
            <a:ext cx="0" cy="6127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8" name="Line 28"/>
          <p:cNvSpPr>
            <a:spLocks noChangeShapeType="1"/>
          </p:cNvSpPr>
          <p:nvPr/>
        </p:nvSpPr>
        <p:spPr bwMode="auto">
          <a:xfrm flipV="1">
            <a:off x="5418138" y="4378325"/>
            <a:ext cx="0" cy="6127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9" name="Line 29"/>
          <p:cNvSpPr>
            <a:spLocks noChangeShapeType="1"/>
          </p:cNvSpPr>
          <p:nvPr/>
        </p:nvSpPr>
        <p:spPr bwMode="auto">
          <a:xfrm flipV="1">
            <a:off x="5872163" y="4192588"/>
            <a:ext cx="0" cy="6127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90" name="Line 30"/>
          <p:cNvSpPr>
            <a:spLocks noChangeShapeType="1"/>
          </p:cNvSpPr>
          <p:nvPr/>
        </p:nvSpPr>
        <p:spPr bwMode="auto">
          <a:xfrm flipV="1">
            <a:off x="6326188" y="4006850"/>
            <a:ext cx="0" cy="6127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91" name="Line 31"/>
          <p:cNvSpPr>
            <a:spLocks noChangeShapeType="1"/>
          </p:cNvSpPr>
          <p:nvPr/>
        </p:nvSpPr>
        <p:spPr bwMode="auto">
          <a:xfrm flipV="1">
            <a:off x="6780213" y="3822700"/>
            <a:ext cx="0" cy="61118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92" name="Line 32"/>
          <p:cNvSpPr>
            <a:spLocks noChangeShapeType="1"/>
          </p:cNvSpPr>
          <p:nvPr/>
        </p:nvSpPr>
        <p:spPr bwMode="auto">
          <a:xfrm flipV="1">
            <a:off x="7235825" y="3636963"/>
            <a:ext cx="0" cy="6127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Horizontal funnel</a:t>
            </a:r>
          </a:p>
        </p:txBody>
      </p:sp>
      <p:sp>
        <p:nvSpPr>
          <p:cNvPr id="9219" name="Freeform 4"/>
          <p:cNvSpPr>
            <a:spLocks/>
          </p:cNvSpPr>
          <p:nvPr/>
        </p:nvSpPr>
        <p:spPr bwMode="auto">
          <a:xfrm>
            <a:off x="1862138" y="2012950"/>
            <a:ext cx="1539875" cy="3810000"/>
          </a:xfrm>
          <a:custGeom>
            <a:avLst/>
            <a:gdLst>
              <a:gd name="T0" fmla="*/ 1368425 w 970"/>
              <a:gd name="T1" fmla="*/ 3616325 h 2400"/>
              <a:gd name="T2" fmla="*/ 1292225 w 970"/>
              <a:gd name="T3" fmla="*/ 3603625 h 2400"/>
              <a:gd name="T4" fmla="*/ 1177925 w 970"/>
              <a:gd name="T5" fmla="*/ 3552825 h 2400"/>
              <a:gd name="T6" fmla="*/ 1073150 w 970"/>
              <a:gd name="T7" fmla="*/ 3476625 h 2400"/>
              <a:gd name="T8" fmla="*/ 965200 w 970"/>
              <a:gd name="T9" fmla="*/ 3362325 h 2400"/>
              <a:gd name="T10" fmla="*/ 819150 w 970"/>
              <a:gd name="T11" fmla="*/ 3136900 h 2400"/>
              <a:gd name="T12" fmla="*/ 701675 w 970"/>
              <a:gd name="T13" fmla="*/ 2857500 h 2400"/>
              <a:gd name="T14" fmla="*/ 615950 w 970"/>
              <a:gd name="T15" fmla="*/ 2527300 h 2400"/>
              <a:gd name="T16" fmla="*/ 568325 w 970"/>
              <a:gd name="T17" fmla="*/ 2165350 h 2400"/>
              <a:gd name="T18" fmla="*/ 558800 w 970"/>
              <a:gd name="T19" fmla="*/ 1905000 h 2400"/>
              <a:gd name="T20" fmla="*/ 581025 w 970"/>
              <a:gd name="T21" fmla="*/ 1520825 h 2400"/>
              <a:gd name="T22" fmla="*/ 641350 w 970"/>
              <a:gd name="T23" fmla="*/ 1168400 h 2400"/>
              <a:gd name="T24" fmla="*/ 736600 w 970"/>
              <a:gd name="T25" fmla="*/ 857250 h 2400"/>
              <a:gd name="T26" fmla="*/ 863600 w 970"/>
              <a:gd name="T27" fmla="*/ 593725 h 2400"/>
              <a:gd name="T28" fmla="*/ 1016000 w 970"/>
              <a:gd name="T29" fmla="*/ 387350 h 2400"/>
              <a:gd name="T30" fmla="*/ 1108075 w 970"/>
              <a:gd name="T31" fmla="*/ 304800 h 2400"/>
              <a:gd name="T32" fmla="*/ 1216025 w 970"/>
              <a:gd name="T33" fmla="*/ 238125 h 2400"/>
              <a:gd name="T34" fmla="*/ 1330325 w 970"/>
              <a:gd name="T35" fmla="*/ 200025 h 2400"/>
              <a:gd name="T36" fmla="*/ 1416050 w 970"/>
              <a:gd name="T37" fmla="*/ 190500 h 2400"/>
              <a:gd name="T38" fmla="*/ 1476375 w 970"/>
              <a:gd name="T39" fmla="*/ 196850 h 2400"/>
              <a:gd name="T40" fmla="*/ 1212850 w 970"/>
              <a:gd name="T41" fmla="*/ 73025 h 2400"/>
              <a:gd name="T42" fmla="*/ 1073150 w 970"/>
              <a:gd name="T43" fmla="*/ 15875 h 2400"/>
              <a:gd name="T44" fmla="*/ 981075 w 970"/>
              <a:gd name="T45" fmla="*/ 3175 h 2400"/>
              <a:gd name="T46" fmla="*/ 901700 w 970"/>
              <a:gd name="T47" fmla="*/ 3175 h 2400"/>
              <a:gd name="T48" fmla="*/ 758825 w 970"/>
              <a:gd name="T49" fmla="*/ 38100 h 2400"/>
              <a:gd name="T50" fmla="*/ 625475 w 970"/>
              <a:gd name="T51" fmla="*/ 117475 h 2400"/>
              <a:gd name="T52" fmla="*/ 498475 w 970"/>
              <a:gd name="T53" fmla="*/ 231775 h 2400"/>
              <a:gd name="T54" fmla="*/ 381000 w 970"/>
              <a:gd name="T55" fmla="*/ 377825 h 2400"/>
              <a:gd name="T56" fmla="*/ 279400 w 970"/>
              <a:gd name="T57" fmla="*/ 558800 h 2400"/>
              <a:gd name="T58" fmla="*/ 187325 w 970"/>
              <a:gd name="T59" fmla="*/ 765175 h 2400"/>
              <a:gd name="T60" fmla="*/ 114300 w 970"/>
              <a:gd name="T61" fmla="*/ 996950 h 2400"/>
              <a:gd name="T62" fmla="*/ 57150 w 970"/>
              <a:gd name="T63" fmla="*/ 1250950 h 2400"/>
              <a:gd name="T64" fmla="*/ 19050 w 970"/>
              <a:gd name="T65" fmla="*/ 1520825 h 2400"/>
              <a:gd name="T66" fmla="*/ 0 w 970"/>
              <a:gd name="T67" fmla="*/ 1806575 h 2400"/>
              <a:gd name="T68" fmla="*/ 0 w 970"/>
              <a:gd name="T69" fmla="*/ 2003425 h 2400"/>
              <a:gd name="T70" fmla="*/ 19050 w 970"/>
              <a:gd name="T71" fmla="*/ 2289175 h 2400"/>
              <a:gd name="T72" fmla="*/ 57150 w 970"/>
              <a:gd name="T73" fmla="*/ 2562225 h 2400"/>
              <a:gd name="T74" fmla="*/ 114300 w 970"/>
              <a:gd name="T75" fmla="*/ 2813050 h 2400"/>
              <a:gd name="T76" fmla="*/ 187325 w 970"/>
              <a:gd name="T77" fmla="*/ 3044825 h 2400"/>
              <a:gd name="T78" fmla="*/ 279400 w 970"/>
              <a:gd name="T79" fmla="*/ 3251200 h 2400"/>
              <a:gd name="T80" fmla="*/ 381000 w 970"/>
              <a:gd name="T81" fmla="*/ 3432175 h 2400"/>
              <a:gd name="T82" fmla="*/ 498475 w 970"/>
              <a:gd name="T83" fmla="*/ 3581400 h 2400"/>
              <a:gd name="T84" fmla="*/ 625475 w 970"/>
              <a:gd name="T85" fmla="*/ 3695700 h 2400"/>
              <a:gd name="T86" fmla="*/ 758825 w 970"/>
              <a:gd name="T87" fmla="*/ 3771900 h 2400"/>
              <a:gd name="T88" fmla="*/ 901700 w 970"/>
              <a:gd name="T89" fmla="*/ 3806825 h 2400"/>
              <a:gd name="T90" fmla="*/ 981075 w 970"/>
              <a:gd name="T91" fmla="*/ 3810000 h 2400"/>
              <a:gd name="T92" fmla="*/ 1073150 w 970"/>
              <a:gd name="T93" fmla="*/ 3794125 h 2400"/>
              <a:gd name="T94" fmla="*/ 1539875 w 970"/>
              <a:gd name="T95" fmla="*/ 3600450 h 2400"/>
              <a:gd name="T96" fmla="*/ 1479550 w 970"/>
              <a:gd name="T97" fmla="*/ 3616325 h 2400"/>
              <a:gd name="T98" fmla="*/ 1416050 w 970"/>
              <a:gd name="T99" fmla="*/ 3619500 h 240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970" h="2400">
                <a:moveTo>
                  <a:pt x="892" y="2280"/>
                </a:moveTo>
                <a:lnTo>
                  <a:pt x="892" y="2280"/>
                </a:lnTo>
                <a:lnTo>
                  <a:pt x="862" y="2278"/>
                </a:lnTo>
                <a:lnTo>
                  <a:pt x="838" y="2276"/>
                </a:lnTo>
                <a:lnTo>
                  <a:pt x="814" y="2270"/>
                </a:lnTo>
                <a:lnTo>
                  <a:pt x="790" y="2262"/>
                </a:lnTo>
                <a:lnTo>
                  <a:pt x="766" y="2250"/>
                </a:lnTo>
                <a:lnTo>
                  <a:pt x="742" y="2238"/>
                </a:lnTo>
                <a:lnTo>
                  <a:pt x="720" y="2224"/>
                </a:lnTo>
                <a:lnTo>
                  <a:pt x="698" y="2208"/>
                </a:lnTo>
                <a:lnTo>
                  <a:pt x="676" y="2190"/>
                </a:lnTo>
                <a:lnTo>
                  <a:pt x="640" y="2156"/>
                </a:lnTo>
                <a:lnTo>
                  <a:pt x="608" y="2118"/>
                </a:lnTo>
                <a:lnTo>
                  <a:pt x="576" y="2076"/>
                </a:lnTo>
                <a:lnTo>
                  <a:pt x="544" y="2028"/>
                </a:lnTo>
                <a:lnTo>
                  <a:pt x="516" y="1976"/>
                </a:lnTo>
                <a:lnTo>
                  <a:pt x="490" y="1920"/>
                </a:lnTo>
                <a:lnTo>
                  <a:pt x="464" y="1862"/>
                </a:lnTo>
                <a:lnTo>
                  <a:pt x="442" y="1800"/>
                </a:lnTo>
                <a:lnTo>
                  <a:pt x="422" y="1734"/>
                </a:lnTo>
                <a:lnTo>
                  <a:pt x="404" y="1664"/>
                </a:lnTo>
                <a:lnTo>
                  <a:pt x="388" y="1592"/>
                </a:lnTo>
                <a:lnTo>
                  <a:pt x="376" y="1518"/>
                </a:lnTo>
                <a:lnTo>
                  <a:pt x="366" y="1442"/>
                </a:lnTo>
                <a:lnTo>
                  <a:pt x="358" y="1364"/>
                </a:lnTo>
                <a:lnTo>
                  <a:pt x="354" y="1282"/>
                </a:lnTo>
                <a:lnTo>
                  <a:pt x="352" y="1200"/>
                </a:lnTo>
                <a:lnTo>
                  <a:pt x="354" y="1118"/>
                </a:lnTo>
                <a:lnTo>
                  <a:pt x="358" y="1038"/>
                </a:lnTo>
                <a:lnTo>
                  <a:pt x="366" y="958"/>
                </a:lnTo>
                <a:lnTo>
                  <a:pt x="376" y="882"/>
                </a:lnTo>
                <a:lnTo>
                  <a:pt x="388" y="808"/>
                </a:lnTo>
                <a:lnTo>
                  <a:pt x="404" y="736"/>
                </a:lnTo>
                <a:lnTo>
                  <a:pt x="422" y="668"/>
                </a:lnTo>
                <a:lnTo>
                  <a:pt x="442" y="602"/>
                </a:lnTo>
                <a:lnTo>
                  <a:pt x="464" y="540"/>
                </a:lnTo>
                <a:lnTo>
                  <a:pt x="490" y="480"/>
                </a:lnTo>
                <a:lnTo>
                  <a:pt x="516" y="424"/>
                </a:lnTo>
                <a:lnTo>
                  <a:pt x="544" y="374"/>
                </a:lnTo>
                <a:lnTo>
                  <a:pt x="576" y="326"/>
                </a:lnTo>
                <a:lnTo>
                  <a:pt x="608" y="282"/>
                </a:lnTo>
                <a:lnTo>
                  <a:pt x="640" y="244"/>
                </a:lnTo>
                <a:lnTo>
                  <a:pt x="676" y="210"/>
                </a:lnTo>
                <a:lnTo>
                  <a:pt x="698" y="192"/>
                </a:lnTo>
                <a:lnTo>
                  <a:pt x="720" y="176"/>
                </a:lnTo>
                <a:lnTo>
                  <a:pt x="742" y="162"/>
                </a:lnTo>
                <a:lnTo>
                  <a:pt x="766" y="150"/>
                </a:lnTo>
                <a:lnTo>
                  <a:pt x="790" y="140"/>
                </a:lnTo>
                <a:lnTo>
                  <a:pt x="814" y="132"/>
                </a:lnTo>
                <a:lnTo>
                  <a:pt x="838" y="126"/>
                </a:lnTo>
                <a:lnTo>
                  <a:pt x="862" y="122"/>
                </a:lnTo>
                <a:lnTo>
                  <a:pt x="892" y="120"/>
                </a:lnTo>
                <a:lnTo>
                  <a:pt x="910" y="122"/>
                </a:lnTo>
                <a:lnTo>
                  <a:pt x="930" y="124"/>
                </a:lnTo>
                <a:lnTo>
                  <a:pt x="948" y="126"/>
                </a:lnTo>
                <a:lnTo>
                  <a:pt x="966" y="130"/>
                </a:lnTo>
                <a:lnTo>
                  <a:pt x="764" y="46"/>
                </a:lnTo>
                <a:lnTo>
                  <a:pt x="682" y="12"/>
                </a:lnTo>
                <a:lnTo>
                  <a:pt x="676" y="10"/>
                </a:lnTo>
                <a:lnTo>
                  <a:pt x="638" y="2"/>
                </a:lnTo>
                <a:lnTo>
                  <a:pt x="618" y="2"/>
                </a:lnTo>
                <a:lnTo>
                  <a:pt x="600" y="0"/>
                </a:lnTo>
                <a:lnTo>
                  <a:pt x="568" y="2"/>
                </a:lnTo>
                <a:lnTo>
                  <a:pt x="538" y="6"/>
                </a:lnTo>
                <a:lnTo>
                  <a:pt x="508" y="14"/>
                </a:lnTo>
                <a:lnTo>
                  <a:pt x="478" y="24"/>
                </a:lnTo>
                <a:lnTo>
                  <a:pt x="450" y="38"/>
                </a:lnTo>
                <a:lnTo>
                  <a:pt x="422" y="54"/>
                </a:lnTo>
                <a:lnTo>
                  <a:pt x="394" y="74"/>
                </a:lnTo>
                <a:lnTo>
                  <a:pt x="366" y="94"/>
                </a:lnTo>
                <a:lnTo>
                  <a:pt x="340" y="118"/>
                </a:lnTo>
                <a:lnTo>
                  <a:pt x="314" y="146"/>
                </a:lnTo>
                <a:lnTo>
                  <a:pt x="288" y="174"/>
                </a:lnTo>
                <a:lnTo>
                  <a:pt x="264" y="206"/>
                </a:lnTo>
                <a:lnTo>
                  <a:pt x="240" y="238"/>
                </a:lnTo>
                <a:lnTo>
                  <a:pt x="218" y="274"/>
                </a:lnTo>
                <a:lnTo>
                  <a:pt x="196" y="312"/>
                </a:lnTo>
                <a:lnTo>
                  <a:pt x="176" y="352"/>
                </a:lnTo>
                <a:lnTo>
                  <a:pt x="156" y="394"/>
                </a:lnTo>
                <a:lnTo>
                  <a:pt x="136" y="438"/>
                </a:lnTo>
                <a:lnTo>
                  <a:pt x="118" y="482"/>
                </a:lnTo>
                <a:lnTo>
                  <a:pt x="102" y="530"/>
                </a:lnTo>
                <a:lnTo>
                  <a:pt x="86" y="578"/>
                </a:lnTo>
                <a:lnTo>
                  <a:pt x="72" y="628"/>
                </a:lnTo>
                <a:lnTo>
                  <a:pt x="58" y="680"/>
                </a:lnTo>
                <a:lnTo>
                  <a:pt x="46" y="734"/>
                </a:lnTo>
                <a:lnTo>
                  <a:pt x="36" y="788"/>
                </a:lnTo>
                <a:lnTo>
                  <a:pt x="26" y="844"/>
                </a:lnTo>
                <a:lnTo>
                  <a:pt x="18" y="900"/>
                </a:lnTo>
                <a:lnTo>
                  <a:pt x="12" y="958"/>
                </a:lnTo>
                <a:lnTo>
                  <a:pt x="6" y="1018"/>
                </a:lnTo>
                <a:lnTo>
                  <a:pt x="2" y="1078"/>
                </a:lnTo>
                <a:lnTo>
                  <a:pt x="0" y="1138"/>
                </a:lnTo>
                <a:lnTo>
                  <a:pt x="0" y="1200"/>
                </a:lnTo>
                <a:lnTo>
                  <a:pt x="0" y="1262"/>
                </a:lnTo>
                <a:lnTo>
                  <a:pt x="2" y="1324"/>
                </a:lnTo>
                <a:lnTo>
                  <a:pt x="6" y="1384"/>
                </a:lnTo>
                <a:lnTo>
                  <a:pt x="12" y="1442"/>
                </a:lnTo>
                <a:lnTo>
                  <a:pt x="18" y="1500"/>
                </a:lnTo>
                <a:lnTo>
                  <a:pt x="26" y="1558"/>
                </a:lnTo>
                <a:lnTo>
                  <a:pt x="36" y="1614"/>
                </a:lnTo>
                <a:lnTo>
                  <a:pt x="46" y="1668"/>
                </a:lnTo>
                <a:lnTo>
                  <a:pt x="58" y="1720"/>
                </a:lnTo>
                <a:lnTo>
                  <a:pt x="72" y="1772"/>
                </a:lnTo>
                <a:lnTo>
                  <a:pt x="86" y="1822"/>
                </a:lnTo>
                <a:lnTo>
                  <a:pt x="102" y="1872"/>
                </a:lnTo>
                <a:lnTo>
                  <a:pt x="118" y="1918"/>
                </a:lnTo>
                <a:lnTo>
                  <a:pt x="136" y="1964"/>
                </a:lnTo>
                <a:lnTo>
                  <a:pt x="156" y="2008"/>
                </a:lnTo>
                <a:lnTo>
                  <a:pt x="176" y="2048"/>
                </a:lnTo>
                <a:lnTo>
                  <a:pt x="196" y="2088"/>
                </a:lnTo>
                <a:lnTo>
                  <a:pt x="218" y="2126"/>
                </a:lnTo>
                <a:lnTo>
                  <a:pt x="240" y="2162"/>
                </a:lnTo>
                <a:lnTo>
                  <a:pt x="264" y="2196"/>
                </a:lnTo>
                <a:lnTo>
                  <a:pt x="288" y="2226"/>
                </a:lnTo>
                <a:lnTo>
                  <a:pt x="314" y="2256"/>
                </a:lnTo>
                <a:lnTo>
                  <a:pt x="340" y="2282"/>
                </a:lnTo>
                <a:lnTo>
                  <a:pt x="366" y="2306"/>
                </a:lnTo>
                <a:lnTo>
                  <a:pt x="394" y="2328"/>
                </a:lnTo>
                <a:lnTo>
                  <a:pt x="422" y="2346"/>
                </a:lnTo>
                <a:lnTo>
                  <a:pt x="450" y="2362"/>
                </a:lnTo>
                <a:lnTo>
                  <a:pt x="478" y="2376"/>
                </a:lnTo>
                <a:lnTo>
                  <a:pt x="508" y="2386"/>
                </a:lnTo>
                <a:lnTo>
                  <a:pt x="538" y="2394"/>
                </a:lnTo>
                <a:lnTo>
                  <a:pt x="568" y="2398"/>
                </a:lnTo>
                <a:lnTo>
                  <a:pt x="600" y="2400"/>
                </a:lnTo>
                <a:lnTo>
                  <a:pt x="618" y="2400"/>
                </a:lnTo>
                <a:lnTo>
                  <a:pt x="638" y="2398"/>
                </a:lnTo>
                <a:lnTo>
                  <a:pt x="676" y="2390"/>
                </a:lnTo>
                <a:lnTo>
                  <a:pt x="686" y="2388"/>
                </a:lnTo>
                <a:lnTo>
                  <a:pt x="760" y="2358"/>
                </a:lnTo>
                <a:lnTo>
                  <a:pt x="970" y="2268"/>
                </a:lnTo>
                <a:lnTo>
                  <a:pt x="952" y="2274"/>
                </a:lnTo>
                <a:lnTo>
                  <a:pt x="932" y="2278"/>
                </a:lnTo>
                <a:lnTo>
                  <a:pt x="912" y="2280"/>
                </a:lnTo>
                <a:lnTo>
                  <a:pt x="892" y="2280"/>
                </a:lnTo>
                <a:close/>
              </a:path>
            </a:pathLst>
          </a:custGeom>
          <a:solidFill>
            <a:srgbClr val="0099FF"/>
          </a:solidFill>
          <a:ln w="12700">
            <a:solidFill>
              <a:schemeClr val="bg1"/>
            </a:solidFill>
            <a:prstDash val="solid"/>
            <a:round/>
            <a:headEnd/>
            <a:tailEnd/>
          </a:ln>
        </p:spPr>
        <p:txBody>
          <a:bodyPr/>
          <a:lstStyle/>
          <a:p>
            <a:endParaRPr lang="en-GB"/>
          </a:p>
        </p:txBody>
      </p:sp>
      <p:sp>
        <p:nvSpPr>
          <p:cNvPr id="9220" name="Freeform 5"/>
          <p:cNvSpPr>
            <a:spLocks/>
          </p:cNvSpPr>
          <p:nvPr/>
        </p:nvSpPr>
        <p:spPr bwMode="auto">
          <a:xfrm>
            <a:off x="2420938" y="2203450"/>
            <a:ext cx="1431925" cy="3429000"/>
          </a:xfrm>
          <a:custGeom>
            <a:avLst/>
            <a:gdLst>
              <a:gd name="T0" fmla="*/ 1289050 w 902"/>
              <a:gd name="T1" fmla="*/ 3238500 h 2160"/>
              <a:gd name="T2" fmla="*/ 1225550 w 902"/>
              <a:gd name="T3" fmla="*/ 3225800 h 2160"/>
              <a:gd name="T4" fmla="*/ 1139825 w 902"/>
              <a:gd name="T5" fmla="*/ 3197225 h 2160"/>
              <a:gd name="T6" fmla="*/ 1031875 w 902"/>
              <a:gd name="T7" fmla="*/ 3127375 h 2160"/>
              <a:gd name="T8" fmla="*/ 933450 w 902"/>
              <a:gd name="T9" fmla="*/ 3025775 h 2160"/>
              <a:gd name="T10" fmla="*/ 800100 w 902"/>
              <a:gd name="T11" fmla="*/ 2825750 h 2160"/>
              <a:gd name="T12" fmla="*/ 692150 w 902"/>
              <a:gd name="T13" fmla="*/ 2574925 h 2160"/>
              <a:gd name="T14" fmla="*/ 612775 w 902"/>
              <a:gd name="T15" fmla="*/ 2279650 h 2160"/>
              <a:gd name="T16" fmla="*/ 568325 w 902"/>
              <a:gd name="T17" fmla="*/ 1949450 h 2160"/>
              <a:gd name="T18" fmla="*/ 558800 w 902"/>
              <a:gd name="T19" fmla="*/ 1714500 h 2160"/>
              <a:gd name="T20" fmla="*/ 577850 w 902"/>
              <a:gd name="T21" fmla="*/ 1368425 h 2160"/>
              <a:gd name="T22" fmla="*/ 635000 w 902"/>
              <a:gd name="T23" fmla="*/ 1047750 h 2160"/>
              <a:gd name="T24" fmla="*/ 723900 w 902"/>
              <a:gd name="T25" fmla="*/ 765175 h 2160"/>
              <a:gd name="T26" fmla="*/ 841375 w 902"/>
              <a:gd name="T27" fmla="*/ 530225 h 2160"/>
              <a:gd name="T28" fmla="*/ 981075 w 902"/>
              <a:gd name="T29" fmla="*/ 349250 h 2160"/>
              <a:gd name="T30" fmla="*/ 1085850 w 902"/>
              <a:gd name="T31" fmla="*/ 263525 h 2160"/>
              <a:gd name="T32" fmla="*/ 1168400 w 902"/>
              <a:gd name="T33" fmla="*/ 222250 h 2160"/>
              <a:gd name="T34" fmla="*/ 1254125 w 902"/>
              <a:gd name="T35" fmla="*/ 196850 h 2160"/>
              <a:gd name="T36" fmla="*/ 1320800 w 902"/>
              <a:gd name="T37" fmla="*/ 190500 h 2160"/>
              <a:gd name="T38" fmla="*/ 1425575 w 902"/>
              <a:gd name="T39" fmla="*/ 206375 h 2160"/>
              <a:gd name="T40" fmla="*/ 974725 w 902"/>
              <a:gd name="T41" fmla="*/ 15875 h 2160"/>
              <a:gd name="T42" fmla="*/ 885825 w 902"/>
              <a:gd name="T43" fmla="*/ 3175 h 2160"/>
              <a:gd name="T44" fmla="*/ 809625 w 902"/>
              <a:gd name="T45" fmla="*/ 3175 h 2160"/>
              <a:gd name="T46" fmla="*/ 733425 w 902"/>
              <a:gd name="T47" fmla="*/ 19050 h 2160"/>
              <a:gd name="T48" fmla="*/ 619125 w 902"/>
              <a:gd name="T49" fmla="*/ 66675 h 2160"/>
              <a:gd name="T50" fmla="*/ 514350 w 902"/>
              <a:gd name="T51" fmla="*/ 142875 h 2160"/>
              <a:gd name="T52" fmla="*/ 406400 w 902"/>
              <a:gd name="T53" fmla="*/ 257175 h 2160"/>
              <a:gd name="T54" fmla="*/ 260350 w 902"/>
              <a:gd name="T55" fmla="*/ 482600 h 2160"/>
              <a:gd name="T56" fmla="*/ 142875 w 902"/>
              <a:gd name="T57" fmla="*/ 765175 h 2160"/>
              <a:gd name="T58" fmla="*/ 57150 w 902"/>
              <a:gd name="T59" fmla="*/ 1092200 h 2160"/>
              <a:gd name="T60" fmla="*/ 9525 w 902"/>
              <a:gd name="T61" fmla="*/ 1457325 h 2160"/>
              <a:gd name="T62" fmla="*/ 0 w 902"/>
              <a:gd name="T63" fmla="*/ 1714500 h 2160"/>
              <a:gd name="T64" fmla="*/ 22225 w 902"/>
              <a:gd name="T65" fmla="*/ 2098675 h 2160"/>
              <a:gd name="T66" fmla="*/ 82550 w 902"/>
              <a:gd name="T67" fmla="*/ 2451100 h 2160"/>
              <a:gd name="T68" fmla="*/ 177800 w 902"/>
              <a:gd name="T69" fmla="*/ 2765425 h 2160"/>
              <a:gd name="T70" fmla="*/ 304800 w 902"/>
              <a:gd name="T71" fmla="*/ 3028950 h 2160"/>
              <a:gd name="T72" fmla="*/ 457200 w 902"/>
              <a:gd name="T73" fmla="*/ 3232150 h 2160"/>
              <a:gd name="T74" fmla="*/ 549275 w 902"/>
              <a:gd name="T75" fmla="*/ 3314700 h 2160"/>
              <a:gd name="T76" fmla="*/ 657225 w 902"/>
              <a:gd name="T77" fmla="*/ 3381375 h 2160"/>
              <a:gd name="T78" fmla="*/ 771525 w 902"/>
              <a:gd name="T79" fmla="*/ 3422650 h 2160"/>
              <a:gd name="T80" fmla="*/ 857250 w 902"/>
              <a:gd name="T81" fmla="*/ 3429000 h 2160"/>
              <a:gd name="T82" fmla="*/ 920750 w 902"/>
              <a:gd name="T83" fmla="*/ 3425825 h 2160"/>
              <a:gd name="T84" fmla="*/ 1082675 w 902"/>
              <a:gd name="T85" fmla="*/ 3368675 h 2160"/>
              <a:gd name="T86" fmla="*/ 1406525 w 902"/>
              <a:gd name="T87" fmla="*/ 3228975 h 2160"/>
              <a:gd name="T88" fmla="*/ 1320800 w 902"/>
              <a:gd name="T89" fmla="*/ 3238500 h 216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902" h="2160">
                <a:moveTo>
                  <a:pt x="832" y="2040"/>
                </a:moveTo>
                <a:lnTo>
                  <a:pt x="832" y="2040"/>
                </a:lnTo>
                <a:lnTo>
                  <a:pt x="812" y="2040"/>
                </a:lnTo>
                <a:lnTo>
                  <a:pt x="790" y="2036"/>
                </a:lnTo>
                <a:lnTo>
                  <a:pt x="772" y="2032"/>
                </a:lnTo>
                <a:lnTo>
                  <a:pt x="754" y="2028"/>
                </a:lnTo>
                <a:lnTo>
                  <a:pt x="736" y="2022"/>
                </a:lnTo>
                <a:lnTo>
                  <a:pt x="718" y="2014"/>
                </a:lnTo>
                <a:lnTo>
                  <a:pt x="702" y="2004"/>
                </a:lnTo>
                <a:lnTo>
                  <a:pt x="684" y="1994"/>
                </a:lnTo>
                <a:lnTo>
                  <a:pt x="650" y="1970"/>
                </a:lnTo>
                <a:lnTo>
                  <a:pt x="618" y="1940"/>
                </a:lnTo>
                <a:lnTo>
                  <a:pt x="588" y="1906"/>
                </a:lnTo>
                <a:lnTo>
                  <a:pt x="558" y="1868"/>
                </a:lnTo>
                <a:lnTo>
                  <a:pt x="530" y="1826"/>
                </a:lnTo>
                <a:lnTo>
                  <a:pt x="504" y="1780"/>
                </a:lnTo>
                <a:lnTo>
                  <a:pt x="480" y="1732"/>
                </a:lnTo>
                <a:lnTo>
                  <a:pt x="456" y="1678"/>
                </a:lnTo>
                <a:lnTo>
                  <a:pt x="436" y="1622"/>
                </a:lnTo>
                <a:lnTo>
                  <a:pt x="416" y="1562"/>
                </a:lnTo>
                <a:lnTo>
                  <a:pt x="400" y="1500"/>
                </a:lnTo>
                <a:lnTo>
                  <a:pt x="386" y="1436"/>
                </a:lnTo>
                <a:lnTo>
                  <a:pt x="374" y="1368"/>
                </a:lnTo>
                <a:lnTo>
                  <a:pt x="364" y="1300"/>
                </a:lnTo>
                <a:lnTo>
                  <a:pt x="358" y="1228"/>
                </a:lnTo>
                <a:lnTo>
                  <a:pt x="354" y="1156"/>
                </a:lnTo>
                <a:lnTo>
                  <a:pt x="352" y="1080"/>
                </a:lnTo>
                <a:lnTo>
                  <a:pt x="354" y="1006"/>
                </a:lnTo>
                <a:lnTo>
                  <a:pt x="358" y="932"/>
                </a:lnTo>
                <a:lnTo>
                  <a:pt x="364" y="862"/>
                </a:lnTo>
                <a:lnTo>
                  <a:pt x="374" y="792"/>
                </a:lnTo>
                <a:lnTo>
                  <a:pt x="386" y="726"/>
                </a:lnTo>
                <a:lnTo>
                  <a:pt x="400" y="660"/>
                </a:lnTo>
                <a:lnTo>
                  <a:pt x="416" y="598"/>
                </a:lnTo>
                <a:lnTo>
                  <a:pt x="436" y="538"/>
                </a:lnTo>
                <a:lnTo>
                  <a:pt x="456" y="482"/>
                </a:lnTo>
                <a:lnTo>
                  <a:pt x="480" y="430"/>
                </a:lnTo>
                <a:lnTo>
                  <a:pt x="504" y="380"/>
                </a:lnTo>
                <a:lnTo>
                  <a:pt x="530" y="334"/>
                </a:lnTo>
                <a:lnTo>
                  <a:pt x="558" y="292"/>
                </a:lnTo>
                <a:lnTo>
                  <a:pt x="588" y="254"/>
                </a:lnTo>
                <a:lnTo>
                  <a:pt x="618" y="220"/>
                </a:lnTo>
                <a:lnTo>
                  <a:pt x="650" y="192"/>
                </a:lnTo>
                <a:lnTo>
                  <a:pt x="684" y="166"/>
                </a:lnTo>
                <a:lnTo>
                  <a:pt x="702" y="156"/>
                </a:lnTo>
                <a:lnTo>
                  <a:pt x="718" y="148"/>
                </a:lnTo>
                <a:lnTo>
                  <a:pt x="736" y="140"/>
                </a:lnTo>
                <a:lnTo>
                  <a:pt x="754" y="134"/>
                </a:lnTo>
                <a:lnTo>
                  <a:pt x="772" y="128"/>
                </a:lnTo>
                <a:lnTo>
                  <a:pt x="790" y="124"/>
                </a:lnTo>
                <a:lnTo>
                  <a:pt x="812" y="122"/>
                </a:lnTo>
                <a:lnTo>
                  <a:pt x="832" y="120"/>
                </a:lnTo>
                <a:lnTo>
                  <a:pt x="866" y="122"/>
                </a:lnTo>
                <a:lnTo>
                  <a:pt x="898" y="130"/>
                </a:lnTo>
                <a:lnTo>
                  <a:pt x="688" y="42"/>
                </a:lnTo>
                <a:lnTo>
                  <a:pt x="614" y="10"/>
                </a:lnTo>
                <a:lnTo>
                  <a:pt x="596" y="6"/>
                </a:lnTo>
                <a:lnTo>
                  <a:pt x="578" y="4"/>
                </a:lnTo>
                <a:lnTo>
                  <a:pt x="558" y="2"/>
                </a:lnTo>
                <a:lnTo>
                  <a:pt x="540" y="0"/>
                </a:lnTo>
                <a:lnTo>
                  <a:pt x="510" y="2"/>
                </a:lnTo>
                <a:lnTo>
                  <a:pt x="486" y="6"/>
                </a:lnTo>
                <a:lnTo>
                  <a:pt x="462" y="12"/>
                </a:lnTo>
                <a:lnTo>
                  <a:pt x="438" y="20"/>
                </a:lnTo>
                <a:lnTo>
                  <a:pt x="414" y="30"/>
                </a:lnTo>
                <a:lnTo>
                  <a:pt x="390" y="42"/>
                </a:lnTo>
                <a:lnTo>
                  <a:pt x="368" y="56"/>
                </a:lnTo>
                <a:lnTo>
                  <a:pt x="346" y="72"/>
                </a:lnTo>
                <a:lnTo>
                  <a:pt x="324" y="90"/>
                </a:lnTo>
                <a:lnTo>
                  <a:pt x="288" y="124"/>
                </a:lnTo>
                <a:lnTo>
                  <a:pt x="256" y="162"/>
                </a:lnTo>
                <a:lnTo>
                  <a:pt x="224" y="206"/>
                </a:lnTo>
                <a:lnTo>
                  <a:pt x="192" y="254"/>
                </a:lnTo>
                <a:lnTo>
                  <a:pt x="164" y="304"/>
                </a:lnTo>
                <a:lnTo>
                  <a:pt x="138" y="360"/>
                </a:lnTo>
                <a:lnTo>
                  <a:pt x="112" y="420"/>
                </a:lnTo>
                <a:lnTo>
                  <a:pt x="90" y="482"/>
                </a:lnTo>
                <a:lnTo>
                  <a:pt x="70" y="548"/>
                </a:lnTo>
                <a:lnTo>
                  <a:pt x="52" y="616"/>
                </a:lnTo>
                <a:lnTo>
                  <a:pt x="36" y="688"/>
                </a:lnTo>
                <a:lnTo>
                  <a:pt x="24" y="762"/>
                </a:lnTo>
                <a:lnTo>
                  <a:pt x="14" y="838"/>
                </a:lnTo>
                <a:lnTo>
                  <a:pt x="6" y="918"/>
                </a:lnTo>
                <a:lnTo>
                  <a:pt x="2" y="998"/>
                </a:lnTo>
                <a:lnTo>
                  <a:pt x="0" y="1080"/>
                </a:lnTo>
                <a:lnTo>
                  <a:pt x="2" y="1162"/>
                </a:lnTo>
                <a:lnTo>
                  <a:pt x="6" y="1244"/>
                </a:lnTo>
                <a:lnTo>
                  <a:pt x="14" y="1322"/>
                </a:lnTo>
                <a:lnTo>
                  <a:pt x="24" y="1398"/>
                </a:lnTo>
                <a:lnTo>
                  <a:pt x="36" y="1472"/>
                </a:lnTo>
                <a:lnTo>
                  <a:pt x="52" y="1544"/>
                </a:lnTo>
                <a:lnTo>
                  <a:pt x="70" y="1614"/>
                </a:lnTo>
                <a:lnTo>
                  <a:pt x="90" y="1680"/>
                </a:lnTo>
                <a:lnTo>
                  <a:pt x="112" y="1742"/>
                </a:lnTo>
                <a:lnTo>
                  <a:pt x="138" y="1800"/>
                </a:lnTo>
                <a:lnTo>
                  <a:pt x="164" y="1856"/>
                </a:lnTo>
                <a:lnTo>
                  <a:pt x="192" y="1908"/>
                </a:lnTo>
                <a:lnTo>
                  <a:pt x="224" y="1956"/>
                </a:lnTo>
                <a:lnTo>
                  <a:pt x="256" y="1998"/>
                </a:lnTo>
                <a:lnTo>
                  <a:pt x="288" y="2036"/>
                </a:lnTo>
                <a:lnTo>
                  <a:pt x="324" y="2070"/>
                </a:lnTo>
                <a:lnTo>
                  <a:pt x="346" y="2088"/>
                </a:lnTo>
                <a:lnTo>
                  <a:pt x="368" y="2104"/>
                </a:lnTo>
                <a:lnTo>
                  <a:pt x="390" y="2118"/>
                </a:lnTo>
                <a:lnTo>
                  <a:pt x="414" y="2130"/>
                </a:lnTo>
                <a:lnTo>
                  <a:pt x="438" y="2142"/>
                </a:lnTo>
                <a:lnTo>
                  <a:pt x="462" y="2150"/>
                </a:lnTo>
                <a:lnTo>
                  <a:pt x="486" y="2156"/>
                </a:lnTo>
                <a:lnTo>
                  <a:pt x="510" y="2158"/>
                </a:lnTo>
                <a:lnTo>
                  <a:pt x="540" y="2160"/>
                </a:lnTo>
                <a:lnTo>
                  <a:pt x="560" y="2160"/>
                </a:lnTo>
                <a:lnTo>
                  <a:pt x="580" y="2158"/>
                </a:lnTo>
                <a:lnTo>
                  <a:pt x="600" y="2154"/>
                </a:lnTo>
                <a:lnTo>
                  <a:pt x="618" y="2148"/>
                </a:lnTo>
                <a:lnTo>
                  <a:pt x="682" y="2122"/>
                </a:lnTo>
                <a:lnTo>
                  <a:pt x="902" y="2030"/>
                </a:lnTo>
                <a:lnTo>
                  <a:pt x="886" y="2034"/>
                </a:lnTo>
                <a:lnTo>
                  <a:pt x="868" y="2038"/>
                </a:lnTo>
                <a:lnTo>
                  <a:pt x="850" y="2040"/>
                </a:lnTo>
                <a:lnTo>
                  <a:pt x="832" y="2040"/>
                </a:lnTo>
                <a:close/>
              </a:path>
            </a:pathLst>
          </a:custGeom>
          <a:solidFill>
            <a:srgbClr val="0099FF"/>
          </a:solidFill>
          <a:ln w="12700">
            <a:solidFill>
              <a:schemeClr val="bg1"/>
            </a:solidFill>
            <a:prstDash val="solid"/>
            <a:round/>
            <a:headEnd/>
            <a:tailEnd/>
          </a:ln>
        </p:spPr>
        <p:txBody>
          <a:bodyPr/>
          <a:lstStyle/>
          <a:p>
            <a:endParaRPr lang="en-GB"/>
          </a:p>
        </p:txBody>
      </p:sp>
      <p:sp>
        <p:nvSpPr>
          <p:cNvPr id="9221" name="Freeform 6"/>
          <p:cNvSpPr>
            <a:spLocks/>
          </p:cNvSpPr>
          <p:nvPr/>
        </p:nvSpPr>
        <p:spPr bwMode="auto">
          <a:xfrm>
            <a:off x="2979738" y="2393950"/>
            <a:ext cx="1323975" cy="3048000"/>
          </a:xfrm>
          <a:custGeom>
            <a:avLst/>
            <a:gdLst>
              <a:gd name="T0" fmla="*/ 1184275 w 834"/>
              <a:gd name="T1" fmla="*/ 2854325 h 1920"/>
              <a:gd name="T2" fmla="*/ 1111250 w 834"/>
              <a:gd name="T3" fmla="*/ 2838450 h 1920"/>
              <a:gd name="T4" fmla="*/ 1025525 w 834"/>
              <a:gd name="T5" fmla="*/ 2797175 h 1920"/>
              <a:gd name="T6" fmla="*/ 942975 w 834"/>
              <a:gd name="T7" fmla="*/ 2733675 h 1920"/>
              <a:gd name="T8" fmla="*/ 885825 w 834"/>
              <a:gd name="T9" fmla="*/ 2673350 h 1920"/>
              <a:gd name="T10" fmla="*/ 796925 w 834"/>
              <a:gd name="T11" fmla="*/ 2546350 h 1920"/>
              <a:gd name="T12" fmla="*/ 720725 w 834"/>
              <a:gd name="T13" fmla="*/ 2390775 h 1920"/>
              <a:gd name="T14" fmla="*/ 666750 w 834"/>
              <a:gd name="T15" fmla="*/ 2247900 h 1920"/>
              <a:gd name="T16" fmla="*/ 596900 w 834"/>
              <a:gd name="T17" fmla="*/ 1958975 h 1920"/>
              <a:gd name="T18" fmla="*/ 561975 w 834"/>
              <a:gd name="T19" fmla="*/ 1638300 h 1920"/>
              <a:gd name="T20" fmla="*/ 561975 w 834"/>
              <a:gd name="T21" fmla="*/ 1412875 h 1920"/>
              <a:gd name="T22" fmla="*/ 596900 w 834"/>
              <a:gd name="T23" fmla="*/ 1089025 h 1920"/>
              <a:gd name="T24" fmla="*/ 666750 w 834"/>
              <a:gd name="T25" fmla="*/ 800100 h 1920"/>
              <a:gd name="T26" fmla="*/ 720725 w 834"/>
              <a:gd name="T27" fmla="*/ 657225 h 1920"/>
              <a:gd name="T28" fmla="*/ 796925 w 834"/>
              <a:gd name="T29" fmla="*/ 504825 h 1920"/>
              <a:gd name="T30" fmla="*/ 885825 w 834"/>
              <a:gd name="T31" fmla="*/ 377825 h 1920"/>
              <a:gd name="T32" fmla="*/ 942975 w 834"/>
              <a:gd name="T33" fmla="*/ 314325 h 1920"/>
              <a:gd name="T34" fmla="*/ 1025525 w 834"/>
              <a:gd name="T35" fmla="*/ 254000 h 1920"/>
              <a:gd name="T36" fmla="*/ 1111250 w 834"/>
              <a:gd name="T37" fmla="*/ 209550 h 1920"/>
              <a:gd name="T38" fmla="*/ 1184275 w 834"/>
              <a:gd name="T39" fmla="*/ 193675 h 1920"/>
              <a:gd name="T40" fmla="*/ 1273175 w 834"/>
              <a:gd name="T41" fmla="*/ 193675 h 1920"/>
              <a:gd name="T42" fmla="*/ 866775 w 834"/>
              <a:gd name="T43" fmla="*/ 15875 h 1920"/>
              <a:gd name="T44" fmla="*/ 762000 w 834"/>
              <a:gd name="T45" fmla="*/ 0 h 1920"/>
              <a:gd name="T46" fmla="*/ 695325 w 834"/>
              <a:gd name="T47" fmla="*/ 6350 h 1920"/>
              <a:gd name="T48" fmla="*/ 638175 w 834"/>
              <a:gd name="T49" fmla="*/ 22225 h 1920"/>
              <a:gd name="T50" fmla="*/ 555625 w 834"/>
              <a:gd name="T51" fmla="*/ 57150 h 1920"/>
              <a:gd name="T52" fmla="*/ 473075 w 834"/>
              <a:gd name="T53" fmla="*/ 114300 h 1920"/>
              <a:gd name="T54" fmla="*/ 327025 w 834"/>
              <a:gd name="T55" fmla="*/ 273050 h 1920"/>
              <a:gd name="T56" fmla="*/ 203200 w 834"/>
              <a:gd name="T57" fmla="*/ 492125 h 1920"/>
              <a:gd name="T58" fmla="*/ 101600 w 834"/>
              <a:gd name="T59" fmla="*/ 758825 h 1920"/>
              <a:gd name="T60" fmla="*/ 34925 w 834"/>
              <a:gd name="T61" fmla="*/ 1066800 h 1920"/>
              <a:gd name="T62" fmla="*/ 3175 w 834"/>
              <a:gd name="T63" fmla="*/ 1406525 h 1920"/>
              <a:gd name="T64" fmla="*/ 3175 w 834"/>
              <a:gd name="T65" fmla="*/ 1644650 h 1920"/>
              <a:gd name="T66" fmla="*/ 34925 w 834"/>
              <a:gd name="T67" fmla="*/ 1981200 h 1920"/>
              <a:gd name="T68" fmla="*/ 101600 w 834"/>
              <a:gd name="T69" fmla="*/ 2289175 h 1920"/>
              <a:gd name="T70" fmla="*/ 203200 w 834"/>
              <a:gd name="T71" fmla="*/ 2559050 h 1920"/>
              <a:gd name="T72" fmla="*/ 327025 w 834"/>
              <a:gd name="T73" fmla="*/ 2774950 h 1920"/>
              <a:gd name="T74" fmla="*/ 473075 w 834"/>
              <a:gd name="T75" fmla="*/ 2936875 h 1920"/>
              <a:gd name="T76" fmla="*/ 555625 w 834"/>
              <a:gd name="T77" fmla="*/ 2990850 h 1920"/>
              <a:gd name="T78" fmla="*/ 638175 w 834"/>
              <a:gd name="T79" fmla="*/ 3028950 h 1920"/>
              <a:gd name="T80" fmla="*/ 695325 w 834"/>
              <a:gd name="T81" fmla="*/ 3041650 h 1920"/>
              <a:gd name="T82" fmla="*/ 762000 w 834"/>
              <a:gd name="T83" fmla="*/ 3048000 h 1920"/>
              <a:gd name="T84" fmla="*/ 847725 w 834"/>
              <a:gd name="T85" fmla="*/ 3038475 h 1920"/>
              <a:gd name="T86" fmla="*/ 1323975 w 834"/>
              <a:gd name="T87" fmla="*/ 2844800 h 1920"/>
              <a:gd name="T88" fmla="*/ 1225550 w 834"/>
              <a:gd name="T89" fmla="*/ 2857500 h 192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834" h="1920">
                <a:moveTo>
                  <a:pt x="772" y="1800"/>
                </a:moveTo>
                <a:lnTo>
                  <a:pt x="772" y="1800"/>
                </a:lnTo>
                <a:lnTo>
                  <a:pt x="746" y="1798"/>
                </a:lnTo>
                <a:lnTo>
                  <a:pt x="718" y="1794"/>
                </a:lnTo>
                <a:lnTo>
                  <a:pt x="700" y="1788"/>
                </a:lnTo>
                <a:lnTo>
                  <a:pt x="682" y="1780"/>
                </a:lnTo>
                <a:lnTo>
                  <a:pt x="664" y="1772"/>
                </a:lnTo>
                <a:lnTo>
                  <a:pt x="646" y="1762"/>
                </a:lnTo>
                <a:lnTo>
                  <a:pt x="628" y="1750"/>
                </a:lnTo>
                <a:lnTo>
                  <a:pt x="612" y="1736"/>
                </a:lnTo>
                <a:lnTo>
                  <a:pt x="594" y="1722"/>
                </a:lnTo>
                <a:lnTo>
                  <a:pt x="578" y="1706"/>
                </a:lnTo>
                <a:lnTo>
                  <a:pt x="558" y="1684"/>
                </a:lnTo>
                <a:lnTo>
                  <a:pt x="538" y="1658"/>
                </a:lnTo>
                <a:lnTo>
                  <a:pt x="520" y="1632"/>
                </a:lnTo>
                <a:lnTo>
                  <a:pt x="502" y="1604"/>
                </a:lnTo>
                <a:lnTo>
                  <a:pt x="484" y="1572"/>
                </a:lnTo>
                <a:lnTo>
                  <a:pt x="468" y="1540"/>
                </a:lnTo>
                <a:lnTo>
                  <a:pt x="454" y="1506"/>
                </a:lnTo>
                <a:lnTo>
                  <a:pt x="438" y="1470"/>
                </a:lnTo>
                <a:lnTo>
                  <a:pt x="420" y="1416"/>
                </a:lnTo>
                <a:lnTo>
                  <a:pt x="402" y="1358"/>
                </a:lnTo>
                <a:lnTo>
                  <a:pt x="388" y="1298"/>
                </a:lnTo>
                <a:lnTo>
                  <a:pt x="376" y="1234"/>
                </a:lnTo>
                <a:lnTo>
                  <a:pt x="366" y="1168"/>
                </a:lnTo>
                <a:lnTo>
                  <a:pt x="358" y="1102"/>
                </a:lnTo>
                <a:lnTo>
                  <a:pt x="354" y="1032"/>
                </a:lnTo>
                <a:lnTo>
                  <a:pt x="352" y="960"/>
                </a:lnTo>
                <a:lnTo>
                  <a:pt x="354" y="890"/>
                </a:lnTo>
                <a:lnTo>
                  <a:pt x="358" y="820"/>
                </a:lnTo>
                <a:lnTo>
                  <a:pt x="366" y="752"/>
                </a:lnTo>
                <a:lnTo>
                  <a:pt x="376" y="686"/>
                </a:lnTo>
                <a:lnTo>
                  <a:pt x="388" y="624"/>
                </a:lnTo>
                <a:lnTo>
                  <a:pt x="402" y="562"/>
                </a:lnTo>
                <a:lnTo>
                  <a:pt x="420" y="504"/>
                </a:lnTo>
                <a:lnTo>
                  <a:pt x="438" y="450"/>
                </a:lnTo>
                <a:lnTo>
                  <a:pt x="454" y="414"/>
                </a:lnTo>
                <a:lnTo>
                  <a:pt x="468" y="380"/>
                </a:lnTo>
                <a:lnTo>
                  <a:pt x="484" y="348"/>
                </a:lnTo>
                <a:lnTo>
                  <a:pt x="502" y="318"/>
                </a:lnTo>
                <a:lnTo>
                  <a:pt x="520" y="288"/>
                </a:lnTo>
                <a:lnTo>
                  <a:pt x="538" y="262"/>
                </a:lnTo>
                <a:lnTo>
                  <a:pt x="558" y="238"/>
                </a:lnTo>
                <a:lnTo>
                  <a:pt x="578" y="214"/>
                </a:lnTo>
                <a:lnTo>
                  <a:pt x="594" y="198"/>
                </a:lnTo>
                <a:lnTo>
                  <a:pt x="612" y="184"/>
                </a:lnTo>
                <a:lnTo>
                  <a:pt x="628" y="170"/>
                </a:lnTo>
                <a:lnTo>
                  <a:pt x="646" y="160"/>
                </a:lnTo>
                <a:lnTo>
                  <a:pt x="664" y="148"/>
                </a:lnTo>
                <a:lnTo>
                  <a:pt x="682" y="140"/>
                </a:lnTo>
                <a:lnTo>
                  <a:pt x="700" y="132"/>
                </a:lnTo>
                <a:lnTo>
                  <a:pt x="718" y="128"/>
                </a:lnTo>
                <a:lnTo>
                  <a:pt x="746" y="122"/>
                </a:lnTo>
                <a:lnTo>
                  <a:pt x="772" y="120"/>
                </a:lnTo>
                <a:lnTo>
                  <a:pt x="802" y="122"/>
                </a:lnTo>
                <a:lnTo>
                  <a:pt x="830" y="128"/>
                </a:lnTo>
                <a:lnTo>
                  <a:pt x="612" y="36"/>
                </a:lnTo>
                <a:lnTo>
                  <a:pt x="546" y="10"/>
                </a:lnTo>
                <a:lnTo>
                  <a:pt x="514" y="2"/>
                </a:lnTo>
                <a:lnTo>
                  <a:pt x="480" y="0"/>
                </a:lnTo>
                <a:lnTo>
                  <a:pt x="460" y="2"/>
                </a:lnTo>
                <a:lnTo>
                  <a:pt x="438" y="4"/>
                </a:lnTo>
                <a:lnTo>
                  <a:pt x="420" y="8"/>
                </a:lnTo>
                <a:lnTo>
                  <a:pt x="402" y="14"/>
                </a:lnTo>
                <a:lnTo>
                  <a:pt x="384" y="20"/>
                </a:lnTo>
                <a:lnTo>
                  <a:pt x="366" y="28"/>
                </a:lnTo>
                <a:lnTo>
                  <a:pt x="350" y="36"/>
                </a:lnTo>
                <a:lnTo>
                  <a:pt x="332" y="46"/>
                </a:lnTo>
                <a:lnTo>
                  <a:pt x="298" y="72"/>
                </a:lnTo>
                <a:lnTo>
                  <a:pt x="266" y="100"/>
                </a:lnTo>
                <a:lnTo>
                  <a:pt x="236" y="134"/>
                </a:lnTo>
                <a:lnTo>
                  <a:pt x="206" y="172"/>
                </a:lnTo>
                <a:lnTo>
                  <a:pt x="178" y="214"/>
                </a:lnTo>
                <a:lnTo>
                  <a:pt x="152" y="260"/>
                </a:lnTo>
                <a:lnTo>
                  <a:pt x="128" y="310"/>
                </a:lnTo>
                <a:lnTo>
                  <a:pt x="104" y="362"/>
                </a:lnTo>
                <a:lnTo>
                  <a:pt x="84" y="418"/>
                </a:lnTo>
                <a:lnTo>
                  <a:pt x="64" y="478"/>
                </a:lnTo>
                <a:lnTo>
                  <a:pt x="48" y="540"/>
                </a:lnTo>
                <a:lnTo>
                  <a:pt x="34" y="606"/>
                </a:lnTo>
                <a:lnTo>
                  <a:pt x="22" y="672"/>
                </a:lnTo>
                <a:lnTo>
                  <a:pt x="12" y="742"/>
                </a:lnTo>
                <a:lnTo>
                  <a:pt x="6" y="812"/>
                </a:lnTo>
                <a:lnTo>
                  <a:pt x="2" y="886"/>
                </a:lnTo>
                <a:lnTo>
                  <a:pt x="0" y="960"/>
                </a:lnTo>
                <a:lnTo>
                  <a:pt x="2" y="1036"/>
                </a:lnTo>
                <a:lnTo>
                  <a:pt x="6" y="1108"/>
                </a:lnTo>
                <a:lnTo>
                  <a:pt x="12" y="1180"/>
                </a:lnTo>
                <a:lnTo>
                  <a:pt x="22" y="1248"/>
                </a:lnTo>
                <a:lnTo>
                  <a:pt x="34" y="1316"/>
                </a:lnTo>
                <a:lnTo>
                  <a:pt x="48" y="1380"/>
                </a:lnTo>
                <a:lnTo>
                  <a:pt x="64" y="1442"/>
                </a:lnTo>
                <a:lnTo>
                  <a:pt x="84" y="1502"/>
                </a:lnTo>
                <a:lnTo>
                  <a:pt x="104" y="1558"/>
                </a:lnTo>
                <a:lnTo>
                  <a:pt x="128" y="1612"/>
                </a:lnTo>
                <a:lnTo>
                  <a:pt x="152" y="1660"/>
                </a:lnTo>
                <a:lnTo>
                  <a:pt x="178" y="1706"/>
                </a:lnTo>
                <a:lnTo>
                  <a:pt x="206" y="1748"/>
                </a:lnTo>
                <a:lnTo>
                  <a:pt x="236" y="1786"/>
                </a:lnTo>
                <a:lnTo>
                  <a:pt x="266" y="1820"/>
                </a:lnTo>
                <a:lnTo>
                  <a:pt x="298" y="1850"/>
                </a:lnTo>
                <a:lnTo>
                  <a:pt x="332" y="1874"/>
                </a:lnTo>
                <a:lnTo>
                  <a:pt x="350" y="1884"/>
                </a:lnTo>
                <a:lnTo>
                  <a:pt x="366" y="1894"/>
                </a:lnTo>
                <a:lnTo>
                  <a:pt x="384" y="1902"/>
                </a:lnTo>
                <a:lnTo>
                  <a:pt x="402" y="1908"/>
                </a:lnTo>
                <a:lnTo>
                  <a:pt x="420" y="1912"/>
                </a:lnTo>
                <a:lnTo>
                  <a:pt x="438" y="1916"/>
                </a:lnTo>
                <a:lnTo>
                  <a:pt x="460" y="1920"/>
                </a:lnTo>
                <a:lnTo>
                  <a:pt x="480" y="1920"/>
                </a:lnTo>
                <a:lnTo>
                  <a:pt x="498" y="1920"/>
                </a:lnTo>
                <a:lnTo>
                  <a:pt x="516" y="1918"/>
                </a:lnTo>
                <a:lnTo>
                  <a:pt x="534" y="1914"/>
                </a:lnTo>
                <a:lnTo>
                  <a:pt x="550" y="1910"/>
                </a:lnTo>
                <a:lnTo>
                  <a:pt x="606" y="1886"/>
                </a:lnTo>
                <a:lnTo>
                  <a:pt x="834" y="1792"/>
                </a:lnTo>
                <a:lnTo>
                  <a:pt x="804" y="1798"/>
                </a:lnTo>
                <a:lnTo>
                  <a:pt x="772" y="1800"/>
                </a:lnTo>
                <a:close/>
              </a:path>
            </a:pathLst>
          </a:custGeom>
          <a:solidFill>
            <a:srgbClr val="0099FF"/>
          </a:solidFill>
          <a:ln w="12700">
            <a:solidFill>
              <a:schemeClr val="bg1"/>
            </a:solidFill>
            <a:prstDash val="solid"/>
            <a:round/>
            <a:headEnd/>
            <a:tailEnd/>
          </a:ln>
        </p:spPr>
        <p:txBody>
          <a:bodyPr/>
          <a:lstStyle/>
          <a:p>
            <a:endParaRPr lang="en-GB"/>
          </a:p>
        </p:txBody>
      </p:sp>
      <p:sp>
        <p:nvSpPr>
          <p:cNvPr id="9222" name="Freeform 7"/>
          <p:cNvSpPr>
            <a:spLocks/>
          </p:cNvSpPr>
          <p:nvPr/>
        </p:nvSpPr>
        <p:spPr bwMode="auto">
          <a:xfrm>
            <a:off x="3538538" y="2584450"/>
            <a:ext cx="1216025" cy="2667000"/>
          </a:xfrm>
          <a:custGeom>
            <a:avLst/>
            <a:gdLst>
              <a:gd name="T0" fmla="*/ 1104900 w 766"/>
              <a:gd name="T1" fmla="*/ 2476500 h 1680"/>
              <a:gd name="T2" fmla="*/ 1025525 w 766"/>
              <a:gd name="T3" fmla="*/ 2457450 h 1680"/>
              <a:gd name="T4" fmla="*/ 965200 w 766"/>
              <a:gd name="T5" fmla="*/ 2428875 h 1680"/>
              <a:gd name="T6" fmla="*/ 882650 w 766"/>
              <a:gd name="T7" fmla="*/ 2362200 h 1680"/>
              <a:gd name="T8" fmla="*/ 803275 w 766"/>
              <a:gd name="T9" fmla="*/ 2270125 h 1680"/>
              <a:gd name="T10" fmla="*/ 730250 w 766"/>
              <a:gd name="T11" fmla="*/ 2149475 h 1680"/>
              <a:gd name="T12" fmla="*/ 641350 w 766"/>
              <a:gd name="T13" fmla="*/ 1920875 h 1680"/>
              <a:gd name="T14" fmla="*/ 581025 w 766"/>
              <a:gd name="T15" fmla="*/ 1651000 h 1680"/>
              <a:gd name="T16" fmla="*/ 565150 w 766"/>
              <a:gd name="T17" fmla="*/ 1495425 h 1680"/>
              <a:gd name="T18" fmla="*/ 558800 w 766"/>
              <a:gd name="T19" fmla="*/ 1333500 h 1680"/>
              <a:gd name="T20" fmla="*/ 571500 w 766"/>
              <a:gd name="T21" fmla="*/ 1092200 h 1680"/>
              <a:gd name="T22" fmla="*/ 596900 w 766"/>
              <a:gd name="T23" fmla="*/ 923925 h 1680"/>
              <a:gd name="T24" fmla="*/ 666750 w 766"/>
              <a:gd name="T25" fmla="*/ 666750 h 1680"/>
              <a:gd name="T26" fmla="*/ 765175 w 766"/>
              <a:gd name="T27" fmla="*/ 454025 h 1680"/>
              <a:gd name="T28" fmla="*/ 828675 w 766"/>
              <a:gd name="T29" fmla="*/ 365125 h 1680"/>
              <a:gd name="T30" fmla="*/ 908050 w 766"/>
              <a:gd name="T31" fmla="*/ 279400 h 1680"/>
              <a:gd name="T32" fmla="*/ 996950 w 766"/>
              <a:gd name="T33" fmla="*/ 222250 h 1680"/>
              <a:gd name="T34" fmla="*/ 1050925 w 766"/>
              <a:gd name="T35" fmla="*/ 203200 h 1680"/>
              <a:gd name="T36" fmla="*/ 1130300 w 766"/>
              <a:gd name="T37" fmla="*/ 190500 h 1680"/>
              <a:gd name="T38" fmla="*/ 1209675 w 766"/>
              <a:gd name="T39" fmla="*/ 203200 h 1680"/>
              <a:gd name="T40" fmla="*/ 758825 w 766"/>
              <a:gd name="T41" fmla="*/ 12700 h 1680"/>
              <a:gd name="T42" fmla="*/ 666750 w 766"/>
              <a:gd name="T43" fmla="*/ 0 h 1680"/>
              <a:gd name="T44" fmla="*/ 581025 w 766"/>
              <a:gd name="T45" fmla="*/ 12700 h 1680"/>
              <a:gd name="T46" fmla="*/ 495300 w 766"/>
              <a:gd name="T47" fmla="*/ 44450 h 1680"/>
              <a:gd name="T48" fmla="*/ 412750 w 766"/>
              <a:gd name="T49" fmla="*/ 101600 h 1680"/>
              <a:gd name="T50" fmla="*/ 358775 w 766"/>
              <a:gd name="T51" fmla="*/ 149225 h 1680"/>
              <a:gd name="T52" fmla="*/ 266700 w 766"/>
              <a:gd name="T53" fmla="*/ 266700 h 1680"/>
              <a:gd name="T54" fmla="*/ 184150 w 766"/>
              <a:gd name="T55" fmla="*/ 412750 h 1680"/>
              <a:gd name="T56" fmla="*/ 136525 w 766"/>
              <a:gd name="T57" fmla="*/ 523875 h 1680"/>
              <a:gd name="T58" fmla="*/ 57150 w 766"/>
              <a:gd name="T59" fmla="*/ 800100 h 1680"/>
              <a:gd name="T60" fmla="*/ 9525 w 766"/>
              <a:gd name="T61" fmla="*/ 1111250 h 1680"/>
              <a:gd name="T62" fmla="*/ 0 w 766"/>
              <a:gd name="T63" fmla="*/ 1333500 h 1680"/>
              <a:gd name="T64" fmla="*/ 22225 w 766"/>
              <a:gd name="T65" fmla="*/ 1663700 h 1680"/>
              <a:gd name="T66" fmla="*/ 79375 w 766"/>
              <a:gd name="T67" fmla="*/ 1965325 h 1680"/>
              <a:gd name="T68" fmla="*/ 136525 w 766"/>
              <a:gd name="T69" fmla="*/ 2143125 h 1680"/>
              <a:gd name="T70" fmla="*/ 209550 w 766"/>
              <a:gd name="T71" fmla="*/ 2305050 h 1680"/>
              <a:gd name="T72" fmla="*/ 295275 w 766"/>
              <a:gd name="T73" fmla="*/ 2441575 h 1680"/>
              <a:gd name="T74" fmla="*/ 358775 w 766"/>
              <a:gd name="T75" fmla="*/ 2517775 h 1680"/>
              <a:gd name="T76" fmla="*/ 438150 w 766"/>
              <a:gd name="T77" fmla="*/ 2587625 h 1680"/>
              <a:gd name="T78" fmla="*/ 523875 w 766"/>
              <a:gd name="T79" fmla="*/ 2635250 h 1680"/>
              <a:gd name="T80" fmla="*/ 581025 w 766"/>
              <a:gd name="T81" fmla="*/ 2657475 h 1680"/>
              <a:gd name="T82" fmla="*/ 666750 w 766"/>
              <a:gd name="T83" fmla="*/ 2667000 h 1680"/>
              <a:gd name="T84" fmla="*/ 841375 w 766"/>
              <a:gd name="T85" fmla="*/ 2619375 h 1680"/>
              <a:gd name="T86" fmla="*/ 1174750 w 766"/>
              <a:gd name="T87" fmla="*/ 2473325 h 168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766" h="1680">
                <a:moveTo>
                  <a:pt x="712" y="1560"/>
                </a:moveTo>
                <a:lnTo>
                  <a:pt x="712" y="1560"/>
                </a:lnTo>
                <a:lnTo>
                  <a:pt x="696" y="1560"/>
                </a:lnTo>
                <a:lnTo>
                  <a:pt x="680" y="1558"/>
                </a:lnTo>
                <a:lnTo>
                  <a:pt x="662" y="1554"/>
                </a:lnTo>
                <a:lnTo>
                  <a:pt x="646" y="1548"/>
                </a:lnTo>
                <a:lnTo>
                  <a:pt x="628" y="1540"/>
                </a:lnTo>
                <a:lnTo>
                  <a:pt x="608" y="1530"/>
                </a:lnTo>
                <a:lnTo>
                  <a:pt x="590" y="1518"/>
                </a:lnTo>
                <a:lnTo>
                  <a:pt x="572" y="1504"/>
                </a:lnTo>
                <a:lnTo>
                  <a:pt x="556" y="1488"/>
                </a:lnTo>
                <a:lnTo>
                  <a:pt x="538" y="1470"/>
                </a:lnTo>
                <a:lnTo>
                  <a:pt x="522" y="1452"/>
                </a:lnTo>
                <a:lnTo>
                  <a:pt x="506" y="1430"/>
                </a:lnTo>
                <a:lnTo>
                  <a:pt x="482" y="1394"/>
                </a:lnTo>
                <a:lnTo>
                  <a:pt x="460" y="1354"/>
                </a:lnTo>
                <a:lnTo>
                  <a:pt x="440" y="1308"/>
                </a:lnTo>
                <a:lnTo>
                  <a:pt x="420" y="1260"/>
                </a:lnTo>
                <a:lnTo>
                  <a:pt x="404" y="1210"/>
                </a:lnTo>
                <a:lnTo>
                  <a:pt x="388" y="1156"/>
                </a:lnTo>
                <a:lnTo>
                  <a:pt x="376" y="1100"/>
                </a:lnTo>
                <a:lnTo>
                  <a:pt x="366" y="1040"/>
                </a:lnTo>
                <a:lnTo>
                  <a:pt x="360" y="992"/>
                </a:lnTo>
                <a:lnTo>
                  <a:pt x="356" y="942"/>
                </a:lnTo>
                <a:lnTo>
                  <a:pt x="354" y="892"/>
                </a:lnTo>
                <a:lnTo>
                  <a:pt x="352" y="840"/>
                </a:lnTo>
                <a:lnTo>
                  <a:pt x="354" y="788"/>
                </a:lnTo>
                <a:lnTo>
                  <a:pt x="356" y="738"/>
                </a:lnTo>
                <a:lnTo>
                  <a:pt x="360" y="688"/>
                </a:lnTo>
                <a:lnTo>
                  <a:pt x="366" y="640"/>
                </a:lnTo>
                <a:lnTo>
                  <a:pt x="376" y="582"/>
                </a:lnTo>
                <a:lnTo>
                  <a:pt x="388" y="526"/>
                </a:lnTo>
                <a:lnTo>
                  <a:pt x="404" y="472"/>
                </a:lnTo>
                <a:lnTo>
                  <a:pt x="420" y="420"/>
                </a:lnTo>
                <a:lnTo>
                  <a:pt x="440" y="372"/>
                </a:lnTo>
                <a:lnTo>
                  <a:pt x="460" y="328"/>
                </a:lnTo>
                <a:lnTo>
                  <a:pt x="482" y="286"/>
                </a:lnTo>
                <a:lnTo>
                  <a:pt x="506" y="250"/>
                </a:lnTo>
                <a:lnTo>
                  <a:pt x="522" y="230"/>
                </a:lnTo>
                <a:lnTo>
                  <a:pt x="538" y="210"/>
                </a:lnTo>
                <a:lnTo>
                  <a:pt x="556" y="192"/>
                </a:lnTo>
                <a:lnTo>
                  <a:pt x="572" y="176"/>
                </a:lnTo>
                <a:lnTo>
                  <a:pt x="590" y="162"/>
                </a:lnTo>
                <a:lnTo>
                  <a:pt x="608" y="150"/>
                </a:lnTo>
                <a:lnTo>
                  <a:pt x="628" y="140"/>
                </a:lnTo>
                <a:lnTo>
                  <a:pt x="646" y="132"/>
                </a:lnTo>
                <a:lnTo>
                  <a:pt x="662" y="128"/>
                </a:lnTo>
                <a:lnTo>
                  <a:pt x="680" y="124"/>
                </a:lnTo>
                <a:lnTo>
                  <a:pt x="696" y="122"/>
                </a:lnTo>
                <a:lnTo>
                  <a:pt x="712" y="120"/>
                </a:lnTo>
                <a:lnTo>
                  <a:pt x="738" y="122"/>
                </a:lnTo>
                <a:lnTo>
                  <a:pt x="762" y="128"/>
                </a:lnTo>
                <a:lnTo>
                  <a:pt x="536" y="32"/>
                </a:lnTo>
                <a:lnTo>
                  <a:pt x="478" y="8"/>
                </a:lnTo>
                <a:lnTo>
                  <a:pt x="450" y="2"/>
                </a:lnTo>
                <a:lnTo>
                  <a:pt x="420" y="0"/>
                </a:lnTo>
                <a:lnTo>
                  <a:pt x="394" y="2"/>
                </a:lnTo>
                <a:lnTo>
                  <a:pt x="366" y="8"/>
                </a:lnTo>
                <a:lnTo>
                  <a:pt x="348" y="12"/>
                </a:lnTo>
                <a:lnTo>
                  <a:pt x="330" y="20"/>
                </a:lnTo>
                <a:lnTo>
                  <a:pt x="312" y="28"/>
                </a:lnTo>
                <a:lnTo>
                  <a:pt x="294" y="40"/>
                </a:lnTo>
                <a:lnTo>
                  <a:pt x="276" y="50"/>
                </a:lnTo>
                <a:lnTo>
                  <a:pt x="260" y="64"/>
                </a:lnTo>
                <a:lnTo>
                  <a:pt x="242" y="78"/>
                </a:lnTo>
                <a:lnTo>
                  <a:pt x="226" y="94"/>
                </a:lnTo>
                <a:lnTo>
                  <a:pt x="206" y="118"/>
                </a:lnTo>
                <a:lnTo>
                  <a:pt x="186" y="142"/>
                </a:lnTo>
                <a:lnTo>
                  <a:pt x="168" y="168"/>
                </a:lnTo>
                <a:lnTo>
                  <a:pt x="150" y="198"/>
                </a:lnTo>
                <a:lnTo>
                  <a:pt x="132" y="228"/>
                </a:lnTo>
                <a:lnTo>
                  <a:pt x="116" y="260"/>
                </a:lnTo>
                <a:lnTo>
                  <a:pt x="102" y="294"/>
                </a:lnTo>
                <a:lnTo>
                  <a:pt x="86" y="330"/>
                </a:lnTo>
                <a:lnTo>
                  <a:pt x="68" y="384"/>
                </a:lnTo>
                <a:lnTo>
                  <a:pt x="50" y="442"/>
                </a:lnTo>
                <a:lnTo>
                  <a:pt x="36" y="504"/>
                </a:lnTo>
                <a:lnTo>
                  <a:pt x="24" y="566"/>
                </a:lnTo>
                <a:lnTo>
                  <a:pt x="14" y="632"/>
                </a:lnTo>
                <a:lnTo>
                  <a:pt x="6" y="700"/>
                </a:lnTo>
                <a:lnTo>
                  <a:pt x="2" y="770"/>
                </a:lnTo>
                <a:lnTo>
                  <a:pt x="0" y="840"/>
                </a:lnTo>
                <a:lnTo>
                  <a:pt x="2" y="912"/>
                </a:lnTo>
                <a:lnTo>
                  <a:pt x="6" y="982"/>
                </a:lnTo>
                <a:lnTo>
                  <a:pt x="14" y="1048"/>
                </a:lnTo>
                <a:lnTo>
                  <a:pt x="24" y="1114"/>
                </a:lnTo>
                <a:lnTo>
                  <a:pt x="36" y="1178"/>
                </a:lnTo>
                <a:lnTo>
                  <a:pt x="50" y="1238"/>
                </a:lnTo>
                <a:lnTo>
                  <a:pt x="68" y="1296"/>
                </a:lnTo>
                <a:lnTo>
                  <a:pt x="86" y="1350"/>
                </a:lnTo>
                <a:lnTo>
                  <a:pt x="102" y="1386"/>
                </a:lnTo>
                <a:lnTo>
                  <a:pt x="116" y="1420"/>
                </a:lnTo>
                <a:lnTo>
                  <a:pt x="132" y="1452"/>
                </a:lnTo>
                <a:lnTo>
                  <a:pt x="150" y="1484"/>
                </a:lnTo>
                <a:lnTo>
                  <a:pt x="168" y="1512"/>
                </a:lnTo>
                <a:lnTo>
                  <a:pt x="186" y="1538"/>
                </a:lnTo>
                <a:lnTo>
                  <a:pt x="206" y="1564"/>
                </a:lnTo>
                <a:lnTo>
                  <a:pt x="226" y="1586"/>
                </a:lnTo>
                <a:lnTo>
                  <a:pt x="242" y="1602"/>
                </a:lnTo>
                <a:lnTo>
                  <a:pt x="260" y="1616"/>
                </a:lnTo>
                <a:lnTo>
                  <a:pt x="276" y="1630"/>
                </a:lnTo>
                <a:lnTo>
                  <a:pt x="294" y="1642"/>
                </a:lnTo>
                <a:lnTo>
                  <a:pt x="312" y="1652"/>
                </a:lnTo>
                <a:lnTo>
                  <a:pt x="330" y="1660"/>
                </a:lnTo>
                <a:lnTo>
                  <a:pt x="348" y="1668"/>
                </a:lnTo>
                <a:lnTo>
                  <a:pt x="366" y="1674"/>
                </a:lnTo>
                <a:lnTo>
                  <a:pt x="394" y="1678"/>
                </a:lnTo>
                <a:lnTo>
                  <a:pt x="420" y="1680"/>
                </a:lnTo>
                <a:lnTo>
                  <a:pt x="452" y="1678"/>
                </a:lnTo>
                <a:lnTo>
                  <a:pt x="482" y="1672"/>
                </a:lnTo>
                <a:lnTo>
                  <a:pt x="530" y="1650"/>
                </a:lnTo>
                <a:lnTo>
                  <a:pt x="766" y="1552"/>
                </a:lnTo>
                <a:lnTo>
                  <a:pt x="740" y="1558"/>
                </a:lnTo>
                <a:lnTo>
                  <a:pt x="712" y="1560"/>
                </a:lnTo>
                <a:close/>
              </a:path>
            </a:pathLst>
          </a:custGeom>
          <a:solidFill>
            <a:srgbClr val="0099FF"/>
          </a:solidFill>
          <a:ln w="12700">
            <a:solidFill>
              <a:schemeClr val="bg1"/>
            </a:solidFill>
            <a:prstDash val="solid"/>
            <a:round/>
            <a:headEnd/>
            <a:tailEnd/>
          </a:ln>
        </p:spPr>
        <p:txBody>
          <a:bodyPr/>
          <a:lstStyle/>
          <a:p>
            <a:endParaRPr lang="en-GB"/>
          </a:p>
        </p:txBody>
      </p:sp>
      <p:sp>
        <p:nvSpPr>
          <p:cNvPr id="9223" name="Freeform 8"/>
          <p:cNvSpPr>
            <a:spLocks/>
          </p:cNvSpPr>
          <p:nvPr/>
        </p:nvSpPr>
        <p:spPr bwMode="auto">
          <a:xfrm>
            <a:off x="4097338" y="2774950"/>
            <a:ext cx="1108075" cy="2286000"/>
          </a:xfrm>
          <a:custGeom>
            <a:avLst/>
            <a:gdLst>
              <a:gd name="T0" fmla="*/ 1035050 w 698"/>
              <a:gd name="T1" fmla="*/ 2095500 h 1440"/>
              <a:gd name="T2" fmla="*/ 971550 w 698"/>
              <a:gd name="T3" fmla="*/ 2089150 h 1440"/>
              <a:gd name="T4" fmla="*/ 911225 w 698"/>
              <a:gd name="T5" fmla="*/ 2063750 h 1440"/>
              <a:gd name="T6" fmla="*/ 879475 w 698"/>
              <a:gd name="T7" fmla="*/ 2044700 h 1440"/>
              <a:gd name="T8" fmla="*/ 819150 w 698"/>
              <a:gd name="T9" fmla="*/ 1990725 h 1440"/>
              <a:gd name="T10" fmla="*/ 762000 w 698"/>
              <a:gd name="T11" fmla="*/ 1924050 h 1440"/>
              <a:gd name="T12" fmla="*/ 714375 w 698"/>
              <a:gd name="T13" fmla="*/ 1841500 h 1440"/>
              <a:gd name="T14" fmla="*/ 688975 w 698"/>
              <a:gd name="T15" fmla="*/ 1797050 h 1440"/>
              <a:gd name="T16" fmla="*/ 635000 w 698"/>
              <a:gd name="T17" fmla="*/ 1657350 h 1440"/>
              <a:gd name="T18" fmla="*/ 593725 w 698"/>
              <a:gd name="T19" fmla="*/ 1501775 h 1440"/>
              <a:gd name="T20" fmla="*/ 568325 w 698"/>
              <a:gd name="T21" fmla="*/ 1327150 h 1440"/>
              <a:gd name="T22" fmla="*/ 558800 w 698"/>
              <a:gd name="T23" fmla="*/ 1143000 h 1440"/>
              <a:gd name="T24" fmla="*/ 561975 w 698"/>
              <a:gd name="T25" fmla="*/ 1050925 h 1440"/>
              <a:gd name="T26" fmla="*/ 581025 w 698"/>
              <a:gd name="T27" fmla="*/ 869950 h 1440"/>
              <a:gd name="T28" fmla="*/ 612775 w 698"/>
              <a:gd name="T29" fmla="*/ 704850 h 1440"/>
              <a:gd name="T30" fmla="*/ 660400 w 698"/>
              <a:gd name="T31" fmla="*/ 555625 h 1440"/>
              <a:gd name="T32" fmla="*/ 688975 w 698"/>
              <a:gd name="T33" fmla="*/ 488950 h 1440"/>
              <a:gd name="T34" fmla="*/ 736600 w 698"/>
              <a:gd name="T35" fmla="*/ 403225 h 1440"/>
              <a:gd name="T36" fmla="*/ 790575 w 698"/>
              <a:gd name="T37" fmla="*/ 327025 h 1440"/>
              <a:gd name="T38" fmla="*/ 847725 w 698"/>
              <a:gd name="T39" fmla="*/ 266700 h 1440"/>
              <a:gd name="T40" fmla="*/ 911225 w 698"/>
              <a:gd name="T41" fmla="*/ 225425 h 1440"/>
              <a:gd name="T42" fmla="*/ 942975 w 698"/>
              <a:gd name="T43" fmla="*/ 209550 h 1440"/>
              <a:gd name="T44" fmla="*/ 1003300 w 698"/>
              <a:gd name="T45" fmla="*/ 193675 h 1440"/>
              <a:gd name="T46" fmla="*/ 1035050 w 698"/>
              <a:gd name="T47" fmla="*/ 190500 h 1440"/>
              <a:gd name="T48" fmla="*/ 1101725 w 698"/>
              <a:gd name="T49" fmla="*/ 200025 h 1440"/>
              <a:gd name="T50" fmla="*/ 730250 w 698"/>
              <a:gd name="T51" fmla="*/ 44450 h 1440"/>
              <a:gd name="T52" fmla="*/ 650875 w 698"/>
              <a:gd name="T53" fmla="*/ 12700 h 1440"/>
              <a:gd name="T54" fmla="*/ 571500 w 698"/>
              <a:gd name="T55" fmla="*/ 0 h 1440"/>
              <a:gd name="T56" fmla="*/ 546100 w 698"/>
              <a:gd name="T57" fmla="*/ 3175 h 1440"/>
              <a:gd name="T58" fmla="*/ 492125 w 698"/>
              <a:gd name="T59" fmla="*/ 12700 h 1440"/>
              <a:gd name="T60" fmla="*/ 466725 w 698"/>
              <a:gd name="T61" fmla="*/ 19050 h 1440"/>
              <a:gd name="T62" fmla="*/ 406400 w 698"/>
              <a:gd name="T63" fmla="*/ 47625 h 1440"/>
              <a:gd name="T64" fmla="*/ 349250 w 698"/>
              <a:gd name="T65" fmla="*/ 88900 h 1440"/>
              <a:gd name="T66" fmla="*/ 295275 w 698"/>
              <a:gd name="T67" fmla="*/ 142875 h 1440"/>
              <a:gd name="T68" fmla="*/ 244475 w 698"/>
              <a:gd name="T69" fmla="*/ 206375 h 1440"/>
              <a:gd name="T70" fmla="*/ 206375 w 698"/>
              <a:gd name="T71" fmla="*/ 263525 h 1440"/>
              <a:gd name="T72" fmla="*/ 139700 w 698"/>
              <a:gd name="T73" fmla="*/ 400050 h 1440"/>
              <a:gd name="T74" fmla="*/ 82550 w 698"/>
              <a:gd name="T75" fmla="*/ 558800 h 1440"/>
              <a:gd name="T76" fmla="*/ 38100 w 698"/>
              <a:gd name="T77" fmla="*/ 733425 h 1440"/>
              <a:gd name="T78" fmla="*/ 22225 w 698"/>
              <a:gd name="T79" fmla="*/ 825500 h 1440"/>
              <a:gd name="T80" fmla="*/ 6350 w 698"/>
              <a:gd name="T81" fmla="*/ 981075 h 1440"/>
              <a:gd name="T82" fmla="*/ 0 w 698"/>
              <a:gd name="T83" fmla="*/ 1143000 h 1440"/>
              <a:gd name="T84" fmla="*/ 3175 w 698"/>
              <a:gd name="T85" fmla="*/ 1225550 h 1440"/>
              <a:gd name="T86" fmla="*/ 12700 w 698"/>
              <a:gd name="T87" fmla="*/ 1384300 h 1440"/>
              <a:gd name="T88" fmla="*/ 22225 w 698"/>
              <a:gd name="T89" fmla="*/ 1460500 h 1440"/>
              <a:gd name="T90" fmla="*/ 57150 w 698"/>
              <a:gd name="T91" fmla="*/ 1644650 h 1440"/>
              <a:gd name="T92" fmla="*/ 107950 w 698"/>
              <a:gd name="T93" fmla="*/ 1809750 h 1440"/>
              <a:gd name="T94" fmla="*/ 171450 w 698"/>
              <a:gd name="T95" fmla="*/ 1958975 h 1440"/>
              <a:gd name="T96" fmla="*/ 244475 w 698"/>
              <a:gd name="T97" fmla="*/ 2079625 h 1440"/>
              <a:gd name="T98" fmla="*/ 269875 w 698"/>
              <a:gd name="T99" fmla="*/ 2114550 h 1440"/>
              <a:gd name="T100" fmla="*/ 323850 w 698"/>
              <a:gd name="T101" fmla="*/ 2171700 h 1440"/>
              <a:gd name="T102" fmla="*/ 377825 w 698"/>
              <a:gd name="T103" fmla="*/ 2219325 h 1440"/>
              <a:gd name="T104" fmla="*/ 438150 w 698"/>
              <a:gd name="T105" fmla="*/ 2254250 h 1440"/>
              <a:gd name="T106" fmla="*/ 466725 w 698"/>
              <a:gd name="T107" fmla="*/ 2266950 h 1440"/>
              <a:gd name="T108" fmla="*/ 520700 w 698"/>
              <a:gd name="T109" fmla="*/ 2282825 h 1440"/>
              <a:gd name="T110" fmla="*/ 571500 w 698"/>
              <a:gd name="T111" fmla="*/ 2286000 h 1440"/>
              <a:gd name="T112" fmla="*/ 615950 w 698"/>
              <a:gd name="T113" fmla="*/ 2282825 h 1440"/>
              <a:gd name="T114" fmla="*/ 720725 w 698"/>
              <a:gd name="T115" fmla="*/ 2247900 h 1440"/>
              <a:gd name="T116" fmla="*/ 1108075 w 698"/>
              <a:gd name="T117" fmla="*/ 2085975 h 1440"/>
              <a:gd name="T118" fmla="*/ 1073150 w 698"/>
              <a:gd name="T119" fmla="*/ 2092325 h 1440"/>
              <a:gd name="T120" fmla="*/ 1035050 w 698"/>
              <a:gd name="T121" fmla="*/ 2095500 h 144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98" h="1440">
                <a:moveTo>
                  <a:pt x="652" y="1320"/>
                </a:moveTo>
                <a:lnTo>
                  <a:pt x="652" y="1320"/>
                </a:lnTo>
                <a:lnTo>
                  <a:pt x="632" y="1320"/>
                </a:lnTo>
                <a:lnTo>
                  <a:pt x="612" y="1316"/>
                </a:lnTo>
                <a:lnTo>
                  <a:pt x="594" y="1308"/>
                </a:lnTo>
                <a:lnTo>
                  <a:pt x="574" y="1300"/>
                </a:lnTo>
                <a:lnTo>
                  <a:pt x="554" y="1288"/>
                </a:lnTo>
                <a:lnTo>
                  <a:pt x="534" y="1272"/>
                </a:lnTo>
                <a:lnTo>
                  <a:pt x="516" y="1254"/>
                </a:lnTo>
                <a:lnTo>
                  <a:pt x="498" y="1234"/>
                </a:lnTo>
                <a:lnTo>
                  <a:pt x="480" y="1212"/>
                </a:lnTo>
                <a:lnTo>
                  <a:pt x="464" y="1188"/>
                </a:lnTo>
                <a:lnTo>
                  <a:pt x="450" y="1160"/>
                </a:lnTo>
                <a:lnTo>
                  <a:pt x="434" y="1132"/>
                </a:lnTo>
                <a:lnTo>
                  <a:pt x="416" y="1090"/>
                </a:lnTo>
                <a:lnTo>
                  <a:pt x="400" y="1044"/>
                </a:lnTo>
                <a:lnTo>
                  <a:pt x="386" y="996"/>
                </a:lnTo>
                <a:lnTo>
                  <a:pt x="374" y="946"/>
                </a:lnTo>
                <a:lnTo>
                  <a:pt x="366" y="892"/>
                </a:lnTo>
                <a:lnTo>
                  <a:pt x="358" y="836"/>
                </a:lnTo>
                <a:lnTo>
                  <a:pt x="354" y="780"/>
                </a:lnTo>
                <a:lnTo>
                  <a:pt x="352" y="720"/>
                </a:lnTo>
                <a:lnTo>
                  <a:pt x="354" y="662"/>
                </a:lnTo>
                <a:lnTo>
                  <a:pt x="358" y="604"/>
                </a:lnTo>
                <a:lnTo>
                  <a:pt x="366" y="548"/>
                </a:lnTo>
                <a:lnTo>
                  <a:pt x="374" y="496"/>
                </a:lnTo>
                <a:lnTo>
                  <a:pt x="386" y="444"/>
                </a:lnTo>
                <a:lnTo>
                  <a:pt x="400" y="396"/>
                </a:lnTo>
                <a:lnTo>
                  <a:pt x="416" y="350"/>
                </a:lnTo>
                <a:lnTo>
                  <a:pt x="434" y="308"/>
                </a:lnTo>
                <a:lnTo>
                  <a:pt x="450" y="280"/>
                </a:lnTo>
                <a:lnTo>
                  <a:pt x="464" y="254"/>
                </a:lnTo>
                <a:lnTo>
                  <a:pt x="480" y="228"/>
                </a:lnTo>
                <a:lnTo>
                  <a:pt x="498" y="206"/>
                </a:lnTo>
                <a:lnTo>
                  <a:pt x="516" y="186"/>
                </a:lnTo>
                <a:lnTo>
                  <a:pt x="534" y="168"/>
                </a:lnTo>
                <a:lnTo>
                  <a:pt x="554" y="154"/>
                </a:lnTo>
                <a:lnTo>
                  <a:pt x="574" y="142"/>
                </a:lnTo>
                <a:lnTo>
                  <a:pt x="594" y="132"/>
                </a:lnTo>
                <a:lnTo>
                  <a:pt x="612" y="126"/>
                </a:lnTo>
                <a:lnTo>
                  <a:pt x="632" y="122"/>
                </a:lnTo>
                <a:lnTo>
                  <a:pt x="652" y="120"/>
                </a:lnTo>
                <a:lnTo>
                  <a:pt x="674" y="122"/>
                </a:lnTo>
                <a:lnTo>
                  <a:pt x="694" y="126"/>
                </a:lnTo>
                <a:lnTo>
                  <a:pt x="692" y="124"/>
                </a:lnTo>
                <a:lnTo>
                  <a:pt x="460" y="28"/>
                </a:lnTo>
                <a:lnTo>
                  <a:pt x="410" y="8"/>
                </a:lnTo>
                <a:lnTo>
                  <a:pt x="386" y="2"/>
                </a:lnTo>
                <a:lnTo>
                  <a:pt x="360" y="0"/>
                </a:lnTo>
                <a:lnTo>
                  <a:pt x="344" y="2"/>
                </a:lnTo>
                <a:lnTo>
                  <a:pt x="328" y="4"/>
                </a:lnTo>
                <a:lnTo>
                  <a:pt x="310" y="8"/>
                </a:lnTo>
                <a:lnTo>
                  <a:pt x="294" y="12"/>
                </a:lnTo>
                <a:lnTo>
                  <a:pt x="276" y="20"/>
                </a:lnTo>
                <a:lnTo>
                  <a:pt x="256" y="30"/>
                </a:lnTo>
                <a:lnTo>
                  <a:pt x="238" y="42"/>
                </a:lnTo>
                <a:lnTo>
                  <a:pt x="220" y="56"/>
                </a:lnTo>
                <a:lnTo>
                  <a:pt x="204" y="72"/>
                </a:lnTo>
                <a:lnTo>
                  <a:pt x="186" y="90"/>
                </a:lnTo>
                <a:lnTo>
                  <a:pt x="170" y="110"/>
                </a:lnTo>
                <a:lnTo>
                  <a:pt x="154" y="130"/>
                </a:lnTo>
                <a:lnTo>
                  <a:pt x="130" y="166"/>
                </a:lnTo>
                <a:lnTo>
                  <a:pt x="108" y="208"/>
                </a:lnTo>
                <a:lnTo>
                  <a:pt x="88" y="252"/>
                </a:lnTo>
                <a:lnTo>
                  <a:pt x="68" y="300"/>
                </a:lnTo>
                <a:lnTo>
                  <a:pt x="52" y="352"/>
                </a:lnTo>
                <a:lnTo>
                  <a:pt x="36" y="406"/>
                </a:lnTo>
                <a:lnTo>
                  <a:pt x="24" y="462"/>
                </a:lnTo>
                <a:lnTo>
                  <a:pt x="14" y="520"/>
                </a:lnTo>
                <a:lnTo>
                  <a:pt x="8" y="568"/>
                </a:lnTo>
                <a:lnTo>
                  <a:pt x="4" y="618"/>
                </a:lnTo>
                <a:lnTo>
                  <a:pt x="2" y="668"/>
                </a:lnTo>
                <a:lnTo>
                  <a:pt x="0" y="720"/>
                </a:lnTo>
                <a:lnTo>
                  <a:pt x="2" y="772"/>
                </a:lnTo>
                <a:lnTo>
                  <a:pt x="4" y="822"/>
                </a:lnTo>
                <a:lnTo>
                  <a:pt x="8" y="872"/>
                </a:lnTo>
                <a:lnTo>
                  <a:pt x="14" y="920"/>
                </a:lnTo>
                <a:lnTo>
                  <a:pt x="24" y="980"/>
                </a:lnTo>
                <a:lnTo>
                  <a:pt x="36" y="1036"/>
                </a:lnTo>
                <a:lnTo>
                  <a:pt x="52" y="1090"/>
                </a:lnTo>
                <a:lnTo>
                  <a:pt x="68" y="1140"/>
                </a:lnTo>
                <a:lnTo>
                  <a:pt x="88" y="1188"/>
                </a:lnTo>
                <a:lnTo>
                  <a:pt x="108" y="1234"/>
                </a:lnTo>
                <a:lnTo>
                  <a:pt x="130" y="1274"/>
                </a:lnTo>
                <a:lnTo>
                  <a:pt x="154" y="1310"/>
                </a:lnTo>
                <a:lnTo>
                  <a:pt x="170" y="1332"/>
                </a:lnTo>
                <a:lnTo>
                  <a:pt x="186" y="1350"/>
                </a:lnTo>
                <a:lnTo>
                  <a:pt x="204" y="1368"/>
                </a:lnTo>
                <a:lnTo>
                  <a:pt x="220" y="1384"/>
                </a:lnTo>
                <a:lnTo>
                  <a:pt x="238" y="1398"/>
                </a:lnTo>
                <a:lnTo>
                  <a:pt x="256" y="1410"/>
                </a:lnTo>
                <a:lnTo>
                  <a:pt x="276" y="1420"/>
                </a:lnTo>
                <a:lnTo>
                  <a:pt x="294" y="1428"/>
                </a:lnTo>
                <a:lnTo>
                  <a:pt x="310" y="1434"/>
                </a:lnTo>
                <a:lnTo>
                  <a:pt x="328" y="1438"/>
                </a:lnTo>
                <a:lnTo>
                  <a:pt x="344" y="1440"/>
                </a:lnTo>
                <a:lnTo>
                  <a:pt x="360" y="1440"/>
                </a:lnTo>
                <a:lnTo>
                  <a:pt x="388" y="1438"/>
                </a:lnTo>
                <a:lnTo>
                  <a:pt x="414" y="1432"/>
                </a:lnTo>
                <a:lnTo>
                  <a:pt x="454" y="1416"/>
                </a:lnTo>
                <a:lnTo>
                  <a:pt x="692" y="1316"/>
                </a:lnTo>
                <a:lnTo>
                  <a:pt x="698" y="1314"/>
                </a:lnTo>
                <a:lnTo>
                  <a:pt x="676" y="1318"/>
                </a:lnTo>
                <a:lnTo>
                  <a:pt x="652" y="1320"/>
                </a:lnTo>
                <a:close/>
              </a:path>
            </a:pathLst>
          </a:custGeom>
          <a:solidFill>
            <a:srgbClr val="0099FF"/>
          </a:solidFill>
          <a:ln w="12700">
            <a:solidFill>
              <a:schemeClr val="bg1"/>
            </a:solidFill>
            <a:prstDash val="solid"/>
            <a:round/>
            <a:headEnd/>
            <a:tailEnd/>
          </a:ln>
        </p:spPr>
        <p:txBody>
          <a:bodyPr/>
          <a:lstStyle/>
          <a:p>
            <a:endParaRPr lang="en-GB"/>
          </a:p>
        </p:txBody>
      </p:sp>
      <p:sp>
        <p:nvSpPr>
          <p:cNvPr id="9224" name="Freeform 9"/>
          <p:cNvSpPr>
            <a:spLocks/>
          </p:cNvSpPr>
          <p:nvPr/>
        </p:nvSpPr>
        <p:spPr bwMode="auto">
          <a:xfrm>
            <a:off x="4656138" y="2965450"/>
            <a:ext cx="1000125" cy="1905000"/>
          </a:xfrm>
          <a:custGeom>
            <a:avLst/>
            <a:gdLst>
              <a:gd name="T0" fmla="*/ 942975 w 630"/>
              <a:gd name="T1" fmla="*/ 1714500 h 1200"/>
              <a:gd name="T2" fmla="*/ 866775 w 630"/>
              <a:gd name="T3" fmla="*/ 1701800 h 1200"/>
              <a:gd name="T4" fmla="*/ 796925 w 630"/>
              <a:gd name="T5" fmla="*/ 1657350 h 1200"/>
              <a:gd name="T6" fmla="*/ 777875 w 630"/>
              <a:gd name="T7" fmla="*/ 1641475 h 1200"/>
              <a:gd name="T8" fmla="*/ 720725 w 630"/>
              <a:gd name="T9" fmla="*/ 1574800 h 1200"/>
              <a:gd name="T10" fmla="*/ 657225 w 630"/>
              <a:gd name="T11" fmla="*/ 1463675 h 1200"/>
              <a:gd name="T12" fmla="*/ 609600 w 630"/>
              <a:gd name="T13" fmla="*/ 1323975 h 1200"/>
              <a:gd name="T14" fmla="*/ 574675 w 630"/>
              <a:gd name="T15" fmla="*/ 1165225 h 1200"/>
              <a:gd name="T16" fmla="*/ 565150 w 630"/>
              <a:gd name="T17" fmla="*/ 1060450 h 1200"/>
              <a:gd name="T18" fmla="*/ 561975 w 630"/>
              <a:gd name="T19" fmla="*/ 952500 h 1200"/>
              <a:gd name="T20" fmla="*/ 561975 w 630"/>
              <a:gd name="T21" fmla="*/ 898525 h 1200"/>
              <a:gd name="T22" fmla="*/ 574675 w 630"/>
              <a:gd name="T23" fmla="*/ 742950 h 1200"/>
              <a:gd name="T24" fmla="*/ 590550 w 630"/>
              <a:gd name="T25" fmla="*/ 660400 h 1200"/>
              <a:gd name="T26" fmla="*/ 631825 w 630"/>
              <a:gd name="T27" fmla="*/ 511175 h 1200"/>
              <a:gd name="T28" fmla="*/ 688975 w 630"/>
              <a:gd name="T29" fmla="*/ 384175 h 1200"/>
              <a:gd name="T30" fmla="*/ 758825 w 630"/>
              <a:gd name="T31" fmla="*/ 285750 h 1200"/>
              <a:gd name="T32" fmla="*/ 796925 w 630"/>
              <a:gd name="T33" fmla="*/ 247650 h 1200"/>
              <a:gd name="T34" fmla="*/ 831850 w 630"/>
              <a:gd name="T35" fmla="*/ 222250 h 1200"/>
              <a:gd name="T36" fmla="*/ 904875 w 630"/>
              <a:gd name="T37" fmla="*/ 193675 h 1200"/>
              <a:gd name="T38" fmla="*/ 942975 w 630"/>
              <a:gd name="T39" fmla="*/ 190500 h 1200"/>
              <a:gd name="T40" fmla="*/ 993775 w 630"/>
              <a:gd name="T41" fmla="*/ 200025 h 1200"/>
              <a:gd name="T42" fmla="*/ 542925 w 630"/>
              <a:gd name="T43" fmla="*/ 9525 h 1200"/>
              <a:gd name="T44" fmla="*/ 511175 w 630"/>
              <a:gd name="T45" fmla="*/ 3175 h 1200"/>
              <a:gd name="T46" fmla="*/ 476250 w 630"/>
              <a:gd name="T47" fmla="*/ 0 h 1200"/>
              <a:gd name="T48" fmla="*/ 412750 w 630"/>
              <a:gd name="T49" fmla="*/ 9525 h 1200"/>
              <a:gd name="T50" fmla="*/ 352425 w 630"/>
              <a:gd name="T51" fmla="*/ 34925 h 1200"/>
              <a:gd name="T52" fmla="*/ 320675 w 630"/>
              <a:gd name="T53" fmla="*/ 53975 h 1200"/>
              <a:gd name="T54" fmla="*/ 260350 w 630"/>
              <a:gd name="T55" fmla="*/ 104775 h 1200"/>
              <a:gd name="T56" fmla="*/ 203200 w 630"/>
              <a:gd name="T57" fmla="*/ 171450 h 1200"/>
              <a:gd name="T58" fmla="*/ 155575 w 630"/>
              <a:gd name="T59" fmla="*/ 254000 h 1200"/>
              <a:gd name="T60" fmla="*/ 130175 w 630"/>
              <a:gd name="T61" fmla="*/ 298450 h 1200"/>
              <a:gd name="T62" fmla="*/ 76200 w 630"/>
              <a:gd name="T63" fmla="*/ 438150 h 1200"/>
              <a:gd name="T64" fmla="*/ 34925 w 630"/>
              <a:gd name="T65" fmla="*/ 596900 h 1200"/>
              <a:gd name="T66" fmla="*/ 9525 w 630"/>
              <a:gd name="T67" fmla="*/ 768350 h 1200"/>
              <a:gd name="T68" fmla="*/ 0 w 630"/>
              <a:gd name="T69" fmla="*/ 952500 h 1200"/>
              <a:gd name="T70" fmla="*/ 3175 w 630"/>
              <a:gd name="T71" fmla="*/ 1047750 h 1200"/>
              <a:gd name="T72" fmla="*/ 22225 w 630"/>
              <a:gd name="T73" fmla="*/ 1225550 h 1200"/>
              <a:gd name="T74" fmla="*/ 53975 w 630"/>
              <a:gd name="T75" fmla="*/ 1390650 h 1200"/>
              <a:gd name="T76" fmla="*/ 101600 w 630"/>
              <a:gd name="T77" fmla="*/ 1539875 h 1200"/>
              <a:gd name="T78" fmla="*/ 130175 w 630"/>
              <a:gd name="T79" fmla="*/ 1606550 h 1200"/>
              <a:gd name="T80" fmla="*/ 177800 w 630"/>
              <a:gd name="T81" fmla="*/ 1695450 h 1200"/>
              <a:gd name="T82" fmla="*/ 231775 w 630"/>
              <a:gd name="T83" fmla="*/ 1768475 h 1200"/>
              <a:gd name="T84" fmla="*/ 288925 w 630"/>
              <a:gd name="T85" fmla="*/ 1828800 h 1200"/>
              <a:gd name="T86" fmla="*/ 352425 w 630"/>
              <a:gd name="T87" fmla="*/ 1873250 h 1200"/>
              <a:gd name="T88" fmla="*/ 384175 w 630"/>
              <a:gd name="T89" fmla="*/ 1885950 h 1200"/>
              <a:gd name="T90" fmla="*/ 444500 w 630"/>
              <a:gd name="T91" fmla="*/ 1905000 h 1200"/>
              <a:gd name="T92" fmla="*/ 476250 w 630"/>
              <a:gd name="T93" fmla="*/ 1905000 h 1200"/>
              <a:gd name="T94" fmla="*/ 549275 w 630"/>
              <a:gd name="T95" fmla="*/ 1895475 h 1200"/>
              <a:gd name="T96" fmla="*/ 1000125 w 630"/>
              <a:gd name="T97" fmla="*/ 1704975 h 1200"/>
              <a:gd name="T98" fmla="*/ 971550 w 630"/>
              <a:gd name="T99" fmla="*/ 1714500 h 1200"/>
              <a:gd name="T100" fmla="*/ 942975 w 630"/>
              <a:gd name="T101" fmla="*/ 1714500 h 12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630" h="1200">
                <a:moveTo>
                  <a:pt x="594" y="1080"/>
                </a:moveTo>
                <a:lnTo>
                  <a:pt x="594" y="1080"/>
                </a:lnTo>
                <a:lnTo>
                  <a:pt x="570" y="1078"/>
                </a:lnTo>
                <a:lnTo>
                  <a:pt x="546" y="1072"/>
                </a:lnTo>
                <a:lnTo>
                  <a:pt x="524" y="1060"/>
                </a:lnTo>
                <a:lnTo>
                  <a:pt x="502" y="1044"/>
                </a:lnTo>
                <a:lnTo>
                  <a:pt x="490" y="1034"/>
                </a:lnTo>
                <a:lnTo>
                  <a:pt x="478" y="1022"/>
                </a:lnTo>
                <a:lnTo>
                  <a:pt x="454" y="992"/>
                </a:lnTo>
                <a:lnTo>
                  <a:pt x="434" y="960"/>
                </a:lnTo>
                <a:lnTo>
                  <a:pt x="414" y="922"/>
                </a:lnTo>
                <a:lnTo>
                  <a:pt x="398" y="880"/>
                </a:lnTo>
                <a:lnTo>
                  <a:pt x="384" y="834"/>
                </a:lnTo>
                <a:lnTo>
                  <a:pt x="372" y="786"/>
                </a:lnTo>
                <a:lnTo>
                  <a:pt x="362" y="734"/>
                </a:lnTo>
                <a:lnTo>
                  <a:pt x="356" y="668"/>
                </a:lnTo>
                <a:lnTo>
                  <a:pt x="354" y="634"/>
                </a:lnTo>
                <a:lnTo>
                  <a:pt x="354" y="600"/>
                </a:lnTo>
                <a:lnTo>
                  <a:pt x="354" y="566"/>
                </a:lnTo>
                <a:lnTo>
                  <a:pt x="356" y="532"/>
                </a:lnTo>
                <a:lnTo>
                  <a:pt x="362" y="468"/>
                </a:lnTo>
                <a:lnTo>
                  <a:pt x="372" y="416"/>
                </a:lnTo>
                <a:lnTo>
                  <a:pt x="384" y="366"/>
                </a:lnTo>
                <a:lnTo>
                  <a:pt x="398" y="322"/>
                </a:lnTo>
                <a:lnTo>
                  <a:pt x="414" y="280"/>
                </a:lnTo>
                <a:lnTo>
                  <a:pt x="434" y="242"/>
                </a:lnTo>
                <a:lnTo>
                  <a:pt x="454" y="208"/>
                </a:lnTo>
                <a:lnTo>
                  <a:pt x="478" y="180"/>
                </a:lnTo>
                <a:lnTo>
                  <a:pt x="490" y="168"/>
                </a:lnTo>
                <a:lnTo>
                  <a:pt x="502" y="156"/>
                </a:lnTo>
                <a:lnTo>
                  <a:pt x="524" y="140"/>
                </a:lnTo>
                <a:lnTo>
                  <a:pt x="546" y="130"/>
                </a:lnTo>
                <a:lnTo>
                  <a:pt x="570" y="122"/>
                </a:lnTo>
                <a:lnTo>
                  <a:pt x="594" y="120"/>
                </a:lnTo>
                <a:lnTo>
                  <a:pt x="610" y="122"/>
                </a:lnTo>
                <a:lnTo>
                  <a:pt x="626" y="126"/>
                </a:lnTo>
                <a:lnTo>
                  <a:pt x="382" y="22"/>
                </a:lnTo>
                <a:lnTo>
                  <a:pt x="342" y="6"/>
                </a:lnTo>
                <a:lnTo>
                  <a:pt x="322" y="2"/>
                </a:lnTo>
                <a:lnTo>
                  <a:pt x="300" y="0"/>
                </a:lnTo>
                <a:lnTo>
                  <a:pt x="280" y="2"/>
                </a:lnTo>
                <a:lnTo>
                  <a:pt x="260" y="6"/>
                </a:lnTo>
                <a:lnTo>
                  <a:pt x="242" y="12"/>
                </a:lnTo>
                <a:lnTo>
                  <a:pt x="222" y="22"/>
                </a:lnTo>
                <a:lnTo>
                  <a:pt x="202" y="34"/>
                </a:lnTo>
                <a:lnTo>
                  <a:pt x="182" y="48"/>
                </a:lnTo>
                <a:lnTo>
                  <a:pt x="164" y="66"/>
                </a:lnTo>
                <a:lnTo>
                  <a:pt x="146" y="86"/>
                </a:lnTo>
                <a:lnTo>
                  <a:pt x="128" y="108"/>
                </a:lnTo>
                <a:lnTo>
                  <a:pt x="112" y="134"/>
                </a:lnTo>
                <a:lnTo>
                  <a:pt x="98" y="160"/>
                </a:lnTo>
                <a:lnTo>
                  <a:pt x="82" y="188"/>
                </a:lnTo>
                <a:lnTo>
                  <a:pt x="64" y="230"/>
                </a:lnTo>
                <a:lnTo>
                  <a:pt x="48" y="276"/>
                </a:lnTo>
                <a:lnTo>
                  <a:pt x="34" y="324"/>
                </a:lnTo>
                <a:lnTo>
                  <a:pt x="22" y="376"/>
                </a:lnTo>
                <a:lnTo>
                  <a:pt x="14" y="428"/>
                </a:lnTo>
                <a:lnTo>
                  <a:pt x="6" y="484"/>
                </a:lnTo>
                <a:lnTo>
                  <a:pt x="2" y="542"/>
                </a:lnTo>
                <a:lnTo>
                  <a:pt x="0" y="600"/>
                </a:lnTo>
                <a:lnTo>
                  <a:pt x="2" y="660"/>
                </a:lnTo>
                <a:lnTo>
                  <a:pt x="6" y="716"/>
                </a:lnTo>
                <a:lnTo>
                  <a:pt x="14" y="772"/>
                </a:lnTo>
                <a:lnTo>
                  <a:pt x="22" y="826"/>
                </a:lnTo>
                <a:lnTo>
                  <a:pt x="34" y="876"/>
                </a:lnTo>
                <a:lnTo>
                  <a:pt x="48" y="924"/>
                </a:lnTo>
                <a:lnTo>
                  <a:pt x="64" y="970"/>
                </a:lnTo>
                <a:lnTo>
                  <a:pt x="82" y="1012"/>
                </a:lnTo>
                <a:lnTo>
                  <a:pt x="98" y="1040"/>
                </a:lnTo>
                <a:lnTo>
                  <a:pt x="112" y="1068"/>
                </a:lnTo>
                <a:lnTo>
                  <a:pt x="128" y="1092"/>
                </a:lnTo>
                <a:lnTo>
                  <a:pt x="146" y="1114"/>
                </a:lnTo>
                <a:lnTo>
                  <a:pt x="164" y="1134"/>
                </a:lnTo>
                <a:lnTo>
                  <a:pt x="182" y="1152"/>
                </a:lnTo>
                <a:lnTo>
                  <a:pt x="202" y="1168"/>
                </a:lnTo>
                <a:lnTo>
                  <a:pt x="222" y="1180"/>
                </a:lnTo>
                <a:lnTo>
                  <a:pt x="242" y="1188"/>
                </a:lnTo>
                <a:lnTo>
                  <a:pt x="260" y="1196"/>
                </a:lnTo>
                <a:lnTo>
                  <a:pt x="280" y="1200"/>
                </a:lnTo>
                <a:lnTo>
                  <a:pt x="300" y="1200"/>
                </a:lnTo>
                <a:lnTo>
                  <a:pt x="324" y="1198"/>
                </a:lnTo>
                <a:lnTo>
                  <a:pt x="346" y="1194"/>
                </a:lnTo>
                <a:lnTo>
                  <a:pt x="378" y="1180"/>
                </a:lnTo>
                <a:lnTo>
                  <a:pt x="630" y="1074"/>
                </a:lnTo>
                <a:lnTo>
                  <a:pt x="612" y="1080"/>
                </a:lnTo>
                <a:lnTo>
                  <a:pt x="594" y="1080"/>
                </a:lnTo>
                <a:close/>
              </a:path>
            </a:pathLst>
          </a:custGeom>
          <a:solidFill>
            <a:srgbClr val="0099FF"/>
          </a:solidFill>
          <a:ln w="12700">
            <a:solidFill>
              <a:schemeClr val="bg1"/>
            </a:solidFill>
            <a:prstDash val="solid"/>
            <a:round/>
            <a:headEnd/>
            <a:tailEnd/>
          </a:ln>
        </p:spPr>
        <p:txBody>
          <a:bodyPr/>
          <a:lstStyle/>
          <a:p>
            <a:endParaRPr lang="en-GB"/>
          </a:p>
        </p:txBody>
      </p:sp>
      <p:sp>
        <p:nvSpPr>
          <p:cNvPr id="9225" name="Freeform 10"/>
          <p:cNvSpPr>
            <a:spLocks/>
          </p:cNvSpPr>
          <p:nvPr/>
        </p:nvSpPr>
        <p:spPr bwMode="auto">
          <a:xfrm>
            <a:off x="5218113" y="3155950"/>
            <a:ext cx="889000" cy="1524000"/>
          </a:xfrm>
          <a:custGeom>
            <a:avLst/>
            <a:gdLst>
              <a:gd name="T0" fmla="*/ 844550 w 560"/>
              <a:gd name="T1" fmla="*/ 1333500 h 960"/>
              <a:gd name="T2" fmla="*/ 800100 w 560"/>
              <a:gd name="T3" fmla="*/ 1327150 h 960"/>
              <a:gd name="T4" fmla="*/ 755650 w 560"/>
              <a:gd name="T5" fmla="*/ 1308100 h 960"/>
              <a:gd name="T6" fmla="*/ 717550 w 560"/>
              <a:gd name="T7" fmla="*/ 1273175 h 960"/>
              <a:gd name="T8" fmla="*/ 679450 w 560"/>
              <a:gd name="T9" fmla="*/ 1231900 h 960"/>
              <a:gd name="T10" fmla="*/ 654050 w 560"/>
              <a:gd name="T11" fmla="*/ 1190625 h 960"/>
              <a:gd name="T12" fmla="*/ 609600 w 560"/>
              <a:gd name="T13" fmla="*/ 1089025 h 960"/>
              <a:gd name="T14" fmla="*/ 577850 w 560"/>
              <a:gd name="T15" fmla="*/ 968375 h 960"/>
              <a:gd name="T16" fmla="*/ 558800 w 560"/>
              <a:gd name="T17" fmla="*/ 835025 h 960"/>
              <a:gd name="T18" fmla="*/ 558800 w 560"/>
              <a:gd name="T19" fmla="*/ 762000 h 960"/>
              <a:gd name="T20" fmla="*/ 565150 w 560"/>
              <a:gd name="T21" fmla="*/ 622300 h 960"/>
              <a:gd name="T22" fmla="*/ 590550 w 560"/>
              <a:gd name="T23" fmla="*/ 495300 h 960"/>
              <a:gd name="T24" fmla="*/ 628650 w 560"/>
              <a:gd name="T25" fmla="*/ 384175 h 960"/>
              <a:gd name="T26" fmla="*/ 679450 w 560"/>
              <a:gd name="T27" fmla="*/ 295275 h 960"/>
              <a:gd name="T28" fmla="*/ 698500 w 560"/>
              <a:gd name="T29" fmla="*/ 269875 h 960"/>
              <a:gd name="T30" fmla="*/ 736600 w 560"/>
              <a:gd name="T31" fmla="*/ 231775 h 960"/>
              <a:gd name="T32" fmla="*/ 777875 w 560"/>
              <a:gd name="T33" fmla="*/ 206375 h 960"/>
              <a:gd name="T34" fmla="*/ 822325 w 560"/>
              <a:gd name="T35" fmla="*/ 193675 h 960"/>
              <a:gd name="T36" fmla="*/ 844550 w 560"/>
              <a:gd name="T37" fmla="*/ 190500 h 960"/>
              <a:gd name="T38" fmla="*/ 882650 w 560"/>
              <a:gd name="T39" fmla="*/ 196850 h 960"/>
              <a:gd name="T40" fmla="*/ 431800 w 560"/>
              <a:gd name="T41" fmla="*/ 9525 h 960"/>
              <a:gd name="T42" fmla="*/ 406400 w 560"/>
              <a:gd name="T43" fmla="*/ 3175 h 960"/>
              <a:gd name="T44" fmla="*/ 381000 w 560"/>
              <a:gd name="T45" fmla="*/ 0 h 960"/>
              <a:gd name="T46" fmla="*/ 304800 w 560"/>
              <a:gd name="T47" fmla="*/ 15875 h 960"/>
              <a:gd name="T48" fmla="*/ 234950 w 560"/>
              <a:gd name="T49" fmla="*/ 57150 h 960"/>
              <a:gd name="T50" fmla="*/ 215900 w 560"/>
              <a:gd name="T51" fmla="*/ 76200 h 960"/>
              <a:gd name="T52" fmla="*/ 158750 w 560"/>
              <a:gd name="T53" fmla="*/ 139700 h 960"/>
              <a:gd name="T54" fmla="*/ 95250 w 560"/>
              <a:gd name="T55" fmla="*/ 254000 h 960"/>
              <a:gd name="T56" fmla="*/ 47625 w 560"/>
              <a:gd name="T57" fmla="*/ 390525 h 960"/>
              <a:gd name="T58" fmla="*/ 12700 w 560"/>
              <a:gd name="T59" fmla="*/ 552450 h 960"/>
              <a:gd name="T60" fmla="*/ 3175 w 560"/>
              <a:gd name="T61" fmla="*/ 654050 h 960"/>
              <a:gd name="T62" fmla="*/ 0 w 560"/>
              <a:gd name="T63" fmla="*/ 762000 h 960"/>
              <a:gd name="T64" fmla="*/ 0 w 560"/>
              <a:gd name="T65" fmla="*/ 815975 h 960"/>
              <a:gd name="T66" fmla="*/ 12700 w 560"/>
              <a:gd name="T67" fmla="*/ 974725 h 960"/>
              <a:gd name="T68" fmla="*/ 28575 w 560"/>
              <a:gd name="T69" fmla="*/ 1057275 h 960"/>
              <a:gd name="T70" fmla="*/ 69850 w 560"/>
              <a:gd name="T71" fmla="*/ 1206500 h 960"/>
              <a:gd name="T72" fmla="*/ 127000 w 560"/>
              <a:gd name="T73" fmla="*/ 1333500 h 960"/>
              <a:gd name="T74" fmla="*/ 196850 w 560"/>
              <a:gd name="T75" fmla="*/ 1431925 h 960"/>
              <a:gd name="T76" fmla="*/ 234950 w 560"/>
              <a:gd name="T77" fmla="*/ 1466850 h 960"/>
              <a:gd name="T78" fmla="*/ 269875 w 560"/>
              <a:gd name="T79" fmla="*/ 1492250 h 960"/>
              <a:gd name="T80" fmla="*/ 342900 w 560"/>
              <a:gd name="T81" fmla="*/ 1520825 h 960"/>
              <a:gd name="T82" fmla="*/ 381000 w 560"/>
              <a:gd name="T83" fmla="*/ 1524000 h 960"/>
              <a:gd name="T84" fmla="*/ 438150 w 560"/>
              <a:gd name="T85" fmla="*/ 1514475 h 960"/>
              <a:gd name="T86" fmla="*/ 889000 w 560"/>
              <a:gd name="T87" fmla="*/ 1327150 h 960"/>
              <a:gd name="T88" fmla="*/ 866775 w 560"/>
              <a:gd name="T89" fmla="*/ 1333500 h 960"/>
              <a:gd name="T90" fmla="*/ 844550 w 560"/>
              <a:gd name="T91" fmla="*/ 1333500 h 96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60" h="960">
                <a:moveTo>
                  <a:pt x="532" y="840"/>
                </a:moveTo>
                <a:lnTo>
                  <a:pt x="532" y="840"/>
                </a:lnTo>
                <a:lnTo>
                  <a:pt x="518" y="840"/>
                </a:lnTo>
                <a:lnTo>
                  <a:pt x="504" y="836"/>
                </a:lnTo>
                <a:lnTo>
                  <a:pt x="490" y="830"/>
                </a:lnTo>
                <a:lnTo>
                  <a:pt x="476" y="824"/>
                </a:lnTo>
                <a:lnTo>
                  <a:pt x="464" y="814"/>
                </a:lnTo>
                <a:lnTo>
                  <a:pt x="452" y="802"/>
                </a:lnTo>
                <a:lnTo>
                  <a:pt x="440" y="790"/>
                </a:lnTo>
                <a:lnTo>
                  <a:pt x="428" y="776"/>
                </a:lnTo>
                <a:lnTo>
                  <a:pt x="412" y="750"/>
                </a:lnTo>
                <a:lnTo>
                  <a:pt x="396" y="720"/>
                </a:lnTo>
                <a:lnTo>
                  <a:pt x="384" y="686"/>
                </a:lnTo>
                <a:lnTo>
                  <a:pt x="372" y="650"/>
                </a:lnTo>
                <a:lnTo>
                  <a:pt x="364" y="610"/>
                </a:lnTo>
                <a:lnTo>
                  <a:pt x="356" y="568"/>
                </a:lnTo>
                <a:lnTo>
                  <a:pt x="352" y="526"/>
                </a:lnTo>
                <a:lnTo>
                  <a:pt x="352" y="480"/>
                </a:lnTo>
                <a:lnTo>
                  <a:pt x="352" y="436"/>
                </a:lnTo>
                <a:lnTo>
                  <a:pt x="356" y="392"/>
                </a:lnTo>
                <a:lnTo>
                  <a:pt x="364" y="350"/>
                </a:lnTo>
                <a:lnTo>
                  <a:pt x="372" y="312"/>
                </a:lnTo>
                <a:lnTo>
                  <a:pt x="384" y="276"/>
                </a:lnTo>
                <a:lnTo>
                  <a:pt x="396" y="242"/>
                </a:lnTo>
                <a:lnTo>
                  <a:pt x="412" y="212"/>
                </a:lnTo>
                <a:lnTo>
                  <a:pt x="428" y="186"/>
                </a:lnTo>
                <a:lnTo>
                  <a:pt x="440" y="170"/>
                </a:lnTo>
                <a:lnTo>
                  <a:pt x="452" y="158"/>
                </a:lnTo>
                <a:lnTo>
                  <a:pt x="464" y="146"/>
                </a:lnTo>
                <a:lnTo>
                  <a:pt x="476" y="138"/>
                </a:lnTo>
                <a:lnTo>
                  <a:pt x="490" y="130"/>
                </a:lnTo>
                <a:lnTo>
                  <a:pt x="504" y="124"/>
                </a:lnTo>
                <a:lnTo>
                  <a:pt x="518" y="122"/>
                </a:lnTo>
                <a:lnTo>
                  <a:pt x="532" y="120"/>
                </a:lnTo>
                <a:lnTo>
                  <a:pt x="544" y="122"/>
                </a:lnTo>
                <a:lnTo>
                  <a:pt x="556" y="124"/>
                </a:lnTo>
                <a:lnTo>
                  <a:pt x="304" y="18"/>
                </a:lnTo>
                <a:lnTo>
                  <a:pt x="272" y="6"/>
                </a:lnTo>
                <a:lnTo>
                  <a:pt x="256" y="2"/>
                </a:lnTo>
                <a:lnTo>
                  <a:pt x="240" y="0"/>
                </a:lnTo>
                <a:lnTo>
                  <a:pt x="216" y="2"/>
                </a:lnTo>
                <a:lnTo>
                  <a:pt x="192" y="10"/>
                </a:lnTo>
                <a:lnTo>
                  <a:pt x="170" y="20"/>
                </a:lnTo>
                <a:lnTo>
                  <a:pt x="148" y="36"/>
                </a:lnTo>
                <a:lnTo>
                  <a:pt x="136" y="48"/>
                </a:lnTo>
                <a:lnTo>
                  <a:pt x="124" y="60"/>
                </a:lnTo>
                <a:lnTo>
                  <a:pt x="100" y="88"/>
                </a:lnTo>
                <a:lnTo>
                  <a:pt x="80" y="122"/>
                </a:lnTo>
                <a:lnTo>
                  <a:pt x="60" y="160"/>
                </a:lnTo>
                <a:lnTo>
                  <a:pt x="44" y="202"/>
                </a:lnTo>
                <a:lnTo>
                  <a:pt x="30" y="246"/>
                </a:lnTo>
                <a:lnTo>
                  <a:pt x="18" y="296"/>
                </a:lnTo>
                <a:lnTo>
                  <a:pt x="8" y="348"/>
                </a:lnTo>
                <a:lnTo>
                  <a:pt x="2" y="412"/>
                </a:lnTo>
                <a:lnTo>
                  <a:pt x="0" y="446"/>
                </a:lnTo>
                <a:lnTo>
                  <a:pt x="0" y="480"/>
                </a:lnTo>
                <a:lnTo>
                  <a:pt x="0" y="514"/>
                </a:lnTo>
                <a:lnTo>
                  <a:pt x="2" y="548"/>
                </a:lnTo>
                <a:lnTo>
                  <a:pt x="8" y="614"/>
                </a:lnTo>
                <a:lnTo>
                  <a:pt x="18" y="666"/>
                </a:lnTo>
                <a:lnTo>
                  <a:pt x="30" y="714"/>
                </a:lnTo>
                <a:lnTo>
                  <a:pt x="44" y="760"/>
                </a:lnTo>
                <a:lnTo>
                  <a:pt x="60" y="802"/>
                </a:lnTo>
                <a:lnTo>
                  <a:pt x="80" y="840"/>
                </a:lnTo>
                <a:lnTo>
                  <a:pt x="100" y="872"/>
                </a:lnTo>
                <a:lnTo>
                  <a:pt x="124" y="902"/>
                </a:lnTo>
                <a:lnTo>
                  <a:pt x="136" y="914"/>
                </a:lnTo>
                <a:lnTo>
                  <a:pt x="148" y="924"/>
                </a:lnTo>
                <a:lnTo>
                  <a:pt x="170" y="940"/>
                </a:lnTo>
                <a:lnTo>
                  <a:pt x="192" y="952"/>
                </a:lnTo>
                <a:lnTo>
                  <a:pt x="216" y="958"/>
                </a:lnTo>
                <a:lnTo>
                  <a:pt x="240" y="960"/>
                </a:lnTo>
                <a:lnTo>
                  <a:pt x="258" y="960"/>
                </a:lnTo>
                <a:lnTo>
                  <a:pt x="276" y="954"/>
                </a:lnTo>
                <a:lnTo>
                  <a:pt x="300" y="944"/>
                </a:lnTo>
                <a:lnTo>
                  <a:pt x="560" y="836"/>
                </a:lnTo>
                <a:lnTo>
                  <a:pt x="546" y="840"/>
                </a:lnTo>
                <a:lnTo>
                  <a:pt x="532" y="840"/>
                </a:lnTo>
                <a:close/>
              </a:path>
            </a:pathLst>
          </a:custGeom>
          <a:solidFill>
            <a:srgbClr val="0099FF"/>
          </a:solidFill>
          <a:ln w="12700">
            <a:solidFill>
              <a:schemeClr val="bg1"/>
            </a:solidFill>
            <a:prstDash val="solid"/>
            <a:round/>
            <a:headEnd/>
            <a:tailEnd/>
          </a:ln>
        </p:spPr>
        <p:txBody>
          <a:bodyPr/>
          <a:lstStyle/>
          <a:p>
            <a:endParaRPr lang="en-GB"/>
          </a:p>
        </p:txBody>
      </p:sp>
      <p:sp>
        <p:nvSpPr>
          <p:cNvPr id="9226" name="Freeform 11"/>
          <p:cNvSpPr>
            <a:spLocks/>
          </p:cNvSpPr>
          <p:nvPr/>
        </p:nvSpPr>
        <p:spPr bwMode="auto">
          <a:xfrm>
            <a:off x="5776913" y="3346450"/>
            <a:ext cx="781050" cy="1143000"/>
          </a:xfrm>
          <a:custGeom>
            <a:avLst/>
            <a:gdLst>
              <a:gd name="T0" fmla="*/ 749300 w 492"/>
              <a:gd name="T1" fmla="*/ 952500 h 720"/>
              <a:gd name="T2" fmla="*/ 717550 w 492"/>
              <a:gd name="T3" fmla="*/ 949325 h 720"/>
              <a:gd name="T4" fmla="*/ 685800 w 492"/>
              <a:gd name="T5" fmla="*/ 933450 h 720"/>
              <a:gd name="T6" fmla="*/ 657225 w 492"/>
              <a:gd name="T7" fmla="*/ 908050 h 720"/>
              <a:gd name="T8" fmla="*/ 609600 w 492"/>
              <a:gd name="T9" fmla="*/ 835025 h 720"/>
              <a:gd name="T10" fmla="*/ 574675 w 492"/>
              <a:gd name="T11" fmla="*/ 733425 h 720"/>
              <a:gd name="T12" fmla="*/ 565150 w 492"/>
              <a:gd name="T13" fmla="*/ 676275 h 720"/>
              <a:gd name="T14" fmla="*/ 558800 w 492"/>
              <a:gd name="T15" fmla="*/ 571500 h 720"/>
              <a:gd name="T16" fmla="*/ 558800 w 492"/>
              <a:gd name="T17" fmla="*/ 517525 h 720"/>
              <a:gd name="T18" fmla="*/ 565150 w 492"/>
              <a:gd name="T19" fmla="*/ 466725 h 720"/>
              <a:gd name="T20" fmla="*/ 590550 w 492"/>
              <a:gd name="T21" fmla="*/ 355600 h 720"/>
              <a:gd name="T22" fmla="*/ 631825 w 492"/>
              <a:gd name="T23" fmla="*/ 269875 h 720"/>
              <a:gd name="T24" fmla="*/ 673100 w 492"/>
              <a:gd name="T25" fmla="*/ 222250 h 720"/>
              <a:gd name="T26" fmla="*/ 701675 w 492"/>
              <a:gd name="T27" fmla="*/ 203200 h 720"/>
              <a:gd name="T28" fmla="*/ 733425 w 492"/>
              <a:gd name="T29" fmla="*/ 193675 h 720"/>
              <a:gd name="T30" fmla="*/ 749300 w 492"/>
              <a:gd name="T31" fmla="*/ 190500 h 720"/>
              <a:gd name="T32" fmla="*/ 361950 w 492"/>
              <a:gd name="T33" fmla="*/ 22225 h 720"/>
              <a:gd name="T34" fmla="*/ 323850 w 492"/>
              <a:gd name="T35" fmla="*/ 6350 h 720"/>
              <a:gd name="T36" fmla="*/ 285750 w 492"/>
              <a:gd name="T37" fmla="*/ 0 h 720"/>
              <a:gd name="T38" fmla="*/ 263525 w 492"/>
              <a:gd name="T39" fmla="*/ 3175 h 720"/>
              <a:gd name="T40" fmla="*/ 219075 w 492"/>
              <a:gd name="T41" fmla="*/ 15875 h 720"/>
              <a:gd name="T42" fmla="*/ 177800 w 492"/>
              <a:gd name="T43" fmla="*/ 41275 h 720"/>
              <a:gd name="T44" fmla="*/ 139700 w 492"/>
              <a:gd name="T45" fmla="*/ 79375 h 720"/>
              <a:gd name="T46" fmla="*/ 120650 w 492"/>
              <a:gd name="T47" fmla="*/ 104775 h 720"/>
              <a:gd name="T48" fmla="*/ 69850 w 492"/>
              <a:gd name="T49" fmla="*/ 193675 h 720"/>
              <a:gd name="T50" fmla="*/ 31750 w 492"/>
              <a:gd name="T51" fmla="*/ 304800 h 720"/>
              <a:gd name="T52" fmla="*/ 6350 w 492"/>
              <a:gd name="T53" fmla="*/ 431800 h 720"/>
              <a:gd name="T54" fmla="*/ 0 w 492"/>
              <a:gd name="T55" fmla="*/ 571500 h 720"/>
              <a:gd name="T56" fmla="*/ 0 w 492"/>
              <a:gd name="T57" fmla="*/ 644525 h 720"/>
              <a:gd name="T58" fmla="*/ 19050 w 492"/>
              <a:gd name="T59" fmla="*/ 777875 h 720"/>
              <a:gd name="T60" fmla="*/ 50800 w 492"/>
              <a:gd name="T61" fmla="*/ 898525 h 720"/>
              <a:gd name="T62" fmla="*/ 95250 w 492"/>
              <a:gd name="T63" fmla="*/ 1000125 h 720"/>
              <a:gd name="T64" fmla="*/ 120650 w 492"/>
              <a:gd name="T65" fmla="*/ 1041400 h 720"/>
              <a:gd name="T66" fmla="*/ 158750 w 492"/>
              <a:gd name="T67" fmla="*/ 1082675 h 720"/>
              <a:gd name="T68" fmla="*/ 196850 w 492"/>
              <a:gd name="T69" fmla="*/ 1117600 h 720"/>
              <a:gd name="T70" fmla="*/ 241300 w 492"/>
              <a:gd name="T71" fmla="*/ 1136650 h 720"/>
              <a:gd name="T72" fmla="*/ 285750 w 492"/>
              <a:gd name="T73" fmla="*/ 1143000 h 720"/>
              <a:gd name="T74" fmla="*/ 307975 w 492"/>
              <a:gd name="T75" fmla="*/ 1143000 h 720"/>
              <a:gd name="T76" fmla="*/ 355600 w 492"/>
              <a:gd name="T77" fmla="*/ 1123950 h 720"/>
              <a:gd name="T78" fmla="*/ 781050 w 492"/>
              <a:gd name="T79" fmla="*/ 946150 h 720"/>
              <a:gd name="T80" fmla="*/ 749300 w 492"/>
              <a:gd name="T81" fmla="*/ 952500 h 72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492" h="720">
                <a:moveTo>
                  <a:pt x="472" y="600"/>
                </a:moveTo>
                <a:lnTo>
                  <a:pt x="472" y="600"/>
                </a:lnTo>
                <a:lnTo>
                  <a:pt x="462" y="600"/>
                </a:lnTo>
                <a:lnTo>
                  <a:pt x="452" y="598"/>
                </a:lnTo>
                <a:lnTo>
                  <a:pt x="442" y="592"/>
                </a:lnTo>
                <a:lnTo>
                  <a:pt x="432" y="588"/>
                </a:lnTo>
                <a:lnTo>
                  <a:pt x="424" y="580"/>
                </a:lnTo>
                <a:lnTo>
                  <a:pt x="414" y="572"/>
                </a:lnTo>
                <a:lnTo>
                  <a:pt x="398" y="552"/>
                </a:lnTo>
                <a:lnTo>
                  <a:pt x="384" y="526"/>
                </a:lnTo>
                <a:lnTo>
                  <a:pt x="372" y="496"/>
                </a:lnTo>
                <a:lnTo>
                  <a:pt x="362" y="462"/>
                </a:lnTo>
                <a:lnTo>
                  <a:pt x="356" y="426"/>
                </a:lnTo>
                <a:lnTo>
                  <a:pt x="352" y="394"/>
                </a:lnTo>
                <a:lnTo>
                  <a:pt x="352" y="360"/>
                </a:lnTo>
                <a:lnTo>
                  <a:pt x="352" y="326"/>
                </a:lnTo>
                <a:lnTo>
                  <a:pt x="356" y="294"/>
                </a:lnTo>
                <a:lnTo>
                  <a:pt x="362" y="258"/>
                </a:lnTo>
                <a:lnTo>
                  <a:pt x="372" y="224"/>
                </a:lnTo>
                <a:lnTo>
                  <a:pt x="384" y="196"/>
                </a:lnTo>
                <a:lnTo>
                  <a:pt x="398" y="170"/>
                </a:lnTo>
                <a:lnTo>
                  <a:pt x="414" y="148"/>
                </a:lnTo>
                <a:lnTo>
                  <a:pt x="424" y="140"/>
                </a:lnTo>
                <a:lnTo>
                  <a:pt x="432" y="134"/>
                </a:lnTo>
                <a:lnTo>
                  <a:pt x="442" y="128"/>
                </a:lnTo>
                <a:lnTo>
                  <a:pt x="452" y="124"/>
                </a:lnTo>
                <a:lnTo>
                  <a:pt x="462" y="122"/>
                </a:lnTo>
                <a:lnTo>
                  <a:pt x="472" y="120"/>
                </a:lnTo>
                <a:lnTo>
                  <a:pt x="488" y="122"/>
                </a:lnTo>
                <a:lnTo>
                  <a:pt x="228" y="14"/>
                </a:lnTo>
                <a:lnTo>
                  <a:pt x="204" y="4"/>
                </a:lnTo>
                <a:lnTo>
                  <a:pt x="192" y="2"/>
                </a:lnTo>
                <a:lnTo>
                  <a:pt x="180" y="0"/>
                </a:lnTo>
                <a:lnTo>
                  <a:pt x="166" y="2"/>
                </a:lnTo>
                <a:lnTo>
                  <a:pt x="152" y="4"/>
                </a:lnTo>
                <a:lnTo>
                  <a:pt x="138" y="10"/>
                </a:lnTo>
                <a:lnTo>
                  <a:pt x="124" y="18"/>
                </a:lnTo>
                <a:lnTo>
                  <a:pt x="112" y="26"/>
                </a:lnTo>
                <a:lnTo>
                  <a:pt x="100" y="38"/>
                </a:lnTo>
                <a:lnTo>
                  <a:pt x="88" y="50"/>
                </a:lnTo>
                <a:lnTo>
                  <a:pt x="76" y="66"/>
                </a:lnTo>
                <a:lnTo>
                  <a:pt x="60" y="92"/>
                </a:lnTo>
                <a:lnTo>
                  <a:pt x="44" y="122"/>
                </a:lnTo>
                <a:lnTo>
                  <a:pt x="32" y="156"/>
                </a:lnTo>
                <a:lnTo>
                  <a:pt x="20" y="192"/>
                </a:lnTo>
                <a:lnTo>
                  <a:pt x="12" y="230"/>
                </a:lnTo>
                <a:lnTo>
                  <a:pt x="4" y="272"/>
                </a:lnTo>
                <a:lnTo>
                  <a:pt x="0" y="316"/>
                </a:lnTo>
                <a:lnTo>
                  <a:pt x="0" y="360"/>
                </a:lnTo>
                <a:lnTo>
                  <a:pt x="0" y="406"/>
                </a:lnTo>
                <a:lnTo>
                  <a:pt x="4" y="448"/>
                </a:lnTo>
                <a:lnTo>
                  <a:pt x="12" y="490"/>
                </a:lnTo>
                <a:lnTo>
                  <a:pt x="20" y="530"/>
                </a:lnTo>
                <a:lnTo>
                  <a:pt x="32" y="566"/>
                </a:lnTo>
                <a:lnTo>
                  <a:pt x="44" y="600"/>
                </a:lnTo>
                <a:lnTo>
                  <a:pt x="60" y="630"/>
                </a:lnTo>
                <a:lnTo>
                  <a:pt x="76" y="656"/>
                </a:lnTo>
                <a:lnTo>
                  <a:pt x="88" y="670"/>
                </a:lnTo>
                <a:lnTo>
                  <a:pt x="100" y="682"/>
                </a:lnTo>
                <a:lnTo>
                  <a:pt x="112" y="694"/>
                </a:lnTo>
                <a:lnTo>
                  <a:pt x="124" y="704"/>
                </a:lnTo>
                <a:lnTo>
                  <a:pt x="138" y="710"/>
                </a:lnTo>
                <a:lnTo>
                  <a:pt x="152" y="716"/>
                </a:lnTo>
                <a:lnTo>
                  <a:pt x="166" y="720"/>
                </a:lnTo>
                <a:lnTo>
                  <a:pt x="180" y="720"/>
                </a:lnTo>
                <a:lnTo>
                  <a:pt x="194" y="720"/>
                </a:lnTo>
                <a:lnTo>
                  <a:pt x="208" y="716"/>
                </a:lnTo>
                <a:lnTo>
                  <a:pt x="224" y="708"/>
                </a:lnTo>
                <a:lnTo>
                  <a:pt x="492" y="596"/>
                </a:lnTo>
                <a:lnTo>
                  <a:pt x="482" y="600"/>
                </a:lnTo>
                <a:lnTo>
                  <a:pt x="472" y="600"/>
                </a:lnTo>
                <a:close/>
              </a:path>
            </a:pathLst>
          </a:custGeom>
          <a:solidFill>
            <a:srgbClr val="0099FF"/>
          </a:solidFill>
          <a:ln w="12700">
            <a:solidFill>
              <a:schemeClr val="bg1"/>
            </a:solidFill>
            <a:prstDash val="solid"/>
            <a:round/>
            <a:headEnd/>
            <a:tailEnd/>
          </a:ln>
        </p:spPr>
        <p:txBody>
          <a:bodyPr/>
          <a:lstStyle/>
          <a:p>
            <a:endParaRPr lang="en-GB"/>
          </a:p>
        </p:txBody>
      </p:sp>
      <p:sp>
        <p:nvSpPr>
          <p:cNvPr id="9227" name="Freeform 12"/>
          <p:cNvSpPr>
            <a:spLocks/>
          </p:cNvSpPr>
          <p:nvPr/>
        </p:nvSpPr>
        <p:spPr bwMode="auto">
          <a:xfrm>
            <a:off x="6335713" y="3536950"/>
            <a:ext cx="673100" cy="762000"/>
          </a:xfrm>
          <a:custGeom>
            <a:avLst/>
            <a:gdLst>
              <a:gd name="T0" fmla="*/ 654050 w 424"/>
              <a:gd name="T1" fmla="*/ 571500 h 480"/>
              <a:gd name="T2" fmla="*/ 635000 w 424"/>
              <a:gd name="T3" fmla="*/ 568325 h 480"/>
              <a:gd name="T4" fmla="*/ 600075 w 424"/>
              <a:gd name="T5" fmla="*/ 539750 h 480"/>
              <a:gd name="T6" fmla="*/ 574675 w 424"/>
              <a:gd name="T7" fmla="*/ 488950 h 480"/>
              <a:gd name="T8" fmla="*/ 558800 w 424"/>
              <a:gd name="T9" fmla="*/ 419100 h 480"/>
              <a:gd name="T10" fmla="*/ 558800 w 424"/>
              <a:gd name="T11" fmla="*/ 381000 h 480"/>
              <a:gd name="T12" fmla="*/ 565150 w 424"/>
              <a:gd name="T13" fmla="*/ 307975 h 480"/>
              <a:gd name="T14" fmla="*/ 587375 w 424"/>
              <a:gd name="T15" fmla="*/ 247650 h 480"/>
              <a:gd name="T16" fmla="*/ 615950 w 424"/>
              <a:gd name="T17" fmla="*/ 206375 h 480"/>
              <a:gd name="T18" fmla="*/ 644525 w 424"/>
              <a:gd name="T19" fmla="*/ 193675 h 480"/>
              <a:gd name="T20" fmla="*/ 654050 w 424"/>
              <a:gd name="T21" fmla="*/ 190500 h 480"/>
              <a:gd name="T22" fmla="*/ 241300 w 424"/>
              <a:gd name="T23" fmla="*/ 15875 h 480"/>
              <a:gd name="T24" fmla="*/ 215900 w 424"/>
              <a:gd name="T25" fmla="*/ 3175 h 480"/>
              <a:gd name="T26" fmla="*/ 190500 w 424"/>
              <a:gd name="T27" fmla="*/ 0 h 480"/>
              <a:gd name="T28" fmla="*/ 158750 w 424"/>
              <a:gd name="T29" fmla="*/ 6350 h 480"/>
              <a:gd name="T30" fmla="*/ 127000 w 424"/>
              <a:gd name="T31" fmla="*/ 22225 h 480"/>
              <a:gd name="T32" fmla="*/ 98425 w 424"/>
              <a:gd name="T33" fmla="*/ 44450 h 480"/>
              <a:gd name="T34" fmla="*/ 50800 w 424"/>
              <a:gd name="T35" fmla="*/ 120650 h 480"/>
              <a:gd name="T36" fmla="*/ 15875 w 424"/>
              <a:gd name="T37" fmla="*/ 219075 h 480"/>
              <a:gd name="T38" fmla="*/ 6350 w 424"/>
              <a:gd name="T39" fmla="*/ 276225 h 480"/>
              <a:gd name="T40" fmla="*/ 0 w 424"/>
              <a:gd name="T41" fmla="*/ 381000 h 480"/>
              <a:gd name="T42" fmla="*/ 0 w 424"/>
              <a:gd name="T43" fmla="*/ 434975 h 480"/>
              <a:gd name="T44" fmla="*/ 6350 w 424"/>
              <a:gd name="T45" fmla="*/ 485775 h 480"/>
              <a:gd name="T46" fmla="*/ 31750 w 424"/>
              <a:gd name="T47" fmla="*/ 596900 h 480"/>
              <a:gd name="T48" fmla="*/ 73025 w 424"/>
              <a:gd name="T49" fmla="*/ 685800 h 480"/>
              <a:gd name="T50" fmla="*/ 114300 w 424"/>
              <a:gd name="T51" fmla="*/ 730250 h 480"/>
              <a:gd name="T52" fmla="*/ 142875 w 424"/>
              <a:gd name="T53" fmla="*/ 749300 h 480"/>
              <a:gd name="T54" fmla="*/ 174625 w 424"/>
              <a:gd name="T55" fmla="*/ 762000 h 480"/>
              <a:gd name="T56" fmla="*/ 190500 w 424"/>
              <a:gd name="T57" fmla="*/ 762000 h 480"/>
              <a:gd name="T58" fmla="*/ 222250 w 424"/>
              <a:gd name="T59" fmla="*/ 755650 h 480"/>
              <a:gd name="T60" fmla="*/ 673100 w 424"/>
              <a:gd name="T61" fmla="*/ 568325 h 480"/>
              <a:gd name="T62" fmla="*/ 673100 w 424"/>
              <a:gd name="T63" fmla="*/ 568325 h 480"/>
              <a:gd name="T64" fmla="*/ 654050 w 424"/>
              <a:gd name="T65" fmla="*/ 571500 h 48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24" h="480">
                <a:moveTo>
                  <a:pt x="412" y="360"/>
                </a:moveTo>
                <a:lnTo>
                  <a:pt x="412" y="360"/>
                </a:lnTo>
                <a:lnTo>
                  <a:pt x="406" y="360"/>
                </a:lnTo>
                <a:lnTo>
                  <a:pt x="400" y="358"/>
                </a:lnTo>
                <a:lnTo>
                  <a:pt x="388" y="350"/>
                </a:lnTo>
                <a:lnTo>
                  <a:pt x="378" y="340"/>
                </a:lnTo>
                <a:lnTo>
                  <a:pt x="370" y="326"/>
                </a:lnTo>
                <a:lnTo>
                  <a:pt x="362" y="308"/>
                </a:lnTo>
                <a:lnTo>
                  <a:pt x="356" y="288"/>
                </a:lnTo>
                <a:lnTo>
                  <a:pt x="352" y="264"/>
                </a:lnTo>
                <a:lnTo>
                  <a:pt x="352" y="240"/>
                </a:lnTo>
                <a:lnTo>
                  <a:pt x="352" y="216"/>
                </a:lnTo>
                <a:lnTo>
                  <a:pt x="356" y="194"/>
                </a:lnTo>
                <a:lnTo>
                  <a:pt x="362" y="174"/>
                </a:lnTo>
                <a:lnTo>
                  <a:pt x="370" y="156"/>
                </a:lnTo>
                <a:lnTo>
                  <a:pt x="378" y="140"/>
                </a:lnTo>
                <a:lnTo>
                  <a:pt x="388" y="130"/>
                </a:lnTo>
                <a:lnTo>
                  <a:pt x="400" y="122"/>
                </a:lnTo>
                <a:lnTo>
                  <a:pt x="406" y="122"/>
                </a:lnTo>
                <a:lnTo>
                  <a:pt x="412" y="120"/>
                </a:lnTo>
                <a:lnTo>
                  <a:pt x="420" y="122"/>
                </a:lnTo>
                <a:lnTo>
                  <a:pt x="152" y="10"/>
                </a:lnTo>
                <a:lnTo>
                  <a:pt x="136" y="2"/>
                </a:lnTo>
                <a:lnTo>
                  <a:pt x="120" y="0"/>
                </a:lnTo>
                <a:lnTo>
                  <a:pt x="110" y="2"/>
                </a:lnTo>
                <a:lnTo>
                  <a:pt x="100" y="4"/>
                </a:lnTo>
                <a:lnTo>
                  <a:pt x="90" y="8"/>
                </a:lnTo>
                <a:lnTo>
                  <a:pt x="80" y="14"/>
                </a:lnTo>
                <a:lnTo>
                  <a:pt x="72" y="20"/>
                </a:lnTo>
                <a:lnTo>
                  <a:pt x="62" y="28"/>
                </a:lnTo>
                <a:lnTo>
                  <a:pt x="46" y="50"/>
                </a:lnTo>
                <a:lnTo>
                  <a:pt x="32" y="76"/>
                </a:lnTo>
                <a:lnTo>
                  <a:pt x="20" y="104"/>
                </a:lnTo>
                <a:lnTo>
                  <a:pt x="10" y="138"/>
                </a:lnTo>
                <a:lnTo>
                  <a:pt x="4" y="174"/>
                </a:lnTo>
                <a:lnTo>
                  <a:pt x="0" y="206"/>
                </a:lnTo>
                <a:lnTo>
                  <a:pt x="0" y="240"/>
                </a:lnTo>
                <a:lnTo>
                  <a:pt x="0" y="274"/>
                </a:lnTo>
                <a:lnTo>
                  <a:pt x="4" y="306"/>
                </a:lnTo>
                <a:lnTo>
                  <a:pt x="10" y="342"/>
                </a:lnTo>
                <a:lnTo>
                  <a:pt x="20" y="376"/>
                </a:lnTo>
                <a:lnTo>
                  <a:pt x="32" y="406"/>
                </a:lnTo>
                <a:lnTo>
                  <a:pt x="46" y="432"/>
                </a:lnTo>
                <a:lnTo>
                  <a:pt x="62" y="452"/>
                </a:lnTo>
                <a:lnTo>
                  <a:pt x="72" y="460"/>
                </a:lnTo>
                <a:lnTo>
                  <a:pt x="80" y="468"/>
                </a:lnTo>
                <a:lnTo>
                  <a:pt x="90" y="472"/>
                </a:lnTo>
                <a:lnTo>
                  <a:pt x="100" y="478"/>
                </a:lnTo>
                <a:lnTo>
                  <a:pt x="110" y="480"/>
                </a:lnTo>
                <a:lnTo>
                  <a:pt x="120" y="480"/>
                </a:lnTo>
                <a:lnTo>
                  <a:pt x="130" y="480"/>
                </a:lnTo>
                <a:lnTo>
                  <a:pt x="140" y="476"/>
                </a:lnTo>
                <a:lnTo>
                  <a:pt x="148" y="474"/>
                </a:lnTo>
                <a:lnTo>
                  <a:pt x="424" y="358"/>
                </a:lnTo>
                <a:lnTo>
                  <a:pt x="412" y="360"/>
                </a:lnTo>
                <a:close/>
              </a:path>
            </a:pathLst>
          </a:custGeom>
          <a:solidFill>
            <a:srgbClr val="0099FF"/>
          </a:solidFill>
          <a:ln w="12700">
            <a:solidFill>
              <a:schemeClr val="bg1"/>
            </a:solidFill>
            <a:prstDash val="solid"/>
            <a:round/>
            <a:headEnd/>
            <a:tailEnd/>
          </a:ln>
        </p:spPr>
        <p:txBody>
          <a:bodyPr/>
          <a:lstStyle/>
          <a:p>
            <a:endParaRPr lang="en-GB"/>
          </a:p>
        </p:txBody>
      </p:sp>
      <p:grpSp>
        <p:nvGrpSpPr>
          <p:cNvPr id="9228" name="Group 20"/>
          <p:cNvGrpSpPr>
            <a:grpSpLocks/>
          </p:cNvGrpSpPr>
          <p:nvPr/>
        </p:nvGrpSpPr>
        <p:grpSpPr bwMode="auto">
          <a:xfrm rot="10800000">
            <a:off x="6891338" y="3717925"/>
            <a:ext cx="1098550" cy="400050"/>
            <a:chOff x="4341" y="2342"/>
            <a:chExt cx="692" cy="252"/>
          </a:xfrm>
        </p:grpSpPr>
        <p:sp>
          <p:nvSpPr>
            <p:cNvPr id="9229" name="Freeform 18"/>
            <p:cNvSpPr>
              <a:spLocks/>
            </p:cNvSpPr>
            <p:nvPr/>
          </p:nvSpPr>
          <p:spPr bwMode="auto">
            <a:xfrm>
              <a:off x="4341" y="2342"/>
              <a:ext cx="120" cy="252"/>
            </a:xfrm>
            <a:custGeom>
              <a:avLst/>
              <a:gdLst>
                <a:gd name="T0" fmla="*/ 64 w 120"/>
                <a:gd name="T1" fmla="*/ 0 h 252"/>
                <a:gd name="T2" fmla="*/ 64 w 120"/>
                <a:gd name="T3" fmla="*/ 0 h 252"/>
                <a:gd name="T4" fmla="*/ 60 w 120"/>
                <a:gd name="T5" fmla="*/ 0 h 252"/>
                <a:gd name="T6" fmla="*/ 60 w 120"/>
                <a:gd name="T7" fmla="*/ 0 h 252"/>
                <a:gd name="T8" fmla="*/ 54 w 120"/>
                <a:gd name="T9" fmla="*/ 0 h 252"/>
                <a:gd name="T10" fmla="*/ 48 w 120"/>
                <a:gd name="T11" fmla="*/ 2 h 252"/>
                <a:gd name="T12" fmla="*/ 36 w 120"/>
                <a:gd name="T13" fmla="*/ 9 h 252"/>
                <a:gd name="T14" fmla="*/ 26 w 120"/>
                <a:gd name="T15" fmla="*/ 21 h 252"/>
                <a:gd name="T16" fmla="*/ 18 w 120"/>
                <a:gd name="T17" fmla="*/ 36 h 252"/>
                <a:gd name="T18" fmla="*/ 10 w 120"/>
                <a:gd name="T19" fmla="*/ 55 h 252"/>
                <a:gd name="T20" fmla="*/ 4 w 120"/>
                <a:gd name="T21" fmla="*/ 76 h 252"/>
                <a:gd name="T22" fmla="*/ 2 w 120"/>
                <a:gd name="T23" fmla="*/ 99 h 252"/>
                <a:gd name="T24" fmla="*/ 0 w 120"/>
                <a:gd name="T25" fmla="*/ 126 h 252"/>
                <a:gd name="T26" fmla="*/ 0 w 120"/>
                <a:gd name="T27" fmla="*/ 126 h 252"/>
                <a:gd name="T28" fmla="*/ 2 w 120"/>
                <a:gd name="T29" fmla="*/ 151 h 252"/>
                <a:gd name="T30" fmla="*/ 4 w 120"/>
                <a:gd name="T31" fmla="*/ 174 h 252"/>
                <a:gd name="T32" fmla="*/ 10 w 120"/>
                <a:gd name="T33" fmla="*/ 195 h 252"/>
                <a:gd name="T34" fmla="*/ 18 w 120"/>
                <a:gd name="T35" fmla="*/ 214 h 252"/>
                <a:gd name="T36" fmla="*/ 26 w 120"/>
                <a:gd name="T37" fmla="*/ 229 h 252"/>
                <a:gd name="T38" fmla="*/ 36 w 120"/>
                <a:gd name="T39" fmla="*/ 241 h 252"/>
                <a:gd name="T40" fmla="*/ 48 w 120"/>
                <a:gd name="T41" fmla="*/ 248 h 252"/>
                <a:gd name="T42" fmla="*/ 54 w 120"/>
                <a:gd name="T43" fmla="*/ 250 h 252"/>
                <a:gd name="T44" fmla="*/ 60 w 120"/>
                <a:gd name="T45" fmla="*/ 252 h 252"/>
                <a:gd name="T46" fmla="*/ 60 w 120"/>
                <a:gd name="T47" fmla="*/ 252 h 252"/>
                <a:gd name="T48" fmla="*/ 64 w 120"/>
                <a:gd name="T49" fmla="*/ 250 h 252"/>
                <a:gd name="T50" fmla="*/ 64 w 120"/>
                <a:gd name="T51" fmla="*/ 250 h 252"/>
                <a:gd name="T52" fmla="*/ 76 w 120"/>
                <a:gd name="T53" fmla="*/ 248 h 252"/>
                <a:gd name="T54" fmla="*/ 86 w 120"/>
                <a:gd name="T55" fmla="*/ 239 h 252"/>
                <a:gd name="T56" fmla="*/ 96 w 120"/>
                <a:gd name="T57" fmla="*/ 227 h 252"/>
                <a:gd name="T58" fmla="*/ 104 w 120"/>
                <a:gd name="T59" fmla="*/ 212 h 252"/>
                <a:gd name="T60" fmla="*/ 110 w 120"/>
                <a:gd name="T61" fmla="*/ 193 h 252"/>
                <a:gd name="T62" fmla="*/ 116 w 120"/>
                <a:gd name="T63" fmla="*/ 172 h 252"/>
                <a:gd name="T64" fmla="*/ 118 w 120"/>
                <a:gd name="T65" fmla="*/ 149 h 252"/>
                <a:gd name="T66" fmla="*/ 120 w 120"/>
                <a:gd name="T67" fmla="*/ 126 h 252"/>
                <a:gd name="T68" fmla="*/ 120 w 120"/>
                <a:gd name="T69" fmla="*/ 126 h 252"/>
                <a:gd name="T70" fmla="*/ 118 w 120"/>
                <a:gd name="T71" fmla="*/ 101 h 252"/>
                <a:gd name="T72" fmla="*/ 116 w 120"/>
                <a:gd name="T73" fmla="*/ 78 h 252"/>
                <a:gd name="T74" fmla="*/ 110 w 120"/>
                <a:gd name="T75" fmla="*/ 57 h 252"/>
                <a:gd name="T76" fmla="*/ 104 w 120"/>
                <a:gd name="T77" fmla="*/ 40 h 252"/>
                <a:gd name="T78" fmla="*/ 96 w 120"/>
                <a:gd name="T79" fmla="*/ 23 h 252"/>
                <a:gd name="T80" fmla="*/ 86 w 120"/>
                <a:gd name="T81" fmla="*/ 13 h 252"/>
                <a:gd name="T82" fmla="*/ 76 w 120"/>
                <a:gd name="T83" fmla="*/ 4 h 252"/>
                <a:gd name="T84" fmla="*/ 64 w 120"/>
                <a:gd name="T85" fmla="*/ 0 h 252"/>
                <a:gd name="T86" fmla="*/ 64 w 120"/>
                <a:gd name="T87" fmla="*/ 0 h 25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20" h="252">
                  <a:moveTo>
                    <a:pt x="64" y="0"/>
                  </a:moveTo>
                  <a:lnTo>
                    <a:pt x="64" y="0"/>
                  </a:lnTo>
                  <a:lnTo>
                    <a:pt x="60" y="0"/>
                  </a:lnTo>
                  <a:lnTo>
                    <a:pt x="54" y="0"/>
                  </a:lnTo>
                  <a:lnTo>
                    <a:pt x="48" y="2"/>
                  </a:lnTo>
                  <a:lnTo>
                    <a:pt x="36" y="9"/>
                  </a:lnTo>
                  <a:lnTo>
                    <a:pt x="26" y="21"/>
                  </a:lnTo>
                  <a:lnTo>
                    <a:pt x="18" y="36"/>
                  </a:lnTo>
                  <a:lnTo>
                    <a:pt x="10" y="55"/>
                  </a:lnTo>
                  <a:lnTo>
                    <a:pt x="4" y="76"/>
                  </a:lnTo>
                  <a:lnTo>
                    <a:pt x="2" y="99"/>
                  </a:lnTo>
                  <a:lnTo>
                    <a:pt x="0" y="126"/>
                  </a:lnTo>
                  <a:lnTo>
                    <a:pt x="2" y="151"/>
                  </a:lnTo>
                  <a:lnTo>
                    <a:pt x="4" y="174"/>
                  </a:lnTo>
                  <a:lnTo>
                    <a:pt x="10" y="195"/>
                  </a:lnTo>
                  <a:lnTo>
                    <a:pt x="18" y="214"/>
                  </a:lnTo>
                  <a:lnTo>
                    <a:pt x="26" y="229"/>
                  </a:lnTo>
                  <a:lnTo>
                    <a:pt x="36" y="241"/>
                  </a:lnTo>
                  <a:lnTo>
                    <a:pt x="48" y="248"/>
                  </a:lnTo>
                  <a:lnTo>
                    <a:pt x="54" y="250"/>
                  </a:lnTo>
                  <a:lnTo>
                    <a:pt x="60" y="252"/>
                  </a:lnTo>
                  <a:lnTo>
                    <a:pt x="64" y="250"/>
                  </a:lnTo>
                  <a:lnTo>
                    <a:pt x="76" y="248"/>
                  </a:lnTo>
                  <a:lnTo>
                    <a:pt x="86" y="239"/>
                  </a:lnTo>
                  <a:lnTo>
                    <a:pt x="96" y="227"/>
                  </a:lnTo>
                  <a:lnTo>
                    <a:pt x="104" y="212"/>
                  </a:lnTo>
                  <a:lnTo>
                    <a:pt x="110" y="193"/>
                  </a:lnTo>
                  <a:lnTo>
                    <a:pt x="116" y="172"/>
                  </a:lnTo>
                  <a:lnTo>
                    <a:pt x="118" y="149"/>
                  </a:lnTo>
                  <a:lnTo>
                    <a:pt x="120" y="126"/>
                  </a:lnTo>
                  <a:lnTo>
                    <a:pt x="118" y="101"/>
                  </a:lnTo>
                  <a:lnTo>
                    <a:pt x="116" y="78"/>
                  </a:lnTo>
                  <a:lnTo>
                    <a:pt x="110" y="57"/>
                  </a:lnTo>
                  <a:lnTo>
                    <a:pt x="104" y="40"/>
                  </a:lnTo>
                  <a:lnTo>
                    <a:pt x="96" y="23"/>
                  </a:lnTo>
                  <a:lnTo>
                    <a:pt x="86" y="13"/>
                  </a:lnTo>
                  <a:lnTo>
                    <a:pt x="76" y="4"/>
                  </a:lnTo>
                  <a:lnTo>
                    <a:pt x="64" y="0"/>
                  </a:lnTo>
                  <a:close/>
                </a:path>
              </a:pathLst>
            </a:custGeom>
            <a:solidFill>
              <a:srgbClr val="0099FF"/>
            </a:solidFill>
            <a:ln w="12700"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9230" name="Freeform 19"/>
            <p:cNvSpPr>
              <a:spLocks/>
            </p:cNvSpPr>
            <p:nvPr/>
          </p:nvSpPr>
          <p:spPr bwMode="auto">
            <a:xfrm>
              <a:off x="4405" y="2342"/>
              <a:ext cx="628" cy="252"/>
            </a:xfrm>
            <a:custGeom>
              <a:avLst/>
              <a:gdLst>
                <a:gd name="T0" fmla="*/ 568 w 628"/>
                <a:gd name="T1" fmla="*/ 0 h 252"/>
                <a:gd name="T2" fmla="*/ 0 w 628"/>
                <a:gd name="T3" fmla="*/ 0 h 252"/>
                <a:gd name="T4" fmla="*/ 0 w 628"/>
                <a:gd name="T5" fmla="*/ 0 h 252"/>
                <a:gd name="T6" fmla="*/ 0 w 628"/>
                <a:gd name="T7" fmla="*/ 0 h 252"/>
                <a:gd name="T8" fmla="*/ 12 w 628"/>
                <a:gd name="T9" fmla="*/ 4 h 252"/>
                <a:gd name="T10" fmla="*/ 22 w 628"/>
                <a:gd name="T11" fmla="*/ 13 h 252"/>
                <a:gd name="T12" fmla="*/ 32 w 628"/>
                <a:gd name="T13" fmla="*/ 23 h 252"/>
                <a:gd name="T14" fmla="*/ 40 w 628"/>
                <a:gd name="T15" fmla="*/ 40 h 252"/>
                <a:gd name="T16" fmla="*/ 46 w 628"/>
                <a:gd name="T17" fmla="*/ 57 h 252"/>
                <a:gd name="T18" fmla="*/ 52 w 628"/>
                <a:gd name="T19" fmla="*/ 78 h 252"/>
                <a:gd name="T20" fmla="*/ 54 w 628"/>
                <a:gd name="T21" fmla="*/ 101 h 252"/>
                <a:gd name="T22" fmla="*/ 56 w 628"/>
                <a:gd name="T23" fmla="*/ 126 h 252"/>
                <a:gd name="T24" fmla="*/ 56 w 628"/>
                <a:gd name="T25" fmla="*/ 126 h 252"/>
                <a:gd name="T26" fmla="*/ 54 w 628"/>
                <a:gd name="T27" fmla="*/ 149 h 252"/>
                <a:gd name="T28" fmla="*/ 52 w 628"/>
                <a:gd name="T29" fmla="*/ 172 h 252"/>
                <a:gd name="T30" fmla="*/ 46 w 628"/>
                <a:gd name="T31" fmla="*/ 193 h 252"/>
                <a:gd name="T32" fmla="*/ 40 w 628"/>
                <a:gd name="T33" fmla="*/ 212 h 252"/>
                <a:gd name="T34" fmla="*/ 32 w 628"/>
                <a:gd name="T35" fmla="*/ 227 h 252"/>
                <a:gd name="T36" fmla="*/ 22 w 628"/>
                <a:gd name="T37" fmla="*/ 239 h 252"/>
                <a:gd name="T38" fmla="*/ 12 w 628"/>
                <a:gd name="T39" fmla="*/ 248 h 252"/>
                <a:gd name="T40" fmla="*/ 0 w 628"/>
                <a:gd name="T41" fmla="*/ 250 h 252"/>
                <a:gd name="T42" fmla="*/ 0 w 628"/>
                <a:gd name="T43" fmla="*/ 252 h 252"/>
                <a:gd name="T44" fmla="*/ 568 w 628"/>
                <a:gd name="T45" fmla="*/ 252 h 252"/>
                <a:gd name="T46" fmla="*/ 568 w 628"/>
                <a:gd name="T47" fmla="*/ 252 h 252"/>
                <a:gd name="T48" fmla="*/ 574 w 628"/>
                <a:gd name="T49" fmla="*/ 250 h 252"/>
                <a:gd name="T50" fmla="*/ 580 w 628"/>
                <a:gd name="T51" fmla="*/ 248 h 252"/>
                <a:gd name="T52" fmla="*/ 592 w 628"/>
                <a:gd name="T53" fmla="*/ 241 h 252"/>
                <a:gd name="T54" fmla="*/ 602 w 628"/>
                <a:gd name="T55" fmla="*/ 229 h 252"/>
                <a:gd name="T56" fmla="*/ 610 w 628"/>
                <a:gd name="T57" fmla="*/ 214 h 252"/>
                <a:gd name="T58" fmla="*/ 618 w 628"/>
                <a:gd name="T59" fmla="*/ 195 h 252"/>
                <a:gd name="T60" fmla="*/ 624 w 628"/>
                <a:gd name="T61" fmla="*/ 174 h 252"/>
                <a:gd name="T62" fmla="*/ 626 w 628"/>
                <a:gd name="T63" fmla="*/ 151 h 252"/>
                <a:gd name="T64" fmla="*/ 628 w 628"/>
                <a:gd name="T65" fmla="*/ 126 h 252"/>
                <a:gd name="T66" fmla="*/ 628 w 628"/>
                <a:gd name="T67" fmla="*/ 126 h 252"/>
                <a:gd name="T68" fmla="*/ 626 w 628"/>
                <a:gd name="T69" fmla="*/ 99 h 252"/>
                <a:gd name="T70" fmla="*/ 624 w 628"/>
                <a:gd name="T71" fmla="*/ 76 h 252"/>
                <a:gd name="T72" fmla="*/ 618 w 628"/>
                <a:gd name="T73" fmla="*/ 55 h 252"/>
                <a:gd name="T74" fmla="*/ 610 w 628"/>
                <a:gd name="T75" fmla="*/ 36 h 252"/>
                <a:gd name="T76" fmla="*/ 602 w 628"/>
                <a:gd name="T77" fmla="*/ 21 h 252"/>
                <a:gd name="T78" fmla="*/ 592 w 628"/>
                <a:gd name="T79" fmla="*/ 9 h 252"/>
                <a:gd name="T80" fmla="*/ 580 w 628"/>
                <a:gd name="T81" fmla="*/ 2 h 252"/>
                <a:gd name="T82" fmla="*/ 574 w 628"/>
                <a:gd name="T83" fmla="*/ 0 h 252"/>
                <a:gd name="T84" fmla="*/ 568 w 628"/>
                <a:gd name="T85" fmla="*/ 0 h 252"/>
                <a:gd name="T86" fmla="*/ 568 w 628"/>
                <a:gd name="T87" fmla="*/ 0 h 25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628" h="252">
                  <a:moveTo>
                    <a:pt x="568" y="0"/>
                  </a:moveTo>
                  <a:lnTo>
                    <a:pt x="0" y="0"/>
                  </a:lnTo>
                  <a:lnTo>
                    <a:pt x="12" y="4"/>
                  </a:lnTo>
                  <a:lnTo>
                    <a:pt x="22" y="13"/>
                  </a:lnTo>
                  <a:lnTo>
                    <a:pt x="32" y="23"/>
                  </a:lnTo>
                  <a:lnTo>
                    <a:pt x="40" y="40"/>
                  </a:lnTo>
                  <a:lnTo>
                    <a:pt x="46" y="57"/>
                  </a:lnTo>
                  <a:lnTo>
                    <a:pt x="52" y="78"/>
                  </a:lnTo>
                  <a:lnTo>
                    <a:pt x="54" y="101"/>
                  </a:lnTo>
                  <a:lnTo>
                    <a:pt x="56" y="126"/>
                  </a:lnTo>
                  <a:lnTo>
                    <a:pt x="54" y="149"/>
                  </a:lnTo>
                  <a:lnTo>
                    <a:pt x="52" y="172"/>
                  </a:lnTo>
                  <a:lnTo>
                    <a:pt x="46" y="193"/>
                  </a:lnTo>
                  <a:lnTo>
                    <a:pt x="40" y="212"/>
                  </a:lnTo>
                  <a:lnTo>
                    <a:pt x="32" y="227"/>
                  </a:lnTo>
                  <a:lnTo>
                    <a:pt x="22" y="239"/>
                  </a:lnTo>
                  <a:lnTo>
                    <a:pt x="12" y="248"/>
                  </a:lnTo>
                  <a:lnTo>
                    <a:pt x="0" y="250"/>
                  </a:lnTo>
                  <a:lnTo>
                    <a:pt x="0" y="252"/>
                  </a:lnTo>
                  <a:lnTo>
                    <a:pt x="568" y="252"/>
                  </a:lnTo>
                  <a:lnTo>
                    <a:pt x="574" y="250"/>
                  </a:lnTo>
                  <a:lnTo>
                    <a:pt x="580" y="248"/>
                  </a:lnTo>
                  <a:lnTo>
                    <a:pt x="592" y="241"/>
                  </a:lnTo>
                  <a:lnTo>
                    <a:pt x="602" y="229"/>
                  </a:lnTo>
                  <a:lnTo>
                    <a:pt x="610" y="214"/>
                  </a:lnTo>
                  <a:lnTo>
                    <a:pt x="618" y="195"/>
                  </a:lnTo>
                  <a:lnTo>
                    <a:pt x="624" y="174"/>
                  </a:lnTo>
                  <a:lnTo>
                    <a:pt x="626" y="151"/>
                  </a:lnTo>
                  <a:lnTo>
                    <a:pt x="628" y="126"/>
                  </a:lnTo>
                  <a:lnTo>
                    <a:pt x="626" y="99"/>
                  </a:lnTo>
                  <a:lnTo>
                    <a:pt x="624" y="76"/>
                  </a:lnTo>
                  <a:lnTo>
                    <a:pt x="618" y="55"/>
                  </a:lnTo>
                  <a:lnTo>
                    <a:pt x="610" y="36"/>
                  </a:lnTo>
                  <a:lnTo>
                    <a:pt x="602" y="21"/>
                  </a:lnTo>
                  <a:lnTo>
                    <a:pt x="592" y="9"/>
                  </a:lnTo>
                  <a:lnTo>
                    <a:pt x="580" y="2"/>
                  </a:lnTo>
                  <a:lnTo>
                    <a:pt x="574" y="0"/>
                  </a:lnTo>
                  <a:lnTo>
                    <a:pt x="568" y="0"/>
                  </a:lnTo>
                  <a:close/>
                </a:path>
              </a:pathLst>
            </a:custGeom>
            <a:solidFill>
              <a:srgbClr val="0099FF"/>
            </a:solidFill>
            <a:ln w="12700"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title"/>
          </p:nvPr>
        </p:nvSpPr>
        <p:spPr/>
        <p:txBody>
          <a:bodyPr/>
          <a:lstStyle/>
          <a:p>
            <a:pPr eaLnBrk="1" hangingPunct="1"/>
            <a:r>
              <a:rPr lang="en-GB" altLang="en-US" smtClean="0"/>
              <a:t>Horizontal cone</a:t>
            </a:r>
          </a:p>
        </p:txBody>
      </p:sp>
      <p:grpSp>
        <p:nvGrpSpPr>
          <p:cNvPr id="11267" name="Group 19"/>
          <p:cNvGrpSpPr>
            <a:grpSpLocks/>
          </p:cNvGrpSpPr>
          <p:nvPr/>
        </p:nvGrpSpPr>
        <p:grpSpPr bwMode="auto">
          <a:xfrm>
            <a:off x="1862138" y="2012950"/>
            <a:ext cx="5591175" cy="3810000"/>
            <a:chOff x="1173" y="1268"/>
            <a:chExt cx="3522" cy="2400"/>
          </a:xfrm>
        </p:grpSpPr>
        <p:sp>
          <p:nvSpPr>
            <p:cNvPr id="11268" name="Freeform 8"/>
            <p:cNvSpPr>
              <a:spLocks/>
            </p:cNvSpPr>
            <p:nvPr/>
          </p:nvSpPr>
          <p:spPr bwMode="auto">
            <a:xfrm>
              <a:off x="1173" y="1268"/>
              <a:ext cx="970" cy="2400"/>
            </a:xfrm>
            <a:custGeom>
              <a:avLst/>
              <a:gdLst>
                <a:gd name="T0" fmla="*/ 862 w 970"/>
                <a:gd name="T1" fmla="*/ 2278 h 2400"/>
                <a:gd name="T2" fmla="*/ 814 w 970"/>
                <a:gd name="T3" fmla="*/ 2270 h 2400"/>
                <a:gd name="T4" fmla="*/ 742 w 970"/>
                <a:gd name="T5" fmla="*/ 2238 h 2400"/>
                <a:gd name="T6" fmla="*/ 676 w 970"/>
                <a:gd name="T7" fmla="*/ 2190 h 2400"/>
                <a:gd name="T8" fmla="*/ 608 w 970"/>
                <a:gd name="T9" fmla="*/ 2118 h 2400"/>
                <a:gd name="T10" fmla="*/ 516 w 970"/>
                <a:gd name="T11" fmla="*/ 1976 h 2400"/>
                <a:gd name="T12" fmla="*/ 442 w 970"/>
                <a:gd name="T13" fmla="*/ 1800 h 2400"/>
                <a:gd name="T14" fmla="*/ 388 w 970"/>
                <a:gd name="T15" fmla="*/ 1592 h 2400"/>
                <a:gd name="T16" fmla="*/ 358 w 970"/>
                <a:gd name="T17" fmla="*/ 1364 h 2400"/>
                <a:gd name="T18" fmla="*/ 352 w 970"/>
                <a:gd name="T19" fmla="*/ 1200 h 2400"/>
                <a:gd name="T20" fmla="*/ 366 w 970"/>
                <a:gd name="T21" fmla="*/ 958 h 2400"/>
                <a:gd name="T22" fmla="*/ 404 w 970"/>
                <a:gd name="T23" fmla="*/ 736 h 2400"/>
                <a:gd name="T24" fmla="*/ 464 w 970"/>
                <a:gd name="T25" fmla="*/ 540 h 2400"/>
                <a:gd name="T26" fmla="*/ 544 w 970"/>
                <a:gd name="T27" fmla="*/ 374 h 2400"/>
                <a:gd name="T28" fmla="*/ 640 w 970"/>
                <a:gd name="T29" fmla="*/ 244 h 2400"/>
                <a:gd name="T30" fmla="*/ 698 w 970"/>
                <a:gd name="T31" fmla="*/ 192 h 2400"/>
                <a:gd name="T32" fmla="*/ 766 w 970"/>
                <a:gd name="T33" fmla="*/ 150 h 2400"/>
                <a:gd name="T34" fmla="*/ 838 w 970"/>
                <a:gd name="T35" fmla="*/ 126 h 2400"/>
                <a:gd name="T36" fmla="*/ 892 w 970"/>
                <a:gd name="T37" fmla="*/ 120 h 2400"/>
                <a:gd name="T38" fmla="*/ 930 w 970"/>
                <a:gd name="T39" fmla="*/ 124 h 2400"/>
                <a:gd name="T40" fmla="*/ 764 w 970"/>
                <a:gd name="T41" fmla="*/ 46 h 2400"/>
                <a:gd name="T42" fmla="*/ 676 w 970"/>
                <a:gd name="T43" fmla="*/ 10 h 2400"/>
                <a:gd name="T44" fmla="*/ 618 w 970"/>
                <a:gd name="T45" fmla="*/ 2 h 2400"/>
                <a:gd name="T46" fmla="*/ 568 w 970"/>
                <a:gd name="T47" fmla="*/ 2 h 2400"/>
                <a:gd name="T48" fmla="*/ 478 w 970"/>
                <a:gd name="T49" fmla="*/ 24 h 2400"/>
                <a:gd name="T50" fmla="*/ 394 w 970"/>
                <a:gd name="T51" fmla="*/ 74 h 2400"/>
                <a:gd name="T52" fmla="*/ 314 w 970"/>
                <a:gd name="T53" fmla="*/ 146 h 2400"/>
                <a:gd name="T54" fmla="*/ 240 w 970"/>
                <a:gd name="T55" fmla="*/ 238 h 2400"/>
                <a:gd name="T56" fmla="*/ 176 w 970"/>
                <a:gd name="T57" fmla="*/ 352 h 2400"/>
                <a:gd name="T58" fmla="*/ 118 w 970"/>
                <a:gd name="T59" fmla="*/ 482 h 2400"/>
                <a:gd name="T60" fmla="*/ 72 w 970"/>
                <a:gd name="T61" fmla="*/ 628 h 2400"/>
                <a:gd name="T62" fmla="*/ 36 w 970"/>
                <a:gd name="T63" fmla="*/ 788 h 2400"/>
                <a:gd name="T64" fmla="*/ 12 w 970"/>
                <a:gd name="T65" fmla="*/ 958 h 2400"/>
                <a:gd name="T66" fmla="*/ 0 w 970"/>
                <a:gd name="T67" fmla="*/ 1138 h 2400"/>
                <a:gd name="T68" fmla="*/ 0 w 970"/>
                <a:gd name="T69" fmla="*/ 1262 h 2400"/>
                <a:gd name="T70" fmla="*/ 12 w 970"/>
                <a:gd name="T71" fmla="*/ 1442 h 2400"/>
                <a:gd name="T72" fmla="*/ 36 w 970"/>
                <a:gd name="T73" fmla="*/ 1614 h 2400"/>
                <a:gd name="T74" fmla="*/ 72 w 970"/>
                <a:gd name="T75" fmla="*/ 1772 h 2400"/>
                <a:gd name="T76" fmla="*/ 118 w 970"/>
                <a:gd name="T77" fmla="*/ 1918 h 2400"/>
                <a:gd name="T78" fmla="*/ 176 w 970"/>
                <a:gd name="T79" fmla="*/ 2048 h 2400"/>
                <a:gd name="T80" fmla="*/ 240 w 970"/>
                <a:gd name="T81" fmla="*/ 2162 h 2400"/>
                <a:gd name="T82" fmla="*/ 314 w 970"/>
                <a:gd name="T83" fmla="*/ 2256 h 2400"/>
                <a:gd name="T84" fmla="*/ 394 w 970"/>
                <a:gd name="T85" fmla="*/ 2328 h 2400"/>
                <a:gd name="T86" fmla="*/ 478 w 970"/>
                <a:gd name="T87" fmla="*/ 2376 h 2400"/>
                <a:gd name="T88" fmla="*/ 568 w 970"/>
                <a:gd name="T89" fmla="*/ 2398 h 2400"/>
                <a:gd name="T90" fmla="*/ 618 w 970"/>
                <a:gd name="T91" fmla="*/ 2400 h 2400"/>
                <a:gd name="T92" fmla="*/ 676 w 970"/>
                <a:gd name="T93" fmla="*/ 2390 h 2400"/>
                <a:gd name="T94" fmla="*/ 970 w 970"/>
                <a:gd name="T95" fmla="*/ 2268 h 2400"/>
                <a:gd name="T96" fmla="*/ 932 w 970"/>
                <a:gd name="T97" fmla="*/ 2278 h 2400"/>
                <a:gd name="T98" fmla="*/ 892 w 970"/>
                <a:gd name="T99" fmla="*/ 2280 h 240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970" h="2400">
                  <a:moveTo>
                    <a:pt x="892" y="2280"/>
                  </a:moveTo>
                  <a:lnTo>
                    <a:pt x="892" y="2280"/>
                  </a:lnTo>
                  <a:lnTo>
                    <a:pt x="862" y="2278"/>
                  </a:lnTo>
                  <a:lnTo>
                    <a:pt x="838" y="2276"/>
                  </a:lnTo>
                  <a:lnTo>
                    <a:pt x="814" y="2270"/>
                  </a:lnTo>
                  <a:lnTo>
                    <a:pt x="790" y="2262"/>
                  </a:lnTo>
                  <a:lnTo>
                    <a:pt x="766" y="2250"/>
                  </a:lnTo>
                  <a:lnTo>
                    <a:pt x="742" y="2238"/>
                  </a:lnTo>
                  <a:lnTo>
                    <a:pt x="720" y="2224"/>
                  </a:lnTo>
                  <a:lnTo>
                    <a:pt x="698" y="2208"/>
                  </a:lnTo>
                  <a:lnTo>
                    <a:pt x="676" y="2190"/>
                  </a:lnTo>
                  <a:lnTo>
                    <a:pt x="640" y="2156"/>
                  </a:lnTo>
                  <a:lnTo>
                    <a:pt x="608" y="2118"/>
                  </a:lnTo>
                  <a:lnTo>
                    <a:pt x="576" y="2076"/>
                  </a:lnTo>
                  <a:lnTo>
                    <a:pt x="544" y="2028"/>
                  </a:lnTo>
                  <a:lnTo>
                    <a:pt x="516" y="1976"/>
                  </a:lnTo>
                  <a:lnTo>
                    <a:pt x="490" y="1920"/>
                  </a:lnTo>
                  <a:lnTo>
                    <a:pt x="464" y="1862"/>
                  </a:lnTo>
                  <a:lnTo>
                    <a:pt x="442" y="1800"/>
                  </a:lnTo>
                  <a:lnTo>
                    <a:pt x="422" y="1734"/>
                  </a:lnTo>
                  <a:lnTo>
                    <a:pt x="404" y="1664"/>
                  </a:lnTo>
                  <a:lnTo>
                    <a:pt x="388" y="1592"/>
                  </a:lnTo>
                  <a:lnTo>
                    <a:pt x="376" y="1518"/>
                  </a:lnTo>
                  <a:lnTo>
                    <a:pt x="366" y="1442"/>
                  </a:lnTo>
                  <a:lnTo>
                    <a:pt x="358" y="1364"/>
                  </a:lnTo>
                  <a:lnTo>
                    <a:pt x="354" y="1282"/>
                  </a:lnTo>
                  <a:lnTo>
                    <a:pt x="352" y="1200"/>
                  </a:lnTo>
                  <a:lnTo>
                    <a:pt x="354" y="1118"/>
                  </a:lnTo>
                  <a:lnTo>
                    <a:pt x="358" y="1038"/>
                  </a:lnTo>
                  <a:lnTo>
                    <a:pt x="366" y="958"/>
                  </a:lnTo>
                  <a:lnTo>
                    <a:pt x="376" y="882"/>
                  </a:lnTo>
                  <a:lnTo>
                    <a:pt x="388" y="808"/>
                  </a:lnTo>
                  <a:lnTo>
                    <a:pt x="404" y="736"/>
                  </a:lnTo>
                  <a:lnTo>
                    <a:pt x="422" y="668"/>
                  </a:lnTo>
                  <a:lnTo>
                    <a:pt x="442" y="602"/>
                  </a:lnTo>
                  <a:lnTo>
                    <a:pt x="464" y="540"/>
                  </a:lnTo>
                  <a:lnTo>
                    <a:pt x="490" y="480"/>
                  </a:lnTo>
                  <a:lnTo>
                    <a:pt x="516" y="424"/>
                  </a:lnTo>
                  <a:lnTo>
                    <a:pt x="544" y="374"/>
                  </a:lnTo>
                  <a:lnTo>
                    <a:pt x="576" y="326"/>
                  </a:lnTo>
                  <a:lnTo>
                    <a:pt x="608" y="282"/>
                  </a:lnTo>
                  <a:lnTo>
                    <a:pt x="640" y="244"/>
                  </a:lnTo>
                  <a:lnTo>
                    <a:pt x="676" y="210"/>
                  </a:lnTo>
                  <a:lnTo>
                    <a:pt x="698" y="192"/>
                  </a:lnTo>
                  <a:lnTo>
                    <a:pt x="720" y="176"/>
                  </a:lnTo>
                  <a:lnTo>
                    <a:pt x="742" y="162"/>
                  </a:lnTo>
                  <a:lnTo>
                    <a:pt x="766" y="150"/>
                  </a:lnTo>
                  <a:lnTo>
                    <a:pt x="790" y="140"/>
                  </a:lnTo>
                  <a:lnTo>
                    <a:pt x="814" y="132"/>
                  </a:lnTo>
                  <a:lnTo>
                    <a:pt x="838" y="126"/>
                  </a:lnTo>
                  <a:lnTo>
                    <a:pt x="862" y="122"/>
                  </a:lnTo>
                  <a:lnTo>
                    <a:pt x="892" y="120"/>
                  </a:lnTo>
                  <a:lnTo>
                    <a:pt x="910" y="122"/>
                  </a:lnTo>
                  <a:lnTo>
                    <a:pt x="930" y="124"/>
                  </a:lnTo>
                  <a:lnTo>
                    <a:pt x="948" y="126"/>
                  </a:lnTo>
                  <a:lnTo>
                    <a:pt x="966" y="130"/>
                  </a:lnTo>
                  <a:lnTo>
                    <a:pt x="764" y="46"/>
                  </a:lnTo>
                  <a:lnTo>
                    <a:pt x="682" y="12"/>
                  </a:lnTo>
                  <a:lnTo>
                    <a:pt x="676" y="10"/>
                  </a:lnTo>
                  <a:lnTo>
                    <a:pt x="638" y="2"/>
                  </a:lnTo>
                  <a:lnTo>
                    <a:pt x="618" y="2"/>
                  </a:lnTo>
                  <a:lnTo>
                    <a:pt x="600" y="0"/>
                  </a:lnTo>
                  <a:lnTo>
                    <a:pt x="568" y="2"/>
                  </a:lnTo>
                  <a:lnTo>
                    <a:pt x="538" y="6"/>
                  </a:lnTo>
                  <a:lnTo>
                    <a:pt x="508" y="14"/>
                  </a:lnTo>
                  <a:lnTo>
                    <a:pt x="478" y="24"/>
                  </a:lnTo>
                  <a:lnTo>
                    <a:pt x="450" y="38"/>
                  </a:lnTo>
                  <a:lnTo>
                    <a:pt x="422" y="54"/>
                  </a:lnTo>
                  <a:lnTo>
                    <a:pt x="394" y="74"/>
                  </a:lnTo>
                  <a:lnTo>
                    <a:pt x="366" y="94"/>
                  </a:lnTo>
                  <a:lnTo>
                    <a:pt x="340" y="118"/>
                  </a:lnTo>
                  <a:lnTo>
                    <a:pt x="314" y="146"/>
                  </a:lnTo>
                  <a:lnTo>
                    <a:pt x="288" y="174"/>
                  </a:lnTo>
                  <a:lnTo>
                    <a:pt x="264" y="206"/>
                  </a:lnTo>
                  <a:lnTo>
                    <a:pt x="240" y="238"/>
                  </a:lnTo>
                  <a:lnTo>
                    <a:pt x="218" y="274"/>
                  </a:lnTo>
                  <a:lnTo>
                    <a:pt x="196" y="312"/>
                  </a:lnTo>
                  <a:lnTo>
                    <a:pt x="176" y="352"/>
                  </a:lnTo>
                  <a:lnTo>
                    <a:pt x="156" y="394"/>
                  </a:lnTo>
                  <a:lnTo>
                    <a:pt x="136" y="438"/>
                  </a:lnTo>
                  <a:lnTo>
                    <a:pt x="118" y="482"/>
                  </a:lnTo>
                  <a:lnTo>
                    <a:pt x="102" y="530"/>
                  </a:lnTo>
                  <a:lnTo>
                    <a:pt x="86" y="578"/>
                  </a:lnTo>
                  <a:lnTo>
                    <a:pt x="72" y="628"/>
                  </a:lnTo>
                  <a:lnTo>
                    <a:pt x="58" y="680"/>
                  </a:lnTo>
                  <a:lnTo>
                    <a:pt x="46" y="734"/>
                  </a:lnTo>
                  <a:lnTo>
                    <a:pt x="36" y="788"/>
                  </a:lnTo>
                  <a:lnTo>
                    <a:pt x="26" y="844"/>
                  </a:lnTo>
                  <a:lnTo>
                    <a:pt x="18" y="900"/>
                  </a:lnTo>
                  <a:lnTo>
                    <a:pt x="12" y="958"/>
                  </a:lnTo>
                  <a:lnTo>
                    <a:pt x="6" y="1018"/>
                  </a:lnTo>
                  <a:lnTo>
                    <a:pt x="2" y="1078"/>
                  </a:lnTo>
                  <a:lnTo>
                    <a:pt x="0" y="1138"/>
                  </a:lnTo>
                  <a:lnTo>
                    <a:pt x="0" y="1200"/>
                  </a:lnTo>
                  <a:lnTo>
                    <a:pt x="0" y="1262"/>
                  </a:lnTo>
                  <a:lnTo>
                    <a:pt x="2" y="1324"/>
                  </a:lnTo>
                  <a:lnTo>
                    <a:pt x="6" y="1384"/>
                  </a:lnTo>
                  <a:lnTo>
                    <a:pt x="12" y="1442"/>
                  </a:lnTo>
                  <a:lnTo>
                    <a:pt x="18" y="1500"/>
                  </a:lnTo>
                  <a:lnTo>
                    <a:pt x="26" y="1558"/>
                  </a:lnTo>
                  <a:lnTo>
                    <a:pt x="36" y="1614"/>
                  </a:lnTo>
                  <a:lnTo>
                    <a:pt x="46" y="1668"/>
                  </a:lnTo>
                  <a:lnTo>
                    <a:pt x="58" y="1720"/>
                  </a:lnTo>
                  <a:lnTo>
                    <a:pt x="72" y="1772"/>
                  </a:lnTo>
                  <a:lnTo>
                    <a:pt x="86" y="1822"/>
                  </a:lnTo>
                  <a:lnTo>
                    <a:pt x="102" y="1872"/>
                  </a:lnTo>
                  <a:lnTo>
                    <a:pt x="118" y="1918"/>
                  </a:lnTo>
                  <a:lnTo>
                    <a:pt x="136" y="1964"/>
                  </a:lnTo>
                  <a:lnTo>
                    <a:pt x="156" y="2008"/>
                  </a:lnTo>
                  <a:lnTo>
                    <a:pt x="176" y="2048"/>
                  </a:lnTo>
                  <a:lnTo>
                    <a:pt x="196" y="2088"/>
                  </a:lnTo>
                  <a:lnTo>
                    <a:pt x="218" y="2126"/>
                  </a:lnTo>
                  <a:lnTo>
                    <a:pt x="240" y="2162"/>
                  </a:lnTo>
                  <a:lnTo>
                    <a:pt x="264" y="2196"/>
                  </a:lnTo>
                  <a:lnTo>
                    <a:pt x="288" y="2226"/>
                  </a:lnTo>
                  <a:lnTo>
                    <a:pt x="314" y="2256"/>
                  </a:lnTo>
                  <a:lnTo>
                    <a:pt x="340" y="2282"/>
                  </a:lnTo>
                  <a:lnTo>
                    <a:pt x="366" y="2306"/>
                  </a:lnTo>
                  <a:lnTo>
                    <a:pt x="394" y="2328"/>
                  </a:lnTo>
                  <a:lnTo>
                    <a:pt x="422" y="2346"/>
                  </a:lnTo>
                  <a:lnTo>
                    <a:pt x="450" y="2362"/>
                  </a:lnTo>
                  <a:lnTo>
                    <a:pt x="478" y="2376"/>
                  </a:lnTo>
                  <a:lnTo>
                    <a:pt x="508" y="2386"/>
                  </a:lnTo>
                  <a:lnTo>
                    <a:pt x="538" y="2394"/>
                  </a:lnTo>
                  <a:lnTo>
                    <a:pt x="568" y="2398"/>
                  </a:lnTo>
                  <a:lnTo>
                    <a:pt x="600" y="2400"/>
                  </a:lnTo>
                  <a:lnTo>
                    <a:pt x="618" y="2400"/>
                  </a:lnTo>
                  <a:lnTo>
                    <a:pt x="638" y="2398"/>
                  </a:lnTo>
                  <a:lnTo>
                    <a:pt x="676" y="2390"/>
                  </a:lnTo>
                  <a:lnTo>
                    <a:pt x="686" y="2388"/>
                  </a:lnTo>
                  <a:lnTo>
                    <a:pt x="760" y="2358"/>
                  </a:lnTo>
                  <a:lnTo>
                    <a:pt x="970" y="2268"/>
                  </a:lnTo>
                  <a:lnTo>
                    <a:pt x="952" y="2274"/>
                  </a:lnTo>
                  <a:lnTo>
                    <a:pt x="932" y="2278"/>
                  </a:lnTo>
                  <a:lnTo>
                    <a:pt x="912" y="2280"/>
                  </a:lnTo>
                  <a:lnTo>
                    <a:pt x="892" y="2280"/>
                  </a:lnTo>
                  <a:close/>
                </a:path>
              </a:pathLst>
            </a:custGeom>
            <a:solidFill>
              <a:schemeClr val="bg1"/>
            </a:solidFill>
            <a:ln w="12700">
              <a:solidFill>
                <a:schemeClr val="tx1"/>
              </a:solidFill>
              <a:prstDash val="solid"/>
              <a:round/>
              <a:headEnd/>
              <a:tailEnd/>
            </a:ln>
          </p:spPr>
          <p:txBody>
            <a:bodyPr/>
            <a:lstStyle/>
            <a:p>
              <a:endParaRPr lang="en-GB"/>
            </a:p>
          </p:txBody>
        </p:sp>
        <p:sp>
          <p:nvSpPr>
            <p:cNvPr id="11269" name="Freeform 9"/>
            <p:cNvSpPr>
              <a:spLocks/>
            </p:cNvSpPr>
            <p:nvPr/>
          </p:nvSpPr>
          <p:spPr bwMode="auto">
            <a:xfrm>
              <a:off x="1525" y="1388"/>
              <a:ext cx="902" cy="2160"/>
            </a:xfrm>
            <a:custGeom>
              <a:avLst/>
              <a:gdLst>
                <a:gd name="T0" fmla="*/ 812 w 902"/>
                <a:gd name="T1" fmla="*/ 2040 h 2160"/>
                <a:gd name="T2" fmla="*/ 772 w 902"/>
                <a:gd name="T3" fmla="*/ 2032 h 2160"/>
                <a:gd name="T4" fmla="*/ 718 w 902"/>
                <a:gd name="T5" fmla="*/ 2014 h 2160"/>
                <a:gd name="T6" fmla="*/ 650 w 902"/>
                <a:gd name="T7" fmla="*/ 1970 h 2160"/>
                <a:gd name="T8" fmla="*/ 588 w 902"/>
                <a:gd name="T9" fmla="*/ 1906 h 2160"/>
                <a:gd name="T10" fmla="*/ 504 w 902"/>
                <a:gd name="T11" fmla="*/ 1780 h 2160"/>
                <a:gd name="T12" fmla="*/ 436 w 902"/>
                <a:gd name="T13" fmla="*/ 1622 h 2160"/>
                <a:gd name="T14" fmla="*/ 386 w 902"/>
                <a:gd name="T15" fmla="*/ 1436 h 2160"/>
                <a:gd name="T16" fmla="*/ 358 w 902"/>
                <a:gd name="T17" fmla="*/ 1228 h 2160"/>
                <a:gd name="T18" fmla="*/ 352 w 902"/>
                <a:gd name="T19" fmla="*/ 1080 h 2160"/>
                <a:gd name="T20" fmla="*/ 364 w 902"/>
                <a:gd name="T21" fmla="*/ 862 h 2160"/>
                <a:gd name="T22" fmla="*/ 400 w 902"/>
                <a:gd name="T23" fmla="*/ 660 h 2160"/>
                <a:gd name="T24" fmla="*/ 456 w 902"/>
                <a:gd name="T25" fmla="*/ 482 h 2160"/>
                <a:gd name="T26" fmla="*/ 530 w 902"/>
                <a:gd name="T27" fmla="*/ 334 h 2160"/>
                <a:gd name="T28" fmla="*/ 618 w 902"/>
                <a:gd name="T29" fmla="*/ 220 h 2160"/>
                <a:gd name="T30" fmla="*/ 684 w 902"/>
                <a:gd name="T31" fmla="*/ 166 h 2160"/>
                <a:gd name="T32" fmla="*/ 736 w 902"/>
                <a:gd name="T33" fmla="*/ 140 h 2160"/>
                <a:gd name="T34" fmla="*/ 790 w 902"/>
                <a:gd name="T35" fmla="*/ 124 h 2160"/>
                <a:gd name="T36" fmla="*/ 832 w 902"/>
                <a:gd name="T37" fmla="*/ 120 h 2160"/>
                <a:gd name="T38" fmla="*/ 898 w 902"/>
                <a:gd name="T39" fmla="*/ 130 h 2160"/>
                <a:gd name="T40" fmla="*/ 614 w 902"/>
                <a:gd name="T41" fmla="*/ 10 h 2160"/>
                <a:gd name="T42" fmla="*/ 558 w 902"/>
                <a:gd name="T43" fmla="*/ 2 h 2160"/>
                <a:gd name="T44" fmla="*/ 510 w 902"/>
                <a:gd name="T45" fmla="*/ 2 h 2160"/>
                <a:gd name="T46" fmla="*/ 462 w 902"/>
                <a:gd name="T47" fmla="*/ 12 h 2160"/>
                <a:gd name="T48" fmla="*/ 390 w 902"/>
                <a:gd name="T49" fmla="*/ 42 h 2160"/>
                <a:gd name="T50" fmla="*/ 324 w 902"/>
                <a:gd name="T51" fmla="*/ 90 h 2160"/>
                <a:gd name="T52" fmla="*/ 256 w 902"/>
                <a:gd name="T53" fmla="*/ 162 h 2160"/>
                <a:gd name="T54" fmla="*/ 164 w 902"/>
                <a:gd name="T55" fmla="*/ 304 h 2160"/>
                <a:gd name="T56" fmla="*/ 90 w 902"/>
                <a:gd name="T57" fmla="*/ 482 h 2160"/>
                <a:gd name="T58" fmla="*/ 36 w 902"/>
                <a:gd name="T59" fmla="*/ 688 h 2160"/>
                <a:gd name="T60" fmla="*/ 6 w 902"/>
                <a:gd name="T61" fmla="*/ 918 h 2160"/>
                <a:gd name="T62" fmla="*/ 0 w 902"/>
                <a:gd name="T63" fmla="*/ 1080 h 2160"/>
                <a:gd name="T64" fmla="*/ 14 w 902"/>
                <a:gd name="T65" fmla="*/ 1322 h 2160"/>
                <a:gd name="T66" fmla="*/ 52 w 902"/>
                <a:gd name="T67" fmla="*/ 1544 h 2160"/>
                <a:gd name="T68" fmla="*/ 112 w 902"/>
                <a:gd name="T69" fmla="*/ 1742 h 2160"/>
                <a:gd name="T70" fmla="*/ 192 w 902"/>
                <a:gd name="T71" fmla="*/ 1908 h 2160"/>
                <a:gd name="T72" fmla="*/ 288 w 902"/>
                <a:gd name="T73" fmla="*/ 2036 h 2160"/>
                <a:gd name="T74" fmla="*/ 346 w 902"/>
                <a:gd name="T75" fmla="*/ 2088 h 2160"/>
                <a:gd name="T76" fmla="*/ 414 w 902"/>
                <a:gd name="T77" fmla="*/ 2130 h 2160"/>
                <a:gd name="T78" fmla="*/ 486 w 902"/>
                <a:gd name="T79" fmla="*/ 2156 h 2160"/>
                <a:gd name="T80" fmla="*/ 540 w 902"/>
                <a:gd name="T81" fmla="*/ 2160 h 2160"/>
                <a:gd name="T82" fmla="*/ 580 w 902"/>
                <a:gd name="T83" fmla="*/ 2158 h 2160"/>
                <a:gd name="T84" fmla="*/ 682 w 902"/>
                <a:gd name="T85" fmla="*/ 2122 h 2160"/>
                <a:gd name="T86" fmla="*/ 886 w 902"/>
                <a:gd name="T87" fmla="*/ 2034 h 2160"/>
                <a:gd name="T88" fmla="*/ 832 w 902"/>
                <a:gd name="T89" fmla="*/ 2040 h 216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902" h="2160">
                  <a:moveTo>
                    <a:pt x="832" y="2040"/>
                  </a:moveTo>
                  <a:lnTo>
                    <a:pt x="832" y="2040"/>
                  </a:lnTo>
                  <a:lnTo>
                    <a:pt x="812" y="2040"/>
                  </a:lnTo>
                  <a:lnTo>
                    <a:pt x="790" y="2036"/>
                  </a:lnTo>
                  <a:lnTo>
                    <a:pt x="772" y="2032"/>
                  </a:lnTo>
                  <a:lnTo>
                    <a:pt x="754" y="2028"/>
                  </a:lnTo>
                  <a:lnTo>
                    <a:pt x="736" y="2022"/>
                  </a:lnTo>
                  <a:lnTo>
                    <a:pt x="718" y="2014"/>
                  </a:lnTo>
                  <a:lnTo>
                    <a:pt x="702" y="2004"/>
                  </a:lnTo>
                  <a:lnTo>
                    <a:pt x="684" y="1994"/>
                  </a:lnTo>
                  <a:lnTo>
                    <a:pt x="650" y="1970"/>
                  </a:lnTo>
                  <a:lnTo>
                    <a:pt x="618" y="1940"/>
                  </a:lnTo>
                  <a:lnTo>
                    <a:pt x="588" y="1906"/>
                  </a:lnTo>
                  <a:lnTo>
                    <a:pt x="558" y="1868"/>
                  </a:lnTo>
                  <a:lnTo>
                    <a:pt x="530" y="1826"/>
                  </a:lnTo>
                  <a:lnTo>
                    <a:pt x="504" y="1780"/>
                  </a:lnTo>
                  <a:lnTo>
                    <a:pt x="480" y="1732"/>
                  </a:lnTo>
                  <a:lnTo>
                    <a:pt x="456" y="1678"/>
                  </a:lnTo>
                  <a:lnTo>
                    <a:pt x="436" y="1622"/>
                  </a:lnTo>
                  <a:lnTo>
                    <a:pt x="416" y="1562"/>
                  </a:lnTo>
                  <a:lnTo>
                    <a:pt x="400" y="1500"/>
                  </a:lnTo>
                  <a:lnTo>
                    <a:pt x="386" y="1436"/>
                  </a:lnTo>
                  <a:lnTo>
                    <a:pt x="374" y="1368"/>
                  </a:lnTo>
                  <a:lnTo>
                    <a:pt x="364" y="1300"/>
                  </a:lnTo>
                  <a:lnTo>
                    <a:pt x="358" y="1228"/>
                  </a:lnTo>
                  <a:lnTo>
                    <a:pt x="354" y="1156"/>
                  </a:lnTo>
                  <a:lnTo>
                    <a:pt x="352" y="1080"/>
                  </a:lnTo>
                  <a:lnTo>
                    <a:pt x="354" y="1006"/>
                  </a:lnTo>
                  <a:lnTo>
                    <a:pt x="358" y="932"/>
                  </a:lnTo>
                  <a:lnTo>
                    <a:pt x="364" y="862"/>
                  </a:lnTo>
                  <a:lnTo>
                    <a:pt x="374" y="792"/>
                  </a:lnTo>
                  <a:lnTo>
                    <a:pt x="386" y="726"/>
                  </a:lnTo>
                  <a:lnTo>
                    <a:pt x="400" y="660"/>
                  </a:lnTo>
                  <a:lnTo>
                    <a:pt x="416" y="598"/>
                  </a:lnTo>
                  <a:lnTo>
                    <a:pt x="436" y="538"/>
                  </a:lnTo>
                  <a:lnTo>
                    <a:pt x="456" y="482"/>
                  </a:lnTo>
                  <a:lnTo>
                    <a:pt x="480" y="430"/>
                  </a:lnTo>
                  <a:lnTo>
                    <a:pt x="504" y="380"/>
                  </a:lnTo>
                  <a:lnTo>
                    <a:pt x="530" y="334"/>
                  </a:lnTo>
                  <a:lnTo>
                    <a:pt x="558" y="292"/>
                  </a:lnTo>
                  <a:lnTo>
                    <a:pt x="588" y="254"/>
                  </a:lnTo>
                  <a:lnTo>
                    <a:pt x="618" y="220"/>
                  </a:lnTo>
                  <a:lnTo>
                    <a:pt x="650" y="192"/>
                  </a:lnTo>
                  <a:lnTo>
                    <a:pt x="684" y="166"/>
                  </a:lnTo>
                  <a:lnTo>
                    <a:pt x="702" y="156"/>
                  </a:lnTo>
                  <a:lnTo>
                    <a:pt x="718" y="148"/>
                  </a:lnTo>
                  <a:lnTo>
                    <a:pt x="736" y="140"/>
                  </a:lnTo>
                  <a:lnTo>
                    <a:pt x="754" y="134"/>
                  </a:lnTo>
                  <a:lnTo>
                    <a:pt x="772" y="128"/>
                  </a:lnTo>
                  <a:lnTo>
                    <a:pt x="790" y="124"/>
                  </a:lnTo>
                  <a:lnTo>
                    <a:pt x="812" y="122"/>
                  </a:lnTo>
                  <a:lnTo>
                    <a:pt x="832" y="120"/>
                  </a:lnTo>
                  <a:lnTo>
                    <a:pt x="866" y="122"/>
                  </a:lnTo>
                  <a:lnTo>
                    <a:pt x="898" y="130"/>
                  </a:lnTo>
                  <a:lnTo>
                    <a:pt x="688" y="42"/>
                  </a:lnTo>
                  <a:lnTo>
                    <a:pt x="614" y="10"/>
                  </a:lnTo>
                  <a:lnTo>
                    <a:pt x="596" y="6"/>
                  </a:lnTo>
                  <a:lnTo>
                    <a:pt x="578" y="4"/>
                  </a:lnTo>
                  <a:lnTo>
                    <a:pt x="558" y="2"/>
                  </a:lnTo>
                  <a:lnTo>
                    <a:pt x="540" y="0"/>
                  </a:lnTo>
                  <a:lnTo>
                    <a:pt x="510" y="2"/>
                  </a:lnTo>
                  <a:lnTo>
                    <a:pt x="486" y="6"/>
                  </a:lnTo>
                  <a:lnTo>
                    <a:pt x="462" y="12"/>
                  </a:lnTo>
                  <a:lnTo>
                    <a:pt x="438" y="20"/>
                  </a:lnTo>
                  <a:lnTo>
                    <a:pt x="414" y="30"/>
                  </a:lnTo>
                  <a:lnTo>
                    <a:pt x="390" y="42"/>
                  </a:lnTo>
                  <a:lnTo>
                    <a:pt x="368" y="56"/>
                  </a:lnTo>
                  <a:lnTo>
                    <a:pt x="346" y="72"/>
                  </a:lnTo>
                  <a:lnTo>
                    <a:pt x="324" y="90"/>
                  </a:lnTo>
                  <a:lnTo>
                    <a:pt x="288" y="124"/>
                  </a:lnTo>
                  <a:lnTo>
                    <a:pt x="256" y="162"/>
                  </a:lnTo>
                  <a:lnTo>
                    <a:pt x="224" y="206"/>
                  </a:lnTo>
                  <a:lnTo>
                    <a:pt x="192" y="254"/>
                  </a:lnTo>
                  <a:lnTo>
                    <a:pt x="164" y="304"/>
                  </a:lnTo>
                  <a:lnTo>
                    <a:pt x="138" y="360"/>
                  </a:lnTo>
                  <a:lnTo>
                    <a:pt x="112" y="420"/>
                  </a:lnTo>
                  <a:lnTo>
                    <a:pt x="90" y="482"/>
                  </a:lnTo>
                  <a:lnTo>
                    <a:pt x="70" y="548"/>
                  </a:lnTo>
                  <a:lnTo>
                    <a:pt x="52" y="616"/>
                  </a:lnTo>
                  <a:lnTo>
                    <a:pt x="36" y="688"/>
                  </a:lnTo>
                  <a:lnTo>
                    <a:pt x="24" y="762"/>
                  </a:lnTo>
                  <a:lnTo>
                    <a:pt x="14" y="838"/>
                  </a:lnTo>
                  <a:lnTo>
                    <a:pt x="6" y="918"/>
                  </a:lnTo>
                  <a:lnTo>
                    <a:pt x="2" y="998"/>
                  </a:lnTo>
                  <a:lnTo>
                    <a:pt x="0" y="1080"/>
                  </a:lnTo>
                  <a:lnTo>
                    <a:pt x="2" y="1162"/>
                  </a:lnTo>
                  <a:lnTo>
                    <a:pt x="6" y="1244"/>
                  </a:lnTo>
                  <a:lnTo>
                    <a:pt x="14" y="1322"/>
                  </a:lnTo>
                  <a:lnTo>
                    <a:pt x="24" y="1398"/>
                  </a:lnTo>
                  <a:lnTo>
                    <a:pt x="36" y="1472"/>
                  </a:lnTo>
                  <a:lnTo>
                    <a:pt x="52" y="1544"/>
                  </a:lnTo>
                  <a:lnTo>
                    <a:pt x="70" y="1614"/>
                  </a:lnTo>
                  <a:lnTo>
                    <a:pt x="90" y="1680"/>
                  </a:lnTo>
                  <a:lnTo>
                    <a:pt x="112" y="1742"/>
                  </a:lnTo>
                  <a:lnTo>
                    <a:pt x="138" y="1800"/>
                  </a:lnTo>
                  <a:lnTo>
                    <a:pt x="164" y="1856"/>
                  </a:lnTo>
                  <a:lnTo>
                    <a:pt x="192" y="1908"/>
                  </a:lnTo>
                  <a:lnTo>
                    <a:pt x="224" y="1956"/>
                  </a:lnTo>
                  <a:lnTo>
                    <a:pt x="256" y="1998"/>
                  </a:lnTo>
                  <a:lnTo>
                    <a:pt x="288" y="2036"/>
                  </a:lnTo>
                  <a:lnTo>
                    <a:pt x="324" y="2070"/>
                  </a:lnTo>
                  <a:lnTo>
                    <a:pt x="346" y="2088"/>
                  </a:lnTo>
                  <a:lnTo>
                    <a:pt x="368" y="2104"/>
                  </a:lnTo>
                  <a:lnTo>
                    <a:pt x="390" y="2118"/>
                  </a:lnTo>
                  <a:lnTo>
                    <a:pt x="414" y="2130"/>
                  </a:lnTo>
                  <a:lnTo>
                    <a:pt x="438" y="2142"/>
                  </a:lnTo>
                  <a:lnTo>
                    <a:pt x="462" y="2150"/>
                  </a:lnTo>
                  <a:lnTo>
                    <a:pt x="486" y="2156"/>
                  </a:lnTo>
                  <a:lnTo>
                    <a:pt x="510" y="2158"/>
                  </a:lnTo>
                  <a:lnTo>
                    <a:pt x="540" y="2160"/>
                  </a:lnTo>
                  <a:lnTo>
                    <a:pt x="560" y="2160"/>
                  </a:lnTo>
                  <a:lnTo>
                    <a:pt x="580" y="2158"/>
                  </a:lnTo>
                  <a:lnTo>
                    <a:pt x="600" y="2154"/>
                  </a:lnTo>
                  <a:lnTo>
                    <a:pt x="618" y="2148"/>
                  </a:lnTo>
                  <a:lnTo>
                    <a:pt x="682" y="2122"/>
                  </a:lnTo>
                  <a:lnTo>
                    <a:pt x="902" y="2030"/>
                  </a:lnTo>
                  <a:lnTo>
                    <a:pt x="886" y="2034"/>
                  </a:lnTo>
                  <a:lnTo>
                    <a:pt x="868" y="2038"/>
                  </a:lnTo>
                  <a:lnTo>
                    <a:pt x="850" y="2040"/>
                  </a:lnTo>
                  <a:lnTo>
                    <a:pt x="832" y="2040"/>
                  </a:lnTo>
                  <a:close/>
                </a:path>
              </a:pathLst>
            </a:custGeom>
            <a:solidFill>
              <a:schemeClr val="bg1"/>
            </a:solidFill>
            <a:ln w="12700">
              <a:solidFill>
                <a:schemeClr val="tx1"/>
              </a:solidFill>
              <a:prstDash val="solid"/>
              <a:round/>
              <a:headEnd/>
              <a:tailEnd/>
            </a:ln>
          </p:spPr>
          <p:txBody>
            <a:bodyPr/>
            <a:lstStyle/>
            <a:p>
              <a:endParaRPr lang="en-GB"/>
            </a:p>
          </p:txBody>
        </p:sp>
        <p:sp>
          <p:nvSpPr>
            <p:cNvPr id="11270" name="Freeform 10"/>
            <p:cNvSpPr>
              <a:spLocks/>
            </p:cNvSpPr>
            <p:nvPr/>
          </p:nvSpPr>
          <p:spPr bwMode="auto">
            <a:xfrm>
              <a:off x="1877" y="1508"/>
              <a:ext cx="834" cy="1920"/>
            </a:xfrm>
            <a:custGeom>
              <a:avLst/>
              <a:gdLst>
                <a:gd name="T0" fmla="*/ 746 w 834"/>
                <a:gd name="T1" fmla="*/ 1798 h 1920"/>
                <a:gd name="T2" fmla="*/ 700 w 834"/>
                <a:gd name="T3" fmla="*/ 1788 h 1920"/>
                <a:gd name="T4" fmla="*/ 646 w 834"/>
                <a:gd name="T5" fmla="*/ 1762 h 1920"/>
                <a:gd name="T6" fmla="*/ 594 w 834"/>
                <a:gd name="T7" fmla="*/ 1722 h 1920"/>
                <a:gd name="T8" fmla="*/ 558 w 834"/>
                <a:gd name="T9" fmla="*/ 1684 h 1920"/>
                <a:gd name="T10" fmla="*/ 502 w 834"/>
                <a:gd name="T11" fmla="*/ 1604 h 1920"/>
                <a:gd name="T12" fmla="*/ 454 w 834"/>
                <a:gd name="T13" fmla="*/ 1506 h 1920"/>
                <a:gd name="T14" fmla="*/ 420 w 834"/>
                <a:gd name="T15" fmla="*/ 1416 h 1920"/>
                <a:gd name="T16" fmla="*/ 376 w 834"/>
                <a:gd name="T17" fmla="*/ 1234 h 1920"/>
                <a:gd name="T18" fmla="*/ 354 w 834"/>
                <a:gd name="T19" fmla="*/ 1032 h 1920"/>
                <a:gd name="T20" fmla="*/ 354 w 834"/>
                <a:gd name="T21" fmla="*/ 890 h 1920"/>
                <a:gd name="T22" fmla="*/ 376 w 834"/>
                <a:gd name="T23" fmla="*/ 686 h 1920"/>
                <a:gd name="T24" fmla="*/ 420 w 834"/>
                <a:gd name="T25" fmla="*/ 504 h 1920"/>
                <a:gd name="T26" fmla="*/ 454 w 834"/>
                <a:gd name="T27" fmla="*/ 414 h 1920"/>
                <a:gd name="T28" fmla="*/ 502 w 834"/>
                <a:gd name="T29" fmla="*/ 318 h 1920"/>
                <a:gd name="T30" fmla="*/ 558 w 834"/>
                <a:gd name="T31" fmla="*/ 238 h 1920"/>
                <a:gd name="T32" fmla="*/ 594 w 834"/>
                <a:gd name="T33" fmla="*/ 198 h 1920"/>
                <a:gd name="T34" fmla="*/ 646 w 834"/>
                <a:gd name="T35" fmla="*/ 160 h 1920"/>
                <a:gd name="T36" fmla="*/ 700 w 834"/>
                <a:gd name="T37" fmla="*/ 132 h 1920"/>
                <a:gd name="T38" fmla="*/ 746 w 834"/>
                <a:gd name="T39" fmla="*/ 122 h 1920"/>
                <a:gd name="T40" fmla="*/ 802 w 834"/>
                <a:gd name="T41" fmla="*/ 122 h 1920"/>
                <a:gd name="T42" fmla="*/ 546 w 834"/>
                <a:gd name="T43" fmla="*/ 10 h 1920"/>
                <a:gd name="T44" fmla="*/ 480 w 834"/>
                <a:gd name="T45" fmla="*/ 0 h 1920"/>
                <a:gd name="T46" fmla="*/ 438 w 834"/>
                <a:gd name="T47" fmla="*/ 4 h 1920"/>
                <a:gd name="T48" fmla="*/ 402 w 834"/>
                <a:gd name="T49" fmla="*/ 14 h 1920"/>
                <a:gd name="T50" fmla="*/ 350 w 834"/>
                <a:gd name="T51" fmla="*/ 36 h 1920"/>
                <a:gd name="T52" fmla="*/ 298 w 834"/>
                <a:gd name="T53" fmla="*/ 72 h 1920"/>
                <a:gd name="T54" fmla="*/ 206 w 834"/>
                <a:gd name="T55" fmla="*/ 172 h 1920"/>
                <a:gd name="T56" fmla="*/ 128 w 834"/>
                <a:gd name="T57" fmla="*/ 310 h 1920"/>
                <a:gd name="T58" fmla="*/ 64 w 834"/>
                <a:gd name="T59" fmla="*/ 478 h 1920"/>
                <a:gd name="T60" fmla="*/ 22 w 834"/>
                <a:gd name="T61" fmla="*/ 672 h 1920"/>
                <a:gd name="T62" fmla="*/ 2 w 834"/>
                <a:gd name="T63" fmla="*/ 886 h 1920"/>
                <a:gd name="T64" fmla="*/ 2 w 834"/>
                <a:gd name="T65" fmla="*/ 1036 h 1920"/>
                <a:gd name="T66" fmla="*/ 22 w 834"/>
                <a:gd name="T67" fmla="*/ 1248 h 1920"/>
                <a:gd name="T68" fmla="*/ 64 w 834"/>
                <a:gd name="T69" fmla="*/ 1442 h 1920"/>
                <a:gd name="T70" fmla="*/ 128 w 834"/>
                <a:gd name="T71" fmla="*/ 1612 h 1920"/>
                <a:gd name="T72" fmla="*/ 206 w 834"/>
                <a:gd name="T73" fmla="*/ 1748 h 1920"/>
                <a:gd name="T74" fmla="*/ 298 w 834"/>
                <a:gd name="T75" fmla="*/ 1850 h 1920"/>
                <a:gd name="T76" fmla="*/ 350 w 834"/>
                <a:gd name="T77" fmla="*/ 1884 h 1920"/>
                <a:gd name="T78" fmla="*/ 402 w 834"/>
                <a:gd name="T79" fmla="*/ 1908 h 1920"/>
                <a:gd name="T80" fmla="*/ 438 w 834"/>
                <a:gd name="T81" fmla="*/ 1916 h 1920"/>
                <a:gd name="T82" fmla="*/ 480 w 834"/>
                <a:gd name="T83" fmla="*/ 1920 h 1920"/>
                <a:gd name="T84" fmla="*/ 534 w 834"/>
                <a:gd name="T85" fmla="*/ 1914 h 1920"/>
                <a:gd name="T86" fmla="*/ 834 w 834"/>
                <a:gd name="T87" fmla="*/ 1792 h 1920"/>
                <a:gd name="T88" fmla="*/ 772 w 834"/>
                <a:gd name="T89" fmla="*/ 1800 h 192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834" h="1920">
                  <a:moveTo>
                    <a:pt x="772" y="1800"/>
                  </a:moveTo>
                  <a:lnTo>
                    <a:pt x="772" y="1800"/>
                  </a:lnTo>
                  <a:lnTo>
                    <a:pt x="746" y="1798"/>
                  </a:lnTo>
                  <a:lnTo>
                    <a:pt x="718" y="1794"/>
                  </a:lnTo>
                  <a:lnTo>
                    <a:pt x="700" y="1788"/>
                  </a:lnTo>
                  <a:lnTo>
                    <a:pt x="682" y="1780"/>
                  </a:lnTo>
                  <a:lnTo>
                    <a:pt x="664" y="1772"/>
                  </a:lnTo>
                  <a:lnTo>
                    <a:pt x="646" y="1762"/>
                  </a:lnTo>
                  <a:lnTo>
                    <a:pt x="628" y="1750"/>
                  </a:lnTo>
                  <a:lnTo>
                    <a:pt x="612" y="1736"/>
                  </a:lnTo>
                  <a:lnTo>
                    <a:pt x="594" y="1722"/>
                  </a:lnTo>
                  <a:lnTo>
                    <a:pt x="578" y="1706"/>
                  </a:lnTo>
                  <a:lnTo>
                    <a:pt x="558" y="1684"/>
                  </a:lnTo>
                  <a:lnTo>
                    <a:pt x="538" y="1658"/>
                  </a:lnTo>
                  <a:lnTo>
                    <a:pt x="520" y="1632"/>
                  </a:lnTo>
                  <a:lnTo>
                    <a:pt x="502" y="1604"/>
                  </a:lnTo>
                  <a:lnTo>
                    <a:pt x="484" y="1572"/>
                  </a:lnTo>
                  <a:lnTo>
                    <a:pt x="468" y="1540"/>
                  </a:lnTo>
                  <a:lnTo>
                    <a:pt x="454" y="1506"/>
                  </a:lnTo>
                  <a:lnTo>
                    <a:pt x="438" y="1470"/>
                  </a:lnTo>
                  <a:lnTo>
                    <a:pt x="420" y="1416"/>
                  </a:lnTo>
                  <a:lnTo>
                    <a:pt x="402" y="1358"/>
                  </a:lnTo>
                  <a:lnTo>
                    <a:pt x="388" y="1298"/>
                  </a:lnTo>
                  <a:lnTo>
                    <a:pt x="376" y="1234"/>
                  </a:lnTo>
                  <a:lnTo>
                    <a:pt x="366" y="1168"/>
                  </a:lnTo>
                  <a:lnTo>
                    <a:pt x="358" y="1102"/>
                  </a:lnTo>
                  <a:lnTo>
                    <a:pt x="354" y="1032"/>
                  </a:lnTo>
                  <a:lnTo>
                    <a:pt x="352" y="960"/>
                  </a:lnTo>
                  <a:lnTo>
                    <a:pt x="354" y="890"/>
                  </a:lnTo>
                  <a:lnTo>
                    <a:pt x="358" y="820"/>
                  </a:lnTo>
                  <a:lnTo>
                    <a:pt x="366" y="752"/>
                  </a:lnTo>
                  <a:lnTo>
                    <a:pt x="376" y="686"/>
                  </a:lnTo>
                  <a:lnTo>
                    <a:pt x="388" y="624"/>
                  </a:lnTo>
                  <a:lnTo>
                    <a:pt x="402" y="562"/>
                  </a:lnTo>
                  <a:lnTo>
                    <a:pt x="420" y="504"/>
                  </a:lnTo>
                  <a:lnTo>
                    <a:pt x="438" y="450"/>
                  </a:lnTo>
                  <a:lnTo>
                    <a:pt x="454" y="414"/>
                  </a:lnTo>
                  <a:lnTo>
                    <a:pt x="468" y="380"/>
                  </a:lnTo>
                  <a:lnTo>
                    <a:pt x="484" y="348"/>
                  </a:lnTo>
                  <a:lnTo>
                    <a:pt x="502" y="318"/>
                  </a:lnTo>
                  <a:lnTo>
                    <a:pt x="520" y="288"/>
                  </a:lnTo>
                  <a:lnTo>
                    <a:pt x="538" y="262"/>
                  </a:lnTo>
                  <a:lnTo>
                    <a:pt x="558" y="238"/>
                  </a:lnTo>
                  <a:lnTo>
                    <a:pt x="578" y="214"/>
                  </a:lnTo>
                  <a:lnTo>
                    <a:pt x="594" y="198"/>
                  </a:lnTo>
                  <a:lnTo>
                    <a:pt x="612" y="184"/>
                  </a:lnTo>
                  <a:lnTo>
                    <a:pt x="628" y="170"/>
                  </a:lnTo>
                  <a:lnTo>
                    <a:pt x="646" y="160"/>
                  </a:lnTo>
                  <a:lnTo>
                    <a:pt x="664" y="148"/>
                  </a:lnTo>
                  <a:lnTo>
                    <a:pt x="682" y="140"/>
                  </a:lnTo>
                  <a:lnTo>
                    <a:pt x="700" y="132"/>
                  </a:lnTo>
                  <a:lnTo>
                    <a:pt x="718" y="128"/>
                  </a:lnTo>
                  <a:lnTo>
                    <a:pt x="746" y="122"/>
                  </a:lnTo>
                  <a:lnTo>
                    <a:pt x="772" y="120"/>
                  </a:lnTo>
                  <a:lnTo>
                    <a:pt x="802" y="122"/>
                  </a:lnTo>
                  <a:lnTo>
                    <a:pt x="830" y="128"/>
                  </a:lnTo>
                  <a:lnTo>
                    <a:pt x="612" y="36"/>
                  </a:lnTo>
                  <a:lnTo>
                    <a:pt x="546" y="10"/>
                  </a:lnTo>
                  <a:lnTo>
                    <a:pt x="514" y="2"/>
                  </a:lnTo>
                  <a:lnTo>
                    <a:pt x="480" y="0"/>
                  </a:lnTo>
                  <a:lnTo>
                    <a:pt x="460" y="2"/>
                  </a:lnTo>
                  <a:lnTo>
                    <a:pt x="438" y="4"/>
                  </a:lnTo>
                  <a:lnTo>
                    <a:pt x="420" y="8"/>
                  </a:lnTo>
                  <a:lnTo>
                    <a:pt x="402" y="14"/>
                  </a:lnTo>
                  <a:lnTo>
                    <a:pt x="384" y="20"/>
                  </a:lnTo>
                  <a:lnTo>
                    <a:pt x="366" y="28"/>
                  </a:lnTo>
                  <a:lnTo>
                    <a:pt x="350" y="36"/>
                  </a:lnTo>
                  <a:lnTo>
                    <a:pt x="332" y="46"/>
                  </a:lnTo>
                  <a:lnTo>
                    <a:pt x="298" y="72"/>
                  </a:lnTo>
                  <a:lnTo>
                    <a:pt x="266" y="100"/>
                  </a:lnTo>
                  <a:lnTo>
                    <a:pt x="236" y="134"/>
                  </a:lnTo>
                  <a:lnTo>
                    <a:pt x="206" y="172"/>
                  </a:lnTo>
                  <a:lnTo>
                    <a:pt x="178" y="214"/>
                  </a:lnTo>
                  <a:lnTo>
                    <a:pt x="152" y="260"/>
                  </a:lnTo>
                  <a:lnTo>
                    <a:pt x="128" y="310"/>
                  </a:lnTo>
                  <a:lnTo>
                    <a:pt x="104" y="362"/>
                  </a:lnTo>
                  <a:lnTo>
                    <a:pt x="84" y="418"/>
                  </a:lnTo>
                  <a:lnTo>
                    <a:pt x="64" y="478"/>
                  </a:lnTo>
                  <a:lnTo>
                    <a:pt x="48" y="540"/>
                  </a:lnTo>
                  <a:lnTo>
                    <a:pt x="34" y="606"/>
                  </a:lnTo>
                  <a:lnTo>
                    <a:pt x="22" y="672"/>
                  </a:lnTo>
                  <a:lnTo>
                    <a:pt x="12" y="742"/>
                  </a:lnTo>
                  <a:lnTo>
                    <a:pt x="6" y="812"/>
                  </a:lnTo>
                  <a:lnTo>
                    <a:pt x="2" y="886"/>
                  </a:lnTo>
                  <a:lnTo>
                    <a:pt x="0" y="960"/>
                  </a:lnTo>
                  <a:lnTo>
                    <a:pt x="2" y="1036"/>
                  </a:lnTo>
                  <a:lnTo>
                    <a:pt x="6" y="1108"/>
                  </a:lnTo>
                  <a:lnTo>
                    <a:pt x="12" y="1180"/>
                  </a:lnTo>
                  <a:lnTo>
                    <a:pt x="22" y="1248"/>
                  </a:lnTo>
                  <a:lnTo>
                    <a:pt x="34" y="1316"/>
                  </a:lnTo>
                  <a:lnTo>
                    <a:pt x="48" y="1380"/>
                  </a:lnTo>
                  <a:lnTo>
                    <a:pt x="64" y="1442"/>
                  </a:lnTo>
                  <a:lnTo>
                    <a:pt x="84" y="1502"/>
                  </a:lnTo>
                  <a:lnTo>
                    <a:pt x="104" y="1558"/>
                  </a:lnTo>
                  <a:lnTo>
                    <a:pt x="128" y="1612"/>
                  </a:lnTo>
                  <a:lnTo>
                    <a:pt x="152" y="1660"/>
                  </a:lnTo>
                  <a:lnTo>
                    <a:pt x="178" y="1706"/>
                  </a:lnTo>
                  <a:lnTo>
                    <a:pt x="206" y="1748"/>
                  </a:lnTo>
                  <a:lnTo>
                    <a:pt x="236" y="1786"/>
                  </a:lnTo>
                  <a:lnTo>
                    <a:pt x="266" y="1820"/>
                  </a:lnTo>
                  <a:lnTo>
                    <a:pt x="298" y="1850"/>
                  </a:lnTo>
                  <a:lnTo>
                    <a:pt x="332" y="1874"/>
                  </a:lnTo>
                  <a:lnTo>
                    <a:pt x="350" y="1884"/>
                  </a:lnTo>
                  <a:lnTo>
                    <a:pt x="366" y="1894"/>
                  </a:lnTo>
                  <a:lnTo>
                    <a:pt x="384" y="1902"/>
                  </a:lnTo>
                  <a:lnTo>
                    <a:pt x="402" y="1908"/>
                  </a:lnTo>
                  <a:lnTo>
                    <a:pt x="420" y="1912"/>
                  </a:lnTo>
                  <a:lnTo>
                    <a:pt x="438" y="1916"/>
                  </a:lnTo>
                  <a:lnTo>
                    <a:pt x="460" y="1920"/>
                  </a:lnTo>
                  <a:lnTo>
                    <a:pt x="480" y="1920"/>
                  </a:lnTo>
                  <a:lnTo>
                    <a:pt x="498" y="1920"/>
                  </a:lnTo>
                  <a:lnTo>
                    <a:pt x="516" y="1918"/>
                  </a:lnTo>
                  <a:lnTo>
                    <a:pt x="534" y="1914"/>
                  </a:lnTo>
                  <a:lnTo>
                    <a:pt x="550" y="1910"/>
                  </a:lnTo>
                  <a:lnTo>
                    <a:pt x="606" y="1886"/>
                  </a:lnTo>
                  <a:lnTo>
                    <a:pt x="834" y="1792"/>
                  </a:lnTo>
                  <a:lnTo>
                    <a:pt x="804" y="1798"/>
                  </a:lnTo>
                  <a:lnTo>
                    <a:pt x="772" y="1800"/>
                  </a:lnTo>
                  <a:close/>
                </a:path>
              </a:pathLst>
            </a:custGeom>
            <a:solidFill>
              <a:schemeClr val="bg1"/>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71" name="Freeform 11"/>
            <p:cNvSpPr>
              <a:spLocks/>
            </p:cNvSpPr>
            <p:nvPr/>
          </p:nvSpPr>
          <p:spPr bwMode="auto">
            <a:xfrm>
              <a:off x="2229" y="1628"/>
              <a:ext cx="766" cy="1680"/>
            </a:xfrm>
            <a:custGeom>
              <a:avLst/>
              <a:gdLst>
                <a:gd name="T0" fmla="*/ 696 w 766"/>
                <a:gd name="T1" fmla="*/ 1560 h 1680"/>
                <a:gd name="T2" fmla="*/ 646 w 766"/>
                <a:gd name="T3" fmla="*/ 1548 h 1680"/>
                <a:gd name="T4" fmla="*/ 608 w 766"/>
                <a:gd name="T5" fmla="*/ 1530 h 1680"/>
                <a:gd name="T6" fmla="*/ 556 w 766"/>
                <a:gd name="T7" fmla="*/ 1488 h 1680"/>
                <a:gd name="T8" fmla="*/ 506 w 766"/>
                <a:gd name="T9" fmla="*/ 1430 h 1680"/>
                <a:gd name="T10" fmla="*/ 460 w 766"/>
                <a:gd name="T11" fmla="*/ 1354 h 1680"/>
                <a:gd name="T12" fmla="*/ 404 w 766"/>
                <a:gd name="T13" fmla="*/ 1210 h 1680"/>
                <a:gd name="T14" fmla="*/ 366 w 766"/>
                <a:gd name="T15" fmla="*/ 1040 h 1680"/>
                <a:gd name="T16" fmla="*/ 356 w 766"/>
                <a:gd name="T17" fmla="*/ 942 h 1680"/>
                <a:gd name="T18" fmla="*/ 352 w 766"/>
                <a:gd name="T19" fmla="*/ 840 h 1680"/>
                <a:gd name="T20" fmla="*/ 360 w 766"/>
                <a:gd name="T21" fmla="*/ 688 h 1680"/>
                <a:gd name="T22" fmla="*/ 376 w 766"/>
                <a:gd name="T23" fmla="*/ 582 h 1680"/>
                <a:gd name="T24" fmla="*/ 420 w 766"/>
                <a:gd name="T25" fmla="*/ 420 h 1680"/>
                <a:gd name="T26" fmla="*/ 482 w 766"/>
                <a:gd name="T27" fmla="*/ 286 h 1680"/>
                <a:gd name="T28" fmla="*/ 522 w 766"/>
                <a:gd name="T29" fmla="*/ 230 h 1680"/>
                <a:gd name="T30" fmla="*/ 572 w 766"/>
                <a:gd name="T31" fmla="*/ 176 h 1680"/>
                <a:gd name="T32" fmla="*/ 628 w 766"/>
                <a:gd name="T33" fmla="*/ 140 h 1680"/>
                <a:gd name="T34" fmla="*/ 662 w 766"/>
                <a:gd name="T35" fmla="*/ 128 h 1680"/>
                <a:gd name="T36" fmla="*/ 712 w 766"/>
                <a:gd name="T37" fmla="*/ 120 h 1680"/>
                <a:gd name="T38" fmla="*/ 762 w 766"/>
                <a:gd name="T39" fmla="*/ 128 h 1680"/>
                <a:gd name="T40" fmla="*/ 478 w 766"/>
                <a:gd name="T41" fmla="*/ 8 h 1680"/>
                <a:gd name="T42" fmla="*/ 420 w 766"/>
                <a:gd name="T43" fmla="*/ 0 h 1680"/>
                <a:gd name="T44" fmla="*/ 366 w 766"/>
                <a:gd name="T45" fmla="*/ 8 h 1680"/>
                <a:gd name="T46" fmla="*/ 312 w 766"/>
                <a:gd name="T47" fmla="*/ 28 h 1680"/>
                <a:gd name="T48" fmla="*/ 260 w 766"/>
                <a:gd name="T49" fmla="*/ 64 h 1680"/>
                <a:gd name="T50" fmla="*/ 226 w 766"/>
                <a:gd name="T51" fmla="*/ 94 h 1680"/>
                <a:gd name="T52" fmla="*/ 168 w 766"/>
                <a:gd name="T53" fmla="*/ 168 h 1680"/>
                <a:gd name="T54" fmla="*/ 116 w 766"/>
                <a:gd name="T55" fmla="*/ 260 h 1680"/>
                <a:gd name="T56" fmla="*/ 86 w 766"/>
                <a:gd name="T57" fmla="*/ 330 h 1680"/>
                <a:gd name="T58" fmla="*/ 36 w 766"/>
                <a:gd name="T59" fmla="*/ 504 h 1680"/>
                <a:gd name="T60" fmla="*/ 6 w 766"/>
                <a:gd name="T61" fmla="*/ 700 h 1680"/>
                <a:gd name="T62" fmla="*/ 0 w 766"/>
                <a:gd name="T63" fmla="*/ 840 h 1680"/>
                <a:gd name="T64" fmla="*/ 14 w 766"/>
                <a:gd name="T65" fmla="*/ 1048 h 1680"/>
                <a:gd name="T66" fmla="*/ 50 w 766"/>
                <a:gd name="T67" fmla="*/ 1238 h 1680"/>
                <a:gd name="T68" fmla="*/ 86 w 766"/>
                <a:gd name="T69" fmla="*/ 1350 h 1680"/>
                <a:gd name="T70" fmla="*/ 132 w 766"/>
                <a:gd name="T71" fmla="*/ 1452 h 1680"/>
                <a:gd name="T72" fmla="*/ 186 w 766"/>
                <a:gd name="T73" fmla="*/ 1538 h 1680"/>
                <a:gd name="T74" fmla="*/ 226 w 766"/>
                <a:gd name="T75" fmla="*/ 1586 h 1680"/>
                <a:gd name="T76" fmla="*/ 276 w 766"/>
                <a:gd name="T77" fmla="*/ 1630 h 1680"/>
                <a:gd name="T78" fmla="*/ 330 w 766"/>
                <a:gd name="T79" fmla="*/ 1660 h 1680"/>
                <a:gd name="T80" fmla="*/ 366 w 766"/>
                <a:gd name="T81" fmla="*/ 1674 h 1680"/>
                <a:gd name="T82" fmla="*/ 420 w 766"/>
                <a:gd name="T83" fmla="*/ 1680 h 1680"/>
                <a:gd name="T84" fmla="*/ 530 w 766"/>
                <a:gd name="T85" fmla="*/ 1650 h 1680"/>
                <a:gd name="T86" fmla="*/ 740 w 766"/>
                <a:gd name="T87" fmla="*/ 1558 h 168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766" h="1680">
                  <a:moveTo>
                    <a:pt x="712" y="1560"/>
                  </a:moveTo>
                  <a:lnTo>
                    <a:pt x="712" y="1560"/>
                  </a:lnTo>
                  <a:lnTo>
                    <a:pt x="696" y="1560"/>
                  </a:lnTo>
                  <a:lnTo>
                    <a:pt x="680" y="1558"/>
                  </a:lnTo>
                  <a:lnTo>
                    <a:pt x="662" y="1554"/>
                  </a:lnTo>
                  <a:lnTo>
                    <a:pt x="646" y="1548"/>
                  </a:lnTo>
                  <a:lnTo>
                    <a:pt x="628" y="1540"/>
                  </a:lnTo>
                  <a:lnTo>
                    <a:pt x="608" y="1530"/>
                  </a:lnTo>
                  <a:lnTo>
                    <a:pt x="590" y="1518"/>
                  </a:lnTo>
                  <a:lnTo>
                    <a:pt x="572" y="1504"/>
                  </a:lnTo>
                  <a:lnTo>
                    <a:pt x="556" y="1488"/>
                  </a:lnTo>
                  <a:lnTo>
                    <a:pt x="538" y="1470"/>
                  </a:lnTo>
                  <a:lnTo>
                    <a:pt x="522" y="1452"/>
                  </a:lnTo>
                  <a:lnTo>
                    <a:pt x="506" y="1430"/>
                  </a:lnTo>
                  <a:lnTo>
                    <a:pt x="482" y="1394"/>
                  </a:lnTo>
                  <a:lnTo>
                    <a:pt x="460" y="1354"/>
                  </a:lnTo>
                  <a:lnTo>
                    <a:pt x="440" y="1308"/>
                  </a:lnTo>
                  <a:lnTo>
                    <a:pt x="420" y="1260"/>
                  </a:lnTo>
                  <a:lnTo>
                    <a:pt x="404" y="1210"/>
                  </a:lnTo>
                  <a:lnTo>
                    <a:pt x="388" y="1156"/>
                  </a:lnTo>
                  <a:lnTo>
                    <a:pt x="376" y="1100"/>
                  </a:lnTo>
                  <a:lnTo>
                    <a:pt x="366" y="1040"/>
                  </a:lnTo>
                  <a:lnTo>
                    <a:pt x="360" y="992"/>
                  </a:lnTo>
                  <a:lnTo>
                    <a:pt x="356" y="942"/>
                  </a:lnTo>
                  <a:lnTo>
                    <a:pt x="354" y="892"/>
                  </a:lnTo>
                  <a:lnTo>
                    <a:pt x="352" y="840"/>
                  </a:lnTo>
                  <a:lnTo>
                    <a:pt x="354" y="788"/>
                  </a:lnTo>
                  <a:lnTo>
                    <a:pt x="356" y="738"/>
                  </a:lnTo>
                  <a:lnTo>
                    <a:pt x="360" y="688"/>
                  </a:lnTo>
                  <a:lnTo>
                    <a:pt x="366" y="640"/>
                  </a:lnTo>
                  <a:lnTo>
                    <a:pt x="376" y="582"/>
                  </a:lnTo>
                  <a:lnTo>
                    <a:pt x="388" y="526"/>
                  </a:lnTo>
                  <a:lnTo>
                    <a:pt x="404" y="472"/>
                  </a:lnTo>
                  <a:lnTo>
                    <a:pt x="420" y="420"/>
                  </a:lnTo>
                  <a:lnTo>
                    <a:pt x="440" y="372"/>
                  </a:lnTo>
                  <a:lnTo>
                    <a:pt x="460" y="328"/>
                  </a:lnTo>
                  <a:lnTo>
                    <a:pt x="482" y="286"/>
                  </a:lnTo>
                  <a:lnTo>
                    <a:pt x="506" y="250"/>
                  </a:lnTo>
                  <a:lnTo>
                    <a:pt x="522" y="230"/>
                  </a:lnTo>
                  <a:lnTo>
                    <a:pt x="538" y="210"/>
                  </a:lnTo>
                  <a:lnTo>
                    <a:pt x="556" y="192"/>
                  </a:lnTo>
                  <a:lnTo>
                    <a:pt x="572" y="176"/>
                  </a:lnTo>
                  <a:lnTo>
                    <a:pt x="590" y="162"/>
                  </a:lnTo>
                  <a:lnTo>
                    <a:pt x="608" y="150"/>
                  </a:lnTo>
                  <a:lnTo>
                    <a:pt x="628" y="140"/>
                  </a:lnTo>
                  <a:lnTo>
                    <a:pt x="646" y="132"/>
                  </a:lnTo>
                  <a:lnTo>
                    <a:pt x="662" y="128"/>
                  </a:lnTo>
                  <a:lnTo>
                    <a:pt x="680" y="124"/>
                  </a:lnTo>
                  <a:lnTo>
                    <a:pt x="696" y="122"/>
                  </a:lnTo>
                  <a:lnTo>
                    <a:pt x="712" y="120"/>
                  </a:lnTo>
                  <a:lnTo>
                    <a:pt x="738" y="122"/>
                  </a:lnTo>
                  <a:lnTo>
                    <a:pt x="762" y="128"/>
                  </a:lnTo>
                  <a:lnTo>
                    <a:pt x="536" y="32"/>
                  </a:lnTo>
                  <a:lnTo>
                    <a:pt x="478" y="8"/>
                  </a:lnTo>
                  <a:lnTo>
                    <a:pt x="450" y="2"/>
                  </a:lnTo>
                  <a:lnTo>
                    <a:pt x="420" y="0"/>
                  </a:lnTo>
                  <a:lnTo>
                    <a:pt x="394" y="2"/>
                  </a:lnTo>
                  <a:lnTo>
                    <a:pt x="366" y="8"/>
                  </a:lnTo>
                  <a:lnTo>
                    <a:pt x="348" y="12"/>
                  </a:lnTo>
                  <a:lnTo>
                    <a:pt x="330" y="20"/>
                  </a:lnTo>
                  <a:lnTo>
                    <a:pt x="312" y="28"/>
                  </a:lnTo>
                  <a:lnTo>
                    <a:pt x="294" y="40"/>
                  </a:lnTo>
                  <a:lnTo>
                    <a:pt x="276" y="50"/>
                  </a:lnTo>
                  <a:lnTo>
                    <a:pt x="260" y="64"/>
                  </a:lnTo>
                  <a:lnTo>
                    <a:pt x="242" y="78"/>
                  </a:lnTo>
                  <a:lnTo>
                    <a:pt x="226" y="94"/>
                  </a:lnTo>
                  <a:lnTo>
                    <a:pt x="206" y="118"/>
                  </a:lnTo>
                  <a:lnTo>
                    <a:pt x="186" y="142"/>
                  </a:lnTo>
                  <a:lnTo>
                    <a:pt x="168" y="168"/>
                  </a:lnTo>
                  <a:lnTo>
                    <a:pt x="150" y="198"/>
                  </a:lnTo>
                  <a:lnTo>
                    <a:pt x="132" y="228"/>
                  </a:lnTo>
                  <a:lnTo>
                    <a:pt x="116" y="260"/>
                  </a:lnTo>
                  <a:lnTo>
                    <a:pt x="102" y="294"/>
                  </a:lnTo>
                  <a:lnTo>
                    <a:pt x="86" y="330"/>
                  </a:lnTo>
                  <a:lnTo>
                    <a:pt x="68" y="384"/>
                  </a:lnTo>
                  <a:lnTo>
                    <a:pt x="50" y="442"/>
                  </a:lnTo>
                  <a:lnTo>
                    <a:pt x="36" y="504"/>
                  </a:lnTo>
                  <a:lnTo>
                    <a:pt x="24" y="566"/>
                  </a:lnTo>
                  <a:lnTo>
                    <a:pt x="14" y="632"/>
                  </a:lnTo>
                  <a:lnTo>
                    <a:pt x="6" y="700"/>
                  </a:lnTo>
                  <a:lnTo>
                    <a:pt x="2" y="770"/>
                  </a:lnTo>
                  <a:lnTo>
                    <a:pt x="0" y="840"/>
                  </a:lnTo>
                  <a:lnTo>
                    <a:pt x="2" y="912"/>
                  </a:lnTo>
                  <a:lnTo>
                    <a:pt x="6" y="982"/>
                  </a:lnTo>
                  <a:lnTo>
                    <a:pt x="14" y="1048"/>
                  </a:lnTo>
                  <a:lnTo>
                    <a:pt x="24" y="1114"/>
                  </a:lnTo>
                  <a:lnTo>
                    <a:pt x="36" y="1178"/>
                  </a:lnTo>
                  <a:lnTo>
                    <a:pt x="50" y="1238"/>
                  </a:lnTo>
                  <a:lnTo>
                    <a:pt x="68" y="1296"/>
                  </a:lnTo>
                  <a:lnTo>
                    <a:pt x="86" y="1350"/>
                  </a:lnTo>
                  <a:lnTo>
                    <a:pt x="102" y="1386"/>
                  </a:lnTo>
                  <a:lnTo>
                    <a:pt x="116" y="1420"/>
                  </a:lnTo>
                  <a:lnTo>
                    <a:pt x="132" y="1452"/>
                  </a:lnTo>
                  <a:lnTo>
                    <a:pt x="150" y="1484"/>
                  </a:lnTo>
                  <a:lnTo>
                    <a:pt x="168" y="1512"/>
                  </a:lnTo>
                  <a:lnTo>
                    <a:pt x="186" y="1538"/>
                  </a:lnTo>
                  <a:lnTo>
                    <a:pt x="206" y="1564"/>
                  </a:lnTo>
                  <a:lnTo>
                    <a:pt x="226" y="1586"/>
                  </a:lnTo>
                  <a:lnTo>
                    <a:pt x="242" y="1602"/>
                  </a:lnTo>
                  <a:lnTo>
                    <a:pt x="260" y="1616"/>
                  </a:lnTo>
                  <a:lnTo>
                    <a:pt x="276" y="1630"/>
                  </a:lnTo>
                  <a:lnTo>
                    <a:pt x="294" y="1642"/>
                  </a:lnTo>
                  <a:lnTo>
                    <a:pt x="312" y="1652"/>
                  </a:lnTo>
                  <a:lnTo>
                    <a:pt x="330" y="1660"/>
                  </a:lnTo>
                  <a:lnTo>
                    <a:pt x="348" y="1668"/>
                  </a:lnTo>
                  <a:lnTo>
                    <a:pt x="366" y="1674"/>
                  </a:lnTo>
                  <a:lnTo>
                    <a:pt x="394" y="1678"/>
                  </a:lnTo>
                  <a:lnTo>
                    <a:pt x="420" y="1680"/>
                  </a:lnTo>
                  <a:lnTo>
                    <a:pt x="452" y="1678"/>
                  </a:lnTo>
                  <a:lnTo>
                    <a:pt x="482" y="1672"/>
                  </a:lnTo>
                  <a:lnTo>
                    <a:pt x="530" y="1650"/>
                  </a:lnTo>
                  <a:lnTo>
                    <a:pt x="766" y="1552"/>
                  </a:lnTo>
                  <a:lnTo>
                    <a:pt x="740" y="1558"/>
                  </a:lnTo>
                  <a:lnTo>
                    <a:pt x="712" y="1560"/>
                  </a:lnTo>
                  <a:close/>
                </a:path>
              </a:pathLst>
            </a:custGeom>
            <a:solidFill>
              <a:schemeClr val="bg1"/>
            </a:solidFill>
            <a:ln w="12700">
              <a:solidFill>
                <a:schemeClr val="tx1"/>
              </a:solidFill>
              <a:prstDash val="solid"/>
              <a:round/>
              <a:headEnd/>
              <a:tailEnd/>
            </a:ln>
          </p:spPr>
          <p:txBody>
            <a:bodyPr/>
            <a:lstStyle/>
            <a:p>
              <a:endParaRPr lang="en-GB"/>
            </a:p>
          </p:txBody>
        </p:sp>
        <p:sp>
          <p:nvSpPr>
            <p:cNvPr id="11272" name="Freeform 12"/>
            <p:cNvSpPr>
              <a:spLocks/>
            </p:cNvSpPr>
            <p:nvPr/>
          </p:nvSpPr>
          <p:spPr bwMode="auto">
            <a:xfrm>
              <a:off x="2581" y="1748"/>
              <a:ext cx="698" cy="1440"/>
            </a:xfrm>
            <a:custGeom>
              <a:avLst/>
              <a:gdLst>
                <a:gd name="T0" fmla="*/ 652 w 698"/>
                <a:gd name="T1" fmla="*/ 1320 h 1440"/>
                <a:gd name="T2" fmla="*/ 612 w 698"/>
                <a:gd name="T3" fmla="*/ 1316 h 1440"/>
                <a:gd name="T4" fmla="*/ 574 w 698"/>
                <a:gd name="T5" fmla="*/ 1300 h 1440"/>
                <a:gd name="T6" fmla="*/ 554 w 698"/>
                <a:gd name="T7" fmla="*/ 1288 h 1440"/>
                <a:gd name="T8" fmla="*/ 516 w 698"/>
                <a:gd name="T9" fmla="*/ 1254 h 1440"/>
                <a:gd name="T10" fmla="*/ 480 w 698"/>
                <a:gd name="T11" fmla="*/ 1212 h 1440"/>
                <a:gd name="T12" fmla="*/ 450 w 698"/>
                <a:gd name="T13" fmla="*/ 1160 h 1440"/>
                <a:gd name="T14" fmla="*/ 434 w 698"/>
                <a:gd name="T15" fmla="*/ 1132 h 1440"/>
                <a:gd name="T16" fmla="*/ 400 w 698"/>
                <a:gd name="T17" fmla="*/ 1044 h 1440"/>
                <a:gd name="T18" fmla="*/ 374 w 698"/>
                <a:gd name="T19" fmla="*/ 946 h 1440"/>
                <a:gd name="T20" fmla="*/ 358 w 698"/>
                <a:gd name="T21" fmla="*/ 836 h 1440"/>
                <a:gd name="T22" fmla="*/ 352 w 698"/>
                <a:gd name="T23" fmla="*/ 720 h 1440"/>
                <a:gd name="T24" fmla="*/ 354 w 698"/>
                <a:gd name="T25" fmla="*/ 662 h 1440"/>
                <a:gd name="T26" fmla="*/ 366 w 698"/>
                <a:gd name="T27" fmla="*/ 548 h 1440"/>
                <a:gd name="T28" fmla="*/ 386 w 698"/>
                <a:gd name="T29" fmla="*/ 444 h 1440"/>
                <a:gd name="T30" fmla="*/ 416 w 698"/>
                <a:gd name="T31" fmla="*/ 350 h 1440"/>
                <a:gd name="T32" fmla="*/ 434 w 698"/>
                <a:gd name="T33" fmla="*/ 308 h 1440"/>
                <a:gd name="T34" fmla="*/ 464 w 698"/>
                <a:gd name="T35" fmla="*/ 254 h 1440"/>
                <a:gd name="T36" fmla="*/ 498 w 698"/>
                <a:gd name="T37" fmla="*/ 206 h 1440"/>
                <a:gd name="T38" fmla="*/ 534 w 698"/>
                <a:gd name="T39" fmla="*/ 168 h 1440"/>
                <a:gd name="T40" fmla="*/ 574 w 698"/>
                <a:gd name="T41" fmla="*/ 142 h 1440"/>
                <a:gd name="T42" fmla="*/ 594 w 698"/>
                <a:gd name="T43" fmla="*/ 132 h 1440"/>
                <a:gd name="T44" fmla="*/ 632 w 698"/>
                <a:gd name="T45" fmla="*/ 122 h 1440"/>
                <a:gd name="T46" fmla="*/ 652 w 698"/>
                <a:gd name="T47" fmla="*/ 120 h 1440"/>
                <a:gd name="T48" fmla="*/ 694 w 698"/>
                <a:gd name="T49" fmla="*/ 126 h 1440"/>
                <a:gd name="T50" fmla="*/ 460 w 698"/>
                <a:gd name="T51" fmla="*/ 28 h 1440"/>
                <a:gd name="T52" fmla="*/ 410 w 698"/>
                <a:gd name="T53" fmla="*/ 8 h 1440"/>
                <a:gd name="T54" fmla="*/ 360 w 698"/>
                <a:gd name="T55" fmla="*/ 0 h 1440"/>
                <a:gd name="T56" fmla="*/ 344 w 698"/>
                <a:gd name="T57" fmla="*/ 2 h 1440"/>
                <a:gd name="T58" fmla="*/ 310 w 698"/>
                <a:gd name="T59" fmla="*/ 8 h 1440"/>
                <a:gd name="T60" fmla="*/ 294 w 698"/>
                <a:gd name="T61" fmla="*/ 12 h 1440"/>
                <a:gd name="T62" fmla="*/ 256 w 698"/>
                <a:gd name="T63" fmla="*/ 30 h 1440"/>
                <a:gd name="T64" fmla="*/ 220 w 698"/>
                <a:gd name="T65" fmla="*/ 56 h 1440"/>
                <a:gd name="T66" fmla="*/ 186 w 698"/>
                <a:gd name="T67" fmla="*/ 90 h 1440"/>
                <a:gd name="T68" fmla="*/ 154 w 698"/>
                <a:gd name="T69" fmla="*/ 130 h 1440"/>
                <a:gd name="T70" fmla="*/ 130 w 698"/>
                <a:gd name="T71" fmla="*/ 166 h 1440"/>
                <a:gd name="T72" fmla="*/ 88 w 698"/>
                <a:gd name="T73" fmla="*/ 252 h 1440"/>
                <a:gd name="T74" fmla="*/ 52 w 698"/>
                <a:gd name="T75" fmla="*/ 352 h 1440"/>
                <a:gd name="T76" fmla="*/ 24 w 698"/>
                <a:gd name="T77" fmla="*/ 462 h 1440"/>
                <a:gd name="T78" fmla="*/ 14 w 698"/>
                <a:gd name="T79" fmla="*/ 520 h 1440"/>
                <a:gd name="T80" fmla="*/ 4 w 698"/>
                <a:gd name="T81" fmla="*/ 618 h 1440"/>
                <a:gd name="T82" fmla="*/ 0 w 698"/>
                <a:gd name="T83" fmla="*/ 720 h 1440"/>
                <a:gd name="T84" fmla="*/ 2 w 698"/>
                <a:gd name="T85" fmla="*/ 772 h 1440"/>
                <a:gd name="T86" fmla="*/ 8 w 698"/>
                <a:gd name="T87" fmla="*/ 872 h 1440"/>
                <a:gd name="T88" fmla="*/ 14 w 698"/>
                <a:gd name="T89" fmla="*/ 920 h 1440"/>
                <a:gd name="T90" fmla="*/ 36 w 698"/>
                <a:gd name="T91" fmla="*/ 1036 h 1440"/>
                <a:gd name="T92" fmla="*/ 68 w 698"/>
                <a:gd name="T93" fmla="*/ 1140 h 1440"/>
                <a:gd name="T94" fmla="*/ 108 w 698"/>
                <a:gd name="T95" fmla="*/ 1234 h 1440"/>
                <a:gd name="T96" fmla="*/ 154 w 698"/>
                <a:gd name="T97" fmla="*/ 1310 h 1440"/>
                <a:gd name="T98" fmla="*/ 170 w 698"/>
                <a:gd name="T99" fmla="*/ 1332 h 1440"/>
                <a:gd name="T100" fmla="*/ 204 w 698"/>
                <a:gd name="T101" fmla="*/ 1368 h 1440"/>
                <a:gd name="T102" fmla="*/ 238 w 698"/>
                <a:gd name="T103" fmla="*/ 1398 h 1440"/>
                <a:gd name="T104" fmla="*/ 276 w 698"/>
                <a:gd name="T105" fmla="*/ 1420 h 1440"/>
                <a:gd name="T106" fmla="*/ 294 w 698"/>
                <a:gd name="T107" fmla="*/ 1428 h 1440"/>
                <a:gd name="T108" fmla="*/ 328 w 698"/>
                <a:gd name="T109" fmla="*/ 1438 h 1440"/>
                <a:gd name="T110" fmla="*/ 360 w 698"/>
                <a:gd name="T111" fmla="*/ 1440 h 1440"/>
                <a:gd name="T112" fmla="*/ 388 w 698"/>
                <a:gd name="T113" fmla="*/ 1438 h 1440"/>
                <a:gd name="T114" fmla="*/ 454 w 698"/>
                <a:gd name="T115" fmla="*/ 1416 h 1440"/>
                <a:gd name="T116" fmla="*/ 698 w 698"/>
                <a:gd name="T117" fmla="*/ 1314 h 1440"/>
                <a:gd name="T118" fmla="*/ 676 w 698"/>
                <a:gd name="T119" fmla="*/ 1318 h 1440"/>
                <a:gd name="T120" fmla="*/ 652 w 698"/>
                <a:gd name="T121" fmla="*/ 1320 h 144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98" h="1440">
                  <a:moveTo>
                    <a:pt x="652" y="1320"/>
                  </a:moveTo>
                  <a:lnTo>
                    <a:pt x="652" y="1320"/>
                  </a:lnTo>
                  <a:lnTo>
                    <a:pt x="632" y="1320"/>
                  </a:lnTo>
                  <a:lnTo>
                    <a:pt x="612" y="1316"/>
                  </a:lnTo>
                  <a:lnTo>
                    <a:pt x="594" y="1308"/>
                  </a:lnTo>
                  <a:lnTo>
                    <a:pt x="574" y="1300"/>
                  </a:lnTo>
                  <a:lnTo>
                    <a:pt x="554" y="1288"/>
                  </a:lnTo>
                  <a:lnTo>
                    <a:pt x="534" y="1272"/>
                  </a:lnTo>
                  <a:lnTo>
                    <a:pt x="516" y="1254"/>
                  </a:lnTo>
                  <a:lnTo>
                    <a:pt x="498" y="1234"/>
                  </a:lnTo>
                  <a:lnTo>
                    <a:pt x="480" y="1212"/>
                  </a:lnTo>
                  <a:lnTo>
                    <a:pt x="464" y="1188"/>
                  </a:lnTo>
                  <a:lnTo>
                    <a:pt x="450" y="1160"/>
                  </a:lnTo>
                  <a:lnTo>
                    <a:pt x="434" y="1132"/>
                  </a:lnTo>
                  <a:lnTo>
                    <a:pt x="416" y="1090"/>
                  </a:lnTo>
                  <a:lnTo>
                    <a:pt x="400" y="1044"/>
                  </a:lnTo>
                  <a:lnTo>
                    <a:pt x="386" y="996"/>
                  </a:lnTo>
                  <a:lnTo>
                    <a:pt x="374" y="946"/>
                  </a:lnTo>
                  <a:lnTo>
                    <a:pt x="366" y="892"/>
                  </a:lnTo>
                  <a:lnTo>
                    <a:pt x="358" y="836"/>
                  </a:lnTo>
                  <a:lnTo>
                    <a:pt x="354" y="780"/>
                  </a:lnTo>
                  <a:lnTo>
                    <a:pt x="352" y="720"/>
                  </a:lnTo>
                  <a:lnTo>
                    <a:pt x="354" y="662"/>
                  </a:lnTo>
                  <a:lnTo>
                    <a:pt x="358" y="604"/>
                  </a:lnTo>
                  <a:lnTo>
                    <a:pt x="366" y="548"/>
                  </a:lnTo>
                  <a:lnTo>
                    <a:pt x="374" y="496"/>
                  </a:lnTo>
                  <a:lnTo>
                    <a:pt x="386" y="444"/>
                  </a:lnTo>
                  <a:lnTo>
                    <a:pt x="400" y="396"/>
                  </a:lnTo>
                  <a:lnTo>
                    <a:pt x="416" y="350"/>
                  </a:lnTo>
                  <a:lnTo>
                    <a:pt x="434" y="308"/>
                  </a:lnTo>
                  <a:lnTo>
                    <a:pt x="450" y="280"/>
                  </a:lnTo>
                  <a:lnTo>
                    <a:pt x="464" y="254"/>
                  </a:lnTo>
                  <a:lnTo>
                    <a:pt x="480" y="228"/>
                  </a:lnTo>
                  <a:lnTo>
                    <a:pt x="498" y="206"/>
                  </a:lnTo>
                  <a:lnTo>
                    <a:pt x="516" y="186"/>
                  </a:lnTo>
                  <a:lnTo>
                    <a:pt x="534" y="168"/>
                  </a:lnTo>
                  <a:lnTo>
                    <a:pt x="554" y="154"/>
                  </a:lnTo>
                  <a:lnTo>
                    <a:pt x="574" y="142"/>
                  </a:lnTo>
                  <a:lnTo>
                    <a:pt x="594" y="132"/>
                  </a:lnTo>
                  <a:lnTo>
                    <a:pt x="612" y="126"/>
                  </a:lnTo>
                  <a:lnTo>
                    <a:pt x="632" y="122"/>
                  </a:lnTo>
                  <a:lnTo>
                    <a:pt x="652" y="120"/>
                  </a:lnTo>
                  <a:lnTo>
                    <a:pt x="674" y="122"/>
                  </a:lnTo>
                  <a:lnTo>
                    <a:pt x="694" y="126"/>
                  </a:lnTo>
                  <a:lnTo>
                    <a:pt x="692" y="124"/>
                  </a:lnTo>
                  <a:lnTo>
                    <a:pt x="460" y="28"/>
                  </a:lnTo>
                  <a:lnTo>
                    <a:pt x="410" y="8"/>
                  </a:lnTo>
                  <a:lnTo>
                    <a:pt x="386" y="2"/>
                  </a:lnTo>
                  <a:lnTo>
                    <a:pt x="360" y="0"/>
                  </a:lnTo>
                  <a:lnTo>
                    <a:pt x="344" y="2"/>
                  </a:lnTo>
                  <a:lnTo>
                    <a:pt x="328" y="4"/>
                  </a:lnTo>
                  <a:lnTo>
                    <a:pt x="310" y="8"/>
                  </a:lnTo>
                  <a:lnTo>
                    <a:pt x="294" y="12"/>
                  </a:lnTo>
                  <a:lnTo>
                    <a:pt x="276" y="20"/>
                  </a:lnTo>
                  <a:lnTo>
                    <a:pt x="256" y="30"/>
                  </a:lnTo>
                  <a:lnTo>
                    <a:pt x="238" y="42"/>
                  </a:lnTo>
                  <a:lnTo>
                    <a:pt x="220" y="56"/>
                  </a:lnTo>
                  <a:lnTo>
                    <a:pt x="204" y="72"/>
                  </a:lnTo>
                  <a:lnTo>
                    <a:pt x="186" y="90"/>
                  </a:lnTo>
                  <a:lnTo>
                    <a:pt x="170" y="110"/>
                  </a:lnTo>
                  <a:lnTo>
                    <a:pt x="154" y="130"/>
                  </a:lnTo>
                  <a:lnTo>
                    <a:pt x="130" y="166"/>
                  </a:lnTo>
                  <a:lnTo>
                    <a:pt x="108" y="208"/>
                  </a:lnTo>
                  <a:lnTo>
                    <a:pt x="88" y="252"/>
                  </a:lnTo>
                  <a:lnTo>
                    <a:pt x="68" y="300"/>
                  </a:lnTo>
                  <a:lnTo>
                    <a:pt x="52" y="352"/>
                  </a:lnTo>
                  <a:lnTo>
                    <a:pt x="36" y="406"/>
                  </a:lnTo>
                  <a:lnTo>
                    <a:pt x="24" y="462"/>
                  </a:lnTo>
                  <a:lnTo>
                    <a:pt x="14" y="520"/>
                  </a:lnTo>
                  <a:lnTo>
                    <a:pt x="8" y="568"/>
                  </a:lnTo>
                  <a:lnTo>
                    <a:pt x="4" y="618"/>
                  </a:lnTo>
                  <a:lnTo>
                    <a:pt x="2" y="668"/>
                  </a:lnTo>
                  <a:lnTo>
                    <a:pt x="0" y="720"/>
                  </a:lnTo>
                  <a:lnTo>
                    <a:pt x="2" y="772"/>
                  </a:lnTo>
                  <a:lnTo>
                    <a:pt x="4" y="822"/>
                  </a:lnTo>
                  <a:lnTo>
                    <a:pt x="8" y="872"/>
                  </a:lnTo>
                  <a:lnTo>
                    <a:pt x="14" y="920"/>
                  </a:lnTo>
                  <a:lnTo>
                    <a:pt x="24" y="980"/>
                  </a:lnTo>
                  <a:lnTo>
                    <a:pt x="36" y="1036"/>
                  </a:lnTo>
                  <a:lnTo>
                    <a:pt x="52" y="1090"/>
                  </a:lnTo>
                  <a:lnTo>
                    <a:pt x="68" y="1140"/>
                  </a:lnTo>
                  <a:lnTo>
                    <a:pt x="88" y="1188"/>
                  </a:lnTo>
                  <a:lnTo>
                    <a:pt x="108" y="1234"/>
                  </a:lnTo>
                  <a:lnTo>
                    <a:pt x="130" y="1274"/>
                  </a:lnTo>
                  <a:lnTo>
                    <a:pt x="154" y="1310"/>
                  </a:lnTo>
                  <a:lnTo>
                    <a:pt x="170" y="1332"/>
                  </a:lnTo>
                  <a:lnTo>
                    <a:pt x="186" y="1350"/>
                  </a:lnTo>
                  <a:lnTo>
                    <a:pt x="204" y="1368"/>
                  </a:lnTo>
                  <a:lnTo>
                    <a:pt x="220" y="1384"/>
                  </a:lnTo>
                  <a:lnTo>
                    <a:pt x="238" y="1398"/>
                  </a:lnTo>
                  <a:lnTo>
                    <a:pt x="256" y="1410"/>
                  </a:lnTo>
                  <a:lnTo>
                    <a:pt x="276" y="1420"/>
                  </a:lnTo>
                  <a:lnTo>
                    <a:pt x="294" y="1428"/>
                  </a:lnTo>
                  <a:lnTo>
                    <a:pt x="310" y="1434"/>
                  </a:lnTo>
                  <a:lnTo>
                    <a:pt x="328" y="1438"/>
                  </a:lnTo>
                  <a:lnTo>
                    <a:pt x="344" y="1440"/>
                  </a:lnTo>
                  <a:lnTo>
                    <a:pt x="360" y="1440"/>
                  </a:lnTo>
                  <a:lnTo>
                    <a:pt x="388" y="1438"/>
                  </a:lnTo>
                  <a:lnTo>
                    <a:pt x="414" y="1432"/>
                  </a:lnTo>
                  <a:lnTo>
                    <a:pt x="454" y="1416"/>
                  </a:lnTo>
                  <a:lnTo>
                    <a:pt x="692" y="1316"/>
                  </a:lnTo>
                  <a:lnTo>
                    <a:pt x="698" y="1314"/>
                  </a:lnTo>
                  <a:lnTo>
                    <a:pt x="676" y="1318"/>
                  </a:lnTo>
                  <a:lnTo>
                    <a:pt x="652" y="1320"/>
                  </a:lnTo>
                  <a:close/>
                </a:path>
              </a:pathLst>
            </a:custGeom>
            <a:solidFill>
              <a:schemeClr val="bg1"/>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73" name="Freeform 13"/>
            <p:cNvSpPr>
              <a:spLocks/>
            </p:cNvSpPr>
            <p:nvPr/>
          </p:nvSpPr>
          <p:spPr bwMode="auto">
            <a:xfrm>
              <a:off x="2933" y="1868"/>
              <a:ext cx="630" cy="1200"/>
            </a:xfrm>
            <a:custGeom>
              <a:avLst/>
              <a:gdLst>
                <a:gd name="T0" fmla="*/ 594 w 630"/>
                <a:gd name="T1" fmla="*/ 1080 h 1200"/>
                <a:gd name="T2" fmla="*/ 546 w 630"/>
                <a:gd name="T3" fmla="*/ 1072 h 1200"/>
                <a:gd name="T4" fmla="*/ 502 w 630"/>
                <a:gd name="T5" fmla="*/ 1044 h 1200"/>
                <a:gd name="T6" fmla="*/ 490 w 630"/>
                <a:gd name="T7" fmla="*/ 1034 h 1200"/>
                <a:gd name="T8" fmla="*/ 454 w 630"/>
                <a:gd name="T9" fmla="*/ 992 h 1200"/>
                <a:gd name="T10" fmla="*/ 414 w 630"/>
                <a:gd name="T11" fmla="*/ 922 h 1200"/>
                <a:gd name="T12" fmla="*/ 384 w 630"/>
                <a:gd name="T13" fmla="*/ 834 h 1200"/>
                <a:gd name="T14" fmla="*/ 362 w 630"/>
                <a:gd name="T15" fmla="*/ 734 h 1200"/>
                <a:gd name="T16" fmla="*/ 356 w 630"/>
                <a:gd name="T17" fmla="*/ 668 h 1200"/>
                <a:gd name="T18" fmla="*/ 354 w 630"/>
                <a:gd name="T19" fmla="*/ 600 h 1200"/>
                <a:gd name="T20" fmla="*/ 354 w 630"/>
                <a:gd name="T21" fmla="*/ 566 h 1200"/>
                <a:gd name="T22" fmla="*/ 362 w 630"/>
                <a:gd name="T23" fmla="*/ 468 h 1200"/>
                <a:gd name="T24" fmla="*/ 372 w 630"/>
                <a:gd name="T25" fmla="*/ 416 h 1200"/>
                <a:gd name="T26" fmla="*/ 398 w 630"/>
                <a:gd name="T27" fmla="*/ 322 h 1200"/>
                <a:gd name="T28" fmla="*/ 434 w 630"/>
                <a:gd name="T29" fmla="*/ 242 h 1200"/>
                <a:gd name="T30" fmla="*/ 478 w 630"/>
                <a:gd name="T31" fmla="*/ 180 h 1200"/>
                <a:gd name="T32" fmla="*/ 502 w 630"/>
                <a:gd name="T33" fmla="*/ 156 h 1200"/>
                <a:gd name="T34" fmla="*/ 524 w 630"/>
                <a:gd name="T35" fmla="*/ 140 h 1200"/>
                <a:gd name="T36" fmla="*/ 570 w 630"/>
                <a:gd name="T37" fmla="*/ 122 h 1200"/>
                <a:gd name="T38" fmla="*/ 594 w 630"/>
                <a:gd name="T39" fmla="*/ 120 h 1200"/>
                <a:gd name="T40" fmla="*/ 626 w 630"/>
                <a:gd name="T41" fmla="*/ 126 h 1200"/>
                <a:gd name="T42" fmla="*/ 342 w 630"/>
                <a:gd name="T43" fmla="*/ 6 h 1200"/>
                <a:gd name="T44" fmla="*/ 322 w 630"/>
                <a:gd name="T45" fmla="*/ 2 h 1200"/>
                <a:gd name="T46" fmla="*/ 300 w 630"/>
                <a:gd name="T47" fmla="*/ 0 h 1200"/>
                <a:gd name="T48" fmla="*/ 260 w 630"/>
                <a:gd name="T49" fmla="*/ 6 h 1200"/>
                <a:gd name="T50" fmla="*/ 222 w 630"/>
                <a:gd name="T51" fmla="*/ 22 h 1200"/>
                <a:gd name="T52" fmla="*/ 202 w 630"/>
                <a:gd name="T53" fmla="*/ 34 h 1200"/>
                <a:gd name="T54" fmla="*/ 164 w 630"/>
                <a:gd name="T55" fmla="*/ 66 h 1200"/>
                <a:gd name="T56" fmla="*/ 128 w 630"/>
                <a:gd name="T57" fmla="*/ 108 h 1200"/>
                <a:gd name="T58" fmla="*/ 98 w 630"/>
                <a:gd name="T59" fmla="*/ 160 h 1200"/>
                <a:gd name="T60" fmla="*/ 82 w 630"/>
                <a:gd name="T61" fmla="*/ 188 h 1200"/>
                <a:gd name="T62" fmla="*/ 48 w 630"/>
                <a:gd name="T63" fmla="*/ 276 h 1200"/>
                <a:gd name="T64" fmla="*/ 22 w 630"/>
                <a:gd name="T65" fmla="*/ 376 h 1200"/>
                <a:gd name="T66" fmla="*/ 6 w 630"/>
                <a:gd name="T67" fmla="*/ 484 h 1200"/>
                <a:gd name="T68" fmla="*/ 0 w 630"/>
                <a:gd name="T69" fmla="*/ 600 h 1200"/>
                <a:gd name="T70" fmla="*/ 2 w 630"/>
                <a:gd name="T71" fmla="*/ 660 h 1200"/>
                <a:gd name="T72" fmla="*/ 14 w 630"/>
                <a:gd name="T73" fmla="*/ 772 h 1200"/>
                <a:gd name="T74" fmla="*/ 34 w 630"/>
                <a:gd name="T75" fmla="*/ 876 h 1200"/>
                <a:gd name="T76" fmla="*/ 64 w 630"/>
                <a:gd name="T77" fmla="*/ 970 h 1200"/>
                <a:gd name="T78" fmla="*/ 82 w 630"/>
                <a:gd name="T79" fmla="*/ 1012 h 1200"/>
                <a:gd name="T80" fmla="*/ 112 w 630"/>
                <a:gd name="T81" fmla="*/ 1068 h 1200"/>
                <a:gd name="T82" fmla="*/ 146 w 630"/>
                <a:gd name="T83" fmla="*/ 1114 h 1200"/>
                <a:gd name="T84" fmla="*/ 182 w 630"/>
                <a:gd name="T85" fmla="*/ 1152 h 1200"/>
                <a:gd name="T86" fmla="*/ 222 w 630"/>
                <a:gd name="T87" fmla="*/ 1180 h 1200"/>
                <a:gd name="T88" fmla="*/ 242 w 630"/>
                <a:gd name="T89" fmla="*/ 1188 h 1200"/>
                <a:gd name="T90" fmla="*/ 280 w 630"/>
                <a:gd name="T91" fmla="*/ 1200 h 1200"/>
                <a:gd name="T92" fmla="*/ 300 w 630"/>
                <a:gd name="T93" fmla="*/ 1200 h 1200"/>
                <a:gd name="T94" fmla="*/ 346 w 630"/>
                <a:gd name="T95" fmla="*/ 1194 h 1200"/>
                <a:gd name="T96" fmla="*/ 630 w 630"/>
                <a:gd name="T97" fmla="*/ 1074 h 1200"/>
                <a:gd name="T98" fmla="*/ 612 w 630"/>
                <a:gd name="T99" fmla="*/ 1080 h 1200"/>
                <a:gd name="T100" fmla="*/ 594 w 630"/>
                <a:gd name="T101" fmla="*/ 1080 h 12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630" h="1200">
                  <a:moveTo>
                    <a:pt x="594" y="1080"/>
                  </a:moveTo>
                  <a:lnTo>
                    <a:pt x="594" y="1080"/>
                  </a:lnTo>
                  <a:lnTo>
                    <a:pt x="570" y="1078"/>
                  </a:lnTo>
                  <a:lnTo>
                    <a:pt x="546" y="1072"/>
                  </a:lnTo>
                  <a:lnTo>
                    <a:pt x="524" y="1060"/>
                  </a:lnTo>
                  <a:lnTo>
                    <a:pt x="502" y="1044"/>
                  </a:lnTo>
                  <a:lnTo>
                    <a:pt x="490" y="1034"/>
                  </a:lnTo>
                  <a:lnTo>
                    <a:pt x="478" y="1022"/>
                  </a:lnTo>
                  <a:lnTo>
                    <a:pt x="454" y="992"/>
                  </a:lnTo>
                  <a:lnTo>
                    <a:pt x="434" y="960"/>
                  </a:lnTo>
                  <a:lnTo>
                    <a:pt x="414" y="922"/>
                  </a:lnTo>
                  <a:lnTo>
                    <a:pt x="398" y="880"/>
                  </a:lnTo>
                  <a:lnTo>
                    <a:pt x="384" y="834"/>
                  </a:lnTo>
                  <a:lnTo>
                    <a:pt x="372" y="786"/>
                  </a:lnTo>
                  <a:lnTo>
                    <a:pt x="362" y="734"/>
                  </a:lnTo>
                  <a:lnTo>
                    <a:pt x="356" y="668"/>
                  </a:lnTo>
                  <a:lnTo>
                    <a:pt x="354" y="634"/>
                  </a:lnTo>
                  <a:lnTo>
                    <a:pt x="354" y="600"/>
                  </a:lnTo>
                  <a:lnTo>
                    <a:pt x="354" y="566"/>
                  </a:lnTo>
                  <a:lnTo>
                    <a:pt x="356" y="532"/>
                  </a:lnTo>
                  <a:lnTo>
                    <a:pt x="362" y="468"/>
                  </a:lnTo>
                  <a:lnTo>
                    <a:pt x="372" y="416"/>
                  </a:lnTo>
                  <a:lnTo>
                    <a:pt x="384" y="366"/>
                  </a:lnTo>
                  <a:lnTo>
                    <a:pt x="398" y="322"/>
                  </a:lnTo>
                  <a:lnTo>
                    <a:pt x="414" y="280"/>
                  </a:lnTo>
                  <a:lnTo>
                    <a:pt x="434" y="242"/>
                  </a:lnTo>
                  <a:lnTo>
                    <a:pt x="454" y="208"/>
                  </a:lnTo>
                  <a:lnTo>
                    <a:pt x="478" y="180"/>
                  </a:lnTo>
                  <a:lnTo>
                    <a:pt x="490" y="168"/>
                  </a:lnTo>
                  <a:lnTo>
                    <a:pt x="502" y="156"/>
                  </a:lnTo>
                  <a:lnTo>
                    <a:pt x="524" y="140"/>
                  </a:lnTo>
                  <a:lnTo>
                    <a:pt x="546" y="130"/>
                  </a:lnTo>
                  <a:lnTo>
                    <a:pt x="570" y="122"/>
                  </a:lnTo>
                  <a:lnTo>
                    <a:pt x="594" y="120"/>
                  </a:lnTo>
                  <a:lnTo>
                    <a:pt x="610" y="122"/>
                  </a:lnTo>
                  <a:lnTo>
                    <a:pt x="626" y="126"/>
                  </a:lnTo>
                  <a:lnTo>
                    <a:pt x="382" y="22"/>
                  </a:lnTo>
                  <a:lnTo>
                    <a:pt x="342" y="6"/>
                  </a:lnTo>
                  <a:lnTo>
                    <a:pt x="322" y="2"/>
                  </a:lnTo>
                  <a:lnTo>
                    <a:pt x="300" y="0"/>
                  </a:lnTo>
                  <a:lnTo>
                    <a:pt x="280" y="2"/>
                  </a:lnTo>
                  <a:lnTo>
                    <a:pt x="260" y="6"/>
                  </a:lnTo>
                  <a:lnTo>
                    <a:pt x="242" y="12"/>
                  </a:lnTo>
                  <a:lnTo>
                    <a:pt x="222" y="22"/>
                  </a:lnTo>
                  <a:lnTo>
                    <a:pt x="202" y="34"/>
                  </a:lnTo>
                  <a:lnTo>
                    <a:pt x="182" y="48"/>
                  </a:lnTo>
                  <a:lnTo>
                    <a:pt x="164" y="66"/>
                  </a:lnTo>
                  <a:lnTo>
                    <a:pt x="146" y="86"/>
                  </a:lnTo>
                  <a:lnTo>
                    <a:pt x="128" y="108"/>
                  </a:lnTo>
                  <a:lnTo>
                    <a:pt x="112" y="134"/>
                  </a:lnTo>
                  <a:lnTo>
                    <a:pt x="98" y="160"/>
                  </a:lnTo>
                  <a:lnTo>
                    <a:pt x="82" y="188"/>
                  </a:lnTo>
                  <a:lnTo>
                    <a:pt x="64" y="230"/>
                  </a:lnTo>
                  <a:lnTo>
                    <a:pt x="48" y="276"/>
                  </a:lnTo>
                  <a:lnTo>
                    <a:pt x="34" y="324"/>
                  </a:lnTo>
                  <a:lnTo>
                    <a:pt x="22" y="376"/>
                  </a:lnTo>
                  <a:lnTo>
                    <a:pt x="14" y="428"/>
                  </a:lnTo>
                  <a:lnTo>
                    <a:pt x="6" y="484"/>
                  </a:lnTo>
                  <a:lnTo>
                    <a:pt x="2" y="542"/>
                  </a:lnTo>
                  <a:lnTo>
                    <a:pt x="0" y="600"/>
                  </a:lnTo>
                  <a:lnTo>
                    <a:pt x="2" y="660"/>
                  </a:lnTo>
                  <a:lnTo>
                    <a:pt x="6" y="716"/>
                  </a:lnTo>
                  <a:lnTo>
                    <a:pt x="14" y="772"/>
                  </a:lnTo>
                  <a:lnTo>
                    <a:pt x="22" y="826"/>
                  </a:lnTo>
                  <a:lnTo>
                    <a:pt x="34" y="876"/>
                  </a:lnTo>
                  <a:lnTo>
                    <a:pt x="48" y="924"/>
                  </a:lnTo>
                  <a:lnTo>
                    <a:pt x="64" y="970"/>
                  </a:lnTo>
                  <a:lnTo>
                    <a:pt x="82" y="1012"/>
                  </a:lnTo>
                  <a:lnTo>
                    <a:pt x="98" y="1040"/>
                  </a:lnTo>
                  <a:lnTo>
                    <a:pt x="112" y="1068"/>
                  </a:lnTo>
                  <a:lnTo>
                    <a:pt x="128" y="1092"/>
                  </a:lnTo>
                  <a:lnTo>
                    <a:pt x="146" y="1114"/>
                  </a:lnTo>
                  <a:lnTo>
                    <a:pt x="164" y="1134"/>
                  </a:lnTo>
                  <a:lnTo>
                    <a:pt x="182" y="1152"/>
                  </a:lnTo>
                  <a:lnTo>
                    <a:pt x="202" y="1168"/>
                  </a:lnTo>
                  <a:lnTo>
                    <a:pt x="222" y="1180"/>
                  </a:lnTo>
                  <a:lnTo>
                    <a:pt x="242" y="1188"/>
                  </a:lnTo>
                  <a:lnTo>
                    <a:pt x="260" y="1196"/>
                  </a:lnTo>
                  <a:lnTo>
                    <a:pt x="280" y="1200"/>
                  </a:lnTo>
                  <a:lnTo>
                    <a:pt x="300" y="1200"/>
                  </a:lnTo>
                  <a:lnTo>
                    <a:pt x="324" y="1198"/>
                  </a:lnTo>
                  <a:lnTo>
                    <a:pt x="346" y="1194"/>
                  </a:lnTo>
                  <a:lnTo>
                    <a:pt x="378" y="1180"/>
                  </a:lnTo>
                  <a:lnTo>
                    <a:pt x="630" y="1074"/>
                  </a:lnTo>
                  <a:lnTo>
                    <a:pt x="612" y="1080"/>
                  </a:lnTo>
                  <a:lnTo>
                    <a:pt x="594" y="1080"/>
                  </a:lnTo>
                  <a:close/>
                </a:path>
              </a:pathLst>
            </a:custGeom>
            <a:solidFill>
              <a:schemeClr val="bg1"/>
            </a:solidFill>
            <a:ln w="12700">
              <a:solidFill>
                <a:schemeClr val="tx1"/>
              </a:solidFill>
              <a:prstDash val="solid"/>
              <a:round/>
              <a:headEnd/>
              <a:tailEnd/>
            </a:ln>
          </p:spPr>
          <p:txBody>
            <a:bodyPr/>
            <a:lstStyle/>
            <a:p>
              <a:endParaRPr lang="en-GB"/>
            </a:p>
          </p:txBody>
        </p:sp>
        <p:sp>
          <p:nvSpPr>
            <p:cNvPr id="11274" name="Freeform 14"/>
            <p:cNvSpPr>
              <a:spLocks/>
            </p:cNvSpPr>
            <p:nvPr/>
          </p:nvSpPr>
          <p:spPr bwMode="auto">
            <a:xfrm>
              <a:off x="3287" y="1988"/>
              <a:ext cx="560" cy="960"/>
            </a:xfrm>
            <a:custGeom>
              <a:avLst/>
              <a:gdLst>
                <a:gd name="T0" fmla="*/ 532 w 560"/>
                <a:gd name="T1" fmla="*/ 840 h 960"/>
                <a:gd name="T2" fmla="*/ 504 w 560"/>
                <a:gd name="T3" fmla="*/ 836 h 960"/>
                <a:gd name="T4" fmla="*/ 476 w 560"/>
                <a:gd name="T5" fmla="*/ 824 h 960"/>
                <a:gd name="T6" fmla="*/ 452 w 560"/>
                <a:gd name="T7" fmla="*/ 802 h 960"/>
                <a:gd name="T8" fmla="*/ 428 w 560"/>
                <a:gd name="T9" fmla="*/ 776 h 960"/>
                <a:gd name="T10" fmla="*/ 412 w 560"/>
                <a:gd name="T11" fmla="*/ 750 h 960"/>
                <a:gd name="T12" fmla="*/ 384 w 560"/>
                <a:gd name="T13" fmla="*/ 686 h 960"/>
                <a:gd name="T14" fmla="*/ 364 w 560"/>
                <a:gd name="T15" fmla="*/ 610 h 960"/>
                <a:gd name="T16" fmla="*/ 352 w 560"/>
                <a:gd name="T17" fmla="*/ 526 h 960"/>
                <a:gd name="T18" fmla="*/ 352 w 560"/>
                <a:gd name="T19" fmla="*/ 480 h 960"/>
                <a:gd name="T20" fmla="*/ 356 w 560"/>
                <a:gd name="T21" fmla="*/ 392 h 960"/>
                <a:gd name="T22" fmla="*/ 372 w 560"/>
                <a:gd name="T23" fmla="*/ 312 h 960"/>
                <a:gd name="T24" fmla="*/ 396 w 560"/>
                <a:gd name="T25" fmla="*/ 242 h 960"/>
                <a:gd name="T26" fmla="*/ 428 w 560"/>
                <a:gd name="T27" fmla="*/ 186 h 960"/>
                <a:gd name="T28" fmla="*/ 440 w 560"/>
                <a:gd name="T29" fmla="*/ 170 h 960"/>
                <a:gd name="T30" fmla="*/ 464 w 560"/>
                <a:gd name="T31" fmla="*/ 146 h 960"/>
                <a:gd name="T32" fmla="*/ 490 w 560"/>
                <a:gd name="T33" fmla="*/ 130 h 960"/>
                <a:gd name="T34" fmla="*/ 518 w 560"/>
                <a:gd name="T35" fmla="*/ 122 h 960"/>
                <a:gd name="T36" fmla="*/ 532 w 560"/>
                <a:gd name="T37" fmla="*/ 120 h 960"/>
                <a:gd name="T38" fmla="*/ 556 w 560"/>
                <a:gd name="T39" fmla="*/ 124 h 960"/>
                <a:gd name="T40" fmla="*/ 272 w 560"/>
                <a:gd name="T41" fmla="*/ 6 h 960"/>
                <a:gd name="T42" fmla="*/ 256 w 560"/>
                <a:gd name="T43" fmla="*/ 2 h 960"/>
                <a:gd name="T44" fmla="*/ 240 w 560"/>
                <a:gd name="T45" fmla="*/ 0 h 960"/>
                <a:gd name="T46" fmla="*/ 192 w 560"/>
                <a:gd name="T47" fmla="*/ 10 h 960"/>
                <a:gd name="T48" fmla="*/ 148 w 560"/>
                <a:gd name="T49" fmla="*/ 36 h 960"/>
                <a:gd name="T50" fmla="*/ 136 w 560"/>
                <a:gd name="T51" fmla="*/ 48 h 960"/>
                <a:gd name="T52" fmla="*/ 100 w 560"/>
                <a:gd name="T53" fmla="*/ 88 h 960"/>
                <a:gd name="T54" fmla="*/ 60 w 560"/>
                <a:gd name="T55" fmla="*/ 160 h 960"/>
                <a:gd name="T56" fmla="*/ 30 w 560"/>
                <a:gd name="T57" fmla="*/ 246 h 960"/>
                <a:gd name="T58" fmla="*/ 8 w 560"/>
                <a:gd name="T59" fmla="*/ 348 h 960"/>
                <a:gd name="T60" fmla="*/ 2 w 560"/>
                <a:gd name="T61" fmla="*/ 412 h 960"/>
                <a:gd name="T62" fmla="*/ 0 w 560"/>
                <a:gd name="T63" fmla="*/ 480 h 960"/>
                <a:gd name="T64" fmla="*/ 0 w 560"/>
                <a:gd name="T65" fmla="*/ 514 h 960"/>
                <a:gd name="T66" fmla="*/ 8 w 560"/>
                <a:gd name="T67" fmla="*/ 614 h 960"/>
                <a:gd name="T68" fmla="*/ 18 w 560"/>
                <a:gd name="T69" fmla="*/ 666 h 960"/>
                <a:gd name="T70" fmla="*/ 44 w 560"/>
                <a:gd name="T71" fmla="*/ 760 h 960"/>
                <a:gd name="T72" fmla="*/ 80 w 560"/>
                <a:gd name="T73" fmla="*/ 840 h 960"/>
                <a:gd name="T74" fmla="*/ 124 w 560"/>
                <a:gd name="T75" fmla="*/ 902 h 960"/>
                <a:gd name="T76" fmla="*/ 148 w 560"/>
                <a:gd name="T77" fmla="*/ 924 h 960"/>
                <a:gd name="T78" fmla="*/ 170 w 560"/>
                <a:gd name="T79" fmla="*/ 940 h 960"/>
                <a:gd name="T80" fmla="*/ 216 w 560"/>
                <a:gd name="T81" fmla="*/ 958 h 960"/>
                <a:gd name="T82" fmla="*/ 240 w 560"/>
                <a:gd name="T83" fmla="*/ 960 h 960"/>
                <a:gd name="T84" fmla="*/ 276 w 560"/>
                <a:gd name="T85" fmla="*/ 954 h 960"/>
                <a:gd name="T86" fmla="*/ 560 w 560"/>
                <a:gd name="T87" fmla="*/ 836 h 960"/>
                <a:gd name="T88" fmla="*/ 546 w 560"/>
                <a:gd name="T89" fmla="*/ 840 h 960"/>
                <a:gd name="T90" fmla="*/ 532 w 560"/>
                <a:gd name="T91" fmla="*/ 840 h 96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60" h="960">
                  <a:moveTo>
                    <a:pt x="532" y="840"/>
                  </a:moveTo>
                  <a:lnTo>
                    <a:pt x="532" y="840"/>
                  </a:lnTo>
                  <a:lnTo>
                    <a:pt x="518" y="840"/>
                  </a:lnTo>
                  <a:lnTo>
                    <a:pt x="504" y="836"/>
                  </a:lnTo>
                  <a:lnTo>
                    <a:pt x="490" y="830"/>
                  </a:lnTo>
                  <a:lnTo>
                    <a:pt x="476" y="824"/>
                  </a:lnTo>
                  <a:lnTo>
                    <a:pt x="464" y="814"/>
                  </a:lnTo>
                  <a:lnTo>
                    <a:pt x="452" y="802"/>
                  </a:lnTo>
                  <a:lnTo>
                    <a:pt x="440" y="790"/>
                  </a:lnTo>
                  <a:lnTo>
                    <a:pt x="428" y="776"/>
                  </a:lnTo>
                  <a:lnTo>
                    <a:pt x="412" y="750"/>
                  </a:lnTo>
                  <a:lnTo>
                    <a:pt x="396" y="720"/>
                  </a:lnTo>
                  <a:lnTo>
                    <a:pt x="384" y="686"/>
                  </a:lnTo>
                  <a:lnTo>
                    <a:pt x="372" y="650"/>
                  </a:lnTo>
                  <a:lnTo>
                    <a:pt x="364" y="610"/>
                  </a:lnTo>
                  <a:lnTo>
                    <a:pt x="356" y="568"/>
                  </a:lnTo>
                  <a:lnTo>
                    <a:pt x="352" y="526"/>
                  </a:lnTo>
                  <a:lnTo>
                    <a:pt x="352" y="480"/>
                  </a:lnTo>
                  <a:lnTo>
                    <a:pt x="352" y="436"/>
                  </a:lnTo>
                  <a:lnTo>
                    <a:pt x="356" y="392"/>
                  </a:lnTo>
                  <a:lnTo>
                    <a:pt x="364" y="350"/>
                  </a:lnTo>
                  <a:lnTo>
                    <a:pt x="372" y="312"/>
                  </a:lnTo>
                  <a:lnTo>
                    <a:pt x="384" y="276"/>
                  </a:lnTo>
                  <a:lnTo>
                    <a:pt x="396" y="242"/>
                  </a:lnTo>
                  <a:lnTo>
                    <a:pt x="412" y="212"/>
                  </a:lnTo>
                  <a:lnTo>
                    <a:pt x="428" y="186"/>
                  </a:lnTo>
                  <a:lnTo>
                    <a:pt x="440" y="170"/>
                  </a:lnTo>
                  <a:lnTo>
                    <a:pt x="452" y="158"/>
                  </a:lnTo>
                  <a:lnTo>
                    <a:pt x="464" y="146"/>
                  </a:lnTo>
                  <a:lnTo>
                    <a:pt x="476" y="138"/>
                  </a:lnTo>
                  <a:lnTo>
                    <a:pt x="490" y="130"/>
                  </a:lnTo>
                  <a:lnTo>
                    <a:pt x="504" y="124"/>
                  </a:lnTo>
                  <a:lnTo>
                    <a:pt x="518" y="122"/>
                  </a:lnTo>
                  <a:lnTo>
                    <a:pt x="532" y="120"/>
                  </a:lnTo>
                  <a:lnTo>
                    <a:pt x="544" y="122"/>
                  </a:lnTo>
                  <a:lnTo>
                    <a:pt x="556" y="124"/>
                  </a:lnTo>
                  <a:lnTo>
                    <a:pt x="304" y="18"/>
                  </a:lnTo>
                  <a:lnTo>
                    <a:pt x="272" y="6"/>
                  </a:lnTo>
                  <a:lnTo>
                    <a:pt x="256" y="2"/>
                  </a:lnTo>
                  <a:lnTo>
                    <a:pt x="240" y="0"/>
                  </a:lnTo>
                  <a:lnTo>
                    <a:pt x="216" y="2"/>
                  </a:lnTo>
                  <a:lnTo>
                    <a:pt x="192" y="10"/>
                  </a:lnTo>
                  <a:lnTo>
                    <a:pt x="170" y="20"/>
                  </a:lnTo>
                  <a:lnTo>
                    <a:pt x="148" y="36"/>
                  </a:lnTo>
                  <a:lnTo>
                    <a:pt x="136" y="48"/>
                  </a:lnTo>
                  <a:lnTo>
                    <a:pt x="124" y="60"/>
                  </a:lnTo>
                  <a:lnTo>
                    <a:pt x="100" y="88"/>
                  </a:lnTo>
                  <a:lnTo>
                    <a:pt x="80" y="122"/>
                  </a:lnTo>
                  <a:lnTo>
                    <a:pt x="60" y="160"/>
                  </a:lnTo>
                  <a:lnTo>
                    <a:pt x="44" y="202"/>
                  </a:lnTo>
                  <a:lnTo>
                    <a:pt x="30" y="246"/>
                  </a:lnTo>
                  <a:lnTo>
                    <a:pt x="18" y="296"/>
                  </a:lnTo>
                  <a:lnTo>
                    <a:pt x="8" y="348"/>
                  </a:lnTo>
                  <a:lnTo>
                    <a:pt x="2" y="412"/>
                  </a:lnTo>
                  <a:lnTo>
                    <a:pt x="0" y="446"/>
                  </a:lnTo>
                  <a:lnTo>
                    <a:pt x="0" y="480"/>
                  </a:lnTo>
                  <a:lnTo>
                    <a:pt x="0" y="514"/>
                  </a:lnTo>
                  <a:lnTo>
                    <a:pt x="2" y="548"/>
                  </a:lnTo>
                  <a:lnTo>
                    <a:pt x="8" y="614"/>
                  </a:lnTo>
                  <a:lnTo>
                    <a:pt x="18" y="666"/>
                  </a:lnTo>
                  <a:lnTo>
                    <a:pt x="30" y="714"/>
                  </a:lnTo>
                  <a:lnTo>
                    <a:pt x="44" y="760"/>
                  </a:lnTo>
                  <a:lnTo>
                    <a:pt x="60" y="802"/>
                  </a:lnTo>
                  <a:lnTo>
                    <a:pt x="80" y="840"/>
                  </a:lnTo>
                  <a:lnTo>
                    <a:pt x="100" y="872"/>
                  </a:lnTo>
                  <a:lnTo>
                    <a:pt x="124" y="902"/>
                  </a:lnTo>
                  <a:lnTo>
                    <a:pt x="136" y="914"/>
                  </a:lnTo>
                  <a:lnTo>
                    <a:pt x="148" y="924"/>
                  </a:lnTo>
                  <a:lnTo>
                    <a:pt x="170" y="940"/>
                  </a:lnTo>
                  <a:lnTo>
                    <a:pt x="192" y="952"/>
                  </a:lnTo>
                  <a:lnTo>
                    <a:pt x="216" y="958"/>
                  </a:lnTo>
                  <a:lnTo>
                    <a:pt x="240" y="960"/>
                  </a:lnTo>
                  <a:lnTo>
                    <a:pt x="258" y="960"/>
                  </a:lnTo>
                  <a:lnTo>
                    <a:pt x="276" y="954"/>
                  </a:lnTo>
                  <a:lnTo>
                    <a:pt x="300" y="944"/>
                  </a:lnTo>
                  <a:lnTo>
                    <a:pt x="560" y="836"/>
                  </a:lnTo>
                  <a:lnTo>
                    <a:pt x="546" y="840"/>
                  </a:lnTo>
                  <a:lnTo>
                    <a:pt x="532" y="840"/>
                  </a:lnTo>
                  <a:close/>
                </a:path>
              </a:pathLst>
            </a:custGeom>
            <a:solidFill>
              <a:schemeClr val="bg1"/>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75" name="Freeform 15"/>
            <p:cNvSpPr>
              <a:spLocks/>
            </p:cNvSpPr>
            <p:nvPr/>
          </p:nvSpPr>
          <p:spPr bwMode="auto">
            <a:xfrm>
              <a:off x="3639" y="2108"/>
              <a:ext cx="492" cy="720"/>
            </a:xfrm>
            <a:custGeom>
              <a:avLst/>
              <a:gdLst>
                <a:gd name="T0" fmla="*/ 472 w 492"/>
                <a:gd name="T1" fmla="*/ 600 h 720"/>
                <a:gd name="T2" fmla="*/ 452 w 492"/>
                <a:gd name="T3" fmla="*/ 598 h 720"/>
                <a:gd name="T4" fmla="*/ 432 w 492"/>
                <a:gd name="T5" fmla="*/ 588 h 720"/>
                <a:gd name="T6" fmla="*/ 414 w 492"/>
                <a:gd name="T7" fmla="*/ 572 h 720"/>
                <a:gd name="T8" fmla="*/ 384 w 492"/>
                <a:gd name="T9" fmla="*/ 526 h 720"/>
                <a:gd name="T10" fmla="*/ 362 w 492"/>
                <a:gd name="T11" fmla="*/ 462 h 720"/>
                <a:gd name="T12" fmla="*/ 356 w 492"/>
                <a:gd name="T13" fmla="*/ 426 h 720"/>
                <a:gd name="T14" fmla="*/ 352 w 492"/>
                <a:gd name="T15" fmla="*/ 360 h 720"/>
                <a:gd name="T16" fmla="*/ 352 w 492"/>
                <a:gd name="T17" fmla="*/ 326 h 720"/>
                <a:gd name="T18" fmla="*/ 356 w 492"/>
                <a:gd name="T19" fmla="*/ 294 h 720"/>
                <a:gd name="T20" fmla="*/ 372 w 492"/>
                <a:gd name="T21" fmla="*/ 224 h 720"/>
                <a:gd name="T22" fmla="*/ 398 w 492"/>
                <a:gd name="T23" fmla="*/ 170 h 720"/>
                <a:gd name="T24" fmla="*/ 424 w 492"/>
                <a:gd name="T25" fmla="*/ 140 h 720"/>
                <a:gd name="T26" fmla="*/ 442 w 492"/>
                <a:gd name="T27" fmla="*/ 128 h 720"/>
                <a:gd name="T28" fmla="*/ 462 w 492"/>
                <a:gd name="T29" fmla="*/ 122 h 720"/>
                <a:gd name="T30" fmla="*/ 472 w 492"/>
                <a:gd name="T31" fmla="*/ 120 h 720"/>
                <a:gd name="T32" fmla="*/ 228 w 492"/>
                <a:gd name="T33" fmla="*/ 14 h 720"/>
                <a:gd name="T34" fmla="*/ 204 w 492"/>
                <a:gd name="T35" fmla="*/ 4 h 720"/>
                <a:gd name="T36" fmla="*/ 180 w 492"/>
                <a:gd name="T37" fmla="*/ 0 h 720"/>
                <a:gd name="T38" fmla="*/ 166 w 492"/>
                <a:gd name="T39" fmla="*/ 2 h 720"/>
                <a:gd name="T40" fmla="*/ 138 w 492"/>
                <a:gd name="T41" fmla="*/ 10 h 720"/>
                <a:gd name="T42" fmla="*/ 112 w 492"/>
                <a:gd name="T43" fmla="*/ 26 h 720"/>
                <a:gd name="T44" fmla="*/ 88 w 492"/>
                <a:gd name="T45" fmla="*/ 50 h 720"/>
                <a:gd name="T46" fmla="*/ 76 w 492"/>
                <a:gd name="T47" fmla="*/ 66 h 720"/>
                <a:gd name="T48" fmla="*/ 44 w 492"/>
                <a:gd name="T49" fmla="*/ 122 h 720"/>
                <a:gd name="T50" fmla="*/ 20 w 492"/>
                <a:gd name="T51" fmla="*/ 192 h 720"/>
                <a:gd name="T52" fmla="*/ 4 w 492"/>
                <a:gd name="T53" fmla="*/ 272 h 720"/>
                <a:gd name="T54" fmla="*/ 0 w 492"/>
                <a:gd name="T55" fmla="*/ 360 h 720"/>
                <a:gd name="T56" fmla="*/ 0 w 492"/>
                <a:gd name="T57" fmla="*/ 406 h 720"/>
                <a:gd name="T58" fmla="*/ 12 w 492"/>
                <a:gd name="T59" fmla="*/ 490 h 720"/>
                <a:gd name="T60" fmla="*/ 32 w 492"/>
                <a:gd name="T61" fmla="*/ 566 h 720"/>
                <a:gd name="T62" fmla="*/ 60 w 492"/>
                <a:gd name="T63" fmla="*/ 630 h 720"/>
                <a:gd name="T64" fmla="*/ 76 w 492"/>
                <a:gd name="T65" fmla="*/ 656 h 720"/>
                <a:gd name="T66" fmla="*/ 100 w 492"/>
                <a:gd name="T67" fmla="*/ 682 h 720"/>
                <a:gd name="T68" fmla="*/ 124 w 492"/>
                <a:gd name="T69" fmla="*/ 704 h 720"/>
                <a:gd name="T70" fmla="*/ 152 w 492"/>
                <a:gd name="T71" fmla="*/ 716 h 720"/>
                <a:gd name="T72" fmla="*/ 180 w 492"/>
                <a:gd name="T73" fmla="*/ 720 h 720"/>
                <a:gd name="T74" fmla="*/ 194 w 492"/>
                <a:gd name="T75" fmla="*/ 720 h 720"/>
                <a:gd name="T76" fmla="*/ 224 w 492"/>
                <a:gd name="T77" fmla="*/ 708 h 720"/>
                <a:gd name="T78" fmla="*/ 492 w 492"/>
                <a:gd name="T79" fmla="*/ 596 h 720"/>
                <a:gd name="T80" fmla="*/ 472 w 492"/>
                <a:gd name="T81" fmla="*/ 600 h 72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492" h="720">
                  <a:moveTo>
                    <a:pt x="472" y="600"/>
                  </a:moveTo>
                  <a:lnTo>
                    <a:pt x="472" y="600"/>
                  </a:lnTo>
                  <a:lnTo>
                    <a:pt x="462" y="600"/>
                  </a:lnTo>
                  <a:lnTo>
                    <a:pt x="452" y="598"/>
                  </a:lnTo>
                  <a:lnTo>
                    <a:pt x="442" y="592"/>
                  </a:lnTo>
                  <a:lnTo>
                    <a:pt x="432" y="588"/>
                  </a:lnTo>
                  <a:lnTo>
                    <a:pt x="424" y="580"/>
                  </a:lnTo>
                  <a:lnTo>
                    <a:pt x="414" y="572"/>
                  </a:lnTo>
                  <a:lnTo>
                    <a:pt x="398" y="552"/>
                  </a:lnTo>
                  <a:lnTo>
                    <a:pt x="384" y="526"/>
                  </a:lnTo>
                  <a:lnTo>
                    <a:pt x="372" y="496"/>
                  </a:lnTo>
                  <a:lnTo>
                    <a:pt x="362" y="462"/>
                  </a:lnTo>
                  <a:lnTo>
                    <a:pt x="356" y="426"/>
                  </a:lnTo>
                  <a:lnTo>
                    <a:pt x="352" y="394"/>
                  </a:lnTo>
                  <a:lnTo>
                    <a:pt x="352" y="360"/>
                  </a:lnTo>
                  <a:lnTo>
                    <a:pt x="352" y="326"/>
                  </a:lnTo>
                  <a:lnTo>
                    <a:pt x="356" y="294"/>
                  </a:lnTo>
                  <a:lnTo>
                    <a:pt x="362" y="258"/>
                  </a:lnTo>
                  <a:lnTo>
                    <a:pt x="372" y="224"/>
                  </a:lnTo>
                  <a:lnTo>
                    <a:pt x="384" y="196"/>
                  </a:lnTo>
                  <a:lnTo>
                    <a:pt x="398" y="170"/>
                  </a:lnTo>
                  <a:lnTo>
                    <a:pt x="414" y="148"/>
                  </a:lnTo>
                  <a:lnTo>
                    <a:pt x="424" y="140"/>
                  </a:lnTo>
                  <a:lnTo>
                    <a:pt x="432" y="134"/>
                  </a:lnTo>
                  <a:lnTo>
                    <a:pt x="442" y="128"/>
                  </a:lnTo>
                  <a:lnTo>
                    <a:pt x="452" y="124"/>
                  </a:lnTo>
                  <a:lnTo>
                    <a:pt x="462" y="122"/>
                  </a:lnTo>
                  <a:lnTo>
                    <a:pt x="472" y="120"/>
                  </a:lnTo>
                  <a:lnTo>
                    <a:pt x="488" y="122"/>
                  </a:lnTo>
                  <a:lnTo>
                    <a:pt x="228" y="14"/>
                  </a:lnTo>
                  <a:lnTo>
                    <a:pt x="204" y="4"/>
                  </a:lnTo>
                  <a:lnTo>
                    <a:pt x="192" y="2"/>
                  </a:lnTo>
                  <a:lnTo>
                    <a:pt x="180" y="0"/>
                  </a:lnTo>
                  <a:lnTo>
                    <a:pt x="166" y="2"/>
                  </a:lnTo>
                  <a:lnTo>
                    <a:pt x="152" y="4"/>
                  </a:lnTo>
                  <a:lnTo>
                    <a:pt x="138" y="10"/>
                  </a:lnTo>
                  <a:lnTo>
                    <a:pt x="124" y="18"/>
                  </a:lnTo>
                  <a:lnTo>
                    <a:pt x="112" y="26"/>
                  </a:lnTo>
                  <a:lnTo>
                    <a:pt x="100" y="38"/>
                  </a:lnTo>
                  <a:lnTo>
                    <a:pt x="88" y="50"/>
                  </a:lnTo>
                  <a:lnTo>
                    <a:pt x="76" y="66"/>
                  </a:lnTo>
                  <a:lnTo>
                    <a:pt x="60" y="92"/>
                  </a:lnTo>
                  <a:lnTo>
                    <a:pt x="44" y="122"/>
                  </a:lnTo>
                  <a:lnTo>
                    <a:pt x="32" y="156"/>
                  </a:lnTo>
                  <a:lnTo>
                    <a:pt x="20" y="192"/>
                  </a:lnTo>
                  <a:lnTo>
                    <a:pt x="12" y="230"/>
                  </a:lnTo>
                  <a:lnTo>
                    <a:pt x="4" y="272"/>
                  </a:lnTo>
                  <a:lnTo>
                    <a:pt x="0" y="316"/>
                  </a:lnTo>
                  <a:lnTo>
                    <a:pt x="0" y="360"/>
                  </a:lnTo>
                  <a:lnTo>
                    <a:pt x="0" y="406"/>
                  </a:lnTo>
                  <a:lnTo>
                    <a:pt x="4" y="448"/>
                  </a:lnTo>
                  <a:lnTo>
                    <a:pt x="12" y="490"/>
                  </a:lnTo>
                  <a:lnTo>
                    <a:pt x="20" y="530"/>
                  </a:lnTo>
                  <a:lnTo>
                    <a:pt x="32" y="566"/>
                  </a:lnTo>
                  <a:lnTo>
                    <a:pt x="44" y="600"/>
                  </a:lnTo>
                  <a:lnTo>
                    <a:pt x="60" y="630"/>
                  </a:lnTo>
                  <a:lnTo>
                    <a:pt x="76" y="656"/>
                  </a:lnTo>
                  <a:lnTo>
                    <a:pt x="88" y="670"/>
                  </a:lnTo>
                  <a:lnTo>
                    <a:pt x="100" y="682"/>
                  </a:lnTo>
                  <a:lnTo>
                    <a:pt x="112" y="694"/>
                  </a:lnTo>
                  <a:lnTo>
                    <a:pt x="124" y="704"/>
                  </a:lnTo>
                  <a:lnTo>
                    <a:pt x="138" y="710"/>
                  </a:lnTo>
                  <a:lnTo>
                    <a:pt x="152" y="716"/>
                  </a:lnTo>
                  <a:lnTo>
                    <a:pt x="166" y="720"/>
                  </a:lnTo>
                  <a:lnTo>
                    <a:pt x="180" y="720"/>
                  </a:lnTo>
                  <a:lnTo>
                    <a:pt x="194" y="720"/>
                  </a:lnTo>
                  <a:lnTo>
                    <a:pt x="208" y="716"/>
                  </a:lnTo>
                  <a:lnTo>
                    <a:pt x="224" y="708"/>
                  </a:lnTo>
                  <a:lnTo>
                    <a:pt x="492" y="596"/>
                  </a:lnTo>
                  <a:lnTo>
                    <a:pt x="482" y="600"/>
                  </a:lnTo>
                  <a:lnTo>
                    <a:pt x="472" y="600"/>
                  </a:lnTo>
                  <a:close/>
                </a:path>
              </a:pathLst>
            </a:custGeom>
            <a:solidFill>
              <a:schemeClr val="bg1"/>
            </a:solidFill>
            <a:ln w="12700">
              <a:solidFill>
                <a:schemeClr val="tx1"/>
              </a:solidFill>
              <a:prstDash val="solid"/>
              <a:round/>
              <a:headEnd/>
              <a:tailEnd/>
            </a:ln>
          </p:spPr>
          <p:txBody>
            <a:bodyPr/>
            <a:lstStyle/>
            <a:p>
              <a:endParaRPr lang="en-GB"/>
            </a:p>
          </p:txBody>
        </p:sp>
        <p:sp>
          <p:nvSpPr>
            <p:cNvPr id="11276" name="Freeform 16"/>
            <p:cNvSpPr>
              <a:spLocks/>
            </p:cNvSpPr>
            <p:nvPr/>
          </p:nvSpPr>
          <p:spPr bwMode="auto">
            <a:xfrm>
              <a:off x="3991" y="2228"/>
              <a:ext cx="424" cy="480"/>
            </a:xfrm>
            <a:custGeom>
              <a:avLst/>
              <a:gdLst>
                <a:gd name="T0" fmla="*/ 412 w 424"/>
                <a:gd name="T1" fmla="*/ 360 h 480"/>
                <a:gd name="T2" fmla="*/ 400 w 424"/>
                <a:gd name="T3" fmla="*/ 358 h 480"/>
                <a:gd name="T4" fmla="*/ 378 w 424"/>
                <a:gd name="T5" fmla="*/ 340 h 480"/>
                <a:gd name="T6" fmla="*/ 362 w 424"/>
                <a:gd name="T7" fmla="*/ 308 h 480"/>
                <a:gd name="T8" fmla="*/ 352 w 424"/>
                <a:gd name="T9" fmla="*/ 264 h 480"/>
                <a:gd name="T10" fmla="*/ 352 w 424"/>
                <a:gd name="T11" fmla="*/ 240 h 480"/>
                <a:gd name="T12" fmla="*/ 356 w 424"/>
                <a:gd name="T13" fmla="*/ 194 h 480"/>
                <a:gd name="T14" fmla="*/ 370 w 424"/>
                <a:gd name="T15" fmla="*/ 156 h 480"/>
                <a:gd name="T16" fmla="*/ 388 w 424"/>
                <a:gd name="T17" fmla="*/ 130 h 480"/>
                <a:gd name="T18" fmla="*/ 406 w 424"/>
                <a:gd name="T19" fmla="*/ 122 h 480"/>
                <a:gd name="T20" fmla="*/ 412 w 424"/>
                <a:gd name="T21" fmla="*/ 120 h 480"/>
                <a:gd name="T22" fmla="*/ 152 w 424"/>
                <a:gd name="T23" fmla="*/ 10 h 480"/>
                <a:gd name="T24" fmla="*/ 136 w 424"/>
                <a:gd name="T25" fmla="*/ 2 h 480"/>
                <a:gd name="T26" fmla="*/ 120 w 424"/>
                <a:gd name="T27" fmla="*/ 0 h 480"/>
                <a:gd name="T28" fmla="*/ 100 w 424"/>
                <a:gd name="T29" fmla="*/ 4 h 480"/>
                <a:gd name="T30" fmla="*/ 80 w 424"/>
                <a:gd name="T31" fmla="*/ 14 h 480"/>
                <a:gd name="T32" fmla="*/ 62 w 424"/>
                <a:gd name="T33" fmla="*/ 28 h 480"/>
                <a:gd name="T34" fmla="*/ 32 w 424"/>
                <a:gd name="T35" fmla="*/ 76 h 480"/>
                <a:gd name="T36" fmla="*/ 10 w 424"/>
                <a:gd name="T37" fmla="*/ 138 h 480"/>
                <a:gd name="T38" fmla="*/ 4 w 424"/>
                <a:gd name="T39" fmla="*/ 174 h 480"/>
                <a:gd name="T40" fmla="*/ 0 w 424"/>
                <a:gd name="T41" fmla="*/ 240 h 480"/>
                <a:gd name="T42" fmla="*/ 0 w 424"/>
                <a:gd name="T43" fmla="*/ 274 h 480"/>
                <a:gd name="T44" fmla="*/ 4 w 424"/>
                <a:gd name="T45" fmla="*/ 306 h 480"/>
                <a:gd name="T46" fmla="*/ 20 w 424"/>
                <a:gd name="T47" fmla="*/ 376 h 480"/>
                <a:gd name="T48" fmla="*/ 46 w 424"/>
                <a:gd name="T49" fmla="*/ 432 h 480"/>
                <a:gd name="T50" fmla="*/ 72 w 424"/>
                <a:gd name="T51" fmla="*/ 460 h 480"/>
                <a:gd name="T52" fmla="*/ 90 w 424"/>
                <a:gd name="T53" fmla="*/ 472 h 480"/>
                <a:gd name="T54" fmla="*/ 110 w 424"/>
                <a:gd name="T55" fmla="*/ 480 h 480"/>
                <a:gd name="T56" fmla="*/ 120 w 424"/>
                <a:gd name="T57" fmla="*/ 480 h 480"/>
                <a:gd name="T58" fmla="*/ 140 w 424"/>
                <a:gd name="T59" fmla="*/ 476 h 480"/>
                <a:gd name="T60" fmla="*/ 424 w 424"/>
                <a:gd name="T61" fmla="*/ 358 h 480"/>
                <a:gd name="T62" fmla="*/ 424 w 424"/>
                <a:gd name="T63" fmla="*/ 358 h 480"/>
                <a:gd name="T64" fmla="*/ 412 w 424"/>
                <a:gd name="T65" fmla="*/ 360 h 48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24" h="480">
                  <a:moveTo>
                    <a:pt x="412" y="360"/>
                  </a:moveTo>
                  <a:lnTo>
                    <a:pt x="412" y="360"/>
                  </a:lnTo>
                  <a:lnTo>
                    <a:pt x="406" y="360"/>
                  </a:lnTo>
                  <a:lnTo>
                    <a:pt x="400" y="358"/>
                  </a:lnTo>
                  <a:lnTo>
                    <a:pt x="388" y="350"/>
                  </a:lnTo>
                  <a:lnTo>
                    <a:pt x="378" y="340"/>
                  </a:lnTo>
                  <a:lnTo>
                    <a:pt x="370" y="326"/>
                  </a:lnTo>
                  <a:lnTo>
                    <a:pt x="362" y="308"/>
                  </a:lnTo>
                  <a:lnTo>
                    <a:pt x="356" y="288"/>
                  </a:lnTo>
                  <a:lnTo>
                    <a:pt x="352" y="264"/>
                  </a:lnTo>
                  <a:lnTo>
                    <a:pt x="352" y="240"/>
                  </a:lnTo>
                  <a:lnTo>
                    <a:pt x="352" y="216"/>
                  </a:lnTo>
                  <a:lnTo>
                    <a:pt x="356" y="194"/>
                  </a:lnTo>
                  <a:lnTo>
                    <a:pt x="362" y="174"/>
                  </a:lnTo>
                  <a:lnTo>
                    <a:pt x="370" y="156"/>
                  </a:lnTo>
                  <a:lnTo>
                    <a:pt x="378" y="140"/>
                  </a:lnTo>
                  <a:lnTo>
                    <a:pt x="388" y="130"/>
                  </a:lnTo>
                  <a:lnTo>
                    <a:pt x="400" y="122"/>
                  </a:lnTo>
                  <a:lnTo>
                    <a:pt x="406" y="122"/>
                  </a:lnTo>
                  <a:lnTo>
                    <a:pt x="412" y="120"/>
                  </a:lnTo>
                  <a:lnTo>
                    <a:pt x="420" y="122"/>
                  </a:lnTo>
                  <a:lnTo>
                    <a:pt x="152" y="10"/>
                  </a:lnTo>
                  <a:lnTo>
                    <a:pt x="136" y="2"/>
                  </a:lnTo>
                  <a:lnTo>
                    <a:pt x="120" y="0"/>
                  </a:lnTo>
                  <a:lnTo>
                    <a:pt x="110" y="2"/>
                  </a:lnTo>
                  <a:lnTo>
                    <a:pt x="100" y="4"/>
                  </a:lnTo>
                  <a:lnTo>
                    <a:pt x="90" y="8"/>
                  </a:lnTo>
                  <a:lnTo>
                    <a:pt x="80" y="14"/>
                  </a:lnTo>
                  <a:lnTo>
                    <a:pt x="72" y="20"/>
                  </a:lnTo>
                  <a:lnTo>
                    <a:pt x="62" y="28"/>
                  </a:lnTo>
                  <a:lnTo>
                    <a:pt x="46" y="50"/>
                  </a:lnTo>
                  <a:lnTo>
                    <a:pt x="32" y="76"/>
                  </a:lnTo>
                  <a:lnTo>
                    <a:pt x="20" y="104"/>
                  </a:lnTo>
                  <a:lnTo>
                    <a:pt x="10" y="138"/>
                  </a:lnTo>
                  <a:lnTo>
                    <a:pt x="4" y="174"/>
                  </a:lnTo>
                  <a:lnTo>
                    <a:pt x="0" y="206"/>
                  </a:lnTo>
                  <a:lnTo>
                    <a:pt x="0" y="240"/>
                  </a:lnTo>
                  <a:lnTo>
                    <a:pt x="0" y="274"/>
                  </a:lnTo>
                  <a:lnTo>
                    <a:pt x="4" y="306"/>
                  </a:lnTo>
                  <a:lnTo>
                    <a:pt x="10" y="342"/>
                  </a:lnTo>
                  <a:lnTo>
                    <a:pt x="20" y="376"/>
                  </a:lnTo>
                  <a:lnTo>
                    <a:pt x="32" y="406"/>
                  </a:lnTo>
                  <a:lnTo>
                    <a:pt x="46" y="432"/>
                  </a:lnTo>
                  <a:lnTo>
                    <a:pt x="62" y="452"/>
                  </a:lnTo>
                  <a:lnTo>
                    <a:pt x="72" y="460"/>
                  </a:lnTo>
                  <a:lnTo>
                    <a:pt x="80" y="468"/>
                  </a:lnTo>
                  <a:lnTo>
                    <a:pt x="90" y="472"/>
                  </a:lnTo>
                  <a:lnTo>
                    <a:pt x="100" y="478"/>
                  </a:lnTo>
                  <a:lnTo>
                    <a:pt x="110" y="480"/>
                  </a:lnTo>
                  <a:lnTo>
                    <a:pt x="120" y="480"/>
                  </a:lnTo>
                  <a:lnTo>
                    <a:pt x="130" y="480"/>
                  </a:lnTo>
                  <a:lnTo>
                    <a:pt x="140" y="476"/>
                  </a:lnTo>
                  <a:lnTo>
                    <a:pt x="148" y="474"/>
                  </a:lnTo>
                  <a:lnTo>
                    <a:pt x="424" y="358"/>
                  </a:lnTo>
                  <a:lnTo>
                    <a:pt x="412" y="360"/>
                  </a:lnTo>
                  <a:close/>
                </a:path>
              </a:pathLst>
            </a:custGeom>
            <a:solidFill>
              <a:schemeClr val="bg1"/>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77" name="Freeform 17"/>
            <p:cNvSpPr>
              <a:spLocks/>
            </p:cNvSpPr>
            <p:nvPr/>
          </p:nvSpPr>
          <p:spPr bwMode="auto">
            <a:xfrm>
              <a:off x="4343" y="2348"/>
              <a:ext cx="352" cy="240"/>
            </a:xfrm>
            <a:custGeom>
              <a:avLst/>
              <a:gdLst>
                <a:gd name="T0" fmla="*/ 352 w 352"/>
                <a:gd name="T1" fmla="*/ 120 h 240"/>
                <a:gd name="T2" fmla="*/ 76 w 352"/>
                <a:gd name="T3" fmla="*/ 6 h 240"/>
                <a:gd name="T4" fmla="*/ 72 w 352"/>
                <a:gd name="T5" fmla="*/ 4 h 240"/>
                <a:gd name="T6" fmla="*/ 68 w 352"/>
                <a:gd name="T7" fmla="*/ 2 h 240"/>
                <a:gd name="T8" fmla="*/ 68 w 352"/>
                <a:gd name="T9" fmla="*/ 2 h 240"/>
                <a:gd name="T10" fmla="*/ 60 w 352"/>
                <a:gd name="T11" fmla="*/ 0 h 240"/>
                <a:gd name="T12" fmla="*/ 60 w 352"/>
                <a:gd name="T13" fmla="*/ 0 h 240"/>
                <a:gd name="T14" fmla="*/ 54 w 352"/>
                <a:gd name="T15" fmla="*/ 2 h 240"/>
                <a:gd name="T16" fmla="*/ 48 w 352"/>
                <a:gd name="T17" fmla="*/ 2 h 240"/>
                <a:gd name="T18" fmla="*/ 36 w 352"/>
                <a:gd name="T19" fmla="*/ 10 h 240"/>
                <a:gd name="T20" fmla="*/ 26 w 352"/>
                <a:gd name="T21" fmla="*/ 20 h 240"/>
                <a:gd name="T22" fmla="*/ 18 w 352"/>
                <a:gd name="T23" fmla="*/ 36 h 240"/>
                <a:gd name="T24" fmla="*/ 10 w 352"/>
                <a:gd name="T25" fmla="*/ 54 h 240"/>
                <a:gd name="T26" fmla="*/ 4 w 352"/>
                <a:gd name="T27" fmla="*/ 74 h 240"/>
                <a:gd name="T28" fmla="*/ 0 w 352"/>
                <a:gd name="T29" fmla="*/ 96 h 240"/>
                <a:gd name="T30" fmla="*/ 0 w 352"/>
                <a:gd name="T31" fmla="*/ 120 h 240"/>
                <a:gd name="T32" fmla="*/ 0 w 352"/>
                <a:gd name="T33" fmla="*/ 120 h 240"/>
                <a:gd name="T34" fmla="*/ 0 w 352"/>
                <a:gd name="T35" fmla="*/ 144 h 240"/>
                <a:gd name="T36" fmla="*/ 4 w 352"/>
                <a:gd name="T37" fmla="*/ 168 h 240"/>
                <a:gd name="T38" fmla="*/ 10 w 352"/>
                <a:gd name="T39" fmla="*/ 188 h 240"/>
                <a:gd name="T40" fmla="*/ 18 w 352"/>
                <a:gd name="T41" fmla="*/ 206 h 240"/>
                <a:gd name="T42" fmla="*/ 26 w 352"/>
                <a:gd name="T43" fmla="*/ 220 h 240"/>
                <a:gd name="T44" fmla="*/ 36 w 352"/>
                <a:gd name="T45" fmla="*/ 230 h 240"/>
                <a:gd name="T46" fmla="*/ 48 w 352"/>
                <a:gd name="T47" fmla="*/ 238 h 240"/>
                <a:gd name="T48" fmla="*/ 54 w 352"/>
                <a:gd name="T49" fmla="*/ 240 h 240"/>
                <a:gd name="T50" fmla="*/ 60 w 352"/>
                <a:gd name="T51" fmla="*/ 240 h 240"/>
                <a:gd name="T52" fmla="*/ 60 w 352"/>
                <a:gd name="T53" fmla="*/ 240 h 240"/>
                <a:gd name="T54" fmla="*/ 72 w 352"/>
                <a:gd name="T55" fmla="*/ 238 h 240"/>
                <a:gd name="T56" fmla="*/ 72 w 352"/>
                <a:gd name="T57" fmla="*/ 238 h 240"/>
                <a:gd name="T58" fmla="*/ 352 w 352"/>
                <a:gd name="T59" fmla="*/ 120 h 24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352" h="240">
                  <a:moveTo>
                    <a:pt x="352" y="120"/>
                  </a:moveTo>
                  <a:lnTo>
                    <a:pt x="76" y="6"/>
                  </a:lnTo>
                  <a:lnTo>
                    <a:pt x="72" y="4"/>
                  </a:lnTo>
                  <a:lnTo>
                    <a:pt x="68" y="2"/>
                  </a:lnTo>
                  <a:lnTo>
                    <a:pt x="60" y="0"/>
                  </a:lnTo>
                  <a:lnTo>
                    <a:pt x="54" y="2"/>
                  </a:lnTo>
                  <a:lnTo>
                    <a:pt x="48" y="2"/>
                  </a:lnTo>
                  <a:lnTo>
                    <a:pt x="36" y="10"/>
                  </a:lnTo>
                  <a:lnTo>
                    <a:pt x="26" y="20"/>
                  </a:lnTo>
                  <a:lnTo>
                    <a:pt x="18" y="36"/>
                  </a:lnTo>
                  <a:lnTo>
                    <a:pt x="10" y="54"/>
                  </a:lnTo>
                  <a:lnTo>
                    <a:pt x="4" y="74"/>
                  </a:lnTo>
                  <a:lnTo>
                    <a:pt x="0" y="96"/>
                  </a:lnTo>
                  <a:lnTo>
                    <a:pt x="0" y="120"/>
                  </a:lnTo>
                  <a:lnTo>
                    <a:pt x="0" y="144"/>
                  </a:lnTo>
                  <a:lnTo>
                    <a:pt x="4" y="168"/>
                  </a:lnTo>
                  <a:lnTo>
                    <a:pt x="10" y="188"/>
                  </a:lnTo>
                  <a:lnTo>
                    <a:pt x="18" y="206"/>
                  </a:lnTo>
                  <a:lnTo>
                    <a:pt x="26" y="220"/>
                  </a:lnTo>
                  <a:lnTo>
                    <a:pt x="36" y="230"/>
                  </a:lnTo>
                  <a:lnTo>
                    <a:pt x="48" y="238"/>
                  </a:lnTo>
                  <a:lnTo>
                    <a:pt x="54" y="240"/>
                  </a:lnTo>
                  <a:lnTo>
                    <a:pt x="60" y="240"/>
                  </a:lnTo>
                  <a:lnTo>
                    <a:pt x="72" y="238"/>
                  </a:lnTo>
                  <a:lnTo>
                    <a:pt x="352" y="120"/>
                  </a:lnTo>
                  <a:close/>
                </a:path>
              </a:pathLst>
            </a:custGeom>
            <a:solidFill>
              <a:schemeClr val="bg1"/>
            </a:solidFill>
            <a:ln w="12700">
              <a:solidFill>
                <a:schemeClr val="tx1"/>
              </a:solidFill>
              <a:prstDash val="solid"/>
              <a:round/>
              <a:headEnd/>
              <a:tailEnd/>
            </a:ln>
          </p:spPr>
          <p:txBody>
            <a:bodyPr/>
            <a:lstStyle/>
            <a:p>
              <a:endParaRPr lang="en-GB"/>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Vertical cone</a:t>
            </a:r>
          </a:p>
        </p:txBody>
      </p:sp>
      <p:grpSp>
        <p:nvGrpSpPr>
          <p:cNvPr id="13315" name="Group 3"/>
          <p:cNvGrpSpPr>
            <a:grpSpLocks/>
          </p:cNvGrpSpPr>
          <p:nvPr/>
        </p:nvGrpSpPr>
        <p:grpSpPr bwMode="auto">
          <a:xfrm rot="5400000">
            <a:off x="2253456" y="2099469"/>
            <a:ext cx="4808538" cy="3810000"/>
            <a:chOff x="1173" y="1268"/>
            <a:chExt cx="3522" cy="2400"/>
          </a:xfrm>
        </p:grpSpPr>
        <p:sp>
          <p:nvSpPr>
            <p:cNvPr id="13316" name="Freeform 4"/>
            <p:cNvSpPr>
              <a:spLocks/>
            </p:cNvSpPr>
            <p:nvPr/>
          </p:nvSpPr>
          <p:spPr bwMode="auto">
            <a:xfrm>
              <a:off x="1173" y="1268"/>
              <a:ext cx="970" cy="2400"/>
            </a:xfrm>
            <a:custGeom>
              <a:avLst/>
              <a:gdLst>
                <a:gd name="T0" fmla="*/ 862 w 970"/>
                <a:gd name="T1" fmla="*/ 2278 h 2400"/>
                <a:gd name="T2" fmla="*/ 814 w 970"/>
                <a:gd name="T3" fmla="*/ 2270 h 2400"/>
                <a:gd name="T4" fmla="*/ 742 w 970"/>
                <a:gd name="T5" fmla="*/ 2238 h 2400"/>
                <a:gd name="T6" fmla="*/ 676 w 970"/>
                <a:gd name="T7" fmla="*/ 2190 h 2400"/>
                <a:gd name="T8" fmla="*/ 608 w 970"/>
                <a:gd name="T9" fmla="*/ 2118 h 2400"/>
                <a:gd name="T10" fmla="*/ 516 w 970"/>
                <a:gd name="T11" fmla="*/ 1976 h 2400"/>
                <a:gd name="T12" fmla="*/ 442 w 970"/>
                <a:gd name="T13" fmla="*/ 1800 h 2400"/>
                <a:gd name="T14" fmla="*/ 388 w 970"/>
                <a:gd name="T15" fmla="*/ 1592 h 2400"/>
                <a:gd name="T16" fmla="*/ 358 w 970"/>
                <a:gd name="T17" fmla="*/ 1364 h 2400"/>
                <a:gd name="T18" fmla="*/ 352 w 970"/>
                <a:gd name="T19" fmla="*/ 1200 h 2400"/>
                <a:gd name="T20" fmla="*/ 366 w 970"/>
                <a:gd name="T21" fmla="*/ 958 h 2400"/>
                <a:gd name="T22" fmla="*/ 404 w 970"/>
                <a:gd name="T23" fmla="*/ 736 h 2400"/>
                <a:gd name="T24" fmla="*/ 464 w 970"/>
                <a:gd name="T25" fmla="*/ 540 h 2400"/>
                <a:gd name="T26" fmla="*/ 544 w 970"/>
                <a:gd name="T27" fmla="*/ 374 h 2400"/>
                <a:gd name="T28" fmla="*/ 640 w 970"/>
                <a:gd name="T29" fmla="*/ 244 h 2400"/>
                <a:gd name="T30" fmla="*/ 698 w 970"/>
                <a:gd name="T31" fmla="*/ 192 h 2400"/>
                <a:gd name="T32" fmla="*/ 766 w 970"/>
                <a:gd name="T33" fmla="*/ 150 h 2400"/>
                <a:gd name="T34" fmla="*/ 838 w 970"/>
                <a:gd name="T35" fmla="*/ 126 h 2400"/>
                <a:gd name="T36" fmla="*/ 892 w 970"/>
                <a:gd name="T37" fmla="*/ 120 h 2400"/>
                <a:gd name="T38" fmla="*/ 930 w 970"/>
                <a:gd name="T39" fmla="*/ 124 h 2400"/>
                <a:gd name="T40" fmla="*/ 764 w 970"/>
                <a:gd name="T41" fmla="*/ 46 h 2400"/>
                <a:gd name="T42" fmla="*/ 676 w 970"/>
                <a:gd name="T43" fmla="*/ 10 h 2400"/>
                <a:gd name="T44" fmla="*/ 618 w 970"/>
                <a:gd name="T45" fmla="*/ 2 h 2400"/>
                <a:gd name="T46" fmla="*/ 568 w 970"/>
                <a:gd name="T47" fmla="*/ 2 h 2400"/>
                <a:gd name="T48" fmla="*/ 478 w 970"/>
                <a:gd name="T49" fmla="*/ 24 h 2400"/>
                <a:gd name="T50" fmla="*/ 394 w 970"/>
                <a:gd name="T51" fmla="*/ 74 h 2400"/>
                <a:gd name="T52" fmla="*/ 314 w 970"/>
                <a:gd name="T53" fmla="*/ 146 h 2400"/>
                <a:gd name="T54" fmla="*/ 240 w 970"/>
                <a:gd name="T55" fmla="*/ 238 h 2400"/>
                <a:gd name="T56" fmla="*/ 176 w 970"/>
                <a:gd name="T57" fmla="*/ 352 h 2400"/>
                <a:gd name="T58" fmla="*/ 118 w 970"/>
                <a:gd name="T59" fmla="*/ 482 h 2400"/>
                <a:gd name="T60" fmla="*/ 72 w 970"/>
                <a:gd name="T61" fmla="*/ 628 h 2400"/>
                <a:gd name="T62" fmla="*/ 36 w 970"/>
                <a:gd name="T63" fmla="*/ 788 h 2400"/>
                <a:gd name="T64" fmla="*/ 12 w 970"/>
                <a:gd name="T65" fmla="*/ 958 h 2400"/>
                <a:gd name="T66" fmla="*/ 0 w 970"/>
                <a:gd name="T67" fmla="*/ 1138 h 2400"/>
                <a:gd name="T68" fmla="*/ 0 w 970"/>
                <a:gd name="T69" fmla="*/ 1262 h 2400"/>
                <a:gd name="T70" fmla="*/ 12 w 970"/>
                <a:gd name="T71" fmla="*/ 1442 h 2400"/>
                <a:gd name="T72" fmla="*/ 36 w 970"/>
                <a:gd name="T73" fmla="*/ 1614 h 2400"/>
                <a:gd name="T74" fmla="*/ 72 w 970"/>
                <a:gd name="T75" fmla="*/ 1772 h 2400"/>
                <a:gd name="T76" fmla="*/ 118 w 970"/>
                <a:gd name="T77" fmla="*/ 1918 h 2400"/>
                <a:gd name="T78" fmla="*/ 176 w 970"/>
                <a:gd name="T79" fmla="*/ 2048 h 2400"/>
                <a:gd name="T80" fmla="*/ 240 w 970"/>
                <a:gd name="T81" fmla="*/ 2162 h 2400"/>
                <a:gd name="T82" fmla="*/ 314 w 970"/>
                <a:gd name="T83" fmla="*/ 2256 h 2400"/>
                <a:gd name="T84" fmla="*/ 394 w 970"/>
                <a:gd name="T85" fmla="*/ 2328 h 2400"/>
                <a:gd name="T86" fmla="*/ 478 w 970"/>
                <a:gd name="T87" fmla="*/ 2376 h 2400"/>
                <a:gd name="T88" fmla="*/ 568 w 970"/>
                <a:gd name="T89" fmla="*/ 2398 h 2400"/>
                <a:gd name="T90" fmla="*/ 618 w 970"/>
                <a:gd name="T91" fmla="*/ 2400 h 2400"/>
                <a:gd name="T92" fmla="*/ 676 w 970"/>
                <a:gd name="T93" fmla="*/ 2390 h 2400"/>
                <a:gd name="T94" fmla="*/ 970 w 970"/>
                <a:gd name="T95" fmla="*/ 2268 h 2400"/>
                <a:gd name="T96" fmla="*/ 932 w 970"/>
                <a:gd name="T97" fmla="*/ 2278 h 2400"/>
                <a:gd name="T98" fmla="*/ 892 w 970"/>
                <a:gd name="T99" fmla="*/ 2280 h 240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970" h="2400">
                  <a:moveTo>
                    <a:pt x="892" y="2280"/>
                  </a:moveTo>
                  <a:lnTo>
                    <a:pt x="892" y="2280"/>
                  </a:lnTo>
                  <a:lnTo>
                    <a:pt x="862" y="2278"/>
                  </a:lnTo>
                  <a:lnTo>
                    <a:pt x="838" y="2276"/>
                  </a:lnTo>
                  <a:lnTo>
                    <a:pt x="814" y="2270"/>
                  </a:lnTo>
                  <a:lnTo>
                    <a:pt x="790" y="2262"/>
                  </a:lnTo>
                  <a:lnTo>
                    <a:pt x="766" y="2250"/>
                  </a:lnTo>
                  <a:lnTo>
                    <a:pt x="742" y="2238"/>
                  </a:lnTo>
                  <a:lnTo>
                    <a:pt x="720" y="2224"/>
                  </a:lnTo>
                  <a:lnTo>
                    <a:pt x="698" y="2208"/>
                  </a:lnTo>
                  <a:lnTo>
                    <a:pt x="676" y="2190"/>
                  </a:lnTo>
                  <a:lnTo>
                    <a:pt x="640" y="2156"/>
                  </a:lnTo>
                  <a:lnTo>
                    <a:pt x="608" y="2118"/>
                  </a:lnTo>
                  <a:lnTo>
                    <a:pt x="576" y="2076"/>
                  </a:lnTo>
                  <a:lnTo>
                    <a:pt x="544" y="2028"/>
                  </a:lnTo>
                  <a:lnTo>
                    <a:pt x="516" y="1976"/>
                  </a:lnTo>
                  <a:lnTo>
                    <a:pt x="490" y="1920"/>
                  </a:lnTo>
                  <a:lnTo>
                    <a:pt x="464" y="1862"/>
                  </a:lnTo>
                  <a:lnTo>
                    <a:pt x="442" y="1800"/>
                  </a:lnTo>
                  <a:lnTo>
                    <a:pt x="422" y="1734"/>
                  </a:lnTo>
                  <a:lnTo>
                    <a:pt x="404" y="1664"/>
                  </a:lnTo>
                  <a:lnTo>
                    <a:pt x="388" y="1592"/>
                  </a:lnTo>
                  <a:lnTo>
                    <a:pt x="376" y="1518"/>
                  </a:lnTo>
                  <a:lnTo>
                    <a:pt x="366" y="1442"/>
                  </a:lnTo>
                  <a:lnTo>
                    <a:pt x="358" y="1364"/>
                  </a:lnTo>
                  <a:lnTo>
                    <a:pt x="354" y="1282"/>
                  </a:lnTo>
                  <a:lnTo>
                    <a:pt x="352" y="1200"/>
                  </a:lnTo>
                  <a:lnTo>
                    <a:pt x="354" y="1118"/>
                  </a:lnTo>
                  <a:lnTo>
                    <a:pt x="358" y="1038"/>
                  </a:lnTo>
                  <a:lnTo>
                    <a:pt x="366" y="958"/>
                  </a:lnTo>
                  <a:lnTo>
                    <a:pt x="376" y="882"/>
                  </a:lnTo>
                  <a:lnTo>
                    <a:pt x="388" y="808"/>
                  </a:lnTo>
                  <a:lnTo>
                    <a:pt x="404" y="736"/>
                  </a:lnTo>
                  <a:lnTo>
                    <a:pt x="422" y="668"/>
                  </a:lnTo>
                  <a:lnTo>
                    <a:pt x="442" y="602"/>
                  </a:lnTo>
                  <a:lnTo>
                    <a:pt x="464" y="540"/>
                  </a:lnTo>
                  <a:lnTo>
                    <a:pt x="490" y="480"/>
                  </a:lnTo>
                  <a:lnTo>
                    <a:pt x="516" y="424"/>
                  </a:lnTo>
                  <a:lnTo>
                    <a:pt x="544" y="374"/>
                  </a:lnTo>
                  <a:lnTo>
                    <a:pt x="576" y="326"/>
                  </a:lnTo>
                  <a:lnTo>
                    <a:pt x="608" y="282"/>
                  </a:lnTo>
                  <a:lnTo>
                    <a:pt x="640" y="244"/>
                  </a:lnTo>
                  <a:lnTo>
                    <a:pt x="676" y="210"/>
                  </a:lnTo>
                  <a:lnTo>
                    <a:pt x="698" y="192"/>
                  </a:lnTo>
                  <a:lnTo>
                    <a:pt x="720" y="176"/>
                  </a:lnTo>
                  <a:lnTo>
                    <a:pt x="742" y="162"/>
                  </a:lnTo>
                  <a:lnTo>
                    <a:pt x="766" y="150"/>
                  </a:lnTo>
                  <a:lnTo>
                    <a:pt x="790" y="140"/>
                  </a:lnTo>
                  <a:lnTo>
                    <a:pt x="814" y="132"/>
                  </a:lnTo>
                  <a:lnTo>
                    <a:pt x="838" y="126"/>
                  </a:lnTo>
                  <a:lnTo>
                    <a:pt x="862" y="122"/>
                  </a:lnTo>
                  <a:lnTo>
                    <a:pt x="892" y="120"/>
                  </a:lnTo>
                  <a:lnTo>
                    <a:pt x="910" y="122"/>
                  </a:lnTo>
                  <a:lnTo>
                    <a:pt x="930" y="124"/>
                  </a:lnTo>
                  <a:lnTo>
                    <a:pt x="948" y="126"/>
                  </a:lnTo>
                  <a:lnTo>
                    <a:pt x="966" y="130"/>
                  </a:lnTo>
                  <a:lnTo>
                    <a:pt x="764" y="46"/>
                  </a:lnTo>
                  <a:lnTo>
                    <a:pt x="682" y="12"/>
                  </a:lnTo>
                  <a:lnTo>
                    <a:pt x="676" y="10"/>
                  </a:lnTo>
                  <a:lnTo>
                    <a:pt x="638" y="2"/>
                  </a:lnTo>
                  <a:lnTo>
                    <a:pt x="618" y="2"/>
                  </a:lnTo>
                  <a:lnTo>
                    <a:pt x="600" y="0"/>
                  </a:lnTo>
                  <a:lnTo>
                    <a:pt x="568" y="2"/>
                  </a:lnTo>
                  <a:lnTo>
                    <a:pt x="538" y="6"/>
                  </a:lnTo>
                  <a:lnTo>
                    <a:pt x="508" y="14"/>
                  </a:lnTo>
                  <a:lnTo>
                    <a:pt x="478" y="24"/>
                  </a:lnTo>
                  <a:lnTo>
                    <a:pt x="450" y="38"/>
                  </a:lnTo>
                  <a:lnTo>
                    <a:pt x="422" y="54"/>
                  </a:lnTo>
                  <a:lnTo>
                    <a:pt x="394" y="74"/>
                  </a:lnTo>
                  <a:lnTo>
                    <a:pt x="366" y="94"/>
                  </a:lnTo>
                  <a:lnTo>
                    <a:pt x="340" y="118"/>
                  </a:lnTo>
                  <a:lnTo>
                    <a:pt x="314" y="146"/>
                  </a:lnTo>
                  <a:lnTo>
                    <a:pt x="288" y="174"/>
                  </a:lnTo>
                  <a:lnTo>
                    <a:pt x="264" y="206"/>
                  </a:lnTo>
                  <a:lnTo>
                    <a:pt x="240" y="238"/>
                  </a:lnTo>
                  <a:lnTo>
                    <a:pt x="218" y="274"/>
                  </a:lnTo>
                  <a:lnTo>
                    <a:pt x="196" y="312"/>
                  </a:lnTo>
                  <a:lnTo>
                    <a:pt x="176" y="352"/>
                  </a:lnTo>
                  <a:lnTo>
                    <a:pt x="156" y="394"/>
                  </a:lnTo>
                  <a:lnTo>
                    <a:pt x="136" y="438"/>
                  </a:lnTo>
                  <a:lnTo>
                    <a:pt x="118" y="482"/>
                  </a:lnTo>
                  <a:lnTo>
                    <a:pt x="102" y="530"/>
                  </a:lnTo>
                  <a:lnTo>
                    <a:pt x="86" y="578"/>
                  </a:lnTo>
                  <a:lnTo>
                    <a:pt x="72" y="628"/>
                  </a:lnTo>
                  <a:lnTo>
                    <a:pt x="58" y="680"/>
                  </a:lnTo>
                  <a:lnTo>
                    <a:pt x="46" y="734"/>
                  </a:lnTo>
                  <a:lnTo>
                    <a:pt x="36" y="788"/>
                  </a:lnTo>
                  <a:lnTo>
                    <a:pt x="26" y="844"/>
                  </a:lnTo>
                  <a:lnTo>
                    <a:pt x="18" y="900"/>
                  </a:lnTo>
                  <a:lnTo>
                    <a:pt x="12" y="958"/>
                  </a:lnTo>
                  <a:lnTo>
                    <a:pt x="6" y="1018"/>
                  </a:lnTo>
                  <a:lnTo>
                    <a:pt x="2" y="1078"/>
                  </a:lnTo>
                  <a:lnTo>
                    <a:pt x="0" y="1138"/>
                  </a:lnTo>
                  <a:lnTo>
                    <a:pt x="0" y="1200"/>
                  </a:lnTo>
                  <a:lnTo>
                    <a:pt x="0" y="1262"/>
                  </a:lnTo>
                  <a:lnTo>
                    <a:pt x="2" y="1324"/>
                  </a:lnTo>
                  <a:lnTo>
                    <a:pt x="6" y="1384"/>
                  </a:lnTo>
                  <a:lnTo>
                    <a:pt x="12" y="1442"/>
                  </a:lnTo>
                  <a:lnTo>
                    <a:pt x="18" y="1500"/>
                  </a:lnTo>
                  <a:lnTo>
                    <a:pt x="26" y="1558"/>
                  </a:lnTo>
                  <a:lnTo>
                    <a:pt x="36" y="1614"/>
                  </a:lnTo>
                  <a:lnTo>
                    <a:pt x="46" y="1668"/>
                  </a:lnTo>
                  <a:lnTo>
                    <a:pt x="58" y="1720"/>
                  </a:lnTo>
                  <a:lnTo>
                    <a:pt x="72" y="1772"/>
                  </a:lnTo>
                  <a:lnTo>
                    <a:pt x="86" y="1822"/>
                  </a:lnTo>
                  <a:lnTo>
                    <a:pt x="102" y="1872"/>
                  </a:lnTo>
                  <a:lnTo>
                    <a:pt x="118" y="1918"/>
                  </a:lnTo>
                  <a:lnTo>
                    <a:pt x="136" y="1964"/>
                  </a:lnTo>
                  <a:lnTo>
                    <a:pt x="156" y="2008"/>
                  </a:lnTo>
                  <a:lnTo>
                    <a:pt x="176" y="2048"/>
                  </a:lnTo>
                  <a:lnTo>
                    <a:pt x="196" y="2088"/>
                  </a:lnTo>
                  <a:lnTo>
                    <a:pt x="218" y="2126"/>
                  </a:lnTo>
                  <a:lnTo>
                    <a:pt x="240" y="2162"/>
                  </a:lnTo>
                  <a:lnTo>
                    <a:pt x="264" y="2196"/>
                  </a:lnTo>
                  <a:lnTo>
                    <a:pt x="288" y="2226"/>
                  </a:lnTo>
                  <a:lnTo>
                    <a:pt x="314" y="2256"/>
                  </a:lnTo>
                  <a:lnTo>
                    <a:pt x="340" y="2282"/>
                  </a:lnTo>
                  <a:lnTo>
                    <a:pt x="366" y="2306"/>
                  </a:lnTo>
                  <a:lnTo>
                    <a:pt x="394" y="2328"/>
                  </a:lnTo>
                  <a:lnTo>
                    <a:pt x="422" y="2346"/>
                  </a:lnTo>
                  <a:lnTo>
                    <a:pt x="450" y="2362"/>
                  </a:lnTo>
                  <a:lnTo>
                    <a:pt x="478" y="2376"/>
                  </a:lnTo>
                  <a:lnTo>
                    <a:pt x="508" y="2386"/>
                  </a:lnTo>
                  <a:lnTo>
                    <a:pt x="538" y="2394"/>
                  </a:lnTo>
                  <a:lnTo>
                    <a:pt x="568" y="2398"/>
                  </a:lnTo>
                  <a:lnTo>
                    <a:pt x="600" y="2400"/>
                  </a:lnTo>
                  <a:lnTo>
                    <a:pt x="618" y="2400"/>
                  </a:lnTo>
                  <a:lnTo>
                    <a:pt x="638" y="2398"/>
                  </a:lnTo>
                  <a:lnTo>
                    <a:pt x="676" y="2390"/>
                  </a:lnTo>
                  <a:lnTo>
                    <a:pt x="686" y="2388"/>
                  </a:lnTo>
                  <a:lnTo>
                    <a:pt x="760" y="2358"/>
                  </a:lnTo>
                  <a:lnTo>
                    <a:pt x="970" y="2268"/>
                  </a:lnTo>
                  <a:lnTo>
                    <a:pt x="952" y="2274"/>
                  </a:lnTo>
                  <a:lnTo>
                    <a:pt x="932" y="2278"/>
                  </a:lnTo>
                  <a:lnTo>
                    <a:pt x="912" y="2280"/>
                  </a:lnTo>
                  <a:lnTo>
                    <a:pt x="892" y="2280"/>
                  </a:lnTo>
                  <a:close/>
                </a:path>
              </a:pathLst>
            </a:custGeom>
            <a:solidFill>
              <a:srgbClr val="1E1D19"/>
            </a:solidFill>
            <a:ln w="12700">
              <a:solidFill>
                <a:srgbClr val="FFF89F"/>
              </a:solidFill>
              <a:prstDash val="solid"/>
              <a:round/>
              <a:headEnd/>
              <a:tailEnd/>
            </a:ln>
          </p:spPr>
          <p:txBody>
            <a:bodyPr/>
            <a:lstStyle/>
            <a:p>
              <a:endParaRPr lang="en-GB"/>
            </a:p>
          </p:txBody>
        </p:sp>
        <p:sp>
          <p:nvSpPr>
            <p:cNvPr id="13317" name="Freeform 5"/>
            <p:cNvSpPr>
              <a:spLocks/>
            </p:cNvSpPr>
            <p:nvPr/>
          </p:nvSpPr>
          <p:spPr bwMode="auto">
            <a:xfrm>
              <a:off x="1525" y="1388"/>
              <a:ext cx="902" cy="2160"/>
            </a:xfrm>
            <a:custGeom>
              <a:avLst/>
              <a:gdLst>
                <a:gd name="T0" fmla="*/ 812 w 902"/>
                <a:gd name="T1" fmla="*/ 2040 h 2160"/>
                <a:gd name="T2" fmla="*/ 772 w 902"/>
                <a:gd name="T3" fmla="*/ 2032 h 2160"/>
                <a:gd name="T4" fmla="*/ 718 w 902"/>
                <a:gd name="T5" fmla="*/ 2014 h 2160"/>
                <a:gd name="T6" fmla="*/ 650 w 902"/>
                <a:gd name="T7" fmla="*/ 1970 h 2160"/>
                <a:gd name="T8" fmla="*/ 588 w 902"/>
                <a:gd name="T9" fmla="*/ 1906 h 2160"/>
                <a:gd name="T10" fmla="*/ 504 w 902"/>
                <a:gd name="T11" fmla="*/ 1780 h 2160"/>
                <a:gd name="T12" fmla="*/ 436 w 902"/>
                <a:gd name="T13" fmla="*/ 1622 h 2160"/>
                <a:gd name="T14" fmla="*/ 386 w 902"/>
                <a:gd name="T15" fmla="*/ 1436 h 2160"/>
                <a:gd name="T16" fmla="*/ 358 w 902"/>
                <a:gd name="T17" fmla="*/ 1228 h 2160"/>
                <a:gd name="T18" fmla="*/ 352 w 902"/>
                <a:gd name="T19" fmla="*/ 1080 h 2160"/>
                <a:gd name="T20" fmla="*/ 364 w 902"/>
                <a:gd name="T21" fmla="*/ 862 h 2160"/>
                <a:gd name="T22" fmla="*/ 400 w 902"/>
                <a:gd name="T23" fmla="*/ 660 h 2160"/>
                <a:gd name="T24" fmla="*/ 456 w 902"/>
                <a:gd name="T25" fmla="*/ 482 h 2160"/>
                <a:gd name="T26" fmla="*/ 530 w 902"/>
                <a:gd name="T27" fmla="*/ 334 h 2160"/>
                <a:gd name="T28" fmla="*/ 618 w 902"/>
                <a:gd name="T29" fmla="*/ 220 h 2160"/>
                <a:gd name="T30" fmla="*/ 684 w 902"/>
                <a:gd name="T31" fmla="*/ 166 h 2160"/>
                <a:gd name="T32" fmla="*/ 736 w 902"/>
                <a:gd name="T33" fmla="*/ 140 h 2160"/>
                <a:gd name="T34" fmla="*/ 790 w 902"/>
                <a:gd name="T35" fmla="*/ 124 h 2160"/>
                <a:gd name="T36" fmla="*/ 832 w 902"/>
                <a:gd name="T37" fmla="*/ 120 h 2160"/>
                <a:gd name="T38" fmla="*/ 898 w 902"/>
                <a:gd name="T39" fmla="*/ 130 h 2160"/>
                <a:gd name="T40" fmla="*/ 614 w 902"/>
                <a:gd name="T41" fmla="*/ 10 h 2160"/>
                <a:gd name="T42" fmla="*/ 558 w 902"/>
                <a:gd name="T43" fmla="*/ 2 h 2160"/>
                <a:gd name="T44" fmla="*/ 510 w 902"/>
                <a:gd name="T45" fmla="*/ 2 h 2160"/>
                <a:gd name="T46" fmla="*/ 462 w 902"/>
                <a:gd name="T47" fmla="*/ 12 h 2160"/>
                <a:gd name="T48" fmla="*/ 390 w 902"/>
                <a:gd name="T49" fmla="*/ 42 h 2160"/>
                <a:gd name="T50" fmla="*/ 324 w 902"/>
                <a:gd name="T51" fmla="*/ 90 h 2160"/>
                <a:gd name="T52" fmla="*/ 256 w 902"/>
                <a:gd name="T53" fmla="*/ 162 h 2160"/>
                <a:gd name="T54" fmla="*/ 164 w 902"/>
                <a:gd name="T55" fmla="*/ 304 h 2160"/>
                <a:gd name="T56" fmla="*/ 90 w 902"/>
                <a:gd name="T57" fmla="*/ 482 h 2160"/>
                <a:gd name="T58" fmla="*/ 36 w 902"/>
                <a:gd name="T59" fmla="*/ 688 h 2160"/>
                <a:gd name="T60" fmla="*/ 6 w 902"/>
                <a:gd name="T61" fmla="*/ 918 h 2160"/>
                <a:gd name="T62" fmla="*/ 0 w 902"/>
                <a:gd name="T63" fmla="*/ 1080 h 2160"/>
                <a:gd name="T64" fmla="*/ 14 w 902"/>
                <a:gd name="T65" fmla="*/ 1322 h 2160"/>
                <a:gd name="T66" fmla="*/ 52 w 902"/>
                <a:gd name="T67" fmla="*/ 1544 h 2160"/>
                <a:gd name="T68" fmla="*/ 112 w 902"/>
                <a:gd name="T69" fmla="*/ 1742 h 2160"/>
                <a:gd name="T70" fmla="*/ 192 w 902"/>
                <a:gd name="T71" fmla="*/ 1908 h 2160"/>
                <a:gd name="T72" fmla="*/ 288 w 902"/>
                <a:gd name="T73" fmla="*/ 2036 h 2160"/>
                <a:gd name="T74" fmla="*/ 346 w 902"/>
                <a:gd name="T75" fmla="*/ 2088 h 2160"/>
                <a:gd name="T76" fmla="*/ 414 w 902"/>
                <a:gd name="T77" fmla="*/ 2130 h 2160"/>
                <a:gd name="T78" fmla="*/ 486 w 902"/>
                <a:gd name="T79" fmla="*/ 2156 h 2160"/>
                <a:gd name="T80" fmla="*/ 540 w 902"/>
                <a:gd name="T81" fmla="*/ 2160 h 2160"/>
                <a:gd name="T82" fmla="*/ 580 w 902"/>
                <a:gd name="T83" fmla="*/ 2158 h 2160"/>
                <a:gd name="T84" fmla="*/ 682 w 902"/>
                <a:gd name="T85" fmla="*/ 2122 h 2160"/>
                <a:gd name="T86" fmla="*/ 886 w 902"/>
                <a:gd name="T87" fmla="*/ 2034 h 2160"/>
                <a:gd name="T88" fmla="*/ 832 w 902"/>
                <a:gd name="T89" fmla="*/ 2040 h 216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902" h="2160">
                  <a:moveTo>
                    <a:pt x="832" y="2040"/>
                  </a:moveTo>
                  <a:lnTo>
                    <a:pt x="832" y="2040"/>
                  </a:lnTo>
                  <a:lnTo>
                    <a:pt x="812" y="2040"/>
                  </a:lnTo>
                  <a:lnTo>
                    <a:pt x="790" y="2036"/>
                  </a:lnTo>
                  <a:lnTo>
                    <a:pt x="772" y="2032"/>
                  </a:lnTo>
                  <a:lnTo>
                    <a:pt x="754" y="2028"/>
                  </a:lnTo>
                  <a:lnTo>
                    <a:pt x="736" y="2022"/>
                  </a:lnTo>
                  <a:lnTo>
                    <a:pt x="718" y="2014"/>
                  </a:lnTo>
                  <a:lnTo>
                    <a:pt x="702" y="2004"/>
                  </a:lnTo>
                  <a:lnTo>
                    <a:pt x="684" y="1994"/>
                  </a:lnTo>
                  <a:lnTo>
                    <a:pt x="650" y="1970"/>
                  </a:lnTo>
                  <a:lnTo>
                    <a:pt x="618" y="1940"/>
                  </a:lnTo>
                  <a:lnTo>
                    <a:pt x="588" y="1906"/>
                  </a:lnTo>
                  <a:lnTo>
                    <a:pt x="558" y="1868"/>
                  </a:lnTo>
                  <a:lnTo>
                    <a:pt x="530" y="1826"/>
                  </a:lnTo>
                  <a:lnTo>
                    <a:pt x="504" y="1780"/>
                  </a:lnTo>
                  <a:lnTo>
                    <a:pt x="480" y="1732"/>
                  </a:lnTo>
                  <a:lnTo>
                    <a:pt x="456" y="1678"/>
                  </a:lnTo>
                  <a:lnTo>
                    <a:pt x="436" y="1622"/>
                  </a:lnTo>
                  <a:lnTo>
                    <a:pt x="416" y="1562"/>
                  </a:lnTo>
                  <a:lnTo>
                    <a:pt x="400" y="1500"/>
                  </a:lnTo>
                  <a:lnTo>
                    <a:pt x="386" y="1436"/>
                  </a:lnTo>
                  <a:lnTo>
                    <a:pt x="374" y="1368"/>
                  </a:lnTo>
                  <a:lnTo>
                    <a:pt x="364" y="1300"/>
                  </a:lnTo>
                  <a:lnTo>
                    <a:pt x="358" y="1228"/>
                  </a:lnTo>
                  <a:lnTo>
                    <a:pt x="354" y="1156"/>
                  </a:lnTo>
                  <a:lnTo>
                    <a:pt x="352" y="1080"/>
                  </a:lnTo>
                  <a:lnTo>
                    <a:pt x="354" y="1006"/>
                  </a:lnTo>
                  <a:lnTo>
                    <a:pt x="358" y="932"/>
                  </a:lnTo>
                  <a:lnTo>
                    <a:pt x="364" y="862"/>
                  </a:lnTo>
                  <a:lnTo>
                    <a:pt x="374" y="792"/>
                  </a:lnTo>
                  <a:lnTo>
                    <a:pt x="386" y="726"/>
                  </a:lnTo>
                  <a:lnTo>
                    <a:pt x="400" y="660"/>
                  </a:lnTo>
                  <a:lnTo>
                    <a:pt x="416" y="598"/>
                  </a:lnTo>
                  <a:lnTo>
                    <a:pt x="436" y="538"/>
                  </a:lnTo>
                  <a:lnTo>
                    <a:pt x="456" y="482"/>
                  </a:lnTo>
                  <a:lnTo>
                    <a:pt x="480" y="430"/>
                  </a:lnTo>
                  <a:lnTo>
                    <a:pt x="504" y="380"/>
                  </a:lnTo>
                  <a:lnTo>
                    <a:pt x="530" y="334"/>
                  </a:lnTo>
                  <a:lnTo>
                    <a:pt x="558" y="292"/>
                  </a:lnTo>
                  <a:lnTo>
                    <a:pt x="588" y="254"/>
                  </a:lnTo>
                  <a:lnTo>
                    <a:pt x="618" y="220"/>
                  </a:lnTo>
                  <a:lnTo>
                    <a:pt x="650" y="192"/>
                  </a:lnTo>
                  <a:lnTo>
                    <a:pt x="684" y="166"/>
                  </a:lnTo>
                  <a:lnTo>
                    <a:pt x="702" y="156"/>
                  </a:lnTo>
                  <a:lnTo>
                    <a:pt x="718" y="148"/>
                  </a:lnTo>
                  <a:lnTo>
                    <a:pt x="736" y="140"/>
                  </a:lnTo>
                  <a:lnTo>
                    <a:pt x="754" y="134"/>
                  </a:lnTo>
                  <a:lnTo>
                    <a:pt x="772" y="128"/>
                  </a:lnTo>
                  <a:lnTo>
                    <a:pt x="790" y="124"/>
                  </a:lnTo>
                  <a:lnTo>
                    <a:pt x="812" y="122"/>
                  </a:lnTo>
                  <a:lnTo>
                    <a:pt x="832" y="120"/>
                  </a:lnTo>
                  <a:lnTo>
                    <a:pt x="866" y="122"/>
                  </a:lnTo>
                  <a:lnTo>
                    <a:pt x="898" y="130"/>
                  </a:lnTo>
                  <a:lnTo>
                    <a:pt x="688" y="42"/>
                  </a:lnTo>
                  <a:lnTo>
                    <a:pt x="614" y="10"/>
                  </a:lnTo>
                  <a:lnTo>
                    <a:pt x="596" y="6"/>
                  </a:lnTo>
                  <a:lnTo>
                    <a:pt x="578" y="4"/>
                  </a:lnTo>
                  <a:lnTo>
                    <a:pt x="558" y="2"/>
                  </a:lnTo>
                  <a:lnTo>
                    <a:pt x="540" y="0"/>
                  </a:lnTo>
                  <a:lnTo>
                    <a:pt x="510" y="2"/>
                  </a:lnTo>
                  <a:lnTo>
                    <a:pt x="486" y="6"/>
                  </a:lnTo>
                  <a:lnTo>
                    <a:pt x="462" y="12"/>
                  </a:lnTo>
                  <a:lnTo>
                    <a:pt x="438" y="20"/>
                  </a:lnTo>
                  <a:lnTo>
                    <a:pt x="414" y="30"/>
                  </a:lnTo>
                  <a:lnTo>
                    <a:pt x="390" y="42"/>
                  </a:lnTo>
                  <a:lnTo>
                    <a:pt x="368" y="56"/>
                  </a:lnTo>
                  <a:lnTo>
                    <a:pt x="346" y="72"/>
                  </a:lnTo>
                  <a:lnTo>
                    <a:pt x="324" y="90"/>
                  </a:lnTo>
                  <a:lnTo>
                    <a:pt x="288" y="124"/>
                  </a:lnTo>
                  <a:lnTo>
                    <a:pt x="256" y="162"/>
                  </a:lnTo>
                  <a:lnTo>
                    <a:pt x="224" y="206"/>
                  </a:lnTo>
                  <a:lnTo>
                    <a:pt x="192" y="254"/>
                  </a:lnTo>
                  <a:lnTo>
                    <a:pt x="164" y="304"/>
                  </a:lnTo>
                  <a:lnTo>
                    <a:pt x="138" y="360"/>
                  </a:lnTo>
                  <a:lnTo>
                    <a:pt x="112" y="420"/>
                  </a:lnTo>
                  <a:lnTo>
                    <a:pt x="90" y="482"/>
                  </a:lnTo>
                  <a:lnTo>
                    <a:pt x="70" y="548"/>
                  </a:lnTo>
                  <a:lnTo>
                    <a:pt x="52" y="616"/>
                  </a:lnTo>
                  <a:lnTo>
                    <a:pt x="36" y="688"/>
                  </a:lnTo>
                  <a:lnTo>
                    <a:pt x="24" y="762"/>
                  </a:lnTo>
                  <a:lnTo>
                    <a:pt x="14" y="838"/>
                  </a:lnTo>
                  <a:lnTo>
                    <a:pt x="6" y="918"/>
                  </a:lnTo>
                  <a:lnTo>
                    <a:pt x="2" y="998"/>
                  </a:lnTo>
                  <a:lnTo>
                    <a:pt x="0" y="1080"/>
                  </a:lnTo>
                  <a:lnTo>
                    <a:pt x="2" y="1162"/>
                  </a:lnTo>
                  <a:lnTo>
                    <a:pt x="6" y="1244"/>
                  </a:lnTo>
                  <a:lnTo>
                    <a:pt x="14" y="1322"/>
                  </a:lnTo>
                  <a:lnTo>
                    <a:pt x="24" y="1398"/>
                  </a:lnTo>
                  <a:lnTo>
                    <a:pt x="36" y="1472"/>
                  </a:lnTo>
                  <a:lnTo>
                    <a:pt x="52" y="1544"/>
                  </a:lnTo>
                  <a:lnTo>
                    <a:pt x="70" y="1614"/>
                  </a:lnTo>
                  <a:lnTo>
                    <a:pt x="90" y="1680"/>
                  </a:lnTo>
                  <a:lnTo>
                    <a:pt x="112" y="1742"/>
                  </a:lnTo>
                  <a:lnTo>
                    <a:pt x="138" y="1800"/>
                  </a:lnTo>
                  <a:lnTo>
                    <a:pt x="164" y="1856"/>
                  </a:lnTo>
                  <a:lnTo>
                    <a:pt x="192" y="1908"/>
                  </a:lnTo>
                  <a:lnTo>
                    <a:pt x="224" y="1956"/>
                  </a:lnTo>
                  <a:lnTo>
                    <a:pt x="256" y="1998"/>
                  </a:lnTo>
                  <a:lnTo>
                    <a:pt x="288" y="2036"/>
                  </a:lnTo>
                  <a:lnTo>
                    <a:pt x="324" y="2070"/>
                  </a:lnTo>
                  <a:lnTo>
                    <a:pt x="346" y="2088"/>
                  </a:lnTo>
                  <a:lnTo>
                    <a:pt x="368" y="2104"/>
                  </a:lnTo>
                  <a:lnTo>
                    <a:pt x="390" y="2118"/>
                  </a:lnTo>
                  <a:lnTo>
                    <a:pt x="414" y="2130"/>
                  </a:lnTo>
                  <a:lnTo>
                    <a:pt x="438" y="2142"/>
                  </a:lnTo>
                  <a:lnTo>
                    <a:pt x="462" y="2150"/>
                  </a:lnTo>
                  <a:lnTo>
                    <a:pt x="486" y="2156"/>
                  </a:lnTo>
                  <a:lnTo>
                    <a:pt x="510" y="2158"/>
                  </a:lnTo>
                  <a:lnTo>
                    <a:pt x="540" y="2160"/>
                  </a:lnTo>
                  <a:lnTo>
                    <a:pt x="560" y="2160"/>
                  </a:lnTo>
                  <a:lnTo>
                    <a:pt x="580" y="2158"/>
                  </a:lnTo>
                  <a:lnTo>
                    <a:pt x="600" y="2154"/>
                  </a:lnTo>
                  <a:lnTo>
                    <a:pt x="618" y="2148"/>
                  </a:lnTo>
                  <a:lnTo>
                    <a:pt x="682" y="2122"/>
                  </a:lnTo>
                  <a:lnTo>
                    <a:pt x="902" y="2030"/>
                  </a:lnTo>
                  <a:lnTo>
                    <a:pt x="886" y="2034"/>
                  </a:lnTo>
                  <a:lnTo>
                    <a:pt x="868" y="2038"/>
                  </a:lnTo>
                  <a:lnTo>
                    <a:pt x="850" y="2040"/>
                  </a:lnTo>
                  <a:lnTo>
                    <a:pt x="832" y="2040"/>
                  </a:lnTo>
                  <a:close/>
                </a:path>
              </a:pathLst>
            </a:custGeom>
            <a:solidFill>
              <a:srgbClr val="856C2A"/>
            </a:solidFill>
            <a:ln w="12700">
              <a:solidFill>
                <a:srgbClr val="FFF89F"/>
              </a:solidFill>
              <a:prstDash val="solid"/>
              <a:round/>
              <a:headEnd/>
              <a:tailEnd/>
            </a:ln>
          </p:spPr>
          <p:txBody>
            <a:bodyPr/>
            <a:lstStyle/>
            <a:p>
              <a:endParaRPr lang="en-GB"/>
            </a:p>
          </p:txBody>
        </p:sp>
        <p:sp>
          <p:nvSpPr>
            <p:cNvPr id="13318" name="Freeform 6"/>
            <p:cNvSpPr>
              <a:spLocks/>
            </p:cNvSpPr>
            <p:nvPr/>
          </p:nvSpPr>
          <p:spPr bwMode="auto">
            <a:xfrm>
              <a:off x="1877" y="1508"/>
              <a:ext cx="834" cy="1920"/>
            </a:xfrm>
            <a:custGeom>
              <a:avLst/>
              <a:gdLst>
                <a:gd name="T0" fmla="*/ 746 w 834"/>
                <a:gd name="T1" fmla="*/ 1798 h 1920"/>
                <a:gd name="T2" fmla="*/ 700 w 834"/>
                <a:gd name="T3" fmla="*/ 1788 h 1920"/>
                <a:gd name="T4" fmla="*/ 646 w 834"/>
                <a:gd name="T5" fmla="*/ 1762 h 1920"/>
                <a:gd name="T6" fmla="*/ 594 w 834"/>
                <a:gd name="T7" fmla="*/ 1722 h 1920"/>
                <a:gd name="T8" fmla="*/ 558 w 834"/>
                <a:gd name="T9" fmla="*/ 1684 h 1920"/>
                <a:gd name="T10" fmla="*/ 502 w 834"/>
                <a:gd name="T11" fmla="*/ 1604 h 1920"/>
                <a:gd name="T12" fmla="*/ 454 w 834"/>
                <a:gd name="T13" fmla="*/ 1506 h 1920"/>
                <a:gd name="T14" fmla="*/ 420 w 834"/>
                <a:gd name="T15" fmla="*/ 1416 h 1920"/>
                <a:gd name="T16" fmla="*/ 376 w 834"/>
                <a:gd name="T17" fmla="*/ 1234 h 1920"/>
                <a:gd name="T18" fmla="*/ 354 w 834"/>
                <a:gd name="T19" fmla="*/ 1032 h 1920"/>
                <a:gd name="T20" fmla="*/ 354 w 834"/>
                <a:gd name="T21" fmla="*/ 890 h 1920"/>
                <a:gd name="T22" fmla="*/ 376 w 834"/>
                <a:gd name="T23" fmla="*/ 686 h 1920"/>
                <a:gd name="T24" fmla="*/ 420 w 834"/>
                <a:gd name="T25" fmla="*/ 504 h 1920"/>
                <a:gd name="T26" fmla="*/ 454 w 834"/>
                <a:gd name="T27" fmla="*/ 414 h 1920"/>
                <a:gd name="T28" fmla="*/ 502 w 834"/>
                <a:gd name="T29" fmla="*/ 318 h 1920"/>
                <a:gd name="T30" fmla="*/ 558 w 834"/>
                <a:gd name="T31" fmla="*/ 238 h 1920"/>
                <a:gd name="T32" fmla="*/ 594 w 834"/>
                <a:gd name="T33" fmla="*/ 198 h 1920"/>
                <a:gd name="T34" fmla="*/ 646 w 834"/>
                <a:gd name="T35" fmla="*/ 160 h 1920"/>
                <a:gd name="T36" fmla="*/ 700 w 834"/>
                <a:gd name="T37" fmla="*/ 132 h 1920"/>
                <a:gd name="T38" fmla="*/ 746 w 834"/>
                <a:gd name="T39" fmla="*/ 122 h 1920"/>
                <a:gd name="T40" fmla="*/ 802 w 834"/>
                <a:gd name="T41" fmla="*/ 122 h 1920"/>
                <a:gd name="T42" fmla="*/ 546 w 834"/>
                <a:gd name="T43" fmla="*/ 10 h 1920"/>
                <a:gd name="T44" fmla="*/ 480 w 834"/>
                <a:gd name="T45" fmla="*/ 0 h 1920"/>
                <a:gd name="T46" fmla="*/ 438 w 834"/>
                <a:gd name="T47" fmla="*/ 4 h 1920"/>
                <a:gd name="T48" fmla="*/ 402 w 834"/>
                <a:gd name="T49" fmla="*/ 14 h 1920"/>
                <a:gd name="T50" fmla="*/ 350 w 834"/>
                <a:gd name="T51" fmla="*/ 36 h 1920"/>
                <a:gd name="T52" fmla="*/ 298 w 834"/>
                <a:gd name="T53" fmla="*/ 72 h 1920"/>
                <a:gd name="T54" fmla="*/ 206 w 834"/>
                <a:gd name="T55" fmla="*/ 172 h 1920"/>
                <a:gd name="T56" fmla="*/ 128 w 834"/>
                <a:gd name="T57" fmla="*/ 310 h 1920"/>
                <a:gd name="T58" fmla="*/ 64 w 834"/>
                <a:gd name="T59" fmla="*/ 478 h 1920"/>
                <a:gd name="T60" fmla="*/ 22 w 834"/>
                <a:gd name="T61" fmla="*/ 672 h 1920"/>
                <a:gd name="T62" fmla="*/ 2 w 834"/>
                <a:gd name="T63" fmla="*/ 886 h 1920"/>
                <a:gd name="T64" fmla="*/ 2 w 834"/>
                <a:gd name="T65" fmla="*/ 1036 h 1920"/>
                <a:gd name="T66" fmla="*/ 22 w 834"/>
                <a:gd name="T67" fmla="*/ 1248 h 1920"/>
                <a:gd name="T68" fmla="*/ 64 w 834"/>
                <a:gd name="T69" fmla="*/ 1442 h 1920"/>
                <a:gd name="T70" fmla="*/ 128 w 834"/>
                <a:gd name="T71" fmla="*/ 1612 h 1920"/>
                <a:gd name="T72" fmla="*/ 206 w 834"/>
                <a:gd name="T73" fmla="*/ 1748 h 1920"/>
                <a:gd name="T74" fmla="*/ 298 w 834"/>
                <a:gd name="T75" fmla="*/ 1850 h 1920"/>
                <a:gd name="T76" fmla="*/ 350 w 834"/>
                <a:gd name="T77" fmla="*/ 1884 h 1920"/>
                <a:gd name="T78" fmla="*/ 402 w 834"/>
                <a:gd name="T79" fmla="*/ 1908 h 1920"/>
                <a:gd name="T80" fmla="*/ 438 w 834"/>
                <a:gd name="T81" fmla="*/ 1916 h 1920"/>
                <a:gd name="T82" fmla="*/ 480 w 834"/>
                <a:gd name="T83" fmla="*/ 1920 h 1920"/>
                <a:gd name="T84" fmla="*/ 534 w 834"/>
                <a:gd name="T85" fmla="*/ 1914 h 1920"/>
                <a:gd name="T86" fmla="*/ 834 w 834"/>
                <a:gd name="T87" fmla="*/ 1792 h 1920"/>
                <a:gd name="T88" fmla="*/ 772 w 834"/>
                <a:gd name="T89" fmla="*/ 1800 h 192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834" h="1920">
                  <a:moveTo>
                    <a:pt x="772" y="1800"/>
                  </a:moveTo>
                  <a:lnTo>
                    <a:pt x="772" y="1800"/>
                  </a:lnTo>
                  <a:lnTo>
                    <a:pt x="746" y="1798"/>
                  </a:lnTo>
                  <a:lnTo>
                    <a:pt x="718" y="1794"/>
                  </a:lnTo>
                  <a:lnTo>
                    <a:pt x="700" y="1788"/>
                  </a:lnTo>
                  <a:lnTo>
                    <a:pt x="682" y="1780"/>
                  </a:lnTo>
                  <a:lnTo>
                    <a:pt x="664" y="1772"/>
                  </a:lnTo>
                  <a:lnTo>
                    <a:pt x="646" y="1762"/>
                  </a:lnTo>
                  <a:lnTo>
                    <a:pt x="628" y="1750"/>
                  </a:lnTo>
                  <a:lnTo>
                    <a:pt x="612" y="1736"/>
                  </a:lnTo>
                  <a:lnTo>
                    <a:pt x="594" y="1722"/>
                  </a:lnTo>
                  <a:lnTo>
                    <a:pt x="578" y="1706"/>
                  </a:lnTo>
                  <a:lnTo>
                    <a:pt x="558" y="1684"/>
                  </a:lnTo>
                  <a:lnTo>
                    <a:pt x="538" y="1658"/>
                  </a:lnTo>
                  <a:lnTo>
                    <a:pt x="520" y="1632"/>
                  </a:lnTo>
                  <a:lnTo>
                    <a:pt x="502" y="1604"/>
                  </a:lnTo>
                  <a:lnTo>
                    <a:pt x="484" y="1572"/>
                  </a:lnTo>
                  <a:lnTo>
                    <a:pt x="468" y="1540"/>
                  </a:lnTo>
                  <a:lnTo>
                    <a:pt x="454" y="1506"/>
                  </a:lnTo>
                  <a:lnTo>
                    <a:pt x="438" y="1470"/>
                  </a:lnTo>
                  <a:lnTo>
                    <a:pt x="420" y="1416"/>
                  </a:lnTo>
                  <a:lnTo>
                    <a:pt x="402" y="1358"/>
                  </a:lnTo>
                  <a:lnTo>
                    <a:pt x="388" y="1298"/>
                  </a:lnTo>
                  <a:lnTo>
                    <a:pt x="376" y="1234"/>
                  </a:lnTo>
                  <a:lnTo>
                    <a:pt x="366" y="1168"/>
                  </a:lnTo>
                  <a:lnTo>
                    <a:pt x="358" y="1102"/>
                  </a:lnTo>
                  <a:lnTo>
                    <a:pt x="354" y="1032"/>
                  </a:lnTo>
                  <a:lnTo>
                    <a:pt x="352" y="960"/>
                  </a:lnTo>
                  <a:lnTo>
                    <a:pt x="354" y="890"/>
                  </a:lnTo>
                  <a:lnTo>
                    <a:pt x="358" y="820"/>
                  </a:lnTo>
                  <a:lnTo>
                    <a:pt x="366" y="752"/>
                  </a:lnTo>
                  <a:lnTo>
                    <a:pt x="376" y="686"/>
                  </a:lnTo>
                  <a:lnTo>
                    <a:pt x="388" y="624"/>
                  </a:lnTo>
                  <a:lnTo>
                    <a:pt x="402" y="562"/>
                  </a:lnTo>
                  <a:lnTo>
                    <a:pt x="420" y="504"/>
                  </a:lnTo>
                  <a:lnTo>
                    <a:pt x="438" y="450"/>
                  </a:lnTo>
                  <a:lnTo>
                    <a:pt x="454" y="414"/>
                  </a:lnTo>
                  <a:lnTo>
                    <a:pt x="468" y="380"/>
                  </a:lnTo>
                  <a:lnTo>
                    <a:pt x="484" y="348"/>
                  </a:lnTo>
                  <a:lnTo>
                    <a:pt x="502" y="318"/>
                  </a:lnTo>
                  <a:lnTo>
                    <a:pt x="520" y="288"/>
                  </a:lnTo>
                  <a:lnTo>
                    <a:pt x="538" y="262"/>
                  </a:lnTo>
                  <a:lnTo>
                    <a:pt x="558" y="238"/>
                  </a:lnTo>
                  <a:lnTo>
                    <a:pt x="578" y="214"/>
                  </a:lnTo>
                  <a:lnTo>
                    <a:pt x="594" y="198"/>
                  </a:lnTo>
                  <a:lnTo>
                    <a:pt x="612" y="184"/>
                  </a:lnTo>
                  <a:lnTo>
                    <a:pt x="628" y="170"/>
                  </a:lnTo>
                  <a:lnTo>
                    <a:pt x="646" y="160"/>
                  </a:lnTo>
                  <a:lnTo>
                    <a:pt x="664" y="148"/>
                  </a:lnTo>
                  <a:lnTo>
                    <a:pt x="682" y="140"/>
                  </a:lnTo>
                  <a:lnTo>
                    <a:pt x="700" y="132"/>
                  </a:lnTo>
                  <a:lnTo>
                    <a:pt x="718" y="128"/>
                  </a:lnTo>
                  <a:lnTo>
                    <a:pt x="746" y="122"/>
                  </a:lnTo>
                  <a:lnTo>
                    <a:pt x="772" y="120"/>
                  </a:lnTo>
                  <a:lnTo>
                    <a:pt x="802" y="122"/>
                  </a:lnTo>
                  <a:lnTo>
                    <a:pt x="830" y="128"/>
                  </a:lnTo>
                  <a:lnTo>
                    <a:pt x="612" y="36"/>
                  </a:lnTo>
                  <a:lnTo>
                    <a:pt x="546" y="10"/>
                  </a:lnTo>
                  <a:lnTo>
                    <a:pt x="514" y="2"/>
                  </a:lnTo>
                  <a:lnTo>
                    <a:pt x="480" y="0"/>
                  </a:lnTo>
                  <a:lnTo>
                    <a:pt x="460" y="2"/>
                  </a:lnTo>
                  <a:lnTo>
                    <a:pt x="438" y="4"/>
                  </a:lnTo>
                  <a:lnTo>
                    <a:pt x="420" y="8"/>
                  </a:lnTo>
                  <a:lnTo>
                    <a:pt x="402" y="14"/>
                  </a:lnTo>
                  <a:lnTo>
                    <a:pt x="384" y="20"/>
                  </a:lnTo>
                  <a:lnTo>
                    <a:pt x="366" y="28"/>
                  </a:lnTo>
                  <a:lnTo>
                    <a:pt x="350" y="36"/>
                  </a:lnTo>
                  <a:lnTo>
                    <a:pt x="332" y="46"/>
                  </a:lnTo>
                  <a:lnTo>
                    <a:pt x="298" y="72"/>
                  </a:lnTo>
                  <a:lnTo>
                    <a:pt x="266" y="100"/>
                  </a:lnTo>
                  <a:lnTo>
                    <a:pt x="236" y="134"/>
                  </a:lnTo>
                  <a:lnTo>
                    <a:pt x="206" y="172"/>
                  </a:lnTo>
                  <a:lnTo>
                    <a:pt x="178" y="214"/>
                  </a:lnTo>
                  <a:lnTo>
                    <a:pt x="152" y="260"/>
                  </a:lnTo>
                  <a:lnTo>
                    <a:pt x="128" y="310"/>
                  </a:lnTo>
                  <a:lnTo>
                    <a:pt x="104" y="362"/>
                  </a:lnTo>
                  <a:lnTo>
                    <a:pt x="84" y="418"/>
                  </a:lnTo>
                  <a:lnTo>
                    <a:pt x="64" y="478"/>
                  </a:lnTo>
                  <a:lnTo>
                    <a:pt x="48" y="540"/>
                  </a:lnTo>
                  <a:lnTo>
                    <a:pt x="34" y="606"/>
                  </a:lnTo>
                  <a:lnTo>
                    <a:pt x="22" y="672"/>
                  </a:lnTo>
                  <a:lnTo>
                    <a:pt x="12" y="742"/>
                  </a:lnTo>
                  <a:lnTo>
                    <a:pt x="6" y="812"/>
                  </a:lnTo>
                  <a:lnTo>
                    <a:pt x="2" y="886"/>
                  </a:lnTo>
                  <a:lnTo>
                    <a:pt x="0" y="960"/>
                  </a:lnTo>
                  <a:lnTo>
                    <a:pt x="2" y="1036"/>
                  </a:lnTo>
                  <a:lnTo>
                    <a:pt x="6" y="1108"/>
                  </a:lnTo>
                  <a:lnTo>
                    <a:pt x="12" y="1180"/>
                  </a:lnTo>
                  <a:lnTo>
                    <a:pt x="22" y="1248"/>
                  </a:lnTo>
                  <a:lnTo>
                    <a:pt x="34" y="1316"/>
                  </a:lnTo>
                  <a:lnTo>
                    <a:pt x="48" y="1380"/>
                  </a:lnTo>
                  <a:lnTo>
                    <a:pt x="64" y="1442"/>
                  </a:lnTo>
                  <a:lnTo>
                    <a:pt x="84" y="1502"/>
                  </a:lnTo>
                  <a:lnTo>
                    <a:pt x="104" y="1558"/>
                  </a:lnTo>
                  <a:lnTo>
                    <a:pt x="128" y="1612"/>
                  </a:lnTo>
                  <a:lnTo>
                    <a:pt x="152" y="1660"/>
                  </a:lnTo>
                  <a:lnTo>
                    <a:pt x="178" y="1706"/>
                  </a:lnTo>
                  <a:lnTo>
                    <a:pt x="206" y="1748"/>
                  </a:lnTo>
                  <a:lnTo>
                    <a:pt x="236" y="1786"/>
                  </a:lnTo>
                  <a:lnTo>
                    <a:pt x="266" y="1820"/>
                  </a:lnTo>
                  <a:lnTo>
                    <a:pt x="298" y="1850"/>
                  </a:lnTo>
                  <a:lnTo>
                    <a:pt x="332" y="1874"/>
                  </a:lnTo>
                  <a:lnTo>
                    <a:pt x="350" y="1884"/>
                  </a:lnTo>
                  <a:lnTo>
                    <a:pt x="366" y="1894"/>
                  </a:lnTo>
                  <a:lnTo>
                    <a:pt x="384" y="1902"/>
                  </a:lnTo>
                  <a:lnTo>
                    <a:pt x="402" y="1908"/>
                  </a:lnTo>
                  <a:lnTo>
                    <a:pt x="420" y="1912"/>
                  </a:lnTo>
                  <a:lnTo>
                    <a:pt x="438" y="1916"/>
                  </a:lnTo>
                  <a:lnTo>
                    <a:pt x="460" y="1920"/>
                  </a:lnTo>
                  <a:lnTo>
                    <a:pt x="480" y="1920"/>
                  </a:lnTo>
                  <a:lnTo>
                    <a:pt x="498" y="1920"/>
                  </a:lnTo>
                  <a:lnTo>
                    <a:pt x="516" y="1918"/>
                  </a:lnTo>
                  <a:lnTo>
                    <a:pt x="534" y="1914"/>
                  </a:lnTo>
                  <a:lnTo>
                    <a:pt x="550" y="1910"/>
                  </a:lnTo>
                  <a:lnTo>
                    <a:pt x="606" y="1886"/>
                  </a:lnTo>
                  <a:lnTo>
                    <a:pt x="834" y="1792"/>
                  </a:lnTo>
                  <a:lnTo>
                    <a:pt x="804" y="1798"/>
                  </a:lnTo>
                  <a:lnTo>
                    <a:pt x="772" y="1800"/>
                  </a:lnTo>
                  <a:close/>
                </a:path>
              </a:pathLst>
            </a:custGeom>
            <a:solidFill>
              <a:srgbClr val="1E1D19"/>
            </a:solidFill>
            <a:ln w="12700" cap="flat" cmpd="sng">
              <a:solidFill>
                <a:srgbClr val="FFF89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3319" name="Freeform 7"/>
            <p:cNvSpPr>
              <a:spLocks/>
            </p:cNvSpPr>
            <p:nvPr/>
          </p:nvSpPr>
          <p:spPr bwMode="auto">
            <a:xfrm>
              <a:off x="2229" y="1628"/>
              <a:ext cx="766" cy="1680"/>
            </a:xfrm>
            <a:custGeom>
              <a:avLst/>
              <a:gdLst>
                <a:gd name="T0" fmla="*/ 696 w 766"/>
                <a:gd name="T1" fmla="*/ 1560 h 1680"/>
                <a:gd name="T2" fmla="*/ 646 w 766"/>
                <a:gd name="T3" fmla="*/ 1548 h 1680"/>
                <a:gd name="T4" fmla="*/ 608 w 766"/>
                <a:gd name="T5" fmla="*/ 1530 h 1680"/>
                <a:gd name="T6" fmla="*/ 556 w 766"/>
                <a:gd name="T7" fmla="*/ 1488 h 1680"/>
                <a:gd name="T8" fmla="*/ 506 w 766"/>
                <a:gd name="T9" fmla="*/ 1430 h 1680"/>
                <a:gd name="T10" fmla="*/ 460 w 766"/>
                <a:gd name="T11" fmla="*/ 1354 h 1680"/>
                <a:gd name="T12" fmla="*/ 404 w 766"/>
                <a:gd name="T13" fmla="*/ 1210 h 1680"/>
                <a:gd name="T14" fmla="*/ 366 w 766"/>
                <a:gd name="T15" fmla="*/ 1040 h 1680"/>
                <a:gd name="T16" fmla="*/ 356 w 766"/>
                <a:gd name="T17" fmla="*/ 942 h 1680"/>
                <a:gd name="T18" fmla="*/ 352 w 766"/>
                <a:gd name="T19" fmla="*/ 840 h 1680"/>
                <a:gd name="T20" fmla="*/ 360 w 766"/>
                <a:gd name="T21" fmla="*/ 688 h 1680"/>
                <a:gd name="T22" fmla="*/ 376 w 766"/>
                <a:gd name="T23" fmla="*/ 582 h 1680"/>
                <a:gd name="T24" fmla="*/ 420 w 766"/>
                <a:gd name="T25" fmla="*/ 420 h 1680"/>
                <a:gd name="T26" fmla="*/ 482 w 766"/>
                <a:gd name="T27" fmla="*/ 286 h 1680"/>
                <a:gd name="T28" fmla="*/ 522 w 766"/>
                <a:gd name="T29" fmla="*/ 230 h 1680"/>
                <a:gd name="T30" fmla="*/ 572 w 766"/>
                <a:gd name="T31" fmla="*/ 176 h 1680"/>
                <a:gd name="T32" fmla="*/ 628 w 766"/>
                <a:gd name="T33" fmla="*/ 140 h 1680"/>
                <a:gd name="T34" fmla="*/ 662 w 766"/>
                <a:gd name="T35" fmla="*/ 128 h 1680"/>
                <a:gd name="T36" fmla="*/ 712 w 766"/>
                <a:gd name="T37" fmla="*/ 120 h 1680"/>
                <a:gd name="T38" fmla="*/ 762 w 766"/>
                <a:gd name="T39" fmla="*/ 128 h 1680"/>
                <a:gd name="T40" fmla="*/ 478 w 766"/>
                <a:gd name="T41" fmla="*/ 8 h 1680"/>
                <a:gd name="T42" fmla="*/ 420 w 766"/>
                <a:gd name="T43" fmla="*/ 0 h 1680"/>
                <a:gd name="T44" fmla="*/ 366 w 766"/>
                <a:gd name="T45" fmla="*/ 8 h 1680"/>
                <a:gd name="T46" fmla="*/ 312 w 766"/>
                <a:gd name="T47" fmla="*/ 28 h 1680"/>
                <a:gd name="T48" fmla="*/ 260 w 766"/>
                <a:gd name="T49" fmla="*/ 64 h 1680"/>
                <a:gd name="T50" fmla="*/ 226 w 766"/>
                <a:gd name="T51" fmla="*/ 94 h 1680"/>
                <a:gd name="T52" fmla="*/ 168 w 766"/>
                <a:gd name="T53" fmla="*/ 168 h 1680"/>
                <a:gd name="T54" fmla="*/ 116 w 766"/>
                <a:gd name="T55" fmla="*/ 260 h 1680"/>
                <a:gd name="T56" fmla="*/ 86 w 766"/>
                <a:gd name="T57" fmla="*/ 330 h 1680"/>
                <a:gd name="T58" fmla="*/ 36 w 766"/>
                <a:gd name="T59" fmla="*/ 504 h 1680"/>
                <a:gd name="T60" fmla="*/ 6 w 766"/>
                <a:gd name="T61" fmla="*/ 700 h 1680"/>
                <a:gd name="T62" fmla="*/ 0 w 766"/>
                <a:gd name="T63" fmla="*/ 840 h 1680"/>
                <a:gd name="T64" fmla="*/ 14 w 766"/>
                <a:gd name="T65" fmla="*/ 1048 h 1680"/>
                <a:gd name="T66" fmla="*/ 50 w 766"/>
                <a:gd name="T67" fmla="*/ 1238 h 1680"/>
                <a:gd name="T68" fmla="*/ 86 w 766"/>
                <a:gd name="T69" fmla="*/ 1350 h 1680"/>
                <a:gd name="T70" fmla="*/ 132 w 766"/>
                <a:gd name="T71" fmla="*/ 1452 h 1680"/>
                <a:gd name="T72" fmla="*/ 186 w 766"/>
                <a:gd name="T73" fmla="*/ 1538 h 1680"/>
                <a:gd name="T74" fmla="*/ 226 w 766"/>
                <a:gd name="T75" fmla="*/ 1586 h 1680"/>
                <a:gd name="T76" fmla="*/ 276 w 766"/>
                <a:gd name="T77" fmla="*/ 1630 h 1680"/>
                <a:gd name="T78" fmla="*/ 330 w 766"/>
                <a:gd name="T79" fmla="*/ 1660 h 1680"/>
                <a:gd name="T80" fmla="*/ 366 w 766"/>
                <a:gd name="T81" fmla="*/ 1674 h 1680"/>
                <a:gd name="T82" fmla="*/ 420 w 766"/>
                <a:gd name="T83" fmla="*/ 1680 h 1680"/>
                <a:gd name="T84" fmla="*/ 530 w 766"/>
                <a:gd name="T85" fmla="*/ 1650 h 1680"/>
                <a:gd name="T86" fmla="*/ 740 w 766"/>
                <a:gd name="T87" fmla="*/ 1558 h 168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766" h="1680">
                  <a:moveTo>
                    <a:pt x="712" y="1560"/>
                  </a:moveTo>
                  <a:lnTo>
                    <a:pt x="712" y="1560"/>
                  </a:lnTo>
                  <a:lnTo>
                    <a:pt x="696" y="1560"/>
                  </a:lnTo>
                  <a:lnTo>
                    <a:pt x="680" y="1558"/>
                  </a:lnTo>
                  <a:lnTo>
                    <a:pt x="662" y="1554"/>
                  </a:lnTo>
                  <a:lnTo>
                    <a:pt x="646" y="1548"/>
                  </a:lnTo>
                  <a:lnTo>
                    <a:pt x="628" y="1540"/>
                  </a:lnTo>
                  <a:lnTo>
                    <a:pt x="608" y="1530"/>
                  </a:lnTo>
                  <a:lnTo>
                    <a:pt x="590" y="1518"/>
                  </a:lnTo>
                  <a:lnTo>
                    <a:pt x="572" y="1504"/>
                  </a:lnTo>
                  <a:lnTo>
                    <a:pt x="556" y="1488"/>
                  </a:lnTo>
                  <a:lnTo>
                    <a:pt x="538" y="1470"/>
                  </a:lnTo>
                  <a:lnTo>
                    <a:pt x="522" y="1452"/>
                  </a:lnTo>
                  <a:lnTo>
                    <a:pt x="506" y="1430"/>
                  </a:lnTo>
                  <a:lnTo>
                    <a:pt x="482" y="1394"/>
                  </a:lnTo>
                  <a:lnTo>
                    <a:pt x="460" y="1354"/>
                  </a:lnTo>
                  <a:lnTo>
                    <a:pt x="440" y="1308"/>
                  </a:lnTo>
                  <a:lnTo>
                    <a:pt x="420" y="1260"/>
                  </a:lnTo>
                  <a:lnTo>
                    <a:pt x="404" y="1210"/>
                  </a:lnTo>
                  <a:lnTo>
                    <a:pt x="388" y="1156"/>
                  </a:lnTo>
                  <a:lnTo>
                    <a:pt x="376" y="1100"/>
                  </a:lnTo>
                  <a:lnTo>
                    <a:pt x="366" y="1040"/>
                  </a:lnTo>
                  <a:lnTo>
                    <a:pt x="360" y="992"/>
                  </a:lnTo>
                  <a:lnTo>
                    <a:pt x="356" y="942"/>
                  </a:lnTo>
                  <a:lnTo>
                    <a:pt x="354" y="892"/>
                  </a:lnTo>
                  <a:lnTo>
                    <a:pt x="352" y="840"/>
                  </a:lnTo>
                  <a:lnTo>
                    <a:pt x="354" y="788"/>
                  </a:lnTo>
                  <a:lnTo>
                    <a:pt x="356" y="738"/>
                  </a:lnTo>
                  <a:lnTo>
                    <a:pt x="360" y="688"/>
                  </a:lnTo>
                  <a:lnTo>
                    <a:pt x="366" y="640"/>
                  </a:lnTo>
                  <a:lnTo>
                    <a:pt x="376" y="582"/>
                  </a:lnTo>
                  <a:lnTo>
                    <a:pt x="388" y="526"/>
                  </a:lnTo>
                  <a:lnTo>
                    <a:pt x="404" y="472"/>
                  </a:lnTo>
                  <a:lnTo>
                    <a:pt x="420" y="420"/>
                  </a:lnTo>
                  <a:lnTo>
                    <a:pt x="440" y="372"/>
                  </a:lnTo>
                  <a:lnTo>
                    <a:pt x="460" y="328"/>
                  </a:lnTo>
                  <a:lnTo>
                    <a:pt x="482" y="286"/>
                  </a:lnTo>
                  <a:lnTo>
                    <a:pt x="506" y="250"/>
                  </a:lnTo>
                  <a:lnTo>
                    <a:pt x="522" y="230"/>
                  </a:lnTo>
                  <a:lnTo>
                    <a:pt x="538" y="210"/>
                  </a:lnTo>
                  <a:lnTo>
                    <a:pt x="556" y="192"/>
                  </a:lnTo>
                  <a:lnTo>
                    <a:pt x="572" y="176"/>
                  </a:lnTo>
                  <a:lnTo>
                    <a:pt x="590" y="162"/>
                  </a:lnTo>
                  <a:lnTo>
                    <a:pt x="608" y="150"/>
                  </a:lnTo>
                  <a:lnTo>
                    <a:pt x="628" y="140"/>
                  </a:lnTo>
                  <a:lnTo>
                    <a:pt x="646" y="132"/>
                  </a:lnTo>
                  <a:lnTo>
                    <a:pt x="662" y="128"/>
                  </a:lnTo>
                  <a:lnTo>
                    <a:pt x="680" y="124"/>
                  </a:lnTo>
                  <a:lnTo>
                    <a:pt x="696" y="122"/>
                  </a:lnTo>
                  <a:lnTo>
                    <a:pt x="712" y="120"/>
                  </a:lnTo>
                  <a:lnTo>
                    <a:pt x="738" y="122"/>
                  </a:lnTo>
                  <a:lnTo>
                    <a:pt x="762" y="128"/>
                  </a:lnTo>
                  <a:lnTo>
                    <a:pt x="536" y="32"/>
                  </a:lnTo>
                  <a:lnTo>
                    <a:pt x="478" y="8"/>
                  </a:lnTo>
                  <a:lnTo>
                    <a:pt x="450" y="2"/>
                  </a:lnTo>
                  <a:lnTo>
                    <a:pt x="420" y="0"/>
                  </a:lnTo>
                  <a:lnTo>
                    <a:pt x="394" y="2"/>
                  </a:lnTo>
                  <a:lnTo>
                    <a:pt x="366" y="8"/>
                  </a:lnTo>
                  <a:lnTo>
                    <a:pt x="348" y="12"/>
                  </a:lnTo>
                  <a:lnTo>
                    <a:pt x="330" y="20"/>
                  </a:lnTo>
                  <a:lnTo>
                    <a:pt x="312" y="28"/>
                  </a:lnTo>
                  <a:lnTo>
                    <a:pt x="294" y="40"/>
                  </a:lnTo>
                  <a:lnTo>
                    <a:pt x="276" y="50"/>
                  </a:lnTo>
                  <a:lnTo>
                    <a:pt x="260" y="64"/>
                  </a:lnTo>
                  <a:lnTo>
                    <a:pt x="242" y="78"/>
                  </a:lnTo>
                  <a:lnTo>
                    <a:pt x="226" y="94"/>
                  </a:lnTo>
                  <a:lnTo>
                    <a:pt x="206" y="118"/>
                  </a:lnTo>
                  <a:lnTo>
                    <a:pt x="186" y="142"/>
                  </a:lnTo>
                  <a:lnTo>
                    <a:pt x="168" y="168"/>
                  </a:lnTo>
                  <a:lnTo>
                    <a:pt x="150" y="198"/>
                  </a:lnTo>
                  <a:lnTo>
                    <a:pt x="132" y="228"/>
                  </a:lnTo>
                  <a:lnTo>
                    <a:pt x="116" y="260"/>
                  </a:lnTo>
                  <a:lnTo>
                    <a:pt x="102" y="294"/>
                  </a:lnTo>
                  <a:lnTo>
                    <a:pt x="86" y="330"/>
                  </a:lnTo>
                  <a:lnTo>
                    <a:pt x="68" y="384"/>
                  </a:lnTo>
                  <a:lnTo>
                    <a:pt x="50" y="442"/>
                  </a:lnTo>
                  <a:lnTo>
                    <a:pt x="36" y="504"/>
                  </a:lnTo>
                  <a:lnTo>
                    <a:pt x="24" y="566"/>
                  </a:lnTo>
                  <a:lnTo>
                    <a:pt x="14" y="632"/>
                  </a:lnTo>
                  <a:lnTo>
                    <a:pt x="6" y="700"/>
                  </a:lnTo>
                  <a:lnTo>
                    <a:pt x="2" y="770"/>
                  </a:lnTo>
                  <a:lnTo>
                    <a:pt x="0" y="840"/>
                  </a:lnTo>
                  <a:lnTo>
                    <a:pt x="2" y="912"/>
                  </a:lnTo>
                  <a:lnTo>
                    <a:pt x="6" y="982"/>
                  </a:lnTo>
                  <a:lnTo>
                    <a:pt x="14" y="1048"/>
                  </a:lnTo>
                  <a:lnTo>
                    <a:pt x="24" y="1114"/>
                  </a:lnTo>
                  <a:lnTo>
                    <a:pt x="36" y="1178"/>
                  </a:lnTo>
                  <a:lnTo>
                    <a:pt x="50" y="1238"/>
                  </a:lnTo>
                  <a:lnTo>
                    <a:pt x="68" y="1296"/>
                  </a:lnTo>
                  <a:lnTo>
                    <a:pt x="86" y="1350"/>
                  </a:lnTo>
                  <a:lnTo>
                    <a:pt x="102" y="1386"/>
                  </a:lnTo>
                  <a:lnTo>
                    <a:pt x="116" y="1420"/>
                  </a:lnTo>
                  <a:lnTo>
                    <a:pt x="132" y="1452"/>
                  </a:lnTo>
                  <a:lnTo>
                    <a:pt x="150" y="1484"/>
                  </a:lnTo>
                  <a:lnTo>
                    <a:pt x="168" y="1512"/>
                  </a:lnTo>
                  <a:lnTo>
                    <a:pt x="186" y="1538"/>
                  </a:lnTo>
                  <a:lnTo>
                    <a:pt x="206" y="1564"/>
                  </a:lnTo>
                  <a:lnTo>
                    <a:pt x="226" y="1586"/>
                  </a:lnTo>
                  <a:lnTo>
                    <a:pt x="242" y="1602"/>
                  </a:lnTo>
                  <a:lnTo>
                    <a:pt x="260" y="1616"/>
                  </a:lnTo>
                  <a:lnTo>
                    <a:pt x="276" y="1630"/>
                  </a:lnTo>
                  <a:lnTo>
                    <a:pt x="294" y="1642"/>
                  </a:lnTo>
                  <a:lnTo>
                    <a:pt x="312" y="1652"/>
                  </a:lnTo>
                  <a:lnTo>
                    <a:pt x="330" y="1660"/>
                  </a:lnTo>
                  <a:lnTo>
                    <a:pt x="348" y="1668"/>
                  </a:lnTo>
                  <a:lnTo>
                    <a:pt x="366" y="1674"/>
                  </a:lnTo>
                  <a:lnTo>
                    <a:pt x="394" y="1678"/>
                  </a:lnTo>
                  <a:lnTo>
                    <a:pt x="420" y="1680"/>
                  </a:lnTo>
                  <a:lnTo>
                    <a:pt x="452" y="1678"/>
                  </a:lnTo>
                  <a:lnTo>
                    <a:pt x="482" y="1672"/>
                  </a:lnTo>
                  <a:lnTo>
                    <a:pt x="530" y="1650"/>
                  </a:lnTo>
                  <a:lnTo>
                    <a:pt x="766" y="1552"/>
                  </a:lnTo>
                  <a:lnTo>
                    <a:pt x="740" y="1558"/>
                  </a:lnTo>
                  <a:lnTo>
                    <a:pt x="712" y="1560"/>
                  </a:lnTo>
                  <a:close/>
                </a:path>
              </a:pathLst>
            </a:custGeom>
            <a:solidFill>
              <a:srgbClr val="856C2A"/>
            </a:solidFill>
            <a:ln w="12700">
              <a:solidFill>
                <a:srgbClr val="FFF89F"/>
              </a:solidFill>
              <a:prstDash val="solid"/>
              <a:round/>
              <a:headEnd/>
              <a:tailEnd/>
            </a:ln>
          </p:spPr>
          <p:txBody>
            <a:bodyPr/>
            <a:lstStyle/>
            <a:p>
              <a:endParaRPr lang="en-GB"/>
            </a:p>
          </p:txBody>
        </p:sp>
        <p:sp>
          <p:nvSpPr>
            <p:cNvPr id="13320" name="Freeform 8"/>
            <p:cNvSpPr>
              <a:spLocks/>
            </p:cNvSpPr>
            <p:nvPr/>
          </p:nvSpPr>
          <p:spPr bwMode="auto">
            <a:xfrm>
              <a:off x="2581" y="1748"/>
              <a:ext cx="698" cy="1440"/>
            </a:xfrm>
            <a:custGeom>
              <a:avLst/>
              <a:gdLst>
                <a:gd name="T0" fmla="*/ 652 w 698"/>
                <a:gd name="T1" fmla="*/ 1320 h 1440"/>
                <a:gd name="T2" fmla="*/ 612 w 698"/>
                <a:gd name="T3" fmla="*/ 1316 h 1440"/>
                <a:gd name="T4" fmla="*/ 574 w 698"/>
                <a:gd name="T5" fmla="*/ 1300 h 1440"/>
                <a:gd name="T6" fmla="*/ 554 w 698"/>
                <a:gd name="T7" fmla="*/ 1288 h 1440"/>
                <a:gd name="T8" fmla="*/ 516 w 698"/>
                <a:gd name="T9" fmla="*/ 1254 h 1440"/>
                <a:gd name="T10" fmla="*/ 480 w 698"/>
                <a:gd name="T11" fmla="*/ 1212 h 1440"/>
                <a:gd name="T12" fmla="*/ 450 w 698"/>
                <a:gd name="T13" fmla="*/ 1160 h 1440"/>
                <a:gd name="T14" fmla="*/ 434 w 698"/>
                <a:gd name="T15" fmla="*/ 1132 h 1440"/>
                <a:gd name="T16" fmla="*/ 400 w 698"/>
                <a:gd name="T17" fmla="*/ 1044 h 1440"/>
                <a:gd name="T18" fmla="*/ 374 w 698"/>
                <a:gd name="T19" fmla="*/ 946 h 1440"/>
                <a:gd name="T20" fmla="*/ 358 w 698"/>
                <a:gd name="T21" fmla="*/ 836 h 1440"/>
                <a:gd name="T22" fmla="*/ 352 w 698"/>
                <a:gd name="T23" fmla="*/ 720 h 1440"/>
                <a:gd name="T24" fmla="*/ 354 w 698"/>
                <a:gd name="T25" fmla="*/ 662 h 1440"/>
                <a:gd name="T26" fmla="*/ 366 w 698"/>
                <a:gd name="T27" fmla="*/ 548 h 1440"/>
                <a:gd name="T28" fmla="*/ 386 w 698"/>
                <a:gd name="T29" fmla="*/ 444 h 1440"/>
                <a:gd name="T30" fmla="*/ 416 w 698"/>
                <a:gd name="T31" fmla="*/ 350 h 1440"/>
                <a:gd name="T32" fmla="*/ 434 w 698"/>
                <a:gd name="T33" fmla="*/ 308 h 1440"/>
                <a:gd name="T34" fmla="*/ 464 w 698"/>
                <a:gd name="T35" fmla="*/ 254 h 1440"/>
                <a:gd name="T36" fmla="*/ 498 w 698"/>
                <a:gd name="T37" fmla="*/ 206 h 1440"/>
                <a:gd name="T38" fmla="*/ 534 w 698"/>
                <a:gd name="T39" fmla="*/ 168 h 1440"/>
                <a:gd name="T40" fmla="*/ 574 w 698"/>
                <a:gd name="T41" fmla="*/ 142 h 1440"/>
                <a:gd name="T42" fmla="*/ 594 w 698"/>
                <a:gd name="T43" fmla="*/ 132 h 1440"/>
                <a:gd name="T44" fmla="*/ 632 w 698"/>
                <a:gd name="T45" fmla="*/ 122 h 1440"/>
                <a:gd name="T46" fmla="*/ 652 w 698"/>
                <a:gd name="T47" fmla="*/ 120 h 1440"/>
                <a:gd name="T48" fmla="*/ 694 w 698"/>
                <a:gd name="T49" fmla="*/ 126 h 1440"/>
                <a:gd name="T50" fmla="*/ 460 w 698"/>
                <a:gd name="T51" fmla="*/ 28 h 1440"/>
                <a:gd name="T52" fmla="*/ 410 w 698"/>
                <a:gd name="T53" fmla="*/ 8 h 1440"/>
                <a:gd name="T54" fmla="*/ 360 w 698"/>
                <a:gd name="T55" fmla="*/ 0 h 1440"/>
                <a:gd name="T56" fmla="*/ 344 w 698"/>
                <a:gd name="T57" fmla="*/ 2 h 1440"/>
                <a:gd name="T58" fmla="*/ 310 w 698"/>
                <a:gd name="T59" fmla="*/ 8 h 1440"/>
                <a:gd name="T60" fmla="*/ 294 w 698"/>
                <a:gd name="T61" fmla="*/ 12 h 1440"/>
                <a:gd name="T62" fmla="*/ 256 w 698"/>
                <a:gd name="T63" fmla="*/ 30 h 1440"/>
                <a:gd name="T64" fmla="*/ 220 w 698"/>
                <a:gd name="T65" fmla="*/ 56 h 1440"/>
                <a:gd name="T66" fmla="*/ 186 w 698"/>
                <a:gd name="T67" fmla="*/ 90 h 1440"/>
                <a:gd name="T68" fmla="*/ 154 w 698"/>
                <a:gd name="T69" fmla="*/ 130 h 1440"/>
                <a:gd name="T70" fmla="*/ 130 w 698"/>
                <a:gd name="T71" fmla="*/ 166 h 1440"/>
                <a:gd name="T72" fmla="*/ 88 w 698"/>
                <a:gd name="T73" fmla="*/ 252 h 1440"/>
                <a:gd name="T74" fmla="*/ 52 w 698"/>
                <a:gd name="T75" fmla="*/ 352 h 1440"/>
                <a:gd name="T76" fmla="*/ 24 w 698"/>
                <a:gd name="T77" fmla="*/ 462 h 1440"/>
                <a:gd name="T78" fmla="*/ 14 w 698"/>
                <a:gd name="T79" fmla="*/ 520 h 1440"/>
                <a:gd name="T80" fmla="*/ 4 w 698"/>
                <a:gd name="T81" fmla="*/ 618 h 1440"/>
                <a:gd name="T82" fmla="*/ 0 w 698"/>
                <a:gd name="T83" fmla="*/ 720 h 1440"/>
                <a:gd name="T84" fmla="*/ 2 w 698"/>
                <a:gd name="T85" fmla="*/ 772 h 1440"/>
                <a:gd name="T86" fmla="*/ 8 w 698"/>
                <a:gd name="T87" fmla="*/ 872 h 1440"/>
                <a:gd name="T88" fmla="*/ 14 w 698"/>
                <a:gd name="T89" fmla="*/ 920 h 1440"/>
                <a:gd name="T90" fmla="*/ 36 w 698"/>
                <a:gd name="T91" fmla="*/ 1036 h 1440"/>
                <a:gd name="T92" fmla="*/ 68 w 698"/>
                <a:gd name="T93" fmla="*/ 1140 h 1440"/>
                <a:gd name="T94" fmla="*/ 108 w 698"/>
                <a:gd name="T95" fmla="*/ 1234 h 1440"/>
                <a:gd name="T96" fmla="*/ 154 w 698"/>
                <a:gd name="T97" fmla="*/ 1310 h 1440"/>
                <a:gd name="T98" fmla="*/ 170 w 698"/>
                <a:gd name="T99" fmla="*/ 1332 h 1440"/>
                <a:gd name="T100" fmla="*/ 204 w 698"/>
                <a:gd name="T101" fmla="*/ 1368 h 1440"/>
                <a:gd name="T102" fmla="*/ 238 w 698"/>
                <a:gd name="T103" fmla="*/ 1398 h 1440"/>
                <a:gd name="T104" fmla="*/ 276 w 698"/>
                <a:gd name="T105" fmla="*/ 1420 h 1440"/>
                <a:gd name="T106" fmla="*/ 294 w 698"/>
                <a:gd name="T107" fmla="*/ 1428 h 1440"/>
                <a:gd name="T108" fmla="*/ 328 w 698"/>
                <a:gd name="T109" fmla="*/ 1438 h 1440"/>
                <a:gd name="T110" fmla="*/ 360 w 698"/>
                <a:gd name="T111" fmla="*/ 1440 h 1440"/>
                <a:gd name="T112" fmla="*/ 388 w 698"/>
                <a:gd name="T113" fmla="*/ 1438 h 1440"/>
                <a:gd name="T114" fmla="*/ 454 w 698"/>
                <a:gd name="T115" fmla="*/ 1416 h 1440"/>
                <a:gd name="T116" fmla="*/ 698 w 698"/>
                <a:gd name="T117" fmla="*/ 1314 h 1440"/>
                <a:gd name="T118" fmla="*/ 676 w 698"/>
                <a:gd name="T119" fmla="*/ 1318 h 1440"/>
                <a:gd name="T120" fmla="*/ 652 w 698"/>
                <a:gd name="T121" fmla="*/ 1320 h 144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98" h="1440">
                  <a:moveTo>
                    <a:pt x="652" y="1320"/>
                  </a:moveTo>
                  <a:lnTo>
                    <a:pt x="652" y="1320"/>
                  </a:lnTo>
                  <a:lnTo>
                    <a:pt x="632" y="1320"/>
                  </a:lnTo>
                  <a:lnTo>
                    <a:pt x="612" y="1316"/>
                  </a:lnTo>
                  <a:lnTo>
                    <a:pt x="594" y="1308"/>
                  </a:lnTo>
                  <a:lnTo>
                    <a:pt x="574" y="1300"/>
                  </a:lnTo>
                  <a:lnTo>
                    <a:pt x="554" y="1288"/>
                  </a:lnTo>
                  <a:lnTo>
                    <a:pt x="534" y="1272"/>
                  </a:lnTo>
                  <a:lnTo>
                    <a:pt x="516" y="1254"/>
                  </a:lnTo>
                  <a:lnTo>
                    <a:pt x="498" y="1234"/>
                  </a:lnTo>
                  <a:lnTo>
                    <a:pt x="480" y="1212"/>
                  </a:lnTo>
                  <a:lnTo>
                    <a:pt x="464" y="1188"/>
                  </a:lnTo>
                  <a:lnTo>
                    <a:pt x="450" y="1160"/>
                  </a:lnTo>
                  <a:lnTo>
                    <a:pt x="434" y="1132"/>
                  </a:lnTo>
                  <a:lnTo>
                    <a:pt x="416" y="1090"/>
                  </a:lnTo>
                  <a:lnTo>
                    <a:pt x="400" y="1044"/>
                  </a:lnTo>
                  <a:lnTo>
                    <a:pt x="386" y="996"/>
                  </a:lnTo>
                  <a:lnTo>
                    <a:pt x="374" y="946"/>
                  </a:lnTo>
                  <a:lnTo>
                    <a:pt x="366" y="892"/>
                  </a:lnTo>
                  <a:lnTo>
                    <a:pt x="358" y="836"/>
                  </a:lnTo>
                  <a:lnTo>
                    <a:pt x="354" y="780"/>
                  </a:lnTo>
                  <a:lnTo>
                    <a:pt x="352" y="720"/>
                  </a:lnTo>
                  <a:lnTo>
                    <a:pt x="354" y="662"/>
                  </a:lnTo>
                  <a:lnTo>
                    <a:pt x="358" y="604"/>
                  </a:lnTo>
                  <a:lnTo>
                    <a:pt x="366" y="548"/>
                  </a:lnTo>
                  <a:lnTo>
                    <a:pt x="374" y="496"/>
                  </a:lnTo>
                  <a:lnTo>
                    <a:pt x="386" y="444"/>
                  </a:lnTo>
                  <a:lnTo>
                    <a:pt x="400" y="396"/>
                  </a:lnTo>
                  <a:lnTo>
                    <a:pt x="416" y="350"/>
                  </a:lnTo>
                  <a:lnTo>
                    <a:pt x="434" y="308"/>
                  </a:lnTo>
                  <a:lnTo>
                    <a:pt x="450" y="280"/>
                  </a:lnTo>
                  <a:lnTo>
                    <a:pt x="464" y="254"/>
                  </a:lnTo>
                  <a:lnTo>
                    <a:pt x="480" y="228"/>
                  </a:lnTo>
                  <a:lnTo>
                    <a:pt x="498" y="206"/>
                  </a:lnTo>
                  <a:lnTo>
                    <a:pt x="516" y="186"/>
                  </a:lnTo>
                  <a:lnTo>
                    <a:pt x="534" y="168"/>
                  </a:lnTo>
                  <a:lnTo>
                    <a:pt x="554" y="154"/>
                  </a:lnTo>
                  <a:lnTo>
                    <a:pt x="574" y="142"/>
                  </a:lnTo>
                  <a:lnTo>
                    <a:pt x="594" y="132"/>
                  </a:lnTo>
                  <a:lnTo>
                    <a:pt x="612" y="126"/>
                  </a:lnTo>
                  <a:lnTo>
                    <a:pt x="632" y="122"/>
                  </a:lnTo>
                  <a:lnTo>
                    <a:pt x="652" y="120"/>
                  </a:lnTo>
                  <a:lnTo>
                    <a:pt x="674" y="122"/>
                  </a:lnTo>
                  <a:lnTo>
                    <a:pt x="694" y="126"/>
                  </a:lnTo>
                  <a:lnTo>
                    <a:pt x="692" y="124"/>
                  </a:lnTo>
                  <a:lnTo>
                    <a:pt x="460" y="28"/>
                  </a:lnTo>
                  <a:lnTo>
                    <a:pt x="410" y="8"/>
                  </a:lnTo>
                  <a:lnTo>
                    <a:pt x="386" y="2"/>
                  </a:lnTo>
                  <a:lnTo>
                    <a:pt x="360" y="0"/>
                  </a:lnTo>
                  <a:lnTo>
                    <a:pt x="344" y="2"/>
                  </a:lnTo>
                  <a:lnTo>
                    <a:pt x="328" y="4"/>
                  </a:lnTo>
                  <a:lnTo>
                    <a:pt x="310" y="8"/>
                  </a:lnTo>
                  <a:lnTo>
                    <a:pt x="294" y="12"/>
                  </a:lnTo>
                  <a:lnTo>
                    <a:pt x="276" y="20"/>
                  </a:lnTo>
                  <a:lnTo>
                    <a:pt x="256" y="30"/>
                  </a:lnTo>
                  <a:lnTo>
                    <a:pt x="238" y="42"/>
                  </a:lnTo>
                  <a:lnTo>
                    <a:pt x="220" y="56"/>
                  </a:lnTo>
                  <a:lnTo>
                    <a:pt x="204" y="72"/>
                  </a:lnTo>
                  <a:lnTo>
                    <a:pt x="186" y="90"/>
                  </a:lnTo>
                  <a:lnTo>
                    <a:pt x="170" y="110"/>
                  </a:lnTo>
                  <a:lnTo>
                    <a:pt x="154" y="130"/>
                  </a:lnTo>
                  <a:lnTo>
                    <a:pt x="130" y="166"/>
                  </a:lnTo>
                  <a:lnTo>
                    <a:pt x="108" y="208"/>
                  </a:lnTo>
                  <a:lnTo>
                    <a:pt x="88" y="252"/>
                  </a:lnTo>
                  <a:lnTo>
                    <a:pt x="68" y="300"/>
                  </a:lnTo>
                  <a:lnTo>
                    <a:pt x="52" y="352"/>
                  </a:lnTo>
                  <a:lnTo>
                    <a:pt x="36" y="406"/>
                  </a:lnTo>
                  <a:lnTo>
                    <a:pt x="24" y="462"/>
                  </a:lnTo>
                  <a:lnTo>
                    <a:pt x="14" y="520"/>
                  </a:lnTo>
                  <a:lnTo>
                    <a:pt x="8" y="568"/>
                  </a:lnTo>
                  <a:lnTo>
                    <a:pt x="4" y="618"/>
                  </a:lnTo>
                  <a:lnTo>
                    <a:pt x="2" y="668"/>
                  </a:lnTo>
                  <a:lnTo>
                    <a:pt x="0" y="720"/>
                  </a:lnTo>
                  <a:lnTo>
                    <a:pt x="2" y="772"/>
                  </a:lnTo>
                  <a:lnTo>
                    <a:pt x="4" y="822"/>
                  </a:lnTo>
                  <a:lnTo>
                    <a:pt x="8" y="872"/>
                  </a:lnTo>
                  <a:lnTo>
                    <a:pt x="14" y="920"/>
                  </a:lnTo>
                  <a:lnTo>
                    <a:pt x="24" y="980"/>
                  </a:lnTo>
                  <a:lnTo>
                    <a:pt x="36" y="1036"/>
                  </a:lnTo>
                  <a:lnTo>
                    <a:pt x="52" y="1090"/>
                  </a:lnTo>
                  <a:lnTo>
                    <a:pt x="68" y="1140"/>
                  </a:lnTo>
                  <a:lnTo>
                    <a:pt x="88" y="1188"/>
                  </a:lnTo>
                  <a:lnTo>
                    <a:pt x="108" y="1234"/>
                  </a:lnTo>
                  <a:lnTo>
                    <a:pt x="130" y="1274"/>
                  </a:lnTo>
                  <a:lnTo>
                    <a:pt x="154" y="1310"/>
                  </a:lnTo>
                  <a:lnTo>
                    <a:pt x="170" y="1332"/>
                  </a:lnTo>
                  <a:lnTo>
                    <a:pt x="186" y="1350"/>
                  </a:lnTo>
                  <a:lnTo>
                    <a:pt x="204" y="1368"/>
                  </a:lnTo>
                  <a:lnTo>
                    <a:pt x="220" y="1384"/>
                  </a:lnTo>
                  <a:lnTo>
                    <a:pt x="238" y="1398"/>
                  </a:lnTo>
                  <a:lnTo>
                    <a:pt x="256" y="1410"/>
                  </a:lnTo>
                  <a:lnTo>
                    <a:pt x="276" y="1420"/>
                  </a:lnTo>
                  <a:lnTo>
                    <a:pt x="294" y="1428"/>
                  </a:lnTo>
                  <a:lnTo>
                    <a:pt x="310" y="1434"/>
                  </a:lnTo>
                  <a:lnTo>
                    <a:pt x="328" y="1438"/>
                  </a:lnTo>
                  <a:lnTo>
                    <a:pt x="344" y="1440"/>
                  </a:lnTo>
                  <a:lnTo>
                    <a:pt x="360" y="1440"/>
                  </a:lnTo>
                  <a:lnTo>
                    <a:pt x="388" y="1438"/>
                  </a:lnTo>
                  <a:lnTo>
                    <a:pt x="414" y="1432"/>
                  </a:lnTo>
                  <a:lnTo>
                    <a:pt x="454" y="1416"/>
                  </a:lnTo>
                  <a:lnTo>
                    <a:pt x="692" y="1316"/>
                  </a:lnTo>
                  <a:lnTo>
                    <a:pt x="698" y="1314"/>
                  </a:lnTo>
                  <a:lnTo>
                    <a:pt x="676" y="1318"/>
                  </a:lnTo>
                  <a:lnTo>
                    <a:pt x="652" y="1320"/>
                  </a:lnTo>
                  <a:close/>
                </a:path>
              </a:pathLst>
            </a:custGeom>
            <a:solidFill>
              <a:srgbClr val="1E1D19"/>
            </a:solidFill>
            <a:ln w="12700" cap="flat" cmpd="sng">
              <a:solidFill>
                <a:srgbClr val="FFF89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3321" name="Freeform 9"/>
            <p:cNvSpPr>
              <a:spLocks/>
            </p:cNvSpPr>
            <p:nvPr/>
          </p:nvSpPr>
          <p:spPr bwMode="auto">
            <a:xfrm>
              <a:off x="2933" y="1868"/>
              <a:ext cx="630" cy="1200"/>
            </a:xfrm>
            <a:custGeom>
              <a:avLst/>
              <a:gdLst>
                <a:gd name="T0" fmla="*/ 594 w 630"/>
                <a:gd name="T1" fmla="*/ 1080 h 1200"/>
                <a:gd name="T2" fmla="*/ 546 w 630"/>
                <a:gd name="T3" fmla="*/ 1072 h 1200"/>
                <a:gd name="T4" fmla="*/ 502 w 630"/>
                <a:gd name="T5" fmla="*/ 1044 h 1200"/>
                <a:gd name="T6" fmla="*/ 490 w 630"/>
                <a:gd name="T7" fmla="*/ 1034 h 1200"/>
                <a:gd name="T8" fmla="*/ 454 w 630"/>
                <a:gd name="T9" fmla="*/ 992 h 1200"/>
                <a:gd name="T10" fmla="*/ 414 w 630"/>
                <a:gd name="T11" fmla="*/ 922 h 1200"/>
                <a:gd name="T12" fmla="*/ 384 w 630"/>
                <a:gd name="T13" fmla="*/ 834 h 1200"/>
                <a:gd name="T14" fmla="*/ 362 w 630"/>
                <a:gd name="T15" fmla="*/ 734 h 1200"/>
                <a:gd name="T16" fmla="*/ 356 w 630"/>
                <a:gd name="T17" fmla="*/ 668 h 1200"/>
                <a:gd name="T18" fmla="*/ 354 w 630"/>
                <a:gd name="T19" fmla="*/ 600 h 1200"/>
                <a:gd name="T20" fmla="*/ 354 w 630"/>
                <a:gd name="T21" fmla="*/ 566 h 1200"/>
                <a:gd name="T22" fmla="*/ 362 w 630"/>
                <a:gd name="T23" fmla="*/ 468 h 1200"/>
                <a:gd name="T24" fmla="*/ 372 w 630"/>
                <a:gd name="T25" fmla="*/ 416 h 1200"/>
                <a:gd name="T26" fmla="*/ 398 w 630"/>
                <a:gd name="T27" fmla="*/ 322 h 1200"/>
                <a:gd name="T28" fmla="*/ 434 w 630"/>
                <a:gd name="T29" fmla="*/ 242 h 1200"/>
                <a:gd name="T30" fmla="*/ 478 w 630"/>
                <a:gd name="T31" fmla="*/ 180 h 1200"/>
                <a:gd name="T32" fmla="*/ 502 w 630"/>
                <a:gd name="T33" fmla="*/ 156 h 1200"/>
                <a:gd name="T34" fmla="*/ 524 w 630"/>
                <a:gd name="T35" fmla="*/ 140 h 1200"/>
                <a:gd name="T36" fmla="*/ 570 w 630"/>
                <a:gd name="T37" fmla="*/ 122 h 1200"/>
                <a:gd name="T38" fmla="*/ 594 w 630"/>
                <a:gd name="T39" fmla="*/ 120 h 1200"/>
                <a:gd name="T40" fmla="*/ 626 w 630"/>
                <a:gd name="T41" fmla="*/ 126 h 1200"/>
                <a:gd name="T42" fmla="*/ 342 w 630"/>
                <a:gd name="T43" fmla="*/ 6 h 1200"/>
                <a:gd name="T44" fmla="*/ 322 w 630"/>
                <a:gd name="T45" fmla="*/ 2 h 1200"/>
                <a:gd name="T46" fmla="*/ 300 w 630"/>
                <a:gd name="T47" fmla="*/ 0 h 1200"/>
                <a:gd name="T48" fmla="*/ 260 w 630"/>
                <a:gd name="T49" fmla="*/ 6 h 1200"/>
                <a:gd name="T50" fmla="*/ 222 w 630"/>
                <a:gd name="T51" fmla="*/ 22 h 1200"/>
                <a:gd name="T52" fmla="*/ 202 w 630"/>
                <a:gd name="T53" fmla="*/ 34 h 1200"/>
                <a:gd name="T54" fmla="*/ 164 w 630"/>
                <a:gd name="T55" fmla="*/ 66 h 1200"/>
                <a:gd name="T56" fmla="*/ 128 w 630"/>
                <a:gd name="T57" fmla="*/ 108 h 1200"/>
                <a:gd name="T58" fmla="*/ 98 w 630"/>
                <a:gd name="T59" fmla="*/ 160 h 1200"/>
                <a:gd name="T60" fmla="*/ 82 w 630"/>
                <a:gd name="T61" fmla="*/ 188 h 1200"/>
                <a:gd name="T62" fmla="*/ 48 w 630"/>
                <a:gd name="T63" fmla="*/ 276 h 1200"/>
                <a:gd name="T64" fmla="*/ 22 w 630"/>
                <a:gd name="T65" fmla="*/ 376 h 1200"/>
                <a:gd name="T66" fmla="*/ 6 w 630"/>
                <a:gd name="T67" fmla="*/ 484 h 1200"/>
                <a:gd name="T68" fmla="*/ 0 w 630"/>
                <a:gd name="T69" fmla="*/ 600 h 1200"/>
                <a:gd name="T70" fmla="*/ 2 w 630"/>
                <a:gd name="T71" fmla="*/ 660 h 1200"/>
                <a:gd name="T72" fmla="*/ 14 w 630"/>
                <a:gd name="T73" fmla="*/ 772 h 1200"/>
                <a:gd name="T74" fmla="*/ 34 w 630"/>
                <a:gd name="T75" fmla="*/ 876 h 1200"/>
                <a:gd name="T76" fmla="*/ 64 w 630"/>
                <a:gd name="T77" fmla="*/ 970 h 1200"/>
                <a:gd name="T78" fmla="*/ 82 w 630"/>
                <a:gd name="T79" fmla="*/ 1012 h 1200"/>
                <a:gd name="T80" fmla="*/ 112 w 630"/>
                <a:gd name="T81" fmla="*/ 1068 h 1200"/>
                <a:gd name="T82" fmla="*/ 146 w 630"/>
                <a:gd name="T83" fmla="*/ 1114 h 1200"/>
                <a:gd name="T84" fmla="*/ 182 w 630"/>
                <a:gd name="T85" fmla="*/ 1152 h 1200"/>
                <a:gd name="T86" fmla="*/ 222 w 630"/>
                <a:gd name="T87" fmla="*/ 1180 h 1200"/>
                <a:gd name="T88" fmla="*/ 242 w 630"/>
                <a:gd name="T89" fmla="*/ 1188 h 1200"/>
                <a:gd name="T90" fmla="*/ 280 w 630"/>
                <a:gd name="T91" fmla="*/ 1200 h 1200"/>
                <a:gd name="T92" fmla="*/ 300 w 630"/>
                <a:gd name="T93" fmla="*/ 1200 h 1200"/>
                <a:gd name="T94" fmla="*/ 346 w 630"/>
                <a:gd name="T95" fmla="*/ 1194 h 1200"/>
                <a:gd name="T96" fmla="*/ 630 w 630"/>
                <a:gd name="T97" fmla="*/ 1074 h 1200"/>
                <a:gd name="T98" fmla="*/ 612 w 630"/>
                <a:gd name="T99" fmla="*/ 1080 h 1200"/>
                <a:gd name="T100" fmla="*/ 594 w 630"/>
                <a:gd name="T101" fmla="*/ 1080 h 12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630" h="1200">
                  <a:moveTo>
                    <a:pt x="594" y="1080"/>
                  </a:moveTo>
                  <a:lnTo>
                    <a:pt x="594" y="1080"/>
                  </a:lnTo>
                  <a:lnTo>
                    <a:pt x="570" y="1078"/>
                  </a:lnTo>
                  <a:lnTo>
                    <a:pt x="546" y="1072"/>
                  </a:lnTo>
                  <a:lnTo>
                    <a:pt x="524" y="1060"/>
                  </a:lnTo>
                  <a:lnTo>
                    <a:pt x="502" y="1044"/>
                  </a:lnTo>
                  <a:lnTo>
                    <a:pt x="490" y="1034"/>
                  </a:lnTo>
                  <a:lnTo>
                    <a:pt x="478" y="1022"/>
                  </a:lnTo>
                  <a:lnTo>
                    <a:pt x="454" y="992"/>
                  </a:lnTo>
                  <a:lnTo>
                    <a:pt x="434" y="960"/>
                  </a:lnTo>
                  <a:lnTo>
                    <a:pt x="414" y="922"/>
                  </a:lnTo>
                  <a:lnTo>
                    <a:pt x="398" y="880"/>
                  </a:lnTo>
                  <a:lnTo>
                    <a:pt x="384" y="834"/>
                  </a:lnTo>
                  <a:lnTo>
                    <a:pt x="372" y="786"/>
                  </a:lnTo>
                  <a:lnTo>
                    <a:pt x="362" y="734"/>
                  </a:lnTo>
                  <a:lnTo>
                    <a:pt x="356" y="668"/>
                  </a:lnTo>
                  <a:lnTo>
                    <a:pt x="354" y="634"/>
                  </a:lnTo>
                  <a:lnTo>
                    <a:pt x="354" y="600"/>
                  </a:lnTo>
                  <a:lnTo>
                    <a:pt x="354" y="566"/>
                  </a:lnTo>
                  <a:lnTo>
                    <a:pt x="356" y="532"/>
                  </a:lnTo>
                  <a:lnTo>
                    <a:pt x="362" y="468"/>
                  </a:lnTo>
                  <a:lnTo>
                    <a:pt x="372" y="416"/>
                  </a:lnTo>
                  <a:lnTo>
                    <a:pt x="384" y="366"/>
                  </a:lnTo>
                  <a:lnTo>
                    <a:pt x="398" y="322"/>
                  </a:lnTo>
                  <a:lnTo>
                    <a:pt x="414" y="280"/>
                  </a:lnTo>
                  <a:lnTo>
                    <a:pt x="434" y="242"/>
                  </a:lnTo>
                  <a:lnTo>
                    <a:pt x="454" y="208"/>
                  </a:lnTo>
                  <a:lnTo>
                    <a:pt x="478" y="180"/>
                  </a:lnTo>
                  <a:lnTo>
                    <a:pt x="490" y="168"/>
                  </a:lnTo>
                  <a:lnTo>
                    <a:pt x="502" y="156"/>
                  </a:lnTo>
                  <a:lnTo>
                    <a:pt x="524" y="140"/>
                  </a:lnTo>
                  <a:lnTo>
                    <a:pt x="546" y="130"/>
                  </a:lnTo>
                  <a:lnTo>
                    <a:pt x="570" y="122"/>
                  </a:lnTo>
                  <a:lnTo>
                    <a:pt x="594" y="120"/>
                  </a:lnTo>
                  <a:lnTo>
                    <a:pt x="610" y="122"/>
                  </a:lnTo>
                  <a:lnTo>
                    <a:pt x="626" y="126"/>
                  </a:lnTo>
                  <a:lnTo>
                    <a:pt x="382" y="22"/>
                  </a:lnTo>
                  <a:lnTo>
                    <a:pt x="342" y="6"/>
                  </a:lnTo>
                  <a:lnTo>
                    <a:pt x="322" y="2"/>
                  </a:lnTo>
                  <a:lnTo>
                    <a:pt x="300" y="0"/>
                  </a:lnTo>
                  <a:lnTo>
                    <a:pt x="280" y="2"/>
                  </a:lnTo>
                  <a:lnTo>
                    <a:pt x="260" y="6"/>
                  </a:lnTo>
                  <a:lnTo>
                    <a:pt x="242" y="12"/>
                  </a:lnTo>
                  <a:lnTo>
                    <a:pt x="222" y="22"/>
                  </a:lnTo>
                  <a:lnTo>
                    <a:pt x="202" y="34"/>
                  </a:lnTo>
                  <a:lnTo>
                    <a:pt x="182" y="48"/>
                  </a:lnTo>
                  <a:lnTo>
                    <a:pt x="164" y="66"/>
                  </a:lnTo>
                  <a:lnTo>
                    <a:pt x="146" y="86"/>
                  </a:lnTo>
                  <a:lnTo>
                    <a:pt x="128" y="108"/>
                  </a:lnTo>
                  <a:lnTo>
                    <a:pt x="112" y="134"/>
                  </a:lnTo>
                  <a:lnTo>
                    <a:pt x="98" y="160"/>
                  </a:lnTo>
                  <a:lnTo>
                    <a:pt x="82" y="188"/>
                  </a:lnTo>
                  <a:lnTo>
                    <a:pt x="64" y="230"/>
                  </a:lnTo>
                  <a:lnTo>
                    <a:pt x="48" y="276"/>
                  </a:lnTo>
                  <a:lnTo>
                    <a:pt x="34" y="324"/>
                  </a:lnTo>
                  <a:lnTo>
                    <a:pt x="22" y="376"/>
                  </a:lnTo>
                  <a:lnTo>
                    <a:pt x="14" y="428"/>
                  </a:lnTo>
                  <a:lnTo>
                    <a:pt x="6" y="484"/>
                  </a:lnTo>
                  <a:lnTo>
                    <a:pt x="2" y="542"/>
                  </a:lnTo>
                  <a:lnTo>
                    <a:pt x="0" y="600"/>
                  </a:lnTo>
                  <a:lnTo>
                    <a:pt x="2" y="660"/>
                  </a:lnTo>
                  <a:lnTo>
                    <a:pt x="6" y="716"/>
                  </a:lnTo>
                  <a:lnTo>
                    <a:pt x="14" y="772"/>
                  </a:lnTo>
                  <a:lnTo>
                    <a:pt x="22" y="826"/>
                  </a:lnTo>
                  <a:lnTo>
                    <a:pt x="34" y="876"/>
                  </a:lnTo>
                  <a:lnTo>
                    <a:pt x="48" y="924"/>
                  </a:lnTo>
                  <a:lnTo>
                    <a:pt x="64" y="970"/>
                  </a:lnTo>
                  <a:lnTo>
                    <a:pt x="82" y="1012"/>
                  </a:lnTo>
                  <a:lnTo>
                    <a:pt x="98" y="1040"/>
                  </a:lnTo>
                  <a:lnTo>
                    <a:pt x="112" y="1068"/>
                  </a:lnTo>
                  <a:lnTo>
                    <a:pt x="128" y="1092"/>
                  </a:lnTo>
                  <a:lnTo>
                    <a:pt x="146" y="1114"/>
                  </a:lnTo>
                  <a:lnTo>
                    <a:pt x="164" y="1134"/>
                  </a:lnTo>
                  <a:lnTo>
                    <a:pt x="182" y="1152"/>
                  </a:lnTo>
                  <a:lnTo>
                    <a:pt x="202" y="1168"/>
                  </a:lnTo>
                  <a:lnTo>
                    <a:pt x="222" y="1180"/>
                  </a:lnTo>
                  <a:lnTo>
                    <a:pt x="242" y="1188"/>
                  </a:lnTo>
                  <a:lnTo>
                    <a:pt x="260" y="1196"/>
                  </a:lnTo>
                  <a:lnTo>
                    <a:pt x="280" y="1200"/>
                  </a:lnTo>
                  <a:lnTo>
                    <a:pt x="300" y="1200"/>
                  </a:lnTo>
                  <a:lnTo>
                    <a:pt x="324" y="1198"/>
                  </a:lnTo>
                  <a:lnTo>
                    <a:pt x="346" y="1194"/>
                  </a:lnTo>
                  <a:lnTo>
                    <a:pt x="378" y="1180"/>
                  </a:lnTo>
                  <a:lnTo>
                    <a:pt x="630" y="1074"/>
                  </a:lnTo>
                  <a:lnTo>
                    <a:pt x="612" y="1080"/>
                  </a:lnTo>
                  <a:lnTo>
                    <a:pt x="594" y="1080"/>
                  </a:lnTo>
                  <a:close/>
                </a:path>
              </a:pathLst>
            </a:custGeom>
            <a:solidFill>
              <a:srgbClr val="856C2A"/>
            </a:solidFill>
            <a:ln w="12700">
              <a:solidFill>
                <a:srgbClr val="FFF89F"/>
              </a:solidFill>
              <a:prstDash val="solid"/>
              <a:round/>
              <a:headEnd/>
              <a:tailEnd/>
            </a:ln>
          </p:spPr>
          <p:txBody>
            <a:bodyPr/>
            <a:lstStyle/>
            <a:p>
              <a:endParaRPr lang="en-GB"/>
            </a:p>
          </p:txBody>
        </p:sp>
        <p:sp>
          <p:nvSpPr>
            <p:cNvPr id="13322" name="Freeform 10"/>
            <p:cNvSpPr>
              <a:spLocks/>
            </p:cNvSpPr>
            <p:nvPr/>
          </p:nvSpPr>
          <p:spPr bwMode="auto">
            <a:xfrm>
              <a:off x="3287" y="1988"/>
              <a:ext cx="560" cy="960"/>
            </a:xfrm>
            <a:custGeom>
              <a:avLst/>
              <a:gdLst>
                <a:gd name="T0" fmla="*/ 532 w 560"/>
                <a:gd name="T1" fmla="*/ 840 h 960"/>
                <a:gd name="T2" fmla="*/ 504 w 560"/>
                <a:gd name="T3" fmla="*/ 836 h 960"/>
                <a:gd name="T4" fmla="*/ 476 w 560"/>
                <a:gd name="T5" fmla="*/ 824 h 960"/>
                <a:gd name="T6" fmla="*/ 452 w 560"/>
                <a:gd name="T7" fmla="*/ 802 h 960"/>
                <a:gd name="T8" fmla="*/ 428 w 560"/>
                <a:gd name="T9" fmla="*/ 776 h 960"/>
                <a:gd name="T10" fmla="*/ 412 w 560"/>
                <a:gd name="T11" fmla="*/ 750 h 960"/>
                <a:gd name="T12" fmla="*/ 384 w 560"/>
                <a:gd name="T13" fmla="*/ 686 h 960"/>
                <a:gd name="T14" fmla="*/ 364 w 560"/>
                <a:gd name="T15" fmla="*/ 610 h 960"/>
                <a:gd name="T16" fmla="*/ 352 w 560"/>
                <a:gd name="T17" fmla="*/ 526 h 960"/>
                <a:gd name="T18" fmla="*/ 352 w 560"/>
                <a:gd name="T19" fmla="*/ 480 h 960"/>
                <a:gd name="T20" fmla="*/ 356 w 560"/>
                <a:gd name="T21" fmla="*/ 392 h 960"/>
                <a:gd name="T22" fmla="*/ 372 w 560"/>
                <a:gd name="T23" fmla="*/ 312 h 960"/>
                <a:gd name="T24" fmla="*/ 396 w 560"/>
                <a:gd name="T25" fmla="*/ 242 h 960"/>
                <a:gd name="T26" fmla="*/ 428 w 560"/>
                <a:gd name="T27" fmla="*/ 186 h 960"/>
                <a:gd name="T28" fmla="*/ 440 w 560"/>
                <a:gd name="T29" fmla="*/ 170 h 960"/>
                <a:gd name="T30" fmla="*/ 464 w 560"/>
                <a:gd name="T31" fmla="*/ 146 h 960"/>
                <a:gd name="T32" fmla="*/ 490 w 560"/>
                <a:gd name="T33" fmla="*/ 130 h 960"/>
                <a:gd name="T34" fmla="*/ 518 w 560"/>
                <a:gd name="T35" fmla="*/ 122 h 960"/>
                <a:gd name="T36" fmla="*/ 532 w 560"/>
                <a:gd name="T37" fmla="*/ 120 h 960"/>
                <a:gd name="T38" fmla="*/ 556 w 560"/>
                <a:gd name="T39" fmla="*/ 124 h 960"/>
                <a:gd name="T40" fmla="*/ 272 w 560"/>
                <a:gd name="T41" fmla="*/ 6 h 960"/>
                <a:gd name="T42" fmla="*/ 256 w 560"/>
                <a:gd name="T43" fmla="*/ 2 h 960"/>
                <a:gd name="T44" fmla="*/ 240 w 560"/>
                <a:gd name="T45" fmla="*/ 0 h 960"/>
                <a:gd name="T46" fmla="*/ 192 w 560"/>
                <a:gd name="T47" fmla="*/ 10 h 960"/>
                <a:gd name="T48" fmla="*/ 148 w 560"/>
                <a:gd name="T49" fmla="*/ 36 h 960"/>
                <a:gd name="T50" fmla="*/ 136 w 560"/>
                <a:gd name="T51" fmla="*/ 48 h 960"/>
                <a:gd name="T52" fmla="*/ 100 w 560"/>
                <a:gd name="T53" fmla="*/ 88 h 960"/>
                <a:gd name="T54" fmla="*/ 60 w 560"/>
                <a:gd name="T55" fmla="*/ 160 h 960"/>
                <a:gd name="T56" fmla="*/ 30 w 560"/>
                <a:gd name="T57" fmla="*/ 246 h 960"/>
                <a:gd name="T58" fmla="*/ 8 w 560"/>
                <a:gd name="T59" fmla="*/ 348 h 960"/>
                <a:gd name="T60" fmla="*/ 2 w 560"/>
                <a:gd name="T61" fmla="*/ 412 h 960"/>
                <a:gd name="T62" fmla="*/ 0 w 560"/>
                <a:gd name="T63" fmla="*/ 480 h 960"/>
                <a:gd name="T64" fmla="*/ 0 w 560"/>
                <a:gd name="T65" fmla="*/ 514 h 960"/>
                <a:gd name="T66" fmla="*/ 8 w 560"/>
                <a:gd name="T67" fmla="*/ 614 h 960"/>
                <a:gd name="T68" fmla="*/ 18 w 560"/>
                <a:gd name="T69" fmla="*/ 666 h 960"/>
                <a:gd name="T70" fmla="*/ 44 w 560"/>
                <a:gd name="T71" fmla="*/ 760 h 960"/>
                <a:gd name="T72" fmla="*/ 80 w 560"/>
                <a:gd name="T73" fmla="*/ 840 h 960"/>
                <a:gd name="T74" fmla="*/ 124 w 560"/>
                <a:gd name="T75" fmla="*/ 902 h 960"/>
                <a:gd name="T76" fmla="*/ 148 w 560"/>
                <a:gd name="T77" fmla="*/ 924 h 960"/>
                <a:gd name="T78" fmla="*/ 170 w 560"/>
                <a:gd name="T79" fmla="*/ 940 h 960"/>
                <a:gd name="T80" fmla="*/ 216 w 560"/>
                <a:gd name="T81" fmla="*/ 958 h 960"/>
                <a:gd name="T82" fmla="*/ 240 w 560"/>
                <a:gd name="T83" fmla="*/ 960 h 960"/>
                <a:gd name="T84" fmla="*/ 276 w 560"/>
                <a:gd name="T85" fmla="*/ 954 h 960"/>
                <a:gd name="T86" fmla="*/ 560 w 560"/>
                <a:gd name="T87" fmla="*/ 836 h 960"/>
                <a:gd name="T88" fmla="*/ 546 w 560"/>
                <a:gd name="T89" fmla="*/ 840 h 960"/>
                <a:gd name="T90" fmla="*/ 532 w 560"/>
                <a:gd name="T91" fmla="*/ 840 h 96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60" h="960">
                  <a:moveTo>
                    <a:pt x="532" y="840"/>
                  </a:moveTo>
                  <a:lnTo>
                    <a:pt x="532" y="840"/>
                  </a:lnTo>
                  <a:lnTo>
                    <a:pt x="518" y="840"/>
                  </a:lnTo>
                  <a:lnTo>
                    <a:pt x="504" y="836"/>
                  </a:lnTo>
                  <a:lnTo>
                    <a:pt x="490" y="830"/>
                  </a:lnTo>
                  <a:lnTo>
                    <a:pt x="476" y="824"/>
                  </a:lnTo>
                  <a:lnTo>
                    <a:pt x="464" y="814"/>
                  </a:lnTo>
                  <a:lnTo>
                    <a:pt x="452" y="802"/>
                  </a:lnTo>
                  <a:lnTo>
                    <a:pt x="440" y="790"/>
                  </a:lnTo>
                  <a:lnTo>
                    <a:pt x="428" y="776"/>
                  </a:lnTo>
                  <a:lnTo>
                    <a:pt x="412" y="750"/>
                  </a:lnTo>
                  <a:lnTo>
                    <a:pt x="396" y="720"/>
                  </a:lnTo>
                  <a:lnTo>
                    <a:pt x="384" y="686"/>
                  </a:lnTo>
                  <a:lnTo>
                    <a:pt x="372" y="650"/>
                  </a:lnTo>
                  <a:lnTo>
                    <a:pt x="364" y="610"/>
                  </a:lnTo>
                  <a:lnTo>
                    <a:pt x="356" y="568"/>
                  </a:lnTo>
                  <a:lnTo>
                    <a:pt x="352" y="526"/>
                  </a:lnTo>
                  <a:lnTo>
                    <a:pt x="352" y="480"/>
                  </a:lnTo>
                  <a:lnTo>
                    <a:pt x="352" y="436"/>
                  </a:lnTo>
                  <a:lnTo>
                    <a:pt x="356" y="392"/>
                  </a:lnTo>
                  <a:lnTo>
                    <a:pt x="364" y="350"/>
                  </a:lnTo>
                  <a:lnTo>
                    <a:pt x="372" y="312"/>
                  </a:lnTo>
                  <a:lnTo>
                    <a:pt x="384" y="276"/>
                  </a:lnTo>
                  <a:lnTo>
                    <a:pt x="396" y="242"/>
                  </a:lnTo>
                  <a:lnTo>
                    <a:pt x="412" y="212"/>
                  </a:lnTo>
                  <a:lnTo>
                    <a:pt x="428" y="186"/>
                  </a:lnTo>
                  <a:lnTo>
                    <a:pt x="440" y="170"/>
                  </a:lnTo>
                  <a:lnTo>
                    <a:pt x="452" y="158"/>
                  </a:lnTo>
                  <a:lnTo>
                    <a:pt x="464" y="146"/>
                  </a:lnTo>
                  <a:lnTo>
                    <a:pt x="476" y="138"/>
                  </a:lnTo>
                  <a:lnTo>
                    <a:pt x="490" y="130"/>
                  </a:lnTo>
                  <a:lnTo>
                    <a:pt x="504" y="124"/>
                  </a:lnTo>
                  <a:lnTo>
                    <a:pt x="518" y="122"/>
                  </a:lnTo>
                  <a:lnTo>
                    <a:pt x="532" y="120"/>
                  </a:lnTo>
                  <a:lnTo>
                    <a:pt x="544" y="122"/>
                  </a:lnTo>
                  <a:lnTo>
                    <a:pt x="556" y="124"/>
                  </a:lnTo>
                  <a:lnTo>
                    <a:pt x="304" y="18"/>
                  </a:lnTo>
                  <a:lnTo>
                    <a:pt x="272" y="6"/>
                  </a:lnTo>
                  <a:lnTo>
                    <a:pt x="256" y="2"/>
                  </a:lnTo>
                  <a:lnTo>
                    <a:pt x="240" y="0"/>
                  </a:lnTo>
                  <a:lnTo>
                    <a:pt x="216" y="2"/>
                  </a:lnTo>
                  <a:lnTo>
                    <a:pt x="192" y="10"/>
                  </a:lnTo>
                  <a:lnTo>
                    <a:pt x="170" y="20"/>
                  </a:lnTo>
                  <a:lnTo>
                    <a:pt x="148" y="36"/>
                  </a:lnTo>
                  <a:lnTo>
                    <a:pt x="136" y="48"/>
                  </a:lnTo>
                  <a:lnTo>
                    <a:pt x="124" y="60"/>
                  </a:lnTo>
                  <a:lnTo>
                    <a:pt x="100" y="88"/>
                  </a:lnTo>
                  <a:lnTo>
                    <a:pt x="80" y="122"/>
                  </a:lnTo>
                  <a:lnTo>
                    <a:pt x="60" y="160"/>
                  </a:lnTo>
                  <a:lnTo>
                    <a:pt x="44" y="202"/>
                  </a:lnTo>
                  <a:lnTo>
                    <a:pt x="30" y="246"/>
                  </a:lnTo>
                  <a:lnTo>
                    <a:pt x="18" y="296"/>
                  </a:lnTo>
                  <a:lnTo>
                    <a:pt x="8" y="348"/>
                  </a:lnTo>
                  <a:lnTo>
                    <a:pt x="2" y="412"/>
                  </a:lnTo>
                  <a:lnTo>
                    <a:pt x="0" y="446"/>
                  </a:lnTo>
                  <a:lnTo>
                    <a:pt x="0" y="480"/>
                  </a:lnTo>
                  <a:lnTo>
                    <a:pt x="0" y="514"/>
                  </a:lnTo>
                  <a:lnTo>
                    <a:pt x="2" y="548"/>
                  </a:lnTo>
                  <a:lnTo>
                    <a:pt x="8" y="614"/>
                  </a:lnTo>
                  <a:lnTo>
                    <a:pt x="18" y="666"/>
                  </a:lnTo>
                  <a:lnTo>
                    <a:pt x="30" y="714"/>
                  </a:lnTo>
                  <a:lnTo>
                    <a:pt x="44" y="760"/>
                  </a:lnTo>
                  <a:lnTo>
                    <a:pt x="60" y="802"/>
                  </a:lnTo>
                  <a:lnTo>
                    <a:pt x="80" y="840"/>
                  </a:lnTo>
                  <a:lnTo>
                    <a:pt x="100" y="872"/>
                  </a:lnTo>
                  <a:lnTo>
                    <a:pt x="124" y="902"/>
                  </a:lnTo>
                  <a:lnTo>
                    <a:pt x="136" y="914"/>
                  </a:lnTo>
                  <a:lnTo>
                    <a:pt x="148" y="924"/>
                  </a:lnTo>
                  <a:lnTo>
                    <a:pt x="170" y="940"/>
                  </a:lnTo>
                  <a:lnTo>
                    <a:pt x="192" y="952"/>
                  </a:lnTo>
                  <a:lnTo>
                    <a:pt x="216" y="958"/>
                  </a:lnTo>
                  <a:lnTo>
                    <a:pt x="240" y="960"/>
                  </a:lnTo>
                  <a:lnTo>
                    <a:pt x="258" y="960"/>
                  </a:lnTo>
                  <a:lnTo>
                    <a:pt x="276" y="954"/>
                  </a:lnTo>
                  <a:lnTo>
                    <a:pt x="300" y="944"/>
                  </a:lnTo>
                  <a:lnTo>
                    <a:pt x="560" y="836"/>
                  </a:lnTo>
                  <a:lnTo>
                    <a:pt x="546" y="840"/>
                  </a:lnTo>
                  <a:lnTo>
                    <a:pt x="532" y="840"/>
                  </a:lnTo>
                  <a:close/>
                </a:path>
              </a:pathLst>
            </a:custGeom>
            <a:solidFill>
              <a:srgbClr val="1E1D19"/>
            </a:solidFill>
            <a:ln w="12700" cap="flat" cmpd="sng">
              <a:solidFill>
                <a:srgbClr val="FFF89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3323" name="Freeform 11"/>
            <p:cNvSpPr>
              <a:spLocks/>
            </p:cNvSpPr>
            <p:nvPr/>
          </p:nvSpPr>
          <p:spPr bwMode="auto">
            <a:xfrm>
              <a:off x="3639" y="2108"/>
              <a:ext cx="492" cy="720"/>
            </a:xfrm>
            <a:custGeom>
              <a:avLst/>
              <a:gdLst>
                <a:gd name="T0" fmla="*/ 472 w 492"/>
                <a:gd name="T1" fmla="*/ 600 h 720"/>
                <a:gd name="T2" fmla="*/ 452 w 492"/>
                <a:gd name="T3" fmla="*/ 598 h 720"/>
                <a:gd name="T4" fmla="*/ 432 w 492"/>
                <a:gd name="T5" fmla="*/ 588 h 720"/>
                <a:gd name="T6" fmla="*/ 414 w 492"/>
                <a:gd name="T7" fmla="*/ 572 h 720"/>
                <a:gd name="T8" fmla="*/ 384 w 492"/>
                <a:gd name="T9" fmla="*/ 526 h 720"/>
                <a:gd name="T10" fmla="*/ 362 w 492"/>
                <a:gd name="T11" fmla="*/ 462 h 720"/>
                <a:gd name="T12" fmla="*/ 356 w 492"/>
                <a:gd name="T13" fmla="*/ 426 h 720"/>
                <a:gd name="T14" fmla="*/ 352 w 492"/>
                <a:gd name="T15" fmla="*/ 360 h 720"/>
                <a:gd name="T16" fmla="*/ 352 w 492"/>
                <a:gd name="T17" fmla="*/ 326 h 720"/>
                <a:gd name="T18" fmla="*/ 356 w 492"/>
                <a:gd name="T19" fmla="*/ 294 h 720"/>
                <a:gd name="T20" fmla="*/ 372 w 492"/>
                <a:gd name="T21" fmla="*/ 224 h 720"/>
                <a:gd name="T22" fmla="*/ 398 w 492"/>
                <a:gd name="T23" fmla="*/ 170 h 720"/>
                <a:gd name="T24" fmla="*/ 424 w 492"/>
                <a:gd name="T25" fmla="*/ 140 h 720"/>
                <a:gd name="T26" fmla="*/ 442 w 492"/>
                <a:gd name="T27" fmla="*/ 128 h 720"/>
                <a:gd name="T28" fmla="*/ 462 w 492"/>
                <a:gd name="T29" fmla="*/ 122 h 720"/>
                <a:gd name="T30" fmla="*/ 472 w 492"/>
                <a:gd name="T31" fmla="*/ 120 h 720"/>
                <a:gd name="T32" fmla="*/ 228 w 492"/>
                <a:gd name="T33" fmla="*/ 14 h 720"/>
                <a:gd name="T34" fmla="*/ 204 w 492"/>
                <a:gd name="T35" fmla="*/ 4 h 720"/>
                <a:gd name="T36" fmla="*/ 180 w 492"/>
                <a:gd name="T37" fmla="*/ 0 h 720"/>
                <a:gd name="T38" fmla="*/ 166 w 492"/>
                <a:gd name="T39" fmla="*/ 2 h 720"/>
                <a:gd name="T40" fmla="*/ 138 w 492"/>
                <a:gd name="T41" fmla="*/ 10 h 720"/>
                <a:gd name="T42" fmla="*/ 112 w 492"/>
                <a:gd name="T43" fmla="*/ 26 h 720"/>
                <a:gd name="T44" fmla="*/ 88 w 492"/>
                <a:gd name="T45" fmla="*/ 50 h 720"/>
                <a:gd name="T46" fmla="*/ 76 w 492"/>
                <a:gd name="T47" fmla="*/ 66 h 720"/>
                <a:gd name="T48" fmla="*/ 44 w 492"/>
                <a:gd name="T49" fmla="*/ 122 h 720"/>
                <a:gd name="T50" fmla="*/ 20 w 492"/>
                <a:gd name="T51" fmla="*/ 192 h 720"/>
                <a:gd name="T52" fmla="*/ 4 w 492"/>
                <a:gd name="T53" fmla="*/ 272 h 720"/>
                <a:gd name="T54" fmla="*/ 0 w 492"/>
                <a:gd name="T55" fmla="*/ 360 h 720"/>
                <a:gd name="T56" fmla="*/ 0 w 492"/>
                <a:gd name="T57" fmla="*/ 406 h 720"/>
                <a:gd name="T58" fmla="*/ 12 w 492"/>
                <a:gd name="T59" fmla="*/ 490 h 720"/>
                <a:gd name="T60" fmla="*/ 32 w 492"/>
                <a:gd name="T61" fmla="*/ 566 h 720"/>
                <a:gd name="T62" fmla="*/ 60 w 492"/>
                <a:gd name="T63" fmla="*/ 630 h 720"/>
                <a:gd name="T64" fmla="*/ 76 w 492"/>
                <a:gd name="T65" fmla="*/ 656 h 720"/>
                <a:gd name="T66" fmla="*/ 100 w 492"/>
                <a:gd name="T67" fmla="*/ 682 h 720"/>
                <a:gd name="T68" fmla="*/ 124 w 492"/>
                <a:gd name="T69" fmla="*/ 704 h 720"/>
                <a:gd name="T70" fmla="*/ 152 w 492"/>
                <a:gd name="T71" fmla="*/ 716 h 720"/>
                <a:gd name="T72" fmla="*/ 180 w 492"/>
                <a:gd name="T73" fmla="*/ 720 h 720"/>
                <a:gd name="T74" fmla="*/ 194 w 492"/>
                <a:gd name="T75" fmla="*/ 720 h 720"/>
                <a:gd name="T76" fmla="*/ 224 w 492"/>
                <a:gd name="T77" fmla="*/ 708 h 720"/>
                <a:gd name="T78" fmla="*/ 492 w 492"/>
                <a:gd name="T79" fmla="*/ 596 h 720"/>
                <a:gd name="T80" fmla="*/ 472 w 492"/>
                <a:gd name="T81" fmla="*/ 600 h 72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492" h="720">
                  <a:moveTo>
                    <a:pt x="472" y="600"/>
                  </a:moveTo>
                  <a:lnTo>
                    <a:pt x="472" y="600"/>
                  </a:lnTo>
                  <a:lnTo>
                    <a:pt x="462" y="600"/>
                  </a:lnTo>
                  <a:lnTo>
                    <a:pt x="452" y="598"/>
                  </a:lnTo>
                  <a:lnTo>
                    <a:pt x="442" y="592"/>
                  </a:lnTo>
                  <a:lnTo>
                    <a:pt x="432" y="588"/>
                  </a:lnTo>
                  <a:lnTo>
                    <a:pt x="424" y="580"/>
                  </a:lnTo>
                  <a:lnTo>
                    <a:pt x="414" y="572"/>
                  </a:lnTo>
                  <a:lnTo>
                    <a:pt x="398" y="552"/>
                  </a:lnTo>
                  <a:lnTo>
                    <a:pt x="384" y="526"/>
                  </a:lnTo>
                  <a:lnTo>
                    <a:pt x="372" y="496"/>
                  </a:lnTo>
                  <a:lnTo>
                    <a:pt x="362" y="462"/>
                  </a:lnTo>
                  <a:lnTo>
                    <a:pt x="356" y="426"/>
                  </a:lnTo>
                  <a:lnTo>
                    <a:pt x="352" y="394"/>
                  </a:lnTo>
                  <a:lnTo>
                    <a:pt x="352" y="360"/>
                  </a:lnTo>
                  <a:lnTo>
                    <a:pt x="352" y="326"/>
                  </a:lnTo>
                  <a:lnTo>
                    <a:pt x="356" y="294"/>
                  </a:lnTo>
                  <a:lnTo>
                    <a:pt x="362" y="258"/>
                  </a:lnTo>
                  <a:lnTo>
                    <a:pt x="372" y="224"/>
                  </a:lnTo>
                  <a:lnTo>
                    <a:pt x="384" y="196"/>
                  </a:lnTo>
                  <a:lnTo>
                    <a:pt x="398" y="170"/>
                  </a:lnTo>
                  <a:lnTo>
                    <a:pt x="414" y="148"/>
                  </a:lnTo>
                  <a:lnTo>
                    <a:pt x="424" y="140"/>
                  </a:lnTo>
                  <a:lnTo>
                    <a:pt x="432" y="134"/>
                  </a:lnTo>
                  <a:lnTo>
                    <a:pt x="442" y="128"/>
                  </a:lnTo>
                  <a:lnTo>
                    <a:pt x="452" y="124"/>
                  </a:lnTo>
                  <a:lnTo>
                    <a:pt x="462" y="122"/>
                  </a:lnTo>
                  <a:lnTo>
                    <a:pt x="472" y="120"/>
                  </a:lnTo>
                  <a:lnTo>
                    <a:pt x="488" y="122"/>
                  </a:lnTo>
                  <a:lnTo>
                    <a:pt x="228" y="14"/>
                  </a:lnTo>
                  <a:lnTo>
                    <a:pt x="204" y="4"/>
                  </a:lnTo>
                  <a:lnTo>
                    <a:pt x="192" y="2"/>
                  </a:lnTo>
                  <a:lnTo>
                    <a:pt x="180" y="0"/>
                  </a:lnTo>
                  <a:lnTo>
                    <a:pt x="166" y="2"/>
                  </a:lnTo>
                  <a:lnTo>
                    <a:pt x="152" y="4"/>
                  </a:lnTo>
                  <a:lnTo>
                    <a:pt x="138" y="10"/>
                  </a:lnTo>
                  <a:lnTo>
                    <a:pt x="124" y="18"/>
                  </a:lnTo>
                  <a:lnTo>
                    <a:pt x="112" y="26"/>
                  </a:lnTo>
                  <a:lnTo>
                    <a:pt x="100" y="38"/>
                  </a:lnTo>
                  <a:lnTo>
                    <a:pt x="88" y="50"/>
                  </a:lnTo>
                  <a:lnTo>
                    <a:pt x="76" y="66"/>
                  </a:lnTo>
                  <a:lnTo>
                    <a:pt x="60" y="92"/>
                  </a:lnTo>
                  <a:lnTo>
                    <a:pt x="44" y="122"/>
                  </a:lnTo>
                  <a:lnTo>
                    <a:pt x="32" y="156"/>
                  </a:lnTo>
                  <a:lnTo>
                    <a:pt x="20" y="192"/>
                  </a:lnTo>
                  <a:lnTo>
                    <a:pt x="12" y="230"/>
                  </a:lnTo>
                  <a:lnTo>
                    <a:pt x="4" y="272"/>
                  </a:lnTo>
                  <a:lnTo>
                    <a:pt x="0" y="316"/>
                  </a:lnTo>
                  <a:lnTo>
                    <a:pt x="0" y="360"/>
                  </a:lnTo>
                  <a:lnTo>
                    <a:pt x="0" y="406"/>
                  </a:lnTo>
                  <a:lnTo>
                    <a:pt x="4" y="448"/>
                  </a:lnTo>
                  <a:lnTo>
                    <a:pt x="12" y="490"/>
                  </a:lnTo>
                  <a:lnTo>
                    <a:pt x="20" y="530"/>
                  </a:lnTo>
                  <a:lnTo>
                    <a:pt x="32" y="566"/>
                  </a:lnTo>
                  <a:lnTo>
                    <a:pt x="44" y="600"/>
                  </a:lnTo>
                  <a:lnTo>
                    <a:pt x="60" y="630"/>
                  </a:lnTo>
                  <a:lnTo>
                    <a:pt x="76" y="656"/>
                  </a:lnTo>
                  <a:lnTo>
                    <a:pt x="88" y="670"/>
                  </a:lnTo>
                  <a:lnTo>
                    <a:pt x="100" y="682"/>
                  </a:lnTo>
                  <a:lnTo>
                    <a:pt x="112" y="694"/>
                  </a:lnTo>
                  <a:lnTo>
                    <a:pt x="124" y="704"/>
                  </a:lnTo>
                  <a:lnTo>
                    <a:pt x="138" y="710"/>
                  </a:lnTo>
                  <a:lnTo>
                    <a:pt x="152" y="716"/>
                  </a:lnTo>
                  <a:lnTo>
                    <a:pt x="166" y="720"/>
                  </a:lnTo>
                  <a:lnTo>
                    <a:pt x="180" y="720"/>
                  </a:lnTo>
                  <a:lnTo>
                    <a:pt x="194" y="720"/>
                  </a:lnTo>
                  <a:lnTo>
                    <a:pt x="208" y="716"/>
                  </a:lnTo>
                  <a:lnTo>
                    <a:pt x="224" y="708"/>
                  </a:lnTo>
                  <a:lnTo>
                    <a:pt x="492" y="596"/>
                  </a:lnTo>
                  <a:lnTo>
                    <a:pt x="482" y="600"/>
                  </a:lnTo>
                  <a:lnTo>
                    <a:pt x="472" y="600"/>
                  </a:lnTo>
                  <a:close/>
                </a:path>
              </a:pathLst>
            </a:custGeom>
            <a:solidFill>
              <a:srgbClr val="856C2A"/>
            </a:solidFill>
            <a:ln w="12700">
              <a:solidFill>
                <a:srgbClr val="FFF89F"/>
              </a:solidFill>
              <a:prstDash val="solid"/>
              <a:round/>
              <a:headEnd/>
              <a:tailEnd/>
            </a:ln>
          </p:spPr>
          <p:txBody>
            <a:bodyPr/>
            <a:lstStyle/>
            <a:p>
              <a:endParaRPr lang="en-GB"/>
            </a:p>
          </p:txBody>
        </p:sp>
        <p:sp>
          <p:nvSpPr>
            <p:cNvPr id="13324" name="Freeform 12"/>
            <p:cNvSpPr>
              <a:spLocks/>
            </p:cNvSpPr>
            <p:nvPr/>
          </p:nvSpPr>
          <p:spPr bwMode="auto">
            <a:xfrm>
              <a:off x="3991" y="2228"/>
              <a:ext cx="424" cy="480"/>
            </a:xfrm>
            <a:custGeom>
              <a:avLst/>
              <a:gdLst>
                <a:gd name="T0" fmla="*/ 412 w 424"/>
                <a:gd name="T1" fmla="*/ 360 h 480"/>
                <a:gd name="T2" fmla="*/ 400 w 424"/>
                <a:gd name="T3" fmla="*/ 358 h 480"/>
                <a:gd name="T4" fmla="*/ 378 w 424"/>
                <a:gd name="T5" fmla="*/ 340 h 480"/>
                <a:gd name="T6" fmla="*/ 362 w 424"/>
                <a:gd name="T7" fmla="*/ 308 h 480"/>
                <a:gd name="T8" fmla="*/ 352 w 424"/>
                <a:gd name="T9" fmla="*/ 264 h 480"/>
                <a:gd name="T10" fmla="*/ 352 w 424"/>
                <a:gd name="T11" fmla="*/ 240 h 480"/>
                <a:gd name="T12" fmla="*/ 356 w 424"/>
                <a:gd name="T13" fmla="*/ 194 h 480"/>
                <a:gd name="T14" fmla="*/ 370 w 424"/>
                <a:gd name="T15" fmla="*/ 156 h 480"/>
                <a:gd name="T16" fmla="*/ 388 w 424"/>
                <a:gd name="T17" fmla="*/ 130 h 480"/>
                <a:gd name="T18" fmla="*/ 406 w 424"/>
                <a:gd name="T19" fmla="*/ 122 h 480"/>
                <a:gd name="T20" fmla="*/ 412 w 424"/>
                <a:gd name="T21" fmla="*/ 120 h 480"/>
                <a:gd name="T22" fmla="*/ 152 w 424"/>
                <a:gd name="T23" fmla="*/ 10 h 480"/>
                <a:gd name="T24" fmla="*/ 136 w 424"/>
                <a:gd name="T25" fmla="*/ 2 h 480"/>
                <a:gd name="T26" fmla="*/ 120 w 424"/>
                <a:gd name="T27" fmla="*/ 0 h 480"/>
                <a:gd name="T28" fmla="*/ 100 w 424"/>
                <a:gd name="T29" fmla="*/ 4 h 480"/>
                <a:gd name="T30" fmla="*/ 80 w 424"/>
                <a:gd name="T31" fmla="*/ 14 h 480"/>
                <a:gd name="T32" fmla="*/ 62 w 424"/>
                <a:gd name="T33" fmla="*/ 28 h 480"/>
                <a:gd name="T34" fmla="*/ 32 w 424"/>
                <a:gd name="T35" fmla="*/ 76 h 480"/>
                <a:gd name="T36" fmla="*/ 10 w 424"/>
                <a:gd name="T37" fmla="*/ 138 h 480"/>
                <a:gd name="T38" fmla="*/ 4 w 424"/>
                <a:gd name="T39" fmla="*/ 174 h 480"/>
                <a:gd name="T40" fmla="*/ 0 w 424"/>
                <a:gd name="T41" fmla="*/ 240 h 480"/>
                <a:gd name="T42" fmla="*/ 0 w 424"/>
                <a:gd name="T43" fmla="*/ 274 h 480"/>
                <a:gd name="T44" fmla="*/ 4 w 424"/>
                <a:gd name="T45" fmla="*/ 306 h 480"/>
                <a:gd name="T46" fmla="*/ 20 w 424"/>
                <a:gd name="T47" fmla="*/ 376 h 480"/>
                <a:gd name="T48" fmla="*/ 46 w 424"/>
                <a:gd name="T49" fmla="*/ 432 h 480"/>
                <a:gd name="T50" fmla="*/ 72 w 424"/>
                <a:gd name="T51" fmla="*/ 460 h 480"/>
                <a:gd name="T52" fmla="*/ 90 w 424"/>
                <a:gd name="T53" fmla="*/ 472 h 480"/>
                <a:gd name="T54" fmla="*/ 110 w 424"/>
                <a:gd name="T55" fmla="*/ 480 h 480"/>
                <a:gd name="T56" fmla="*/ 120 w 424"/>
                <a:gd name="T57" fmla="*/ 480 h 480"/>
                <a:gd name="T58" fmla="*/ 140 w 424"/>
                <a:gd name="T59" fmla="*/ 476 h 480"/>
                <a:gd name="T60" fmla="*/ 424 w 424"/>
                <a:gd name="T61" fmla="*/ 358 h 480"/>
                <a:gd name="T62" fmla="*/ 424 w 424"/>
                <a:gd name="T63" fmla="*/ 358 h 480"/>
                <a:gd name="T64" fmla="*/ 412 w 424"/>
                <a:gd name="T65" fmla="*/ 360 h 48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24" h="480">
                  <a:moveTo>
                    <a:pt x="412" y="360"/>
                  </a:moveTo>
                  <a:lnTo>
                    <a:pt x="412" y="360"/>
                  </a:lnTo>
                  <a:lnTo>
                    <a:pt x="406" y="360"/>
                  </a:lnTo>
                  <a:lnTo>
                    <a:pt x="400" y="358"/>
                  </a:lnTo>
                  <a:lnTo>
                    <a:pt x="388" y="350"/>
                  </a:lnTo>
                  <a:lnTo>
                    <a:pt x="378" y="340"/>
                  </a:lnTo>
                  <a:lnTo>
                    <a:pt x="370" y="326"/>
                  </a:lnTo>
                  <a:lnTo>
                    <a:pt x="362" y="308"/>
                  </a:lnTo>
                  <a:lnTo>
                    <a:pt x="356" y="288"/>
                  </a:lnTo>
                  <a:lnTo>
                    <a:pt x="352" y="264"/>
                  </a:lnTo>
                  <a:lnTo>
                    <a:pt x="352" y="240"/>
                  </a:lnTo>
                  <a:lnTo>
                    <a:pt x="352" y="216"/>
                  </a:lnTo>
                  <a:lnTo>
                    <a:pt x="356" y="194"/>
                  </a:lnTo>
                  <a:lnTo>
                    <a:pt x="362" y="174"/>
                  </a:lnTo>
                  <a:lnTo>
                    <a:pt x="370" y="156"/>
                  </a:lnTo>
                  <a:lnTo>
                    <a:pt x="378" y="140"/>
                  </a:lnTo>
                  <a:lnTo>
                    <a:pt x="388" y="130"/>
                  </a:lnTo>
                  <a:lnTo>
                    <a:pt x="400" y="122"/>
                  </a:lnTo>
                  <a:lnTo>
                    <a:pt x="406" y="122"/>
                  </a:lnTo>
                  <a:lnTo>
                    <a:pt x="412" y="120"/>
                  </a:lnTo>
                  <a:lnTo>
                    <a:pt x="420" y="122"/>
                  </a:lnTo>
                  <a:lnTo>
                    <a:pt x="152" y="10"/>
                  </a:lnTo>
                  <a:lnTo>
                    <a:pt x="136" y="2"/>
                  </a:lnTo>
                  <a:lnTo>
                    <a:pt x="120" y="0"/>
                  </a:lnTo>
                  <a:lnTo>
                    <a:pt x="110" y="2"/>
                  </a:lnTo>
                  <a:lnTo>
                    <a:pt x="100" y="4"/>
                  </a:lnTo>
                  <a:lnTo>
                    <a:pt x="90" y="8"/>
                  </a:lnTo>
                  <a:lnTo>
                    <a:pt x="80" y="14"/>
                  </a:lnTo>
                  <a:lnTo>
                    <a:pt x="72" y="20"/>
                  </a:lnTo>
                  <a:lnTo>
                    <a:pt x="62" y="28"/>
                  </a:lnTo>
                  <a:lnTo>
                    <a:pt x="46" y="50"/>
                  </a:lnTo>
                  <a:lnTo>
                    <a:pt x="32" y="76"/>
                  </a:lnTo>
                  <a:lnTo>
                    <a:pt x="20" y="104"/>
                  </a:lnTo>
                  <a:lnTo>
                    <a:pt x="10" y="138"/>
                  </a:lnTo>
                  <a:lnTo>
                    <a:pt x="4" y="174"/>
                  </a:lnTo>
                  <a:lnTo>
                    <a:pt x="0" y="206"/>
                  </a:lnTo>
                  <a:lnTo>
                    <a:pt x="0" y="240"/>
                  </a:lnTo>
                  <a:lnTo>
                    <a:pt x="0" y="274"/>
                  </a:lnTo>
                  <a:lnTo>
                    <a:pt x="4" y="306"/>
                  </a:lnTo>
                  <a:lnTo>
                    <a:pt x="10" y="342"/>
                  </a:lnTo>
                  <a:lnTo>
                    <a:pt x="20" y="376"/>
                  </a:lnTo>
                  <a:lnTo>
                    <a:pt x="32" y="406"/>
                  </a:lnTo>
                  <a:lnTo>
                    <a:pt x="46" y="432"/>
                  </a:lnTo>
                  <a:lnTo>
                    <a:pt x="62" y="452"/>
                  </a:lnTo>
                  <a:lnTo>
                    <a:pt x="72" y="460"/>
                  </a:lnTo>
                  <a:lnTo>
                    <a:pt x="80" y="468"/>
                  </a:lnTo>
                  <a:lnTo>
                    <a:pt x="90" y="472"/>
                  </a:lnTo>
                  <a:lnTo>
                    <a:pt x="100" y="478"/>
                  </a:lnTo>
                  <a:lnTo>
                    <a:pt x="110" y="480"/>
                  </a:lnTo>
                  <a:lnTo>
                    <a:pt x="120" y="480"/>
                  </a:lnTo>
                  <a:lnTo>
                    <a:pt x="130" y="480"/>
                  </a:lnTo>
                  <a:lnTo>
                    <a:pt x="140" y="476"/>
                  </a:lnTo>
                  <a:lnTo>
                    <a:pt x="148" y="474"/>
                  </a:lnTo>
                  <a:lnTo>
                    <a:pt x="424" y="358"/>
                  </a:lnTo>
                  <a:lnTo>
                    <a:pt x="412" y="360"/>
                  </a:lnTo>
                  <a:close/>
                </a:path>
              </a:pathLst>
            </a:custGeom>
            <a:solidFill>
              <a:srgbClr val="1E1D19"/>
            </a:solidFill>
            <a:ln w="12700" cap="flat" cmpd="sng">
              <a:solidFill>
                <a:srgbClr val="FFF89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3325" name="Freeform 13"/>
            <p:cNvSpPr>
              <a:spLocks/>
            </p:cNvSpPr>
            <p:nvPr/>
          </p:nvSpPr>
          <p:spPr bwMode="auto">
            <a:xfrm>
              <a:off x="4343" y="2348"/>
              <a:ext cx="352" cy="240"/>
            </a:xfrm>
            <a:custGeom>
              <a:avLst/>
              <a:gdLst>
                <a:gd name="T0" fmla="*/ 352 w 352"/>
                <a:gd name="T1" fmla="*/ 120 h 240"/>
                <a:gd name="T2" fmla="*/ 76 w 352"/>
                <a:gd name="T3" fmla="*/ 6 h 240"/>
                <a:gd name="T4" fmla="*/ 72 w 352"/>
                <a:gd name="T5" fmla="*/ 4 h 240"/>
                <a:gd name="T6" fmla="*/ 68 w 352"/>
                <a:gd name="T7" fmla="*/ 2 h 240"/>
                <a:gd name="T8" fmla="*/ 68 w 352"/>
                <a:gd name="T9" fmla="*/ 2 h 240"/>
                <a:gd name="T10" fmla="*/ 60 w 352"/>
                <a:gd name="T11" fmla="*/ 0 h 240"/>
                <a:gd name="T12" fmla="*/ 60 w 352"/>
                <a:gd name="T13" fmla="*/ 0 h 240"/>
                <a:gd name="T14" fmla="*/ 54 w 352"/>
                <a:gd name="T15" fmla="*/ 2 h 240"/>
                <a:gd name="T16" fmla="*/ 48 w 352"/>
                <a:gd name="T17" fmla="*/ 2 h 240"/>
                <a:gd name="T18" fmla="*/ 36 w 352"/>
                <a:gd name="T19" fmla="*/ 10 h 240"/>
                <a:gd name="T20" fmla="*/ 26 w 352"/>
                <a:gd name="T21" fmla="*/ 20 h 240"/>
                <a:gd name="T22" fmla="*/ 18 w 352"/>
                <a:gd name="T23" fmla="*/ 36 h 240"/>
                <a:gd name="T24" fmla="*/ 10 w 352"/>
                <a:gd name="T25" fmla="*/ 54 h 240"/>
                <a:gd name="T26" fmla="*/ 4 w 352"/>
                <a:gd name="T27" fmla="*/ 74 h 240"/>
                <a:gd name="T28" fmla="*/ 0 w 352"/>
                <a:gd name="T29" fmla="*/ 96 h 240"/>
                <a:gd name="T30" fmla="*/ 0 w 352"/>
                <a:gd name="T31" fmla="*/ 120 h 240"/>
                <a:gd name="T32" fmla="*/ 0 w 352"/>
                <a:gd name="T33" fmla="*/ 120 h 240"/>
                <a:gd name="T34" fmla="*/ 0 w 352"/>
                <a:gd name="T35" fmla="*/ 144 h 240"/>
                <a:gd name="T36" fmla="*/ 4 w 352"/>
                <a:gd name="T37" fmla="*/ 168 h 240"/>
                <a:gd name="T38" fmla="*/ 10 w 352"/>
                <a:gd name="T39" fmla="*/ 188 h 240"/>
                <a:gd name="T40" fmla="*/ 18 w 352"/>
                <a:gd name="T41" fmla="*/ 206 h 240"/>
                <a:gd name="T42" fmla="*/ 26 w 352"/>
                <a:gd name="T43" fmla="*/ 220 h 240"/>
                <a:gd name="T44" fmla="*/ 36 w 352"/>
                <a:gd name="T45" fmla="*/ 230 h 240"/>
                <a:gd name="T46" fmla="*/ 48 w 352"/>
                <a:gd name="T47" fmla="*/ 238 h 240"/>
                <a:gd name="T48" fmla="*/ 54 w 352"/>
                <a:gd name="T49" fmla="*/ 240 h 240"/>
                <a:gd name="T50" fmla="*/ 60 w 352"/>
                <a:gd name="T51" fmla="*/ 240 h 240"/>
                <a:gd name="T52" fmla="*/ 60 w 352"/>
                <a:gd name="T53" fmla="*/ 240 h 240"/>
                <a:gd name="T54" fmla="*/ 72 w 352"/>
                <a:gd name="T55" fmla="*/ 238 h 240"/>
                <a:gd name="T56" fmla="*/ 72 w 352"/>
                <a:gd name="T57" fmla="*/ 238 h 240"/>
                <a:gd name="T58" fmla="*/ 352 w 352"/>
                <a:gd name="T59" fmla="*/ 120 h 24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352" h="240">
                  <a:moveTo>
                    <a:pt x="352" y="120"/>
                  </a:moveTo>
                  <a:lnTo>
                    <a:pt x="76" y="6"/>
                  </a:lnTo>
                  <a:lnTo>
                    <a:pt x="72" y="4"/>
                  </a:lnTo>
                  <a:lnTo>
                    <a:pt x="68" y="2"/>
                  </a:lnTo>
                  <a:lnTo>
                    <a:pt x="60" y="0"/>
                  </a:lnTo>
                  <a:lnTo>
                    <a:pt x="54" y="2"/>
                  </a:lnTo>
                  <a:lnTo>
                    <a:pt x="48" y="2"/>
                  </a:lnTo>
                  <a:lnTo>
                    <a:pt x="36" y="10"/>
                  </a:lnTo>
                  <a:lnTo>
                    <a:pt x="26" y="20"/>
                  </a:lnTo>
                  <a:lnTo>
                    <a:pt x="18" y="36"/>
                  </a:lnTo>
                  <a:lnTo>
                    <a:pt x="10" y="54"/>
                  </a:lnTo>
                  <a:lnTo>
                    <a:pt x="4" y="74"/>
                  </a:lnTo>
                  <a:lnTo>
                    <a:pt x="0" y="96"/>
                  </a:lnTo>
                  <a:lnTo>
                    <a:pt x="0" y="120"/>
                  </a:lnTo>
                  <a:lnTo>
                    <a:pt x="0" y="144"/>
                  </a:lnTo>
                  <a:lnTo>
                    <a:pt x="4" y="168"/>
                  </a:lnTo>
                  <a:lnTo>
                    <a:pt x="10" y="188"/>
                  </a:lnTo>
                  <a:lnTo>
                    <a:pt x="18" y="206"/>
                  </a:lnTo>
                  <a:lnTo>
                    <a:pt x="26" y="220"/>
                  </a:lnTo>
                  <a:lnTo>
                    <a:pt x="36" y="230"/>
                  </a:lnTo>
                  <a:lnTo>
                    <a:pt x="48" y="238"/>
                  </a:lnTo>
                  <a:lnTo>
                    <a:pt x="54" y="240"/>
                  </a:lnTo>
                  <a:lnTo>
                    <a:pt x="60" y="240"/>
                  </a:lnTo>
                  <a:lnTo>
                    <a:pt x="72" y="238"/>
                  </a:lnTo>
                  <a:lnTo>
                    <a:pt x="352" y="120"/>
                  </a:lnTo>
                  <a:close/>
                </a:path>
              </a:pathLst>
            </a:custGeom>
            <a:solidFill>
              <a:srgbClr val="856C2A"/>
            </a:solidFill>
            <a:ln w="12700">
              <a:solidFill>
                <a:srgbClr val="FFF89F"/>
              </a:solidFill>
              <a:prstDash val="solid"/>
              <a:round/>
              <a:headEnd/>
              <a:tailEnd/>
            </a:ln>
          </p:spPr>
          <p:txBody>
            <a:bodyPr/>
            <a:lstStyle/>
            <a:p>
              <a:endParaRPr lang="en-GB"/>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TotalTime>
  <Words>203</Words>
  <Application>Microsoft Office PowerPoint</Application>
  <PresentationFormat>On-screen Show (4:3)</PresentationFormat>
  <Paragraphs>35</Paragraphs>
  <Slides>7</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Wingdings</vt:lpstr>
      <vt:lpstr>Default Design</vt:lpstr>
      <vt:lpstr>Funnels and cone pyramids Clip art shapes</vt:lpstr>
      <vt:lpstr>Cone pyramid</vt:lpstr>
      <vt:lpstr>Horizontal cone</vt:lpstr>
      <vt:lpstr>Horizontal funnel</vt:lpstr>
      <vt:lpstr>Horizontal cone</vt:lpstr>
      <vt:lpstr>Vertical cone</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Funnels</dc:title>
  <dc:creator>Presentation Magazine</dc:creator>
  <cp:lastModifiedBy>Jonty Pearce</cp:lastModifiedBy>
  <cp:revision>4</cp:revision>
  <dcterms:created xsi:type="dcterms:W3CDTF">2008-12-09T10:03:13Z</dcterms:created>
  <dcterms:modified xsi:type="dcterms:W3CDTF">2015-02-22T11:12:03Z</dcterms:modified>
</cp:coreProperties>
</file>