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0" r:id="rId2"/>
    <p:sldId id="256" r:id="rId3"/>
    <p:sldId id="262" r:id="rId4"/>
    <p:sldId id="264" r:id="rId5"/>
    <p:sldId id="258" r:id="rId6"/>
    <p:sldId id="259" r:id="rId7"/>
    <p:sldId id="265" r:id="rId8"/>
  </p:sldIdLst>
  <p:sldSz cx="9144000" cy="6858000" type="screen4x3"/>
  <p:notesSz cx="6743700" cy="98806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CC0000"/>
    <a:srgbClr val="A50021"/>
    <a:srgbClr val="000066"/>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01" autoAdjust="0"/>
    <p:restoredTop sz="94660"/>
  </p:normalViewPr>
  <p:slideViewPr>
    <p:cSldViewPr snapToGrid="0" snapToObjects="1">
      <p:cViewPr>
        <p:scale>
          <a:sx n="50" d="100"/>
          <a:sy n="50" d="100"/>
        </p:scale>
        <p:origin x="-2904" y="-1566"/>
      </p:cViewPr>
      <p:guideLst>
        <p:guide orient="horz" pos="2160"/>
        <p:guide pos="2880"/>
      </p:guideLst>
    </p:cSldViewPr>
  </p:slid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22588"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3075" name="Rectangle 3"/>
          <p:cNvSpPr>
            <a:spLocks noGrp="1" noChangeArrowheads="1"/>
          </p:cNvSpPr>
          <p:nvPr>
            <p:ph type="dt" idx="1"/>
          </p:nvPr>
        </p:nvSpPr>
        <p:spPr bwMode="auto">
          <a:xfrm>
            <a:off x="3819525" y="0"/>
            <a:ext cx="2922588"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2052" name="Rectangle 4"/>
          <p:cNvSpPr>
            <a:spLocks noRot="1" noChangeArrowheads="1" noTextEdit="1"/>
          </p:cNvSpPr>
          <p:nvPr>
            <p:ph type="sldImg" idx="2"/>
          </p:nvPr>
        </p:nvSpPr>
        <p:spPr bwMode="auto">
          <a:xfrm>
            <a:off x="901700" y="741363"/>
            <a:ext cx="4940300" cy="37052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4688" y="4692650"/>
            <a:ext cx="5394325" cy="4446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3078" name="Rectangle 6"/>
          <p:cNvSpPr>
            <a:spLocks noGrp="1" noChangeArrowheads="1"/>
          </p:cNvSpPr>
          <p:nvPr>
            <p:ph type="ftr" sz="quarter" idx="4"/>
          </p:nvPr>
        </p:nvSpPr>
        <p:spPr bwMode="auto">
          <a:xfrm>
            <a:off x="0" y="9385300"/>
            <a:ext cx="2922588"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3079" name="Rectangle 7"/>
          <p:cNvSpPr>
            <a:spLocks noGrp="1" noChangeArrowheads="1"/>
          </p:cNvSpPr>
          <p:nvPr>
            <p:ph type="sldNum" sz="quarter" idx="5"/>
          </p:nvPr>
        </p:nvSpPr>
        <p:spPr bwMode="auto">
          <a:xfrm>
            <a:off x="3819525" y="9385300"/>
            <a:ext cx="2922588"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A5A4ED4-E1FC-4197-A99E-655D7EB5EB41}" type="slidenum">
              <a:rPr lang="en-GB" altLang="en-US"/>
              <a:pPr>
                <a:defRPr/>
              </a:pPr>
              <a:t>‹#›</a:t>
            </a:fld>
            <a:endParaRPr lang="en-GB" altLang="en-US"/>
          </a:p>
        </p:txBody>
      </p:sp>
    </p:spTree>
    <p:extLst>
      <p:ext uri="{BB962C8B-B14F-4D97-AF65-F5344CB8AC3E}">
        <p14:creationId xmlns:p14="http://schemas.microsoft.com/office/powerpoint/2010/main" val="15156133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DC8C888-6BCA-4E1B-94E7-ADF40FEC5FD6}" type="slidenum">
              <a:rPr lang="en-GB" altLang="en-US"/>
              <a:pPr/>
              <a:t>1</a:t>
            </a:fld>
            <a:endParaRPr lang="en-GB"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927570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3B92917-F6AC-45F8-9F5F-563C5412C8A7}" type="slidenum">
              <a:rPr lang="en-GB" altLang="en-US"/>
              <a:pPr/>
              <a:t>2</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016604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5ECC3F7-60E1-457C-8295-9CD1471CEA74}" type="slidenum">
              <a:rPr lang="en-GB" altLang="en-US"/>
              <a:pPr/>
              <a:t>3</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078624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8A93B97-B3B3-4A54-BFFA-66779B288E82}" type="slidenum">
              <a:rPr lang="en-GB" altLang="en-US"/>
              <a:pPr/>
              <a:t>4</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643117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3FDACE0-384D-4FD9-8C59-1DFF5754B61E}" type="slidenum">
              <a:rPr lang="en-GB" altLang="en-US"/>
              <a:pPr/>
              <a:t>5</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0929943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C0E6351-2AC7-411C-AD34-259D5CBAC3CF}" type="slidenum">
              <a:rPr lang="en-GB" altLang="en-US"/>
              <a:pPr/>
              <a:t>6</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749341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1C6103A-73E4-43FF-AC85-39D695F7CA8E}" type="slidenum">
              <a:rPr lang="en-GB" altLang="en-US"/>
              <a:pPr/>
              <a:t>7</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4759436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520F5418-31FE-452D-9078-2E0C0E3FE5FC}" type="slidenum">
              <a:rPr lang="en-GB" altLang="en-US"/>
              <a:pPr>
                <a:defRPr/>
              </a:pPr>
              <a:t>‹#›</a:t>
            </a:fld>
            <a:endParaRPr lang="en-GB" altLang="en-US"/>
          </a:p>
        </p:txBody>
      </p:sp>
    </p:spTree>
    <p:extLst>
      <p:ext uri="{BB962C8B-B14F-4D97-AF65-F5344CB8AC3E}">
        <p14:creationId xmlns:p14="http://schemas.microsoft.com/office/powerpoint/2010/main" val="329887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2617586A-AB7E-44A9-8D3C-17F255D1C0B1}" type="slidenum">
              <a:rPr lang="en-GB" altLang="en-US"/>
              <a:pPr>
                <a:defRPr/>
              </a:pPr>
              <a:t>‹#›</a:t>
            </a:fld>
            <a:endParaRPr lang="en-GB" altLang="en-US"/>
          </a:p>
        </p:txBody>
      </p:sp>
    </p:spTree>
    <p:extLst>
      <p:ext uri="{BB962C8B-B14F-4D97-AF65-F5344CB8AC3E}">
        <p14:creationId xmlns:p14="http://schemas.microsoft.com/office/powerpoint/2010/main" val="3353864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A0CAE343-34AD-471E-9510-6AA85BBD957C}" type="slidenum">
              <a:rPr lang="en-GB" altLang="en-US"/>
              <a:pPr>
                <a:defRPr/>
              </a:pPr>
              <a:t>‹#›</a:t>
            </a:fld>
            <a:endParaRPr lang="en-GB" altLang="en-US"/>
          </a:p>
        </p:txBody>
      </p:sp>
    </p:spTree>
    <p:extLst>
      <p:ext uri="{BB962C8B-B14F-4D97-AF65-F5344CB8AC3E}">
        <p14:creationId xmlns:p14="http://schemas.microsoft.com/office/powerpoint/2010/main" val="2759304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844F2B0C-BE04-4587-879B-6A640540968D}" type="slidenum">
              <a:rPr lang="en-GB" altLang="en-US"/>
              <a:pPr>
                <a:defRPr/>
              </a:pPr>
              <a:t>‹#›</a:t>
            </a:fld>
            <a:endParaRPr lang="en-GB" altLang="en-US"/>
          </a:p>
        </p:txBody>
      </p:sp>
    </p:spTree>
    <p:extLst>
      <p:ext uri="{BB962C8B-B14F-4D97-AF65-F5344CB8AC3E}">
        <p14:creationId xmlns:p14="http://schemas.microsoft.com/office/powerpoint/2010/main" val="875120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EA3A96D4-EC05-4194-A7D7-C62E77F49D92}" type="slidenum">
              <a:rPr lang="en-GB" altLang="en-US"/>
              <a:pPr>
                <a:defRPr/>
              </a:pPr>
              <a:t>‹#›</a:t>
            </a:fld>
            <a:endParaRPr lang="en-GB" altLang="en-US"/>
          </a:p>
        </p:txBody>
      </p:sp>
    </p:spTree>
    <p:extLst>
      <p:ext uri="{BB962C8B-B14F-4D97-AF65-F5344CB8AC3E}">
        <p14:creationId xmlns:p14="http://schemas.microsoft.com/office/powerpoint/2010/main" val="3139808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A3FFECB9-F8EC-4CAB-91A2-12EE44F89BA9}" type="slidenum">
              <a:rPr lang="en-GB" altLang="en-US"/>
              <a:pPr>
                <a:defRPr/>
              </a:pPr>
              <a:t>‹#›</a:t>
            </a:fld>
            <a:endParaRPr lang="en-GB" altLang="en-US"/>
          </a:p>
        </p:txBody>
      </p:sp>
    </p:spTree>
    <p:extLst>
      <p:ext uri="{BB962C8B-B14F-4D97-AF65-F5344CB8AC3E}">
        <p14:creationId xmlns:p14="http://schemas.microsoft.com/office/powerpoint/2010/main" val="554975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a:ln/>
        </p:spPr>
        <p:txBody>
          <a:bodyPr/>
          <a:lstStyle>
            <a:lvl1pPr>
              <a:defRPr/>
            </a:lvl1pPr>
          </a:lstStyle>
          <a:p>
            <a:pPr>
              <a:defRPr/>
            </a:pPr>
            <a:fld id="{0CFCFBCE-8D8D-4937-ACF4-3341F94DDE1A}" type="slidenum">
              <a:rPr lang="en-GB" altLang="en-US"/>
              <a:pPr>
                <a:defRPr/>
              </a:pPr>
              <a:t>‹#›</a:t>
            </a:fld>
            <a:endParaRPr lang="en-GB" altLang="en-US"/>
          </a:p>
        </p:txBody>
      </p:sp>
    </p:spTree>
    <p:extLst>
      <p:ext uri="{BB962C8B-B14F-4D97-AF65-F5344CB8AC3E}">
        <p14:creationId xmlns:p14="http://schemas.microsoft.com/office/powerpoint/2010/main" val="1888164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a:ln/>
        </p:spPr>
        <p:txBody>
          <a:bodyPr/>
          <a:lstStyle>
            <a:lvl1pPr>
              <a:defRPr/>
            </a:lvl1pPr>
          </a:lstStyle>
          <a:p>
            <a:pPr>
              <a:defRPr/>
            </a:pPr>
            <a:fld id="{39B22A7F-85D3-4596-982D-08EF2F5E812A}" type="slidenum">
              <a:rPr lang="en-GB" altLang="en-US"/>
              <a:pPr>
                <a:defRPr/>
              </a:pPr>
              <a:t>‹#›</a:t>
            </a:fld>
            <a:endParaRPr lang="en-GB" altLang="en-US"/>
          </a:p>
        </p:txBody>
      </p:sp>
    </p:spTree>
    <p:extLst>
      <p:ext uri="{BB962C8B-B14F-4D97-AF65-F5344CB8AC3E}">
        <p14:creationId xmlns:p14="http://schemas.microsoft.com/office/powerpoint/2010/main" val="3566761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a:ln/>
        </p:spPr>
        <p:txBody>
          <a:bodyPr/>
          <a:lstStyle>
            <a:lvl1pPr>
              <a:defRPr/>
            </a:lvl1pPr>
          </a:lstStyle>
          <a:p>
            <a:pPr>
              <a:defRPr/>
            </a:pPr>
            <a:fld id="{94055016-4D7A-4040-8FF4-615721B2E111}" type="slidenum">
              <a:rPr lang="en-GB" altLang="en-US"/>
              <a:pPr>
                <a:defRPr/>
              </a:pPr>
              <a:t>‹#›</a:t>
            </a:fld>
            <a:endParaRPr lang="en-GB" altLang="en-US"/>
          </a:p>
        </p:txBody>
      </p:sp>
    </p:spTree>
    <p:extLst>
      <p:ext uri="{BB962C8B-B14F-4D97-AF65-F5344CB8AC3E}">
        <p14:creationId xmlns:p14="http://schemas.microsoft.com/office/powerpoint/2010/main" val="1637149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9EA6A0FA-DCFB-451A-88CC-FC5290300D2F}" type="slidenum">
              <a:rPr lang="en-GB" altLang="en-US"/>
              <a:pPr>
                <a:defRPr/>
              </a:pPr>
              <a:t>‹#›</a:t>
            </a:fld>
            <a:endParaRPr lang="en-GB" altLang="en-US"/>
          </a:p>
        </p:txBody>
      </p:sp>
    </p:spTree>
    <p:extLst>
      <p:ext uri="{BB962C8B-B14F-4D97-AF65-F5344CB8AC3E}">
        <p14:creationId xmlns:p14="http://schemas.microsoft.com/office/powerpoint/2010/main" val="2100118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41F69E78-97E4-43DD-B4BA-19388FE21F1F}" type="slidenum">
              <a:rPr lang="en-GB" altLang="en-US"/>
              <a:pPr>
                <a:defRPr/>
              </a:pPr>
              <a:t>‹#›</a:t>
            </a:fld>
            <a:endParaRPr lang="en-GB" altLang="en-US"/>
          </a:p>
        </p:txBody>
      </p:sp>
    </p:spTree>
    <p:extLst>
      <p:ext uri="{BB962C8B-B14F-4D97-AF65-F5344CB8AC3E}">
        <p14:creationId xmlns:p14="http://schemas.microsoft.com/office/powerpoint/2010/main" val="2453079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84BE6BA8-4EDE-4AD4-A3C0-EA1D440A6791}"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ChangeAspect="1" noChangeArrowheads="1"/>
          </p:cNvSpPr>
          <p:nvPr/>
        </p:nvSpPr>
        <p:spPr bwMode="auto">
          <a:xfrm rot="19800000" flipH="1">
            <a:off x="5138738" y="3071813"/>
            <a:ext cx="2879725" cy="2493962"/>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075" name="Rectangle 3"/>
          <p:cNvSpPr>
            <a:spLocks noChangeArrowheads="1"/>
          </p:cNvSpPr>
          <p:nvPr/>
        </p:nvSpPr>
        <p:spPr bwMode="auto">
          <a:xfrm flipH="1">
            <a:off x="581025" y="1801813"/>
            <a:ext cx="2879725" cy="28797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076" name="AutoShape 4"/>
          <p:cNvSpPr>
            <a:spLocks noChangeAspect="1" noChangeArrowheads="1"/>
          </p:cNvSpPr>
          <p:nvPr/>
        </p:nvSpPr>
        <p:spPr bwMode="auto">
          <a:xfrm rot="-1800000" flipH="1" flipV="1">
            <a:off x="3890963" y="3792538"/>
            <a:ext cx="2879725" cy="2493962"/>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077" name="AutoShape 5"/>
          <p:cNvSpPr>
            <a:spLocks noChangeAspect="1" noChangeArrowheads="1"/>
          </p:cNvSpPr>
          <p:nvPr/>
        </p:nvSpPr>
        <p:spPr bwMode="auto">
          <a:xfrm rot="5400000" flipH="1">
            <a:off x="3267869" y="1994694"/>
            <a:ext cx="2879725" cy="2493963"/>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078" name="AutoShape 6"/>
          <p:cNvSpPr>
            <a:spLocks noChangeAspect="1" noChangeArrowheads="1"/>
          </p:cNvSpPr>
          <p:nvPr/>
        </p:nvSpPr>
        <p:spPr bwMode="auto">
          <a:xfrm rot="1800000" flipH="1">
            <a:off x="6381750" y="1633538"/>
            <a:ext cx="2879725" cy="2493962"/>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079" name="AutoShape 7"/>
          <p:cNvSpPr>
            <a:spLocks noChangeArrowheads="1"/>
          </p:cNvSpPr>
          <p:nvPr/>
        </p:nvSpPr>
        <p:spPr bwMode="auto">
          <a:xfrm rot="1800000">
            <a:off x="3203575" y="5389563"/>
            <a:ext cx="2879725" cy="287337"/>
          </a:xfrm>
          <a:custGeom>
            <a:avLst/>
            <a:gdLst>
              <a:gd name="T0" fmla="*/ 2782801 w 21600"/>
              <a:gd name="T1" fmla="*/ 143669 h 21600"/>
              <a:gd name="T2" fmla="*/ 1439863 w 21600"/>
              <a:gd name="T3" fmla="*/ 287337 h 21600"/>
              <a:gd name="T4" fmla="*/ 96924 w 21600"/>
              <a:gd name="T5" fmla="*/ 143669 h 21600"/>
              <a:gd name="T6" fmla="*/ 1439863 w 21600"/>
              <a:gd name="T7" fmla="*/ 0 h 21600"/>
              <a:gd name="T8" fmla="*/ 0 60000 65536"/>
              <a:gd name="T9" fmla="*/ 0 60000 65536"/>
              <a:gd name="T10" fmla="*/ 0 60000 65536"/>
              <a:gd name="T11" fmla="*/ 0 60000 65536"/>
              <a:gd name="T12" fmla="*/ 2527 w 21600"/>
              <a:gd name="T13" fmla="*/ 2527 h 21600"/>
              <a:gd name="T14" fmla="*/ 19073 w 21600"/>
              <a:gd name="T15" fmla="*/ 19073 h 21600"/>
            </a:gdLst>
            <a:ahLst/>
            <a:cxnLst>
              <a:cxn ang="T8">
                <a:pos x="T0" y="T1"/>
              </a:cxn>
              <a:cxn ang="T9">
                <a:pos x="T2" y="T3"/>
              </a:cxn>
              <a:cxn ang="T10">
                <a:pos x="T4" y="T5"/>
              </a:cxn>
              <a:cxn ang="T11">
                <a:pos x="T6" y="T7"/>
              </a:cxn>
            </a:cxnLst>
            <a:rect l="T12" t="T13" r="T14" b="T15"/>
            <a:pathLst>
              <a:path w="21600" h="21600">
                <a:moveTo>
                  <a:pt x="0" y="0"/>
                </a:moveTo>
                <a:lnTo>
                  <a:pt x="1453" y="21600"/>
                </a:lnTo>
                <a:lnTo>
                  <a:pt x="20147" y="21600"/>
                </a:lnTo>
                <a:lnTo>
                  <a:pt x="21600" y="0"/>
                </a:lnTo>
                <a:lnTo>
                  <a:pt x="0" y="0"/>
                </a:lnTo>
                <a:close/>
              </a:path>
            </a:pathLst>
          </a:cu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0" name="AutoShape 9"/>
          <p:cNvSpPr>
            <a:spLocks noChangeArrowheads="1"/>
          </p:cNvSpPr>
          <p:nvPr/>
        </p:nvSpPr>
        <p:spPr bwMode="auto">
          <a:xfrm rot="5400000" flipV="1">
            <a:off x="7149306" y="3098007"/>
            <a:ext cx="2879725" cy="287338"/>
          </a:xfrm>
          <a:custGeom>
            <a:avLst/>
            <a:gdLst>
              <a:gd name="T0" fmla="*/ 2782801 w 21600"/>
              <a:gd name="T1" fmla="*/ 143669 h 21600"/>
              <a:gd name="T2" fmla="*/ 1439863 w 21600"/>
              <a:gd name="T3" fmla="*/ 287338 h 21600"/>
              <a:gd name="T4" fmla="*/ 96924 w 21600"/>
              <a:gd name="T5" fmla="*/ 143669 h 21600"/>
              <a:gd name="T6" fmla="*/ 1439863 w 21600"/>
              <a:gd name="T7" fmla="*/ 0 h 21600"/>
              <a:gd name="T8" fmla="*/ 0 60000 65536"/>
              <a:gd name="T9" fmla="*/ 0 60000 65536"/>
              <a:gd name="T10" fmla="*/ 0 60000 65536"/>
              <a:gd name="T11" fmla="*/ 0 60000 65536"/>
              <a:gd name="T12" fmla="*/ 2527 w 21600"/>
              <a:gd name="T13" fmla="*/ 2527 h 21600"/>
              <a:gd name="T14" fmla="*/ 19073 w 21600"/>
              <a:gd name="T15" fmla="*/ 19073 h 21600"/>
            </a:gdLst>
            <a:ahLst/>
            <a:cxnLst>
              <a:cxn ang="T8">
                <a:pos x="T0" y="T1"/>
              </a:cxn>
              <a:cxn ang="T9">
                <a:pos x="T2" y="T3"/>
              </a:cxn>
              <a:cxn ang="T10">
                <a:pos x="T4" y="T5"/>
              </a:cxn>
              <a:cxn ang="T11">
                <a:pos x="T6" y="T7"/>
              </a:cxn>
            </a:cxnLst>
            <a:rect l="T12" t="T13" r="T14" b="T15"/>
            <a:pathLst>
              <a:path w="21600" h="21600">
                <a:moveTo>
                  <a:pt x="0" y="0"/>
                </a:moveTo>
                <a:lnTo>
                  <a:pt x="1453" y="21600"/>
                </a:lnTo>
                <a:lnTo>
                  <a:pt x="20147" y="21600"/>
                </a:lnTo>
                <a:lnTo>
                  <a:pt x="21600" y="0"/>
                </a:lnTo>
                <a:lnTo>
                  <a:pt x="0" y="0"/>
                </a:lnTo>
                <a:close/>
              </a:path>
            </a:pathLst>
          </a:cu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1" name="AutoShape 11"/>
          <p:cNvSpPr>
            <a:spLocks noChangeArrowheads="1"/>
          </p:cNvSpPr>
          <p:nvPr/>
        </p:nvSpPr>
        <p:spPr bwMode="auto">
          <a:xfrm rot="-1800000" flipH="1" flipV="1">
            <a:off x="5691188" y="2251075"/>
            <a:ext cx="2879725" cy="287338"/>
          </a:xfrm>
          <a:custGeom>
            <a:avLst/>
            <a:gdLst>
              <a:gd name="T0" fmla="*/ 2782801 w 21600"/>
              <a:gd name="T1" fmla="*/ 143669 h 21600"/>
              <a:gd name="T2" fmla="*/ 1439863 w 21600"/>
              <a:gd name="T3" fmla="*/ 287338 h 21600"/>
              <a:gd name="T4" fmla="*/ 96924 w 21600"/>
              <a:gd name="T5" fmla="*/ 143669 h 21600"/>
              <a:gd name="T6" fmla="*/ 1439863 w 21600"/>
              <a:gd name="T7" fmla="*/ 0 h 21600"/>
              <a:gd name="T8" fmla="*/ 0 60000 65536"/>
              <a:gd name="T9" fmla="*/ 0 60000 65536"/>
              <a:gd name="T10" fmla="*/ 0 60000 65536"/>
              <a:gd name="T11" fmla="*/ 0 60000 65536"/>
              <a:gd name="T12" fmla="*/ 2527 w 21600"/>
              <a:gd name="T13" fmla="*/ 2527 h 21600"/>
              <a:gd name="T14" fmla="*/ 19073 w 21600"/>
              <a:gd name="T15" fmla="*/ 19073 h 21600"/>
            </a:gdLst>
            <a:ahLst/>
            <a:cxnLst>
              <a:cxn ang="T8">
                <a:pos x="T0" y="T1"/>
              </a:cxn>
              <a:cxn ang="T9">
                <a:pos x="T2" y="T3"/>
              </a:cxn>
              <a:cxn ang="T10">
                <a:pos x="T4" y="T5"/>
              </a:cxn>
              <a:cxn ang="T11">
                <a:pos x="T6" y="T7"/>
              </a:cxn>
            </a:cxnLst>
            <a:rect l="T12" t="T13" r="T14" b="T15"/>
            <a:pathLst>
              <a:path w="21600" h="21600">
                <a:moveTo>
                  <a:pt x="0" y="0"/>
                </a:moveTo>
                <a:lnTo>
                  <a:pt x="1453" y="21600"/>
                </a:lnTo>
                <a:lnTo>
                  <a:pt x="20147" y="21600"/>
                </a:lnTo>
                <a:lnTo>
                  <a:pt x="21600" y="0"/>
                </a:lnTo>
                <a:lnTo>
                  <a:pt x="0" y="0"/>
                </a:lnTo>
                <a:close/>
              </a:path>
            </a:pathLst>
          </a:cu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2" name="AutoShape 12"/>
          <p:cNvSpPr>
            <a:spLocks noChangeArrowheads="1"/>
          </p:cNvSpPr>
          <p:nvPr/>
        </p:nvSpPr>
        <p:spPr bwMode="auto">
          <a:xfrm rot="19800000" flipH="1">
            <a:off x="5837238" y="5376863"/>
            <a:ext cx="2879725" cy="287337"/>
          </a:xfrm>
          <a:custGeom>
            <a:avLst/>
            <a:gdLst>
              <a:gd name="T0" fmla="*/ 2782801 w 21600"/>
              <a:gd name="T1" fmla="*/ 143669 h 21600"/>
              <a:gd name="T2" fmla="*/ 1439863 w 21600"/>
              <a:gd name="T3" fmla="*/ 287337 h 21600"/>
              <a:gd name="T4" fmla="*/ 96924 w 21600"/>
              <a:gd name="T5" fmla="*/ 143669 h 21600"/>
              <a:gd name="T6" fmla="*/ 1439863 w 21600"/>
              <a:gd name="T7" fmla="*/ 0 h 21600"/>
              <a:gd name="T8" fmla="*/ 0 60000 65536"/>
              <a:gd name="T9" fmla="*/ 0 60000 65536"/>
              <a:gd name="T10" fmla="*/ 0 60000 65536"/>
              <a:gd name="T11" fmla="*/ 0 60000 65536"/>
              <a:gd name="T12" fmla="*/ 2527 w 21600"/>
              <a:gd name="T13" fmla="*/ 2527 h 21600"/>
              <a:gd name="T14" fmla="*/ 19073 w 21600"/>
              <a:gd name="T15" fmla="*/ 19073 h 21600"/>
            </a:gdLst>
            <a:ahLst/>
            <a:cxnLst>
              <a:cxn ang="T8">
                <a:pos x="T0" y="T1"/>
              </a:cxn>
              <a:cxn ang="T9">
                <a:pos x="T2" y="T3"/>
              </a:cxn>
              <a:cxn ang="T10">
                <a:pos x="T4" y="T5"/>
              </a:cxn>
              <a:cxn ang="T11">
                <a:pos x="T6" y="T7"/>
              </a:cxn>
            </a:cxnLst>
            <a:rect l="T12" t="T13" r="T14" b="T15"/>
            <a:pathLst>
              <a:path w="21600" h="21600">
                <a:moveTo>
                  <a:pt x="0" y="0"/>
                </a:moveTo>
                <a:lnTo>
                  <a:pt x="1453" y="21600"/>
                </a:lnTo>
                <a:lnTo>
                  <a:pt x="20147" y="21600"/>
                </a:lnTo>
                <a:lnTo>
                  <a:pt x="21600" y="0"/>
                </a:lnTo>
                <a:lnTo>
                  <a:pt x="0" y="0"/>
                </a:lnTo>
                <a:close/>
              </a:path>
            </a:pathLst>
          </a:cu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3" name="Rectangle 17"/>
          <p:cNvSpPr>
            <a:spLocks noGrp="1" noChangeArrowheads="1"/>
          </p:cNvSpPr>
          <p:nvPr>
            <p:ph type="title"/>
          </p:nvPr>
        </p:nvSpPr>
        <p:spPr/>
        <p:txBody>
          <a:bodyPr/>
          <a:lstStyle/>
          <a:p>
            <a:pPr eaLnBrk="1" hangingPunct="1"/>
            <a:r>
              <a:rPr lang="en-GB" altLang="en-US" smtClean="0"/>
              <a:t>Pyramid Box Templates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10"/>
          <p:cNvSpPr>
            <a:spLocks noChangeAspect="1" noChangeArrowheads="1"/>
          </p:cNvSpPr>
          <p:nvPr/>
        </p:nvSpPr>
        <p:spPr bwMode="auto">
          <a:xfrm rot="19800000" flipH="1">
            <a:off x="5138738" y="2622550"/>
            <a:ext cx="2879725" cy="2493963"/>
          </a:xfrm>
          <a:prstGeom prst="triangle">
            <a:avLst>
              <a:gd name="adj" fmla="val 50000"/>
            </a:avLst>
          </a:prstGeom>
          <a:solidFill>
            <a:srgbClr val="000066"/>
          </a:soli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123" name="Rectangle 11"/>
          <p:cNvSpPr>
            <a:spLocks noChangeArrowheads="1"/>
          </p:cNvSpPr>
          <p:nvPr/>
        </p:nvSpPr>
        <p:spPr bwMode="auto">
          <a:xfrm flipH="1">
            <a:off x="581025" y="1352550"/>
            <a:ext cx="2879725" cy="28797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124" name="AutoShape 17"/>
          <p:cNvSpPr>
            <a:spLocks noChangeAspect="1" noChangeArrowheads="1"/>
          </p:cNvSpPr>
          <p:nvPr/>
        </p:nvSpPr>
        <p:spPr bwMode="auto">
          <a:xfrm rot="-1800000" flipH="1" flipV="1">
            <a:off x="3890963" y="3343275"/>
            <a:ext cx="2879725" cy="2493963"/>
          </a:xfrm>
          <a:prstGeom prst="triangle">
            <a:avLst>
              <a:gd name="adj" fmla="val 50000"/>
            </a:avLst>
          </a:prstGeom>
          <a:solidFill>
            <a:srgbClr val="CC0000"/>
          </a:soli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125" name="AutoShape 18"/>
          <p:cNvSpPr>
            <a:spLocks noChangeAspect="1" noChangeArrowheads="1"/>
          </p:cNvSpPr>
          <p:nvPr/>
        </p:nvSpPr>
        <p:spPr bwMode="auto">
          <a:xfrm rot="5400000" flipH="1">
            <a:off x="3267869" y="1545431"/>
            <a:ext cx="2879725" cy="2493963"/>
          </a:xfrm>
          <a:prstGeom prst="triangle">
            <a:avLst>
              <a:gd name="adj" fmla="val 50000"/>
            </a:avLst>
          </a:prstGeom>
          <a:solidFill>
            <a:srgbClr val="000066"/>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126" name="AutoShape 19"/>
          <p:cNvSpPr>
            <a:spLocks noChangeAspect="1" noChangeArrowheads="1"/>
          </p:cNvSpPr>
          <p:nvPr/>
        </p:nvSpPr>
        <p:spPr bwMode="auto">
          <a:xfrm rot="1800000" flipH="1">
            <a:off x="6381750" y="1184275"/>
            <a:ext cx="2879725" cy="2493963"/>
          </a:xfrm>
          <a:prstGeom prst="triangle">
            <a:avLst>
              <a:gd name="adj" fmla="val 50000"/>
            </a:avLst>
          </a:prstGeom>
          <a:solidFill>
            <a:srgbClr val="CC0000"/>
          </a:soli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127" name="AutoShape 25"/>
          <p:cNvSpPr>
            <a:spLocks noChangeArrowheads="1"/>
          </p:cNvSpPr>
          <p:nvPr/>
        </p:nvSpPr>
        <p:spPr bwMode="auto">
          <a:xfrm rot="-1800000" flipH="1" flipV="1">
            <a:off x="5691188" y="1801813"/>
            <a:ext cx="2879725" cy="287337"/>
          </a:xfrm>
          <a:custGeom>
            <a:avLst/>
            <a:gdLst>
              <a:gd name="T0" fmla="*/ 2782801 w 21600"/>
              <a:gd name="T1" fmla="*/ 143669 h 21600"/>
              <a:gd name="T2" fmla="*/ 1439863 w 21600"/>
              <a:gd name="T3" fmla="*/ 287337 h 21600"/>
              <a:gd name="T4" fmla="*/ 96924 w 21600"/>
              <a:gd name="T5" fmla="*/ 143669 h 21600"/>
              <a:gd name="T6" fmla="*/ 1439863 w 21600"/>
              <a:gd name="T7" fmla="*/ 0 h 21600"/>
              <a:gd name="T8" fmla="*/ 0 60000 65536"/>
              <a:gd name="T9" fmla="*/ 0 60000 65536"/>
              <a:gd name="T10" fmla="*/ 0 60000 65536"/>
              <a:gd name="T11" fmla="*/ 0 60000 65536"/>
              <a:gd name="T12" fmla="*/ 2527 w 21600"/>
              <a:gd name="T13" fmla="*/ 2527 h 21600"/>
              <a:gd name="T14" fmla="*/ 19073 w 21600"/>
              <a:gd name="T15" fmla="*/ 19073 h 21600"/>
            </a:gdLst>
            <a:ahLst/>
            <a:cxnLst>
              <a:cxn ang="T8">
                <a:pos x="T0" y="T1"/>
              </a:cxn>
              <a:cxn ang="T9">
                <a:pos x="T2" y="T3"/>
              </a:cxn>
              <a:cxn ang="T10">
                <a:pos x="T4" y="T5"/>
              </a:cxn>
              <a:cxn ang="T11">
                <a:pos x="T6" y="T7"/>
              </a:cxn>
            </a:cxnLst>
            <a:rect l="T12" t="T13" r="T14" b="T15"/>
            <a:pathLst>
              <a:path w="21600" h="21600">
                <a:moveTo>
                  <a:pt x="0" y="0"/>
                </a:moveTo>
                <a:lnTo>
                  <a:pt x="1453" y="21600"/>
                </a:lnTo>
                <a:lnTo>
                  <a:pt x="20147" y="21600"/>
                </a:lnTo>
                <a:lnTo>
                  <a:pt x="21600" y="0"/>
                </a:lnTo>
                <a:lnTo>
                  <a:pt x="0" y="0"/>
                </a:lnTo>
                <a:close/>
              </a:path>
            </a:pathLst>
          </a:cu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128" name="AutoShape 28"/>
          <p:cNvSpPr>
            <a:spLocks noChangeArrowheads="1"/>
          </p:cNvSpPr>
          <p:nvPr/>
        </p:nvSpPr>
        <p:spPr bwMode="auto">
          <a:xfrm>
            <a:off x="3695700" y="2012950"/>
            <a:ext cx="373063" cy="304800"/>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129" name="AutoShape 29"/>
          <p:cNvSpPr>
            <a:spLocks noChangeArrowheads="1"/>
          </p:cNvSpPr>
          <p:nvPr/>
        </p:nvSpPr>
        <p:spPr bwMode="auto">
          <a:xfrm>
            <a:off x="3911600" y="2909888"/>
            <a:ext cx="457200" cy="373062"/>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130" name="AutoShape 30"/>
          <p:cNvSpPr>
            <a:spLocks noChangeArrowheads="1"/>
          </p:cNvSpPr>
          <p:nvPr/>
        </p:nvSpPr>
        <p:spPr bwMode="auto">
          <a:xfrm>
            <a:off x="4479925" y="2379663"/>
            <a:ext cx="269875" cy="220662"/>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131" name="AutoShape 31"/>
          <p:cNvSpPr>
            <a:spLocks noChangeArrowheads="1"/>
          </p:cNvSpPr>
          <p:nvPr/>
        </p:nvSpPr>
        <p:spPr bwMode="auto">
          <a:xfrm>
            <a:off x="3756025" y="2517775"/>
            <a:ext cx="296863" cy="204788"/>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080" name="AutoShape 32"/>
          <p:cNvSpPr>
            <a:spLocks noChangeArrowheads="1"/>
          </p:cNvSpPr>
          <p:nvPr/>
        </p:nvSpPr>
        <p:spPr bwMode="auto">
          <a:xfrm rot="5400000">
            <a:off x="4968082" y="2667794"/>
            <a:ext cx="381000" cy="350837"/>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2081" name="AutoShape 33"/>
          <p:cNvSpPr>
            <a:spLocks noChangeArrowheads="1"/>
          </p:cNvSpPr>
          <p:nvPr/>
        </p:nvSpPr>
        <p:spPr bwMode="auto">
          <a:xfrm rot="5400000">
            <a:off x="4295775" y="2751138"/>
            <a:ext cx="190500" cy="152400"/>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2082" name="AutoShape 34"/>
          <p:cNvSpPr>
            <a:spLocks noChangeArrowheads="1"/>
          </p:cNvSpPr>
          <p:nvPr/>
        </p:nvSpPr>
        <p:spPr bwMode="auto">
          <a:xfrm rot="5400000">
            <a:off x="4475163" y="2930525"/>
            <a:ext cx="190500" cy="152400"/>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2083" name="AutoShape 35"/>
          <p:cNvSpPr>
            <a:spLocks noChangeArrowheads="1"/>
          </p:cNvSpPr>
          <p:nvPr/>
        </p:nvSpPr>
        <p:spPr bwMode="auto">
          <a:xfrm rot="5400000">
            <a:off x="3786188" y="3559175"/>
            <a:ext cx="190500" cy="152400"/>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5136" name="AutoShape 36"/>
          <p:cNvSpPr>
            <a:spLocks noChangeArrowheads="1"/>
          </p:cNvSpPr>
          <p:nvPr/>
        </p:nvSpPr>
        <p:spPr bwMode="auto">
          <a:xfrm>
            <a:off x="4141788" y="3998913"/>
            <a:ext cx="373062" cy="304800"/>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137" name="AutoShape 37"/>
          <p:cNvSpPr>
            <a:spLocks noChangeArrowheads="1"/>
          </p:cNvSpPr>
          <p:nvPr/>
        </p:nvSpPr>
        <p:spPr bwMode="auto">
          <a:xfrm>
            <a:off x="4554538" y="4143375"/>
            <a:ext cx="457200" cy="373063"/>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138" name="AutoShape 38"/>
          <p:cNvSpPr>
            <a:spLocks noChangeArrowheads="1"/>
          </p:cNvSpPr>
          <p:nvPr/>
        </p:nvSpPr>
        <p:spPr bwMode="auto">
          <a:xfrm>
            <a:off x="4795838" y="3625850"/>
            <a:ext cx="269875" cy="220663"/>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139" name="AutoShape 39"/>
          <p:cNvSpPr>
            <a:spLocks noChangeArrowheads="1"/>
          </p:cNvSpPr>
          <p:nvPr/>
        </p:nvSpPr>
        <p:spPr bwMode="auto">
          <a:xfrm>
            <a:off x="5062538" y="4070350"/>
            <a:ext cx="296862" cy="204788"/>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088" name="AutoShape 40"/>
          <p:cNvSpPr>
            <a:spLocks noChangeArrowheads="1"/>
          </p:cNvSpPr>
          <p:nvPr/>
        </p:nvSpPr>
        <p:spPr bwMode="auto">
          <a:xfrm rot="5400000">
            <a:off x="5406232" y="3245644"/>
            <a:ext cx="381000" cy="350837"/>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2089" name="AutoShape 41"/>
          <p:cNvSpPr>
            <a:spLocks noChangeArrowheads="1"/>
          </p:cNvSpPr>
          <p:nvPr/>
        </p:nvSpPr>
        <p:spPr bwMode="auto">
          <a:xfrm rot="5400000">
            <a:off x="5557838" y="4965700"/>
            <a:ext cx="190500" cy="152400"/>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2090" name="AutoShape 42"/>
          <p:cNvSpPr>
            <a:spLocks noChangeArrowheads="1"/>
          </p:cNvSpPr>
          <p:nvPr/>
        </p:nvSpPr>
        <p:spPr bwMode="auto">
          <a:xfrm rot="5400000">
            <a:off x="5561013" y="4551363"/>
            <a:ext cx="190500" cy="152400"/>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2091" name="AutoShape 43"/>
          <p:cNvSpPr>
            <a:spLocks noChangeArrowheads="1"/>
          </p:cNvSpPr>
          <p:nvPr/>
        </p:nvSpPr>
        <p:spPr bwMode="auto">
          <a:xfrm rot="5400000">
            <a:off x="5084763" y="4738688"/>
            <a:ext cx="190500" cy="152400"/>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5144" name="AutoShape 44"/>
          <p:cNvSpPr>
            <a:spLocks noChangeArrowheads="1"/>
          </p:cNvSpPr>
          <p:nvPr/>
        </p:nvSpPr>
        <p:spPr bwMode="auto">
          <a:xfrm>
            <a:off x="7631113" y="1955800"/>
            <a:ext cx="373062" cy="304800"/>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145" name="AutoShape 45"/>
          <p:cNvSpPr>
            <a:spLocks noChangeArrowheads="1"/>
          </p:cNvSpPr>
          <p:nvPr/>
        </p:nvSpPr>
        <p:spPr bwMode="auto">
          <a:xfrm>
            <a:off x="7489825" y="3195638"/>
            <a:ext cx="457200" cy="373062"/>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146" name="AutoShape 46"/>
          <p:cNvSpPr>
            <a:spLocks noChangeArrowheads="1"/>
          </p:cNvSpPr>
          <p:nvPr/>
        </p:nvSpPr>
        <p:spPr bwMode="auto">
          <a:xfrm>
            <a:off x="7783513" y="2520950"/>
            <a:ext cx="269875" cy="220663"/>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147" name="AutoShape 47"/>
          <p:cNvSpPr>
            <a:spLocks noChangeArrowheads="1"/>
          </p:cNvSpPr>
          <p:nvPr/>
        </p:nvSpPr>
        <p:spPr bwMode="auto">
          <a:xfrm>
            <a:off x="7059613" y="2659063"/>
            <a:ext cx="296862" cy="204787"/>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096" name="AutoShape 48"/>
          <p:cNvSpPr>
            <a:spLocks noChangeArrowheads="1"/>
          </p:cNvSpPr>
          <p:nvPr/>
        </p:nvSpPr>
        <p:spPr bwMode="auto">
          <a:xfrm rot="5400000">
            <a:off x="6457157" y="2612231"/>
            <a:ext cx="381000" cy="350837"/>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2097" name="AutoShape 49"/>
          <p:cNvSpPr>
            <a:spLocks noChangeArrowheads="1"/>
          </p:cNvSpPr>
          <p:nvPr/>
        </p:nvSpPr>
        <p:spPr bwMode="auto">
          <a:xfrm rot="5400000">
            <a:off x="7599363" y="2892425"/>
            <a:ext cx="190500" cy="152400"/>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2098" name="AutoShape 50"/>
          <p:cNvSpPr>
            <a:spLocks noChangeArrowheads="1"/>
          </p:cNvSpPr>
          <p:nvPr/>
        </p:nvSpPr>
        <p:spPr bwMode="auto">
          <a:xfrm rot="5400000">
            <a:off x="8061325" y="3338513"/>
            <a:ext cx="190500" cy="152400"/>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2099" name="AutoShape 51"/>
          <p:cNvSpPr>
            <a:spLocks noChangeArrowheads="1"/>
          </p:cNvSpPr>
          <p:nvPr/>
        </p:nvSpPr>
        <p:spPr bwMode="auto">
          <a:xfrm rot="5400000">
            <a:off x="7089775" y="3700463"/>
            <a:ext cx="190500" cy="152400"/>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5152" name="AutoShape 52"/>
          <p:cNvSpPr>
            <a:spLocks noChangeArrowheads="1"/>
          </p:cNvSpPr>
          <p:nvPr/>
        </p:nvSpPr>
        <p:spPr bwMode="auto">
          <a:xfrm>
            <a:off x="6145213" y="3709988"/>
            <a:ext cx="373062" cy="304800"/>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153" name="AutoShape 53"/>
          <p:cNvSpPr>
            <a:spLocks noChangeArrowheads="1"/>
          </p:cNvSpPr>
          <p:nvPr/>
        </p:nvSpPr>
        <p:spPr bwMode="auto">
          <a:xfrm>
            <a:off x="6591300" y="4430713"/>
            <a:ext cx="457200" cy="373062"/>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154" name="AutoShape 54"/>
          <p:cNvSpPr>
            <a:spLocks noChangeArrowheads="1"/>
          </p:cNvSpPr>
          <p:nvPr/>
        </p:nvSpPr>
        <p:spPr bwMode="auto">
          <a:xfrm>
            <a:off x="7380288" y="4113213"/>
            <a:ext cx="269875" cy="220662"/>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155" name="AutoShape 55"/>
          <p:cNvSpPr>
            <a:spLocks noChangeArrowheads="1"/>
          </p:cNvSpPr>
          <p:nvPr/>
        </p:nvSpPr>
        <p:spPr bwMode="auto">
          <a:xfrm>
            <a:off x="6176963" y="4389438"/>
            <a:ext cx="296862" cy="204787"/>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104" name="AutoShape 56"/>
          <p:cNvSpPr>
            <a:spLocks noChangeArrowheads="1"/>
          </p:cNvSpPr>
          <p:nvPr/>
        </p:nvSpPr>
        <p:spPr bwMode="auto">
          <a:xfrm rot="5400000">
            <a:off x="6146007" y="3198019"/>
            <a:ext cx="381000" cy="350837"/>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2105" name="AutoShape 57"/>
          <p:cNvSpPr>
            <a:spLocks noChangeArrowheads="1"/>
          </p:cNvSpPr>
          <p:nvPr/>
        </p:nvSpPr>
        <p:spPr bwMode="auto">
          <a:xfrm rot="5400000">
            <a:off x="6648450" y="3814763"/>
            <a:ext cx="190500" cy="152400"/>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2106" name="AutoShape 58"/>
          <p:cNvSpPr>
            <a:spLocks noChangeArrowheads="1"/>
          </p:cNvSpPr>
          <p:nvPr/>
        </p:nvSpPr>
        <p:spPr bwMode="auto">
          <a:xfrm rot="5400000">
            <a:off x="7191375" y="4511675"/>
            <a:ext cx="190500" cy="152400"/>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2107" name="AutoShape 59"/>
          <p:cNvSpPr>
            <a:spLocks noChangeArrowheads="1"/>
          </p:cNvSpPr>
          <p:nvPr/>
        </p:nvSpPr>
        <p:spPr bwMode="auto">
          <a:xfrm rot="5400000">
            <a:off x="6267450" y="5064125"/>
            <a:ext cx="190500" cy="152400"/>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5160" name="AutoShape 60"/>
          <p:cNvSpPr>
            <a:spLocks noChangeArrowheads="1"/>
          </p:cNvSpPr>
          <p:nvPr/>
        </p:nvSpPr>
        <p:spPr bwMode="auto">
          <a:xfrm rot="1800000">
            <a:off x="3203575" y="4940300"/>
            <a:ext cx="2879725" cy="287338"/>
          </a:xfrm>
          <a:custGeom>
            <a:avLst/>
            <a:gdLst>
              <a:gd name="T0" fmla="*/ 2782801 w 21600"/>
              <a:gd name="T1" fmla="*/ 143669 h 21600"/>
              <a:gd name="T2" fmla="*/ 1439863 w 21600"/>
              <a:gd name="T3" fmla="*/ 287338 h 21600"/>
              <a:gd name="T4" fmla="*/ 96924 w 21600"/>
              <a:gd name="T5" fmla="*/ 143669 h 21600"/>
              <a:gd name="T6" fmla="*/ 1439863 w 21600"/>
              <a:gd name="T7" fmla="*/ 0 h 21600"/>
              <a:gd name="T8" fmla="*/ 0 60000 65536"/>
              <a:gd name="T9" fmla="*/ 0 60000 65536"/>
              <a:gd name="T10" fmla="*/ 0 60000 65536"/>
              <a:gd name="T11" fmla="*/ 0 60000 65536"/>
              <a:gd name="T12" fmla="*/ 2527 w 21600"/>
              <a:gd name="T13" fmla="*/ 2527 h 21600"/>
              <a:gd name="T14" fmla="*/ 19073 w 21600"/>
              <a:gd name="T15" fmla="*/ 19073 h 21600"/>
            </a:gdLst>
            <a:ahLst/>
            <a:cxnLst>
              <a:cxn ang="T8">
                <a:pos x="T0" y="T1"/>
              </a:cxn>
              <a:cxn ang="T9">
                <a:pos x="T2" y="T3"/>
              </a:cxn>
              <a:cxn ang="T10">
                <a:pos x="T4" y="T5"/>
              </a:cxn>
              <a:cxn ang="T11">
                <a:pos x="T6" y="T7"/>
              </a:cxn>
            </a:cxnLst>
            <a:rect l="T12" t="T13" r="T14" b="T15"/>
            <a:pathLst>
              <a:path w="21600" h="21600">
                <a:moveTo>
                  <a:pt x="0" y="0"/>
                </a:moveTo>
                <a:lnTo>
                  <a:pt x="1453" y="21600"/>
                </a:lnTo>
                <a:lnTo>
                  <a:pt x="20147" y="21600"/>
                </a:lnTo>
                <a:lnTo>
                  <a:pt x="21600" y="0"/>
                </a:lnTo>
                <a:lnTo>
                  <a:pt x="0" y="0"/>
                </a:lnTo>
                <a:close/>
              </a:path>
            </a:pathLst>
          </a:cu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161" name="AutoShape 61"/>
          <p:cNvSpPr>
            <a:spLocks noChangeArrowheads="1"/>
          </p:cNvSpPr>
          <p:nvPr/>
        </p:nvSpPr>
        <p:spPr bwMode="auto">
          <a:xfrm rot="5400000" flipV="1">
            <a:off x="7149306" y="2648744"/>
            <a:ext cx="2879725" cy="287338"/>
          </a:xfrm>
          <a:custGeom>
            <a:avLst/>
            <a:gdLst>
              <a:gd name="T0" fmla="*/ 2782801 w 21600"/>
              <a:gd name="T1" fmla="*/ 143669 h 21600"/>
              <a:gd name="T2" fmla="*/ 1439863 w 21600"/>
              <a:gd name="T3" fmla="*/ 287338 h 21600"/>
              <a:gd name="T4" fmla="*/ 96924 w 21600"/>
              <a:gd name="T5" fmla="*/ 143669 h 21600"/>
              <a:gd name="T6" fmla="*/ 1439863 w 21600"/>
              <a:gd name="T7" fmla="*/ 0 h 21600"/>
              <a:gd name="T8" fmla="*/ 0 60000 65536"/>
              <a:gd name="T9" fmla="*/ 0 60000 65536"/>
              <a:gd name="T10" fmla="*/ 0 60000 65536"/>
              <a:gd name="T11" fmla="*/ 0 60000 65536"/>
              <a:gd name="T12" fmla="*/ 2527 w 21600"/>
              <a:gd name="T13" fmla="*/ 2527 h 21600"/>
              <a:gd name="T14" fmla="*/ 19073 w 21600"/>
              <a:gd name="T15" fmla="*/ 19073 h 21600"/>
            </a:gdLst>
            <a:ahLst/>
            <a:cxnLst>
              <a:cxn ang="T8">
                <a:pos x="T0" y="T1"/>
              </a:cxn>
              <a:cxn ang="T9">
                <a:pos x="T2" y="T3"/>
              </a:cxn>
              <a:cxn ang="T10">
                <a:pos x="T4" y="T5"/>
              </a:cxn>
              <a:cxn ang="T11">
                <a:pos x="T6" y="T7"/>
              </a:cxn>
            </a:cxnLst>
            <a:rect l="T12" t="T13" r="T14" b="T15"/>
            <a:pathLst>
              <a:path w="21600" h="21600">
                <a:moveTo>
                  <a:pt x="0" y="0"/>
                </a:moveTo>
                <a:lnTo>
                  <a:pt x="1453" y="21600"/>
                </a:lnTo>
                <a:lnTo>
                  <a:pt x="20147" y="21600"/>
                </a:lnTo>
                <a:lnTo>
                  <a:pt x="21600" y="0"/>
                </a:lnTo>
                <a:lnTo>
                  <a:pt x="0" y="0"/>
                </a:lnTo>
                <a:close/>
              </a:path>
            </a:pathLst>
          </a:cu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162" name="AutoShape 62"/>
          <p:cNvSpPr>
            <a:spLocks noChangeArrowheads="1"/>
          </p:cNvSpPr>
          <p:nvPr/>
        </p:nvSpPr>
        <p:spPr bwMode="auto">
          <a:xfrm rot="19800000" flipH="1">
            <a:off x="5837238" y="4927600"/>
            <a:ext cx="2879725" cy="287338"/>
          </a:xfrm>
          <a:custGeom>
            <a:avLst/>
            <a:gdLst>
              <a:gd name="T0" fmla="*/ 2782801 w 21600"/>
              <a:gd name="T1" fmla="*/ 143669 h 21600"/>
              <a:gd name="T2" fmla="*/ 1439863 w 21600"/>
              <a:gd name="T3" fmla="*/ 287338 h 21600"/>
              <a:gd name="T4" fmla="*/ 96924 w 21600"/>
              <a:gd name="T5" fmla="*/ 143669 h 21600"/>
              <a:gd name="T6" fmla="*/ 1439863 w 21600"/>
              <a:gd name="T7" fmla="*/ 0 h 21600"/>
              <a:gd name="T8" fmla="*/ 0 60000 65536"/>
              <a:gd name="T9" fmla="*/ 0 60000 65536"/>
              <a:gd name="T10" fmla="*/ 0 60000 65536"/>
              <a:gd name="T11" fmla="*/ 0 60000 65536"/>
              <a:gd name="T12" fmla="*/ 2527 w 21600"/>
              <a:gd name="T13" fmla="*/ 2527 h 21600"/>
              <a:gd name="T14" fmla="*/ 19073 w 21600"/>
              <a:gd name="T15" fmla="*/ 19073 h 21600"/>
            </a:gdLst>
            <a:ahLst/>
            <a:cxnLst>
              <a:cxn ang="T8">
                <a:pos x="T0" y="T1"/>
              </a:cxn>
              <a:cxn ang="T9">
                <a:pos x="T2" y="T3"/>
              </a:cxn>
              <a:cxn ang="T10">
                <a:pos x="T4" y="T5"/>
              </a:cxn>
              <a:cxn ang="T11">
                <a:pos x="T6" y="T7"/>
              </a:cxn>
            </a:cxnLst>
            <a:rect l="T12" t="T13" r="T14" b="T15"/>
            <a:pathLst>
              <a:path w="21600" h="21600">
                <a:moveTo>
                  <a:pt x="0" y="0"/>
                </a:moveTo>
                <a:lnTo>
                  <a:pt x="1453" y="21600"/>
                </a:lnTo>
                <a:lnTo>
                  <a:pt x="20147" y="21600"/>
                </a:lnTo>
                <a:lnTo>
                  <a:pt x="21600" y="0"/>
                </a:lnTo>
                <a:lnTo>
                  <a:pt x="0" y="0"/>
                </a:lnTo>
                <a:close/>
              </a:path>
            </a:pathLst>
          </a:cu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62"/>
          <p:cNvGrpSpPr>
            <a:grpSpLocks/>
          </p:cNvGrpSpPr>
          <p:nvPr/>
        </p:nvGrpSpPr>
        <p:grpSpPr bwMode="auto">
          <a:xfrm rot="2700000">
            <a:off x="-815975" y="-850900"/>
            <a:ext cx="8683625" cy="8683625"/>
            <a:chOff x="98" y="-832"/>
            <a:chExt cx="5470" cy="5470"/>
          </a:xfrm>
        </p:grpSpPr>
        <p:sp>
          <p:nvSpPr>
            <p:cNvPr id="7172" name="Rectangle 3"/>
            <p:cNvSpPr>
              <a:spLocks noChangeArrowheads="1"/>
            </p:cNvSpPr>
            <p:nvPr/>
          </p:nvSpPr>
          <p:spPr bwMode="auto">
            <a:xfrm flipH="1">
              <a:off x="1926" y="996"/>
              <a:ext cx="1814" cy="1814"/>
            </a:xfrm>
            <a:prstGeom prst="rect">
              <a:avLst/>
            </a:prstGeom>
            <a:solidFill>
              <a:schemeClr val="bg1"/>
            </a:soli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nvGrpSpPr>
            <p:cNvPr id="7173" name="Group 52"/>
            <p:cNvGrpSpPr>
              <a:grpSpLocks/>
            </p:cNvGrpSpPr>
            <p:nvPr/>
          </p:nvGrpSpPr>
          <p:grpSpPr bwMode="auto">
            <a:xfrm>
              <a:off x="3740" y="996"/>
              <a:ext cx="1828" cy="1814"/>
              <a:chOff x="3740" y="996"/>
              <a:chExt cx="1828" cy="1814"/>
            </a:xfrm>
          </p:grpSpPr>
          <p:sp>
            <p:nvSpPr>
              <p:cNvPr id="7183" name="AutoShape 5"/>
              <p:cNvSpPr>
                <a:spLocks noChangeAspect="1" noChangeArrowheads="1"/>
              </p:cNvSpPr>
              <p:nvPr/>
            </p:nvSpPr>
            <p:spPr bwMode="auto">
              <a:xfrm rot="5400000" flipH="1">
                <a:off x="3747" y="989"/>
                <a:ext cx="1814" cy="1828"/>
              </a:xfrm>
              <a:prstGeom prst="triangle">
                <a:avLst>
                  <a:gd name="adj" fmla="val 50000"/>
                </a:avLst>
              </a:prstGeom>
              <a:solidFill>
                <a:schemeClr val="bg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7184" name="Oval 51"/>
              <p:cNvSpPr>
                <a:spLocks noChangeArrowheads="1"/>
              </p:cNvSpPr>
              <p:nvPr/>
            </p:nvSpPr>
            <p:spPr bwMode="auto">
              <a:xfrm>
                <a:off x="5184" y="1824"/>
                <a:ext cx="159" cy="159"/>
              </a:xfrm>
              <a:prstGeom prst="ellipse">
                <a:avLst/>
              </a:prstGeom>
              <a:solidFill>
                <a:schemeClr val="bg1"/>
              </a:solidFill>
              <a:ln w="952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7174" name="Group 53"/>
            <p:cNvGrpSpPr>
              <a:grpSpLocks/>
            </p:cNvGrpSpPr>
            <p:nvPr/>
          </p:nvGrpSpPr>
          <p:grpSpPr bwMode="auto">
            <a:xfrm rot="-5400000">
              <a:off x="1919" y="-825"/>
              <a:ext cx="1828" cy="1814"/>
              <a:chOff x="3740" y="996"/>
              <a:chExt cx="1828" cy="1814"/>
            </a:xfrm>
          </p:grpSpPr>
          <p:sp>
            <p:nvSpPr>
              <p:cNvPr id="7181" name="AutoShape 54"/>
              <p:cNvSpPr>
                <a:spLocks noChangeAspect="1" noChangeArrowheads="1"/>
              </p:cNvSpPr>
              <p:nvPr/>
            </p:nvSpPr>
            <p:spPr bwMode="auto">
              <a:xfrm rot="5400000" flipH="1">
                <a:off x="3747" y="989"/>
                <a:ext cx="1814" cy="1828"/>
              </a:xfrm>
              <a:prstGeom prst="triangle">
                <a:avLst>
                  <a:gd name="adj" fmla="val 50000"/>
                </a:avLst>
              </a:prstGeom>
              <a:solidFill>
                <a:schemeClr val="bg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7182" name="Oval 55"/>
              <p:cNvSpPr>
                <a:spLocks noChangeArrowheads="1"/>
              </p:cNvSpPr>
              <p:nvPr/>
            </p:nvSpPr>
            <p:spPr bwMode="auto">
              <a:xfrm>
                <a:off x="5184" y="1824"/>
                <a:ext cx="159" cy="159"/>
              </a:xfrm>
              <a:prstGeom prst="ellipse">
                <a:avLst/>
              </a:prstGeom>
              <a:solidFill>
                <a:schemeClr val="bg1"/>
              </a:solidFill>
              <a:ln w="952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7175" name="Group 56"/>
            <p:cNvGrpSpPr>
              <a:grpSpLocks/>
            </p:cNvGrpSpPr>
            <p:nvPr/>
          </p:nvGrpSpPr>
          <p:grpSpPr bwMode="auto">
            <a:xfrm rot="5400000">
              <a:off x="1919" y="2817"/>
              <a:ext cx="1828" cy="1814"/>
              <a:chOff x="3740" y="996"/>
              <a:chExt cx="1828" cy="1814"/>
            </a:xfrm>
          </p:grpSpPr>
          <p:sp>
            <p:nvSpPr>
              <p:cNvPr id="7179" name="AutoShape 57"/>
              <p:cNvSpPr>
                <a:spLocks noChangeAspect="1" noChangeArrowheads="1"/>
              </p:cNvSpPr>
              <p:nvPr/>
            </p:nvSpPr>
            <p:spPr bwMode="auto">
              <a:xfrm rot="5400000" flipH="1">
                <a:off x="3747" y="989"/>
                <a:ext cx="1814" cy="1828"/>
              </a:xfrm>
              <a:prstGeom prst="triangle">
                <a:avLst>
                  <a:gd name="adj" fmla="val 50000"/>
                </a:avLst>
              </a:prstGeom>
              <a:solidFill>
                <a:schemeClr val="bg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7180" name="Oval 58"/>
              <p:cNvSpPr>
                <a:spLocks noChangeArrowheads="1"/>
              </p:cNvSpPr>
              <p:nvPr/>
            </p:nvSpPr>
            <p:spPr bwMode="auto">
              <a:xfrm>
                <a:off x="5184" y="1824"/>
                <a:ext cx="159" cy="159"/>
              </a:xfrm>
              <a:prstGeom prst="ellipse">
                <a:avLst/>
              </a:prstGeom>
              <a:solidFill>
                <a:schemeClr val="bg1"/>
              </a:solidFill>
              <a:ln w="952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7176" name="Group 59"/>
            <p:cNvGrpSpPr>
              <a:grpSpLocks/>
            </p:cNvGrpSpPr>
            <p:nvPr/>
          </p:nvGrpSpPr>
          <p:grpSpPr bwMode="auto">
            <a:xfrm flipH="1">
              <a:off x="98" y="996"/>
              <a:ext cx="1828" cy="1814"/>
              <a:chOff x="3740" y="996"/>
              <a:chExt cx="1828" cy="1814"/>
            </a:xfrm>
          </p:grpSpPr>
          <p:sp>
            <p:nvSpPr>
              <p:cNvPr id="7177" name="AutoShape 60"/>
              <p:cNvSpPr>
                <a:spLocks noChangeAspect="1" noChangeArrowheads="1"/>
              </p:cNvSpPr>
              <p:nvPr/>
            </p:nvSpPr>
            <p:spPr bwMode="auto">
              <a:xfrm rot="5400000" flipH="1">
                <a:off x="3747" y="989"/>
                <a:ext cx="1814" cy="1828"/>
              </a:xfrm>
              <a:prstGeom prst="triangle">
                <a:avLst>
                  <a:gd name="adj" fmla="val 50000"/>
                </a:avLst>
              </a:prstGeom>
              <a:solidFill>
                <a:schemeClr val="bg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7178" name="Oval 61"/>
              <p:cNvSpPr>
                <a:spLocks noChangeArrowheads="1"/>
              </p:cNvSpPr>
              <p:nvPr/>
            </p:nvSpPr>
            <p:spPr bwMode="auto">
              <a:xfrm>
                <a:off x="5184" y="1824"/>
                <a:ext cx="159" cy="159"/>
              </a:xfrm>
              <a:prstGeom prst="ellipse">
                <a:avLst/>
              </a:prstGeom>
              <a:solidFill>
                <a:schemeClr val="bg1"/>
              </a:solidFill>
              <a:ln w="952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sp>
        <p:nvSpPr>
          <p:cNvPr id="7171" name="Text Box 63"/>
          <p:cNvSpPr txBox="1">
            <a:spLocks noChangeArrowheads="1"/>
          </p:cNvSpPr>
          <p:nvPr/>
        </p:nvSpPr>
        <p:spPr bwMode="auto">
          <a:xfrm>
            <a:off x="6380163" y="2646363"/>
            <a:ext cx="2100262"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a:t>Fold up all the corners and tie together with ribbon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ChangeArrowheads="1"/>
          </p:cNvSpPr>
          <p:nvPr/>
        </p:nvSpPr>
        <p:spPr bwMode="auto">
          <a:xfrm rot="2700000" flipH="1">
            <a:off x="2085975" y="2051050"/>
            <a:ext cx="2879725" cy="2879725"/>
          </a:xfrm>
          <a:prstGeom prst="rect">
            <a:avLst/>
          </a:prstGeom>
          <a:solidFill>
            <a:schemeClr val="bg1"/>
          </a:solidFill>
          <a:ln>
            <a:noFill/>
          </a:ln>
          <a:effectLst/>
          <a:extLst>
            <a:ext uri="{91240B29-F687-4F45-9708-019B960494DF}">
              <a14:hiddenLine xmlns:a14="http://schemas.microsoft.com/office/drawing/2010/main" w="9525"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nvGrpSpPr>
          <p:cNvPr id="9219" name="Group 4"/>
          <p:cNvGrpSpPr>
            <a:grpSpLocks/>
          </p:cNvGrpSpPr>
          <p:nvPr/>
        </p:nvGrpSpPr>
        <p:grpSpPr bwMode="auto">
          <a:xfrm rot="2700000">
            <a:off x="4117976" y="4094162"/>
            <a:ext cx="2901950" cy="2879725"/>
            <a:chOff x="3740" y="996"/>
            <a:chExt cx="1828" cy="1814"/>
          </a:xfrm>
        </p:grpSpPr>
        <p:sp>
          <p:nvSpPr>
            <p:cNvPr id="9265" name="AutoShape 5"/>
            <p:cNvSpPr>
              <a:spLocks noChangeAspect="1" noChangeArrowheads="1"/>
            </p:cNvSpPr>
            <p:nvPr/>
          </p:nvSpPr>
          <p:spPr bwMode="auto">
            <a:xfrm rot="5400000" flipH="1">
              <a:off x="3747" y="989"/>
              <a:ext cx="1814" cy="1828"/>
            </a:xfrm>
            <a:prstGeom prst="triangle">
              <a:avLst>
                <a:gd name="adj" fmla="val 50000"/>
              </a:avLst>
            </a:prstGeom>
            <a:solidFill>
              <a:srgbClr val="000066"/>
            </a:solidFill>
            <a:ln>
              <a:noFill/>
            </a:ln>
            <a:effectLst/>
            <a:extLst>
              <a:ext uri="{91240B29-F687-4F45-9708-019B960494DF}">
                <a14:hiddenLine xmlns:a14="http://schemas.microsoft.com/office/drawing/2010/main" w="9525"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266" name="Oval 6"/>
            <p:cNvSpPr>
              <a:spLocks noChangeArrowheads="1"/>
            </p:cNvSpPr>
            <p:nvPr/>
          </p:nvSpPr>
          <p:spPr bwMode="auto">
            <a:xfrm>
              <a:off x="5184" y="1824"/>
              <a:ext cx="159" cy="159"/>
            </a:xfrm>
            <a:prstGeom prst="ellipse">
              <a:avLst/>
            </a:prstGeom>
            <a:solidFill>
              <a:schemeClr val="bg1"/>
            </a:solidFill>
            <a:ln>
              <a:noFill/>
            </a:ln>
            <a:effectLst/>
            <a:extLst>
              <a:ext uri="{91240B29-F687-4F45-9708-019B960494DF}">
                <a14:hiddenLine xmlns:a14="http://schemas.microsoft.com/office/drawing/2010/main" w="9525" algn="ctr">
                  <a:solidFill>
                    <a:schemeClr val="bg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9220" name="Group 7"/>
          <p:cNvGrpSpPr>
            <a:grpSpLocks/>
          </p:cNvGrpSpPr>
          <p:nvPr/>
        </p:nvGrpSpPr>
        <p:grpSpPr bwMode="auto">
          <a:xfrm rot="-2700000">
            <a:off x="4117975" y="6350"/>
            <a:ext cx="2901950" cy="2879725"/>
            <a:chOff x="3740" y="996"/>
            <a:chExt cx="1828" cy="1814"/>
          </a:xfrm>
        </p:grpSpPr>
        <p:sp>
          <p:nvSpPr>
            <p:cNvPr id="9263" name="AutoShape 8"/>
            <p:cNvSpPr>
              <a:spLocks noChangeAspect="1" noChangeArrowheads="1"/>
            </p:cNvSpPr>
            <p:nvPr/>
          </p:nvSpPr>
          <p:spPr bwMode="auto">
            <a:xfrm rot="5400000" flipH="1">
              <a:off x="3747" y="989"/>
              <a:ext cx="1814" cy="1828"/>
            </a:xfrm>
            <a:prstGeom prst="triangle">
              <a:avLst>
                <a:gd name="adj" fmla="val 50000"/>
              </a:avLst>
            </a:prstGeom>
            <a:solidFill>
              <a:srgbClr val="CC0000"/>
            </a:solidFill>
            <a:ln>
              <a:noFill/>
            </a:ln>
            <a:effectLst/>
            <a:extLst>
              <a:ext uri="{91240B29-F687-4F45-9708-019B960494DF}">
                <a14:hiddenLine xmlns:a14="http://schemas.microsoft.com/office/drawing/2010/main" w="9525"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264" name="Oval 9"/>
            <p:cNvSpPr>
              <a:spLocks noChangeArrowheads="1"/>
            </p:cNvSpPr>
            <p:nvPr/>
          </p:nvSpPr>
          <p:spPr bwMode="auto">
            <a:xfrm>
              <a:off x="5184" y="1824"/>
              <a:ext cx="159" cy="159"/>
            </a:xfrm>
            <a:prstGeom prst="ellipse">
              <a:avLst/>
            </a:prstGeom>
            <a:solidFill>
              <a:schemeClr val="bg1"/>
            </a:solidFill>
            <a:ln>
              <a:noFill/>
            </a:ln>
            <a:effectLst/>
            <a:extLst>
              <a:ext uri="{91240B29-F687-4F45-9708-019B960494DF}">
                <a14:hiddenLine xmlns:a14="http://schemas.microsoft.com/office/drawing/2010/main" w="9525" algn="ctr">
                  <a:solidFill>
                    <a:schemeClr val="bg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9221" name="Group 10"/>
          <p:cNvGrpSpPr>
            <a:grpSpLocks/>
          </p:cNvGrpSpPr>
          <p:nvPr/>
        </p:nvGrpSpPr>
        <p:grpSpPr bwMode="auto">
          <a:xfrm rot="8100000">
            <a:off x="30163" y="4094163"/>
            <a:ext cx="2901950" cy="2879725"/>
            <a:chOff x="3740" y="996"/>
            <a:chExt cx="1828" cy="1814"/>
          </a:xfrm>
        </p:grpSpPr>
        <p:sp>
          <p:nvSpPr>
            <p:cNvPr id="9261" name="AutoShape 11"/>
            <p:cNvSpPr>
              <a:spLocks noChangeAspect="1" noChangeArrowheads="1"/>
            </p:cNvSpPr>
            <p:nvPr/>
          </p:nvSpPr>
          <p:spPr bwMode="auto">
            <a:xfrm rot="5400000" flipH="1">
              <a:off x="3747" y="989"/>
              <a:ext cx="1814" cy="1828"/>
            </a:xfrm>
            <a:prstGeom prst="triangle">
              <a:avLst>
                <a:gd name="adj" fmla="val 50000"/>
              </a:avLst>
            </a:prstGeom>
            <a:solidFill>
              <a:srgbClr val="CC0000"/>
            </a:solidFill>
            <a:ln>
              <a:noFill/>
            </a:ln>
            <a:effectLst/>
            <a:extLst>
              <a:ext uri="{91240B29-F687-4F45-9708-019B960494DF}">
                <a14:hiddenLine xmlns:a14="http://schemas.microsoft.com/office/drawing/2010/main" w="9525"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262" name="Oval 12"/>
            <p:cNvSpPr>
              <a:spLocks noChangeArrowheads="1"/>
            </p:cNvSpPr>
            <p:nvPr/>
          </p:nvSpPr>
          <p:spPr bwMode="auto">
            <a:xfrm>
              <a:off x="5184" y="1824"/>
              <a:ext cx="159" cy="159"/>
            </a:xfrm>
            <a:prstGeom prst="ellipse">
              <a:avLst/>
            </a:prstGeom>
            <a:solidFill>
              <a:schemeClr val="bg1"/>
            </a:solidFill>
            <a:ln>
              <a:noFill/>
            </a:ln>
            <a:effectLst/>
            <a:extLst>
              <a:ext uri="{91240B29-F687-4F45-9708-019B960494DF}">
                <a14:hiddenLine xmlns:a14="http://schemas.microsoft.com/office/drawing/2010/main" w="9525" algn="ctr">
                  <a:solidFill>
                    <a:schemeClr val="bg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9222" name="Group 13"/>
          <p:cNvGrpSpPr>
            <a:grpSpLocks/>
          </p:cNvGrpSpPr>
          <p:nvPr/>
        </p:nvGrpSpPr>
        <p:grpSpPr bwMode="auto">
          <a:xfrm rot="2700000" flipH="1">
            <a:off x="30163" y="6350"/>
            <a:ext cx="2901950" cy="2879725"/>
            <a:chOff x="3740" y="996"/>
            <a:chExt cx="1828" cy="1814"/>
          </a:xfrm>
        </p:grpSpPr>
        <p:sp>
          <p:nvSpPr>
            <p:cNvPr id="9259" name="AutoShape 14"/>
            <p:cNvSpPr>
              <a:spLocks noChangeAspect="1" noChangeArrowheads="1"/>
            </p:cNvSpPr>
            <p:nvPr/>
          </p:nvSpPr>
          <p:spPr bwMode="auto">
            <a:xfrm rot="5400000" flipH="1">
              <a:off x="3747" y="989"/>
              <a:ext cx="1814" cy="1828"/>
            </a:xfrm>
            <a:prstGeom prst="triangle">
              <a:avLst>
                <a:gd name="adj" fmla="val 50000"/>
              </a:avLst>
            </a:prstGeom>
            <a:solidFill>
              <a:srgbClr val="000066"/>
            </a:solidFill>
            <a:ln>
              <a:noFill/>
            </a:ln>
            <a:effectLst/>
            <a:extLst>
              <a:ext uri="{91240B29-F687-4F45-9708-019B960494DF}">
                <a14:hiddenLine xmlns:a14="http://schemas.microsoft.com/office/drawing/2010/main" w="9525"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260" name="Oval 15"/>
            <p:cNvSpPr>
              <a:spLocks noChangeArrowheads="1"/>
            </p:cNvSpPr>
            <p:nvPr/>
          </p:nvSpPr>
          <p:spPr bwMode="auto">
            <a:xfrm>
              <a:off x="5184" y="1824"/>
              <a:ext cx="159" cy="159"/>
            </a:xfrm>
            <a:prstGeom prst="ellipse">
              <a:avLst/>
            </a:prstGeom>
            <a:solidFill>
              <a:schemeClr val="bg1"/>
            </a:solidFill>
            <a:ln>
              <a:noFill/>
            </a:ln>
            <a:effectLst/>
            <a:extLst>
              <a:ext uri="{91240B29-F687-4F45-9708-019B960494DF}">
                <a14:hiddenLine xmlns:a14="http://schemas.microsoft.com/office/drawing/2010/main" w="9525" algn="ctr">
                  <a:solidFill>
                    <a:schemeClr val="bg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9223" name="Text Box 16"/>
          <p:cNvSpPr txBox="1">
            <a:spLocks noChangeArrowheads="1"/>
          </p:cNvSpPr>
          <p:nvPr/>
        </p:nvSpPr>
        <p:spPr bwMode="auto">
          <a:xfrm>
            <a:off x="6380163" y="2646363"/>
            <a:ext cx="2100262"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a:t>Fold up all the corners, poke ribbon through the holes and tie together</a:t>
            </a:r>
          </a:p>
        </p:txBody>
      </p:sp>
      <p:sp>
        <p:nvSpPr>
          <p:cNvPr id="9224" name="AutoShape 17"/>
          <p:cNvSpPr>
            <a:spLocks noChangeArrowheads="1"/>
          </p:cNvSpPr>
          <p:nvPr/>
        </p:nvSpPr>
        <p:spPr bwMode="auto">
          <a:xfrm rot="2700000">
            <a:off x="5269706" y="4145757"/>
            <a:ext cx="373063" cy="304800"/>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225" name="AutoShape 18"/>
          <p:cNvSpPr>
            <a:spLocks noChangeArrowheads="1"/>
          </p:cNvSpPr>
          <p:nvPr/>
        </p:nvSpPr>
        <p:spPr bwMode="auto">
          <a:xfrm rot="2700000">
            <a:off x="4749007" y="4952206"/>
            <a:ext cx="457200" cy="373063"/>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226" name="AutoShape 19"/>
          <p:cNvSpPr>
            <a:spLocks noChangeArrowheads="1"/>
          </p:cNvSpPr>
          <p:nvPr/>
        </p:nvSpPr>
        <p:spPr bwMode="auto">
          <a:xfrm rot="2700000">
            <a:off x="5606256" y="4936332"/>
            <a:ext cx="269875" cy="220662"/>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227" name="AutoShape 20"/>
          <p:cNvSpPr>
            <a:spLocks noChangeArrowheads="1"/>
          </p:cNvSpPr>
          <p:nvPr/>
        </p:nvSpPr>
        <p:spPr bwMode="auto">
          <a:xfrm rot="2700000">
            <a:off x="5000626" y="4533900"/>
            <a:ext cx="296862" cy="204787"/>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0501" name="AutoShape 21"/>
          <p:cNvSpPr>
            <a:spLocks noChangeArrowheads="1"/>
          </p:cNvSpPr>
          <p:nvPr/>
        </p:nvSpPr>
        <p:spPr bwMode="auto">
          <a:xfrm rot="8100000">
            <a:off x="5689600" y="5503863"/>
            <a:ext cx="381000" cy="350837"/>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20502" name="AutoShape 22"/>
          <p:cNvSpPr>
            <a:spLocks noChangeArrowheads="1"/>
          </p:cNvSpPr>
          <p:nvPr/>
        </p:nvSpPr>
        <p:spPr bwMode="auto">
          <a:xfrm rot="8100000">
            <a:off x="5251450" y="5049838"/>
            <a:ext cx="190500" cy="152400"/>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20503" name="AutoShape 23"/>
          <p:cNvSpPr>
            <a:spLocks noChangeArrowheads="1"/>
          </p:cNvSpPr>
          <p:nvPr/>
        </p:nvSpPr>
        <p:spPr bwMode="auto">
          <a:xfrm rot="8100000">
            <a:off x="5251450" y="5303838"/>
            <a:ext cx="190500" cy="152400"/>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20504" name="AutoShape 24"/>
          <p:cNvSpPr>
            <a:spLocks noChangeArrowheads="1"/>
          </p:cNvSpPr>
          <p:nvPr/>
        </p:nvSpPr>
        <p:spPr bwMode="auto">
          <a:xfrm rot="8100000">
            <a:off x="4319588" y="5260975"/>
            <a:ext cx="190500" cy="152400"/>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grpSp>
        <p:nvGrpSpPr>
          <p:cNvPr id="9232" name="Group 59"/>
          <p:cNvGrpSpPr>
            <a:grpSpLocks/>
          </p:cNvGrpSpPr>
          <p:nvPr/>
        </p:nvGrpSpPr>
        <p:grpSpPr bwMode="auto">
          <a:xfrm rot="10800000">
            <a:off x="1062038" y="1035050"/>
            <a:ext cx="1751012" cy="1743075"/>
            <a:chOff x="2834" y="2703"/>
            <a:chExt cx="1103" cy="1098"/>
          </a:xfrm>
        </p:grpSpPr>
        <p:sp>
          <p:nvSpPr>
            <p:cNvPr id="9251" name="AutoShape 51"/>
            <p:cNvSpPr>
              <a:spLocks noChangeArrowheads="1"/>
            </p:cNvSpPr>
            <p:nvPr/>
          </p:nvSpPr>
          <p:spPr bwMode="auto">
            <a:xfrm rot="18900000" flipH="1">
              <a:off x="3432" y="2725"/>
              <a:ext cx="235" cy="192"/>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252" name="AutoShape 52"/>
            <p:cNvSpPr>
              <a:spLocks noChangeArrowheads="1"/>
            </p:cNvSpPr>
            <p:nvPr/>
          </p:nvSpPr>
          <p:spPr bwMode="auto">
            <a:xfrm rot="18900000" flipH="1">
              <a:off x="3105" y="3232"/>
              <a:ext cx="288" cy="235"/>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253" name="AutoShape 53"/>
            <p:cNvSpPr>
              <a:spLocks noChangeArrowheads="1"/>
            </p:cNvSpPr>
            <p:nvPr/>
          </p:nvSpPr>
          <p:spPr bwMode="auto">
            <a:xfrm rot="18900000" flipH="1">
              <a:off x="3645" y="3222"/>
              <a:ext cx="170" cy="139"/>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254" name="AutoShape 54"/>
            <p:cNvSpPr>
              <a:spLocks noChangeArrowheads="1"/>
            </p:cNvSpPr>
            <p:nvPr/>
          </p:nvSpPr>
          <p:spPr bwMode="auto">
            <a:xfrm rot="18900000" flipH="1">
              <a:off x="3263" y="2969"/>
              <a:ext cx="187" cy="129"/>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0535" name="AutoShape 55"/>
            <p:cNvSpPr>
              <a:spLocks noChangeArrowheads="1"/>
            </p:cNvSpPr>
            <p:nvPr/>
          </p:nvSpPr>
          <p:spPr bwMode="auto">
            <a:xfrm rot="13500000" flipH="1">
              <a:off x="3697" y="3581"/>
              <a:ext cx="240" cy="221"/>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20536" name="AutoShape 56"/>
            <p:cNvSpPr>
              <a:spLocks noChangeArrowheads="1"/>
            </p:cNvSpPr>
            <p:nvPr/>
          </p:nvSpPr>
          <p:spPr bwMode="auto">
            <a:xfrm rot="13500000" flipH="1">
              <a:off x="3421" y="3294"/>
              <a:ext cx="120" cy="96"/>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20537" name="AutoShape 57"/>
            <p:cNvSpPr>
              <a:spLocks noChangeArrowheads="1"/>
            </p:cNvSpPr>
            <p:nvPr/>
          </p:nvSpPr>
          <p:spPr bwMode="auto">
            <a:xfrm rot="13500000" flipH="1">
              <a:off x="3421" y="3454"/>
              <a:ext cx="120" cy="96"/>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20538" name="AutoShape 58"/>
            <p:cNvSpPr>
              <a:spLocks noChangeArrowheads="1"/>
            </p:cNvSpPr>
            <p:nvPr/>
          </p:nvSpPr>
          <p:spPr bwMode="auto">
            <a:xfrm rot="13500000" flipH="1">
              <a:off x="2834" y="3427"/>
              <a:ext cx="120" cy="96"/>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grpSp>
      <p:grpSp>
        <p:nvGrpSpPr>
          <p:cNvPr id="9233" name="Group 60"/>
          <p:cNvGrpSpPr>
            <a:grpSpLocks/>
          </p:cNvGrpSpPr>
          <p:nvPr/>
        </p:nvGrpSpPr>
        <p:grpSpPr bwMode="auto">
          <a:xfrm rot="-5400000">
            <a:off x="4288632" y="1104106"/>
            <a:ext cx="1751012" cy="1743075"/>
            <a:chOff x="2834" y="2703"/>
            <a:chExt cx="1103" cy="1098"/>
          </a:xfrm>
        </p:grpSpPr>
        <p:sp>
          <p:nvSpPr>
            <p:cNvPr id="9243" name="AutoShape 61"/>
            <p:cNvSpPr>
              <a:spLocks noChangeArrowheads="1"/>
            </p:cNvSpPr>
            <p:nvPr/>
          </p:nvSpPr>
          <p:spPr bwMode="auto">
            <a:xfrm rot="2700000" flipH="1" flipV="1">
              <a:off x="3432" y="2725"/>
              <a:ext cx="235" cy="192"/>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244" name="AutoShape 62"/>
            <p:cNvSpPr>
              <a:spLocks noChangeArrowheads="1"/>
            </p:cNvSpPr>
            <p:nvPr/>
          </p:nvSpPr>
          <p:spPr bwMode="auto">
            <a:xfrm rot="18900000" flipH="1">
              <a:off x="3105" y="3232"/>
              <a:ext cx="288" cy="235"/>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245" name="AutoShape 63"/>
            <p:cNvSpPr>
              <a:spLocks noChangeArrowheads="1"/>
            </p:cNvSpPr>
            <p:nvPr/>
          </p:nvSpPr>
          <p:spPr bwMode="auto">
            <a:xfrm rot="18900000" flipH="1">
              <a:off x="3645" y="3222"/>
              <a:ext cx="170" cy="139"/>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246" name="AutoShape 64"/>
            <p:cNvSpPr>
              <a:spLocks noChangeArrowheads="1"/>
            </p:cNvSpPr>
            <p:nvPr/>
          </p:nvSpPr>
          <p:spPr bwMode="auto">
            <a:xfrm rot="18900000" flipH="1">
              <a:off x="3263" y="2969"/>
              <a:ext cx="187" cy="129"/>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0545" name="AutoShape 65"/>
            <p:cNvSpPr>
              <a:spLocks noChangeArrowheads="1"/>
            </p:cNvSpPr>
            <p:nvPr/>
          </p:nvSpPr>
          <p:spPr bwMode="auto">
            <a:xfrm rot="13500000" flipH="1">
              <a:off x="3696" y="3580"/>
              <a:ext cx="240" cy="221"/>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20546" name="AutoShape 66"/>
            <p:cNvSpPr>
              <a:spLocks noChangeArrowheads="1"/>
            </p:cNvSpPr>
            <p:nvPr/>
          </p:nvSpPr>
          <p:spPr bwMode="auto">
            <a:xfrm rot="13500000" flipH="1">
              <a:off x="3420" y="3294"/>
              <a:ext cx="120" cy="96"/>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20547" name="AutoShape 67"/>
            <p:cNvSpPr>
              <a:spLocks noChangeArrowheads="1"/>
            </p:cNvSpPr>
            <p:nvPr/>
          </p:nvSpPr>
          <p:spPr bwMode="auto">
            <a:xfrm rot="13500000" flipH="1">
              <a:off x="3420" y="3454"/>
              <a:ext cx="120" cy="96"/>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20548" name="AutoShape 68"/>
            <p:cNvSpPr>
              <a:spLocks noChangeArrowheads="1"/>
            </p:cNvSpPr>
            <p:nvPr/>
          </p:nvSpPr>
          <p:spPr bwMode="auto">
            <a:xfrm rot="13500000" flipH="1">
              <a:off x="2833" y="3427"/>
              <a:ext cx="120" cy="96"/>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grpSp>
      <p:grpSp>
        <p:nvGrpSpPr>
          <p:cNvPr id="9234" name="Group 69"/>
          <p:cNvGrpSpPr>
            <a:grpSpLocks/>
          </p:cNvGrpSpPr>
          <p:nvPr/>
        </p:nvGrpSpPr>
        <p:grpSpPr bwMode="auto">
          <a:xfrm rot="5400000">
            <a:off x="1083470" y="4025106"/>
            <a:ext cx="1751012" cy="1743075"/>
            <a:chOff x="2834" y="2703"/>
            <a:chExt cx="1103" cy="1098"/>
          </a:xfrm>
        </p:grpSpPr>
        <p:sp>
          <p:nvSpPr>
            <p:cNvPr id="9235" name="AutoShape 70"/>
            <p:cNvSpPr>
              <a:spLocks noChangeArrowheads="1"/>
            </p:cNvSpPr>
            <p:nvPr/>
          </p:nvSpPr>
          <p:spPr bwMode="auto">
            <a:xfrm rot="2700000" flipH="1" flipV="1">
              <a:off x="3432" y="2725"/>
              <a:ext cx="235" cy="192"/>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236" name="AutoShape 71"/>
            <p:cNvSpPr>
              <a:spLocks noChangeArrowheads="1"/>
            </p:cNvSpPr>
            <p:nvPr/>
          </p:nvSpPr>
          <p:spPr bwMode="auto">
            <a:xfrm rot="18900000" flipH="1">
              <a:off x="3105" y="3232"/>
              <a:ext cx="288" cy="235"/>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237" name="AutoShape 72"/>
            <p:cNvSpPr>
              <a:spLocks noChangeArrowheads="1"/>
            </p:cNvSpPr>
            <p:nvPr/>
          </p:nvSpPr>
          <p:spPr bwMode="auto">
            <a:xfrm rot="18900000" flipH="1">
              <a:off x="3645" y="3222"/>
              <a:ext cx="170" cy="139"/>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238" name="AutoShape 73"/>
            <p:cNvSpPr>
              <a:spLocks noChangeArrowheads="1"/>
            </p:cNvSpPr>
            <p:nvPr/>
          </p:nvSpPr>
          <p:spPr bwMode="auto">
            <a:xfrm rot="18900000" flipH="1">
              <a:off x="3263" y="2969"/>
              <a:ext cx="187" cy="129"/>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0554" name="AutoShape 74"/>
            <p:cNvSpPr>
              <a:spLocks noChangeArrowheads="1"/>
            </p:cNvSpPr>
            <p:nvPr/>
          </p:nvSpPr>
          <p:spPr bwMode="auto">
            <a:xfrm rot="13500000" flipH="1">
              <a:off x="3697" y="3581"/>
              <a:ext cx="240" cy="221"/>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20555" name="AutoShape 75"/>
            <p:cNvSpPr>
              <a:spLocks noChangeArrowheads="1"/>
            </p:cNvSpPr>
            <p:nvPr/>
          </p:nvSpPr>
          <p:spPr bwMode="auto">
            <a:xfrm rot="13500000" flipH="1">
              <a:off x="3421" y="3294"/>
              <a:ext cx="120" cy="96"/>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20556" name="AutoShape 76"/>
            <p:cNvSpPr>
              <a:spLocks noChangeArrowheads="1"/>
            </p:cNvSpPr>
            <p:nvPr/>
          </p:nvSpPr>
          <p:spPr bwMode="auto">
            <a:xfrm rot="13500000" flipH="1">
              <a:off x="3421" y="3454"/>
              <a:ext cx="120" cy="96"/>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20557" name="AutoShape 77"/>
            <p:cNvSpPr>
              <a:spLocks noChangeArrowheads="1"/>
            </p:cNvSpPr>
            <p:nvPr/>
          </p:nvSpPr>
          <p:spPr bwMode="auto">
            <a:xfrm rot="13500000" flipH="1">
              <a:off x="2834" y="3427"/>
              <a:ext cx="120" cy="96"/>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descr="wall-small"/>
          <p:cNvSpPr>
            <a:spLocks noChangeAspect="1" noChangeArrowheads="1"/>
          </p:cNvSpPr>
          <p:nvPr/>
        </p:nvSpPr>
        <p:spPr bwMode="auto">
          <a:xfrm rot="19800000" flipH="1">
            <a:off x="5138738" y="2624138"/>
            <a:ext cx="2879725" cy="2493962"/>
          </a:xfrm>
          <a:prstGeom prst="triangle">
            <a:avLst>
              <a:gd name="adj" fmla="val 50000"/>
            </a:avLst>
          </a:prstGeom>
          <a:blipFill dpi="0" rotWithShape="1">
            <a:blip r:embed="rId3"/>
            <a:srcRect/>
            <a:stretch>
              <a:fillRect/>
            </a:stretch>
          </a:blipFill>
          <a:ln w="9525" algn="ctr">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1267" name="Rectangle 3"/>
          <p:cNvSpPr>
            <a:spLocks noChangeArrowheads="1"/>
          </p:cNvSpPr>
          <p:nvPr/>
        </p:nvSpPr>
        <p:spPr bwMode="auto">
          <a:xfrm flipH="1">
            <a:off x="581025" y="1352550"/>
            <a:ext cx="2879725" cy="28797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1268" name="AutoShape 4" descr="wall-small"/>
          <p:cNvSpPr>
            <a:spLocks noChangeAspect="1" noChangeArrowheads="1"/>
          </p:cNvSpPr>
          <p:nvPr/>
        </p:nvSpPr>
        <p:spPr bwMode="auto">
          <a:xfrm rot="5400000" flipH="1" flipV="1">
            <a:off x="5768181" y="1545432"/>
            <a:ext cx="2879725" cy="2493962"/>
          </a:xfrm>
          <a:prstGeom prst="triangle">
            <a:avLst>
              <a:gd name="adj" fmla="val 50000"/>
            </a:avLst>
          </a:prstGeom>
          <a:blipFill dpi="0" rotWithShape="1">
            <a:blip r:embed="rId3"/>
            <a:srcRect/>
            <a:stretch>
              <a:fillRect/>
            </a:stretch>
          </a:blipFill>
          <a:ln w="9525" algn="ctr">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1269" name="AutoShape 5" descr="wall-small"/>
          <p:cNvSpPr>
            <a:spLocks noChangeAspect="1" noChangeArrowheads="1"/>
          </p:cNvSpPr>
          <p:nvPr/>
        </p:nvSpPr>
        <p:spPr bwMode="auto">
          <a:xfrm rot="5400000" flipH="1">
            <a:off x="3267869" y="1545431"/>
            <a:ext cx="2879725" cy="2493963"/>
          </a:xfrm>
          <a:prstGeom prst="triangle">
            <a:avLst>
              <a:gd name="adj" fmla="val 50000"/>
            </a:avLst>
          </a:prstGeom>
          <a:blipFill dpi="0" rotWithShape="1">
            <a:blip r:embed="rId3"/>
            <a:srcRect/>
            <a:stretch>
              <a:fillRect/>
            </a:stretch>
          </a:blip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1270" name="AutoShape 6" descr="wall-small"/>
          <p:cNvSpPr>
            <a:spLocks noChangeAspect="1" noChangeArrowheads="1"/>
          </p:cNvSpPr>
          <p:nvPr/>
        </p:nvSpPr>
        <p:spPr bwMode="auto">
          <a:xfrm rot="1800000" flipH="1">
            <a:off x="3897313" y="2624138"/>
            <a:ext cx="2879725" cy="2493962"/>
          </a:xfrm>
          <a:prstGeom prst="triangle">
            <a:avLst>
              <a:gd name="adj" fmla="val 50000"/>
            </a:avLst>
          </a:prstGeom>
          <a:blipFill dpi="0" rotWithShape="1">
            <a:blip r:embed="rId3"/>
            <a:srcRect/>
            <a:stretch>
              <a:fillRect/>
            </a:stretch>
          </a:blipFill>
          <a:ln w="9525" algn="ctr">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1271" name="AutoShape 11"/>
          <p:cNvSpPr>
            <a:spLocks noChangeArrowheads="1"/>
          </p:cNvSpPr>
          <p:nvPr/>
        </p:nvSpPr>
        <p:spPr bwMode="auto">
          <a:xfrm rot="-1800000" flipH="1" flipV="1">
            <a:off x="5691188" y="1801813"/>
            <a:ext cx="2879725" cy="287337"/>
          </a:xfrm>
          <a:custGeom>
            <a:avLst/>
            <a:gdLst>
              <a:gd name="T0" fmla="*/ 2782801 w 21600"/>
              <a:gd name="T1" fmla="*/ 143669 h 21600"/>
              <a:gd name="T2" fmla="*/ 1439863 w 21600"/>
              <a:gd name="T3" fmla="*/ 287337 h 21600"/>
              <a:gd name="T4" fmla="*/ 96924 w 21600"/>
              <a:gd name="T5" fmla="*/ 143669 h 21600"/>
              <a:gd name="T6" fmla="*/ 1439863 w 21600"/>
              <a:gd name="T7" fmla="*/ 0 h 21600"/>
              <a:gd name="T8" fmla="*/ 0 60000 65536"/>
              <a:gd name="T9" fmla="*/ 0 60000 65536"/>
              <a:gd name="T10" fmla="*/ 0 60000 65536"/>
              <a:gd name="T11" fmla="*/ 0 60000 65536"/>
              <a:gd name="T12" fmla="*/ 2527 w 21600"/>
              <a:gd name="T13" fmla="*/ 2527 h 21600"/>
              <a:gd name="T14" fmla="*/ 19073 w 21600"/>
              <a:gd name="T15" fmla="*/ 19073 h 21600"/>
            </a:gdLst>
            <a:ahLst/>
            <a:cxnLst>
              <a:cxn ang="T8">
                <a:pos x="T0" y="T1"/>
              </a:cxn>
              <a:cxn ang="T9">
                <a:pos x="T2" y="T3"/>
              </a:cxn>
              <a:cxn ang="T10">
                <a:pos x="T4" y="T5"/>
              </a:cxn>
              <a:cxn ang="T11">
                <a:pos x="T6" y="T7"/>
              </a:cxn>
            </a:cxnLst>
            <a:rect l="T12" t="T13" r="T14" b="T15"/>
            <a:pathLst>
              <a:path w="21600" h="21600">
                <a:moveTo>
                  <a:pt x="0" y="0"/>
                </a:moveTo>
                <a:lnTo>
                  <a:pt x="1453" y="21600"/>
                </a:lnTo>
                <a:lnTo>
                  <a:pt x="20147" y="21600"/>
                </a:lnTo>
                <a:lnTo>
                  <a:pt x="21600" y="0"/>
                </a:lnTo>
                <a:lnTo>
                  <a:pt x="0" y="0"/>
                </a:lnTo>
                <a:close/>
              </a:path>
            </a:pathLst>
          </a:cu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272" name="AutoShape 12"/>
          <p:cNvSpPr>
            <a:spLocks noChangeArrowheads="1"/>
          </p:cNvSpPr>
          <p:nvPr/>
        </p:nvSpPr>
        <p:spPr bwMode="auto">
          <a:xfrm rot="1800000">
            <a:off x="3203575" y="4940300"/>
            <a:ext cx="2879725" cy="287338"/>
          </a:xfrm>
          <a:custGeom>
            <a:avLst/>
            <a:gdLst>
              <a:gd name="T0" fmla="*/ 2782801 w 21600"/>
              <a:gd name="T1" fmla="*/ 143669 h 21600"/>
              <a:gd name="T2" fmla="*/ 1439863 w 21600"/>
              <a:gd name="T3" fmla="*/ 287338 h 21600"/>
              <a:gd name="T4" fmla="*/ 96924 w 21600"/>
              <a:gd name="T5" fmla="*/ 143669 h 21600"/>
              <a:gd name="T6" fmla="*/ 1439863 w 21600"/>
              <a:gd name="T7" fmla="*/ 0 h 21600"/>
              <a:gd name="T8" fmla="*/ 0 60000 65536"/>
              <a:gd name="T9" fmla="*/ 0 60000 65536"/>
              <a:gd name="T10" fmla="*/ 0 60000 65536"/>
              <a:gd name="T11" fmla="*/ 0 60000 65536"/>
              <a:gd name="T12" fmla="*/ 2527 w 21600"/>
              <a:gd name="T13" fmla="*/ 2527 h 21600"/>
              <a:gd name="T14" fmla="*/ 19073 w 21600"/>
              <a:gd name="T15" fmla="*/ 19073 h 21600"/>
            </a:gdLst>
            <a:ahLst/>
            <a:cxnLst>
              <a:cxn ang="T8">
                <a:pos x="T0" y="T1"/>
              </a:cxn>
              <a:cxn ang="T9">
                <a:pos x="T2" y="T3"/>
              </a:cxn>
              <a:cxn ang="T10">
                <a:pos x="T4" y="T5"/>
              </a:cxn>
              <a:cxn ang="T11">
                <a:pos x="T6" y="T7"/>
              </a:cxn>
            </a:cxnLst>
            <a:rect l="T12" t="T13" r="T14" b="T15"/>
            <a:pathLst>
              <a:path w="21600" h="21600">
                <a:moveTo>
                  <a:pt x="0" y="0"/>
                </a:moveTo>
                <a:lnTo>
                  <a:pt x="1453" y="21600"/>
                </a:lnTo>
                <a:lnTo>
                  <a:pt x="20147" y="21600"/>
                </a:lnTo>
                <a:lnTo>
                  <a:pt x="21600" y="0"/>
                </a:lnTo>
                <a:lnTo>
                  <a:pt x="0" y="0"/>
                </a:lnTo>
                <a:close/>
              </a:path>
            </a:pathLst>
          </a:cu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273" name="AutoShape 13"/>
          <p:cNvSpPr>
            <a:spLocks noChangeArrowheads="1"/>
          </p:cNvSpPr>
          <p:nvPr/>
        </p:nvSpPr>
        <p:spPr bwMode="auto">
          <a:xfrm rot="5400000" flipV="1">
            <a:off x="7149306" y="2648744"/>
            <a:ext cx="2879725" cy="287338"/>
          </a:xfrm>
          <a:custGeom>
            <a:avLst/>
            <a:gdLst>
              <a:gd name="T0" fmla="*/ 2782801 w 21600"/>
              <a:gd name="T1" fmla="*/ 143669 h 21600"/>
              <a:gd name="T2" fmla="*/ 1439863 w 21600"/>
              <a:gd name="T3" fmla="*/ 287338 h 21600"/>
              <a:gd name="T4" fmla="*/ 96924 w 21600"/>
              <a:gd name="T5" fmla="*/ 143669 h 21600"/>
              <a:gd name="T6" fmla="*/ 1439863 w 21600"/>
              <a:gd name="T7" fmla="*/ 0 h 21600"/>
              <a:gd name="T8" fmla="*/ 0 60000 65536"/>
              <a:gd name="T9" fmla="*/ 0 60000 65536"/>
              <a:gd name="T10" fmla="*/ 0 60000 65536"/>
              <a:gd name="T11" fmla="*/ 0 60000 65536"/>
              <a:gd name="T12" fmla="*/ 2527 w 21600"/>
              <a:gd name="T13" fmla="*/ 2527 h 21600"/>
              <a:gd name="T14" fmla="*/ 19073 w 21600"/>
              <a:gd name="T15" fmla="*/ 19073 h 21600"/>
            </a:gdLst>
            <a:ahLst/>
            <a:cxnLst>
              <a:cxn ang="T8">
                <a:pos x="T0" y="T1"/>
              </a:cxn>
              <a:cxn ang="T9">
                <a:pos x="T2" y="T3"/>
              </a:cxn>
              <a:cxn ang="T10">
                <a:pos x="T4" y="T5"/>
              </a:cxn>
              <a:cxn ang="T11">
                <a:pos x="T6" y="T7"/>
              </a:cxn>
            </a:cxnLst>
            <a:rect l="T12" t="T13" r="T14" b="T15"/>
            <a:pathLst>
              <a:path w="21600" h="21600">
                <a:moveTo>
                  <a:pt x="0" y="0"/>
                </a:moveTo>
                <a:lnTo>
                  <a:pt x="1453" y="21600"/>
                </a:lnTo>
                <a:lnTo>
                  <a:pt x="20147" y="21600"/>
                </a:lnTo>
                <a:lnTo>
                  <a:pt x="21600" y="0"/>
                </a:lnTo>
                <a:lnTo>
                  <a:pt x="0" y="0"/>
                </a:lnTo>
                <a:close/>
              </a:path>
            </a:pathLst>
          </a:cu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274" name="AutoShape 14"/>
          <p:cNvSpPr>
            <a:spLocks noChangeArrowheads="1"/>
          </p:cNvSpPr>
          <p:nvPr/>
        </p:nvSpPr>
        <p:spPr bwMode="auto">
          <a:xfrm rot="19800000" flipH="1">
            <a:off x="5837238" y="4927600"/>
            <a:ext cx="2879725" cy="287338"/>
          </a:xfrm>
          <a:custGeom>
            <a:avLst/>
            <a:gdLst>
              <a:gd name="T0" fmla="*/ 2782801 w 21600"/>
              <a:gd name="T1" fmla="*/ 143669 h 21600"/>
              <a:gd name="T2" fmla="*/ 1439863 w 21600"/>
              <a:gd name="T3" fmla="*/ 287338 h 21600"/>
              <a:gd name="T4" fmla="*/ 96924 w 21600"/>
              <a:gd name="T5" fmla="*/ 143669 h 21600"/>
              <a:gd name="T6" fmla="*/ 1439863 w 21600"/>
              <a:gd name="T7" fmla="*/ 0 h 21600"/>
              <a:gd name="T8" fmla="*/ 0 60000 65536"/>
              <a:gd name="T9" fmla="*/ 0 60000 65536"/>
              <a:gd name="T10" fmla="*/ 0 60000 65536"/>
              <a:gd name="T11" fmla="*/ 0 60000 65536"/>
              <a:gd name="T12" fmla="*/ 2527 w 21600"/>
              <a:gd name="T13" fmla="*/ 2527 h 21600"/>
              <a:gd name="T14" fmla="*/ 19073 w 21600"/>
              <a:gd name="T15" fmla="*/ 19073 h 21600"/>
            </a:gdLst>
            <a:ahLst/>
            <a:cxnLst>
              <a:cxn ang="T8">
                <a:pos x="T0" y="T1"/>
              </a:cxn>
              <a:cxn ang="T9">
                <a:pos x="T2" y="T3"/>
              </a:cxn>
              <a:cxn ang="T10">
                <a:pos x="T4" y="T5"/>
              </a:cxn>
              <a:cxn ang="T11">
                <a:pos x="T6" y="T7"/>
              </a:cxn>
            </a:cxnLst>
            <a:rect l="T12" t="T13" r="T14" b="T15"/>
            <a:pathLst>
              <a:path w="21600" h="21600">
                <a:moveTo>
                  <a:pt x="0" y="0"/>
                </a:moveTo>
                <a:lnTo>
                  <a:pt x="1453" y="21600"/>
                </a:lnTo>
                <a:lnTo>
                  <a:pt x="20147" y="21600"/>
                </a:lnTo>
                <a:lnTo>
                  <a:pt x="21600" y="0"/>
                </a:lnTo>
                <a:lnTo>
                  <a:pt x="0" y="0"/>
                </a:lnTo>
                <a:close/>
              </a:path>
            </a:pathLst>
          </a:cu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ChangeAspect="1" noChangeArrowheads="1"/>
          </p:cNvSpPr>
          <p:nvPr/>
        </p:nvSpPr>
        <p:spPr bwMode="auto">
          <a:xfrm rot="19800000" flipH="1">
            <a:off x="5138738" y="2622550"/>
            <a:ext cx="2879725" cy="2493963"/>
          </a:xfrm>
          <a:prstGeom prst="triangle">
            <a:avLst>
              <a:gd name="adj" fmla="val 50000"/>
            </a:avLst>
          </a:prstGeom>
          <a:solidFill>
            <a:srgbClr val="000000"/>
          </a:soli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315" name="Rectangle 3"/>
          <p:cNvSpPr>
            <a:spLocks noChangeArrowheads="1"/>
          </p:cNvSpPr>
          <p:nvPr/>
        </p:nvSpPr>
        <p:spPr bwMode="auto">
          <a:xfrm flipH="1">
            <a:off x="581025" y="1352550"/>
            <a:ext cx="2879725" cy="28797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316" name="AutoShape 4"/>
          <p:cNvSpPr>
            <a:spLocks noChangeAspect="1" noChangeArrowheads="1"/>
          </p:cNvSpPr>
          <p:nvPr/>
        </p:nvSpPr>
        <p:spPr bwMode="auto">
          <a:xfrm rot="-1800000" flipH="1" flipV="1">
            <a:off x="3890963" y="3343275"/>
            <a:ext cx="2879725" cy="2493963"/>
          </a:xfrm>
          <a:prstGeom prst="triangle">
            <a:avLst>
              <a:gd name="adj" fmla="val 50000"/>
            </a:avLst>
          </a:prstGeom>
          <a:solidFill>
            <a:srgbClr val="000000"/>
          </a:soli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317" name="AutoShape 5"/>
          <p:cNvSpPr>
            <a:spLocks noChangeAspect="1" noChangeArrowheads="1"/>
          </p:cNvSpPr>
          <p:nvPr/>
        </p:nvSpPr>
        <p:spPr bwMode="auto">
          <a:xfrm rot="5400000" flipH="1">
            <a:off x="3267869" y="1545431"/>
            <a:ext cx="2879725" cy="2493963"/>
          </a:xfrm>
          <a:prstGeom prst="triangle">
            <a:avLst>
              <a:gd name="adj" fmla="val 50000"/>
            </a:avLst>
          </a:prstGeom>
          <a:solidFill>
            <a:srgbClr val="000000"/>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318" name="AutoShape 6"/>
          <p:cNvSpPr>
            <a:spLocks noChangeAspect="1" noChangeArrowheads="1"/>
          </p:cNvSpPr>
          <p:nvPr/>
        </p:nvSpPr>
        <p:spPr bwMode="auto">
          <a:xfrm rot="1800000" flipH="1">
            <a:off x="6381750" y="1184275"/>
            <a:ext cx="2879725" cy="2493963"/>
          </a:xfrm>
          <a:prstGeom prst="triangle">
            <a:avLst>
              <a:gd name="adj" fmla="val 50000"/>
            </a:avLst>
          </a:prstGeom>
          <a:solidFill>
            <a:srgbClr val="000000"/>
          </a:soli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319" name="AutoShape 11"/>
          <p:cNvSpPr>
            <a:spLocks noChangeArrowheads="1"/>
          </p:cNvSpPr>
          <p:nvPr/>
        </p:nvSpPr>
        <p:spPr bwMode="auto">
          <a:xfrm rot="-1800000" flipH="1" flipV="1">
            <a:off x="5691188" y="1801813"/>
            <a:ext cx="2879725" cy="287337"/>
          </a:xfrm>
          <a:custGeom>
            <a:avLst/>
            <a:gdLst>
              <a:gd name="T0" fmla="*/ 2782801 w 21600"/>
              <a:gd name="T1" fmla="*/ 143669 h 21600"/>
              <a:gd name="T2" fmla="*/ 1439863 w 21600"/>
              <a:gd name="T3" fmla="*/ 287337 h 21600"/>
              <a:gd name="T4" fmla="*/ 96924 w 21600"/>
              <a:gd name="T5" fmla="*/ 143669 h 21600"/>
              <a:gd name="T6" fmla="*/ 1439863 w 21600"/>
              <a:gd name="T7" fmla="*/ 0 h 21600"/>
              <a:gd name="T8" fmla="*/ 0 60000 65536"/>
              <a:gd name="T9" fmla="*/ 0 60000 65536"/>
              <a:gd name="T10" fmla="*/ 0 60000 65536"/>
              <a:gd name="T11" fmla="*/ 0 60000 65536"/>
              <a:gd name="T12" fmla="*/ 2527 w 21600"/>
              <a:gd name="T13" fmla="*/ 2527 h 21600"/>
              <a:gd name="T14" fmla="*/ 19073 w 21600"/>
              <a:gd name="T15" fmla="*/ 19073 h 21600"/>
            </a:gdLst>
            <a:ahLst/>
            <a:cxnLst>
              <a:cxn ang="T8">
                <a:pos x="T0" y="T1"/>
              </a:cxn>
              <a:cxn ang="T9">
                <a:pos x="T2" y="T3"/>
              </a:cxn>
              <a:cxn ang="T10">
                <a:pos x="T4" y="T5"/>
              </a:cxn>
              <a:cxn ang="T11">
                <a:pos x="T6" y="T7"/>
              </a:cxn>
            </a:cxnLst>
            <a:rect l="T12" t="T13" r="T14" b="T15"/>
            <a:pathLst>
              <a:path w="21600" h="21600">
                <a:moveTo>
                  <a:pt x="0" y="0"/>
                </a:moveTo>
                <a:lnTo>
                  <a:pt x="1453" y="21600"/>
                </a:lnTo>
                <a:lnTo>
                  <a:pt x="20147" y="21600"/>
                </a:lnTo>
                <a:lnTo>
                  <a:pt x="21600" y="0"/>
                </a:lnTo>
                <a:lnTo>
                  <a:pt x="0" y="0"/>
                </a:lnTo>
                <a:close/>
              </a:path>
            </a:pathLst>
          </a:cu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320" name="AutoShape 12"/>
          <p:cNvSpPr>
            <a:spLocks noChangeArrowheads="1"/>
          </p:cNvSpPr>
          <p:nvPr/>
        </p:nvSpPr>
        <p:spPr bwMode="auto">
          <a:xfrm>
            <a:off x="3695700" y="2012950"/>
            <a:ext cx="373063" cy="304800"/>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321" name="AutoShape 13"/>
          <p:cNvSpPr>
            <a:spLocks noChangeArrowheads="1"/>
          </p:cNvSpPr>
          <p:nvPr/>
        </p:nvSpPr>
        <p:spPr bwMode="auto">
          <a:xfrm>
            <a:off x="3911600" y="2909888"/>
            <a:ext cx="457200" cy="373062"/>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322" name="AutoShape 14"/>
          <p:cNvSpPr>
            <a:spLocks noChangeArrowheads="1"/>
          </p:cNvSpPr>
          <p:nvPr/>
        </p:nvSpPr>
        <p:spPr bwMode="auto">
          <a:xfrm>
            <a:off x="4479925" y="2379663"/>
            <a:ext cx="269875" cy="220662"/>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323" name="AutoShape 15"/>
          <p:cNvSpPr>
            <a:spLocks noChangeArrowheads="1"/>
          </p:cNvSpPr>
          <p:nvPr/>
        </p:nvSpPr>
        <p:spPr bwMode="auto">
          <a:xfrm>
            <a:off x="3756025" y="2517775"/>
            <a:ext cx="296863" cy="204788"/>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232" name="AutoShape 16"/>
          <p:cNvSpPr>
            <a:spLocks noChangeArrowheads="1"/>
          </p:cNvSpPr>
          <p:nvPr/>
        </p:nvSpPr>
        <p:spPr bwMode="auto">
          <a:xfrm rot="5400000">
            <a:off x="4968082" y="2667794"/>
            <a:ext cx="381000" cy="350837"/>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9233" name="AutoShape 17"/>
          <p:cNvSpPr>
            <a:spLocks noChangeArrowheads="1"/>
          </p:cNvSpPr>
          <p:nvPr/>
        </p:nvSpPr>
        <p:spPr bwMode="auto">
          <a:xfrm rot="5400000">
            <a:off x="4295775" y="2751138"/>
            <a:ext cx="190500" cy="152400"/>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9234" name="AutoShape 18"/>
          <p:cNvSpPr>
            <a:spLocks noChangeArrowheads="1"/>
          </p:cNvSpPr>
          <p:nvPr/>
        </p:nvSpPr>
        <p:spPr bwMode="auto">
          <a:xfrm rot="5400000">
            <a:off x="4475163" y="2930525"/>
            <a:ext cx="190500" cy="152400"/>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9235" name="AutoShape 19"/>
          <p:cNvSpPr>
            <a:spLocks noChangeArrowheads="1"/>
          </p:cNvSpPr>
          <p:nvPr/>
        </p:nvSpPr>
        <p:spPr bwMode="auto">
          <a:xfrm rot="5400000">
            <a:off x="3786188" y="3559175"/>
            <a:ext cx="190500" cy="152400"/>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13328" name="AutoShape 20"/>
          <p:cNvSpPr>
            <a:spLocks noChangeArrowheads="1"/>
          </p:cNvSpPr>
          <p:nvPr/>
        </p:nvSpPr>
        <p:spPr bwMode="auto">
          <a:xfrm>
            <a:off x="4141788" y="3998913"/>
            <a:ext cx="373062" cy="304800"/>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329" name="AutoShape 21"/>
          <p:cNvSpPr>
            <a:spLocks noChangeArrowheads="1"/>
          </p:cNvSpPr>
          <p:nvPr/>
        </p:nvSpPr>
        <p:spPr bwMode="auto">
          <a:xfrm>
            <a:off x="4554538" y="4143375"/>
            <a:ext cx="457200" cy="373063"/>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330" name="AutoShape 22"/>
          <p:cNvSpPr>
            <a:spLocks noChangeArrowheads="1"/>
          </p:cNvSpPr>
          <p:nvPr/>
        </p:nvSpPr>
        <p:spPr bwMode="auto">
          <a:xfrm>
            <a:off x="4795838" y="3625850"/>
            <a:ext cx="269875" cy="220663"/>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331" name="AutoShape 23"/>
          <p:cNvSpPr>
            <a:spLocks noChangeArrowheads="1"/>
          </p:cNvSpPr>
          <p:nvPr/>
        </p:nvSpPr>
        <p:spPr bwMode="auto">
          <a:xfrm>
            <a:off x="5062538" y="4070350"/>
            <a:ext cx="296862" cy="204788"/>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240" name="AutoShape 24"/>
          <p:cNvSpPr>
            <a:spLocks noChangeArrowheads="1"/>
          </p:cNvSpPr>
          <p:nvPr/>
        </p:nvSpPr>
        <p:spPr bwMode="auto">
          <a:xfrm rot="5400000">
            <a:off x="5406232" y="3245644"/>
            <a:ext cx="381000" cy="350837"/>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9241" name="AutoShape 25"/>
          <p:cNvSpPr>
            <a:spLocks noChangeArrowheads="1"/>
          </p:cNvSpPr>
          <p:nvPr/>
        </p:nvSpPr>
        <p:spPr bwMode="auto">
          <a:xfrm rot="5400000">
            <a:off x="5557838" y="4965700"/>
            <a:ext cx="190500" cy="152400"/>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9242" name="AutoShape 26"/>
          <p:cNvSpPr>
            <a:spLocks noChangeArrowheads="1"/>
          </p:cNvSpPr>
          <p:nvPr/>
        </p:nvSpPr>
        <p:spPr bwMode="auto">
          <a:xfrm rot="5400000">
            <a:off x="5561013" y="4551363"/>
            <a:ext cx="190500" cy="152400"/>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9243" name="AutoShape 27"/>
          <p:cNvSpPr>
            <a:spLocks noChangeArrowheads="1"/>
          </p:cNvSpPr>
          <p:nvPr/>
        </p:nvSpPr>
        <p:spPr bwMode="auto">
          <a:xfrm rot="5400000">
            <a:off x="5084763" y="4738688"/>
            <a:ext cx="190500" cy="152400"/>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13336" name="AutoShape 28"/>
          <p:cNvSpPr>
            <a:spLocks noChangeArrowheads="1"/>
          </p:cNvSpPr>
          <p:nvPr/>
        </p:nvSpPr>
        <p:spPr bwMode="auto">
          <a:xfrm>
            <a:off x="7631113" y="1955800"/>
            <a:ext cx="373062" cy="304800"/>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337" name="AutoShape 29"/>
          <p:cNvSpPr>
            <a:spLocks noChangeArrowheads="1"/>
          </p:cNvSpPr>
          <p:nvPr/>
        </p:nvSpPr>
        <p:spPr bwMode="auto">
          <a:xfrm>
            <a:off x="7489825" y="3195638"/>
            <a:ext cx="457200" cy="373062"/>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338" name="AutoShape 30"/>
          <p:cNvSpPr>
            <a:spLocks noChangeArrowheads="1"/>
          </p:cNvSpPr>
          <p:nvPr/>
        </p:nvSpPr>
        <p:spPr bwMode="auto">
          <a:xfrm>
            <a:off x="7783513" y="2520950"/>
            <a:ext cx="269875" cy="220663"/>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339" name="AutoShape 31"/>
          <p:cNvSpPr>
            <a:spLocks noChangeArrowheads="1"/>
          </p:cNvSpPr>
          <p:nvPr/>
        </p:nvSpPr>
        <p:spPr bwMode="auto">
          <a:xfrm>
            <a:off x="7059613" y="2659063"/>
            <a:ext cx="296862" cy="204787"/>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248" name="AutoShape 32"/>
          <p:cNvSpPr>
            <a:spLocks noChangeArrowheads="1"/>
          </p:cNvSpPr>
          <p:nvPr/>
        </p:nvSpPr>
        <p:spPr bwMode="auto">
          <a:xfrm rot="5400000">
            <a:off x="6457157" y="2612231"/>
            <a:ext cx="381000" cy="350837"/>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9249" name="AutoShape 33"/>
          <p:cNvSpPr>
            <a:spLocks noChangeArrowheads="1"/>
          </p:cNvSpPr>
          <p:nvPr/>
        </p:nvSpPr>
        <p:spPr bwMode="auto">
          <a:xfrm rot="5400000">
            <a:off x="7599363" y="2892425"/>
            <a:ext cx="190500" cy="152400"/>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9250" name="AutoShape 34"/>
          <p:cNvSpPr>
            <a:spLocks noChangeArrowheads="1"/>
          </p:cNvSpPr>
          <p:nvPr/>
        </p:nvSpPr>
        <p:spPr bwMode="auto">
          <a:xfrm rot="5400000">
            <a:off x="8061325" y="3338513"/>
            <a:ext cx="190500" cy="152400"/>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9251" name="AutoShape 35"/>
          <p:cNvSpPr>
            <a:spLocks noChangeArrowheads="1"/>
          </p:cNvSpPr>
          <p:nvPr/>
        </p:nvSpPr>
        <p:spPr bwMode="auto">
          <a:xfrm rot="5400000">
            <a:off x="7089775" y="3700463"/>
            <a:ext cx="190500" cy="152400"/>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13344" name="AutoShape 36"/>
          <p:cNvSpPr>
            <a:spLocks noChangeArrowheads="1"/>
          </p:cNvSpPr>
          <p:nvPr/>
        </p:nvSpPr>
        <p:spPr bwMode="auto">
          <a:xfrm>
            <a:off x="6145213" y="3709988"/>
            <a:ext cx="373062" cy="304800"/>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345" name="AutoShape 37"/>
          <p:cNvSpPr>
            <a:spLocks noChangeArrowheads="1"/>
          </p:cNvSpPr>
          <p:nvPr/>
        </p:nvSpPr>
        <p:spPr bwMode="auto">
          <a:xfrm>
            <a:off x="6591300" y="4430713"/>
            <a:ext cx="457200" cy="373062"/>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346" name="AutoShape 38"/>
          <p:cNvSpPr>
            <a:spLocks noChangeArrowheads="1"/>
          </p:cNvSpPr>
          <p:nvPr/>
        </p:nvSpPr>
        <p:spPr bwMode="auto">
          <a:xfrm>
            <a:off x="7380288" y="4113213"/>
            <a:ext cx="269875" cy="220662"/>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347" name="AutoShape 39"/>
          <p:cNvSpPr>
            <a:spLocks noChangeArrowheads="1"/>
          </p:cNvSpPr>
          <p:nvPr/>
        </p:nvSpPr>
        <p:spPr bwMode="auto">
          <a:xfrm>
            <a:off x="6176963" y="4389438"/>
            <a:ext cx="296862" cy="204787"/>
          </a:xfrm>
          <a:prstGeom prst="star4">
            <a:avLst>
              <a:gd name="adj" fmla="val 20639"/>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256" name="AutoShape 40"/>
          <p:cNvSpPr>
            <a:spLocks noChangeArrowheads="1"/>
          </p:cNvSpPr>
          <p:nvPr/>
        </p:nvSpPr>
        <p:spPr bwMode="auto">
          <a:xfrm rot="5400000">
            <a:off x="6146007" y="3198019"/>
            <a:ext cx="381000" cy="350837"/>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9257" name="AutoShape 41"/>
          <p:cNvSpPr>
            <a:spLocks noChangeArrowheads="1"/>
          </p:cNvSpPr>
          <p:nvPr/>
        </p:nvSpPr>
        <p:spPr bwMode="auto">
          <a:xfrm rot="5400000">
            <a:off x="6648450" y="3814763"/>
            <a:ext cx="190500" cy="152400"/>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9258" name="AutoShape 42"/>
          <p:cNvSpPr>
            <a:spLocks noChangeArrowheads="1"/>
          </p:cNvSpPr>
          <p:nvPr/>
        </p:nvSpPr>
        <p:spPr bwMode="auto">
          <a:xfrm rot="5400000">
            <a:off x="7191375" y="4511675"/>
            <a:ext cx="190500" cy="152400"/>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9259" name="AutoShape 43"/>
          <p:cNvSpPr>
            <a:spLocks noChangeArrowheads="1"/>
          </p:cNvSpPr>
          <p:nvPr/>
        </p:nvSpPr>
        <p:spPr bwMode="auto">
          <a:xfrm rot="5400000">
            <a:off x="6267450" y="5064125"/>
            <a:ext cx="190500" cy="152400"/>
          </a:xfrm>
          <a:prstGeom prst="star5">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13352" name="AutoShape 44"/>
          <p:cNvSpPr>
            <a:spLocks noChangeArrowheads="1"/>
          </p:cNvSpPr>
          <p:nvPr/>
        </p:nvSpPr>
        <p:spPr bwMode="auto">
          <a:xfrm rot="1800000">
            <a:off x="3203575" y="4940300"/>
            <a:ext cx="2879725" cy="287338"/>
          </a:xfrm>
          <a:custGeom>
            <a:avLst/>
            <a:gdLst>
              <a:gd name="T0" fmla="*/ 2782801 w 21600"/>
              <a:gd name="T1" fmla="*/ 143669 h 21600"/>
              <a:gd name="T2" fmla="*/ 1439863 w 21600"/>
              <a:gd name="T3" fmla="*/ 287338 h 21600"/>
              <a:gd name="T4" fmla="*/ 96924 w 21600"/>
              <a:gd name="T5" fmla="*/ 143669 h 21600"/>
              <a:gd name="T6" fmla="*/ 1439863 w 21600"/>
              <a:gd name="T7" fmla="*/ 0 h 21600"/>
              <a:gd name="T8" fmla="*/ 0 60000 65536"/>
              <a:gd name="T9" fmla="*/ 0 60000 65536"/>
              <a:gd name="T10" fmla="*/ 0 60000 65536"/>
              <a:gd name="T11" fmla="*/ 0 60000 65536"/>
              <a:gd name="T12" fmla="*/ 2527 w 21600"/>
              <a:gd name="T13" fmla="*/ 2527 h 21600"/>
              <a:gd name="T14" fmla="*/ 19073 w 21600"/>
              <a:gd name="T15" fmla="*/ 19073 h 21600"/>
            </a:gdLst>
            <a:ahLst/>
            <a:cxnLst>
              <a:cxn ang="T8">
                <a:pos x="T0" y="T1"/>
              </a:cxn>
              <a:cxn ang="T9">
                <a:pos x="T2" y="T3"/>
              </a:cxn>
              <a:cxn ang="T10">
                <a:pos x="T4" y="T5"/>
              </a:cxn>
              <a:cxn ang="T11">
                <a:pos x="T6" y="T7"/>
              </a:cxn>
            </a:cxnLst>
            <a:rect l="T12" t="T13" r="T14" b="T15"/>
            <a:pathLst>
              <a:path w="21600" h="21600">
                <a:moveTo>
                  <a:pt x="0" y="0"/>
                </a:moveTo>
                <a:lnTo>
                  <a:pt x="1453" y="21600"/>
                </a:lnTo>
                <a:lnTo>
                  <a:pt x="20147" y="21600"/>
                </a:lnTo>
                <a:lnTo>
                  <a:pt x="21600" y="0"/>
                </a:lnTo>
                <a:lnTo>
                  <a:pt x="0" y="0"/>
                </a:lnTo>
                <a:close/>
              </a:path>
            </a:pathLst>
          </a:cu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353" name="AutoShape 45"/>
          <p:cNvSpPr>
            <a:spLocks noChangeArrowheads="1"/>
          </p:cNvSpPr>
          <p:nvPr/>
        </p:nvSpPr>
        <p:spPr bwMode="auto">
          <a:xfrm rot="5400000" flipV="1">
            <a:off x="7149306" y="2648744"/>
            <a:ext cx="2879725" cy="287338"/>
          </a:xfrm>
          <a:custGeom>
            <a:avLst/>
            <a:gdLst>
              <a:gd name="T0" fmla="*/ 2782801 w 21600"/>
              <a:gd name="T1" fmla="*/ 143669 h 21600"/>
              <a:gd name="T2" fmla="*/ 1439863 w 21600"/>
              <a:gd name="T3" fmla="*/ 287338 h 21600"/>
              <a:gd name="T4" fmla="*/ 96924 w 21600"/>
              <a:gd name="T5" fmla="*/ 143669 h 21600"/>
              <a:gd name="T6" fmla="*/ 1439863 w 21600"/>
              <a:gd name="T7" fmla="*/ 0 h 21600"/>
              <a:gd name="T8" fmla="*/ 0 60000 65536"/>
              <a:gd name="T9" fmla="*/ 0 60000 65536"/>
              <a:gd name="T10" fmla="*/ 0 60000 65536"/>
              <a:gd name="T11" fmla="*/ 0 60000 65536"/>
              <a:gd name="T12" fmla="*/ 2527 w 21600"/>
              <a:gd name="T13" fmla="*/ 2527 h 21600"/>
              <a:gd name="T14" fmla="*/ 19073 w 21600"/>
              <a:gd name="T15" fmla="*/ 19073 h 21600"/>
            </a:gdLst>
            <a:ahLst/>
            <a:cxnLst>
              <a:cxn ang="T8">
                <a:pos x="T0" y="T1"/>
              </a:cxn>
              <a:cxn ang="T9">
                <a:pos x="T2" y="T3"/>
              </a:cxn>
              <a:cxn ang="T10">
                <a:pos x="T4" y="T5"/>
              </a:cxn>
              <a:cxn ang="T11">
                <a:pos x="T6" y="T7"/>
              </a:cxn>
            </a:cxnLst>
            <a:rect l="T12" t="T13" r="T14" b="T15"/>
            <a:pathLst>
              <a:path w="21600" h="21600">
                <a:moveTo>
                  <a:pt x="0" y="0"/>
                </a:moveTo>
                <a:lnTo>
                  <a:pt x="1453" y="21600"/>
                </a:lnTo>
                <a:lnTo>
                  <a:pt x="20147" y="21600"/>
                </a:lnTo>
                <a:lnTo>
                  <a:pt x="21600" y="0"/>
                </a:lnTo>
                <a:lnTo>
                  <a:pt x="0" y="0"/>
                </a:lnTo>
                <a:close/>
              </a:path>
            </a:pathLst>
          </a:cu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354" name="AutoShape 46"/>
          <p:cNvSpPr>
            <a:spLocks noChangeArrowheads="1"/>
          </p:cNvSpPr>
          <p:nvPr/>
        </p:nvSpPr>
        <p:spPr bwMode="auto">
          <a:xfrm rot="19800000" flipH="1">
            <a:off x="5837238" y="4927600"/>
            <a:ext cx="2879725" cy="287338"/>
          </a:xfrm>
          <a:custGeom>
            <a:avLst/>
            <a:gdLst>
              <a:gd name="T0" fmla="*/ 2782801 w 21600"/>
              <a:gd name="T1" fmla="*/ 143669 h 21600"/>
              <a:gd name="T2" fmla="*/ 1439863 w 21600"/>
              <a:gd name="T3" fmla="*/ 287338 h 21600"/>
              <a:gd name="T4" fmla="*/ 96924 w 21600"/>
              <a:gd name="T5" fmla="*/ 143669 h 21600"/>
              <a:gd name="T6" fmla="*/ 1439863 w 21600"/>
              <a:gd name="T7" fmla="*/ 0 h 21600"/>
              <a:gd name="T8" fmla="*/ 0 60000 65536"/>
              <a:gd name="T9" fmla="*/ 0 60000 65536"/>
              <a:gd name="T10" fmla="*/ 0 60000 65536"/>
              <a:gd name="T11" fmla="*/ 0 60000 65536"/>
              <a:gd name="T12" fmla="*/ 2527 w 21600"/>
              <a:gd name="T13" fmla="*/ 2527 h 21600"/>
              <a:gd name="T14" fmla="*/ 19073 w 21600"/>
              <a:gd name="T15" fmla="*/ 19073 h 21600"/>
            </a:gdLst>
            <a:ahLst/>
            <a:cxnLst>
              <a:cxn ang="T8">
                <a:pos x="T0" y="T1"/>
              </a:cxn>
              <a:cxn ang="T9">
                <a:pos x="T2" y="T3"/>
              </a:cxn>
              <a:cxn ang="T10">
                <a:pos x="T4" y="T5"/>
              </a:cxn>
              <a:cxn ang="T11">
                <a:pos x="T6" y="T7"/>
              </a:cxn>
            </a:cxnLst>
            <a:rect l="T12" t="T13" r="T14" b="T15"/>
            <a:pathLst>
              <a:path w="21600" h="21600">
                <a:moveTo>
                  <a:pt x="0" y="0"/>
                </a:moveTo>
                <a:lnTo>
                  <a:pt x="1453" y="21600"/>
                </a:lnTo>
                <a:lnTo>
                  <a:pt x="20147" y="21600"/>
                </a:lnTo>
                <a:lnTo>
                  <a:pt x="21600" y="0"/>
                </a:lnTo>
                <a:lnTo>
                  <a:pt x="0" y="0"/>
                </a:lnTo>
                <a:close/>
              </a:path>
            </a:pathLst>
          </a:cu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2049</TotalTime>
  <Words>196</Words>
  <Application>Microsoft Office PowerPoint</Application>
  <PresentationFormat>On-screen Show (4:3)</PresentationFormat>
  <Paragraphs>22</Paragraphs>
  <Slides>7</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Wingdings</vt:lpstr>
      <vt:lpstr>Default Design</vt:lpstr>
      <vt:lpstr>Pyramid Box Templates</vt:lpstr>
      <vt:lpstr>PowerPoint Presentation</vt:lpstr>
      <vt:lpstr>PowerPoint Presentation</vt:lpstr>
      <vt:lpstr>PowerPoint Presentation</vt:lpstr>
      <vt:lpstr>PowerPoint Presentation</vt:lpstr>
      <vt:lpstr>PowerPoint Presentation</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Pyramid Box Template</dc:title>
  <dc:creator>Presentation Magazine</dc:creator>
  <cp:lastModifiedBy>Jonty Pearce</cp:lastModifiedBy>
  <cp:revision>7</cp:revision>
  <dcterms:created xsi:type="dcterms:W3CDTF">2008-12-06T07:20:07Z</dcterms:created>
  <dcterms:modified xsi:type="dcterms:W3CDTF">2015-02-22T11:12:03Z</dcterms:modified>
</cp:coreProperties>
</file>