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18"/>
  </p:notesMasterIdLst>
  <p:sldIdLst>
    <p:sldId id="260" r:id="rId3"/>
    <p:sldId id="261" r:id="rId4"/>
    <p:sldId id="256" r:id="rId5"/>
    <p:sldId id="262" r:id="rId6"/>
    <p:sldId id="257" r:id="rId7"/>
    <p:sldId id="259" r:id="rId8"/>
    <p:sldId id="258" r:id="rId9"/>
    <p:sldId id="263" r:id="rId10"/>
    <p:sldId id="265" r:id="rId11"/>
    <p:sldId id="266" r:id="rId12"/>
    <p:sldId id="267" r:id="rId13"/>
    <p:sldId id="268" r:id="rId14"/>
    <p:sldId id="269" r:id="rId15"/>
    <p:sldId id="270" r:id="rId16"/>
    <p:sldId id="272" r:id="rId17"/>
  </p:sldIdLst>
  <p:sldSz cx="9144000" cy="6858000" type="screen4x3"/>
  <p:notesSz cx="6858000" cy="9144000"/>
  <p:defaultTextStyle>
    <a:defPPr>
      <a:defRPr lang="en-GB"/>
    </a:defPPr>
    <a:lvl1pPr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baseline="-25000">
        <a:solidFill>
          <a:schemeClr val="tx1"/>
        </a:solidFill>
        <a:latin typeface="Arial" panose="020B0604020202020204" pitchFamily="34" charset="0"/>
        <a:ea typeface="+mn-ea"/>
        <a:cs typeface="+mn-cs"/>
      </a:defRPr>
    </a:lvl5pPr>
    <a:lvl6pPr marL="2286000" algn="l" defTabSz="914400" rtl="0" eaLnBrk="1" latinLnBrk="0" hangingPunct="1">
      <a:defRPr kern="1200" baseline="-25000">
        <a:solidFill>
          <a:schemeClr val="tx1"/>
        </a:solidFill>
        <a:latin typeface="Arial" panose="020B0604020202020204" pitchFamily="34" charset="0"/>
        <a:ea typeface="+mn-ea"/>
        <a:cs typeface="+mn-cs"/>
      </a:defRPr>
    </a:lvl6pPr>
    <a:lvl7pPr marL="2743200" algn="l" defTabSz="914400" rtl="0" eaLnBrk="1" latinLnBrk="0" hangingPunct="1">
      <a:defRPr kern="1200" baseline="-25000">
        <a:solidFill>
          <a:schemeClr val="tx1"/>
        </a:solidFill>
        <a:latin typeface="Arial" panose="020B0604020202020204" pitchFamily="34" charset="0"/>
        <a:ea typeface="+mn-ea"/>
        <a:cs typeface="+mn-cs"/>
      </a:defRPr>
    </a:lvl7pPr>
    <a:lvl8pPr marL="3200400" algn="l" defTabSz="914400" rtl="0" eaLnBrk="1" latinLnBrk="0" hangingPunct="1">
      <a:defRPr kern="1200" baseline="-25000">
        <a:solidFill>
          <a:schemeClr val="tx1"/>
        </a:solidFill>
        <a:latin typeface="Arial" panose="020B0604020202020204" pitchFamily="34" charset="0"/>
        <a:ea typeface="+mn-ea"/>
        <a:cs typeface="+mn-cs"/>
      </a:defRPr>
    </a:lvl8pPr>
    <a:lvl9pPr marL="3657600" algn="l" defTabSz="914400" rtl="0" eaLnBrk="1" latinLnBrk="0" hangingPunct="1">
      <a:defRPr kern="1200" baseline="-250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91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FFFF00"/>
    <a:srgbClr val="009900"/>
    <a:srgbClr val="CC0000"/>
    <a:srgbClr val="FFFF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91" autoAdjust="0"/>
    <p:restoredTop sz="94660"/>
  </p:normalViewPr>
  <p:slideViewPr>
    <p:cSldViewPr snapToGrid="0">
      <p:cViewPr>
        <p:scale>
          <a:sx n="100" d="100"/>
          <a:sy n="100" d="100"/>
        </p:scale>
        <p:origin x="-1170" y="-486"/>
      </p:cViewPr>
      <p:guideLst>
        <p:guide orient="horz" pos="916"/>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aseline="0" smtClean="0"/>
            </a:lvl1pPr>
          </a:lstStyle>
          <a:p>
            <a:pPr>
              <a:defRPr/>
            </a:pPr>
            <a:endParaRPr lang="en-GB"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aseline="0" smtClean="0"/>
            </a:lvl1pPr>
          </a:lstStyle>
          <a:p>
            <a:pPr>
              <a:defRPr/>
            </a:pPr>
            <a:endParaRPr lang="en-GB" alt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aseline="0" smtClean="0"/>
            </a:lvl1pPr>
          </a:lstStyle>
          <a:p>
            <a:pPr>
              <a:defRPr/>
            </a:pPr>
            <a:endParaRPr lang="en-GB"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aseline="0" smtClean="0"/>
            </a:lvl1pPr>
          </a:lstStyle>
          <a:p>
            <a:pPr>
              <a:defRPr/>
            </a:pPr>
            <a:fld id="{CC7B986B-3F79-46C4-A7A7-77A70E1A5C57}" type="slidenum">
              <a:rPr lang="en-GB" altLang="en-US"/>
              <a:pPr>
                <a:defRPr/>
              </a:pPr>
              <a:t>‹#›</a:t>
            </a:fld>
            <a:endParaRPr lang="en-GB" altLang="en-US"/>
          </a:p>
        </p:txBody>
      </p:sp>
    </p:spTree>
    <p:extLst>
      <p:ext uri="{BB962C8B-B14F-4D97-AF65-F5344CB8AC3E}">
        <p14:creationId xmlns:p14="http://schemas.microsoft.com/office/powerpoint/2010/main" val="15422970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E1B7DF02-F6B9-411B-88EF-2812EA4A603B}" type="slidenum">
              <a:rPr lang="en-GB" altLang="en-US" baseline="0"/>
              <a:pPr/>
              <a:t>1</a:t>
            </a:fld>
            <a:endParaRPr lang="en-GB" altLang="en-US" baseline="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671524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1CCAECE3-B0B1-4D8B-AB36-23C9509584A9}" type="slidenum">
              <a:rPr lang="en-GB" altLang="en-US" baseline="0"/>
              <a:pPr/>
              <a:t>10</a:t>
            </a:fld>
            <a:endParaRPr lang="en-GB" altLang="en-US" baseline="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51044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E450B57D-46BA-4DEA-924B-8B236F36321C}" type="slidenum">
              <a:rPr lang="en-GB" altLang="en-US" baseline="0"/>
              <a:pPr/>
              <a:t>11</a:t>
            </a:fld>
            <a:endParaRPr lang="en-GB" altLang="en-US" baseline="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339327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3CD8DB5B-05B7-4B4B-9D11-B7267E799480}" type="slidenum">
              <a:rPr lang="en-GB" altLang="en-US" baseline="0"/>
              <a:pPr/>
              <a:t>12</a:t>
            </a:fld>
            <a:endParaRPr lang="en-GB" altLang="en-US" baseline="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23045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FDCBF971-95E8-4AAB-B595-6429EE35D27D}" type="slidenum">
              <a:rPr lang="en-GB" altLang="en-US" baseline="0"/>
              <a:pPr/>
              <a:t>13</a:t>
            </a:fld>
            <a:endParaRPr lang="en-GB" altLang="en-US" baseline="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729970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4F73A349-16DB-472F-85A7-8472AD9D8AB9}" type="slidenum">
              <a:rPr lang="en-GB" altLang="en-US" baseline="0"/>
              <a:pPr/>
              <a:t>14</a:t>
            </a:fld>
            <a:endParaRPr lang="en-GB" altLang="en-US" baseline="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419769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A21901B5-3CB2-4A83-AE11-5E3A86952190}" type="slidenum">
              <a:rPr lang="en-GB" altLang="en-US" baseline="0"/>
              <a:pPr/>
              <a:t>15</a:t>
            </a:fld>
            <a:endParaRPr lang="en-GB" altLang="en-US" baseline="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1122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80A35C44-3F53-41BF-8437-AB3EE5C68AF8}" type="slidenum">
              <a:rPr lang="en-GB" altLang="en-US" baseline="0"/>
              <a:pPr/>
              <a:t>2</a:t>
            </a:fld>
            <a:endParaRPr lang="en-GB" altLang="en-US" baseline="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607368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6912C53D-7C28-451F-A656-9AD60B9D5966}" type="slidenum">
              <a:rPr lang="en-GB" altLang="en-US" baseline="0"/>
              <a:pPr/>
              <a:t>3</a:t>
            </a:fld>
            <a:endParaRPr lang="en-GB" altLang="en-US" baseline="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10778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671AB71E-A85E-414A-8BB4-B8133C6ED9B1}" type="slidenum">
              <a:rPr lang="en-GB" altLang="en-US" baseline="0"/>
              <a:pPr/>
              <a:t>4</a:t>
            </a:fld>
            <a:endParaRPr lang="en-GB" altLang="en-US" baseline="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3573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BCE51640-42CD-4D49-B0D7-18AC69017E38}" type="slidenum">
              <a:rPr lang="en-GB" altLang="en-US" baseline="0"/>
              <a:pPr/>
              <a:t>5</a:t>
            </a:fld>
            <a:endParaRPr lang="en-GB" altLang="en-US" baseline="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98712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890122E0-1510-43F2-9676-B0BF5A41EFD8}" type="slidenum">
              <a:rPr lang="en-GB" altLang="en-US" baseline="0"/>
              <a:pPr/>
              <a:t>6</a:t>
            </a:fld>
            <a:endParaRPr lang="en-GB" altLang="en-US" baseline="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30232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90CBC379-47B8-408C-8541-DB9471D69C5F}" type="slidenum">
              <a:rPr lang="en-GB" altLang="en-US" baseline="0"/>
              <a:pPr/>
              <a:t>7</a:t>
            </a:fld>
            <a:endParaRPr lang="en-GB" altLang="en-US" baseline="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335374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DD4695D9-1336-4EC9-B58A-2324299BDEA7}" type="slidenum">
              <a:rPr lang="en-GB" altLang="en-US" baseline="0"/>
              <a:pPr/>
              <a:t>8</a:t>
            </a:fld>
            <a:endParaRPr lang="en-GB" altLang="en-US" baseline="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9032296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fld id="{3E5E16DD-1DCA-4903-8966-A6C12E0626A0}" type="slidenum">
              <a:rPr lang="en-GB" altLang="en-US" baseline="0"/>
              <a:pPr/>
              <a:t>9</a:t>
            </a:fld>
            <a:endParaRPr lang="en-GB" altLang="en-US" baseline="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7405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userDrawn="1"/>
        </p:nvGrpSpPr>
        <p:grpSpPr bwMode="auto">
          <a:xfrm>
            <a:off x="7165975" y="2493963"/>
            <a:ext cx="1901825" cy="1927225"/>
            <a:chOff x="1462" y="920"/>
            <a:chExt cx="2836" cy="3256"/>
          </a:xfrm>
        </p:grpSpPr>
        <p:sp>
          <p:nvSpPr>
            <p:cNvPr id="5" name="Freeform 8"/>
            <p:cNvSpPr>
              <a:spLocks/>
            </p:cNvSpPr>
            <p:nvPr/>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3175" cmpd="sng">
              <a:solidFill>
                <a:schemeClr val="tx1"/>
              </a:solidFill>
              <a:prstDash val="solid"/>
              <a:round/>
              <a:headEnd/>
              <a:tailEnd/>
            </a:ln>
          </p:spPr>
          <p:txBody>
            <a:bodyPr/>
            <a:lstStyle/>
            <a:p>
              <a:endParaRPr lang="en-GB"/>
            </a:p>
          </p:txBody>
        </p:sp>
        <p:sp>
          <p:nvSpPr>
            <p:cNvPr id="6" name="Freeform 9"/>
            <p:cNvSpPr>
              <a:spLocks/>
            </p:cNvSpPr>
            <p:nvPr/>
          </p:nvSpPr>
          <p:spPr bwMode="auto">
            <a:xfrm>
              <a:off x="3590" y="1734"/>
              <a:ext cx="392" cy="508"/>
            </a:xfrm>
            <a:custGeom>
              <a:avLst/>
              <a:gdLst>
                <a:gd name="T0" fmla="*/ 0 w 392"/>
                <a:gd name="T1" fmla="*/ 246 h 508"/>
                <a:gd name="T2" fmla="*/ 0 w 392"/>
                <a:gd name="T3" fmla="*/ 246 h 508"/>
                <a:gd name="T4" fmla="*/ 2 w 392"/>
                <a:gd name="T5" fmla="*/ 264 h 508"/>
                <a:gd name="T6" fmla="*/ 8 w 392"/>
                <a:gd name="T7" fmla="*/ 282 h 508"/>
                <a:gd name="T8" fmla="*/ 18 w 392"/>
                <a:gd name="T9" fmla="*/ 300 h 508"/>
                <a:gd name="T10" fmla="*/ 28 w 392"/>
                <a:gd name="T11" fmla="*/ 314 h 508"/>
                <a:gd name="T12" fmla="*/ 206 w 392"/>
                <a:gd name="T13" fmla="*/ 496 h 508"/>
                <a:gd name="T14" fmla="*/ 206 w 392"/>
                <a:gd name="T15" fmla="*/ 496 h 508"/>
                <a:gd name="T16" fmla="*/ 212 w 392"/>
                <a:gd name="T17" fmla="*/ 502 h 508"/>
                <a:gd name="T18" fmla="*/ 220 w 392"/>
                <a:gd name="T19" fmla="*/ 506 h 508"/>
                <a:gd name="T20" fmla="*/ 226 w 392"/>
                <a:gd name="T21" fmla="*/ 508 h 508"/>
                <a:gd name="T22" fmla="*/ 234 w 392"/>
                <a:gd name="T23" fmla="*/ 508 h 508"/>
                <a:gd name="T24" fmla="*/ 242 w 392"/>
                <a:gd name="T25" fmla="*/ 508 h 508"/>
                <a:gd name="T26" fmla="*/ 250 w 392"/>
                <a:gd name="T27" fmla="*/ 506 h 508"/>
                <a:gd name="T28" fmla="*/ 256 w 392"/>
                <a:gd name="T29" fmla="*/ 502 h 508"/>
                <a:gd name="T30" fmla="*/ 264 w 392"/>
                <a:gd name="T31" fmla="*/ 498 h 508"/>
                <a:gd name="T32" fmla="*/ 392 w 392"/>
                <a:gd name="T33" fmla="*/ 376 h 508"/>
                <a:gd name="T34" fmla="*/ 0 w 392"/>
                <a:gd name="T35" fmla="*/ 0 h 508"/>
                <a:gd name="T36" fmla="*/ 0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0" y="246"/>
                  </a:moveTo>
                  <a:lnTo>
                    <a:pt x="0" y="246"/>
                  </a:lnTo>
                  <a:lnTo>
                    <a:pt x="2" y="264"/>
                  </a:lnTo>
                  <a:lnTo>
                    <a:pt x="8" y="282"/>
                  </a:lnTo>
                  <a:lnTo>
                    <a:pt x="18" y="300"/>
                  </a:lnTo>
                  <a:lnTo>
                    <a:pt x="28" y="314"/>
                  </a:lnTo>
                  <a:lnTo>
                    <a:pt x="206" y="496"/>
                  </a:lnTo>
                  <a:lnTo>
                    <a:pt x="212" y="502"/>
                  </a:lnTo>
                  <a:lnTo>
                    <a:pt x="220" y="506"/>
                  </a:lnTo>
                  <a:lnTo>
                    <a:pt x="226" y="508"/>
                  </a:lnTo>
                  <a:lnTo>
                    <a:pt x="234" y="508"/>
                  </a:lnTo>
                  <a:lnTo>
                    <a:pt x="242" y="508"/>
                  </a:lnTo>
                  <a:lnTo>
                    <a:pt x="250" y="506"/>
                  </a:lnTo>
                  <a:lnTo>
                    <a:pt x="256" y="502"/>
                  </a:lnTo>
                  <a:lnTo>
                    <a:pt x="264" y="498"/>
                  </a:lnTo>
                  <a:lnTo>
                    <a:pt x="392" y="376"/>
                  </a:lnTo>
                  <a:lnTo>
                    <a:pt x="0" y="0"/>
                  </a:lnTo>
                  <a:lnTo>
                    <a:pt x="0" y="246"/>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7" name="Freeform 10"/>
            <p:cNvSpPr>
              <a:spLocks/>
            </p:cNvSpPr>
            <p:nvPr/>
          </p:nvSpPr>
          <p:spPr bwMode="auto">
            <a:xfrm>
              <a:off x="3590" y="1106"/>
              <a:ext cx="708" cy="842"/>
            </a:xfrm>
            <a:custGeom>
              <a:avLst/>
              <a:gdLst>
                <a:gd name="T0" fmla="*/ 694 w 708"/>
                <a:gd name="T1" fmla="*/ 720 h 842"/>
                <a:gd name="T2" fmla="*/ 694 w 708"/>
                <a:gd name="T3" fmla="*/ 720 h 842"/>
                <a:gd name="T4" fmla="*/ 700 w 708"/>
                <a:gd name="T5" fmla="*/ 714 h 842"/>
                <a:gd name="T6" fmla="*/ 704 w 708"/>
                <a:gd name="T7" fmla="*/ 708 h 842"/>
                <a:gd name="T8" fmla="*/ 706 w 708"/>
                <a:gd name="T9" fmla="*/ 700 h 842"/>
                <a:gd name="T10" fmla="*/ 708 w 708"/>
                <a:gd name="T11" fmla="*/ 692 h 842"/>
                <a:gd name="T12" fmla="*/ 706 w 708"/>
                <a:gd name="T13" fmla="*/ 684 h 842"/>
                <a:gd name="T14" fmla="*/ 704 w 708"/>
                <a:gd name="T15" fmla="*/ 678 h 842"/>
                <a:gd name="T16" fmla="*/ 700 w 708"/>
                <a:gd name="T17" fmla="*/ 670 h 842"/>
                <a:gd name="T18" fmla="*/ 696 w 708"/>
                <a:gd name="T19" fmla="*/ 664 h 842"/>
                <a:gd name="T20" fmla="*/ 696 w 708"/>
                <a:gd name="T21" fmla="*/ 664 h 842"/>
                <a:gd name="T22" fmla="*/ 588 w 708"/>
                <a:gd name="T23" fmla="*/ 558 h 842"/>
                <a:gd name="T24" fmla="*/ 348 w 708"/>
                <a:gd name="T25" fmla="*/ 324 h 842"/>
                <a:gd name="T26" fmla="*/ 220 w 708"/>
                <a:gd name="T27" fmla="*/ 200 h 842"/>
                <a:gd name="T28" fmla="*/ 110 w 708"/>
                <a:gd name="T29" fmla="*/ 94 h 842"/>
                <a:gd name="T30" fmla="*/ 30 w 708"/>
                <a:gd name="T31" fmla="*/ 22 h 842"/>
                <a:gd name="T32" fmla="*/ 8 w 708"/>
                <a:gd name="T33" fmla="*/ 4 h 842"/>
                <a:gd name="T34" fmla="*/ 2 w 708"/>
                <a:gd name="T35" fmla="*/ 0 h 842"/>
                <a:gd name="T36" fmla="*/ 0 w 708"/>
                <a:gd name="T37" fmla="*/ 0 h 842"/>
                <a:gd name="T38" fmla="*/ 0 w 708"/>
                <a:gd name="T39" fmla="*/ 300 h 842"/>
                <a:gd name="T40" fmla="*/ 564 w 708"/>
                <a:gd name="T41" fmla="*/ 842 h 842"/>
                <a:gd name="T42" fmla="*/ 694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694" y="720"/>
                  </a:moveTo>
                  <a:lnTo>
                    <a:pt x="694" y="720"/>
                  </a:lnTo>
                  <a:lnTo>
                    <a:pt x="700" y="714"/>
                  </a:lnTo>
                  <a:lnTo>
                    <a:pt x="704" y="708"/>
                  </a:lnTo>
                  <a:lnTo>
                    <a:pt x="706" y="700"/>
                  </a:lnTo>
                  <a:lnTo>
                    <a:pt x="708" y="692"/>
                  </a:lnTo>
                  <a:lnTo>
                    <a:pt x="706" y="684"/>
                  </a:lnTo>
                  <a:lnTo>
                    <a:pt x="704" y="678"/>
                  </a:lnTo>
                  <a:lnTo>
                    <a:pt x="700" y="670"/>
                  </a:lnTo>
                  <a:lnTo>
                    <a:pt x="696" y="664"/>
                  </a:lnTo>
                  <a:lnTo>
                    <a:pt x="588" y="558"/>
                  </a:lnTo>
                  <a:lnTo>
                    <a:pt x="348" y="324"/>
                  </a:lnTo>
                  <a:lnTo>
                    <a:pt x="220" y="200"/>
                  </a:lnTo>
                  <a:lnTo>
                    <a:pt x="110" y="94"/>
                  </a:lnTo>
                  <a:lnTo>
                    <a:pt x="30" y="22"/>
                  </a:lnTo>
                  <a:lnTo>
                    <a:pt x="8" y="4"/>
                  </a:lnTo>
                  <a:lnTo>
                    <a:pt x="2" y="0"/>
                  </a:lnTo>
                  <a:lnTo>
                    <a:pt x="0" y="0"/>
                  </a:lnTo>
                  <a:lnTo>
                    <a:pt x="0" y="300"/>
                  </a:lnTo>
                  <a:lnTo>
                    <a:pt x="564" y="842"/>
                  </a:lnTo>
                  <a:lnTo>
                    <a:pt x="694" y="720"/>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8" name="Freeform 11"/>
            <p:cNvSpPr>
              <a:spLocks/>
            </p:cNvSpPr>
            <p:nvPr/>
          </p:nvSpPr>
          <p:spPr bwMode="auto">
            <a:xfrm>
              <a:off x="3590" y="1406"/>
              <a:ext cx="564" cy="704"/>
            </a:xfrm>
            <a:custGeom>
              <a:avLst/>
              <a:gdLst>
                <a:gd name="T0" fmla="*/ 0 w 564"/>
                <a:gd name="T1" fmla="*/ 0 h 704"/>
                <a:gd name="T2" fmla="*/ 0 w 564"/>
                <a:gd name="T3" fmla="*/ 328 h 704"/>
                <a:gd name="T4" fmla="*/ 392 w 564"/>
                <a:gd name="T5" fmla="*/ 704 h 704"/>
                <a:gd name="T6" fmla="*/ 564 w 564"/>
                <a:gd name="T7" fmla="*/ 542 h 704"/>
                <a:gd name="T8" fmla="*/ 0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0" y="0"/>
                  </a:moveTo>
                  <a:lnTo>
                    <a:pt x="0" y="328"/>
                  </a:lnTo>
                  <a:lnTo>
                    <a:pt x="392" y="704"/>
                  </a:lnTo>
                  <a:lnTo>
                    <a:pt x="564" y="542"/>
                  </a:lnTo>
                  <a:lnTo>
                    <a:pt x="0" y="0"/>
                  </a:lnTo>
                  <a:close/>
                </a:path>
              </a:pathLst>
            </a:custGeom>
            <a:solidFill>
              <a:srgbClr val="FFFFFF"/>
            </a:solidFill>
            <a:ln w="3175" cmpd="sng">
              <a:solidFill>
                <a:schemeClr val="accent2"/>
              </a:solidFill>
              <a:prstDash val="solid"/>
              <a:round/>
              <a:headEnd/>
              <a:tailEnd/>
            </a:ln>
          </p:spPr>
          <p:txBody>
            <a:bodyPr/>
            <a:lstStyle/>
            <a:p>
              <a:endParaRPr lang="en-GB"/>
            </a:p>
          </p:txBody>
        </p:sp>
        <p:sp>
          <p:nvSpPr>
            <p:cNvPr id="9" name="Freeform 12"/>
            <p:cNvSpPr>
              <a:spLocks/>
            </p:cNvSpPr>
            <p:nvPr/>
          </p:nvSpPr>
          <p:spPr bwMode="auto">
            <a:xfrm>
              <a:off x="3322" y="962"/>
              <a:ext cx="282" cy="2080"/>
            </a:xfrm>
            <a:custGeom>
              <a:avLst/>
              <a:gdLst>
                <a:gd name="T0" fmla="*/ 282 w 282"/>
                <a:gd name="T1" fmla="*/ 138 h 2080"/>
                <a:gd name="T2" fmla="*/ 282 w 282"/>
                <a:gd name="T3" fmla="*/ 138 h 2080"/>
                <a:gd name="T4" fmla="*/ 282 w 282"/>
                <a:gd name="T5" fmla="*/ 132 h 2080"/>
                <a:gd name="T6" fmla="*/ 282 w 282"/>
                <a:gd name="T7" fmla="*/ 132 h 2080"/>
                <a:gd name="T8" fmla="*/ 280 w 282"/>
                <a:gd name="T9" fmla="*/ 130 h 2080"/>
                <a:gd name="T10" fmla="*/ 276 w 282"/>
                <a:gd name="T11" fmla="*/ 128 h 2080"/>
                <a:gd name="T12" fmla="*/ 260 w 282"/>
                <a:gd name="T13" fmla="*/ 122 h 2080"/>
                <a:gd name="T14" fmla="*/ 240 w 282"/>
                <a:gd name="T15" fmla="*/ 114 h 2080"/>
                <a:gd name="T16" fmla="*/ 222 w 282"/>
                <a:gd name="T17" fmla="*/ 106 h 2080"/>
                <a:gd name="T18" fmla="*/ 0 w 282"/>
                <a:gd name="T19" fmla="*/ 0 h 2080"/>
                <a:gd name="T20" fmla="*/ 0 w 282"/>
                <a:gd name="T21" fmla="*/ 2080 h 2080"/>
                <a:gd name="T22" fmla="*/ 242 w 282"/>
                <a:gd name="T23" fmla="*/ 2080 h 2080"/>
                <a:gd name="T24" fmla="*/ 242 w 282"/>
                <a:gd name="T25" fmla="*/ 2080 h 2080"/>
                <a:gd name="T26" fmla="*/ 250 w 282"/>
                <a:gd name="T27" fmla="*/ 2080 h 2080"/>
                <a:gd name="T28" fmla="*/ 256 w 282"/>
                <a:gd name="T29" fmla="*/ 2076 h 2080"/>
                <a:gd name="T30" fmla="*/ 264 w 282"/>
                <a:gd name="T31" fmla="*/ 2074 h 2080"/>
                <a:gd name="T32" fmla="*/ 270 w 282"/>
                <a:gd name="T33" fmla="*/ 2068 h 2080"/>
                <a:gd name="T34" fmla="*/ 274 w 282"/>
                <a:gd name="T35" fmla="*/ 2062 h 2080"/>
                <a:gd name="T36" fmla="*/ 278 w 282"/>
                <a:gd name="T37" fmla="*/ 2056 h 2080"/>
                <a:gd name="T38" fmla="*/ 280 w 282"/>
                <a:gd name="T39" fmla="*/ 2048 h 2080"/>
                <a:gd name="T40" fmla="*/ 282 w 282"/>
                <a:gd name="T41" fmla="*/ 2040 h 2080"/>
                <a:gd name="T42" fmla="*/ 282 w 282"/>
                <a:gd name="T43" fmla="*/ 1132 h 2080"/>
                <a:gd name="T44" fmla="*/ 282 w 282"/>
                <a:gd name="T45" fmla="*/ 1132 h 2080"/>
                <a:gd name="T46" fmla="*/ 282 w 282"/>
                <a:gd name="T47" fmla="*/ 1092 h 2080"/>
                <a:gd name="T48" fmla="*/ 282 w 282"/>
                <a:gd name="T49" fmla="*/ 1092 h 2080"/>
                <a:gd name="T50" fmla="*/ 280 w 282"/>
                <a:gd name="T51" fmla="*/ 1052 h 2080"/>
                <a:gd name="T52" fmla="*/ 280 w 282"/>
                <a:gd name="T53" fmla="*/ 178 h 2080"/>
                <a:gd name="T54" fmla="*/ 280 w 282"/>
                <a:gd name="T55" fmla="*/ 178 h 2080"/>
                <a:gd name="T56" fmla="*/ 282 w 282"/>
                <a:gd name="T57" fmla="*/ 138 h 2080"/>
                <a:gd name="T58" fmla="*/ 282 w 282"/>
                <a:gd name="T59" fmla="*/ 138 h 20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82" h="2080">
                  <a:moveTo>
                    <a:pt x="282" y="138"/>
                  </a:moveTo>
                  <a:lnTo>
                    <a:pt x="282" y="138"/>
                  </a:lnTo>
                  <a:lnTo>
                    <a:pt x="282" y="132"/>
                  </a:lnTo>
                  <a:lnTo>
                    <a:pt x="280" y="130"/>
                  </a:lnTo>
                  <a:lnTo>
                    <a:pt x="276" y="128"/>
                  </a:lnTo>
                  <a:lnTo>
                    <a:pt x="260" y="122"/>
                  </a:lnTo>
                  <a:lnTo>
                    <a:pt x="240" y="114"/>
                  </a:lnTo>
                  <a:lnTo>
                    <a:pt x="222" y="106"/>
                  </a:lnTo>
                  <a:lnTo>
                    <a:pt x="0" y="0"/>
                  </a:lnTo>
                  <a:lnTo>
                    <a:pt x="0" y="2080"/>
                  </a:lnTo>
                  <a:lnTo>
                    <a:pt x="242" y="2080"/>
                  </a:lnTo>
                  <a:lnTo>
                    <a:pt x="250" y="2080"/>
                  </a:lnTo>
                  <a:lnTo>
                    <a:pt x="256" y="2076"/>
                  </a:lnTo>
                  <a:lnTo>
                    <a:pt x="264" y="2074"/>
                  </a:lnTo>
                  <a:lnTo>
                    <a:pt x="270" y="2068"/>
                  </a:lnTo>
                  <a:lnTo>
                    <a:pt x="274" y="2062"/>
                  </a:lnTo>
                  <a:lnTo>
                    <a:pt x="278" y="2056"/>
                  </a:lnTo>
                  <a:lnTo>
                    <a:pt x="280" y="2048"/>
                  </a:lnTo>
                  <a:lnTo>
                    <a:pt x="282" y="2040"/>
                  </a:lnTo>
                  <a:lnTo>
                    <a:pt x="282" y="1132"/>
                  </a:lnTo>
                  <a:lnTo>
                    <a:pt x="282" y="1092"/>
                  </a:lnTo>
                  <a:lnTo>
                    <a:pt x="280" y="1052"/>
                  </a:lnTo>
                  <a:lnTo>
                    <a:pt x="280" y="178"/>
                  </a:lnTo>
                  <a:lnTo>
                    <a:pt x="282" y="138"/>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 name="Freeform 13"/>
            <p:cNvSpPr>
              <a:spLocks/>
            </p:cNvSpPr>
            <p:nvPr/>
          </p:nvSpPr>
          <p:spPr bwMode="auto">
            <a:xfrm>
              <a:off x="2164" y="962"/>
              <a:ext cx="280" cy="2080"/>
            </a:xfrm>
            <a:custGeom>
              <a:avLst/>
              <a:gdLst>
                <a:gd name="T0" fmla="*/ 58 w 280"/>
                <a:gd name="T1" fmla="*/ 106 h 2080"/>
                <a:gd name="T2" fmla="*/ 58 w 280"/>
                <a:gd name="T3" fmla="*/ 106 h 2080"/>
                <a:gd name="T4" fmla="*/ 22 w 280"/>
                <a:gd name="T5" fmla="*/ 122 h 2080"/>
                <a:gd name="T6" fmla="*/ 6 w 280"/>
                <a:gd name="T7" fmla="*/ 128 h 2080"/>
                <a:gd name="T8" fmla="*/ 2 w 280"/>
                <a:gd name="T9" fmla="*/ 130 h 2080"/>
                <a:gd name="T10" fmla="*/ 0 w 280"/>
                <a:gd name="T11" fmla="*/ 134 h 2080"/>
                <a:gd name="T12" fmla="*/ 0 w 280"/>
                <a:gd name="T13" fmla="*/ 134 h 2080"/>
                <a:gd name="T14" fmla="*/ 0 w 280"/>
                <a:gd name="T15" fmla="*/ 182 h 2080"/>
                <a:gd name="T16" fmla="*/ 0 w 280"/>
                <a:gd name="T17" fmla="*/ 1056 h 2080"/>
                <a:gd name="T18" fmla="*/ 0 w 280"/>
                <a:gd name="T19" fmla="*/ 1056 h 2080"/>
                <a:gd name="T20" fmla="*/ 0 w 280"/>
                <a:gd name="T21" fmla="*/ 1136 h 2080"/>
                <a:gd name="T22" fmla="*/ 0 w 280"/>
                <a:gd name="T23" fmla="*/ 1404 h 2080"/>
                <a:gd name="T24" fmla="*/ 0 w 280"/>
                <a:gd name="T25" fmla="*/ 1404 h 2080"/>
                <a:gd name="T26" fmla="*/ 0 w 280"/>
                <a:gd name="T27" fmla="*/ 1484 h 2080"/>
                <a:gd name="T28" fmla="*/ 0 w 280"/>
                <a:gd name="T29" fmla="*/ 2040 h 2080"/>
                <a:gd name="T30" fmla="*/ 0 w 280"/>
                <a:gd name="T31" fmla="*/ 2040 h 2080"/>
                <a:gd name="T32" fmla="*/ 0 w 280"/>
                <a:gd name="T33" fmla="*/ 2048 h 2080"/>
                <a:gd name="T34" fmla="*/ 2 w 280"/>
                <a:gd name="T35" fmla="*/ 2056 h 2080"/>
                <a:gd name="T36" fmla="*/ 6 w 280"/>
                <a:gd name="T37" fmla="*/ 2062 h 2080"/>
                <a:gd name="T38" fmla="*/ 12 w 280"/>
                <a:gd name="T39" fmla="*/ 2068 h 2080"/>
                <a:gd name="T40" fmla="*/ 18 w 280"/>
                <a:gd name="T41" fmla="*/ 2074 h 2080"/>
                <a:gd name="T42" fmla="*/ 24 w 280"/>
                <a:gd name="T43" fmla="*/ 2076 h 2080"/>
                <a:gd name="T44" fmla="*/ 32 w 280"/>
                <a:gd name="T45" fmla="*/ 2080 h 2080"/>
                <a:gd name="T46" fmla="*/ 40 w 280"/>
                <a:gd name="T47" fmla="*/ 2080 h 2080"/>
                <a:gd name="T48" fmla="*/ 280 w 280"/>
                <a:gd name="T49" fmla="*/ 2080 h 2080"/>
                <a:gd name="T50" fmla="*/ 280 w 280"/>
                <a:gd name="T51" fmla="*/ 0 h 2080"/>
                <a:gd name="T52" fmla="*/ 58 w 280"/>
                <a:gd name="T53" fmla="*/ 106 h 20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80" h="2080">
                  <a:moveTo>
                    <a:pt x="58" y="106"/>
                  </a:moveTo>
                  <a:lnTo>
                    <a:pt x="58" y="106"/>
                  </a:lnTo>
                  <a:lnTo>
                    <a:pt x="22" y="122"/>
                  </a:lnTo>
                  <a:lnTo>
                    <a:pt x="6" y="128"/>
                  </a:lnTo>
                  <a:lnTo>
                    <a:pt x="2" y="130"/>
                  </a:lnTo>
                  <a:lnTo>
                    <a:pt x="0" y="134"/>
                  </a:lnTo>
                  <a:lnTo>
                    <a:pt x="0" y="182"/>
                  </a:lnTo>
                  <a:lnTo>
                    <a:pt x="0" y="1056"/>
                  </a:lnTo>
                  <a:lnTo>
                    <a:pt x="0" y="1136"/>
                  </a:lnTo>
                  <a:lnTo>
                    <a:pt x="0" y="1404"/>
                  </a:lnTo>
                  <a:lnTo>
                    <a:pt x="0" y="1484"/>
                  </a:lnTo>
                  <a:lnTo>
                    <a:pt x="0" y="2040"/>
                  </a:lnTo>
                  <a:lnTo>
                    <a:pt x="0" y="2048"/>
                  </a:lnTo>
                  <a:lnTo>
                    <a:pt x="2" y="2056"/>
                  </a:lnTo>
                  <a:lnTo>
                    <a:pt x="6" y="2062"/>
                  </a:lnTo>
                  <a:lnTo>
                    <a:pt x="12" y="2068"/>
                  </a:lnTo>
                  <a:lnTo>
                    <a:pt x="18" y="2074"/>
                  </a:lnTo>
                  <a:lnTo>
                    <a:pt x="24" y="2076"/>
                  </a:lnTo>
                  <a:lnTo>
                    <a:pt x="32" y="2080"/>
                  </a:lnTo>
                  <a:lnTo>
                    <a:pt x="40" y="2080"/>
                  </a:lnTo>
                  <a:lnTo>
                    <a:pt x="280" y="2080"/>
                  </a:lnTo>
                  <a:lnTo>
                    <a:pt x="280" y="0"/>
                  </a:lnTo>
                  <a:lnTo>
                    <a:pt x="58" y="106"/>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1" name="Freeform 14"/>
            <p:cNvSpPr>
              <a:spLocks/>
            </p:cNvSpPr>
            <p:nvPr/>
          </p:nvSpPr>
          <p:spPr bwMode="auto">
            <a:xfrm>
              <a:off x="2444" y="920"/>
              <a:ext cx="292" cy="2122"/>
            </a:xfrm>
            <a:custGeom>
              <a:avLst/>
              <a:gdLst>
                <a:gd name="T0" fmla="*/ 130 w 292"/>
                <a:gd name="T1" fmla="*/ 18 h 2122"/>
                <a:gd name="T2" fmla="*/ 130 w 292"/>
                <a:gd name="T3" fmla="*/ 18 h 2122"/>
                <a:gd name="T4" fmla="*/ 116 w 292"/>
                <a:gd name="T5" fmla="*/ 10 h 2122"/>
                <a:gd name="T6" fmla="*/ 104 w 292"/>
                <a:gd name="T7" fmla="*/ 4 h 2122"/>
                <a:gd name="T8" fmla="*/ 94 w 292"/>
                <a:gd name="T9" fmla="*/ 0 h 2122"/>
                <a:gd name="T10" fmla="*/ 88 w 292"/>
                <a:gd name="T11" fmla="*/ 0 h 2122"/>
                <a:gd name="T12" fmla="*/ 88 w 292"/>
                <a:gd name="T13" fmla="*/ 0 h 2122"/>
                <a:gd name="T14" fmla="*/ 44 w 292"/>
                <a:gd name="T15" fmla="*/ 22 h 2122"/>
                <a:gd name="T16" fmla="*/ 0 w 292"/>
                <a:gd name="T17" fmla="*/ 42 h 2122"/>
                <a:gd name="T18" fmla="*/ 0 w 292"/>
                <a:gd name="T19" fmla="*/ 2122 h 2122"/>
                <a:gd name="T20" fmla="*/ 292 w 292"/>
                <a:gd name="T21" fmla="*/ 2122 h 2122"/>
                <a:gd name="T22" fmla="*/ 292 w 292"/>
                <a:gd name="T23" fmla="*/ 104 h 2122"/>
                <a:gd name="T24" fmla="*/ 292 w 292"/>
                <a:gd name="T25" fmla="*/ 104 h 2122"/>
                <a:gd name="T26" fmla="*/ 260 w 292"/>
                <a:gd name="T27" fmla="*/ 90 h 2122"/>
                <a:gd name="T28" fmla="*/ 230 w 292"/>
                <a:gd name="T29" fmla="*/ 76 h 2122"/>
                <a:gd name="T30" fmla="*/ 178 w 292"/>
                <a:gd name="T31" fmla="*/ 48 h 2122"/>
                <a:gd name="T32" fmla="*/ 142 w 292"/>
                <a:gd name="T33" fmla="*/ 28 h 2122"/>
                <a:gd name="T34" fmla="*/ 130 w 292"/>
                <a:gd name="T35" fmla="*/ 18 h 2122"/>
                <a:gd name="T36" fmla="*/ 130 w 292"/>
                <a:gd name="T37" fmla="*/ 18 h 2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92" h="2122">
                  <a:moveTo>
                    <a:pt x="130" y="18"/>
                  </a:moveTo>
                  <a:lnTo>
                    <a:pt x="130" y="18"/>
                  </a:lnTo>
                  <a:lnTo>
                    <a:pt x="116" y="10"/>
                  </a:lnTo>
                  <a:lnTo>
                    <a:pt x="104" y="4"/>
                  </a:lnTo>
                  <a:lnTo>
                    <a:pt x="94" y="0"/>
                  </a:lnTo>
                  <a:lnTo>
                    <a:pt x="88" y="0"/>
                  </a:lnTo>
                  <a:lnTo>
                    <a:pt x="44" y="22"/>
                  </a:lnTo>
                  <a:lnTo>
                    <a:pt x="0" y="42"/>
                  </a:lnTo>
                  <a:lnTo>
                    <a:pt x="0" y="2122"/>
                  </a:lnTo>
                  <a:lnTo>
                    <a:pt x="292" y="2122"/>
                  </a:lnTo>
                  <a:lnTo>
                    <a:pt x="292" y="104"/>
                  </a:lnTo>
                  <a:lnTo>
                    <a:pt x="260" y="90"/>
                  </a:lnTo>
                  <a:lnTo>
                    <a:pt x="230" y="76"/>
                  </a:lnTo>
                  <a:lnTo>
                    <a:pt x="178" y="48"/>
                  </a:lnTo>
                  <a:lnTo>
                    <a:pt x="142" y="28"/>
                  </a:lnTo>
                  <a:lnTo>
                    <a:pt x="130" y="18"/>
                  </a:lnTo>
                  <a:close/>
                </a:path>
              </a:pathLst>
            </a:custGeom>
            <a:solidFill>
              <a:srgbClr val="FFFFFF"/>
            </a:solidFill>
            <a:ln w="3175" cmpd="sng">
              <a:solidFill>
                <a:schemeClr val="accent2"/>
              </a:solidFill>
              <a:prstDash val="solid"/>
              <a:round/>
              <a:headEnd/>
              <a:tailEnd/>
            </a:ln>
          </p:spPr>
          <p:txBody>
            <a:bodyPr/>
            <a:lstStyle/>
            <a:p>
              <a:endParaRPr lang="en-GB"/>
            </a:p>
          </p:txBody>
        </p:sp>
        <p:sp>
          <p:nvSpPr>
            <p:cNvPr id="12" name="Freeform 15"/>
            <p:cNvSpPr>
              <a:spLocks/>
            </p:cNvSpPr>
            <p:nvPr/>
          </p:nvSpPr>
          <p:spPr bwMode="auto">
            <a:xfrm>
              <a:off x="3030" y="920"/>
              <a:ext cx="292" cy="2122"/>
            </a:xfrm>
            <a:custGeom>
              <a:avLst/>
              <a:gdLst>
                <a:gd name="T0" fmla="*/ 248 w 292"/>
                <a:gd name="T1" fmla="*/ 22 h 2122"/>
                <a:gd name="T2" fmla="*/ 248 w 292"/>
                <a:gd name="T3" fmla="*/ 22 h 2122"/>
                <a:gd name="T4" fmla="*/ 204 w 292"/>
                <a:gd name="T5" fmla="*/ 0 h 2122"/>
                <a:gd name="T6" fmla="*/ 204 w 292"/>
                <a:gd name="T7" fmla="*/ 0 h 2122"/>
                <a:gd name="T8" fmla="*/ 198 w 292"/>
                <a:gd name="T9" fmla="*/ 0 h 2122"/>
                <a:gd name="T10" fmla="*/ 188 w 292"/>
                <a:gd name="T11" fmla="*/ 4 h 2122"/>
                <a:gd name="T12" fmla="*/ 176 w 292"/>
                <a:gd name="T13" fmla="*/ 10 h 2122"/>
                <a:gd name="T14" fmla="*/ 162 w 292"/>
                <a:gd name="T15" fmla="*/ 18 h 2122"/>
                <a:gd name="T16" fmla="*/ 162 w 292"/>
                <a:gd name="T17" fmla="*/ 18 h 2122"/>
                <a:gd name="T18" fmla="*/ 150 w 292"/>
                <a:gd name="T19" fmla="*/ 28 h 2122"/>
                <a:gd name="T20" fmla="*/ 114 w 292"/>
                <a:gd name="T21" fmla="*/ 48 h 2122"/>
                <a:gd name="T22" fmla="*/ 62 w 292"/>
                <a:gd name="T23" fmla="*/ 76 h 2122"/>
                <a:gd name="T24" fmla="*/ 32 w 292"/>
                <a:gd name="T25" fmla="*/ 92 h 2122"/>
                <a:gd name="T26" fmla="*/ 0 w 292"/>
                <a:gd name="T27" fmla="*/ 106 h 2122"/>
                <a:gd name="T28" fmla="*/ 0 w 292"/>
                <a:gd name="T29" fmla="*/ 2122 h 2122"/>
                <a:gd name="T30" fmla="*/ 292 w 292"/>
                <a:gd name="T31" fmla="*/ 2122 h 2122"/>
                <a:gd name="T32" fmla="*/ 292 w 292"/>
                <a:gd name="T33" fmla="*/ 42 h 2122"/>
                <a:gd name="T34" fmla="*/ 248 w 292"/>
                <a:gd name="T35" fmla="*/ 22 h 21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92" h="2122">
                  <a:moveTo>
                    <a:pt x="248" y="22"/>
                  </a:moveTo>
                  <a:lnTo>
                    <a:pt x="248" y="22"/>
                  </a:lnTo>
                  <a:lnTo>
                    <a:pt x="204" y="0"/>
                  </a:lnTo>
                  <a:lnTo>
                    <a:pt x="198" y="0"/>
                  </a:lnTo>
                  <a:lnTo>
                    <a:pt x="188" y="4"/>
                  </a:lnTo>
                  <a:lnTo>
                    <a:pt x="176" y="10"/>
                  </a:lnTo>
                  <a:lnTo>
                    <a:pt x="162" y="18"/>
                  </a:lnTo>
                  <a:lnTo>
                    <a:pt x="150" y="28"/>
                  </a:lnTo>
                  <a:lnTo>
                    <a:pt x="114" y="48"/>
                  </a:lnTo>
                  <a:lnTo>
                    <a:pt x="62" y="76"/>
                  </a:lnTo>
                  <a:lnTo>
                    <a:pt x="32" y="92"/>
                  </a:lnTo>
                  <a:lnTo>
                    <a:pt x="0" y="106"/>
                  </a:lnTo>
                  <a:lnTo>
                    <a:pt x="0" y="2122"/>
                  </a:lnTo>
                  <a:lnTo>
                    <a:pt x="292" y="2122"/>
                  </a:lnTo>
                  <a:lnTo>
                    <a:pt x="292" y="42"/>
                  </a:lnTo>
                  <a:lnTo>
                    <a:pt x="248" y="22"/>
                  </a:lnTo>
                  <a:close/>
                </a:path>
              </a:pathLst>
            </a:custGeom>
            <a:solidFill>
              <a:srgbClr val="FFFFFF"/>
            </a:solidFill>
            <a:ln w="3175" cmpd="sng">
              <a:solidFill>
                <a:schemeClr val="accent2"/>
              </a:solidFill>
              <a:prstDash val="solid"/>
              <a:round/>
              <a:headEnd/>
              <a:tailEnd/>
            </a:ln>
          </p:spPr>
          <p:txBody>
            <a:bodyPr/>
            <a:lstStyle/>
            <a:p>
              <a:endParaRPr lang="en-GB"/>
            </a:p>
          </p:txBody>
        </p:sp>
        <p:sp>
          <p:nvSpPr>
            <p:cNvPr id="13" name="Freeform 16"/>
            <p:cNvSpPr>
              <a:spLocks/>
            </p:cNvSpPr>
            <p:nvPr/>
          </p:nvSpPr>
          <p:spPr bwMode="auto">
            <a:xfrm>
              <a:off x="2736" y="1024"/>
              <a:ext cx="294" cy="2018"/>
            </a:xfrm>
            <a:custGeom>
              <a:avLst/>
              <a:gdLst>
                <a:gd name="T0" fmla="*/ 148 w 294"/>
                <a:gd name="T1" fmla="*/ 34 h 2018"/>
                <a:gd name="T2" fmla="*/ 148 w 294"/>
                <a:gd name="T3" fmla="*/ 34 h 2018"/>
                <a:gd name="T4" fmla="*/ 130 w 294"/>
                <a:gd name="T5" fmla="*/ 34 h 2018"/>
                <a:gd name="T6" fmla="*/ 112 w 294"/>
                <a:gd name="T7" fmla="*/ 32 h 2018"/>
                <a:gd name="T8" fmla="*/ 74 w 294"/>
                <a:gd name="T9" fmla="*/ 24 h 2018"/>
                <a:gd name="T10" fmla="*/ 36 w 294"/>
                <a:gd name="T11" fmla="*/ 14 h 2018"/>
                <a:gd name="T12" fmla="*/ 0 w 294"/>
                <a:gd name="T13" fmla="*/ 0 h 2018"/>
                <a:gd name="T14" fmla="*/ 0 w 294"/>
                <a:gd name="T15" fmla="*/ 2018 h 2018"/>
                <a:gd name="T16" fmla="*/ 294 w 294"/>
                <a:gd name="T17" fmla="*/ 2018 h 2018"/>
                <a:gd name="T18" fmla="*/ 294 w 294"/>
                <a:gd name="T19" fmla="*/ 2 h 2018"/>
                <a:gd name="T20" fmla="*/ 294 w 294"/>
                <a:gd name="T21" fmla="*/ 2 h 2018"/>
                <a:gd name="T22" fmla="*/ 256 w 294"/>
                <a:gd name="T23" fmla="*/ 14 h 2018"/>
                <a:gd name="T24" fmla="*/ 220 w 294"/>
                <a:gd name="T25" fmla="*/ 24 h 2018"/>
                <a:gd name="T26" fmla="*/ 184 w 294"/>
                <a:gd name="T27" fmla="*/ 32 h 2018"/>
                <a:gd name="T28" fmla="*/ 166 w 294"/>
                <a:gd name="T29" fmla="*/ 34 h 2018"/>
                <a:gd name="T30" fmla="*/ 148 w 294"/>
                <a:gd name="T31" fmla="*/ 34 h 2018"/>
                <a:gd name="T32" fmla="*/ 148 w 294"/>
                <a:gd name="T33" fmla="*/ 34 h 20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4" h="2018">
                  <a:moveTo>
                    <a:pt x="148" y="34"/>
                  </a:moveTo>
                  <a:lnTo>
                    <a:pt x="148" y="34"/>
                  </a:lnTo>
                  <a:lnTo>
                    <a:pt x="130" y="34"/>
                  </a:lnTo>
                  <a:lnTo>
                    <a:pt x="112" y="32"/>
                  </a:lnTo>
                  <a:lnTo>
                    <a:pt x="74" y="24"/>
                  </a:lnTo>
                  <a:lnTo>
                    <a:pt x="36" y="14"/>
                  </a:lnTo>
                  <a:lnTo>
                    <a:pt x="0" y="0"/>
                  </a:lnTo>
                  <a:lnTo>
                    <a:pt x="0" y="2018"/>
                  </a:lnTo>
                  <a:lnTo>
                    <a:pt x="294" y="2018"/>
                  </a:lnTo>
                  <a:lnTo>
                    <a:pt x="294" y="2"/>
                  </a:lnTo>
                  <a:lnTo>
                    <a:pt x="256" y="14"/>
                  </a:lnTo>
                  <a:lnTo>
                    <a:pt x="220" y="24"/>
                  </a:lnTo>
                  <a:lnTo>
                    <a:pt x="184" y="32"/>
                  </a:lnTo>
                  <a:lnTo>
                    <a:pt x="166" y="34"/>
                  </a:lnTo>
                  <a:lnTo>
                    <a:pt x="148" y="34"/>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4" name="Freeform 17"/>
            <p:cNvSpPr>
              <a:spLocks/>
            </p:cNvSpPr>
            <p:nvPr/>
          </p:nvSpPr>
          <p:spPr bwMode="auto">
            <a:xfrm>
              <a:off x="1778" y="1734"/>
              <a:ext cx="392" cy="508"/>
            </a:xfrm>
            <a:custGeom>
              <a:avLst/>
              <a:gdLst>
                <a:gd name="T0" fmla="*/ 392 w 392"/>
                <a:gd name="T1" fmla="*/ 246 h 508"/>
                <a:gd name="T2" fmla="*/ 392 w 392"/>
                <a:gd name="T3" fmla="*/ 246 h 508"/>
                <a:gd name="T4" fmla="*/ 388 w 392"/>
                <a:gd name="T5" fmla="*/ 264 h 508"/>
                <a:gd name="T6" fmla="*/ 382 w 392"/>
                <a:gd name="T7" fmla="*/ 282 h 508"/>
                <a:gd name="T8" fmla="*/ 374 w 392"/>
                <a:gd name="T9" fmla="*/ 300 h 508"/>
                <a:gd name="T10" fmla="*/ 364 w 392"/>
                <a:gd name="T11" fmla="*/ 314 h 508"/>
                <a:gd name="T12" fmla="*/ 186 w 392"/>
                <a:gd name="T13" fmla="*/ 496 h 508"/>
                <a:gd name="T14" fmla="*/ 186 w 392"/>
                <a:gd name="T15" fmla="*/ 496 h 508"/>
                <a:gd name="T16" fmla="*/ 180 w 392"/>
                <a:gd name="T17" fmla="*/ 502 h 508"/>
                <a:gd name="T18" fmla="*/ 172 w 392"/>
                <a:gd name="T19" fmla="*/ 506 h 508"/>
                <a:gd name="T20" fmla="*/ 164 w 392"/>
                <a:gd name="T21" fmla="*/ 508 h 508"/>
                <a:gd name="T22" fmla="*/ 158 w 392"/>
                <a:gd name="T23" fmla="*/ 508 h 508"/>
                <a:gd name="T24" fmla="*/ 150 w 392"/>
                <a:gd name="T25" fmla="*/ 508 h 508"/>
                <a:gd name="T26" fmla="*/ 142 w 392"/>
                <a:gd name="T27" fmla="*/ 506 h 508"/>
                <a:gd name="T28" fmla="*/ 134 w 392"/>
                <a:gd name="T29" fmla="*/ 502 h 508"/>
                <a:gd name="T30" fmla="*/ 128 w 392"/>
                <a:gd name="T31" fmla="*/ 498 h 508"/>
                <a:gd name="T32" fmla="*/ 0 w 392"/>
                <a:gd name="T33" fmla="*/ 376 h 508"/>
                <a:gd name="T34" fmla="*/ 392 w 392"/>
                <a:gd name="T35" fmla="*/ 0 h 508"/>
                <a:gd name="T36" fmla="*/ 392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392" y="246"/>
                  </a:moveTo>
                  <a:lnTo>
                    <a:pt x="392" y="246"/>
                  </a:lnTo>
                  <a:lnTo>
                    <a:pt x="388" y="264"/>
                  </a:lnTo>
                  <a:lnTo>
                    <a:pt x="382" y="282"/>
                  </a:lnTo>
                  <a:lnTo>
                    <a:pt x="374" y="300"/>
                  </a:lnTo>
                  <a:lnTo>
                    <a:pt x="364" y="314"/>
                  </a:lnTo>
                  <a:lnTo>
                    <a:pt x="186" y="496"/>
                  </a:lnTo>
                  <a:lnTo>
                    <a:pt x="180" y="502"/>
                  </a:lnTo>
                  <a:lnTo>
                    <a:pt x="172" y="506"/>
                  </a:lnTo>
                  <a:lnTo>
                    <a:pt x="164" y="508"/>
                  </a:lnTo>
                  <a:lnTo>
                    <a:pt x="158" y="508"/>
                  </a:lnTo>
                  <a:lnTo>
                    <a:pt x="150" y="508"/>
                  </a:lnTo>
                  <a:lnTo>
                    <a:pt x="142" y="506"/>
                  </a:lnTo>
                  <a:lnTo>
                    <a:pt x="134" y="502"/>
                  </a:lnTo>
                  <a:lnTo>
                    <a:pt x="128" y="498"/>
                  </a:lnTo>
                  <a:lnTo>
                    <a:pt x="0" y="376"/>
                  </a:lnTo>
                  <a:lnTo>
                    <a:pt x="392" y="0"/>
                  </a:lnTo>
                  <a:lnTo>
                    <a:pt x="392" y="246"/>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5" name="Freeform 18"/>
            <p:cNvSpPr>
              <a:spLocks/>
            </p:cNvSpPr>
            <p:nvPr/>
          </p:nvSpPr>
          <p:spPr bwMode="auto">
            <a:xfrm>
              <a:off x="1462" y="1106"/>
              <a:ext cx="708" cy="842"/>
            </a:xfrm>
            <a:custGeom>
              <a:avLst/>
              <a:gdLst>
                <a:gd name="T0" fmla="*/ 12 w 708"/>
                <a:gd name="T1" fmla="*/ 720 h 842"/>
                <a:gd name="T2" fmla="*/ 12 w 708"/>
                <a:gd name="T3" fmla="*/ 720 h 842"/>
                <a:gd name="T4" fmla="*/ 8 w 708"/>
                <a:gd name="T5" fmla="*/ 714 h 842"/>
                <a:gd name="T6" fmla="*/ 4 w 708"/>
                <a:gd name="T7" fmla="*/ 708 h 842"/>
                <a:gd name="T8" fmla="*/ 2 w 708"/>
                <a:gd name="T9" fmla="*/ 700 h 842"/>
                <a:gd name="T10" fmla="*/ 0 w 708"/>
                <a:gd name="T11" fmla="*/ 692 h 842"/>
                <a:gd name="T12" fmla="*/ 2 w 708"/>
                <a:gd name="T13" fmla="*/ 684 h 842"/>
                <a:gd name="T14" fmla="*/ 4 w 708"/>
                <a:gd name="T15" fmla="*/ 678 h 842"/>
                <a:gd name="T16" fmla="*/ 6 w 708"/>
                <a:gd name="T17" fmla="*/ 670 h 842"/>
                <a:gd name="T18" fmla="*/ 12 w 708"/>
                <a:gd name="T19" fmla="*/ 664 h 842"/>
                <a:gd name="T20" fmla="*/ 12 w 708"/>
                <a:gd name="T21" fmla="*/ 664 h 842"/>
                <a:gd name="T22" fmla="*/ 120 w 708"/>
                <a:gd name="T23" fmla="*/ 558 h 842"/>
                <a:gd name="T24" fmla="*/ 360 w 708"/>
                <a:gd name="T25" fmla="*/ 324 h 842"/>
                <a:gd name="T26" fmla="*/ 488 w 708"/>
                <a:gd name="T27" fmla="*/ 200 h 842"/>
                <a:gd name="T28" fmla="*/ 598 w 708"/>
                <a:gd name="T29" fmla="*/ 94 h 842"/>
                <a:gd name="T30" fmla="*/ 678 w 708"/>
                <a:gd name="T31" fmla="*/ 22 h 842"/>
                <a:gd name="T32" fmla="*/ 700 w 708"/>
                <a:gd name="T33" fmla="*/ 4 h 842"/>
                <a:gd name="T34" fmla="*/ 706 w 708"/>
                <a:gd name="T35" fmla="*/ 0 h 842"/>
                <a:gd name="T36" fmla="*/ 708 w 708"/>
                <a:gd name="T37" fmla="*/ 0 h 842"/>
                <a:gd name="T38" fmla="*/ 708 w 708"/>
                <a:gd name="T39" fmla="*/ 300 h 842"/>
                <a:gd name="T40" fmla="*/ 144 w 708"/>
                <a:gd name="T41" fmla="*/ 842 h 842"/>
                <a:gd name="T42" fmla="*/ 12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12" y="720"/>
                  </a:moveTo>
                  <a:lnTo>
                    <a:pt x="12" y="720"/>
                  </a:lnTo>
                  <a:lnTo>
                    <a:pt x="8" y="714"/>
                  </a:lnTo>
                  <a:lnTo>
                    <a:pt x="4" y="708"/>
                  </a:lnTo>
                  <a:lnTo>
                    <a:pt x="2" y="700"/>
                  </a:lnTo>
                  <a:lnTo>
                    <a:pt x="0" y="692"/>
                  </a:lnTo>
                  <a:lnTo>
                    <a:pt x="2" y="684"/>
                  </a:lnTo>
                  <a:lnTo>
                    <a:pt x="4" y="678"/>
                  </a:lnTo>
                  <a:lnTo>
                    <a:pt x="6" y="670"/>
                  </a:lnTo>
                  <a:lnTo>
                    <a:pt x="12" y="664"/>
                  </a:lnTo>
                  <a:lnTo>
                    <a:pt x="120" y="558"/>
                  </a:lnTo>
                  <a:lnTo>
                    <a:pt x="360" y="324"/>
                  </a:lnTo>
                  <a:lnTo>
                    <a:pt x="488" y="200"/>
                  </a:lnTo>
                  <a:lnTo>
                    <a:pt x="598" y="94"/>
                  </a:lnTo>
                  <a:lnTo>
                    <a:pt x="678" y="22"/>
                  </a:lnTo>
                  <a:lnTo>
                    <a:pt x="700" y="4"/>
                  </a:lnTo>
                  <a:lnTo>
                    <a:pt x="706" y="0"/>
                  </a:lnTo>
                  <a:lnTo>
                    <a:pt x="708" y="0"/>
                  </a:lnTo>
                  <a:lnTo>
                    <a:pt x="708" y="300"/>
                  </a:lnTo>
                  <a:lnTo>
                    <a:pt x="144" y="842"/>
                  </a:lnTo>
                  <a:lnTo>
                    <a:pt x="12" y="720"/>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6" name="Freeform 19"/>
            <p:cNvSpPr>
              <a:spLocks/>
            </p:cNvSpPr>
            <p:nvPr/>
          </p:nvSpPr>
          <p:spPr bwMode="auto">
            <a:xfrm>
              <a:off x="1606" y="1406"/>
              <a:ext cx="564" cy="704"/>
            </a:xfrm>
            <a:custGeom>
              <a:avLst/>
              <a:gdLst>
                <a:gd name="T0" fmla="*/ 564 w 564"/>
                <a:gd name="T1" fmla="*/ 0 h 704"/>
                <a:gd name="T2" fmla="*/ 564 w 564"/>
                <a:gd name="T3" fmla="*/ 328 h 704"/>
                <a:gd name="T4" fmla="*/ 172 w 564"/>
                <a:gd name="T5" fmla="*/ 704 h 704"/>
                <a:gd name="T6" fmla="*/ 0 w 564"/>
                <a:gd name="T7" fmla="*/ 542 h 704"/>
                <a:gd name="T8" fmla="*/ 564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564" y="0"/>
                  </a:moveTo>
                  <a:lnTo>
                    <a:pt x="564" y="328"/>
                  </a:lnTo>
                  <a:lnTo>
                    <a:pt x="172" y="704"/>
                  </a:lnTo>
                  <a:lnTo>
                    <a:pt x="0" y="542"/>
                  </a:lnTo>
                  <a:lnTo>
                    <a:pt x="564" y="0"/>
                  </a:lnTo>
                  <a:close/>
                </a:path>
              </a:pathLst>
            </a:custGeom>
            <a:solidFill>
              <a:srgbClr val="FFFFFF"/>
            </a:solidFill>
            <a:ln w="3175" cmpd="sng">
              <a:solidFill>
                <a:schemeClr val="accent2"/>
              </a:solidFill>
              <a:prstDash val="solid"/>
              <a:round/>
              <a:headEnd/>
              <a:tailEnd/>
            </a:ln>
          </p:spPr>
          <p:txBody>
            <a:bodyPr/>
            <a:lstStyle/>
            <a:p>
              <a:endParaRPr lang="en-GB"/>
            </a:p>
          </p:txBody>
        </p:sp>
      </p:grpSp>
      <p:grpSp>
        <p:nvGrpSpPr>
          <p:cNvPr id="17" name="Group 20"/>
          <p:cNvGrpSpPr>
            <a:grpSpLocks/>
          </p:cNvGrpSpPr>
          <p:nvPr userDrawn="1"/>
        </p:nvGrpSpPr>
        <p:grpSpPr bwMode="auto">
          <a:xfrm>
            <a:off x="7172325" y="4711700"/>
            <a:ext cx="1895475" cy="1922463"/>
            <a:chOff x="1466" y="920"/>
            <a:chExt cx="2828" cy="3256"/>
          </a:xfrm>
        </p:grpSpPr>
        <p:sp>
          <p:nvSpPr>
            <p:cNvPr id="18" name="Freeform 21"/>
            <p:cNvSpPr>
              <a:spLocks/>
            </p:cNvSpPr>
            <p:nvPr userDrawn="1"/>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9" name="Freeform 22"/>
            <p:cNvSpPr>
              <a:spLocks/>
            </p:cNvSpPr>
            <p:nvPr userDrawn="1"/>
          </p:nvSpPr>
          <p:spPr bwMode="auto">
            <a:xfrm>
              <a:off x="2164" y="2064"/>
              <a:ext cx="1440" cy="250"/>
            </a:xfrm>
            <a:custGeom>
              <a:avLst/>
              <a:gdLst>
                <a:gd name="T0" fmla="*/ 0 w 1440"/>
                <a:gd name="T1" fmla="*/ 34 h 250"/>
                <a:gd name="T2" fmla="*/ 0 w 1440"/>
                <a:gd name="T3" fmla="*/ 250 h 250"/>
                <a:gd name="T4" fmla="*/ 1440 w 1440"/>
                <a:gd name="T5" fmla="*/ 250 h 250"/>
                <a:gd name="T6" fmla="*/ 1440 w 1440"/>
                <a:gd name="T7" fmla="*/ 30 h 250"/>
                <a:gd name="T8" fmla="*/ 1440 w 1440"/>
                <a:gd name="T9" fmla="*/ 30 h 250"/>
                <a:gd name="T10" fmla="*/ 1440 w 1440"/>
                <a:gd name="T11" fmla="*/ 0 h 250"/>
                <a:gd name="T12" fmla="*/ 0 w 1440"/>
                <a:gd name="T13" fmla="*/ 0 h 250"/>
                <a:gd name="T14" fmla="*/ 0 w 1440"/>
                <a:gd name="T15" fmla="*/ 0 h 250"/>
                <a:gd name="T16" fmla="*/ 0 w 1440"/>
                <a:gd name="T17" fmla="*/ 34 h 250"/>
                <a:gd name="T18" fmla="*/ 0 w 1440"/>
                <a:gd name="T19" fmla="*/ 34 h 2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0" h="250">
                  <a:moveTo>
                    <a:pt x="0" y="34"/>
                  </a:moveTo>
                  <a:lnTo>
                    <a:pt x="0" y="250"/>
                  </a:lnTo>
                  <a:lnTo>
                    <a:pt x="1440" y="250"/>
                  </a:lnTo>
                  <a:lnTo>
                    <a:pt x="1440" y="30"/>
                  </a:lnTo>
                  <a:lnTo>
                    <a:pt x="1440" y="0"/>
                  </a:lnTo>
                  <a:lnTo>
                    <a:pt x="0" y="0"/>
                  </a:lnTo>
                  <a:lnTo>
                    <a:pt x="0" y="34"/>
                  </a:lnTo>
                  <a:close/>
                </a:path>
              </a:pathLst>
            </a:custGeom>
            <a:solidFill>
              <a:srgbClr val="FFFFFF"/>
            </a:solidFill>
            <a:ln w="3175" cmpd="sng">
              <a:solidFill>
                <a:srgbClr val="000000"/>
              </a:solidFill>
              <a:prstDash val="solid"/>
              <a:round/>
              <a:headEnd/>
              <a:tailEnd/>
            </a:ln>
          </p:spPr>
          <p:txBody>
            <a:bodyPr/>
            <a:lstStyle/>
            <a:p>
              <a:endParaRPr lang="en-GB"/>
            </a:p>
          </p:txBody>
        </p:sp>
        <p:sp>
          <p:nvSpPr>
            <p:cNvPr id="20" name="Rectangle 23"/>
            <p:cNvSpPr>
              <a:spLocks noChangeArrowheads="1"/>
            </p:cNvSpPr>
            <p:nvPr userDrawn="1"/>
          </p:nvSpPr>
          <p:spPr bwMode="auto">
            <a:xfrm>
              <a:off x="2164" y="2562"/>
              <a:ext cx="1440" cy="248"/>
            </a:xfrm>
            <a:prstGeom prst="rect">
              <a:avLst/>
            </a:prstGeom>
            <a:solidFill>
              <a:srgbClr val="FFFFFF"/>
            </a:solidFill>
            <a:ln w="3175">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1" name="Freeform 24"/>
            <p:cNvSpPr>
              <a:spLocks/>
            </p:cNvSpPr>
            <p:nvPr userDrawn="1"/>
          </p:nvSpPr>
          <p:spPr bwMode="auto">
            <a:xfrm>
              <a:off x="2164" y="2810"/>
              <a:ext cx="1440" cy="232"/>
            </a:xfrm>
            <a:custGeom>
              <a:avLst/>
              <a:gdLst>
                <a:gd name="T0" fmla="*/ 0 w 1440"/>
                <a:gd name="T1" fmla="*/ 192 h 232"/>
                <a:gd name="T2" fmla="*/ 0 w 1440"/>
                <a:gd name="T3" fmla="*/ 192 h 232"/>
                <a:gd name="T4" fmla="*/ 0 w 1440"/>
                <a:gd name="T5" fmla="*/ 200 h 232"/>
                <a:gd name="T6" fmla="*/ 2 w 1440"/>
                <a:gd name="T7" fmla="*/ 208 h 232"/>
                <a:gd name="T8" fmla="*/ 6 w 1440"/>
                <a:gd name="T9" fmla="*/ 214 h 232"/>
                <a:gd name="T10" fmla="*/ 12 w 1440"/>
                <a:gd name="T11" fmla="*/ 220 h 232"/>
                <a:gd name="T12" fmla="*/ 18 w 1440"/>
                <a:gd name="T13" fmla="*/ 226 h 232"/>
                <a:gd name="T14" fmla="*/ 24 w 1440"/>
                <a:gd name="T15" fmla="*/ 228 h 232"/>
                <a:gd name="T16" fmla="*/ 32 w 1440"/>
                <a:gd name="T17" fmla="*/ 232 h 232"/>
                <a:gd name="T18" fmla="*/ 40 w 1440"/>
                <a:gd name="T19" fmla="*/ 232 h 232"/>
                <a:gd name="T20" fmla="*/ 1400 w 1440"/>
                <a:gd name="T21" fmla="*/ 232 h 232"/>
                <a:gd name="T22" fmla="*/ 1400 w 1440"/>
                <a:gd name="T23" fmla="*/ 232 h 232"/>
                <a:gd name="T24" fmla="*/ 1408 w 1440"/>
                <a:gd name="T25" fmla="*/ 232 h 232"/>
                <a:gd name="T26" fmla="*/ 1414 w 1440"/>
                <a:gd name="T27" fmla="*/ 228 h 232"/>
                <a:gd name="T28" fmla="*/ 1422 w 1440"/>
                <a:gd name="T29" fmla="*/ 226 h 232"/>
                <a:gd name="T30" fmla="*/ 1428 w 1440"/>
                <a:gd name="T31" fmla="*/ 220 h 232"/>
                <a:gd name="T32" fmla="*/ 1432 w 1440"/>
                <a:gd name="T33" fmla="*/ 214 h 232"/>
                <a:gd name="T34" fmla="*/ 1436 w 1440"/>
                <a:gd name="T35" fmla="*/ 208 h 232"/>
                <a:gd name="T36" fmla="*/ 1438 w 1440"/>
                <a:gd name="T37" fmla="*/ 200 h 232"/>
                <a:gd name="T38" fmla="*/ 1440 w 1440"/>
                <a:gd name="T39" fmla="*/ 192 h 232"/>
                <a:gd name="T40" fmla="*/ 1440 w 1440"/>
                <a:gd name="T41" fmla="*/ 0 h 232"/>
                <a:gd name="T42" fmla="*/ 0 w 1440"/>
                <a:gd name="T43" fmla="*/ 0 h 232"/>
                <a:gd name="T44" fmla="*/ 0 w 1440"/>
                <a:gd name="T45" fmla="*/ 192 h 2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40" h="232">
                  <a:moveTo>
                    <a:pt x="0" y="192"/>
                  </a:moveTo>
                  <a:lnTo>
                    <a:pt x="0" y="192"/>
                  </a:lnTo>
                  <a:lnTo>
                    <a:pt x="0" y="200"/>
                  </a:lnTo>
                  <a:lnTo>
                    <a:pt x="2" y="208"/>
                  </a:lnTo>
                  <a:lnTo>
                    <a:pt x="6" y="214"/>
                  </a:lnTo>
                  <a:lnTo>
                    <a:pt x="12" y="220"/>
                  </a:lnTo>
                  <a:lnTo>
                    <a:pt x="18" y="226"/>
                  </a:lnTo>
                  <a:lnTo>
                    <a:pt x="24" y="228"/>
                  </a:lnTo>
                  <a:lnTo>
                    <a:pt x="32" y="232"/>
                  </a:lnTo>
                  <a:lnTo>
                    <a:pt x="40" y="232"/>
                  </a:lnTo>
                  <a:lnTo>
                    <a:pt x="1400" y="232"/>
                  </a:lnTo>
                  <a:lnTo>
                    <a:pt x="1408" y="232"/>
                  </a:lnTo>
                  <a:lnTo>
                    <a:pt x="1414" y="228"/>
                  </a:lnTo>
                  <a:lnTo>
                    <a:pt x="1422" y="226"/>
                  </a:lnTo>
                  <a:lnTo>
                    <a:pt x="1428" y="220"/>
                  </a:lnTo>
                  <a:lnTo>
                    <a:pt x="1432" y="214"/>
                  </a:lnTo>
                  <a:lnTo>
                    <a:pt x="1436" y="208"/>
                  </a:lnTo>
                  <a:lnTo>
                    <a:pt x="1438" y="200"/>
                  </a:lnTo>
                  <a:lnTo>
                    <a:pt x="1440" y="192"/>
                  </a:lnTo>
                  <a:lnTo>
                    <a:pt x="1440" y="0"/>
                  </a:lnTo>
                  <a:lnTo>
                    <a:pt x="0" y="0"/>
                  </a:lnTo>
                  <a:lnTo>
                    <a:pt x="0" y="192"/>
                  </a:lnTo>
                  <a:close/>
                </a:path>
              </a:pathLst>
            </a:custGeom>
            <a:solidFill>
              <a:srgbClr val="CC0000"/>
            </a:solidFill>
            <a:ln w="3175" cmpd="sng">
              <a:solidFill>
                <a:srgbClr val="000000"/>
              </a:solidFill>
              <a:prstDash val="solid"/>
              <a:round/>
              <a:headEnd/>
              <a:tailEnd/>
            </a:ln>
          </p:spPr>
          <p:txBody>
            <a:bodyPr/>
            <a:lstStyle/>
            <a:p>
              <a:endParaRPr lang="en-GB"/>
            </a:p>
          </p:txBody>
        </p:sp>
        <p:sp>
          <p:nvSpPr>
            <p:cNvPr id="22" name="Freeform 25"/>
            <p:cNvSpPr>
              <a:spLocks/>
            </p:cNvSpPr>
            <p:nvPr userDrawn="1"/>
          </p:nvSpPr>
          <p:spPr bwMode="auto">
            <a:xfrm>
              <a:off x="2164" y="1816"/>
              <a:ext cx="1440" cy="248"/>
            </a:xfrm>
            <a:custGeom>
              <a:avLst/>
              <a:gdLst>
                <a:gd name="T0" fmla="*/ 0 w 1440"/>
                <a:gd name="T1" fmla="*/ 202 h 248"/>
                <a:gd name="T2" fmla="*/ 0 w 1440"/>
                <a:gd name="T3" fmla="*/ 202 h 248"/>
                <a:gd name="T4" fmla="*/ 0 w 1440"/>
                <a:gd name="T5" fmla="*/ 248 h 248"/>
                <a:gd name="T6" fmla="*/ 1440 w 1440"/>
                <a:gd name="T7" fmla="*/ 248 h 248"/>
                <a:gd name="T8" fmla="*/ 1440 w 1440"/>
                <a:gd name="T9" fmla="*/ 248 h 248"/>
                <a:gd name="T10" fmla="*/ 1440 w 1440"/>
                <a:gd name="T11" fmla="*/ 238 h 248"/>
                <a:gd name="T12" fmla="*/ 1440 w 1440"/>
                <a:gd name="T13" fmla="*/ 238 h 248"/>
                <a:gd name="T14" fmla="*/ 1438 w 1440"/>
                <a:gd name="T15" fmla="*/ 198 h 248"/>
                <a:gd name="T16" fmla="*/ 1438 w 1440"/>
                <a:gd name="T17" fmla="*/ 0 h 248"/>
                <a:gd name="T18" fmla="*/ 0 w 1440"/>
                <a:gd name="T19" fmla="*/ 0 h 248"/>
                <a:gd name="T20" fmla="*/ 0 w 1440"/>
                <a:gd name="T21" fmla="*/ 202 h 2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0" h="248">
                  <a:moveTo>
                    <a:pt x="0" y="202"/>
                  </a:moveTo>
                  <a:lnTo>
                    <a:pt x="0" y="202"/>
                  </a:lnTo>
                  <a:lnTo>
                    <a:pt x="0" y="248"/>
                  </a:lnTo>
                  <a:lnTo>
                    <a:pt x="1440" y="248"/>
                  </a:lnTo>
                  <a:lnTo>
                    <a:pt x="1440" y="238"/>
                  </a:lnTo>
                  <a:lnTo>
                    <a:pt x="1438" y="198"/>
                  </a:lnTo>
                  <a:lnTo>
                    <a:pt x="1438" y="0"/>
                  </a:lnTo>
                  <a:lnTo>
                    <a:pt x="0" y="0"/>
                  </a:lnTo>
                  <a:lnTo>
                    <a:pt x="0" y="202"/>
                  </a:lnTo>
                  <a:close/>
                </a:path>
              </a:pathLst>
            </a:custGeom>
            <a:solidFill>
              <a:srgbClr val="CC0000"/>
            </a:solidFill>
            <a:ln w="3175" cmpd="sng">
              <a:solidFill>
                <a:srgbClr val="000000"/>
              </a:solidFill>
              <a:prstDash val="solid"/>
              <a:round/>
              <a:headEnd/>
              <a:tailEnd/>
            </a:ln>
          </p:spPr>
          <p:txBody>
            <a:bodyPr/>
            <a:lstStyle/>
            <a:p>
              <a:endParaRPr lang="en-GB"/>
            </a:p>
          </p:txBody>
        </p:sp>
        <p:sp>
          <p:nvSpPr>
            <p:cNvPr id="23" name="Freeform 26"/>
            <p:cNvSpPr>
              <a:spLocks/>
            </p:cNvSpPr>
            <p:nvPr userDrawn="1"/>
          </p:nvSpPr>
          <p:spPr bwMode="auto">
            <a:xfrm>
              <a:off x="2164" y="2314"/>
              <a:ext cx="1440" cy="248"/>
            </a:xfrm>
            <a:custGeom>
              <a:avLst/>
              <a:gdLst>
                <a:gd name="T0" fmla="*/ 0 w 1440"/>
                <a:gd name="T1" fmla="*/ 52 h 248"/>
                <a:gd name="T2" fmla="*/ 0 w 1440"/>
                <a:gd name="T3" fmla="*/ 52 h 248"/>
                <a:gd name="T4" fmla="*/ 0 w 1440"/>
                <a:gd name="T5" fmla="*/ 132 h 248"/>
                <a:gd name="T6" fmla="*/ 0 w 1440"/>
                <a:gd name="T7" fmla="*/ 248 h 248"/>
                <a:gd name="T8" fmla="*/ 1440 w 1440"/>
                <a:gd name="T9" fmla="*/ 248 h 248"/>
                <a:gd name="T10" fmla="*/ 1440 w 1440"/>
                <a:gd name="T11" fmla="*/ 0 h 248"/>
                <a:gd name="T12" fmla="*/ 0 w 1440"/>
                <a:gd name="T13" fmla="*/ 0 h 248"/>
                <a:gd name="T14" fmla="*/ 0 w 1440"/>
                <a:gd name="T15" fmla="*/ 52 h 24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40" h="248">
                  <a:moveTo>
                    <a:pt x="0" y="52"/>
                  </a:moveTo>
                  <a:lnTo>
                    <a:pt x="0" y="52"/>
                  </a:lnTo>
                  <a:lnTo>
                    <a:pt x="0" y="132"/>
                  </a:lnTo>
                  <a:lnTo>
                    <a:pt x="0" y="248"/>
                  </a:lnTo>
                  <a:lnTo>
                    <a:pt x="1440" y="248"/>
                  </a:lnTo>
                  <a:lnTo>
                    <a:pt x="1440" y="0"/>
                  </a:lnTo>
                  <a:lnTo>
                    <a:pt x="0" y="0"/>
                  </a:lnTo>
                  <a:lnTo>
                    <a:pt x="0" y="52"/>
                  </a:lnTo>
                  <a:close/>
                </a:path>
              </a:pathLst>
            </a:custGeom>
            <a:solidFill>
              <a:srgbClr val="CC0000"/>
            </a:solidFill>
            <a:ln w="3175" cmpd="sng">
              <a:solidFill>
                <a:srgbClr val="000000"/>
              </a:solidFill>
              <a:prstDash val="solid"/>
              <a:round/>
              <a:headEnd/>
              <a:tailEnd/>
            </a:ln>
          </p:spPr>
          <p:txBody>
            <a:bodyPr/>
            <a:lstStyle/>
            <a:p>
              <a:endParaRPr lang="en-GB"/>
            </a:p>
          </p:txBody>
        </p:sp>
        <p:sp>
          <p:nvSpPr>
            <p:cNvPr id="24" name="Freeform 27"/>
            <p:cNvSpPr>
              <a:spLocks/>
            </p:cNvSpPr>
            <p:nvPr userDrawn="1"/>
          </p:nvSpPr>
          <p:spPr bwMode="auto">
            <a:xfrm>
              <a:off x="2164" y="1094"/>
              <a:ext cx="1440" cy="226"/>
            </a:xfrm>
            <a:custGeom>
              <a:avLst/>
              <a:gdLst>
                <a:gd name="T0" fmla="*/ 1440 w 1440"/>
                <a:gd name="T1" fmla="*/ 6 h 226"/>
                <a:gd name="T2" fmla="*/ 1440 w 1440"/>
                <a:gd name="T3" fmla="*/ 6 h 226"/>
                <a:gd name="T4" fmla="*/ 1440 w 1440"/>
                <a:gd name="T5" fmla="*/ 0 h 226"/>
                <a:gd name="T6" fmla="*/ 0 w 1440"/>
                <a:gd name="T7" fmla="*/ 0 h 226"/>
                <a:gd name="T8" fmla="*/ 0 w 1440"/>
                <a:gd name="T9" fmla="*/ 0 h 226"/>
                <a:gd name="T10" fmla="*/ 0 w 1440"/>
                <a:gd name="T11" fmla="*/ 2 h 226"/>
                <a:gd name="T12" fmla="*/ 0 w 1440"/>
                <a:gd name="T13" fmla="*/ 2 h 226"/>
                <a:gd name="T14" fmla="*/ 0 w 1440"/>
                <a:gd name="T15" fmla="*/ 50 h 226"/>
                <a:gd name="T16" fmla="*/ 0 w 1440"/>
                <a:gd name="T17" fmla="*/ 226 h 226"/>
                <a:gd name="T18" fmla="*/ 1438 w 1440"/>
                <a:gd name="T19" fmla="*/ 226 h 226"/>
                <a:gd name="T20" fmla="*/ 1438 w 1440"/>
                <a:gd name="T21" fmla="*/ 46 h 226"/>
                <a:gd name="T22" fmla="*/ 1438 w 1440"/>
                <a:gd name="T23" fmla="*/ 46 h 226"/>
                <a:gd name="T24" fmla="*/ 1440 w 1440"/>
                <a:gd name="T25" fmla="*/ 6 h 226"/>
                <a:gd name="T26" fmla="*/ 1440 w 1440"/>
                <a:gd name="T27" fmla="*/ 6 h 2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0" h="226">
                  <a:moveTo>
                    <a:pt x="1440" y="6"/>
                  </a:moveTo>
                  <a:lnTo>
                    <a:pt x="1440" y="6"/>
                  </a:lnTo>
                  <a:lnTo>
                    <a:pt x="1440" y="0"/>
                  </a:lnTo>
                  <a:lnTo>
                    <a:pt x="0" y="0"/>
                  </a:lnTo>
                  <a:lnTo>
                    <a:pt x="0" y="2"/>
                  </a:lnTo>
                  <a:lnTo>
                    <a:pt x="0" y="50"/>
                  </a:lnTo>
                  <a:lnTo>
                    <a:pt x="0" y="226"/>
                  </a:lnTo>
                  <a:lnTo>
                    <a:pt x="1438" y="226"/>
                  </a:lnTo>
                  <a:lnTo>
                    <a:pt x="1438" y="46"/>
                  </a:lnTo>
                  <a:lnTo>
                    <a:pt x="1440" y="6"/>
                  </a:lnTo>
                  <a:close/>
                </a:path>
              </a:pathLst>
            </a:custGeom>
            <a:solidFill>
              <a:srgbClr val="FFFFFF"/>
            </a:solidFill>
            <a:ln w="3175" cmpd="sng">
              <a:solidFill>
                <a:srgbClr val="000000"/>
              </a:solidFill>
              <a:prstDash val="solid"/>
              <a:round/>
              <a:headEnd/>
              <a:tailEnd/>
            </a:ln>
          </p:spPr>
          <p:txBody>
            <a:bodyPr/>
            <a:lstStyle/>
            <a:p>
              <a:endParaRPr lang="en-GB"/>
            </a:p>
          </p:txBody>
        </p:sp>
        <p:sp>
          <p:nvSpPr>
            <p:cNvPr id="25" name="Freeform 28"/>
            <p:cNvSpPr>
              <a:spLocks/>
            </p:cNvSpPr>
            <p:nvPr userDrawn="1"/>
          </p:nvSpPr>
          <p:spPr bwMode="auto">
            <a:xfrm>
              <a:off x="2164" y="920"/>
              <a:ext cx="1440" cy="174"/>
            </a:xfrm>
            <a:custGeom>
              <a:avLst/>
              <a:gdLst>
                <a:gd name="T0" fmla="*/ 1440 w 1440"/>
                <a:gd name="T1" fmla="*/ 174 h 174"/>
                <a:gd name="T2" fmla="*/ 1440 w 1440"/>
                <a:gd name="T3" fmla="*/ 174 h 174"/>
                <a:gd name="T4" fmla="*/ 1438 w 1440"/>
                <a:gd name="T5" fmla="*/ 172 h 174"/>
                <a:gd name="T6" fmla="*/ 1434 w 1440"/>
                <a:gd name="T7" fmla="*/ 170 h 174"/>
                <a:gd name="T8" fmla="*/ 1418 w 1440"/>
                <a:gd name="T9" fmla="*/ 164 h 174"/>
                <a:gd name="T10" fmla="*/ 1398 w 1440"/>
                <a:gd name="T11" fmla="*/ 156 h 174"/>
                <a:gd name="T12" fmla="*/ 1380 w 1440"/>
                <a:gd name="T13" fmla="*/ 148 h 174"/>
                <a:gd name="T14" fmla="*/ 1114 w 1440"/>
                <a:gd name="T15" fmla="*/ 22 h 174"/>
                <a:gd name="T16" fmla="*/ 1114 w 1440"/>
                <a:gd name="T17" fmla="*/ 22 h 174"/>
                <a:gd name="T18" fmla="*/ 1070 w 1440"/>
                <a:gd name="T19" fmla="*/ 0 h 174"/>
                <a:gd name="T20" fmla="*/ 1070 w 1440"/>
                <a:gd name="T21" fmla="*/ 0 h 174"/>
                <a:gd name="T22" fmla="*/ 1064 w 1440"/>
                <a:gd name="T23" fmla="*/ 0 h 174"/>
                <a:gd name="T24" fmla="*/ 1054 w 1440"/>
                <a:gd name="T25" fmla="*/ 4 h 174"/>
                <a:gd name="T26" fmla="*/ 1042 w 1440"/>
                <a:gd name="T27" fmla="*/ 10 h 174"/>
                <a:gd name="T28" fmla="*/ 1028 w 1440"/>
                <a:gd name="T29" fmla="*/ 18 h 174"/>
                <a:gd name="T30" fmla="*/ 1028 w 1440"/>
                <a:gd name="T31" fmla="*/ 18 h 174"/>
                <a:gd name="T32" fmla="*/ 1000 w 1440"/>
                <a:gd name="T33" fmla="*/ 38 h 174"/>
                <a:gd name="T34" fmla="*/ 968 w 1440"/>
                <a:gd name="T35" fmla="*/ 56 h 174"/>
                <a:gd name="T36" fmla="*/ 926 w 1440"/>
                <a:gd name="T37" fmla="*/ 78 h 174"/>
                <a:gd name="T38" fmla="*/ 878 w 1440"/>
                <a:gd name="T39" fmla="*/ 100 h 174"/>
                <a:gd name="T40" fmla="*/ 852 w 1440"/>
                <a:gd name="T41" fmla="*/ 110 h 174"/>
                <a:gd name="T42" fmla="*/ 826 w 1440"/>
                <a:gd name="T43" fmla="*/ 120 h 174"/>
                <a:gd name="T44" fmla="*/ 798 w 1440"/>
                <a:gd name="T45" fmla="*/ 126 h 174"/>
                <a:gd name="T46" fmla="*/ 772 w 1440"/>
                <a:gd name="T47" fmla="*/ 132 h 174"/>
                <a:gd name="T48" fmla="*/ 746 w 1440"/>
                <a:gd name="T49" fmla="*/ 136 h 174"/>
                <a:gd name="T50" fmla="*/ 720 w 1440"/>
                <a:gd name="T51" fmla="*/ 138 h 174"/>
                <a:gd name="T52" fmla="*/ 720 w 1440"/>
                <a:gd name="T53" fmla="*/ 138 h 174"/>
                <a:gd name="T54" fmla="*/ 694 w 1440"/>
                <a:gd name="T55" fmla="*/ 136 h 174"/>
                <a:gd name="T56" fmla="*/ 666 w 1440"/>
                <a:gd name="T57" fmla="*/ 132 h 174"/>
                <a:gd name="T58" fmla="*/ 640 w 1440"/>
                <a:gd name="T59" fmla="*/ 126 h 174"/>
                <a:gd name="T60" fmla="*/ 614 w 1440"/>
                <a:gd name="T61" fmla="*/ 120 h 174"/>
                <a:gd name="T62" fmla="*/ 588 w 1440"/>
                <a:gd name="T63" fmla="*/ 110 h 174"/>
                <a:gd name="T64" fmla="*/ 562 w 1440"/>
                <a:gd name="T65" fmla="*/ 100 h 174"/>
                <a:gd name="T66" fmla="*/ 514 w 1440"/>
                <a:gd name="T67" fmla="*/ 78 h 174"/>
                <a:gd name="T68" fmla="*/ 472 w 1440"/>
                <a:gd name="T69" fmla="*/ 56 h 174"/>
                <a:gd name="T70" fmla="*/ 438 w 1440"/>
                <a:gd name="T71" fmla="*/ 38 h 174"/>
                <a:gd name="T72" fmla="*/ 410 w 1440"/>
                <a:gd name="T73" fmla="*/ 18 h 174"/>
                <a:gd name="T74" fmla="*/ 410 w 1440"/>
                <a:gd name="T75" fmla="*/ 18 h 174"/>
                <a:gd name="T76" fmla="*/ 396 w 1440"/>
                <a:gd name="T77" fmla="*/ 10 h 174"/>
                <a:gd name="T78" fmla="*/ 384 w 1440"/>
                <a:gd name="T79" fmla="*/ 4 h 174"/>
                <a:gd name="T80" fmla="*/ 374 w 1440"/>
                <a:gd name="T81" fmla="*/ 0 h 174"/>
                <a:gd name="T82" fmla="*/ 368 w 1440"/>
                <a:gd name="T83" fmla="*/ 0 h 174"/>
                <a:gd name="T84" fmla="*/ 368 w 1440"/>
                <a:gd name="T85" fmla="*/ 0 h 174"/>
                <a:gd name="T86" fmla="*/ 324 w 1440"/>
                <a:gd name="T87" fmla="*/ 22 h 174"/>
                <a:gd name="T88" fmla="*/ 58 w 1440"/>
                <a:gd name="T89" fmla="*/ 148 h 174"/>
                <a:gd name="T90" fmla="*/ 58 w 1440"/>
                <a:gd name="T91" fmla="*/ 148 h 174"/>
                <a:gd name="T92" fmla="*/ 22 w 1440"/>
                <a:gd name="T93" fmla="*/ 164 h 174"/>
                <a:gd name="T94" fmla="*/ 8 w 1440"/>
                <a:gd name="T95" fmla="*/ 170 h 174"/>
                <a:gd name="T96" fmla="*/ 0 w 1440"/>
                <a:gd name="T97" fmla="*/ 174 h 174"/>
                <a:gd name="T98" fmla="*/ 1440 w 1440"/>
                <a:gd name="T99" fmla="*/ 174 h 174"/>
                <a:gd name="T100" fmla="*/ 1440 w 1440"/>
                <a:gd name="T101" fmla="*/ 174 h 174"/>
                <a:gd name="T102" fmla="*/ 1440 w 1440"/>
                <a:gd name="T103" fmla="*/ 174 h 174"/>
                <a:gd name="T104" fmla="*/ 1440 w 1440"/>
                <a:gd name="T105" fmla="*/ 174 h 17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440" h="174">
                  <a:moveTo>
                    <a:pt x="1440" y="174"/>
                  </a:move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8" y="170"/>
                  </a:lnTo>
                  <a:lnTo>
                    <a:pt x="0" y="174"/>
                  </a:lnTo>
                  <a:lnTo>
                    <a:pt x="1440" y="174"/>
                  </a:lnTo>
                  <a:close/>
                </a:path>
              </a:pathLst>
            </a:custGeom>
            <a:solidFill>
              <a:srgbClr val="CC0000"/>
            </a:solidFill>
            <a:ln w="3175" cmpd="sng">
              <a:solidFill>
                <a:srgbClr val="000000"/>
              </a:solidFill>
              <a:prstDash val="solid"/>
              <a:round/>
              <a:headEnd/>
              <a:tailEnd/>
            </a:ln>
          </p:spPr>
          <p:txBody>
            <a:bodyPr/>
            <a:lstStyle/>
            <a:p>
              <a:endParaRPr lang="en-GB"/>
            </a:p>
          </p:txBody>
        </p:sp>
        <p:sp>
          <p:nvSpPr>
            <p:cNvPr id="26" name="Rectangle 29"/>
            <p:cNvSpPr>
              <a:spLocks noChangeArrowheads="1"/>
            </p:cNvSpPr>
            <p:nvPr userDrawn="1"/>
          </p:nvSpPr>
          <p:spPr bwMode="auto">
            <a:xfrm>
              <a:off x="2164" y="1568"/>
              <a:ext cx="1438" cy="248"/>
            </a:xfrm>
            <a:prstGeom prst="rect">
              <a:avLst/>
            </a:prstGeom>
            <a:solidFill>
              <a:srgbClr val="FFFFFF"/>
            </a:solidFill>
            <a:ln w="3175">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7" name="Rectangle 30"/>
            <p:cNvSpPr>
              <a:spLocks noChangeArrowheads="1"/>
            </p:cNvSpPr>
            <p:nvPr userDrawn="1"/>
          </p:nvSpPr>
          <p:spPr bwMode="auto">
            <a:xfrm>
              <a:off x="2164" y="1320"/>
              <a:ext cx="1438" cy="248"/>
            </a:xfrm>
            <a:prstGeom prst="rect">
              <a:avLst/>
            </a:prstGeom>
            <a:solidFill>
              <a:srgbClr val="CC0000"/>
            </a:solidFill>
            <a:ln w="3175">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8" name="Freeform 31"/>
            <p:cNvSpPr>
              <a:spLocks/>
            </p:cNvSpPr>
            <p:nvPr userDrawn="1"/>
          </p:nvSpPr>
          <p:spPr bwMode="auto">
            <a:xfrm>
              <a:off x="3588" y="1204"/>
              <a:ext cx="258" cy="366"/>
            </a:xfrm>
            <a:custGeom>
              <a:avLst/>
              <a:gdLst>
                <a:gd name="T0" fmla="*/ 126 w 258"/>
                <a:gd name="T1" fmla="*/ 0 h 366"/>
                <a:gd name="T2" fmla="*/ 0 w 258"/>
                <a:gd name="T3" fmla="*/ 116 h 366"/>
                <a:gd name="T4" fmla="*/ 0 w 258"/>
                <a:gd name="T5" fmla="*/ 366 h 366"/>
                <a:gd name="T6" fmla="*/ 258 w 258"/>
                <a:gd name="T7" fmla="*/ 128 h 366"/>
                <a:gd name="T8" fmla="*/ 258 w 258"/>
                <a:gd name="T9" fmla="*/ 128 h 366"/>
                <a:gd name="T10" fmla="*/ 126 w 258"/>
                <a:gd name="T11" fmla="*/ 0 h 366"/>
                <a:gd name="T12" fmla="*/ 126 w 258"/>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8" h="366">
                  <a:moveTo>
                    <a:pt x="126" y="0"/>
                  </a:moveTo>
                  <a:lnTo>
                    <a:pt x="0" y="116"/>
                  </a:lnTo>
                  <a:lnTo>
                    <a:pt x="0" y="366"/>
                  </a:lnTo>
                  <a:lnTo>
                    <a:pt x="258" y="128"/>
                  </a:lnTo>
                  <a:lnTo>
                    <a:pt x="126"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29" name="Freeform 32"/>
            <p:cNvSpPr>
              <a:spLocks/>
            </p:cNvSpPr>
            <p:nvPr userDrawn="1"/>
          </p:nvSpPr>
          <p:spPr bwMode="auto">
            <a:xfrm>
              <a:off x="3588" y="1332"/>
              <a:ext cx="390" cy="490"/>
            </a:xfrm>
            <a:custGeom>
              <a:avLst/>
              <a:gdLst>
                <a:gd name="T0" fmla="*/ 258 w 390"/>
                <a:gd name="T1" fmla="*/ 0 h 490"/>
                <a:gd name="T2" fmla="*/ 0 w 390"/>
                <a:gd name="T3" fmla="*/ 238 h 490"/>
                <a:gd name="T4" fmla="*/ 0 w 390"/>
                <a:gd name="T5" fmla="*/ 490 h 490"/>
                <a:gd name="T6" fmla="*/ 390 w 390"/>
                <a:gd name="T7" fmla="*/ 128 h 490"/>
                <a:gd name="T8" fmla="*/ 390 w 390"/>
                <a:gd name="T9" fmla="*/ 128 h 490"/>
                <a:gd name="T10" fmla="*/ 258 w 390"/>
                <a:gd name="T11" fmla="*/ 0 h 490"/>
                <a:gd name="T12" fmla="*/ 258 w 390"/>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0" h="490">
                  <a:moveTo>
                    <a:pt x="258" y="0"/>
                  </a:moveTo>
                  <a:lnTo>
                    <a:pt x="0" y="238"/>
                  </a:lnTo>
                  <a:lnTo>
                    <a:pt x="0" y="490"/>
                  </a:lnTo>
                  <a:lnTo>
                    <a:pt x="390" y="128"/>
                  </a:lnTo>
                  <a:lnTo>
                    <a:pt x="258"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30" name="Freeform 33"/>
            <p:cNvSpPr>
              <a:spLocks/>
            </p:cNvSpPr>
            <p:nvPr userDrawn="1"/>
          </p:nvSpPr>
          <p:spPr bwMode="auto">
            <a:xfrm>
              <a:off x="3588" y="1094"/>
              <a:ext cx="126" cy="226"/>
            </a:xfrm>
            <a:custGeom>
              <a:avLst/>
              <a:gdLst>
                <a:gd name="T0" fmla="*/ 0 w 126"/>
                <a:gd name="T1" fmla="*/ 0 h 226"/>
                <a:gd name="T2" fmla="*/ 0 w 126"/>
                <a:gd name="T3" fmla="*/ 226 h 226"/>
                <a:gd name="T4" fmla="*/ 126 w 126"/>
                <a:gd name="T5" fmla="*/ 110 h 226"/>
                <a:gd name="T6" fmla="*/ 126 w 126"/>
                <a:gd name="T7" fmla="*/ 110 h 226"/>
                <a:gd name="T8" fmla="*/ 34 w 126"/>
                <a:gd name="T9" fmla="*/ 26 h 226"/>
                <a:gd name="T10" fmla="*/ 8 w 126"/>
                <a:gd name="T11" fmla="*/ 4 h 226"/>
                <a:gd name="T12" fmla="*/ 2 w 126"/>
                <a:gd name="T13" fmla="*/ 0 h 226"/>
                <a:gd name="T14" fmla="*/ 0 w 126"/>
                <a:gd name="T15" fmla="*/ 0 h 226"/>
                <a:gd name="T16" fmla="*/ 0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0" y="0"/>
                  </a:moveTo>
                  <a:lnTo>
                    <a:pt x="0" y="226"/>
                  </a:lnTo>
                  <a:lnTo>
                    <a:pt x="126" y="110"/>
                  </a:lnTo>
                  <a:lnTo>
                    <a:pt x="34" y="26"/>
                  </a:lnTo>
                  <a:lnTo>
                    <a:pt x="8" y="4"/>
                  </a:lnTo>
                  <a:lnTo>
                    <a:pt x="2" y="0"/>
                  </a:lnTo>
                  <a:lnTo>
                    <a:pt x="0"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31" name="Freeform 34"/>
            <p:cNvSpPr>
              <a:spLocks/>
            </p:cNvSpPr>
            <p:nvPr userDrawn="1"/>
          </p:nvSpPr>
          <p:spPr bwMode="auto">
            <a:xfrm>
              <a:off x="3750" y="1718"/>
              <a:ext cx="544" cy="512"/>
            </a:xfrm>
            <a:custGeom>
              <a:avLst/>
              <a:gdLst>
                <a:gd name="T0" fmla="*/ 492 w 544"/>
                <a:gd name="T1" fmla="*/ 0 h 512"/>
                <a:gd name="T2" fmla="*/ 0 w 544"/>
                <a:gd name="T3" fmla="*/ 456 h 512"/>
                <a:gd name="T4" fmla="*/ 44 w 544"/>
                <a:gd name="T5" fmla="*/ 500 h 512"/>
                <a:gd name="T6" fmla="*/ 44 w 544"/>
                <a:gd name="T7" fmla="*/ 500 h 512"/>
                <a:gd name="T8" fmla="*/ 50 w 544"/>
                <a:gd name="T9" fmla="*/ 506 h 512"/>
                <a:gd name="T10" fmla="*/ 56 w 544"/>
                <a:gd name="T11" fmla="*/ 510 h 512"/>
                <a:gd name="T12" fmla="*/ 64 w 544"/>
                <a:gd name="T13" fmla="*/ 512 h 512"/>
                <a:gd name="T14" fmla="*/ 72 w 544"/>
                <a:gd name="T15" fmla="*/ 512 h 512"/>
                <a:gd name="T16" fmla="*/ 80 w 544"/>
                <a:gd name="T17" fmla="*/ 512 h 512"/>
                <a:gd name="T18" fmla="*/ 86 w 544"/>
                <a:gd name="T19" fmla="*/ 510 h 512"/>
                <a:gd name="T20" fmla="*/ 94 w 544"/>
                <a:gd name="T21" fmla="*/ 506 h 512"/>
                <a:gd name="T22" fmla="*/ 100 w 544"/>
                <a:gd name="T23" fmla="*/ 502 h 512"/>
                <a:gd name="T24" fmla="*/ 532 w 544"/>
                <a:gd name="T25" fmla="*/ 96 h 512"/>
                <a:gd name="T26" fmla="*/ 532 w 544"/>
                <a:gd name="T27" fmla="*/ 96 h 512"/>
                <a:gd name="T28" fmla="*/ 538 w 544"/>
                <a:gd name="T29" fmla="*/ 90 h 512"/>
                <a:gd name="T30" fmla="*/ 542 w 544"/>
                <a:gd name="T31" fmla="*/ 84 h 512"/>
                <a:gd name="T32" fmla="*/ 544 w 544"/>
                <a:gd name="T33" fmla="*/ 76 h 512"/>
                <a:gd name="T34" fmla="*/ 544 w 544"/>
                <a:gd name="T35" fmla="*/ 68 h 512"/>
                <a:gd name="T36" fmla="*/ 544 w 544"/>
                <a:gd name="T37" fmla="*/ 60 h 512"/>
                <a:gd name="T38" fmla="*/ 542 w 544"/>
                <a:gd name="T39" fmla="*/ 54 h 512"/>
                <a:gd name="T40" fmla="*/ 538 w 544"/>
                <a:gd name="T41" fmla="*/ 46 h 512"/>
                <a:gd name="T42" fmla="*/ 534 w 544"/>
                <a:gd name="T43" fmla="*/ 40 h 512"/>
                <a:gd name="T44" fmla="*/ 534 w 544"/>
                <a:gd name="T45" fmla="*/ 40 h 512"/>
                <a:gd name="T46" fmla="*/ 492 w 544"/>
                <a:gd name="T47" fmla="*/ 0 h 512"/>
                <a:gd name="T48" fmla="*/ 492 w 544"/>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4" h="512">
                  <a:moveTo>
                    <a:pt x="492" y="0"/>
                  </a:moveTo>
                  <a:lnTo>
                    <a:pt x="0" y="456"/>
                  </a:lnTo>
                  <a:lnTo>
                    <a:pt x="44" y="500"/>
                  </a:lnTo>
                  <a:lnTo>
                    <a:pt x="50" y="506"/>
                  </a:lnTo>
                  <a:lnTo>
                    <a:pt x="56" y="510"/>
                  </a:lnTo>
                  <a:lnTo>
                    <a:pt x="64" y="512"/>
                  </a:lnTo>
                  <a:lnTo>
                    <a:pt x="72" y="512"/>
                  </a:lnTo>
                  <a:lnTo>
                    <a:pt x="80" y="512"/>
                  </a:lnTo>
                  <a:lnTo>
                    <a:pt x="86" y="510"/>
                  </a:lnTo>
                  <a:lnTo>
                    <a:pt x="94" y="506"/>
                  </a:lnTo>
                  <a:lnTo>
                    <a:pt x="100" y="502"/>
                  </a:lnTo>
                  <a:lnTo>
                    <a:pt x="532" y="96"/>
                  </a:lnTo>
                  <a:lnTo>
                    <a:pt x="538" y="90"/>
                  </a:lnTo>
                  <a:lnTo>
                    <a:pt x="542" y="84"/>
                  </a:lnTo>
                  <a:lnTo>
                    <a:pt x="544" y="76"/>
                  </a:lnTo>
                  <a:lnTo>
                    <a:pt x="544" y="68"/>
                  </a:lnTo>
                  <a:lnTo>
                    <a:pt x="544" y="60"/>
                  </a:lnTo>
                  <a:lnTo>
                    <a:pt x="542" y="54"/>
                  </a:lnTo>
                  <a:lnTo>
                    <a:pt x="538" y="46"/>
                  </a:lnTo>
                  <a:lnTo>
                    <a:pt x="534" y="40"/>
                  </a:lnTo>
                  <a:lnTo>
                    <a:pt x="492"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32" name="Freeform 35"/>
            <p:cNvSpPr>
              <a:spLocks/>
            </p:cNvSpPr>
            <p:nvPr userDrawn="1"/>
          </p:nvSpPr>
          <p:spPr bwMode="auto">
            <a:xfrm>
              <a:off x="3588" y="1460"/>
              <a:ext cx="522" cy="582"/>
            </a:xfrm>
            <a:custGeom>
              <a:avLst/>
              <a:gdLst>
                <a:gd name="T0" fmla="*/ 390 w 522"/>
                <a:gd name="T1" fmla="*/ 0 h 582"/>
                <a:gd name="T2" fmla="*/ 0 w 522"/>
                <a:gd name="T3" fmla="*/ 362 h 582"/>
                <a:gd name="T4" fmla="*/ 0 w 522"/>
                <a:gd name="T5" fmla="*/ 508 h 582"/>
                <a:gd name="T6" fmla="*/ 0 w 522"/>
                <a:gd name="T7" fmla="*/ 508 h 582"/>
                <a:gd name="T8" fmla="*/ 2 w 522"/>
                <a:gd name="T9" fmla="*/ 526 h 582"/>
                <a:gd name="T10" fmla="*/ 8 w 522"/>
                <a:gd name="T11" fmla="*/ 544 h 582"/>
                <a:gd name="T12" fmla="*/ 16 w 522"/>
                <a:gd name="T13" fmla="*/ 562 h 582"/>
                <a:gd name="T14" fmla="*/ 28 w 522"/>
                <a:gd name="T15" fmla="*/ 576 h 582"/>
                <a:gd name="T16" fmla="*/ 34 w 522"/>
                <a:gd name="T17" fmla="*/ 582 h 582"/>
                <a:gd name="T18" fmla="*/ 522 w 522"/>
                <a:gd name="T19" fmla="*/ 128 h 582"/>
                <a:gd name="T20" fmla="*/ 522 w 522"/>
                <a:gd name="T21" fmla="*/ 128 h 582"/>
                <a:gd name="T22" fmla="*/ 390 w 522"/>
                <a:gd name="T23" fmla="*/ 0 h 582"/>
                <a:gd name="T24" fmla="*/ 390 w 522"/>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2" h="582">
                  <a:moveTo>
                    <a:pt x="390" y="0"/>
                  </a:moveTo>
                  <a:lnTo>
                    <a:pt x="0" y="362"/>
                  </a:lnTo>
                  <a:lnTo>
                    <a:pt x="0" y="508"/>
                  </a:lnTo>
                  <a:lnTo>
                    <a:pt x="2" y="526"/>
                  </a:lnTo>
                  <a:lnTo>
                    <a:pt x="8" y="544"/>
                  </a:lnTo>
                  <a:lnTo>
                    <a:pt x="16" y="562"/>
                  </a:lnTo>
                  <a:lnTo>
                    <a:pt x="28" y="576"/>
                  </a:lnTo>
                  <a:lnTo>
                    <a:pt x="34" y="582"/>
                  </a:lnTo>
                  <a:lnTo>
                    <a:pt x="522" y="128"/>
                  </a:lnTo>
                  <a:lnTo>
                    <a:pt x="390"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33" name="Freeform 36"/>
            <p:cNvSpPr>
              <a:spLocks/>
            </p:cNvSpPr>
            <p:nvPr userDrawn="1"/>
          </p:nvSpPr>
          <p:spPr bwMode="auto">
            <a:xfrm>
              <a:off x="3622" y="1588"/>
              <a:ext cx="620" cy="586"/>
            </a:xfrm>
            <a:custGeom>
              <a:avLst/>
              <a:gdLst>
                <a:gd name="T0" fmla="*/ 488 w 620"/>
                <a:gd name="T1" fmla="*/ 0 h 586"/>
                <a:gd name="T2" fmla="*/ 0 w 620"/>
                <a:gd name="T3" fmla="*/ 454 h 586"/>
                <a:gd name="T4" fmla="*/ 128 w 620"/>
                <a:gd name="T5" fmla="*/ 586 h 586"/>
                <a:gd name="T6" fmla="*/ 620 w 620"/>
                <a:gd name="T7" fmla="*/ 130 h 586"/>
                <a:gd name="T8" fmla="*/ 620 w 620"/>
                <a:gd name="T9" fmla="*/ 130 h 586"/>
                <a:gd name="T10" fmla="*/ 488 w 620"/>
                <a:gd name="T11" fmla="*/ 0 h 586"/>
                <a:gd name="T12" fmla="*/ 488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488" y="0"/>
                  </a:moveTo>
                  <a:lnTo>
                    <a:pt x="0" y="454"/>
                  </a:lnTo>
                  <a:lnTo>
                    <a:pt x="128" y="586"/>
                  </a:lnTo>
                  <a:lnTo>
                    <a:pt x="620" y="130"/>
                  </a:lnTo>
                  <a:lnTo>
                    <a:pt x="488"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34" name="Freeform 37"/>
            <p:cNvSpPr>
              <a:spLocks/>
            </p:cNvSpPr>
            <p:nvPr userDrawn="1"/>
          </p:nvSpPr>
          <p:spPr bwMode="auto">
            <a:xfrm>
              <a:off x="1914" y="1204"/>
              <a:ext cx="260" cy="366"/>
            </a:xfrm>
            <a:custGeom>
              <a:avLst/>
              <a:gdLst>
                <a:gd name="T0" fmla="*/ 134 w 260"/>
                <a:gd name="T1" fmla="*/ 0 h 366"/>
                <a:gd name="T2" fmla="*/ 260 w 260"/>
                <a:gd name="T3" fmla="*/ 116 h 366"/>
                <a:gd name="T4" fmla="*/ 260 w 260"/>
                <a:gd name="T5" fmla="*/ 366 h 366"/>
                <a:gd name="T6" fmla="*/ 0 w 260"/>
                <a:gd name="T7" fmla="*/ 128 h 366"/>
                <a:gd name="T8" fmla="*/ 0 w 260"/>
                <a:gd name="T9" fmla="*/ 128 h 366"/>
                <a:gd name="T10" fmla="*/ 134 w 260"/>
                <a:gd name="T11" fmla="*/ 0 h 366"/>
                <a:gd name="T12" fmla="*/ 134 w 260"/>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0" h="366">
                  <a:moveTo>
                    <a:pt x="134" y="0"/>
                  </a:moveTo>
                  <a:lnTo>
                    <a:pt x="260" y="116"/>
                  </a:lnTo>
                  <a:lnTo>
                    <a:pt x="260" y="366"/>
                  </a:lnTo>
                  <a:lnTo>
                    <a:pt x="0" y="128"/>
                  </a:lnTo>
                  <a:lnTo>
                    <a:pt x="134"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35" name="Freeform 38"/>
            <p:cNvSpPr>
              <a:spLocks/>
            </p:cNvSpPr>
            <p:nvPr userDrawn="1"/>
          </p:nvSpPr>
          <p:spPr bwMode="auto">
            <a:xfrm>
              <a:off x="1782" y="1332"/>
              <a:ext cx="392" cy="490"/>
            </a:xfrm>
            <a:custGeom>
              <a:avLst/>
              <a:gdLst>
                <a:gd name="T0" fmla="*/ 132 w 392"/>
                <a:gd name="T1" fmla="*/ 0 h 490"/>
                <a:gd name="T2" fmla="*/ 392 w 392"/>
                <a:gd name="T3" fmla="*/ 238 h 490"/>
                <a:gd name="T4" fmla="*/ 392 w 392"/>
                <a:gd name="T5" fmla="*/ 490 h 490"/>
                <a:gd name="T6" fmla="*/ 0 w 392"/>
                <a:gd name="T7" fmla="*/ 128 h 490"/>
                <a:gd name="T8" fmla="*/ 0 w 392"/>
                <a:gd name="T9" fmla="*/ 128 h 490"/>
                <a:gd name="T10" fmla="*/ 132 w 392"/>
                <a:gd name="T11" fmla="*/ 0 h 490"/>
                <a:gd name="T12" fmla="*/ 132 w 392"/>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2" h="490">
                  <a:moveTo>
                    <a:pt x="132" y="0"/>
                  </a:moveTo>
                  <a:lnTo>
                    <a:pt x="392" y="238"/>
                  </a:lnTo>
                  <a:lnTo>
                    <a:pt x="392" y="490"/>
                  </a:lnTo>
                  <a:lnTo>
                    <a:pt x="0" y="128"/>
                  </a:lnTo>
                  <a:lnTo>
                    <a:pt x="132"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36" name="Freeform 39"/>
            <p:cNvSpPr>
              <a:spLocks/>
            </p:cNvSpPr>
            <p:nvPr userDrawn="1"/>
          </p:nvSpPr>
          <p:spPr bwMode="auto">
            <a:xfrm>
              <a:off x="2048" y="1094"/>
              <a:ext cx="126" cy="226"/>
            </a:xfrm>
            <a:custGeom>
              <a:avLst/>
              <a:gdLst>
                <a:gd name="T0" fmla="*/ 126 w 126"/>
                <a:gd name="T1" fmla="*/ 0 h 226"/>
                <a:gd name="T2" fmla="*/ 126 w 126"/>
                <a:gd name="T3" fmla="*/ 226 h 226"/>
                <a:gd name="T4" fmla="*/ 0 w 126"/>
                <a:gd name="T5" fmla="*/ 110 h 226"/>
                <a:gd name="T6" fmla="*/ 0 w 126"/>
                <a:gd name="T7" fmla="*/ 110 h 226"/>
                <a:gd name="T8" fmla="*/ 90 w 126"/>
                <a:gd name="T9" fmla="*/ 26 h 226"/>
                <a:gd name="T10" fmla="*/ 116 w 126"/>
                <a:gd name="T11" fmla="*/ 4 h 226"/>
                <a:gd name="T12" fmla="*/ 122 w 126"/>
                <a:gd name="T13" fmla="*/ 0 h 226"/>
                <a:gd name="T14" fmla="*/ 126 w 126"/>
                <a:gd name="T15" fmla="*/ 0 h 226"/>
                <a:gd name="T16" fmla="*/ 126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126" y="0"/>
                  </a:moveTo>
                  <a:lnTo>
                    <a:pt x="126" y="226"/>
                  </a:lnTo>
                  <a:lnTo>
                    <a:pt x="0" y="110"/>
                  </a:lnTo>
                  <a:lnTo>
                    <a:pt x="90" y="26"/>
                  </a:lnTo>
                  <a:lnTo>
                    <a:pt x="116" y="4"/>
                  </a:lnTo>
                  <a:lnTo>
                    <a:pt x="122" y="0"/>
                  </a:lnTo>
                  <a:lnTo>
                    <a:pt x="126"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37" name="Freeform 40"/>
            <p:cNvSpPr>
              <a:spLocks/>
            </p:cNvSpPr>
            <p:nvPr userDrawn="1"/>
          </p:nvSpPr>
          <p:spPr bwMode="auto">
            <a:xfrm>
              <a:off x="1466" y="1718"/>
              <a:ext cx="546" cy="512"/>
            </a:xfrm>
            <a:custGeom>
              <a:avLst/>
              <a:gdLst>
                <a:gd name="T0" fmla="*/ 54 w 546"/>
                <a:gd name="T1" fmla="*/ 0 h 512"/>
                <a:gd name="T2" fmla="*/ 546 w 546"/>
                <a:gd name="T3" fmla="*/ 456 h 512"/>
                <a:gd name="T4" fmla="*/ 502 w 546"/>
                <a:gd name="T5" fmla="*/ 500 h 512"/>
                <a:gd name="T6" fmla="*/ 502 w 546"/>
                <a:gd name="T7" fmla="*/ 500 h 512"/>
                <a:gd name="T8" fmla="*/ 496 w 546"/>
                <a:gd name="T9" fmla="*/ 506 h 512"/>
                <a:gd name="T10" fmla="*/ 488 w 546"/>
                <a:gd name="T11" fmla="*/ 510 h 512"/>
                <a:gd name="T12" fmla="*/ 480 w 546"/>
                <a:gd name="T13" fmla="*/ 512 h 512"/>
                <a:gd name="T14" fmla="*/ 474 w 546"/>
                <a:gd name="T15" fmla="*/ 512 h 512"/>
                <a:gd name="T16" fmla="*/ 466 w 546"/>
                <a:gd name="T17" fmla="*/ 512 h 512"/>
                <a:gd name="T18" fmla="*/ 458 w 546"/>
                <a:gd name="T19" fmla="*/ 510 h 512"/>
                <a:gd name="T20" fmla="*/ 450 w 546"/>
                <a:gd name="T21" fmla="*/ 506 h 512"/>
                <a:gd name="T22" fmla="*/ 444 w 546"/>
                <a:gd name="T23" fmla="*/ 502 h 512"/>
                <a:gd name="T24" fmla="*/ 12 w 546"/>
                <a:gd name="T25" fmla="*/ 96 h 512"/>
                <a:gd name="T26" fmla="*/ 12 w 546"/>
                <a:gd name="T27" fmla="*/ 96 h 512"/>
                <a:gd name="T28" fmla="*/ 8 w 546"/>
                <a:gd name="T29" fmla="*/ 90 h 512"/>
                <a:gd name="T30" fmla="*/ 4 w 546"/>
                <a:gd name="T31" fmla="*/ 84 h 512"/>
                <a:gd name="T32" fmla="*/ 2 w 546"/>
                <a:gd name="T33" fmla="*/ 76 h 512"/>
                <a:gd name="T34" fmla="*/ 0 w 546"/>
                <a:gd name="T35" fmla="*/ 68 h 512"/>
                <a:gd name="T36" fmla="*/ 2 w 546"/>
                <a:gd name="T37" fmla="*/ 60 h 512"/>
                <a:gd name="T38" fmla="*/ 4 w 546"/>
                <a:gd name="T39" fmla="*/ 54 h 512"/>
                <a:gd name="T40" fmla="*/ 6 w 546"/>
                <a:gd name="T41" fmla="*/ 46 h 512"/>
                <a:gd name="T42" fmla="*/ 12 w 546"/>
                <a:gd name="T43" fmla="*/ 40 h 512"/>
                <a:gd name="T44" fmla="*/ 12 w 546"/>
                <a:gd name="T45" fmla="*/ 40 h 512"/>
                <a:gd name="T46" fmla="*/ 54 w 546"/>
                <a:gd name="T47" fmla="*/ 0 h 512"/>
                <a:gd name="T48" fmla="*/ 54 w 546"/>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6" h="512">
                  <a:moveTo>
                    <a:pt x="54" y="0"/>
                  </a:moveTo>
                  <a:lnTo>
                    <a:pt x="546" y="456"/>
                  </a:lnTo>
                  <a:lnTo>
                    <a:pt x="502" y="500"/>
                  </a:lnTo>
                  <a:lnTo>
                    <a:pt x="496" y="506"/>
                  </a:lnTo>
                  <a:lnTo>
                    <a:pt x="488" y="510"/>
                  </a:lnTo>
                  <a:lnTo>
                    <a:pt x="480" y="512"/>
                  </a:lnTo>
                  <a:lnTo>
                    <a:pt x="474" y="512"/>
                  </a:lnTo>
                  <a:lnTo>
                    <a:pt x="466" y="512"/>
                  </a:lnTo>
                  <a:lnTo>
                    <a:pt x="458" y="510"/>
                  </a:lnTo>
                  <a:lnTo>
                    <a:pt x="450" y="506"/>
                  </a:lnTo>
                  <a:lnTo>
                    <a:pt x="444" y="502"/>
                  </a:lnTo>
                  <a:lnTo>
                    <a:pt x="12" y="96"/>
                  </a:lnTo>
                  <a:lnTo>
                    <a:pt x="8" y="90"/>
                  </a:lnTo>
                  <a:lnTo>
                    <a:pt x="4" y="84"/>
                  </a:lnTo>
                  <a:lnTo>
                    <a:pt x="2" y="76"/>
                  </a:lnTo>
                  <a:lnTo>
                    <a:pt x="0" y="68"/>
                  </a:lnTo>
                  <a:lnTo>
                    <a:pt x="2" y="60"/>
                  </a:lnTo>
                  <a:lnTo>
                    <a:pt x="4" y="54"/>
                  </a:lnTo>
                  <a:lnTo>
                    <a:pt x="6" y="46"/>
                  </a:lnTo>
                  <a:lnTo>
                    <a:pt x="12" y="40"/>
                  </a:lnTo>
                  <a:lnTo>
                    <a:pt x="54"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38" name="Freeform 41"/>
            <p:cNvSpPr>
              <a:spLocks/>
            </p:cNvSpPr>
            <p:nvPr userDrawn="1"/>
          </p:nvSpPr>
          <p:spPr bwMode="auto">
            <a:xfrm>
              <a:off x="1650" y="1460"/>
              <a:ext cx="524" cy="582"/>
            </a:xfrm>
            <a:custGeom>
              <a:avLst/>
              <a:gdLst>
                <a:gd name="T0" fmla="*/ 132 w 524"/>
                <a:gd name="T1" fmla="*/ 0 h 582"/>
                <a:gd name="T2" fmla="*/ 524 w 524"/>
                <a:gd name="T3" fmla="*/ 362 h 582"/>
                <a:gd name="T4" fmla="*/ 524 w 524"/>
                <a:gd name="T5" fmla="*/ 508 h 582"/>
                <a:gd name="T6" fmla="*/ 524 w 524"/>
                <a:gd name="T7" fmla="*/ 508 h 582"/>
                <a:gd name="T8" fmla="*/ 520 w 524"/>
                <a:gd name="T9" fmla="*/ 526 h 582"/>
                <a:gd name="T10" fmla="*/ 514 w 524"/>
                <a:gd name="T11" fmla="*/ 544 h 582"/>
                <a:gd name="T12" fmla="*/ 506 w 524"/>
                <a:gd name="T13" fmla="*/ 562 h 582"/>
                <a:gd name="T14" fmla="*/ 496 w 524"/>
                <a:gd name="T15" fmla="*/ 576 h 582"/>
                <a:gd name="T16" fmla="*/ 490 w 524"/>
                <a:gd name="T17" fmla="*/ 582 h 582"/>
                <a:gd name="T18" fmla="*/ 0 w 524"/>
                <a:gd name="T19" fmla="*/ 128 h 582"/>
                <a:gd name="T20" fmla="*/ 0 w 524"/>
                <a:gd name="T21" fmla="*/ 128 h 582"/>
                <a:gd name="T22" fmla="*/ 132 w 524"/>
                <a:gd name="T23" fmla="*/ 0 h 582"/>
                <a:gd name="T24" fmla="*/ 132 w 524"/>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4" h="582">
                  <a:moveTo>
                    <a:pt x="132" y="0"/>
                  </a:moveTo>
                  <a:lnTo>
                    <a:pt x="524" y="362"/>
                  </a:lnTo>
                  <a:lnTo>
                    <a:pt x="524" y="508"/>
                  </a:lnTo>
                  <a:lnTo>
                    <a:pt x="520" y="526"/>
                  </a:lnTo>
                  <a:lnTo>
                    <a:pt x="514" y="544"/>
                  </a:lnTo>
                  <a:lnTo>
                    <a:pt x="506" y="562"/>
                  </a:lnTo>
                  <a:lnTo>
                    <a:pt x="496" y="576"/>
                  </a:lnTo>
                  <a:lnTo>
                    <a:pt x="490" y="582"/>
                  </a:lnTo>
                  <a:lnTo>
                    <a:pt x="0" y="128"/>
                  </a:lnTo>
                  <a:lnTo>
                    <a:pt x="132"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39" name="Freeform 42"/>
            <p:cNvSpPr>
              <a:spLocks/>
            </p:cNvSpPr>
            <p:nvPr userDrawn="1"/>
          </p:nvSpPr>
          <p:spPr bwMode="auto">
            <a:xfrm>
              <a:off x="1520" y="1588"/>
              <a:ext cx="620" cy="586"/>
            </a:xfrm>
            <a:custGeom>
              <a:avLst/>
              <a:gdLst>
                <a:gd name="T0" fmla="*/ 130 w 620"/>
                <a:gd name="T1" fmla="*/ 0 h 586"/>
                <a:gd name="T2" fmla="*/ 620 w 620"/>
                <a:gd name="T3" fmla="*/ 454 h 586"/>
                <a:gd name="T4" fmla="*/ 492 w 620"/>
                <a:gd name="T5" fmla="*/ 586 h 586"/>
                <a:gd name="T6" fmla="*/ 0 w 620"/>
                <a:gd name="T7" fmla="*/ 130 h 586"/>
                <a:gd name="T8" fmla="*/ 0 w 620"/>
                <a:gd name="T9" fmla="*/ 130 h 586"/>
                <a:gd name="T10" fmla="*/ 130 w 620"/>
                <a:gd name="T11" fmla="*/ 0 h 586"/>
                <a:gd name="T12" fmla="*/ 130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130" y="0"/>
                  </a:moveTo>
                  <a:lnTo>
                    <a:pt x="620" y="454"/>
                  </a:lnTo>
                  <a:lnTo>
                    <a:pt x="492" y="586"/>
                  </a:lnTo>
                  <a:lnTo>
                    <a:pt x="0" y="130"/>
                  </a:lnTo>
                  <a:lnTo>
                    <a:pt x="130" y="0"/>
                  </a:lnTo>
                  <a:close/>
                </a:path>
              </a:pathLst>
            </a:custGeom>
            <a:solidFill>
              <a:srgbClr val="FFFFFF"/>
            </a:solidFill>
            <a:ln w="3175" cmpd="sng">
              <a:solidFill>
                <a:srgbClr val="000000"/>
              </a:solidFill>
              <a:prstDash val="solid"/>
              <a:round/>
              <a:headEnd/>
              <a:tailEnd/>
            </a:ln>
          </p:spPr>
          <p:txBody>
            <a:bodyPr/>
            <a:lstStyle/>
            <a:p>
              <a:endParaRPr lang="en-GB"/>
            </a:p>
          </p:txBody>
        </p:sp>
      </p:grpSp>
      <p:grpSp>
        <p:nvGrpSpPr>
          <p:cNvPr id="40" name="Group 43"/>
          <p:cNvGrpSpPr>
            <a:grpSpLocks/>
          </p:cNvGrpSpPr>
          <p:nvPr userDrawn="1"/>
        </p:nvGrpSpPr>
        <p:grpSpPr bwMode="auto">
          <a:xfrm>
            <a:off x="7170738" y="279400"/>
            <a:ext cx="1897062" cy="1924050"/>
            <a:chOff x="1456" y="919"/>
            <a:chExt cx="2830" cy="3256"/>
          </a:xfrm>
        </p:grpSpPr>
        <p:sp>
          <p:nvSpPr>
            <p:cNvPr id="41" name="Freeform 44"/>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42" name="Freeform 45"/>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3175" cmpd="sng">
              <a:solidFill>
                <a:srgbClr val="000000"/>
              </a:solidFill>
              <a:prstDash val="solid"/>
              <a:round/>
              <a:headEnd/>
              <a:tailEnd/>
            </a:ln>
          </p:spPr>
          <p:txBody>
            <a:bodyPr/>
            <a:lstStyle/>
            <a:p>
              <a:endParaRPr lang="en-GB"/>
            </a:p>
          </p:txBody>
        </p:sp>
        <p:sp>
          <p:nvSpPr>
            <p:cNvPr id="43" name="Freeform 46"/>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3175" cmpd="sng">
              <a:solidFill>
                <a:srgbClr val="000000"/>
              </a:solidFill>
              <a:prstDash val="solid"/>
              <a:round/>
              <a:headEnd/>
              <a:tailEnd/>
            </a:ln>
          </p:spPr>
          <p:txBody>
            <a:bodyPr/>
            <a:lstStyle/>
            <a:p>
              <a:endParaRPr lang="en-GB"/>
            </a:p>
          </p:txBody>
        </p:sp>
        <p:sp>
          <p:nvSpPr>
            <p:cNvPr id="44" name="Freeform 47"/>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CC0000"/>
            </a:solidFill>
            <a:ln w="3175" cmpd="sng">
              <a:solidFill>
                <a:srgbClr val="000000"/>
              </a:solidFill>
              <a:prstDash val="solid"/>
              <a:round/>
              <a:headEnd/>
              <a:tailEnd/>
            </a:ln>
          </p:spPr>
          <p:txBody>
            <a:bodyPr/>
            <a:lstStyle/>
            <a:p>
              <a:endParaRPr lang="en-GB"/>
            </a:p>
          </p:txBody>
        </p:sp>
      </p:grpSp>
      <p:grpSp>
        <p:nvGrpSpPr>
          <p:cNvPr id="45" name="Group 48"/>
          <p:cNvGrpSpPr>
            <a:grpSpLocks/>
          </p:cNvGrpSpPr>
          <p:nvPr userDrawn="1"/>
        </p:nvGrpSpPr>
        <p:grpSpPr bwMode="auto">
          <a:xfrm>
            <a:off x="155575" y="2493963"/>
            <a:ext cx="1901825" cy="1927225"/>
            <a:chOff x="1462" y="920"/>
            <a:chExt cx="2836" cy="3256"/>
          </a:xfrm>
        </p:grpSpPr>
        <p:sp>
          <p:nvSpPr>
            <p:cNvPr id="46" name="Freeform 49"/>
            <p:cNvSpPr>
              <a:spLocks/>
            </p:cNvSpPr>
            <p:nvPr/>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47" name="Freeform 50"/>
            <p:cNvSpPr>
              <a:spLocks/>
            </p:cNvSpPr>
            <p:nvPr/>
          </p:nvSpPr>
          <p:spPr bwMode="auto">
            <a:xfrm>
              <a:off x="3590" y="1734"/>
              <a:ext cx="392" cy="508"/>
            </a:xfrm>
            <a:custGeom>
              <a:avLst/>
              <a:gdLst>
                <a:gd name="T0" fmla="*/ 0 w 392"/>
                <a:gd name="T1" fmla="*/ 246 h 508"/>
                <a:gd name="T2" fmla="*/ 0 w 392"/>
                <a:gd name="T3" fmla="*/ 246 h 508"/>
                <a:gd name="T4" fmla="*/ 2 w 392"/>
                <a:gd name="T5" fmla="*/ 264 h 508"/>
                <a:gd name="T6" fmla="*/ 8 w 392"/>
                <a:gd name="T7" fmla="*/ 282 h 508"/>
                <a:gd name="T8" fmla="*/ 18 w 392"/>
                <a:gd name="T9" fmla="*/ 300 h 508"/>
                <a:gd name="T10" fmla="*/ 28 w 392"/>
                <a:gd name="T11" fmla="*/ 314 h 508"/>
                <a:gd name="T12" fmla="*/ 206 w 392"/>
                <a:gd name="T13" fmla="*/ 496 h 508"/>
                <a:gd name="T14" fmla="*/ 206 w 392"/>
                <a:gd name="T15" fmla="*/ 496 h 508"/>
                <a:gd name="T16" fmla="*/ 212 w 392"/>
                <a:gd name="T17" fmla="*/ 502 h 508"/>
                <a:gd name="T18" fmla="*/ 220 w 392"/>
                <a:gd name="T19" fmla="*/ 506 h 508"/>
                <a:gd name="T20" fmla="*/ 226 w 392"/>
                <a:gd name="T21" fmla="*/ 508 h 508"/>
                <a:gd name="T22" fmla="*/ 234 w 392"/>
                <a:gd name="T23" fmla="*/ 508 h 508"/>
                <a:gd name="T24" fmla="*/ 242 w 392"/>
                <a:gd name="T25" fmla="*/ 508 h 508"/>
                <a:gd name="T26" fmla="*/ 250 w 392"/>
                <a:gd name="T27" fmla="*/ 506 h 508"/>
                <a:gd name="T28" fmla="*/ 256 w 392"/>
                <a:gd name="T29" fmla="*/ 502 h 508"/>
                <a:gd name="T30" fmla="*/ 264 w 392"/>
                <a:gd name="T31" fmla="*/ 498 h 508"/>
                <a:gd name="T32" fmla="*/ 392 w 392"/>
                <a:gd name="T33" fmla="*/ 376 h 508"/>
                <a:gd name="T34" fmla="*/ 0 w 392"/>
                <a:gd name="T35" fmla="*/ 0 h 508"/>
                <a:gd name="T36" fmla="*/ 0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0" y="246"/>
                  </a:moveTo>
                  <a:lnTo>
                    <a:pt x="0" y="246"/>
                  </a:lnTo>
                  <a:lnTo>
                    <a:pt x="2" y="264"/>
                  </a:lnTo>
                  <a:lnTo>
                    <a:pt x="8" y="282"/>
                  </a:lnTo>
                  <a:lnTo>
                    <a:pt x="18" y="300"/>
                  </a:lnTo>
                  <a:lnTo>
                    <a:pt x="28" y="314"/>
                  </a:lnTo>
                  <a:lnTo>
                    <a:pt x="206" y="496"/>
                  </a:lnTo>
                  <a:lnTo>
                    <a:pt x="212" y="502"/>
                  </a:lnTo>
                  <a:lnTo>
                    <a:pt x="220" y="506"/>
                  </a:lnTo>
                  <a:lnTo>
                    <a:pt x="226" y="508"/>
                  </a:lnTo>
                  <a:lnTo>
                    <a:pt x="234" y="508"/>
                  </a:lnTo>
                  <a:lnTo>
                    <a:pt x="242" y="508"/>
                  </a:lnTo>
                  <a:lnTo>
                    <a:pt x="250" y="506"/>
                  </a:lnTo>
                  <a:lnTo>
                    <a:pt x="256" y="502"/>
                  </a:lnTo>
                  <a:lnTo>
                    <a:pt x="264" y="498"/>
                  </a:lnTo>
                  <a:lnTo>
                    <a:pt x="392" y="376"/>
                  </a:lnTo>
                  <a:lnTo>
                    <a:pt x="0" y="0"/>
                  </a:lnTo>
                  <a:lnTo>
                    <a:pt x="0" y="246"/>
                  </a:lnTo>
                  <a:close/>
                </a:path>
              </a:pathLst>
            </a:custGeom>
            <a:solidFill>
              <a:srgbClr val="FF0000"/>
            </a:solidFill>
            <a:ln w="12700">
              <a:solidFill>
                <a:srgbClr val="000000"/>
              </a:solidFill>
              <a:prstDash val="solid"/>
              <a:round/>
              <a:headEnd/>
              <a:tailEnd/>
            </a:ln>
          </p:spPr>
          <p:txBody>
            <a:bodyPr/>
            <a:lstStyle/>
            <a:p>
              <a:endParaRPr lang="en-GB"/>
            </a:p>
          </p:txBody>
        </p:sp>
        <p:sp>
          <p:nvSpPr>
            <p:cNvPr id="48" name="Freeform 51"/>
            <p:cNvSpPr>
              <a:spLocks/>
            </p:cNvSpPr>
            <p:nvPr/>
          </p:nvSpPr>
          <p:spPr bwMode="auto">
            <a:xfrm>
              <a:off x="3590" y="1106"/>
              <a:ext cx="708" cy="842"/>
            </a:xfrm>
            <a:custGeom>
              <a:avLst/>
              <a:gdLst>
                <a:gd name="T0" fmla="*/ 694 w 708"/>
                <a:gd name="T1" fmla="*/ 720 h 842"/>
                <a:gd name="T2" fmla="*/ 694 w 708"/>
                <a:gd name="T3" fmla="*/ 720 h 842"/>
                <a:gd name="T4" fmla="*/ 700 w 708"/>
                <a:gd name="T5" fmla="*/ 714 h 842"/>
                <a:gd name="T6" fmla="*/ 704 w 708"/>
                <a:gd name="T7" fmla="*/ 708 h 842"/>
                <a:gd name="T8" fmla="*/ 706 w 708"/>
                <a:gd name="T9" fmla="*/ 700 h 842"/>
                <a:gd name="T10" fmla="*/ 708 w 708"/>
                <a:gd name="T11" fmla="*/ 692 h 842"/>
                <a:gd name="T12" fmla="*/ 706 w 708"/>
                <a:gd name="T13" fmla="*/ 684 h 842"/>
                <a:gd name="T14" fmla="*/ 704 w 708"/>
                <a:gd name="T15" fmla="*/ 678 h 842"/>
                <a:gd name="T16" fmla="*/ 700 w 708"/>
                <a:gd name="T17" fmla="*/ 670 h 842"/>
                <a:gd name="T18" fmla="*/ 696 w 708"/>
                <a:gd name="T19" fmla="*/ 664 h 842"/>
                <a:gd name="T20" fmla="*/ 696 w 708"/>
                <a:gd name="T21" fmla="*/ 664 h 842"/>
                <a:gd name="T22" fmla="*/ 588 w 708"/>
                <a:gd name="T23" fmla="*/ 558 h 842"/>
                <a:gd name="T24" fmla="*/ 348 w 708"/>
                <a:gd name="T25" fmla="*/ 324 h 842"/>
                <a:gd name="T26" fmla="*/ 220 w 708"/>
                <a:gd name="T27" fmla="*/ 200 h 842"/>
                <a:gd name="T28" fmla="*/ 110 w 708"/>
                <a:gd name="T29" fmla="*/ 94 h 842"/>
                <a:gd name="T30" fmla="*/ 30 w 708"/>
                <a:gd name="T31" fmla="*/ 22 h 842"/>
                <a:gd name="T32" fmla="*/ 8 w 708"/>
                <a:gd name="T33" fmla="*/ 4 h 842"/>
                <a:gd name="T34" fmla="*/ 2 w 708"/>
                <a:gd name="T35" fmla="*/ 0 h 842"/>
                <a:gd name="T36" fmla="*/ 0 w 708"/>
                <a:gd name="T37" fmla="*/ 0 h 842"/>
                <a:gd name="T38" fmla="*/ 0 w 708"/>
                <a:gd name="T39" fmla="*/ 300 h 842"/>
                <a:gd name="T40" fmla="*/ 564 w 708"/>
                <a:gd name="T41" fmla="*/ 842 h 842"/>
                <a:gd name="T42" fmla="*/ 694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694" y="720"/>
                  </a:moveTo>
                  <a:lnTo>
                    <a:pt x="694" y="720"/>
                  </a:lnTo>
                  <a:lnTo>
                    <a:pt x="700" y="714"/>
                  </a:lnTo>
                  <a:lnTo>
                    <a:pt x="704" y="708"/>
                  </a:lnTo>
                  <a:lnTo>
                    <a:pt x="706" y="700"/>
                  </a:lnTo>
                  <a:lnTo>
                    <a:pt x="708" y="692"/>
                  </a:lnTo>
                  <a:lnTo>
                    <a:pt x="706" y="684"/>
                  </a:lnTo>
                  <a:lnTo>
                    <a:pt x="704" y="678"/>
                  </a:lnTo>
                  <a:lnTo>
                    <a:pt x="700" y="670"/>
                  </a:lnTo>
                  <a:lnTo>
                    <a:pt x="696" y="664"/>
                  </a:lnTo>
                  <a:lnTo>
                    <a:pt x="588" y="558"/>
                  </a:lnTo>
                  <a:lnTo>
                    <a:pt x="348" y="324"/>
                  </a:lnTo>
                  <a:lnTo>
                    <a:pt x="220" y="200"/>
                  </a:lnTo>
                  <a:lnTo>
                    <a:pt x="110" y="94"/>
                  </a:lnTo>
                  <a:lnTo>
                    <a:pt x="30" y="22"/>
                  </a:lnTo>
                  <a:lnTo>
                    <a:pt x="8" y="4"/>
                  </a:lnTo>
                  <a:lnTo>
                    <a:pt x="2" y="0"/>
                  </a:lnTo>
                  <a:lnTo>
                    <a:pt x="0" y="0"/>
                  </a:lnTo>
                  <a:lnTo>
                    <a:pt x="0" y="300"/>
                  </a:lnTo>
                  <a:lnTo>
                    <a:pt x="564" y="842"/>
                  </a:lnTo>
                  <a:lnTo>
                    <a:pt x="694" y="720"/>
                  </a:lnTo>
                  <a:close/>
                </a:path>
              </a:pathLst>
            </a:custGeom>
            <a:solidFill>
              <a:srgbClr val="FF0000"/>
            </a:solidFill>
            <a:ln w="12700">
              <a:solidFill>
                <a:srgbClr val="000000"/>
              </a:solidFill>
              <a:prstDash val="solid"/>
              <a:round/>
              <a:headEnd/>
              <a:tailEnd/>
            </a:ln>
          </p:spPr>
          <p:txBody>
            <a:bodyPr/>
            <a:lstStyle/>
            <a:p>
              <a:endParaRPr lang="en-GB"/>
            </a:p>
          </p:txBody>
        </p:sp>
        <p:sp>
          <p:nvSpPr>
            <p:cNvPr id="49" name="Freeform 52"/>
            <p:cNvSpPr>
              <a:spLocks/>
            </p:cNvSpPr>
            <p:nvPr/>
          </p:nvSpPr>
          <p:spPr bwMode="auto">
            <a:xfrm>
              <a:off x="3590" y="1406"/>
              <a:ext cx="564" cy="704"/>
            </a:xfrm>
            <a:custGeom>
              <a:avLst/>
              <a:gdLst>
                <a:gd name="T0" fmla="*/ 0 w 564"/>
                <a:gd name="T1" fmla="*/ 0 h 704"/>
                <a:gd name="T2" fmla="*/ 0 w 564"/>
                <a:gd name="T3" fmla="*/ 328 h 704"/>
                <a:gd name="T4" fmla="*/ 392 w 564"/>
                <a:gd name="T5" fmla="*/ 704 h 704"/>
                <a:gd name="T6" fmla="*/ 564 w 564"/>
                <a:gd name="T7" fmla="*/ 542 h 704"/>
                <a:gd name="T8" fmla="*/ 0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0" y="0"/>
                  </a:moveTo>
                  <a:lnTo>
                    <a:pt x="0" y="328"/>
                  </a:lnTo>
                  <a:lnTo>
                    <a:pt x="392" y="704"/>
                  </a:lnTo>
                  <a:lnTo>
                    <a:pt x="564" y="542"/>
                  </a:lnTo>
                  <a:lnTo>
                    <a:pt x="0" y="0"/>
                  </a:lnTo>
                  <a:close/>
                </a:path>
              </a:pathLst>
            </a:custGeom>
            <a:solidFill>
              <a:srgbClr val="FFFFFF"/>
            </a:solidFill>
            <a:ln w="12700">
              <a:solidFill>
                <a:srgbClr val="000000"/>
              </a:solidFill>
              <a:prstDash val="solid"/>
              <a:round/>
              <a:headEnd/>
              <a:tailEnd/>
            </a:ln>
          </p:spPr>
          <p:txBody>
            <a:bodyPr/>
            <a:lstStyle/>
            <a:p>
              <a:endParaRPr lang="en-GB"/>
            </a:p>
          </p:txBody>
        </p:sp>
        <p:sp>
          <p:nvSpPr>
            <p:cNvPr id="50" name="Freeform 53"/>
            <p:cNvSpPr>
              <a:spLocks/>
            </p:cNvSpPr>
            <p:nvPr/>
          </p:nvSpPr>
          <p:spPr bwMode="auto">
            <a:xfrm>
              <a:off x="3322" y="962"/>
              <a:ext cx="282" cy="2080"/>
            </a:xfrm>
            <a:custGeom>
              <a:avLst/>
              <a:gdLst>
                <a:gd name="T0" fmla="*/ 282 w 282"/>
                <a:gd name="T1" fmla="*/ 138 h 2080"/>
                <a:gd name="T2" fmla="*/ 282 w 282"/>
                <a:gd name="T3" fmla="*/ 138 h 2080"/>
                <a:gd name="T4" fmla="*/ 282 w 282"/>
                <a:gd name="T5" fmla="*/ 132 h 2080"/>
                <a:gd name="T6" fmla="*/ 282 w 282"/>
                <a:gd name="T7" fmla="*/ 132 h 2080"/>
                <a:gd name="T8" fmla="*/ 280 w 282"/>
                <a:gd name="T9" fmla="*/ 130 h 2080"/>
                <a:gd name="T10" fmla="*/ 276 w 282"/>
                <a:gd name="T11" fmla="*/ 128 h 2080"/>
                <a:gd name="T12" fmla="*/ 260 w 282"/>
                <a:gd name="T13" fmla="*/ 122 h 2080"/>
                <a:gd name="T14" fmla="*/ 240 w 282"/>
                <a:gd name="T15" fmla="*/ 114 h 2080"/>
                <a:gd name="T16" fmla="*/ 222 w 282"/>
                <a:gd name="T17" fmla="*/ 106 h 2080"/>
                <a:gd name="T18" fmla="*/ 0 w 282"/>
                <a:gd name="T19" fmla="*/ 0 h 2080"/>
                <a:gd name="T20" fmla="*/ 0 w 282"/>
                <a:gd name="T21" fmla="*/ 2080 h 2080"/>
                <a:gd name="T22" fmla="*/ 242 w 282"/>
                <a:gd name="T23" fmla="*/ 2080 h 2080"/>
                <a:gd name="T24" fmla="*/ 242 w 282"/>
                <a:gd name="T25" fmla="*/ 2080 h 2080"/>
                <a:gd name="T26" fmla="*/ 250 w 282"/>
                <a:gd name="T27" fmla="*/ 2080 h 2080"/>
                <a:gd name="T28" fmla="*/ 256 w 282"/>
                <a:gd name="T29" fmla="*/ 2076 h 2080"/>
                <a:gd name="T30" fmla="*/ 264 w 282"/>
                <a:gd name="T31" fmla="*/ 2074 h 2080"/>
                <a:gd name="T32" fmla="*/ 270 w 282"/>
                <a:gd name="T33" fmla="*/ 2068 h 2080"/>
                <a:gd name="T34" fmla="*/ 274 w 282"/>
                <a:gd name="T35" fmla="*/ 2062 h 2080"/>
                <a:gd name="T36" fmla="*/ 278 w 282"/>
                <a:gd name="T37" fmla="*/ 2056 h 2080"/>
                <a:gd name="T38" fmla="*/ 280 w 282"/>
                <a:gd name="T39" fmla="*/ 2048 h 2080"/>
                <a:gd name="T40" fmla="*/ 282 w 282"/>
                <a:gd name="T41" fmla="*/ 2040 h 2080"/>
                <a:gd name="T42" fmla="*/ 282 w 282"/>
                <a:gd name="T43" fmla="*/ 1132 h 2080"/>
                <a:gd name="T44" fmla="*/ 282 w 282"/>
                <a:gd name="T45" fmla="*/ 1132 h 2080"/>
                <a:gd name="T46" fmla="*/ 282 w 282"/>
                <a:gd name="T47" fmla="*/ 1092 h 2080"/>
                <a:gd name="T48" fmla="*/ 282 w 282"/>
                <a:gd name="T49" fmla="*/ 1092 h 2080"/>
                <a:gd name="T50" fmla="*/ 280 w 282"/>
                <a:gd name="T51" fmla="*/ 1052 h 2080"/>
                <a:gd name="T52" fmla="*/ 280 w 282"/>
                <a:gd name="T53" fmla="*/ 178 h 2080"/>
                <a:gd name="T54" fmla="*/ 280 w 282"/>
                <a:gd name="T55" fmla="*/ 178 h 2080"/>
                <a:gd name="T56" fmla="*/ 282 w 282"/>
                <a:gd name="T57" fmla="*/ 138 h 2080"/>
                <a:gd name="T58" fmla="*/ 282 w 282"/>
                <a:gd name="T59" fmla="*/ 138 h 20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82" h="2080">
                  <a:moveTo>
                    <a:pt x="282" y="138"/>
                  </a:moveTo>
                  <a:lnTo>
                    <a:pt x="282" y="138"/>
                  </a:lnTo>
                  <a:lnTo>
                    <a:pt x="282" y="132"/>
                  </a:lnTo>
                  <a:lnTo>
                    <a:pt x="280" y="130"/>
                  </a:lnTo>
                  <a:lnTo>
                    <a:pt x="276" y="128"/>
                  </a:lnTo>
                  <a:lnTo>
                    <a:pt x="260" y="122"/>
                  </a:lnTo>
                  <a:lnTo>
                    <a:pt x="240" y="114"/>
                  </a:lnTo>
                  <a:lnTo>
                    <a:pt x="222" y="106"/>
                  </a:lnTo>
                  <a:lnTo>
                    <a:pt x="0" y="0"/>
                  </a:lnTo>
                  <a:lnTo>
                    <a:pt x="0" y="2080"/>
                  </a:lnTo>
                  <a:lnTo>
                    <a:pt x="242" y="2080"/>
                  </a:lnTo>
                  <a:lnTo>
                    <a:pt x="250" y="2080"/>
                  </a:lnTo>
                  <a:lnTo>
                    <a:pt x="256" y="2076"/>
                  </a:lnTo>
                  <a:lnTo>
                    <a:pt x="264" y="2074"/>
                  </a:lnTo>
                  <a:lnTo>
                    <a:pt x="270" y="2068"/>
                  </a:lnTo>
                  <a:lnTo>
                    <a:pt x="274" y="2062"/>
                  </a:lnTo>
                  <a:lnTo>
                    <a:pt x="278" y="2056"/>
                  </a:lnTo>
                  <a:lnTo>
                    <a:pt x="280" y="2048"/>
                  </a:lnTo>
                  <a:lnTo>
                    <a:pt x="282" y="2040"/>
                  </a:lnTo>
                  <a:lnTo>
                    <a:pt x="282" y="1132"/>
                  </a:lnTo>
                  <a:lnTo>
                    <a:pt x="282" y="1092"/>
                  </a:lnTo>
                  <a:lnTo>
                    <a:pt x="280" y="1052"/>
                  </a:lnTo>
                  <a:lnTo>
                    <a:pt x="280" y="178"/>
                  </a:lnTo>
                  <a:lnTo>
                    <a:pt x="282" y="138"/>
                  </a:lnTo>
                  <a:close/>
                </a:path>
              </a:pathLst>
            </a:custGeom>
            <a:solidFill>
              <a:srgbClr val="FF0000"/>
            </a:solidFill>
            <a:ln w="12700">
              <a:solidFill>
                <a:srgbClr val="000000"/>
              </a:solidFill>
              <a:prstDash val="solid"/>
              <a:round/>
              <a:headEnd/>
              <a:tailEnd/>
            </a:ln>
          </p:spPr>
          <p:txBody>
            <a:bodyPr/>
            <a:lstStyle/>
            <a:p>
              <a:endParaRPr lang="en-GB"/>
            </a:p>
          </p:txBody>
        </p:sp>
        <p:sp>
          <p:nvSpPr>
            <p:cNvPr id="51" name="Freeform 54"/>
            <p:cNvSpPr>
              <a:spLocks/>
            </p:cNvSpPr>
            <p:nvPr/>
          </p:nvSpPr>
          <p:spPr bwMode="auto">
            <a:xfrm>
              <a:off x="2164" y="962"/>
              <a:ext cx="280" cy="2080"/>
            </a:xfrm>
            <a:custGeom>
              <a:avLst/>
              <a:gdLst>
                <a:gd name="T0" fmla="*/ 58 w 280"/>
                <a:gd name="T1" fmla="*/ 106 h 2080"/>
                <a:gd name="T2" fmla="*/ 58 w 280"/>
                <a:gd name="T3" fmla="*/ 106 h 2080"/>
                <a:gd name="T4" fmla="*/ 22 w 280"/>
                <a:gd name="T5" fmla="*/ 122 h 2080"/>
                <a:gd name="T6" fmla="*/ 6 w 280"/>
                <a:gd name="T7" fmla="*/ 128 h 2080"/>
                <a:gd name="T8" fmla="*/ 2 w 280"/>
                <a:gd name="T9" fmla="*/ 130 h 2080"/>
                <a:gd name="T10" fmla="*/ 0 w 280"/>
                <a:gd name="T11" fmla="*/ 134 h 2080"/>
                <a:gd name="T12" fmla="*/ 0 w 280"/>
                <a:gd name="T13" fmla="*/ 134 h 2080"/>
                <a:gd name="T14" fmla="*/ 0 w 280"/>
                <a:gd name="T15" fmla="*/ 182 h 2080"/>
                <a:gd name="T16" fmla="*/ 0 w 280"/>
                <a:gd name="T17" fmla="*/ 1056 h 2080"/>
                <a:gd name="T18" fmla="*/ 0 w 280"/>
                <a:gd name="T19" fmla="*/ 1056 h 2080"/>
                <a:gd name="T20" fmla="*/ 0 w 280"/>
                <a:gd name="T21" fmla="*/ 1136 h 2080"/>
                <a:gd name="T22" fmla="*/ 0 w 280"/>
                <a:gd name="T23" fmla="*/ 1404 h 2080"/>
                <a:gd name="T24" fmla="*/ 0 w 280"/>
                <a:gd name="T25" fmla="*/ 1404 h 2080"/>
                <a:gd name="T26" fmla="*/ 0 w 280"/>
                <a:gd name="T27" fmla="*/ 1484 h 2080"/>
                <a:gd name="T28" fmla="*/ 0 w 280"/>
                <a:gd name="T29" fmla="*/ 2040 h 2080"/>
                <a:gd name="T30" fmla="*/ 0 w 280"/>
                <a:gd name="T31" fmla="*/ 2040 h 2080"/>
                <a:gd name="T32" fmla="*/ 0 w 280"/>
                <a:gd name="T33" fmla="*/ 2048 h 2080"/>
                <a:gd name="T34" fmla="*/ 2 w 280"/>
                <a:gd name="T35" fmla="*/ 2056 h 2080"/>
                <a:gd name="T36" fmla="*/ 6 w 280"/>
                <a:gd name="T37" fmla="*/ 2062 h 2080"/>
                <a:gd name="T38" fmla="*/ 12 w 280"/>
                <a:gd name="T39" fmla="*/ 2068 h 2080"/>
                <a:gd name="T40" fmla="*/ 18 w 280"/>
                <a:gd name="T41" fmla="*/ 2074 h 2080"/>
                <a:gd name="T42" fmla="*/ 24 w 280"/>
                <a:gd name="T43" fmla="*/ 2076 h 2080"/>
                <a:gd name="T44" fmla="*/ 32 w 280"/>
                <a:gd name="T45" fmla="*/ 2080 h 2080"/>
                <a:gd name="T46" fmla="*/ 40 w 280"/>
                <a:gd name="T47" fmla="*/ 2080 h 2080"/>
                <a:gd name="T48" fmla="*/ 280 w 280"/>
                <a:gd name="T49" fmla="*/ 2080 h 2080"/>
                <a:gd name="T50" fmla="*/ 280 w 280"/>
                <a:gd name="T51" fmla="*/ 0 h 2080"/>
                <a:gd name="T52" fmla="*/ 58 w 280"/>
                <a:gd name="T53" fmla="*/ 106 h 20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80" h="2080">
                  <a:moveTo>
                    <a:pt x="58" y="106"/>
                  </a:moveTo>
                  <a:lnTo>
                    <a:pt x="58" y="106"/>
                  </a:lnTo>
                  <a:lnTo>
                    <a:pt x="22" y="122"/>
                  </a:lnTo>
                  <a:lnTo>
                    <a:pt x="6" y="128"/>
                  </a:lnTo>
                  <a:lnTo>
                    <a:pt x="2" y="130"/>
                  </a:lnTo>
                  <a:lnTo>
                    <a:pt x="0" y="134"/>
                  </a:lnTo>
                  <a:lnTo>
                    <a:pt x="0" y="182"/>
                  </a:lnTo>
                  <a:lnTo>
                    <a:pt x="0" y="1056"/>
                  </a:lnTo>
                  <a:lnTo>
                    <a:pt x="0" y="1136"/>
                  </a:lnTo>
                  <a:lnTo>
                    <a:pt x="0" y="1404"/>
                  </a:lnTo>
                  <a:lnTo>
                    <a:pt x="0" y="1484"/>
                  </a:lnTo>
                  <a:lnTo>
                    <a:pt x="0" y="2040"/>
                  </a:lnTo>
                  <a:lnTo>
                    <a:pt x="0" y="2048"/>
                  </a:lnTo>
                  <a:lnTo>
                    <a:pt x="2" y="2056"/>
                  </a:lnTo>
                  <a:lnTo>
                    <a:pt x="6" y="2062"/>
                  </a:lnTo>
                  <a:lnTo>
                    <a:pt x="12" y="2068"/>
                  </a:lnTo>
                  <a:lnTo>
                    <a:pt x="18" y="2074"/>
                  </a:lnTo>
                  <a:lnTo>
                    <a:pt x="24" y="2076"/>
                  </a:lnTo>
                  <a:lnTo>
                    <a:pt x="32" y="2080"/>
                  </a:lnTo>
                  <a:lnTo>
                    <a:pt x="40" y="2080"/>
                  </a:lnTo>
                  <a:lnTo>
                    <a:pt x="280" y="2080"/>
                  </a:lnTo>
                  <a:lnTo>
                    <a:pt x="280" y="0"/>
                  </a:lnTo>
                  <a:lnTo>
                    <a:pt x="58" y="106"/>
                  </a:lnTo>
                  <a:close/>
                </a:path>
              </a:pathLst>
            </a:custGeom>
            <a:solidFill>
              <a:srgbClr val="FF0000"/>
            </a:solidFill>
            <a:ln w="12700">
              <a:solidFill>
                <a:srgbClr val="000000"/>
              </a:solidFill>
              <a:prstDash val="solid"/>
              <a:round/>
              <a:headEnd/>
              <a:tailEnd/>
            </a:ln>
          </p:spPr>
          <p:txBody>
            <a:bodyPr/>
            <a:lstStyle/>
            <a:p>
              <a:endParaRPr lang="en-GB"/>
            </a:p>
          </p:txBody>
        </p:sp>
        <p:sp>
          <p:nvSpPr>
            <p:cNvPr id="52" name="Freeform 55"/>
            <p:cNvSpPr>
              <a:spLocks/>
            </p:cNvSpPr>
            <p:nvPr/>
          </p:nvSpPr>
          <p:spPr bwMode="auto">
            <a:xfrm>
              <a:off x="2444" y="920"/>
              <a:ext cx="292" cy="2122"/>
            </a:xfrm>
            <a:custGeom>
              <a:avLst/>
              <a:gdLst>
                <a:gd name="T0" fmla="*/ 130 w 292"/>
                <a:gd name="T1" fmla="*/ 18 h 2122"/>
                <a:gd name="T2" fmla="*/ 130 w 292"/>
                <a:gd name="T3" fmla="*/ 18 h 2122"/>
                <a:gd name="T4" fmla="*/ 116 w 292"/>
                <a:gd name="T5" fmla="*/ 10 h 2122"/>
                <a:gd name="T6" fmla="*/ 104 w 292"/>
                <a:gd name="T7" fmla="*/ 4 h 2122"/>
                <a:gd name="T8" fmla="*/ 94 w 292"/>
                <a:gd name="T9" fmla="*/ 0 h 2122"/>
                <a:gd name="T10" fmla="*/ 88 w 292"/>
                <a:gd name="T11" fmla="*/ 0 h 2122"/>
                <a:gd name="T12" fmla="*/ 88 w 292"/>
                <a:gd name="T13" fmla="*/ 0 h 2122"/>
                <a:gd name="T14" fmla="*/ 44 w 292"/>
                <a:gd name="T15" fmla="*/ 22 h 2122"/>
                <a:gd name="T16" fmla="*/ 0 w 292"/>
                <a:gd name="T17" fmla="*/ 42 h 2122"/>
                <a:gd name="T18" fmla="*/ 0 w 292"/>
                <a:gd name="T19" fmla="*/ 2122 h 2122"/>
                <a:gd name="T20" fmla="*/ 292 w 292"/>
                <a:gd name="T21" fmla="*/ 2122 h 2122"/>
                <a:gd name="T22" fmla="*/ 292 w 292"/>
                <a:gd name="T23" fmla="*/ 104 h 2122"/>
                <a:gd name="T24" fmla="*/ 292 w 292"/>
                <a:gd name="T25" fmla="*/ 104 h 2122"/>
                <a:gd name="T26" fmla="*/ 260 w 292"/>
                <a:gd name="T27" fmla="*/ 90 h 2122"/>
                <a:gd name="T28" fmla="*/ 230 w 292"/>
                <a:gd name="T29" fmla="*/ 76 h 2122"/>
                <a:gd name="T30" fmla="*/ 178 w 292"/>
                <a:gd name="T31" fmla="*/ 48 h 2122"/>
                <a:gd name="T32" fmla="*/ 142 w 292"/>
                <a:gd name="T33" fmla="*/ 28 h 2122"/>
                <a:gd name="T34" fmla="*/ 130 w 292"/>
                <a:gd name="T35" fmla="*/ 18 h 2122"/>
                <a:gd name="T36" fmla="*/ 130 w 292"/>
                <a:gd name="T37" fmla="*/ 18 h 2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92" h="2122">
                  <a:moveTo>
                    <a:pt x="130" y="18"/>
                  </a:moveTo>
                  <a:lnTo>
                    <a:pt x="130" y="18"/>
                  </a:lnTo>
                  <a:lnTo>
                    <a:pt x="116" y="10"/>
                  </a:lnTo>
                  <a:lnTo>
                    <a:pt x="104" y="4"/>
                  </a:lnTo>
                  <a:lnTo>
                    <a:pt x="94" y="0"/>
                  </a:lnTo>
                  <a:lnTo>
                    <a:pt x="88" y="0"/>
                  </a:lnTo>
                  <a:lnTo>
                    <a:pt x="44" y="22"/>
                  </a:lnTo>
                  <a:lnTo>
                    <a:pt x="0" y="42"/>
                  </a:lnTo>
                  <a:lnTo>
                    <a:pt x="0" y="2122"/>
                  </a:lnTo>
                  <a:lnTo>
                    <a:pt x="292" y="2122"/>
                  </a:lnTo>
                  <a:lnTo>
                    <a:pt x="292" y="104"/>
                  </a:lnTo>
                  <a:lnTo>
                    <a:pt x="260" y="90"/>
                  </a:lnTo>
                  <a:lnTo>
                    <a:pt x="230" y="76"/>
                  </a:lnTo>
                  <a:lnTo>
                    <a:pt x="178" y="48"/>
                  </a:lnTo>
                  <a:lnTo>
                    <a:pt x="142" y="28"/>
                  </a:lnTo>
                  <a:lnTo>
                    <a:pt x="130" y="18"/>
                  </a:lnTo>
                  <a:close/>
                </a:path>
              </a:pathLst>
            </a:custGeom>
            <a:solidFill>
              <a:srgbClr val="FFFFFF"/>
            </a:solidFill>
            <a:ln w="12700">
              <a:solidFill>
                <a:srgbClr val="000000"/>
              </a:solidFill>
              <a:prstDash val="solid"/>
              <a:round/>
              <a:headEnd/>
              <a:tailEnd/>
            </a:ln>
          </p:spPr>
          <p:txBody>
            <a:bodyPr/>
            <a:lstStyle/>
            <a:p>
              <a:endParaRPr lang="en-GB"/>
            </a:p>
          </p:txBody>
        </p:sp>
        <p:sp>
          <p:nvSpPr>
            <p:cNvPr id="53" name="Freeform 56"/>
            <p:cNvSpPr>
              <a:spLocks/>
            </p:cNvSpPr>
            <p:nvPr/>
          </p:nvSpPr>
          <p:spPr bwMode="auto">
            <a:xfrm>
              <a:off x="3030" y="920"/>
              <a:ext cx="292" cy="2122"/>
            </a:xfrm>
            <a:custGeom>
              <a:avLst/>
              <a:gdLst>
                <a:gd name="T0" fmla="*/ 248 w 292"/>
                <a:gd name="T1" fmla="*/ 22 h 2122"/>
                <a:gd name="T2" fmla="*/ 248 w 292"/>
                <a:gd name="T3" fmla="*/ 22 h 2122"/>
                <a:gd name="T4" fmla="*/ 204 w 292"/>
                <a:gd name="T5" fmla="*/ 0 h 2122"/>
                <a:gd name="T6" fmla="*/ 204 w 292"/>
                <a:gd name="T7" fmla="*/ 0 h 2122"/>
                <a:gd name="T8" fmla="*/ 198 w 292"/>
                <a:gd name="T9" fmla="*/ 0 h 2122"/>
                <a:gd name="T10" fmla="*/ 188 w 292"/>
                <a:gd name="T11" fmla="*/ 4 h 2122"/>
                <a:gd name="T12" fmla="*/ 176 w 292"/>
                <a:gd name="T13" fmla="*/ 10 h 2122"/>
                <a:gd name="T14" fmla="*/ 162 w 292"/>
                <a:gd name="T15" fmla="*/ 18 h 2122"/>
                <a:gd name="T16" fmla="*/ 162 w 292"/>
                <a:gd name="T17" fmla="*/ 18 h 2122"/>
                <a:gd name="T18" fmla="*/ 150 w 292"/>
                <a:gd name="T19" fmla="*/ 28 h 2122"/>
                <a:gd name="T20" fmla="*/ 114 w 292"/>
                <a:gd name="T21" fmla="*/ 48 h 2122"/>
                <a:gd name="T22" fmla="*/ 62 w 292"/>
                <a:gd name="T23" fmla="*/ 76 h 2122"/>
                <a:gd name="T24" fmla="*/ 32 w 292"/>
                <a:gd name="T25" fmla="*/ 92 h 2122"/>
                <a:gd name="T26" fmla="*/ 0 w 292"/>
                <a:gd name="T27" fmla="*/ 106 h 2122"/>
                <a:gd name="T28" fmla="*/ 0 w 292"/>
                <a:gd name="T29" fmla="*/ 2122 h 2122"/>
                <a:gd name="T30" fmla="*/ 292 w 292"/>
                <a:gd name="T31" fmla="*/ 2122 h 2122"/>
                <a:gd name="T32" fmla="*/ 292 w 292"/>
                <a:gd name="T33" fmla="*/ 42 h 2122"/>
                <a:gd name="T34" fmla="*/ 248 w 292"/>
                <a:gd name="T35" fmla="*/ 22 h 21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92" h="2122">
                  <a:moveTo>
                    <a:pt x="248" y="22"/>
                  </a:moveTo>
                  <a:lnTo>
                    <a:pt x="248" y="22"/>
                  </a:lnTo>
                  <a:lnTo>
                    <a:pt x="204" y="0"/>
                  </a:lnTo>
                  <a:lnTo>
                    <a:pt x="198" y="0"/>
                  </a:lnTo>
                  <a:lnTo>
                    <a:pt x="188" y="4"/>
                  </a:lnTo>
                  <a:lnTo>
                    <a:pt x="176" y="10"/>
                  </a:lnTo>
                  <a:lnTo>
                    <a:pt x="162" y="18"/>
                  </a:lnTo>
                  <a:lnTo>
                    <a:pt x="150" y="28"/>
                  </a:lnTo>
                  <a:lnTo>
                    <a:pt x="114" y="48"/>
                  </a:lnTo>
                  <a:lnTo>
                    <a:pt x="62" y="76"/>
                  </a:lnTo>
                  <a:lnTo>
                    <a:pt x="32" y="92"/>
                  </a:lnTo>
                  <a:lnTo>
                    <a:pt x="0" y="106"/>
                  </a:lnTo>
                  <a:lnTo>
                    <a:pt x="0" y="2122"/>
                  </a:lnTo>
                  <a:lnTo>
                    <a:pt x="292" y="2122"/>
                  </a:lnTo>
                  <a:lnTo>
                    <a:pt x="292" y="42"/>
                  </a:lnTo>
                  <a:lnTo>
                    <a:pt x="248" y="22"/>
                  </a:lnTo>
                  <a:close/>
                </a:path>
              </a:pathLst>
            </a:custGeom>
            <a:solidFill>
              <a:srgbClr val="FFFFFF"/>
            </a:solidFill>
            <a:ln w="12700">
              <a:solidFill>
                <a:srgbClr val="000000"/>
              </a:solidFill>
              <a:prstDash val="solid"/>
              <a:round/>
              <a:headEnd/>
              <a:tailEnd/>
            </a:ln>
          </p:spPr>
          <p:txBody>
            <a:bodyPr/>
            <a:lstStyle/>
            <a:p>
              <a:endParaRPr lang="en-GB"/>
            </a:p>
          </p:txBody>
        </p:sp>
        <p:sp>
          <p:nvSpPr>
            <p:cNvPr id="54" name="Freeform 57"/>
            <p:cNvSpPr>
              <a:spLocks/>
            </p:cNvSpPr>
            <p:nvPr/>
          </p:nvSpPr>
          <p:spPr bwMode="auto">
            <a:xfrm>
              <a:off x="2736" y="1024"/>
              <a:ext cx="294" cy="2018"/>
            </a:xfrm>
            <a:custGeom>
              <a:avLst/>
              <a:gdLst>
                <a:gd name="T0" fmla="*/ 148 w 294"/>
                <a:gd name="T1" fmla="*/ 34 h 2018"/>
                <a:gd name="T2" fmla="*/ 148 w 294"/>
                <a:gd name="T3" fmla="*/ 34 h 2018"/>
                <a:gd name="T4" fmla="*/ 130 w 294"/>
                <a:gd name="T5" fmla="*/ 34 h 2018"/>
                <a:gd name="T6" fmla="*/ 112 w 294"/>
                <a:gd name="T7" fmla="*/ 32 h 2018"/>
                <a:gd name="T8" fmla="*/ 74 w 294"/>
                <a:gd name="T9" fmla="*/ 24 h 2018"/>
                <a:gd name="T10" fmla="*/ 36 w 294"/>
                <a:gd name="T11" fmla="*/ 14 h 2018"/>
                <a:gd name="T12" fmla="*/ 0 w 294"/>
                <a:gd name="T13" fmla="*/ 0 h 2018"/>
                <a:gd name="T14" fmla="*/ 0 w 294"/>
                <a:gd name="T15" fmla="*/ 2018 h 2018"/>
                <a:gd name="T16" fmla="*/ 294 w 294"/>
                <a:gd name="T17" fmla="*/ 2018 h 2018"/>
                <a:gd name="T18" fmla="*/ 294 w 294"/>
                <a:gd name="T19" fmla="*/ 2 h 2018"/>
                <a:gd name="T20" fmla="*/ 294 w 294"/>
                <a:gd name="T21" fmla="*/ 2 h 2018"/>
                <a:gd name="T22" fmla="*/ 256 w 294"/>
                <a:gd name="T23" fmla="*/ 14 h 2018"/>
                <a:gd name="T24" fmla="*/ 220 w 294"/>
                <a:gd name="T25" fmla="*/ 24 h 2018"/>
                <a:gd name="T26" fmla="*/ 184 w 294"/>
                <a:gd name="T27" fmla="*/ 32 h 2018"/>
                <a:gd name="T28" fmla="*/ 166 w 294"/>
                <a:gd name="T29" fmla="*/ 34 h 2018"/>
                <a:gd name="T30" fmla="*/ 148 w 294"/>
                <a:gd name="T31" fmla="*/ 34 h 2018"/>
                <a:gd name="T32" fmla="*/ 148 w 294"/>
                <a:gd name="T33" fmla="*/ 34 h 20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4" h="2018">
                  <a:moveTo>
                    <a:pt x="148" y="34"/>
                  </a:moveTo>
                  <a:lnTo>
                    <a:pt x="148" y="34"/>
                  </a:lnTo>
                  <a:lnTo>
                    <a:pt x="130" y="34"/>
                  </a:lnTo>
                  <a:lnTo>
                    <a:pt x="112" y="32"/>
                  </a:lnTo>
                  <a:lnTo>
                    <a:pt x="74" y="24"/>
                  </a:lnTo>
                  <a:lnTo>
                    <a:pt x="36" y="14"/>
                  </a:lnTo>
                  <a:lnTo>
                    <a:pt x="0" y="0"/>
                  </a:lnTo>
                  <a:lnTo>
                    <a:pt x="0" y="2018"/>
                  </a:lnTo>
                  <a:lnTo>
                    <a:pt x="294" y="2018"/>
                  </a:lnTo>
                  <a:lnTo>
                    <a:pt x="294" y="2"/>
                  </a:lnTo>
                  <a:lnTo>
                    <a:pt x="256" y="14"/>
                  </a:lnTo>
                  <a:lnTo>
                    <a:pt x="220" y="24"/>
                  </a:lnTo>
                  <a:lnTo>
                    <a:pt x="184" y="32"/>
                  </a:lnTo>
                  <a:lnTo>
                    <a:pt x="166" y="34"/>
                  </a:lnTo>
                  <a:lnTo>
                    <a:pt x="148" y="34"/>
                  </a:lnTo>
                  <a:close/>
                </a:path>
              </a:pathLst>
            </a:custGeom>
            <a:solidFill>
              <a:srgbClr val="FF0000"/>
            </a:solidFill>
            <a:ln w="12700">
              <a:solidFill>
                <a:srgbClr val="000000"/>
              </a:solidFill>
              <a:prstDash val="solid"/>
              <a:round/>
              <a:headEnd/>
              <a:tailEnd/>
            </a:ln>
          </p:spPr>
          <p:txBody>
            <a:bodyPr/>
            <a:lstStyle/>
            <a:p>
              <a:endParaRPr lang="en-GB"/>
            </a:p>
          </p:txBody>
        </p:sp>
        <p:sp>
          <p:nvSpPr>
            <p:cNvPr id="55" name="Freeform 58"/>
            <p:cNvSpPr>
              <a:spLocks/>
            </p:cNvSpPr>
            <p:nvPr/>
          </p:nvSpPr>
          <p:spPr bwMode="auto">
            <a:xfrm>
              <a:off x="1778" y="1734"/>
              <a:ext cx="392" cy="508"/>
            </a:xfrm>
            <a:custGeom>
              <a:avLst/>
              <a:gdLst>
                <a:gd name="T0" fmla="*/ 392 w 392"/>
                <a:gd name="T1" fmla="*/ 246 h 508"/>
                <a:gd name="T2" fmla="*/ 392 w 392"/>
                <a:gd name="T3" fmla="*/ 246 h 508"/>
                <a:gd name="T4" fmla="*/ 388 w 392"/>
                <a:gd name="T5" fmla="*/ 264 h 508"/>
                <a:gd name="T6" fmla="*/ 382 w 392"/>
                <a:gd name="T7" fmla="*/ 282 h 508"/>
                <a:gd name="T8" fmla="*/ 374 w 392"/>
                <a:gd name="T9" fmla="*/ 300 h 508"/>
                <a:gd name="T10" fmla="*/ 364 w 392"/>
                <a:gd name="T11" fmla="*/ 314 h 508"/>
                <a:gd name="T12" fmla="*/ 186 w 392"/>
                <a:gd name="T13" fmla="*/ 496 h 508"/>
                <a:gd name="T14" fmla="*/ 186 w 392"/>
                <a:gd name="T15" fmla="*/ 496 h 508"/>
                <a:gd name="T16" fmla="*/ 180 w 392"/>
                <a:gd name="T17" fmla="*/ 502 h 508"/>
                <a:gd name="T18" fmla="*/ 172 w 392"/>
                <a:gd name="T19" fmla="*/ 506 h 508"/>
                <a:gd name="T20" fmla="*/ 164 w 392"/>
                <a:gd name="T21" fmla="*/ 508 h 508"/>
                <a:gd name="T22" fmla="*/ 158 w 392"/>
                <a:gd name="T23" fmla="*/ 508 h 508"/>
                <a:gd name="T24" fmla="*/ 150 w 392"/>
                <a:gd name="T25" fmla="*/ 508 h 508"/>
                <a:gd name="T26" fmla="*/ 142 w 392"/>
                <a:gd name="T27" fmla="*/ 506 h 508"/>
                <a:gd name="T28" fmla="*/ 134 w 392"/>
                <a:gd name="T29" fmla="*/ 502 h 508"/>
                <a:gd name="T30" fmla="*/ 128 w 392"/>
                <a:gd name="T31" fmla="*/ 498 h 508"/>
                <a:gd name="T32" fmla="*/ 0 w 392"/>
                <a:gd name="T33" fmla="*/ 376 h 508"/>
                <a:gd name="T34" fmla="*/ 392 w 392"/>
                <a:gd name="T35" fmla="*/ 0 h 508"/>
                <a:gd name="T36" fmla="*/ 392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392" y="246"/>
                  </a:moveTo>
                  <a:lnTo>
                    <a:pt x="392" y="246"/>
                  </a:lnTo>
                  <a:lnTo>
                    <a:pt x="388" y="264"/>
                  </a:lnTo>
                  <a:lnTo>
                    <a:pt x="382" y="282"/>
                  </a:lnTo>
                  <a:lnTo>
                    <a:pt x="374" y="300"/>
                  </a:lnTo>
                  <a:lnTo>
                    <a:pt x="364" y="314"/>
                  </a:lnTo>
                  <a:lnTo>
                    <a:pt x="186" y="496"/>
                  </a:lnTo>
                  <a:lnTo>
                    <a:pt x="180" y="502"/>
                  </a:lnTo>
                  <a:lnTo>
                    <a:pt x="172" y="506"/>
                  </a:lnTo>
                  <a:lnTo>
                    <a:pt x="164" y="508"/>
                  </a:lnTo>
                  <a:lnTo>
                    <a:pt x="158" y="508"/>
                  </a:lnTo>
                  <a:lnTo>
                    <a:pt x="150" y="508"/>
                  </a:lnTo>
                  <a:lnTo>
                    <a:pt x="142" y="506"/>
                  </a:lnTo>
                  <a:lnTo>
                    <a:pt x="134" y="502"/>
                  </a:lnTo>
                  <a:lnTo>
                    <a:pt x="128" y="498"/>
                  </a:lnTo>
                  <a:lnTo>
                    <a:pt x="0" y="376"/>
                  </a:lnTo>
                  <a:lnTo>
                    <a:pt x="392" y="0"/>
                  </a:lnTo>
                  <a:lnTo>
                    <a:pt x="392" y="246"/>
                  </a:lnTo>
                  <a:close/>
                </a:path>
              </a:pathLst>
            </a:custGeom>
            <a:solidFill>
              <a:srgbClr val="FF0000"/>
            </a:solidFill>
            <a:ln w="12700">
              <a:solidFill>
                <a:srgbClr val="000000"/>
              </a:solidFill>
              <a:prstDash val="solid"/>
              <a:round/>
              <a:headEnd/>
              <a:tailEnd/>
            </a:ln>
          </p:spPr>
          <p:txBody>
            <a:bodyPr/>
            <a:lstStyle/>
            <a:p>
              <a:endParaRPr lang="en-GB"/>
            </a:p>
          </p:txBody>
        </p:sp>
        <p:sp>
          <p:nvSpPr>
            <p:cNvPr id="56" name="Freeform 59"/>
            <p:cNvSpPr>
              <a:spLocks/>
            </p:cNvSpPr>
            <p:nvPr/>
          </p:nvSpPr>
          <p:spPr bwMode="auto">
            <a:xfrm>
              <a:off x="1462" y="1106"/>
              <a:ext cx="708" cy="842"/>
            </a:xfrm>
            <a:custGeom>
              <a:avLst/>
              <a:gdLst>
                <a:gd name="T0" fmla="*/ 12 w 708"/>
                <a:gd name="T1" fmla="*/ 720 h 842"/>
                <a:gd name="T2" fmla="*/ 12 w 708"/>
                <a:gd name="T3" fmla="*/ 720 h 842"/>
                <a:gd name="T4" fmla="*/ 8 w 708"/>
                <a:gd name="T5" fmla="*/ 714 h 842"/>
                <a:gd name="T6" fmla="*/ 4 w 708"/>
                <a:gd name="T7" fmla="*/ 708 h 842"/>
                <a:gd name="T8" fmla="*/ 2 w 708"/>
                <a:gd name="T9" fmla="*/ 700 h 842"/>
                <a:gd name="T10" fmla="*/ 0 w 708"/>
                <a:gd name="T11" fmla="*/ 692 h 842"/>
                <a:gd name="T12" fmla="*/ 2 w 708"/>
                <a:gd name="T13" fmla="*/ 684 h 842"/>
                <a:gd name="T14" fmla="*/ 4 w 708"/>
                <a:gd name="T15" fmla="*/ 678 h 842"/>
                <a:gd name="T16" fmla="*/ 6 w 708"/>
                <a:gd name="T17" fmla="*/ 670 h 842"/>
                <a:gd name="T18" fmla="*/ 12 w 708"/>
                <a:gd name="T19" fmla="*/ 664 h 842"/>
                <a:gd name="T20" fmla="*/ 12 w 708"/>
                <a:gd name="T21" fmla="*/ 664 h 842"/>
                <a:gd name="T22" fmla="*/ 120 w 708"/>
                <a:gd name="T23" fmla="*/ 558 h 842"/>
                <a:gd name="T24" fmla="*/ 360 w 708"/>
                <a:gd name="T25" fmla="*/ 324 h 842"/>
                <a:gd name="T26" fmla="*/ 488 w 708"/>
                <a:gd name="T27" fmla="*/ 200 h 842"/>
                <a:gd name="T28" fmla="*/ 598 w 708"/>
                <a:gd name="T29" fmla="*/ 94 h 842"/>
                <a:gd name="T30" fmla="*/ 678 w 708"/>
                <a:gd name="T31" fmla="*/ 22 h 842"/>
                <a:gd name="T32" fmla="*/ 700 w 708"/>
                <a:gd name="T33" fmla="*/ 4 h 842"/>
                <a:gd name="T34" fmla="*/ 706 w 708"/>
                <a:gd name="T35" fmla="*/ 0 h 842"/>
                <a:gd name="T36" fmla="*/ 708 w 708"/>
                <a:gd name="T37" fmla="*/ 0 h 842"/>
                <a:gd name="T38" fmla="*/ 708 w 708"/>
                <a:gd name="T39" fmla="*/ 300 h 842"/>
                <a:gd name="T40" fmla="*/ 144 w 708"/>
                <a:gd name="T41" fmla="*/ 842 h 842"/>
                <a:gd name="T42" fmla="*/ 12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12" y="720"/>
                  </a:moveTo>
                  <a:lnTo>
                    <a:pt x="12" y="720"/>
                  </a:lnTo>
                  <a:lnTo>
                    <a:pt x="8" y="714"/>
                  </a:lnTo>
                  <a:lnTo>
                    <a:pt x="4" y="708"/>
                  </a:lnTo>
                  <a:lnTo>
                    <a:pt x="2" y="700"/>
                  </a:lnTo>
                  <a:lnTo>
                    <a:pt x="0" y="692"/>
                  </a:lnTo>
                  <a:lnTo>
                    <a:pt x="2" y="684"/>
                  </a:lnTo>
                  <a:lnTo>
                    <a:pt x="4" y="678"/>
                  </a:lnTo>
                  <a:lnTo>
                    <a:pt x="6" y="670"/>
                  </a:lnTo>
                  <a:lnTo>
                    <a:pt x="12" y="664"/>
                  </a:lnTo>
                  <a:lnTo>
                    <a:pt x="120" y="558"/>
                  </a:lnTo>
                  <a:lnTo>
                    <a:pt x="360" y="324"/>
                  </a:lnTo>
                  <a:lnTo>
                    <a:pt x="488" y="200"/>
                  </a:lnTo>
                  <a:lnTo>
                    <a:pt x="598" y="94"/>
                  </a:lnTo>
                  <a:lnTo>
                    <a:pt x="678" y="22"/>
                  </a:lnTo>
                  <a:lnTo>
                    <a:pt x="700" y="4"/>
                  </a:lnTo>
                  <a:lnTo>
                    <a:pt x="706" y="0"/>
                  </a:lnTo>
                  <a:lnTo>
                    <a:pt x="708" y="0"/>
                  </a:lnTo>
                  <a:lnTo>
                    <a:pt x="708" y="300"/>
                  </a:lnTo>
                  <a:lnTo>
                    <a:pt x="144" y="842"/>
                  </a:lnTo>
                  <a:lnTo>
                    <a:pt x="12" y="720"/>
                  </a:lnTo>
                  <a:close/>
                </a:path>
              </a:pathLst>
            </a:custGeom>
            <a:solidFill>
              <a:srgbClr val="FF0000"/>
            </a:solidFill>
            <a:ln w="12700">
              <a:solidFill>
                <a:srgbClr val="000000"/>
              </a:solidFill>
              <a:prstDash val="solid"/>
              <a:round/>
              <a:headEnd/>
              <a:tailEnd/>
            </a:ln>
          </p:spPr>
          <p:txBody>
            <a:bodyPr/>
            <a:lstStyle/>
            <a:p>
              <a:endParaRPr lang="en-GB"/>
            </a:p>
          </p:txBody>
        </p:sp>
        <p:sp>
          <p:nvSpPr>
            <p:cNvPr id="57" name="Freeform 60"/>
            <p:cNvSpPr>
              <a:spLocks/>
            </p:cNvSpPr>
            <p:nvPr/>
          </p:nvSpPr>
          <p:spPr bwMode="auto">
            <a:xfrm>
              <a:off x="1606" y="1406"/>
              <a:ext cx="564" cy="704"/>
            </a:xfrm>
            <a:custGeom>
              <a:avLst/>
              <a:gdLst>
                <a:gd name="T0" fmla="*/ 564 w 564"/>
                <a:gd name="T1" fmla="*/ 0 h 704"/>
                <a:gd name="T2" fmla="*/ 564 w 564"/>
                <a:gd name="T3" fmla="*/ 328 h 704"/>
                <a:gd name="T4" fmla="*/ 172 w 564"/>
                <a:gd name="T5" fmla="*/ 704 h 704"/>
                <a:gd name="T6" fmla="*/ 0 w 564"/>
                <a:gd name="T7" fmla="*/ 542 h 704"/>
                <a:gd name="T8" fmla="*/ 564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564" y="0"/>
                  </a:moveTo>
                  <a:lnTo>
                    <a:pt x="564" y="328"/>
                  </a:lnTo>
                  <a:lnTo>
                    <a:pt x="172" y="704"/>
                  </a:lnTo>
                  <a:lnTo>
                    <a:pt x="0" y="542"/>
                  </a:lnTo>
                  <a:lnTo>
                    <a:pt x="564" y="0"/>
                  </a:lnTo>
                  <a:close/>
                </a:path>
              </a:pathLst>
            </a:custGeom>
            <a:solidFill>
              <a:srgbClr val="FFFFFF"/>
            </a:solidFill>
            <a:ln w="12700">
              <a:solidFill>
                <a:srgbClr val="000000"/>
              </a:solidFill>
              <a:prstDash val="solid"/>
              <a:round/>
              <a:headEnd/>
              <a:tailEnd/>
            </a:ln>
          </p:spPr>
          <p:txBody>
            <a:bodyPr/>
            <a:lstStyle/>
            <a:p>
              <a:endParaRPr lang="en-GB"/>
            </a:p>
          </p:txBody>
        </p:sp>
      </p:grpSp>
      <p:grpSp>
        <p:nvGrpSpPr>
          <p:cNvPr id="58" name="Group 61"/>
          <p:cNvGrpSpPr>
            <a:grpSpLocks/>
          </p:cNvGrpSpPr>
          <p:nvPr userDrawn="1"/>
        </p:nvGrpSpPr>
        <p:grpSpPr bwMode="auto">
          <a:xfrm>
            <a:off x="155575" y="280988"/>
            <a:ext cx="1895475" cy="1922462"/>
            <a:chOff x="1466" y="920"/>
            <a:chExt cx="2828" cy="3256"/>
          </a:xfrm>
        </p:grpSpPr>
        <p:sp>
          <p:nvSpPr>
            <p:cNvPr id="59" name="Freeform 62"/>
            <p:cNvSpPr>
              <a:spLocks/>
            </p:cNvSpPr>
            <p:nvPr/>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60" name="Freeform 63"/>
            <p:cNvSpPr>
              <a:spLocks/>
            </p:cNvSpPr>
            <p:nvPr/>
          </p:nvSpPr>
          <p:spPr bwMode="auto">
            <a:xfrm>
              <a:off x="2164" y="2064"/>
              <a:ext cx="1440" cy="250"/>
            </a:xfrm>
            <a:custGeom>
              <a:avLst/>
              <a:gdLst>
                <a:gd name="T0" fmla="*/ 0 w 1440"/>
                <a:gd name="T1" fmla="*/ 34 h 250"/>
                <a:gd name="T2" fmla="*/ 0 w 1440"/>
                <a:gd name="T3" fmla="*/ 250 h 250"/>
                <a:gd name="T4" fmla="*/ 1440 w 1440"/>
                <a:gd name="T5" fmla="*/ 250 h 250"/>
                <a:gd name="T6" fmla="*/ 1440 w 1440"/>
                <a:gd name="T7" fmla="*/ 30 h 250"/>
                <a:gd name="T8" fmla="*/ 1440 w 1440"/>
                <a:gd name="T9" fmla="*/ 30 h 250"/>
                <a:gd name="T10" fmla="*/ 1440 w 1440"/>
                <a:gd name="T11" fmla="*/ 0 h 250"/>
                <a:gd name="T12" fmla="*/ 0 w 1440"/>
                <a:gd name="T13" fmla="*/ 0 h 250"/>
                <a:gd name="T14" fmla="*/ 0 w 1440"/>
                <a:gd name="T15" fmla="*/ 0 h 250"/>
                <a:gd name="T16" fmla="*/ 0 w 1440"/>
                <a:gd name="T17" fmla="*/ 34 h 250"/>
                <a:gd name="T18" fmla="*/ 0 w 1440"/>
                <a:gd name="T19" fmla="*/ 34 h 2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0" h="250">
                  <a:moveTo>
                    <a:pt x="0" y="34"/>
                  </a:moveTo>
                  <a:lnTo>
                    <a:pt x="0" y="250"/>
                  </a:lnTo>
                  <a:lnTo>
                    <a:pt x="1440" y="250"/>
                  </a:lnTo>
                  <a:lnTo>
                    <a:pt x="1440" y="30"/>
                  </a:lnTo>
                  <a:lnTo>
                    <a:pt x="1440" y="0"/>
                  </a:lnTo>
                  <a:lnTo>
                    <a:pt x="0" y="0"/>
                  </a:lnTo>
                  <a:lnTo>
                    <a:pt x="0" y="34"/>
                  </a:lnTo>
                  <a:close/>
                </a:path>
              </a:pathLst>
            </a:custGeom>
            <a:solidFill>
              <a:srgbClr val="FFFFFF"/>
            </a:solidFill>
            <a:ln w="12700">
              <a:solidFill>
                <a:srgbClr val="000000"/>
              </a:solidFill>
              <a:prstDash val="solid"/>
              <a:round/>
              <a:headEnd/>
              <a:tailEnd/>
            </a:ln>
          </p:spPr>
          <p:txBody>
            <a:bodyPr/>
            <a:lstStyle/>
            <a:p>
              <a:endParaRPr lang="en-GB"/>
            </a:p>
          </p:txBody>
        </p:sp>
        <p:sp>
          <p:nvSpPr>
            <p:cNvPr id="61" name="Rectangle 64"/>
            <p:cNvSpPr>
              <a:spLocks noChangeArrowheads="1"/>
            </p:cNvSpPr>
            <p:nvPr/>
          </p:nvSpPr>
          <p:spPr bwMode="auto">
            <a:xfrm>
              <a:off x="2164" y="2562"/>
              <a:ext cx="1440" cy="248"/>
            </a:xfrm>
            <a:prstGeom prst="rect">
              <a:avLst/>
            </a:prstGeom>
            <a:solidFill>
              <a:srgbClr val="FFFFFF"/>
            </a:solidFill>
            <a:ln w="12700">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62" name="Freeform 65"/>
            <p:cNvSpPr>
              <a:spLocks/>
            </p:cNvSpPr>
            <p:nvPr/>
          </p:nvSpPr>
          <p:spPr bwMode="auto">
            <a:xfrm>
              <a:off x="2164" y="2810"/>
              <a:ext cx="1440" cy="232"/>
            </a:xfrm>
            <a:custGeom>
              <a:avLst/>
              <a:gdLst>
                <a:gd name="T0" fmla="*/ 0 w 1440"/>
                <a:gd name="T1" fmla="*/ 192 h 232"/>
                <a:gd name="T2" fmla="*/ 0 w 1440"/>
                <a:gd name="T3" fmla="*/ 192 h 232"/>
                <a:gd name="T4" fmla="*/ 0 w 1440"/>
                <a:gd name="T5" fmla="*/ 200 h 232"/>
                <a:gd name="T6" fmla="*/ 2 w 1440"/>
                <a:gd name="T7" fmla="*/ 208 h 232"/>
                <a:gd name="T8" fmla="*/ 6 w 1440"/>
                <a:gd name="T9" fmla="*/ 214 h 232"/>
                <a:gd name="T10" fmla="*/ 12 w 1440"/>
                <a:gd name="T11" fmla="*/ 220 h 232"/>
                <a:gd name="T12" fmla="*/ 18 w 1440"/>
                <a:gd name="T13" fmla="*/ 226 h 232"/>
                <a:gd name="T14" fmla="*/ 24 w 1440"/>
                <a:gd name="T15" fmla="*/ 228 h 232"/>
                <a:gd name="T16" fmla="*/ 32 w 1440"/>
                <a:gd name="T17" fmla="*/ 232 h 232"/>
                <a:gd name="T18" fmla="*/ 40 w 1440"/>
                <a:gd name="T19" fmla="*/ 232 h 232"/>
                <a:gd name="T20" fmla="*/ 1400 w 1440"/>
                <a:gd name="T21" fmla="*/ 232 h 232"/>
                <a:gd name="T22" fmla="*/ 1400 w 1440"/>
                <a:gd name="T23" fmla="*/ 232 h 232"/>
                <a:gd name="T24" fmla="*/ 1408 w 1440"/>
                <a:gd name="T25" fmla="*/ 232 h 232"/>
                <a:gd name="T26" fmla="*/ 1414 w 1440"/>
                <a:gd name="T27" fmla="*/ 228 h 232"/>
                <a:gd name="T28" fmla="*/ 1422 w 1440"/>
                <a:gd name="T29" fmla="*/ 226 h 232"/>
                <a:gd name="T30" fmla="*/ 1428 w 1440"/>
                <a:gd name="T31" fmla="*/ 220 h 232"/>
                <a:gd name="T32" fmla="*/ 1432 w 1440"/>
                <a:gd name="T33" fmla="*/ 214 h 232"/>
                <a:gd name="T34" fmla="*/ 1436 w 1440"/>
                <a:gd name="T35" fmla="*/ 208 h 232"/>
                <a:gd name="T36" fmla="*/ 1438 w 1440"/>
                <a:gd name="T37" fmla="*/ 200 h 232"/>
                <a:gd name="T38" fmla="*/ 1440 w 1440"/>
                <a:gd name="T39" fmla="*/ 192 h 232"/>
                <a:gd name="T40" fmla="*/ 1440 w 1440"/>
                <a:gd name="T41" fmla="*/ 0 h 232"/>
                <a:gd name="T42" fmla="*/ 0 w 1440"/>
                <a:gd name="T43" fmla="*/ 0 h 232"/>
                <a:gd name="T44" fmla="*/ 0 w 1440"/>
                <a:gd name="T45" fmla="*/ 192 h 2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40" h="232">
                  <a:moveTo>
                    <a:pt x="0" y="192"/>
                  </a:moveTo>
                  <a:lnTo>
                    <a:pt x="0" y="192"/>
                  </a:lnTo>
                  <a:lnTo>
                    <a:pt x="0" y="200"/>
                  </a:lnTo>
                  <a:lnTo>
                    <a:pt x="2" y="208"/>
                  </a:lnTo>
                  <a:lnTo>
                    <a:pt x="6" y="214"/>
                  </a:lnTo>
                  <a:lnTo>
                    <a:pt x="12" y="220"/>
                  </a:lnTo>
                  <a:lnTo>
                    <a:pt x="18" y="226"/>
                  </a:lnTo>
                  <a:lnTo>
                    <a:pt x="24" y="228"/>
                  </a:lnTo>
                  <a:lnTo>
                    <a:pt x="32" y="232"/>
                  </a:lnTo>
                  <a:lnTo>
                    <a:pt x="40" y="232"/>
                  </a:lnTo>
                  <a:lnTo>
                    <a:pt x="1400" y="232"/>
                  </a:lnTo>
                  <a:lnTo>
                    <a:pt x="1408" y="232"/>
                  </a:lnTo>
                  <a:lnTo>
                    <a:pt x="1414" y="228"/>
                  </a:lnTo>
                  <a:lnTo>
                    <a:pt x="1422" y="226"/>
                  </a:lnTo>
                  <a:lnTo>
                    <a:pt x="1428" y="220"/>
                  </a:lnTo>
                  <a:lnTo>
                    <a:pt x="1432" y="214"/>
                  </a:lnTo>
                  <a:lnTo>
                    <a:pt x="1436" y="208"/>
                  </a:lnTo>
                  <a:lnTo>
                    <a:pt x="1438" y="200"/>
                  </a:lnTo>
                  <a:lnTo>
                    <a:pt x="1440" y="192"/>
                  </a:lnTo>
                  <a:lnTo>
                    <a:pt x="1440" y="0"/>
                  </a:lnTo>
                  <a:lnTo>
                    <a:pt x="0" y="0"/>
                  </a:lnTo>
                  <a:lnTo>
                    <a:pt x="0" y="192"/>
                  </a:lnTo>
                  <a:close/>
                </a:path>
              </a:pathLst>
            </a:custGeom>
            <a:solidFill>
              <a:srgbClr val="0A50A1"/>
            </a:solidFill>
            <a:ln w="12700">
              <a:solidFill>
                <a:srgbClr val="000000"/>
              </a:solidFill>
              <a:prstDash val="solid"/>
              <a:round/>
              <a:headEnd/>
              <a:tailEnd/>
            </a:ln>
          </p:spPr>
          <p:txBody>
            <a:bodyPr/>
            <a:lstStyle/>
            <a:p>
              <a:endParaRPr lang="en-GB"/>
            </a:p>
          </p:txBody>
        </p:sp>
        <p:sp>
          <p:nvSpPr>
            <p:cNvPr id="63" name="Freeform 66"/>
            <p:cNvSpPr>
              <a:spLocks/>
            </p:cNvSpPr>
            <p:nvPr/>
          </p:nvSpPr>
          <p:spPr bwMode="auto">
            <a:xfrm>
              <a:off x="2164" y="1816"/>
              <a:ext cx="1440" cy="248"/>
            </a:xfrm>
            <a:custGeom>
              <a:avLst/>
              <a:gdLst>
                <a:gd name="T0" fmla="*/ 0 w 1440"/>
                <a:gd name="T1" fmla="*/ 202 h 248"/>
                <a:gd name="T2" fmla="*/ 0 w 1440"/>
                <a:gd name="T3" fmla="*/ 202 h 248"/>
                <a:gd name="T4" fmla="*/ 0 w 1440"/>
                <a:gd name="T5" fmla="*/ 248 h 248"/>
                <a:gd name="T6" fmla="*/ 1440 w 1440"/>
                <a:gd name="T7" fmla="*/ 248 h 248"/>
                <a:gd name="T8" fmla="*/ 1440 w 1440"/>
                <a:gd name="T9" fmla="*/ 248 h 248"/>
                <a:gd name="T10" fmla="*/ 1440 w 1440"/>
                <a:gd name="T11" fmla="*/ 238 h 248"/>
                <a:gd name="T12" fmla="*/ 1440 w 1440"/>
                <a:gd name="T13" fmla="*/ 238 h 248"/>
                <a:gd name="T14" fmla="*/ 1438 w 1440"/>
                <a:gd name="T15" fmla="*/ 198 h 248"/>
                <a:gd name="T16" fmla="*/ 1438 w 1440"/>
                <a:gd name="T17" fmla="*/ 0 h 248"/>
                <a:gd name="T18" fmla="*/ 0 w 1440"/>
                <a:gd name="T19" fmla="*/ 0 h 248"/>
                <a:gd name="T20" fmla="*/ 0 w 1440"/>
                <a:gd name="T21" fmla="*/ 202 h 2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0" h="248">
                  <a:moveTo>
                    <a:pt x="0" y="202"/>
                  </a:moveTo>
                  <a:lnTo>
                    <a:pt x="0" y="202"/>
                  </a:lnTo>
                  <a:lnTo>
                    <a:pt x="0" y="248"/>
                  </a:lnTo>
                  <a:lnTo>
                    <a:pt x="1440" y="248"/>
                  </a:lnTo>
                  <a:lnTo>
                    <a:pt x="1440" y="238"/>
                  </a:lnTo>
                  <a:lnTo>
                    <a:pt x="1438" y="198"/>
                  </a:lnTo>
                  <a:lnTo>
                    <a:pt x="1438" y="0"/>
                  </a:lnTo>
                  <a:lnTo>
                    <a:pt x="0" y="0"/>
                  </a:lnTo>
                  <a:lnTo>
                    <a:pt x="0" y="202"/>
                  </a:lnTo>
                  <a:close/>
                </a:path>
              </a:pathLst>
            </a:custGeom>
            <a:solidFill>
              <a:srgbClr val="0A50A1"/>
            </a:solidFill>
            <a:ln w="12700">
              <a:solidFill>
                <a:srgbClr val="000000"/>
              </a:solidFill>
              <a:prstDash val="solid"/>
              <a:round/>
              <a:headEnd/>
              <a:tailEnd/>
            </a:ln>
          </p:spPr>
          <p:txBody>
            <a:bodyPr/>
            <a:lstStyle/>
            <a:p>
              <a:endParaRPr lang="en-GB"/>
            </a:p>
          </p:txBody>
        </p:sp>
        <p:sp>
          <p:nvSpPr>
            <p:cNvPr id="64" name="Freeform 67"/>
            <p:cNvSpPr>
              <a:spLocks/>
            </p:cNvSpPr>
            <p:nvPr/>
          </p:nvSpPr>
          <p:spPr bwMode="auto">
            <a:xfrm>
              <a:off x="2164" y="2314"/>
              <a:ext cx="1440" cy="248"/>
            </a:xfrm>
            <a:custGeom>
              <a:avLst/>
              <a:gdLst>
                <a:gd name="T0" fmla="*/ 0 w 1440"/>
                <a:gd name="T1" fmla="*/ 52 h 248"/>
                <a:gd name="T2" fmla="*/ 0 w 1440"/>
                <a:gd name="T3" fmla="*/ 52 h 248"/>
                <a:gd name="T4" fmla="*/ 0 w 1440"/>
                <a:gd name="T5" fmla="*/ 132 h 248"/>
                <a:gd name="T6" fmla="*/ 0 w 1440"/>
                <a:gd name="T7" fmla="*/ 248 h 248"/>
                <a:gd name="T8" fmla="*/ 1440 w 1440"/>
                <a:gd name="T9" fmla="*/ 248 h 248"/>
                <a:gd name="T10" fmla="*/ 1440 w 1440"/>
                <a:gd name="T11" fmla="*/ 0 h 248"/>
                <a:gd name="T12" fmla="*/ 0 w 1440"/>
                <a:gd name="T13" fmla="*/ 0 h 248"/>
                <a:gd name="T14" fmla="*/ 0 w 1440"/>
                <a:gd name="T15" fmla="*/ 52 h 24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40" h="248">
                  <a:moveTo>
                    <a:pt x="0" y="52"/>
                  </a:moveTo>
                  <a:lnTo>
                    <a:pt x="0" y="52"/>
                  </a:lnTo>
                  <a:lnTo>
                    <a:pt x="0" y="132"/>
                  </a:lnTo>
                  <a:lnTo>
                    <a:pt x="0" y="248"/>
                  </a:lnTo>
                  <a:lnTo>
                    <a:pt x="1440" y="248"/>
                  </a:lnTo>
                  <a:lnTo>
                    <a:pt x="1440" y="0"/>
                  </a:lnTo>
                  <a:lnTo>
                    <a:pt x="0" y="0"/>
                  </a:lnTo>
                  <a:lnTo>
                    <a:pt x="0" y="52"/>
                  </a:lnTo>
                  <a:close/>
                </a:path>
              </a:pathLst>
            </a:custGeom>
            <a:solidFill>
              <a:srgbClr val="0A50A1"/>
            </a:solidFill>
            <a:ln w="12700">
              <a:solidFill>
                <a:srgbClr val="000000"/>
              </a:solidFill>
              <a:prstDash val="solid"/>
              <a:round/>
              <a:headEnd/>
              <a:tailEnd/>
            </a:ln>
          </p:spPr>
          <p:txBody>
            <a:bodyPr/>
            <a:lstStyle/>
            <a:p>
              <a:endParaRPr lang="en-GB"/>
            </a:p>
          </p:txBody>
        </p:sp>
        <p:sp>
          <p:nvSpPr>
            <p:cNvPr id="65" name="Freeform 68"/>
            <p:cNvSpPr>
              <a:spLocks/>
            </p:cNvSpPr>
            <p:nvPr/>
          </p:nvSpPr>
          <p:spPr bwMode="auto">
            <a:xfrm>
              <a:off x="2164" y="1094"/>
              <a:ext cx="1440" cy="226"/>
            </a:xfrm>
            <a:custGeom>
              <a:avLst/>
              <a:gdLst>
                <a:gd name="T0" fmla="*/ 1440 w 1440"/>
                <a:gd name="T1" fmla="*/ 6 h 226"/>
                <a:gd name="T2" fmla="*/ 1440 w 1440"/>
                <a:gd name="T3" fmla="*/ 6 h 226"/>
                <a:gd name="T4" fmla="*/ 1440 w 1440"/>
                <a:gd name="T5" fmla="*/ 0 h 226"/>
                <a:gd name="T6" fmla="*/ 0 w 1440"/>
                <a:gd name="T7" fmla="*/ 0 h 226"/>
                <a:gd name="T8" fmla="*/ 0 w 1440"/>
                <a:gd name="T9" fmla="*/ 0 h 226"/>
                <a:gd name="T10" fmla="*/ 0 w 1440"/>
                <a:gd name="T11" fmla="*/ 2 h 226"/>
                <a:gd name="T12" fmla="*/ 0 w 1440"/>
                <a:gd name="T13" fmla="*/ 2 h 226"/>
                <a:gd name="T14" fmla="*/ 0 w 1440"/>
                <a:gd name="T15" fmla="*/ 50 h 226"/>
                <a:gd name="T16" fmla="*/ 0 w 1440"/>
                <a:gd name="T17" fmla="*/ 226 h 226"/>
                <a:gd name="T18" fmla="*/ 1438 w 1440"/>
                <a:gd name="T19" fmla="*/ 226 h 226"/>
                <a:gd name="T20" fmla="*/ 1438 w 1440"/>
                <a:gd name="T21" fmla="*/ 46 h 226"/>
                <a:gd name="T22" fmla="*/ 1438 w 1440"/>
                <a:gd name="T23" fmla="*/ 46 h 226"/>
                <a:gd name="T24" fmla="*/ 1440 w 1440"/>
                <a:gd name="T25" fmla="*/ 6 h 226"/>
                <a:gd name="T26" fmla="*/ 1440 w 1440"/>
                <a:gd name="T27" fmla="*/ 6 h 2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0" h="226">
                  <a:moveTo>
                    <a:pt x="1440" y="6"/>
                  </a:moveTo>
                  <a:lnTo>
                    <a:pt x="1440" y="6"/>
                  </a:lnTo>
                  <a:lnTo>
                    <a:pt x="1440" y="0"/>
                  </a:lnTo>
                  <a:lnTo>
                    <a:pt x="0" y="0"/>
                  </a:lnTo>
                  <a:lnTo>
                    <a:pt x="0" y="2"/>
                  </a:lnTo>
                  <a:lnTo>
                    <a:pt x="0" y="50"/>
                  </a:lnTo>
                  <a:lnTo>
                    <a:pt x="0" y="226"/>
                  </a:lnTo>
                  <a:lnTo>
                    <a:pt x="1438" y="226"/>
                  </a:lnTo>
                  <a:lnTo>
                    <a:pt x="1438" y="46"/>
                  </a:lnTo>
                  <a:lnTo>
                    <a:pt x="1440" y="6"/>
                  </a:lnTo>
                  <a:close/>
                </a:path>
              </a:pathLst>
            </a:custGeom>
            <a:solidFill>
              <a:srgbClr val="FFFFFF"/>
            </a:solidFill>
            <a:ln w="12700">
              <a:solidFill>
                <a:srgbClr val="000000"/>
              </a:solidFill>
              <a:prstDash val="solid"/>
              <a:round/>
              <a:headEnd/>
              <a:tailEnd/>
            </a:ln>
          </p:spPr>
          <p:txBody>
            <a:bodyPr/>
            <a:lstStyle/>
            <a:p>
              <a:endParaRPr lang="en-GB"/>
            </a:p>
          </p:txBody>
        </p:sp>
        <p:sp>
          <p:nvSpPr>
            <p:cNvPr id="66" name="Freeform 69"/>
            <p:cNvSpPr>
              <a:spLocks/>
            </p:cNvSpPr>
            <p:nvPr/>
          </p:nvSpPr>
          <p:spPr bwMode="auto">
            <a:xfrm>
              <a:off x="2164" y="920"/>
              <a:ext cx="1440" cy="174"/>
            </a:xfrm>
            <a:custGeom>
              <a:avLst/>
              <a:gdLst>
                <a:gd name="T0" fmla="*/ 1440 w 1440"/>
                <a:gd name="T1" fmla="*/ 174 h 174"/>
                <a:gd name="T2" fmla="*/ 1440 w 1440"/>
                <a:gd name="T3" fmla="*/ 174 h 174"/>
                <a:gd name="T4" fmla="*/ 1438 w 1440"/>
                <a:gd name="T5" fmla="*/ 172 h 174"/>
                <a:gd name="T6" fmla="*/ 1434 w 1440"/>
                <a:gd name="T7" fmla="*/ 170 h 174"/>
                <a:gd name="T8" fmla="*/ 1418 w 1440"/>
                <a:gd name="T9" fmla="*/ 164 h 174"/>
                <a:gd name="T10" fmla="*/ 1398 w 1440"/>
                <a:gd name="T11" fmla="*/ 156 h 174"/>
                <a:gd name="T12" fmla="*/ 1380 w 1440"/>
                <a:gd name="T13" fmla="*/ 148 h 174"/>
                <a:gd name="T14" fmla="*/ 1114 w 1440"/>
                <a:gd name="T15" fmla="*/ 22 h 174"/>
                <a:gd name="T16" fmla="*/ 1114 w 1440"/>
                <a:gd name="T17" fmla="*/ 22 h 174"/>
                <a:gd name="T18" fmla="*/ 1070 w 1440"/>
                <a:gd name="T19" fmla="*/ 0 h 174"/>
                <a:gd name="T20" fmla="*/ 1070 w 1440"/>
                <a:gd name="T21" fmla="*/ 0 h 174"/>
                <a:gd name="T22" fmla="*/ 1064 w 1440"/>
                <a:gd name="T23" fmla="*/ 0 h 174"/>
                <a:gd name="T24" fmla="*/ 1054 w 1440"/>
                <a:gd name="T25" fmla="*/ 4 h 174"/>
                <a:gd name="T26" fmla="*/ 1042 w 1440"/>
                <a:gd name="T27" fmla="*/ 10 h 174"/>
                <a:gd name="T28" fmla="*/ 1028 w 1440"/>
                <a:gd name="T29" fmla="*/ 18 h 174"/>
                <a:gd name="T30" fmla="*/ 1028 w 1440"/>
                <a:gd name="T31" fmla="*/ 18 h 174"/>
                <a:gd name="T32" fmla="*/ 1000 w 1440"/>
                <a:gd name="T33" fmla="*/ 38 h 174"/>
                <a:gd name="T34" fmla="*/ 968 w 1440"/>
                <a:gd name="T35" fmla="*/ 56 h 174"/>
                <a:gd name="T36" fmla="*/ 926 w 1440"/>
                <a:gd name="T37" fmla="*/ 78 h 174"/>
                <a:gd name="T38" fmla="*/ 878 w 1440"/>
                <a:gd name="T39" fmla="*/ 100 h 174"/>
                <a:gd name="T40" fmla="*/ 852 w 1440"/>
                <a:gd name="T41" fmla="*/ 110 h 174"/>
                <a:gd name="T42" fmla="*/ 826 w 1440"/>
                <a:gd name="T43" fmla="*/ 120 h 174"/>
                <a:gd name="T44" fmla="*/ 798 w 1440"/>
                <a:gd name="T45" fmla="*/ 126 h 174"/>
                <a:gd name="T46" fmla="*/ 772 w 1440"/>
                <a:gd name="T47" fmla="*/ 132 h 174"/>
                <a:gd name="T48" fmla="*/ 746 w 1440"/>
                <a:gd name="T49" fmla="*/ 136 h 174"/>
                <a:gd name="T50" fmla="*/ 720 w 1440"/>
                <a:gd name="T51" fmla="*/ 138 h 174"/>
                <a:gd name="T52" fmla="*/ 720 w 1440"/>
                <a:gd name="T53" fmla="*/ 138 h 174"/>
                <a:gd name="T54" fmla="*/ 694 w 1440"/>
                <a:gd name="T55" fmla="*/ 136 h 174"/>
                <a:gd name="T56" fmla="*/ 666 w 1440"/>
                <a:gd name="T57" fmla="*/ 132 h 174"/>
                <a:gd name="T58" fmla="*/ 640 w 1440"/>
                <a:gd name="T59" fmla="*/ 126 h 174"/>
                <a:gd name="T60" fmla="*/ 614 w 1440"/>
                <a:gd name="T61" fmla="*/ 120 h 174"/>
                <a:gd name="T62" fmla="*/ 588 w 1440"/>
                <a:gd name="T63" fmla="*/ 110 h 174"/>
                <a:gd name="T64" fmla="*/ 562 w 1440"/>
                <a:gd name="T65" fmla="*/ 100 h 174"/>
                <a:gd name="T66" fmla="*/ 514 w 1440"/>
                <a:gd name="T67" fmla="*/ 78 h 174"/>
                <a:gd name="T68" fmla="*/ 472 w 1440"/>
                <a:gd name="T69" fmla="*/ 56 h 174"/>
                <a:gd name="T70" fmla="*/ 438 w 1440"/>
                <a:gd name="T71" fmla="*/ 38 h 174"/>
                <a:gd name="T72" fmla="*/ 410 w 1440"/>
                <a:gd name="T73" fmla="*/ 18 h 174"/>
                <a:gd name="T74" fmla="*/ 410 w 1440"/>
                <a:gd name="T75" fmla="*/ 18 h 174"/>
                <a:gd name="T76" fmla="*/ 396 w 1440"/>
                <a:gd name="T77" fmla="*/ 10 h 174"/>
                <a:gd name="T78" fmla="*/ 384 w 1440"/>
                <a:gd name="T79" fmla="*/ 4 h 174"/>
                <a:gd name="T80" fmla="*/ 374 w 1440"/>
                <a:gd name="T81" fmla="*/ 0 h 174"/>
                <a:gd name="T82" fmla="*/ 368 w 1440"/>
                <a:gd name="T83" fmla="*/ 0 h 174"/>
                <a:gd name="T84" fmla="*/ 368 w 1440"/>
                <a:gd name="T85" fmla="*/ 0 h 174"/>
                <a:gd name="T86" fmla="*/ 324 w 1440"/>
                <a:gd name="T87" fmla="*/ 22 h 174"/>
                <a:gd name="T88" fmla="*/ 58 w 1440"/>
                <a:gd name="T89" fmla="*/ 148 h 174"/>
                <a:gd name="T90" fmla="*/ 58 w 1440"/>
                <a:gd name="T91" fmla="*/ 148 h 174"/>
                <a:gd name="T92" fmla="*/ 22 w 1440"/>
                <a:gd name="T93" fmla="*/ 164 h 174"/>
                <a:gd name="T94" fmla="*/ 8 w 1440"/>
                <a:gd name="T95" fmla="*/ 170 h 174"/>
                <a:gd name="T96" fmla="*/ 0 w 1440"/>
                <a:gd name="T97" fmla="*/ 174 h 174"/>
                <a:gd name="T98" fmla="*/ 1440 w 1440"/>
                <a:gd name="T99" fmla="*/ 174 h 174"/>
                <a:gd name="T100" fmla="*/ 1440 w 1440"/>
                <a:gd name="T101" fmla="*/ 174 h 174"/>
                <a:gd name="T102" fmla="*/ 1440 w 1440"/>
                <a:gd name="T103" fmla="*/ 174 h 174"/>
                <a:gd name="T104" fmla="*/ 1440 w 1440"/>
                <a:gd name="T105" fmla="*/ 174 h 17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440" h="174">
                  <a:moveTo>
                    <a:pt x="1440" y="174"/>
                  </a:move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8" y="170"/>
                  </a:lnTo>
                  <a:lnTo>
                    <a:pt x="0" y="174"/>
                  </a:lnTo>
                  <a:lnTo>
                    <a:pt x="1440" y="174"/>
                  </a:lnTo>
                  <a:close/>
                </a:path>
              </a:pathLst>
            </a:custGeom>
            <a:solidFill>
              <a:srgbClr val="0A50A1"/>
            </a:solidFill>
            <a:ln w="12700">
              <a:solidFill>
                <a:srgbClr val="000000"/>
              </a:solidFill>
              <a:prstDash val="solid"/>
              <a:round/>
              <a:headEnd/>
              <a:tailEnd/>
            </a:ln>
          </p:spPr>
          <p:txBody>
            <a:bodyPr/>
            <a:lstStyle/>
            <a:p>
              <a:endParaRPr lang="en-GB"/>
            </a:p>
          </p:txBody>
        </p:sp>
        <p:sp>
          <p:nvSpPr>
            <p:cNvPr id="67" name="Rectangle 70"/>
            <p:cNvSpPr>
              <a:spLocks noChangeArrowheads="1"/>
            </p:cNvSpPr>
            <p:nvPr/>
          </p:nvSpPr>
          <p:spPr bwMode="auto">
            <a:xfrm>
              <a:off x="2164" y="1568"/>
              <a:ext cx="1438" cy="248"/>
            </a:xfrm>
            <a:prstGeom prst="rect">
              <a:avLst/>
            </a:prstGeom>
            <a:solidFill>
              <a:srgbClr val="FFFFFF"/>
            </a:solidFill>
            <a:ln w="12700">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68" name="Rectangle 71"/>
            <p:cNvSpPr>
              <a:spLocks noChangeArrowheads="1"/>
            </p:cNvSpPr>
            <p:nvPr/>
          </p:nvSpPr>
          <p:spPr bwMode="auto">
            <a:xfrm>
              <a:off x="2164" y="1320"/>
              <a:ext cx="1438" cy="248"/>
            </a:xfrm>
            <a:prstGeom prst="rect">
              <a:avLst/>
            </a:prstGeom>
            <a:solidFill>
              <a:srgbClr val="0A50A1"/>
            </a:solidFill>
            <a:ln w="12700">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69" name="Freeform 72"/>
            <p:cNvSpPr>
              <a:spLocks/>
            </p:cNvSpPr>
            <p:nvPr/>
          </p:nvSpPr>
          <p:spPr bwMode="auto">
            <a:xfrm>
              <a:off x="3588" y="1204"/>
              <a:ext cx="258" cy="366"/>
            </a:xfrm>
            <a:custGeom>
              <a:avLst/>
              <a:gdLst>
                <a:gd name="T0" fmla="*/ 126 w 258"/>
                <a:gd name="T1" fmla="*/ 0 h 366"/>
                <a:gd name="T2" fmla="*/ 0 w 258"/>
                <a:gd name="T3" fmla="*/ 116 h 366"/>
                <a:gd name="T4" fmla="*/ 0 w 258"/>
                <a:gd name="T5" fmla="*/ 366 h 366"/>
                <a:gd name="T6" fmla="*/ 258 w 258"/>
                <a:gd name="T7" fmla="*/ 128 h 366"/>
                <a:gd name="T8" fmla="*/ 258 w 258"/>
                <a:gd name="T9" fmla="*/ 128 h 366"/>
                <a:gd name="T10" fmla="*/ 126 w 258"/>
                <a:gd name="T11" fmla="*/ 0 h 366"/>
                <a:gd name="T12" fmla="*/ 126 w 258"/>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8" h="366">
                  <a:moveTo>
                    <a:pt x="126" y="0"/>
                  </a:moveTo>
                  <a:lnTo>
                    <a:pt x="0" y="116"/>
                  </a:lnTo>
                  <a:lnTo>
                    <a:pt x="0" y="366"/>
                  </a:lnTo>
                  <a:lnTo>
                    <a:pt x="258" y="128"/>
                  </a:lnTo>
                  <a:lnTo>
                    <a:pt x="126" y="0"/>
                  </a:lnTo>
                  <a:close/>
                </a:path>
              </a:pathLst>
            </a:custGeom>
            <a:solidFill>
              <a:srgbClr val="0A50A1"/>
            </a:solidFill>
            <a:ln w="12700">
              <a:solidFill>
                <a:srgbClr val="000000"/>
              </a:solidFill>
              <a:prstDash val="solid"/>
              <a:round/>
              <a:headEnd/>
              <a:tailEnd/>
            </a:ln>
          </p:spPr>
          <p:txBody>
            <a:bodyPr/>
            <a:lstStyle/>
            <a:p>
              <a:endParaRPr lang="en-GB"/>
            </a:p>
          </p:txBody>
        </p:sp>
        <p:sp>
          <p:nvSpPr>
            <p:cNvPr id="70" name="Freeform 73"/>
            <p:cNvSpPr>
              <a:spLocks/>
            </p:cNvSpPr>
            <p:nvPr/>
          </p:nvSpPr>
          <p:spPr bwMode="auto">
            <a:xfrm>
              <a:off x="3588" y="1332"/>
              <a:ext cx="390" cy="490"/>
            </a:xfrm>
            <a:custGeom>
              <a:avLst/>
              <a:gdLst>
                <a:gd name="T0" fmla="*/ 258 w 390"/>
                <a:gd name="T1" fmla="*/ 0 h 490"/>
                <a:gd name="T2" fmla="*/ 0 w 390"/>
                <a:gd name="T3" fmla="*/ 238 h 490"/>
                <a:gd name="T4" fmla="*/ 0 w 390"/>
                <a:gd name="T5" fmla="*/ 490 h 490"/>
                <a:gd name="T6" fmla="*/ 390 w 390"/>
                <a:gd name="T7" fmla="*/ 128 h 490"/>
                <a:gd name="T8" fmla="*/ 390 w 390"/>
                <a:gd name="T9" fmla="*/ 128 h 490"/>
                <a:gd name="T10" fmla="*/ 258 w 390"/>
                <a:gd name="T11" fmla="*/ 0 h 490"/>
                <a:gd name="T12" fmla="*/ 258 w 390"/>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0" h="490">
                  <a:moveTo>
                    <a:pt x="258" y="0"/>
                  </a:moveTo>
                  <a:lnTo>
                    <a:pt x="0" y="238"/>
                  </a:lnTo>
                  <a:lnTo>
                    <a:pt x="0" y="490"/>
                  </a:lnTo>
                  <a:lnTo>
                    <a:pt x="390" y="128"/>
                  </a:lnTo>
                  <a:lnTo>
                    <a:pt x="258" y="0"/>
                  </a:lnTo>
                  <a:close/>
                </a:path>
              </a:pathLst>
            </a:custGeom>
            <a:solidFill>
              <a:srgbClr val="FFFFFF"/>
            </a:solidFill>
            <a:ln w="12700">
              <a:solidFill>
                <a:srgbClr val="000000"/>
              </a:solidFill>
              <a:prstDash val="solid"/>
              <a:round/>
              <a:headEnd/>
              <a:tailEnd/>
            </a:ln>
          </p:spPr>
          <p:txBody>
            <a:bodyPr/>
            <a:lstStyle/>
            <a:p>
              <a:endParaRPr lang="en-GB"/>
            </a:p>
          </p:txBody>
        </p:sp>
        <p:sp>
          <p:nvSpPr>
            <p:cNvPr id="71" name="Freeform 74"/>
            <p:cNvSpPr>
              <a:spLocks/>
            </p:cNvSpPr>
            <p:nvPr/>
          </p:nvSpPr>
          <p:spPr bwMode="auto">
            <a:xfrm>
              <a:off x="3588" y="1094"/>
              <a:ext cx="126" cy="226"/>
            </a:xfrm>
            <a:custGeom>
              <a:avLst/>
              <a:gdLst>
                <a:gd name="T0" fmla="*/ 0 w 126"/>
                <a:gd name="T1" fmla="*/ 0 h 226"/>
                <a:gd name="T2" fmla="*/ 0 w 126"/>
                <a:gd name="T3" fmla="*/ 226 h 226"/>
                <a:gd name="T4" fmla="*/ 126 w 126"/>
                <a:gd name="T5" fmla="*/ 110 h 226"/>
                <a:gd name="T6" fmla="*/ 126 w 126"/>
                <a:gd name="T7" fmla="*/ 110 h 226"/>
                <a:gd name="T8" fmla="*/ 34 w 126"/>
                <a:gd name="T9" fmla="*/ 26 h 226"/>
                <a:gd name="T10" fmla="*/ 8 w 126"/>
                <a:gd name="T11" fmla="*/ 4 h 226"/>
                <a:gd name="T12" fmla="*/ 2 w 126"/>
                <a:gd name="T13" fmla="*/ 0 h 226"/>
                <a:gd name="T14" fmla="*/ 0 w 126"/>
                <a:gd name="T15" fmla="*/ 0 h 226"/>
                <a:gd name="T16" fmla="*/ 0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0" y="0"/>
                  </a:moveTo>
                  <a:lnTo>
                    <a:pt x="0" y="226"/>
                  </a:lnTo>
                  <a:lnTo>
                    <a:pt x="126" y="110"/>
                  </a:lnTo>
                  <a:lnTo>
                    <a:pt x="34" y="26"/>
                  </a:lnTo>
                  <a:lnTo>
                    <a:pt x="8" y="4"/>
                  </a:lnTo>
                  <a:lnTo>
                    <a:pt x="2" y="0"/>
                  </a:lnTo>
                  <a:lnTo>
                    <a:pt x="0" y="0"/>
                  </a:lnTo>
                  <a:close/>
                </a:path>
              </a:pathLst>
            </a:custGeom>
            <a:solidFill>
              <a:srgbClr val="FFFFFF"/>
            </a:solidFill>
            <a:ln w="12700">
              <a:solidFill>
                <a:srgbClr val="000000"/>
              </a:solidFill>
              <a:prstDash val="solid"/>
              <a:round/>
              <a:headEnd/>
              <a:tailEnd/>
            </a:ln>
          </p:spPr>
          <p:txBody>
            <a:bodyPr/>
            <a:lstStyle/>
            <a:p>
              <a:endParaRPr lang="en-GB"/>
            </a:p>
          </p:txBody>
        </p:sp>
        <p:sp>
          <p:nvSpPr>
            <p:cNvPr id="72" name="Freeform 75"/>
            <p:cNvSpPr>
              <a:spLocks/>
            </p:cNvSpPr>
            <p:nvPr/>
          </p:nvSpPr>
          <p:spPr bwMode="auto">
            <a:xfrm>
              <a:off x="3750" y="1718"/>
              <a:ext cx="544" cy="512"/>
            </a:xfrm>
            <a:custGeom>
              <a:avLst/>
              <a:gdLst>
                <a:gd name="T0" fmla="*/ 492 w 544"/>
                <a:gd name="T1" fmla="*/ 0 h 512"/>
                <a:gd name="T2" fmla="*/ 0 w 544"/>
                <a:gd name="T3" fmla="*/ 456 h 512"/>
                <a:gd name="T4" fmla="*/ 44 w 544"/>
                <a:gd name="T5" fmla="*/ 500 h 512"/>
                <a:gd name="T6" fmla="*/ 44 w 544"/>
                <a:gd name="T7" fmla="*/ 500 h 512"/>
                <a:gd name="T8" fmla="*/ 50 w 544"/>
                <a:gd name="T9" fmla="*/ 506 h 512"/>
                <a:gd name="T10" fmla="*/ 56 w 544"/>
                <a:gd name="T11" fmla="*/ 510 h 512"/>
                <a:gd name="T12" fmla="*/ 64 w 544"/>
                <a:gd name="T13" fmla="*/ 512 h 512"/>
                <a:gd name="T14" fmla="*/ 72 w 544"/>
                <a:gd name="T15" fmla="*/ 512 h 512"/>
                <a:gd name="T16" fmla="*/ 80 w 544"/>
                <a:gd name="T17" fmla="*/ 512 h 512"/>
                <a:gd name="T18" fmla="*/ 86 w 544"/>
                <a:gd name="T19" fmla="*/ 510 h 512"/>
                <a:gd name="T20" fmla="*/ 94 w 544"/>
                <a:gd name="T21" fmla="*/ 506 h 512"/>
                <a:gd name="T22" fmla="*/ 100 w 544"/>
                <a:gd name="T23" fmla="*/ 502 h 512"/>
                <a:gd name="T24" fmla="*/ 532 w 544"/>
                <a:gd name="T25" fmla="*/ 96 h 512"/>
                <a:gd name="T26" fmla="*/ 532 w 544"/>
                <a:gd name="T27" fmla="*/ 96 h 512"/>
                <a:gd name="T28" fmla="*/ 538 w 544"/>
                <a:gd name="T29" fmla="*/ 90 h 512"/>
                <a:gd name="T30" fmla="*/ 542 w 544"/>
                <a:gd name="T31" fmla="*/ 84 h 512"/>
                <a:gd name="T32" fmla="*/ 544 w 544"/>
                <a:gd name="T33" fmla="*/ 76 h 512"/>
                <a:gd name="T34" fmla="*/ 544 w 544"/>
                <a:gd name="T35" fmla="*/ 68 h 512"/>
                <a:gd name="T36" fmla="*/ 544 w 544"/>
                <a:gd name="T37" fmla="*/ 60 h 512"/>
                <a:gd name="T38" fmla="*/ 542 w 544"/>
                <a:gd name="T39" fmla="*/ 54 h 512"/>
                <a:gd name="T40" fmla="*/ 538 w 544"/>
                <a:gd name="T41" fmla="*/ 46 h 512"/>
                <a:gd name="T42" fmla="*/ 534 w 544"/>
                <a:gd name="T43" fmla="*/ 40 h 512"/>
                <a:gd name="T44" fmla="*/ 534 w 544"/>
                <a:gd name="T45" fmla="*/ 40 h 512"/>
                <a:gd name="T46" fmla="*/ 492 w 544"/>
                <a:gd name="T47" fmla="*/ 0 h 512"/>
                <a:gd name="T48" fmla="*/ 492 w 544"/>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4" h="512">
                  <a:moveTo>
                    <a:pt x="492" y="0"/>
                  </a:moveTo>
                  <a:lnTo>
                    <a:pt x="0" y="456"/>
                  </a:lnTo>
                  <a:lnTo>
                    <a:pt x="44" y="500"/>
                  </a:lnTo>
                  <a:lnTo>
                    <a:pt x="50" y="506"/>
                  </a:lnTo>
                  <a:lnTo>
                    <a:pt x="56" y="510"/>
                  </a:lnTo>
                  <a:lnTo>
                    <a:pt x="64" y="512"/>
                  </a:lnTo>
                  <a:lnTo>
                    <a:pt x="72" y="512"/>
                  </a:lnTo>
                  <a:lnTo>
                    <a:pt x="80" y="512"/>
                  </a:lnTo>
                  <a:lnTo>
                    <a:pt x="86" y="510"/>
                  </a:lnTo>
                  <a:lnTo>
                    <a:pt x="94" y="506"/>
                  </a:lnTo>
                  <a:lnTo>
                    <a:pt x="100" y="502"/>
                  </a:lnTo>
                  <a:lnTo>
                    <a:pt x="532" y="96"/>
                  </a:lnTo>
                  <a:lnTo>
                    <a:pt x="538" y="90"/>
                  </a:lnTo>
                  <a:lnTo>
                    <a:pt x="542" y="84"/>
                  </a:lnTo>
                  <a:lnTo>
                    <a:pt x="544" y="76"/>
                  </a:lnTo>
                  <a:lnTo>
                    <a:pt x="544" y="68"/>
                  </a:lnTo>
                  <a:lnTo>
                    <a:pt x="544" y="60"/>
                  </a:lnTo>
                  <a:lnTo>
                    <a:pt x="542" y="54"/>
                  </a:lnTo>
                  <a:lnTo>
                    <a:pt x="538" y="46"/>
                  </a:lnTo>
                  <a:lnTo>
                    <a:pt x="534" y="40"/>
                  </a:lnTo>
                  <a:lnTo>
                    <a:pt x="492" y="0"/>
                  </a:lnTo>
                  <a:close/>
                </a:path>
              </a:pathLst>
            </a:custGeom>
            <a:solidFill>
              <a:srgbClr val="0A50A1"/>
            </a:solidFill>
            <a:ln w="12700">
              <a:solidFill>
                <a:srgbClr val="000000"/>
              </a:solidFill>
              <a:prstDash val="solid"/>
              <a:round/>
              <a:headEnd/>
              <a:tailEnd/>
            </a:ln>
          </p:spPr>
          <p:txBody>
            <a:bodyPr/>
            <a:lstStyle/>
            <a:p>
              <a:endParaRPr lang="en-GB"/>
            </a:p>
          </p:txBody>
        </p:sp>
        <p:sp>
          <p:nvSpPr>
            <p:cNvPr id="73" name="Freeform 76"/>
            <p:cNvSpPr>
              <a:spLocks/>
            </p:cNvSpPr>
            <p:nvPr/>
          </p:nvSpPr>
          <p:spPr bwMode="auto">
            <a:xfrm>
              <a:off x="3588" y="1460"/>
              <a:ext cx="522" cy="582"/>
            </a:xfrm>
            <a:custGeom>
              <a:avLst/>
              <a:gdLst>
                <a:gd name="T0" fmla="*/ 390 w 522"/>
                <a:gd name="T1" fmla="*/ 0 h 582"/>
                <a:gd name="T2" fmla="*/ 0 w 522"/>
                <a:gd name="T3" fmla="*/ 362 h 582"/>
                <a:gd name="T4" fmla="*/ 0 w 522"/>
                <a:gd name="T5" fmla="*/ 508 h 582"/>
                <a:gd name="T6" fmla="*/ 0 w 522"/>
                <a:gd name="T7" fmla="*/ 508 h 582"/>
                <a:gd name="T8" fmla="*/ 2 w 522"/>
                <a:gd name="T9" fmla="*/ 526 h 582"/>
                <a:gd name="T10" fmla="*/ 8 w 522"/>
                <a:gd name="T11" fmla="*/ 544 h 582"/>
                <a:gd name="T12" fmla="*/ 16 w 522"/>
                <a:gd name="T13" fmla="*/ 562 h 582"/>
                <a:gd name="T14" fmla="*/ 28 w 522"/>
                <a:gd name="T15" fmla="*/ 576 h 582"/>
                <a:gd name="T16" fmla="*/ 34 w 522"/>
                <a:gd name="T17" fmla="*/ 582 h 582"/>
                <a:gd name="T18" fmla="*/ 522 w 522"/>
                <a:gd name="T19" fmla="*/ 128 h 582"/>
                <a:gd name="T20" fmla="*/ 522 w 522"/>
                <a:gd name="T21" fmla="*/ 128 h 582"/>
                <a:gd name="T22" fmla="*/ 390 w 522"/>
                <a:gd name="T23" fmla="*/ 0 h 582"/>
                <a:gd name="T24" fmla="*/ 390 w 522"/>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2" h="582">
                  <a:moveTo>
                    <a:pt x="390" y="0"/>
                  </a:moveTo>
                  <a:lnTo>
                    <a:pt x="0" y="362"/>
                  </a:lnTo>
                  <a:lnTo>
                    <a:pt x="0" y="508"/>
                  </a:lnTo>
                  <a:lnTo>
                    <a:pt x="2" y="526"/>
                  </a:lnTo>
                  <a:lnTo>
                    <a:pt x="8" y="544"/>
                  </a:lnTo>
                  <a:lnTo>
                    <a:pt x="16" y="562"/>
                  </a:lnTo>
                  <a:lnTo>
                    <a:pt x="28" y="576"/>
                  </a:lnTo>
                  <a:lnTo>
                    <a:pt x="34" y="582"/>
                  </a:lnTo>
                  <a:lnTo>
                    <a:pt x="522" y="128"/>
                  </a:lnTo>
                  <a:lnTo>
                    <a:pt x="390" y="0"/>
                  </a:lnTo>
                  <a:close/>
                </a:path>
              </a:pathLst>
            </a:custGeom>
            <a:solidFill>
              <a:srgbClr val="0A50A1"/>
            </a:solidFill>
            <a:ln w="12700">
              <a:solidFill>
                <a:srgbClr val="000000"/>
              </a:solidFill>
              <a:prstDash val="solid"/>
              <a:round/>
              <a:headEnd/>
              <a:tailEnd/>
            </a:ln>
          </p:spPr>
          <p:txBody>
            <a:bodyPr/>
            <a:lstStyle/>
            <a:p>
              <a:endParaRPr lang="en-GB"/>
            </a:p>
          </p:txBody>
        </p:sp>
        <p:sp>
          <p:nvSpPr>
            <p:cNvPr id="74" name="Freeform 77"/>
            <p:cNvSpPr>
              <a:spLocks/>
            </p:cNvSpPr>
            <p:nvPr/>
          </p:nvSpPr>
          <p:spPr bwMode="auto">
            <a:xfrm>
              <a:off x="3622" y="1588"/>
              <a:ext cx="620" cy="586"/>
            </a:xfrm>
            <a:custGeom>
              <a:avLst/>
              <a:gdLst>
                <a:gd name="T0" fmla="*/ 488 w 620"/>
                <a:gd name="T1" fmla="*/ 0 h 586"/>
                <a:gd name="T2" fmla="*/ 0 w 620"/>
                <a:gd name="T3" fmla="*/ 454 h 586"/>
                <a:gd name="T4" fmla="*/ 128 w 620"/>
                <a:gd name="T5" fmla="*/ 586 h 586"/>
                <a:gd name="T6" fmla="*/ 620 w 620"/>
                <a:gd name="T7" fmla="*/ 130 h 586"/>
                <a:gd name="T8" fmla="*/ 620 w 620"/>
                <a:gd name="T9" fmla="*/ 130 h 586"/>
                <a:gd name="T10" fmla="*/ 488 w 620"/>
                <a:gd name="T11" fmla="*/ 0 h 586"/>
                <a:gd name="T12" fmla="*/ 488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488" y="0"/>
                  </a:moveTo>
                  <a:lnTo>
                    <a:pt x="0" y="454"/>
                  </a:lnTo>
                  <a:lnTo>
                    <a:pt x="128" y="586"/>
                  </a:lnTo>
                  <a:lnTo>
                    <a:pt x="620" y="130"/>
                  </a:lnTo>
                  <a:lnTo>
                    <a:pt x="488" y="0"/>
                  </a:lnTo>
                  <a:close/>
                </a:path>
              </a:pathLst>
            </a:custGeom>
            <a:solidFill>
              <a:srgbClr val="FFFFFF"/>
            </a:solidFill>
            <a:ln w="12700">
              <a:solidFill>
                <a:srgbClr val="000000"/>
              </a:solidFill>
              <a:prstDash val="solid"/>
              <a:round/>
              <a:headEnd/>
              <a:tailEnd/>
            </a:ln>
          </p:spPr>
          <p:txBody>
            <a:bodyPr/>
            <a:lstStyle/>
            <a:p>
              <a:endParaRPr lang="en-GB"/>
            </a:p>
          </p:txBody>
        </p:sp>
        <p:sp>
          <p:nvSpPr>
            <p:cNvPr id="75" name="Freeform 78"/>
            <p:cNvSpPr>
              <a:spLocks/>
            </p:cNvSpPr>
            <p:nvPr/>
          </p:nvSpPr>
          <p:spPr bwMode="auto">
            <a:xfrm>
              <a:off x="1914" y="1204"/>
              <a:ext cx="260" cy="366"/>
            </a:xfrm>
            <a:custGeom>
              <a:avLst/>
              <a:gdLst>
                <a:gd name="T0" fmla="*/ 134 w 260"/>
                <a:gd name="T1" fmla="*/ 0 h 366"/>
                <a:gd name="T2" fmla="*/ 260 w 260"/>
                <a:gd name="T3" fmla="*/ 116 h 366"/>
                <a:gd name="T4" fmla="*/ 260 w 260"/>
                <a:gd name="T5" fmla="*/ 366 h 366"/>
                <a:gd name="T6" fmla="*/ 0 w 260"/>
                <a:gd name="T7" fmla="*/ 128 h 366"/>
                <a:gd name="T8" fmla="*/ 0 w 260"/>
                <a:gd name="T9" fmla="*/ 128 h 366"/>
                <a:gd name="T10" fmla="*/ 134 w 260"/>
                <a:gd name="T11" fmla="*/ 0 h 366"/>
                <a:gd name="T12" fmla="*/ 134 w 260"/>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0" h="366">
                  <a:moveTo>
                    <a:pt x="134" y="0"/>
                  </a:moveTo>
                  <a:lnTo>
                    <a:pt x="260" y="116"/>
                  </a:lnTo>
                  <a:lnTo>
                    <a:pt x="260" y="366"/>
                  </a:lnTo>
                  <a:lnTo>
                    <a:pt x="0" y="128"/>
                  </a:lnTo>
                  <a:lnTo>
                    <a:pt x="134" y="0"/>
                  </a:lnTo>
                  <a:close/>
                </a:path>
              </a:pathLst>
            </a:custGeom>
            <a:solidFill>
              <a:srgbClr val="0A50A1"/>
            </a:solidFill>
            <a:ln w="12700">
              <a:solidFill>
                <a:srgbClr val="000000"/>
              </a:solidFill>
              <a:prstDash val="solid"/>
              <a:round/>
              <a:headEnd/>
              <a:tailEnd/>
            </a:ln>
          </p:spPr>
          <p:txBody>
            <a:bodyPr/>
            <a:lstStyle/>
            <a:p>
              <a:endParaRPr lang="en-GB"/>
            </a:p>
          </p:txBody>
        </p:sp>
        <p:sp>
          <p:nvSpPr>
            <p:cNvPr id="76" name="Freeform 79"/>
            <p:cNvSpPr>
              <a:spLocks/>
            </p:cNvSpPr>
            <p:nvPr/>
          </p:nvSpPr>
          <p:spPr bwMode="auto">
            <a:xfrm>
              <a:off x="1782" y="1332"/>
              <a:ext cx="392" cy="490"/>
            </a:xfrm>
            <a:custGeom>
              <a:avLst/>
              <a:gdLst>
                <a:gd name="T0" fmla="*/ 132 w 392"/>
                <a:gd name="T1" fmla="*/ 0 h 490"/>
                <a:gd name="T2" fmla="*/ 392 w 392"/>
                <a:gd name="T3" fmla="*/ 238 h 490"/>
                <a:gd name="T4" fmla="*/ 392 w 392"/>
                <a:gd name="T5" fmla="*/ 490 h 490"/>
                <a:gd name="T6" fmla="*/ 0 w 392"/>
                <a:gd name="T7" fmla="*/ 128 h 490"/>
                <a:gd name="T8" fmla="*/ 0 w 392"/>
                <a:gd name="T9" fmla="*/ 128 h 490"/>
                <a:gd name="T10" fmla="*/ 132 w 392"/>
                <a:gd name="T11" fmla="*/ 0 h 490"/>
                <a:gd name="T12" fmla="*/ 132 w 392"/>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2" h="490">
                  <a:moveTo>
                    <a:pt x="132" y="0"/>
                  </a:moveTo>
                  <a:lnTo>
                    <a:pt x="392" y="238"/>
                  </a:lnTo>
                  <a:lnTo>
                    <a:pt x="392" y="490"/>
                  </a:lnTo>
                  <a:lnTo>
                    <a:pt x="0" y="128"/>
                  </a:lnTo>
                  <a:lnTo>
                    <a:pt x="132" y="0"/>
                  </a:lnTo>
                  <a:close/>
                </a:path>
              </a:pathLst>
            </a:custGeom>
            <a:solidFill>
              <a:srgbClr val="FFFFFF"/>
            </a:solidFill>
            <a:ln w="12700">
              <a:solidFill>
                <a:srgbClr val="000000"/>
              </a:solidFill>
              <a:prstDash val="solid"/>
              <a:round/>
              <a:headEnd/>
              <a:tailEnd/>
            </a:ln>
          </p:spPr>
          <p:txBody>
            <a:bodyPr/>
            <a:lstStyle/>
            <a:p>
              <a:endParaRPr lang="en-GB"/>
            </a:p>
          </p:txBody>
        </p:sp>
        <p:sp>
          <p:nvSpPr>
            <p:cNvPr id="77" name="Freeform 80"/>
            <p:cNvSpPr>
              <a:spLocks/>
            </p:cNvSpPr>
            <p:nvPr/>
          </p:nvSpPr>
          <p:spPr bwMode="auto">
            <a:xfrm>
              <a:off x="2048" y="1094"/>
              <a:ext cx="126" cy="226"/>
            </a:xfrm>
            <a:custGeom>
              <a:avLst/>
              <a:gdLst>
                <a:gd name="T0" fmla="*/ 126 w 126"/>
                <a:gd name="T1" fmla="*/ 0 h 226"/>
                <a:gd name="T2" fmla="*/ 126 w 126"/>
                <a:gd name="T3" fmla="*/ 226 h 226"/>
                <a:gd name="T4" fmla="*/ 0 w 126"/>
                <a:gd name="T5" fmla="*/ 110 h 226"/>
                <a:gd name="T6" fmla="*/ 0 w 126"/>
                <a:gd name="T7" fmla="*/ 110 h 226"/>
                <a:gd name="T8" fmla="*/ 90 w 126"/>
                <a:gd name="T9" fmla="*/ 26 h 226"/>
                <a:gd name="T10" fmla="*/ 116 w 126"/>
                <a:gd name="T11" fmla="*/ 4 h 226"/>
                <a:gd name="T12" fmla="*/ 122 w 126"/>
                <a:gd name="T13" fmla="*/ 0 h 226"/>
                <a:gd name="T14" fmla="*/ 126 w 126"/>
                <a:gd name="T15" fmla="*/ 0 h 226"/>
                <a:gd name="T16" fmla="*/ 126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126" y="0"/>
                  </a:moveTo>
                  <a:lnTo>
                    <a:pt x="126" y="226"/>
                  </a:lnTo>
                  <a:lnTo>
                    <a:pt x="0" y="110"/>
                  </a:lnTo>
                  <a:lnTo>
                    <a:pt x="90" y="26"/>
                  </a:lnTo>
                  <a:lnTo>
                    <a:pt x="116" y="4"/>
                  </a:lnTo>
                  <a:lnTo>
                    <a:pt x="122" y="0"/>
                  </a:lnTo>
                  <a:lnTo>
                    <a:pt x="126" y="0"/>
                  </a:lnTo>
                  <a:close/>
                </a:path>
              </a:pathLst>
            </a:custGeom>
            <a:solidFill>
              <a:srgbClr val="FFFFFF"/>
            </a:solidFill>
            <a:ln w="12700">
              <a:solidFill>
                <a:srgbClr val="000000"/>
              </a:solidFill>
              <a:prstDash val="solid"/>
              <a:round/>
              <a:headEnd/>
              <a:tailEnd/>
            </a:ln>
          </p:spPr>
          <p:txBody>
            <a:bodyPr/>
            <a:lstStyle/>
            <a:p>
              <a:endParaRPr lang="en-GB"/>
            </a:p>
          </p:txBody>
        </p:sp>
        <p:sp>
          <p:nvSpPr>
            <p:cNvPr id="78" name="Freeform 81"/>
            <p:cNvSpPr>
              <a:spLocks/>
            </p:cNvSpPr>
            <p:nvPr/>
          </p:nvSpPr>
          <p:spPr bwMode="auto">
            <a:xfrm>
              <a:off x="1466" y="1718"/>
              <a:ext cx="546" cy="512"/>
            </a:xfrm>
            <a:custGeom>
              <a:avLst/>
              <a:gdLst>
                <a:gd name="T0" fmla="*/ 54 w 546"/>
                <a:gd name="T1" fmla="*/ 0 h 512"/>
                <a:gd name="T2" fmla="*/ 546 w 546"/>
                <a:gd name="T3" fmla="*/ 456 h 512"/>
                <a:gd name="T4" fmla="*/ 502 w 546"/>
                <a:gd name="T5" fmla="*/ 500 h 512"/>
                <a:gd name="T6" fmla="*/ 502 w 546"/>
                <a:gd name="T7" fmla="*/ 500 h 512"/>
                <a:gd name="T8" fmla="*/ 496 w 546"/>
                <a:gd name="T9" fmla="*/ 506 h 512"/>
                <a:gd name="T10" fmla="*/ 488 w 546"/>
                <a:gd name="T11" fmla="*/ 510 h 512"/>
                <a:gd name="T12" fmla="*/ 480 w 546"/>
                <a:gd name="T13" fmla="*/ 512 h 512"/>
                <a:gd name="T14" fmla="*/ 474 w 546"/>
                <a:gd name="T15" fmla="*/ 512 h 512"/>
                <a:gd name="T16" fmla="*/ 466 w 546"/>
                <a:gd name="T17" fmla="*/ 512 h 512"/>
                <a:gd name="T18" fmla="*/ 458 w 546"/>
                <a:gd name="T19" fmla="*/ 510 h 512"/>
                <a:gd name="T20" fmla="*/ 450 w 546"/>
                <a:gd name="T21" fmla="*/ 506 h 512"/>
                <a:gd name="T22" fmla="*/ 444 w 546"/>
                <a:gd name="T23" fmla="*/ 502 h 512"/>
                <a:gd name="T24" fmla="*/ 12 w 546"/>
                <a:gd name="T25" fmla="*/ 96 h 512"/>
                <a:gd name="T26" fmla="*/ 12 w 546"/>
                <a:gd name="T27" fmla="*/ 96 h 512"/>
                <a:gd name="T28" fmla="*/ 8 w 546"/>
                <a:gd name="T29" fmla="*/ 90 h 512"/>
                <a:gd name="T30" fmla="*/ 4 w 546"/>
                <a:gd name="T31" fmla="*/ 84 h 512"/>
                <a:gd name="T32" fmla="*/ 2 w 546"/>
                <a:gd name="T33" fmla="*/ 76 h 512"/>
                <a:gd name="T34" fmla="*/ 0 w 546"/>
                <a:gd name="T35" fmla="*/ 68 h 512"/>
                <a:gd name="T36" fmla="*/ 2 w 546"/>
                <a:gd name="T37" fmla="*/ 60 h 512"/>
                <a:gd name="T38" fmla="*/ 4 w 546"/>
                <a:gd name="T39" fmla="*/ 54 h 512"/>
                <a:gd name="T40" fmla="*/ 6 w 546"/>
                <a:gd name="T41" fmla="*/ 46 h 512"/>
                <a:gd name="T42" fmla="*/ 12 w 546"/>
                <a:gd name="T43" fmla="*/ 40 h 512"/>
                <a:gd name="T44" fmla="*/ 12 w 546"/>
                <a:gd name="T45" fmla="*/ 40 h 512"/>
                <a:gd name="T46" fmla="*/ 54 w 546"/>
                <a:gd name="T47" fmla="*/ 0 h 512"/>
                <a:gd name="T48" fmla="*/ 54 w 546"/>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6" h="512">
                  <a:moveTo>
                    <a:pt x="54" y="0"/>
                  </a:moveTo>
                  <a:lnTo>
                    <a:pt x="546" y="456"/>
                  </a:lnTo>
                  <a:lnTo>
                    <a:pt x="502" y="500"/>
                  </a:lnTo>
                  <a:lnTo>
                    <a:pt x="496" y="506"/>
                  </a:lnTo>
                  <a:lnTo>
                    <a:pt x="488" y="510"/>
                  </a:lnTo>
                  <a:lnTo>
                    <a:pt x="480" y="512"/>
                  </a:lnTo>
                  <a:lnTo>
                    <a:pt x="474" y="512"/>
                  </a:lnTo>
                  <a:lnTo>
                    <a:pt x="466" y="512"/>
                  </a:lnTo>
                  <a:lnTo>
                    <a:pt x="458" y="510"/>
                  </a:lnTo>
                  <a:lnTo>
                    <a:pt x="450" y="506"/>
                  </a:lnTo>
                  <a:lnTo>
                    <a:pt x="444" y="502"/>
                  </a:lnTo>
                  <a:lnTo>
                    <a:pt x="12" y="96"/>
                  </a:lnTo>
                  <a:lnTo>
                    <a:pt x="8" y="90"/>
                  </a:lnTo>
                  <a:lnTo>
                    <a:pt x="4" y="84"/>
                  </a:lnTo>
                  <a:lnTo>
                    <a:pt x="2" y="76"/>
                  </a:lnTo>
                  <a:lnTo>
                    <a:pt x="0" y="68"/>
                  </a:lnTo>
                  <a:lnTo>
                    <a:pt x="2" y="60"/>
                  </a:lnTo>
                  <a:lnTo>
                    <a:pt x="4" y="54"/>
                  </a:lnTo>
                  <a:lnTo>
                    <a:pt x="6" y="46"/>
                  </a:lnTo>
                  <a:lnTo>
                    <a:pt x="12" y="40"/>
                  </a:lnTo>
                  <a:lnTo>
                    <a:pt x="54" y="0"/>
                  </a:lnTo>
                  <a:close/>
                </a:path>
              </a:pathLst>
            </a:custGeom>
            <a:solidFill>
              <a:srgbClr val="0A50A1"/>
            </a:solidFill>
            <a:ln w="12700">
              <a:solidFill>
                <a:srgbClr val="000000"/>
              </a:solidFill>
              <a:prstDash val="solid"/>
              <a:round/>
              <a:headEnd/>
              <a:tailEnd/>
            </a:ln>
          </p:spPr>
          <p:txBody>
            <a:bodyPr/>
            <a:lstStyle/>
            <a:p>
              <a:endParaRPr lang="en-GB"/>
            </a:p>
          </p:txBody>
        </p:sp>
        <p:sp>
          <p:nvSpPr>
            <p:cNvPr id="79" name="Freeform 82"/>
            <p:cNvSpPr>
              <a:spLocks/>
            </p:cNvSpPr>
            <p:nvPr/>
          </p:nvSpPr>
          <p:spPr bwMode="auto">
            <a:xfrm>
              <a:off x="1650" y="1460"/>
              <a:ext cx="524" cy="582"/>
            </a:xfrm>
            <a:custGeom>
              <a:avLst/>
              <a:gdLst>
                <a:gd name="T0" fmla="*/ 132 w 524"/>
                <a:gd name="T1" fmla="*/ 0 h 582"/>
                <a:gd name="T2" fmla="*/ 524 w 524"/>
                <a:gd name="T3" fmla="*/ 362 h 582"/>
                <a:gd name="T4" fmla="*/ 524 w 524"/>
                <a:gd name="T5" fmla="*/ 508 h 582"/>
                <a:gd name="T6" fmla="*/ 524 w 524"/>
                <a:gd name="T7" fmla="*/ 508 h 582"/>
                <a:gd name="T8" fmla="*/ 520 w 524"/>
                <a:gd name="T9" fmla="*/ 526 h 582"/>
                <a:gd name="T10" fmla="*/ 514 w 524"/>
                <a:gd name="T11" fmla="*/ 544 h 582"/>
                <a:gd name="T12" fmla="*/ 506 w 524"/>
                <a:gd name="T13" fmla="*/ 562 h 582"/>
                <a:gd name="T14" fmla="*/ 496 w 524"/>
                <a:gd name="T15" fmla="*/ 576 h 582"/>
                <a:gd name="T16" fmla="*/ 490 w 524"/>
                <a:gd name="T17" fmla="*/ 582 h 582"/>
                <a:gd name="T18" fmla="*/ 0 w 524"/>
                <a:gd name="T19" fmla="*/ 128 h 582"/>
                <a:gd name="T20" fmla="*/ 0 w 524"/>
                <a:gd name="T21" fmla="*/ 128 h 582"/>
                <a:gd name="T22" fmla="*/ 132 w 524"/>
                <a:gd name="T23" fmla="*/ 0 h 582"/>
                <a:gd name="T24" fmla="*/ 132 w 524"/>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4" h="582">
                  <a:moveTo>
                    <a:pt x="132" y="0"/>
                  </a:moveTo>
                  <a:lnTo>
                    <a:pt x="524" y="362"/>
                  </a:lnTo>
                  <a:lnTo>
                    <a:pt x="524" y="508"/>
                  </a:lnTo>
                  <a:lnTo>
                    <a:pt x="520" y="526"/>
                  </a:lnTo>
                  <a:lnTo>
                    <a:pt x="514" y="544"/>
                  </a:lnTo>
                  <a:lnTo>
                    <a:pt x="506" y="562"/>
                  </a:lnTo>
                  <a:lnTo>
                    <a:pt x="496" y="576"/>
                  </a:lnTo>
                  <a:lnTo>
                    <a:pt x="490" y="582"/>
                  </a:lnTo>
                  <a:lnTo>
                    <a:pt x="0" y="128"/>
                  </a:lnTo>
                  <a:lnTo>
                    <a:pt x="132" y="0"/>
                  </a:lnTo>
                  <a:close/>
                </a:path>
              </a:pathLst>
            </a:custGeom>
            <a:solidFill>
              <a:srgbClr val="0A50A1"/>
            </a:solidFill>
            <a:ln w="12700">
              <a:solidFill>
                <a:srgbClr val="000000"/>
              </a:solidFill>
              <a:prstDash val="solid"/>
              <a:round/>
              <a:headEnd/>
              <a:tailEnd/>
            </a:ln>
          </p:spPr>
          <p:txBody>
            <a:bodyPr/>
            <a:lstStyle/>
            <a:p>
              <a:endParaRPr lang="en-GB"/>
            </a:p>
          </p:txBody>
        </p:sp>
        <p:sp>
          <p:nvSpPr>
            <p:cNvPr id="80" name="Freeform 83"/>
            <p:cNvSpPr>
              <a:spLocks/>
            </p:cNvSpPr>
            <p:nvPr/>
          </p:nvSpPr>
          <p:spPr bwMode="auto">
            <a:xfrm>
              <a:off x="1520" y="1588"/>
              <a:ext cx="620" cy="586"/>
            </a:xfrm>
            <a:custGeom>
              <a:avLst/>
              <a:gdLst>
                <a:gd name="T0" fmla="*/ 130 w 620"/>
                <a:gd name="T1" fmla="*/ 0 h 586"/>
                <a:gd name="T2" fmla="*/ 620 w 620"/>
                <a:gd name="T3" fmla="*/ 454 h 586"/>
                <a:gd name="T4" fmla="*/ 492 w 620"/>
                <a:gd name="T5" fmla="*/ 586 h 586"/>
                <a:gd name="T6" fmla="*/ 0 w 620"/>
                <a:gd name="T7" fmla="*/ 130 h 586"/>
                <a:gd name="T8" fmla="*/ 0 w 620"/>
                <a:gd name="T9" fmla="*/ 130 h 586"/>
                <a:gd name="T10" fmla="*/ 130 w 620"/>
                <a:gd name="T11" fmla="*/ 0 h 586"/>
                <a:gd name="T12" fmla="*/ 130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130" y="0"/>
                  </a:moveTo>
                  <a:lnTo>
                    <a:pt x="620" y="454"/>
                  </a:lnTo>
                  <a:lnTo>
                    <a:pt x="492" y="586"/>
                  </a:lnTo>
                  <a:lnTo>
                    <a:pt x="0" y="130"/>
                  </a:lnTo>
                  <a:lnTo>
                    <a:pt x="130" y="0"/>
                  </a:lnTo>
                  <a:close/>
                </a:path>
              </a:pathLst>
            </a:custGeom>
            <a:solidFill>
              <a:srgbClr val="FFFFFF"/>
            </a:solidFill>
            <a:ln w="12700">
              <a:solidFill>
                <a:srgbClr val="000000"/>
              </a:solidFill>
              <a:prstDash val="solid"/>
              <a:round/>
              <a:headEnd/>
              <a:tailEnd/>
            </a:ln>
          </p:spPr>
          <p:txBody>
            <a:bodyPr/>
            <a:lstStyle/>
            <a:p>
              <a:endParaRPr lang="en-GB"/>
            </a:p>
          </p:txBody>
        </p:sp>
      </p:grpSp>
      <p:grpSp>
        <p:nvGrpSpPr>
          <p:cNvPr id="81" name="Group 84"/>
          <p:cNvGrpSpPr>
            <a:grpSpLocks/>
          </p:cNvGrpSpPr>
          <p:nvPr userDrawn="1"/>
        </p:nvGrpSpPr>
        <p:grpSpPr bwMode="auto">
          <a:xfrm>
            <a:off x="155575" y="4711700"/>
            <a:ext cx="1897063" cy="1924050"/>
            <a:chOff x="1456" y="919"/>
            <a:chExt cx="2830" cy="3256"/>
          </a:xfrm>
        </p:grpSpPr>
        <p:sp>
          <p:nvSpPr>
            <p:cNvPr id="82" name="Freeform 85"/>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83" name="Freeform 86"/>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006666"/>
            </a:solidFill>
            <a:ln w="12700">
              <a:solidFill>
                <a:srgbClr val="000000"/>
              </a:solidFill>
              <a:prstDash val="solid"/>
              <a:round/>
              <a:headEnd/>
              <a:tailEnd/>
            </a:ln>
          </p:spPr>
          <p:txBody>
            <a:bodyPr/>
            <a:lstStyle/>
            <a:p>
              <a:endParaRPr lang="en-GB"/>
            </a:p>
          </p:txBody>
        </p:sp>
        <p:sp>
          <p:nvSpPr>
            <p:cNvPr id="84" name="Freeform 87"/>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006666"/>
            </a:solidFill>
            <a:ln w="12700">
              <a:solidFill>
                <a:srgbClr val="000000"/>
              </a:solidFill>
              <a:prstDash val="solid"/>
              <a:round/>
              <a:headEnd/>
              <a:tailEnd/>
            </a:ln>
          </p:spPr>
          <p:txBody>
            <a:bodyPr/>
            <a:lstStyle/>
            <a:p>
              <a:endParaRPr lang="en-GB"/>
            </a:p>
          </p:txBody>
        </p:sp>
        <p:sp>
          <p:nvSpPr>
            <p:cNvPr id="85" name="Freeform 88"/>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grpSp>
        <p:nvGrpSpPr>
          <p:cNvPr id="86" name="Group 90"/>
          <p:cNvGrpSpPr>
            <a:grpSpLocks/>
          </p:cNvGrpSpPr>
          <p:nvPr userDrawn="1"/>
        </p:nvGrpSpPr>
        <p:grpSpPr bwMode="auto">
          <a:xfrm>
            <a:off x="3613150" y="279400"/>
            <a:ext cx="1897063" cy="1925638"/>
            <a:chOff x="1461" y="920"/>
            <a:chExt cx="2838" cy="3256"/>
          </a:xfrm>
        </p:grpSpPr>
        <p:sp>
          <p:nvSpPr>
            <p:cNvPr id="87" name="Freeform 91"/>
            <p:cNvSpPr>
              <a:spLocks/>
            </p:cNvSpPr>
            <p:nvPr/>
          </p:nvSpPr>
          <p:spPr bwMode="auto">
            <a:xfrm>
              <a:off x="3585" y="1090"/>
              <a:ext cx="652" cy="1082"/>
            </a:xfrm>
            <a:custGeom>
              <a:avLst/>
              <a:gdLst>
                <a:gd name="T0" fmla="*/ 0 w 652"/>
                <a:gd name="T1" fmla="*/ 0 h 1082"/>
                <a:gd name="T2" fmla="*/ 0 w 652"/>
                <a:gd name="T3" fmla="*/ 874 h 1082"/>
                <a:gd name="T4" fmla="*/ 0 w 652"/>
                <a:gd name="T5" fmla="*/ 874 h 1082"/>
                <a:gd name="T6" fmla="*/ 2 w 652"/>
                <a:gd name="T7" fmla="*/ 892 h 1082"/>
                <a:gd name="T8" fmla="*/ 8 w 652"/>
                <a:gd name="T9" fmla="*/ 910 h 1082"/>
                <a:gd name="T10" fmla="*/ 16 w 652"/>
                <a:gd name="T11" fmla="*/ 928 h 1082"/>
                <a:gd name="T12" fmla="*/ 28 w 652"/>
                <a:gd name="T13" fmla="*/ 942 h 1082"/>
                <a:gd name="T14" fmla="*/ 164 w 652"/>
                <a:gd name="T15" fmla="*/ 1082 h 1082"/>
                <a:gd name="T16" fmla="*/ 652 w 652"/>
                <a:gd name="T17" fmla="*/ 622 h 1082"/>
                <a:gd name="T18" fmla="*/ 652 w 652"/>
                <a:gd name="T19" fmla="*/ 622 h 1082"/>
                <a:gd name="T20" fmla="*/ 486 w 652"/>
                <a:gd name="T21" fmla="*/ 460 h 1082"/>
                <a:gd name="T22" fmla="*/ 270 w 652"/>
                <a:gd name="T23" fmla="*/ 248 h 1082"/>
                <a:gd name="T24" fmla="*/ 166 w 652"/>
                <a:gd name="T25" fmla="*/ 150 h 1082"/>
                <a:gd name="T26" fmla="*/ 80 w 652"/>
                <a:gd name="T27" fmla="*/ 68 h 1082"/>
                <a:gd name="T28" fmla="*/ 22 w 652"/>
                <a:gd name="T29" fmla="*/ 14 h 1082"/>
                <a:gd name="T30" fmla="*/ 6 w 652"/>
                <a:gd name="T31" fmla="*/ 2 h 1082"/>
                <a:gd name="T32" fmla="*/ 2 w 652"/>
                <a:gd name="T33" fmla="*/ 0 h 1082"/>
                <a:gd name="T34" fmla="*/ 0 w 652"/>
                <a:gd name="T35" fmla="*/ 0 h 1082"/>
                <a:gd name="T36" fmla="*/ 0 w 652"/>
                <a:gd name="T37" fmla="*/ 0 h 10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52" h="1082">
                  <a:moveTo>
                    <a:pt x="0" y="0"/>
                  </a:moveTo>
                  <a:lnTo>
                    <a:pt x="0" y="874"/>
                  </a:lnTo>
                  <a:lnTo>
                    <a:pt x="2" y="892"/>
                  </a:lnTo>
                  <a:lnTo>
                    <a:pt x="8" y="910"/>
                  </a:lnTo>
                  <a:lnTo>
                    <a:pt x="16" y="928"/>
                  </a:lnTo>
                  <a:lnTo>
                    <a:pt x="28" y="942"/>
                  </a:lnTo>
                  <a:lnTo>
                    <a:pt x="164" y="1082"/>
                  </a:lnTo>
                  <a:lnTo>
                    <a:pt x="652" y="622"/>
                  </a:lnTo>
                  <a:lnTo>
                    <a:pt x="486" y="460"/>
                  </a:lnTo>
                  <a:lnTo>
                    <a:pt x="270" y="248"/>
                  </a:lnTo>
                  <a:lnTo>
                    <a:pt x="166" y="150"/>
                  </a:lnTo>
                  <a:lnTo>
                    <a:pt x="80" y="68"/>
                  </a:lnTo>
                  <a:lnTo>
                    <a:pt x="22" y="14"/>
                  </a:lnTo>
                  <a:lnTo>
                    <a:pt x="6" y="2"/>
                  </a:lnTo>
                  <a:lnTo>
                    <a:pt x="2" y="0"/>
                  </a:lnTo>
                  <a:lnTo>
                    <a:pt x="0" y="0"/>
                  </a:lnTo>
                  <a:close/>
                </a:path>
              </a:pathLst>
            </a:custGeom>
            <a:solidFill>
              <a:srgbClr val="CC00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88" name="Freeform 92"/>
            <p:cNvSpPr>
              <a:spLocks/>
            </p:cNvSpPr>
            <p:nvPr/>
          </p:nvSpPr>
          <p:spPr bwMode="auto">
            <a:xfrm>
              <a:off x="3757" y="1712"/>
              <a:ext cx="542" cy="514"/>
            </a:xfrm>
            <a:custGeom>
              <a:avLst/>
              <a:gdLst>
                <a:gd name="T0" fmla="*/ 488 w 542"/>
                <a:gd name="T1" fmla="*/ 0 h 514"/>
                <a:gd name="T2" fmla="*/ 0 w 542"/>
                <a:gd name="T3" fmla="*/ 460 h 514"/>
                <a:gd name="T4" fmla="*/ 42 w 542"/>
                <a:gd name="T5" fmla="*/ 502 h 514"/>
                <a:gd name="T6" fmla="*/ 42 w 542"/>
                <a:gd name="T7" fmla="*/ 502 h 514"/>
                <a:gd name="T8" fmla="*/ 48 w 542"/>
                <a:gd name="T9" fmla="*/ 508 h 514"/>
                <a:gd name="T10" fmla="*/ 54 w 542"/>
                <a:gd name="T11" fmla="*/ 512 h 514"/>
                <a:gd name="T12" fmla="*/ 62 w 542"/>
                <a:gd name="T13" fmla="*/ 514 h 514"/>
                <a:gd name="T14" fmla="*/ 70 w 542"/>
                <a:gd name="T15" fmla="*/ 514 h 514"/>
                <a:gd name="T16" fmla="*/ 78 w 542"/>
                <a:gd name="T17" fmla="*/ 514 h 514"/>
                <a:gd name="T18" fmla="*/ 84 w 542"/>
                <a:gd name="T19" fmla="*/ 512 h 514"/>
                <a:gd name="T20" fmla="*/ 92 w 542"/>
                <a:gd name="T21" fmla="*/ 508 h 514"/>
                <a:gd name="T22" fmla="*/ 98 w 542"/>
                <a:gd name="T23" fmla="*/ 504 h 514"/>
                <a:gd name="T24" fmla="*/ 530 w 542"/>
                <a:gd name="T25" fmla="*/ 98 h 514"/>
                <a:gd name="T26" fmla="*/ 530 w 542"/>
                <a:gd name="T27" fmla="*/ 98 h 514"/>
                <a:gd name="T28" fmla="*/ 536 w 542"/>
                <a:gd name="T29" fmla="*/ 92 h 514"/>
                <a:gd name="T30" fmla="*/ 540 w 542"/>
                <a:gd name="T31" fmla="*/ 86 h 514"/>
                <a:gd name="T32" fmla="*/ 542 w 542"/>
                <a:gd name="T33" fmla="*/ 78 h 514"/>
                <a:gd name="T34" fmla="*/ 542 w 542"/>
                <a:gd name="T35" fmla="*/ 70 h 514"/>
                <a:gd name="T36" fmla="*/ 542 w 542"/>
                <a:gd name="T37" fmla="*/ 62 h 514"/>
                <a:gd name="T38" fmla="*/ 540 w 542"/>
                <a:gd name="T39" fmla="*/ 56 h 514"/>
                <a:gd name="T40" fmla="*/ 536 w 542"/>
                <a:gd name="T41" fmla="*/ 48 h 514"/>
                <a:gd name="T42" fmla="*/ 532 w 542"/>
                <a:gd name="T43" fmla="*/ 42 h 514"/>
                <a:gd name="T44" fmla="*/ 532 w 542"/>
                <a:gd name="T45" fmla="*/ 42 h 514"/>
                <a:gd name="T46" fmla="*/ 488 w 542"/>
                <a:gd name="T47" fmla="*/ 0 h 514"/>
                <a:gd name="T48" fmla="*/ 488 w 542"/>
                <a:gd name="T49" fmla="*/ 0 h 5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2" h="514">
                  <a:moveTo>
                    <a:pt x="488" y="0"/>
                  </a:moveTo>
                  <a:lnTo>
                    <a:pt x="0" y="460"/>
                  </a:lnTo>
                  <a:lnTo>
                    <a:pt x="42" y="502"/>
                  </a:lnTo>
                  <a:lnTo>
                    <a:pt x="48" y="508"/>
                  </a:lnTo>
                  <a:lnTo>
                    <a:pt x="54" y="512"/>
                  </a:lnTo>
                  <a:lnTo>
                    <a:pt x="62" y="514"/>
                  </a:lnTo>
                  <a:lnTo>
                    <a:pt x="70" y="514"/>
                  </a:lnTo>
                  <a:lnTo>
                    <a:pt x="78" y="514"/>
                  </a:lnTo>
                  <a:lnTo>
                    <a:pt x="84" y="512"/>
                  </a:lnTo>
                  <a:lnTo>
                    <a:pt x="92" y="508"/>
                  </a:lnTo>
                  <a:lnTo>
                    <a:pt x="98" y="504"/>
                  </a:lnTo>
                  <a:lnTo>
                    <a:pt x="530" y="98"/>
                  </a:lnTo>
                  <a:lnTo>
                    <a:pt x="536" y="92"/>
                  </a:lnTo>
                  <a:lnTo>
                    <a:pt x="540" y="86"/>
                  </a:lnTo>
                  <a:lnTo>
                    <a:pt x="542" y="78"/>
                  </a:lnTo>
                  <a:lnTo>
                    <a:pt x="542" y="70"/>
                  </a:lnTo>
                  <a:lnTo>
                    <a:pt x="542" y="62"/>
                  </a:lnTo>
                  <a:lnTo>
                    <a:pt x="540" y="56"/>
                  </a:lnTo>
                  <a:lnTo>
                    <a:pt x="536" y="48"/>
                  </a:lnTo>
                  <a:lnTo>
                    <a:pt x="532" y="42"/>
                  </a:lnTo>
                  <a:lnTo>
                    <a:pt x="488" y="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89" name="Freeform 93"/>
            <p:cNvSpPr>
              <a:spLocks/>
            </p:cNvSpPr>
            <p:nvPr/>
          </p:nvSpPr>
          <p:spPr bwMode="auto">
            <a:xfrm>
              <a:off x="1947"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0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0 w 1854"/>
                <a:gd name="T47" fmla="*/ 826 h 1170"/>
                <a:gd name="T48" fmla="*/ 918 w 1854"/>
                <a:gd name="T49" fmla="*/ 822 h 1170"/>
                <a:gd name="T50" fmla="*/ 930 w 1854"/>
                <a:gd name="T51" fmla="*/ 822 h 1170"/>
                <a:gd name="T52" fmla="*/ 932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0"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4" y="872"/>
                  </a:lnTo>
                  <a:lnTo>
                    <a:pt x="894" y="852"/>
                  </a:lnTo>
                  <a:lnTo>
                    <a:pt x="904" y="836"/>
                  </a:lnTo>
                  <a:lnTo>
                    <a:pt x="910" y="826"/>
                  </a:lnTo>
                  <a:lnTo>
                    <a:pt x="914" y="824"/>
                  </a:lnTo>
                  <a:lnTo>
                    <a:pt x="918" y="822"/>
                  </a:lnTo>
                  <a:lnTo>
                    <a:pt x="930" y="822"/>
                  </a:lnTo>
                  <a:lnTo>
                    <a:pt x="932"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0" name="Freeform 94"/>
            <p:cNvSpPr>
              <a:spLocks/>
            </p:cNvSpPr>
            <p:nvPr/>
          </p:nvSpPr>
          <p:spPr bwMode="auto">
            <a:xfrm>
              <a:off x="1515" y="1090"/>
              <a:ext cx="652" cy="1082"/>
            </a:xfrm>
            <a:custGeom>
              <a:avLst/>
              <a:gdLst>
                <a:gd name="T0" fmla="*/ 652 w 652"/>
                <a:gd name="T1" fmla="*/ 0 h 1082"/>
                <a:gd name="T2" fmla="*/ 652 w 652"/>
                <a:gd name="T3" fmla="*/ 874 h 1082"/>
                <a:gd name="T4" fmla="*/ 652 w 652"/>
                <a:gd name="T5" fmla="*/ 874 h 1082"/>
                <a:gd name="T6" fmla="*/ 650 w 652"/>
                <a:gd name="T7" fmla="*/ 892 h 1082"/>
                <a:gd name="T8" fmla="*/ 644 w 652"/>
                <a:gd name="T9" fmla="*/ 910 h 1082"/>
                <a:gd name="T10" fmla="*/ 636 w 652"/>
                <a:gd name="T11" fmla="*/ 928 h 1082"/>
                <a:gd name="T12" fmla="*/ 624 w 652"/>
                <a:gd name="T13" fmla="*/ 942 h 1082"/>
                <a:gd name="T14" fmla="*/ 488 w 652"/>
                <a:gd name="T15" fmla="*/ 1082 h 1082"/>
                <a:gd name="T16" fmla="*/ 0 w 652"/>
                <a:gd name="T17" fmla="*/ 622 h 1082"/>
                <a:gd name="T18" fmla="*/ 0 w 652"/>
                <a:gd name="T19" fmla="*/ 622 h 1082"/>
                <a:gd name="T20" fmla="*/ 166 w 652"/>
                <a:gd name="T21" fmla="*/ 460 h 1082"/>
                <a:gd name="T22" fmla="*/ 382 w 652"/>
                <a:gd name="T23" fmla="*/ 248 h 1082"/>
                <a:gd name="T24" fmla="*/ 486 w 652"/>
                <a:gd name="T25" fmla="*/ 150 h 1082"/>
                <a:gd name="T26" fmla="*/ 572 w 652"/>
                <a:gd name="T27" fmla="*/ 68 h 1082"/>
                <a:gd name="T28" fmla="*/ 630 w 652"/>
                <a:gd name="T29" fmla="*/ 14 h 1082"/>
                <a:gd name="T30" fmla="*/ 646 w 652"/>
                <a:gd name="T31" fmla="*/ 2 h 1082"/>
                <a:gd name="T32" fmla="*/ 652 w 652"/>
                <a:gd name="T33" fmla="*/ 0 h 1082"/>
                <a:gd name="T34" fmla="*/ 652 w 652"/>
                <a:gd name="T35" fmla="*/ 0 h 1082"/>
                <a:gd name="T36" fmla="*/ 652 w 652"/>
                <a:gd name="T37" fmla="*/ 0 h 10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52" h="1082">
                  <a:moveTo>
                    <a:pt x="652" y="0"/>
                  </a:moveTo>
                  <a:lnTo>
                    <a:pt x="652" y="874"/>
                  </a:lnTo>
                  <a:lnTo>
                    <a:pt x="650" y="892"/>
                  </a:lnTo>
                  <a:lnTo>
                    <a:pt x="644" y="910"/>
                  </a:lnTo>
                  <a:lnTo>
                    <a:pt x="636" y="928"/>
                  </a:lnTo>
                  <a:lnTo>
                    <a:pt x="624" y="942"/>
                  </a:lnTo>
                  <a:lnTo>
                    <a:pt x="488" y="1082"/>
                  </a:lnTo>
                  <a:lnTo>
                    <a:pt x="0" y="622"/>
                  </a:lnTo>
                  <a:lnTo>
                    <a:pt x="166" y="460"/>
                  </a:lnTo>
                  <a:lnTo>
                    <a:pt x="382" y="248"/>
                  </a:lnTo>
                  <a:lnTo>
                    <a:pt x="486" y="150"/>
                  </a:lnTo>
                  <a:lnTo>
                    <a:pt x="572" y="68"/>
                  </a:lnTo>
                  <a:lnTo>
                    <a:pt x="630" y="14"/>
                  </a:lnTo>
                  <a:lnTo>
                    <a:pt x="646" y="2"/>
                  </a:lnTo>
                  <a:lnTo>
                    <a:pt x="652" y="0"/>
                  </a:lnTo>
                  <a:close/>
                </a:path>
              </a:pathLst>
            </a:custGeom>
            <a:solidFill>
              <a:srgbClr val="CC00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1" name="Freeform 95"/>
            <p:cNvSpPr>
              <a:spLocks/>
            </p:cNvSpPr>
            <p:nvPr/>
          </p:nvSpPr>
          <p:spPr bwMode="auto">
            <a:xfrm>
              <a:off x="1461" y="1712"/>
              <a:ext cx="542" cy="514"/>
            </a:xfrm>
            <a:custGeom>
              <a:avLst/>
              <a:gdLst>
                <a:gd name="T0" fmla="*/ 54 w 542"/>
                <a:gd name="T1" fmla="*/ 0 h 514"/>
                <a:gd name="T2" fmla="*/ 542 w 542"/>
                <a:gd name="T3" fmla="*/ 460 h 514"/>
                <a:gd name="T4" fmla="*/ 500 w 542"/>
                <a:gd name="T5" fmla="*/ 502 h 514"/>
                <a:gd name="T6" fmla="*/ 500 w 542"/>
                <a:gd name="T7" fmla="*/ 502 h 514"/>
                <a:gd name="T8" fmla="*/ 494 w 542"/>
                <a:gd name="T9" fmla="*/ 508 h 514"/>
                <a:gd name="T10" fmla="*/ 488 w 542"/>
                <a:gd name="T11" fmla="*/ 512 h 514"/>
                <a:gd name="T12" fmla="*/ 480 w 542"/>
                <a:gd name="T13" fmla="*/ 514 h 514"/>
                <a:gd name="T14" fmla="*/ 472 w 542"/>
                <a:gd name="T15" fmla="*/ 514 h 514"/>
                <a:gd name="T16" fmla="*/ 464 w 542"/>
                <a:gd name="T17" fmla="*/ 514 h 514"/>
                <a:gd name="T18" fmla="*/ 458 w 542"/>
                <a:gd name="T19" fmla="*/ 512 h 514"/>
                <a:gd name="T20" fmla="*/ 450 w 542"/>
                <a:gd name="T21" fmla="*/ 508 h 514"/>
                <a:gd name="T22" fmla="*/ 444 w 542"/>
                <a:gd name="T23" fmla="*/ 504 h 514"/>
                <a:gd name="T24" fmla="*/ 12 w 542"/>
                <a:gd name="T25" fmla="*/ 98 h 514"/>
                <a:gd name="T26" fmla="*/ 12 w 542"/>
                <a:gd name="T27" fmla="*/ 98 h 514"/>
                <a:gd name="T28" fmla="*/ 6 w 542"/>
                <a:gd name="T29" fmla="*/ 92 h 514"/>
                <a:gd name="T30" fmla="*/ 4 w 542"/>
                <a:gd name="T31" fmla="*/ 86 h 514"/>
                <a:gd name="T32" fmla="*/ 0 w 542"/>
                <a:gd name="T33" fmla="*/ 78 h 514"/>
                <a:gd name="T34" fmla="*/ 0 w 542"/>
                <a:gd name="T35" fmla="*/ 70 h 514"/>
                <a:gd name="T36" fmla="*/ 0 w 542"/>
                <a:gd name="T37" fmla="*/ 62 h 514"/>
                <a:gd name="T38" fmla="*/ 2 w 542"/>
                <a:gd name="T39" fmla="*/ 56 h 514"/>
                <a:gd name="T40" fmla="*/ 6 w 542"/>
                <a:gd name="T41" fmla="*/ 48 h 514"/>
                <a:gd name="T42" fmla="*/ 12 w 542"/>
                <a:gd name="T43" fmla="*/ 42 h 514"/>
                <a:gd name="T44" fmla="*/ 12 w 542"/>
                <a:gd name="T45" fmla="*/ 42 h 514"/>
                <a:gd name="T46" fmla="*/ 54 w 542"/>
                <a:gd name="T47" fmla="*/ 0 h 514"/>
                <a:gd name="T48" fmla="*/ 54 w 542"/>
                <a:gd name="T49" fmla="*/ 0 h 5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2" h="514">
                  <a:moveTo>
                    <a:pt x="54" y="0"/>
                  </a:moveTo>
                  <a:lnTo>
                    <a:pt x="542" y="460"/>
                  </a:lnTo>
                  <a:lnTo>
                    <a:pt x="500" y="502"/>
                  </a:lnTo>
                  <a:lnTo>
                    <a:pt x="494" y="508"/>
                  </a:lnTo>
                  <a:lnTo>
                    <a:pt x="488" y="512"/>
                  </a:lnTo>
                  <a:lnTo>
                    <a:pt x="480" y="514"/>
                  </a:lnTo>
                  <a:lnTo>
                    <a:pt x="472" y="514"/>
                  </a:lnTo>
                  <a:lnTo>
                    <a:pt x="464" y="514"/>
                  </a:lnTo>
                  <a:lnTo>
                    <a:pt x="458" y="512"/>
                  </a:lnTo>
                  <a:lnTo>
                    <a:pt x="450" y="508"/>
                  </a:lnTo>
                  <a:lnTo>
                    <a:pt x="444" y="504"/>
                  </a:lnTo>
                  <a:lnTo>
                    <a:pt x="12" y="98"/>
                  </a:lnTo>
                  <a:lnTo>
                    <a:pt x="6" y="92"/>
                  </a:lnTo>
                  <a:lnTo>
                    <a:pt x="4" y="86"/>
                  </a:lnTo>
                  <a:lnTo>
                    <a:pt x="0" y="78"/>
                  </a:lnTo>
                  <a:lnTo>
                    <a:pt x="0" y="70"/>
                  </a:lnTo>
                  <a:lnTo>
                    <a:pt x="0" y="62"/>
                  </a:lnTo>
                  <a:lnTo>
                    <a:pt x="2" y="56"/>
                  </a:lnTo>
                  <a:lnTo>
                    <a:pt x="6" y="48"/>
                  </a:lnTo>
                  <a:lnTo>
                    <a:pt x="12" y="42"/>
                  </a:lnTo>
                  <a:lnTo>
                    <a:pt x="54" y="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2" name="Freeform 96"/>
            <p:cNvSpPr>
              <a:spLocks/>
            </p:cNvSpPr>
            <p:nvPr/>
          </p:nvSpPr>
          <p:spPr bwMode="auto">
            <a:xfrm>
              <a:off x="2155" y="952"/>
              <a:ext cx="1440" cy="2090"/>
            </a:xfrm>
            <a:custGeom>
              <a:avLst/>
              <a:gdLst>
                <a:gd name="T0" fmla="*/ 1438 w 1440"/>
                <a:gd name="T1" fmla="*/ 188 h 2090"/>
                <a:gd name="T2" fmla="*/ 1440 w 1440"/>
                <a:gd name="T3" fmla="*/ 148 h 2090"/>
                <a:gd name="T4" fmla="*/ 1440 w 1440"/>
                <a:gd name="T5" fmla="*/ 142 h 2090"/>
                <a:gd name="T6" fmla="*/ 1438 w 1440"/>
                <a:gd name="T7" fmla="*/ 140 h 2090"/>
                <a:gd name="T8" fmla="*/ 1418 w 1440"/>
                <a:gd name="T9" fmla="*/ 132 h 2090"/>
                <a:gd name="T10" fmla="*/ 1380 w 1440"/>
                <a:gd name="T11" fmla="*/ 116 h 2090"/>
                <a:gd name="T12" fmla="*/ 1138 w 1440"/>
                <a:gd name="T13" fmla="*/ 0 h 2090"/>
                <a:gd name="T14" fmla="*/ 1100 w 1440"/>
                <a:gd name="T15" fmla="*/ 42 h 2090"/>
                <a:gd name="T16" fmla="*/ 1056 w 1440"/>
                <a:gd name="T17" fmla="*/ 80 h 2090"/>
                <a:gd name="T18" fmla="*/ 1010 w 1440"/>
                <a:gd name="T19" fmla="*/ 112 h 2090"/>
                <a:gd name="T20" fmla="*/ 958 w 1440"/>
                <a:gd name="T21" fmla="*/ 142 h 2090"/>
                <a:gd name="T22" fmla="*/ 902 w 1440"/>
                <a:gd name="T23" fmla="*/ 166 h 2090"/>
                <a:gd name="T24" fmla="*/ 844 w 1440"/>
                <a:gd name="T25" fmla="*/ 184 h 2090"/>
                <a:gd name="T26" fmla="*/ 784 w 1440"/>
                <a:gd name="T27" fmla="*/ 194 h 2090"/>
                <a:gd name="T28" fmla="*/ 720 w 1440"/>
                <a:gd name="T29" fmla="*/ 198 h 2090"/>
                <a:gd name="T30" fmla="*/ 688 w 1440"/>
                <a:gd name="T31" fmla="*/ 198 h 2090"/>
                <a:gd name="T32" fmla="*/ 624 w 1440"/>
                <a:gd name="T33" fmla="*/ 190 h 2090"/>
                <a:gd name="T34" fmla="*/ 564 w 1440"/>
                <a:gd name="T35" fmla="*/ 176 h 2090"/>
                <a:gd name="T36" fmla="*/ 508 w 1440"/>
                <a:gd name="T37" fmla="*/ 154 h 2090"/>
                <a:gd name="T38" fmla="*/ 454 w 1440"/>
                <a:gd name="T39" fmla="*/ 128 h 2090"/>
                <a:gd name="T40" fmla="*/ 404 w 1440"/>
                <a:gd name="T41" fmla="*/ 96 h 2090"/>
                <a:gd name="T42" fmla="*/ 360 w 1440"/>
                <a:gd name="T43" fmla="*/ 60 h 2090"/>
                <a:gd name="T44" fmla="*/ 320 w 1440"/>
                <a:gd name="T45" fmla="*/ 22 h 2090"/>
                <a:gd name="T46" fmla="*/ 58 w 1440"/>
                <a:gd name="T47" fmla="*/ 116 h 2090"/>
                <a:gd name="T48" fmla="*/ 22 w 1440"/>
                <a:gd name="T49" fmla="*/ 132 h 2090"/>
                <a:gd name="T50" fmla="*/ 0 w 1440"/>
                <a:gd name="T51" fmla="*/ 140 h 2090"/>
                <a:gd name="T52" fmla="*/ 0 w 1440"/>
                <a:gd name="T53" fmla="*/ 144 h 2090"/>
                <a:gd name="T54" fmla="*/ 0 w 1440"/>
                <a:gd name="T55" fmla="*/ 1066 h 2090"/>
                <a:gd name="T56" fmla="*/ 0 w 1440"/>
                <a:gd name="T57" fmla="*/ 1146 h 2090"/>
                <a:gd name="T58" fmla="*/ 0 w 1440"/>
                <a:gd name="T59" fmla="*/ 1414 h 2090"/>
                <a:gd name="T60" fmla="*/ 0 w 1440"/>
                <a:gd name="T61" fmla="*/ 2050 h 2090"/>
                <a:gd name="T62" fmla="*/ 0 w 1440"/>
                <a:gd name="T63" fmla="*/ 2058 h 2090"/>
                <a:gd name="T64" fmla="*/ 6 w 1440"/>
                <a:gd name="T65" fmla="*/ 2072 h 2090"/>
                <a:gd name="T66" fmla="*/ 16 w 1440"/>
                <a:gd name="T67" fmla="*/ 2084 h 2090"/>
                <a:gd name="T68" fmla="*/ 32 w 1440"/>
                <a:gd name="T69" fmla="*/ 2090 h 2090"/>
                <a:gd name="T70" fmla="*/ 1400 w 1440"/>
                <a:gd name="T71" fmla="*/ 2090 h 2090"/>
                <a:gd name="T72" fmla="*/ 1408 w 1440"/>
                <a:gd name="T73" fmla="*/ 2090 h 2090"/>
                <a:gd name="T74" fmla="*/ 1422 w 1440"/>
                <a:gd name="T75" fmla="*/ 2084 h 2090"/>
                <a:gd name="T76" fmla="*/ 1432 w 1440"/>
                <a:gd name="T77" fmla="*/ 2072 h 2090"/>
                <a:gd name="T78" fmla="*/ 1438 w 1440"/>
                <a:gd name="T79" fmla="*/ 2058 h 2090"/>
                <a:gd name="T80" fmla="*/ 1440 w 1440"/>
                <a:gd name="T81" fmla="*/ 1142 h 2090"/>
                <a:gd name="T82" fmla="*/ 1440 w 1440"/>
                <a:gd name="T83" fmla="*/ 1102 h 2090"/>
                <a:gd name="T84" fmla="*/ 1438 w 1440"/>
                <a:gd name="T85" fmla="*/ 1062 h 20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40" h="2090">
                  <a:moveTo>
                    <a:pt x="1438" y="1062"/>
                  </a:moveTo>
                  <a:lnTo>
                    <a:pt x="1438" y="188"/>
                  </a:lnTo>
                  <a:lnTo>
                    <a:pt x="1440" y="148"/>
                  </a:lnTo>
                  <a:lnTo>
                    <a:pt x="1440" y="142"/>
                  </a:lnTo>
                  <a:lnTo>
                    <a:pt x="1438" y="140"/>
                  </a:lnTo>
                  <a:lnTo>
                    <a:pt x="1432" y="138"/>
                  </a:lnTo>
                  <a:lnTo>
                    <a:pt x="1418" y="132"/>
                  </a:lnTo>
                  <a:lnTo>
                    <a:pt x="1398" y="124"/>
                  </a:lnTo>
                  <a:lnTo>
                    <a:pt x="1380" y="116"/>
                  </a:lnTo>
                  <a:lnTo>
                    <a:pt x="1138" y="0"/>
                  </a:lnTo>
                  <a:lnTo>
                    <a:pt x="1120" y="22"/>
                  </a:lnTo>
                  <a:lnTo>
                    <a:pt x="1100" y="42"/>
                  </a:lnTo>
                  <a:lnTo>
                    <a:pt x="1078" y="60"/>
                  </a:lnTo>
                  <a:lnTo>
                    <a:pt x="1056" y="80"/>
                  </a:lnTo>
                  <a:lnTo>
                    <a:pt x="1034" y="96"/>
                  </a:lnTo>
                  <a:lnTo>
                    <a:pt x="1010" y="112"/>
                  </a:lnTo>
                  <a:lnTo>
                    <a:pt x="984" y="128"/>
                  </a:lnTo>
                  <a:lnTo>
                    <a:pt x="958" y="142"/>
                  </a:lnTo>
                  <a:lnTo>
                    <a:pt x="930" y="154"/>
                  </a:lnTo>
                  <a:lnTo>
                    <a:pt x="902" y="166"/>
                  </a:lnTo>
                  <a:lnTo>
                    <a:pt x="874" y="176"/>
                  </a:lnTo>
                  <a:lnTo>
                    <a:pt x="844" y="184"/>
                  </a:lnTo>
                  <a:lnTo>
                    <a:pt x="814" y="190"/>
                  </a:lnTo>
                  <a:lnTo>
                    <a:pt x="784" y="194"/>
                  </a:lnTo>
                  <a:lnTo>
                    <a:pt x="752" y="198"/>
                  </a:lnTo>
                  <a:lnTo>
                    <a:pt x="720" y="198"/>
                  </a:lnTo>
                  <a:lnTo>
                    <a:pt x="688" y="198"/>
                  </a:lnTo>
                  <a:lnTo>
                    <a:pt x="656" y="194"/>
                  </a:lnTo>
                  <a:lnTo>
                    <a:pt x="624" y="190"/>
                  </a:lnTo>
                  <a:lnTo>
                    <a:pt x="594" y="184"/>
                  </a:lnTo>
                  <a:lnTo>
                    <a:pt x="564" y="176"/>
                  </a:lnTo>
                  <a:lnTo>
                    <a:pt x="536" y="166"/>
                  </a:lnTo>
                  <a:lnTo>
                    <a:pt x="508" y="154"/>
                  </a:lnTo>
                  <a:lnTo>
                    <a:pt x="480" y="142"/>
                  </a:lnTo>
                  <a:lnTo>
                    <a:pt x="454" y="128"/>
                  </a:lnTo>
                  <a:lnTo>
                    <a:pt x="428" y="112"/>
                  </a:lnTo>
                  <a:lnTo>
                    <a:pt x="404" y="96"/>
                  </a:lnTo>
                  <a:lnTo>
                    <a:pt x="382" y="80"/>
                  </a:lnTo>
                  <a:lnTo>
                    <a:pt x="360" y="60"/>
                  </a:lnTo>
                  <a:lnTo>
                    <a:pt x="338" y="42"/>
                  </a:lnTo>
                  <a:lnTo>
                    <a:pt x="320" y="22"/>
                  </a:lnTo>
                  <a:lnTo>
                    <a:pt x="302" y="0"/>
                  </a:lnTo>
                  <a:lnTo>
                    <a:pt x="58" y="116"/>
                  </a:lnTo>
                  <a:lnTo>
                    <a:pt x="22" y="132"/>
                  </a:lnTo>
                  <a:lnTo>
                    <a:pt x="6" y="138"/>
                  </a:lnTo>
                  <a:lnTo>
                    <a:pt x="0" y="140"/>
                  </a:lnTo>
                  <a:lnTo>
                    <a:pt x="0" y="144"/>
                  </a:lnTo>
                  <a:lnTo>
                    <a:pt x="0" y="192"/>
                  </a:lnTo>
                  <a:lnTo>
                    <a:pt x="0" y="1066"/>
                  </a:lnTo>
                  <a:lnTo>
                    <a:pt x="0" y="1146"/>
                  </a:lnTo>
                  <a:lnTo>
                    <a:pt x="0" y="1414"/>
                  </a:lnTo>
                  <a:lnTo>
                    <a:pt x="0" y="1494"/>
                  </a:lnTo>
                  <a:lnTo>
                    <a:pt x="0" y="2050"/>
                  </a:lnTo>
                  <a:lnTo>
                    <a:pt x="0" y="2058"/>
                  </a:lnTo>
                  <a:lnTo>
                    <a:pt x="2" y="2066"/>
                  </a:lnTo>
                  <a:lnTo>
                    <a:pt x="6" y="2072"/>
                  </a:lnTo>
                  <a:lnTo>
                    <a:pt x="12" y="2078"/>
                  </a:lnTo>
                  <a:lnTo>
                    <a:pt x="16" y="2084"/>
                  </a:lnTo>
                  <a:lnTo>
                    <a:pt x="24" y="2086"/>
                  </a:lnTo>
                  <a:lnTo>
                    <a:pt x="32" y="2090"/>
                  </a:lnTo>
                  <a:lnTo>
                    <a:pt x="40" y="2090"/>
                  </a:lnTo>
                  <a:lnTo>
                    <a:pt x="1400" y="2090"/>
                  </a:lnTo>
                  <a:lnTo>
                    <a:pt x="1408" y="2090"/>
                  </a:lnTo>
                  <a:lnTo>
                    <a:pt x="1414" y="2086"/>
                  </a:lnTo>
                  <a:lnTo>
                    <a:pt x="1422" y="2084"/>
                  </a:lnTo>
                  <a:lnTo>
                    <a:pt x="1428" y="2078"/>
                  </a:lnTo>
                  <a:lnTo>
                    <a:pt x="1432" y="2072"/>
                  </a:lnTo>
                  <a:lnTo>
                    <a:pt x="1436" y="2066"/>
                  </a:lnTo>
                  <a:lnTo>
                    <a:pt x="1438" y="2058"/>
                  </a:lnTo>
                  <a:lnTo>
                    <a:pt x="1440" y="2050"/>
                  </a:lnTo>
                  <a:lnTo>
                    <a:pt x="1440" y="1142"/>
                  </a:lnTo>
                  <a:lnTo>
                    <a:pt x="1440" y="1102"/>
                  </a:lnTo>
                  <a:lnTo>
                    <a:pt x="1438" y="1062"/>
                  </a:lnTo>
                  <a:close/>
                </a:path>
              </a:pathLst>
            </a:custGeom>
            <a:solidFill>
              <a:srgbClr val="CC00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3" name="Freeform 97"/>
            <p:cNvSpPr>
              <a:spLocks/>
            </p:cNvSpPr>
            <p:nvPr/>
          </p:nvSpPr>
          <p:spPr bwMode="auto">
            <a:xfrm>
              <a:off x="2457" y="920"/>
              <a:ext cx="836" cy="230"/>
            </a:xfrm>
            <a:custGeom>
              <a:avLst/>
              <a:gdLst>
                <a:gd name="T0" fmla="*/ 418 w 836"/>
                <a:gd name="T1" fmla="*/ 230 h 230"/>
                <a:gd name="T2" fmla="*/ 482 w 836"/>
                <a:gd name="T3" fmla="*/ 226 h 230"/>
                <a:gd name="T4" fmla="*/ 542 w 836"/>
                <a:gd name="T5" fmla="*/ 216 h 230"/>
                <a:gd name="T6" fmla="*/ 600 w 836"/>
                <a:gd name="T7" fmla="*/ 198 h 230"/>
                <a:gd name="T8" fmla="*/ 656 w 836"/>
                <a:gd name="T9" fmla="*/ 174 h 230"/>
                <a:gd name="T10" fmla="*/ 708 w 836"/>
                <a:gd name="T11" fmla="*/ 144 h 230"/>
                <a:gd name="T12" fmla="*/ 754 w 836"/>
                <a:gd name="T13" fmla="*/ 112 h 230"/>
                <a:gd name="T14" fmla="*/ 798 w 836"/>
                <a:gd name="T15" fmla="*/ 74 h 230"/>
                <a:gd name="T16" fmla="*/ 836 w 836"/>
                <a:gd name="T17" fmla="*/ 32 h 230"/>
                <a:gd name="T18" fmla="*/ 812 w 836"/>
                <a:gd name="T19" fmla="*/ 22 h 230"/>
                <a:gd name="T20" fmla="*/ 768 w 836"/>
                <a:gd name="T21" fmla="*/ 0 h 230"/>
                <a:gd name="T22" fmla="*/ 752 w 836"/>
                <a:gd name="T23" fmla="*/ 4 h 230"/>
                <a:gd name="T24" fmla="*/ 726 w 836"/>
                <a:gd name="T25" fmla="*/ 18 h 230"/>
                <a:gd name="T26" fmla="*/ 698 w 836"/>
                <a:gd name="T27" fmla="*/ 38 h 230"/>
                <a:gd name="T28" fmla="*/ 624 w 836"/>
                <a:gd name="T29" fmla="*/ 78 h 230"/>
                <a:gd name="T30" fmla="*/ 550 w 836"/>
                <a:gd name="T31" fmla="*/ 110 h 230"/>
                <a:gd name="T32" fmla="*/ 496 w 836"/>
                <a:gd name="T33" fmla="*/ 126 h 230"/>
                <a:gd name="T34" fmla="*/ 444 w 836"/>
                <a:gd name="T35" fmla="*/ 136 h 230"/>
                <a:gd name="T36" fmla="*/ 418 w 836"/>
                <a:gd name="T37" fmla="*/ 138 h 230"/>
                <a:gd name="T38" fmla="*/ 364 w 836"/>
                <a:gd name="T39" fmla="*/ 132 h 230"/>
                <a:gd name="T40" fmla="*/ 312 w 836"/>
                <a:gd name="T41" fmla="*/ 120 h 230"/>
                <a:gd name="T42" fmla="*/ 260 w 836"/>
                <a:gd name="T43" fmla="*/ 100 h 230"/>
                <a:gd name="T44" fmla="*/ 170 w 836"/>
                <a:gd name="T45" fmla="*/ 56 h 230"/>
                <a:gd name="T46" fmla="*/ 108 w 836"/>
                <a:gd name="T47" fmla="*/ 18 h 230"/>
                <a:gd name="T48" fmla="*/ 94 w 836"/>
                <a:gd name="T49" fmla="*/ 10 h 230"/>
                <a:gd name="T50" fmla="*/ 72 w 836"/>
                <a:gd name="T51" fmla="*/ 0 h 230"/>
                <a:gd name="T52" fmla="*/ 66 w 836"/>
                <a:gd name="T53" fmla="*/ 0 h 230"/>
                <a:gd name="T54" fmla="*/ 0 w 836"/>
                <a:gd name="T55" fmla="*/ 32 h 230"/>
                <a:gd name="T56" fmla="*/ 18 w 836"/>
                <a:gd name="T57" fmla="*/ 54 h 230"/>
                <a:gd name="T58" fmla="*/ 58 w 836"/>
                <a:gd name="T59" fmla="*/ 92 h 230"/>
                <a:gd name="T60" fmla="*/ 102 w 836"/>
                <a:gd name="T61" fmla="*/ 128 h 230"/>
                <a:gd name="T62" fmla="*/ 152 w 836"/>
                <a:gd name="T63" fmla="*/ 160 h 230"/>
                <a:gd name="T64" fmla="*/ 206 w 836"/>
                <a:gd name="T65" fmla="*/ 186 h 230"/>
                <a:gd name="T66" fmla="*/ 262 w 836"/>
                <a:gd name="T67" fmla="*/ 208 h 230"/>
                <a:gd name="T68" fmla="*/ 322 w 836"/>
                <a:gd name="T69" fmla="*/ 222 h 230"/>
                <a:gd name="T70" fmla="*/ 386 w 836"/>
                <a:gd name="T71" fmla="*/ 230 h 230"/>
                <a:gd name="T72" fmla="*/ 418 w 836"/>
                <a:gd name="T73" fmla="*/ 230 h 23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36" h="230">
                  <a:moveTo>
                    <a:pt x="418" y="230"/>
                  </a:moveTo>
                  <a:lnTo>
                    <a:pt x="418" y="230"/>
                  </a:lnTo>
                  <a:lnTo>
                    <a:pt x="450" y="230"/>
                  </a:lnTo>
                  <a:lnTo>
                    <a:pt x="482" y="226"/>
                  </a:lnTo>
                  <a:lnTo>
                    <a:pt x="512" y="222"/>
                  </a:lnTo>
                  <a:lnTo>
                    <a:pt x="542" y="216"/>
                  </a:lnTo>
                  <a:lnTo>
                    <a:pt x="572" y="208"/>
                  </a:lnTo>
                  <a:lnTo>
                    <a:pt x="600" y="198"/>
                  </a:lnTo>
                  <a:lnTo>
                    <a:pt x="628" y="186"/>
                  </a:lnTo>
                  <a:lnTo>
                    <a:pt x="656" y="174"/>
                  </a:lnTo>
                  <a:lnTo>
                    <a:pt x="682" y="160"/>
                  </a:lnTo>
                  <a:lnTo>
                    <a:pt x="708" y="144"/>
                  </a:lnTo>
                  <a:lnTo>
                    <a:pt x="732" y="128"/>
                  </a:lnTo>
                  <a:lnTo>
                    <a:pt x="754" y="112"/>
                  </a:lnTo>
                  <a:lnTo>
                    <a:pt x="776" y="92"/>
                  </a:lnTo>
                  <a:lnTo>
                    <a:pt x="798" y="74"/>
                  </a:lnTo>
                  <a:lnTo>
                    <a:pt x="818" y="54"/>
                  </a:lnTo>
                  <a:lnTo>
                    <a:pt x="836" y="32"/>
                  </a:lnTo>
                  <a:lnTo>
                    <a:pt x="812" y="22"/>
                  </a:lnTo>
                  <a:lnTo>
                    <a:pt x="768" y="0"/>
                  </a:lnTo>
                  <a:lnTo>
                    <a:pt x="762" y="0"/>
                  </a:lnTo>
                  <a:lnTo>
                    <a:pt x="752" y="4"/>
                  </a:lnTo>
                  <a:lnTo>
                    <a:pt x="740" y="10"/>
                  </a:lnTo>
                  <a:lnTo>
                    <a:pt x="726" y="18"/>
                  </a:lnTo>
                  <a:lnTo>
                    <a:pt x="698" y="38"/>
                  </a:lnTo>
                  <a:lnTo>
                    <a:pt x="664" y="56"/>
                  </a:lnTo>
                  <a:lnTo>
                    <a:pt x="624" y="78"/>
                  </a:lnTo>
                  <a:lnTo>
                    <a:pt x="576" y="100"/>
                  </a:lnTo>
                  <a:lnTo>
                    <a:pt x="550" y="110"/>
                  </a:lnTo>
                  <a:lnTo>
                    <a:pt x="524" y="120"/>
                  </a:lnTo>
                  <a:lnTo>
                    <a:pt x="496" y="126"/>
                  </a:lnTo>
                  <a:lnTo>
                    <a:pt x="470" y="132"/>
                  </a:lnTo>
                  <a:lnTo>
                    <a:pt x="444" y="136"/>
                  </a:lnTo>
                  <a:lnTo>
                    <a:pt x="418" y="138"/>
                  </a:lnTo>
                  <a:lnTo>
                    <a:pt x="392" y="136"/>
                  </a:lnTo>
                  <a:lnTo>
                    <a:pt x="364" y="132"/>
                  </a:lnTo>
                  <a:lnTo>
                    <a:pt x="338" y="126"/>
                  </a:lnTo>
                  <a:lnTo>
                    <a:pt x="312" y="120"/>
                  </a:lnTo>
                  <a:lnTo>
                    <a:pt x="284" y="110"/>
                  </a:lnTo>
                  <a:lnTo>
                    <a:pt x="260" y="100"/>
                  </a:lnTo>
                  <a:lnTo>
                    <a:pt x="212" y="78"/>
                  </a:lnTo>
                  <a:lnTo>
                    <a:pt x="170" y="56"/>
                  </a:lnTo>
                  <a:lnTo>
                    <a:pt x="136" y="38"/>
                  </a:lnTo>
                  <a:lnTo>
                    <a:pt x="108" y="18"/>
                  </a:lnTo>
                  <a:lnTo>
                    <a:pt x="94" y="10"/>
                  </a:lnTo>
                  <a:lnTo>
                    <a:pt x="82" y="4"/>
                  </a:lnTo>
                  <a:lnTo>
                    <a:pt x="72" y="0"/>
                  </a:lnTo>
                  <a:lnTo>
                    <a:pt x="66" y="0"/>
                  </a:lnTo>
                  <a:lnTo>
                    <a:pt x="22" y="22"/>
                  </a:lnTo>
                  <a:lnTo>
                    <a:pt x="0" y="32"/>
                  </a:lnTo>
                  <a:lnTo>
                    <a:pt x="18" y="54"/>
                  </a:lnTo>
                  <a:lnTo>
                    <a:pt x="36" y="74"/>
                  </a:lnTo>
                  <a:lnTo>
                    <a:pt x="58" y="92"/>
                  </a:lnTo>
                  <a:lnTo>
                    <a:pt x="80" y="112"/>
                  </a:lnTo>
                  <a:lnTo>
                    <a:pt x="102" y="128"/>
                  </a:lnTo>
                  <a:lnTo>
                    <a:pt x="126" y="144"/>
                  </a:lnTo>
                  <a:lnTo>
                    <a:pt x="152" y="160"/>
                  </a:lnTo>
                  <a:lnTo>
                    <a:pt x="178" y="174"/>
                  </a:lnTo>
                  <a:lnTo>
                    <a:pt x="206" y="186"/>
                  </a:lnTo>
                  <a:lnTo>
                    <a:pt x="234" y="198"/>
                  </a:lnTo>
                  <a:lnTo>
                    <a:pt x="262" y="208"/>
                  </a:lnTo>
                  <a:lnTo>
                    <a:pt x="292" y="216"/>
                  </a:lnTo>
                  <a:lnTo>
                    <a:pt x="322" y="222"/>
                  </a:lnTo>
                  <a:lnTo>
                    <a:pt x="354" y="226"/>
                  </a:lnTo>
                  <a:lnTo>
                    <a:pt x="386" y="230"/>
                  </a:lnTo>
                  <a:lnTo>
                    <a:pt x="418" y="23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grpSp>
      <p:grpSp>
        <p:nvGrpSpPr>
          <p:cNvPr id="94" name="Group 98"/>
          <p:cNvGrpSpPr>
            <a:grpSpLocks/>
          </p:cNvGrpSpPr>
          <p:nvPr userDrawn="1"/>
        </p:nvGrpSpPr>
        <p:grpSpPr bwMode="auto">
          <a:xfrm>
            <a:off x="3613150" y="4711700"/>
            <a:ext cx="1897063" cy="1925638"/>
            <a:chOff x="1461" y="920"/>
            <a:chExt cx="2838" cy="3256"/>
          </a:xfrm>
        </p:grpSpPr>
        <p:sp>
          <p:nvSpPr>
            <p:cNvPr id="95" name="Freeform 99"/>
            <p:cNvSpPr>
              <a:spLocks/>
            </p:cNvSpPr>
            <p:nvPr/>
          </p:nvSpPr>
          <p:spPr bwMode="auto">
            <a:xfrm>
              <a:off x="3585" y="1090"/>
              <a:ext cx="652" cy="1082"/>
            </a:xfrm>
            <a:custGeom>
              <a:avLst/>
              <a:gdLst>
                <a:gd name="T0" fmla="*/ 0 w 652"/>
                <a:gd name="T1" fmla="*/ 0 h 1082"/>
                <a:gd name="T2" fmla="*/ 0 w 652"/>
                <a:gd name="T3" fmla="*/ 874 h 1082"/>
                <a:gd name="T4" fmla="*/ 0 w 652"/>
                <a:gd name="T5" fmla="*/ 874 h 1082"/>
                <a:gd name="T6" fmla="*/ 2 w 652"/>
                <a:gd name="T7" fmla="*/ 892 h 1082"/>
                <a:gd name="T8" fmla="*/ 8 w 652"/>
                <a:gd name="T9" fmla="*/ 910 h 1082"/>
                <a:gd name="T10" fmla="*/ 16 w 652"/>
                <a:gd name="T11" fmla="*/ 928 h 1082"/>
                <a:gd name="T12" fmla="*/ 28 w 652"/>
                <a:gd name="T13" fmla="*/ 942 h 1082"/>
                <a:gd name="T14" fmla="*/ 164 w 652"/>
                <a:gd name="T15" fmla="*/ 1082 h 1082"/>
                <a:gd name="T16" fmla="*/ 652 w 652"/>
                <a:gd name="T17" fmla="*/ 622 h 1082"/>
                <a:gd name="T18" fmla="*/ 652 w 652"/>
                <a:gd name="T19" fmla="*/ 622 h 1082"/>
                <a:gd name="T20" fmla="*/ 486 w 652"/>
                <a:gd name="T21" fmla="*/ 460 h 1082"/>
                <a:gd name="T22" fmla="*/ 270 w 652"/>
                <a:gd name="T23" fmla="*/ 248 h 1082"/>
                <a:gd name="T24" fmla="*/ 166 w 652"/>
                <a:gd name="T25" fmla="*/ 150 h 1082"/>
                <a:gd name="T26" fmla="*/ 80 w 652"/>
                <a:gd name="T27" fmla="*/ 68 h 1082"/>
                <a:gd name="T28" fmla="*/ 22 w 652"/>
                <a:gd name="T29" fmla="*/ 14 h 1082"/>
                <a:gd name="T30" fmla="*/ 6 w 652"/>
                <a:gd name="T31" fmla="*/ 2 h 1082"/>
                <a:gd name="T32" fmla="*/ 2 w 652"/>
                <a:gd name="T33" fmla="*/ 0 h 1082"/>
                <a:gd name="T34" fmla="*/ 0 w 652"/>
                <a:gd name="T35" fmla="*/ 0 h 1082"/>
                <a:gd name="T36" fmla="*/ 0 w 652"/>
                <a:gd name="T37" fmla="*/ 0 h 10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52" h="1082">
                  <a:moveTo>
                    <a:pt x="0" y="0"/>
                  </a:moveTo>
                  <a:lnTo>
                    <a:pt x="0" y="874"/>
                  </a:lnTo>
                  <a:lnTo>
                    <a:pt x="2" y="892"/>
                  </a:lnTo>
                  <a:lnTo>
                    <a:pt x="8" y="910"/>
                  </a:lnTo>
                  <a:lnTo>
                    <a:pt x="16" y="928"/>
                  </a:lnTo>
                  <a:lnTo>
                    <a:pt x="28" y="942"/>
                  </a:lnTo>
                  <a:lnTo>
                    <a:pt x="164" y="1082"/>
                  </a:lnTo>
                  <a:lnTo>
                    <a:pt x="652" y="622"/>
                  </a:lnTo>
                  <a:lnTo>
                    <a:pt x="486" y="460"/>
                  </a:lnTo>
                  <a:lnTo>
                    <a:pt x="270" y="248"/>
                  </a:lnTo>
                  <a:lnTo>
                    <a:pt x="166" y="150"/>
                  </a:lnTo>
                  <a:lnTo>
                    <a:pt x="80" y="68"/>
                  </a:lnTo>
                  <a:lnTo>
                    <a:pt x="22" y="14"/>
                  </a:lnTo>
                  <a:lnTo>
                    <a:pt x="6" y="2"/>
                  </a:lnTo>
                  <a:lnTo>
                    <a:pt x="2" y="0"/>
                  </a:lnTo>
                  <a:lnTo>
                    <a:pt x="0" y="0"/>
                  </a:lnTo>
                  <a:close/>
                </a:path>
              </a:pathLst>
            </a:custGeom>
            <a:solidFill>
              <a:srgbClr val="FFFF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6" name="Freeform 100"/>
            <p:cNvSpPr>
              <a:spLocks/>
            </p:cNvSpPr>
            <p:nvPr/>
          </p:nvSpPr>
          <p:spPr bwMode="auto">
            <a:xfrm>
              <a:off x="3757" y="1712"/>
              <a:ext cx="542" cy="514"/>
            </a:xfrm>
            <a:custGeom>
              <a:avLst/>
              <a:gdLst>
                <a:gd name="T0" fmla="*/ 488 w 542"/>
                <a:gd name="T1" fmla="*/ 0 h 514"/>
                <a:gd name="T2" fmla="*/ 0 w 542"/>
                <a:gd name="T3" fmla="*/ 460 h 514"/>
                <a:gd name="T4" fmla="*/ 42 w 542"/>
                <a:gd name="T5" fmla="*/ 502 h 514"/>
                <a:gd name="T6" fmla="*/ 42 w 542"/>
                <a:gd name="T7" fmla="*/ 502 h 514"/>
                <a:gd name="T8" fmla="*/ 48 w 542"/>
                <a:gd name="T9" fmla="*/ 508 h 514"/>
                <a:gd name="T10" fmla="*/ 54 w 542"/>
                <a:gd name="T11" fmla="*/ 512 h 514"/>
                <a:gd name="T12" fmla="*/ 62 w 542"/>
                <a:gd name="T13" fmla="*/ 514 h 514"/>
                <a:gd name="T14" fmla="*/ 70 w 542"/>
                <a:gd name="T15" fmla="*/ 514 h 514"/>
                <a:gd name="T16" fmla="*/ 78 w 542"/>
                <a:gd name="T17" fmla="*/ 514 h 514"/>
                <a:gd name="T18" fmla="*/ 84 w 542"/>
                <a:gd name="T19" fmla="*/ 512 h 514"/>
                <a:gd name="T20" fmla="*/ 92 w 542"/>
                <a:gd name="T21" fmla="*/ 508 h 514"/>
                <a:gd name="T22" fmla="*/ 98 w 542"/>
                <a:gd name="T23" fmla="*/ 504 h 514"/>
                <a:gd name="T24" fmla="*/ 530 w 542"/>
                <a:gd name="T25" fmla="*/ 98 h 514"/>
                <a:gd name="T26" fmla="*/ 530 w 542"/>
                <a:gd name="T27" fmla="*/ 98 h 514"/>
                <a:gd name="T28" fmla="*/ 536 w 542"/>
                <a:gd name="T29" fmla="*/ 92 h 514"/>
                <a:gd name="T30" fmla="*/ 540 w 542"/>
                <a:gd name="T31" fmla="*/ 86 h 514"/>
                <a:gd name="T32" fmla="*/ 542 w 542"/>
                <a:gd name="T33" fmla="*/ 78 h 514"/>
                <a:gd name="T34" fmla="*/ 542 w 542"/>
                <a:gd name="T35" fmla="*/ 70 h 514"/>
                <a:gd name="T36" fmla="*/ 542 w 542"/>
                <a:gd name="T37" fmla="*/ 62 h 514"/>
                <a:gd name="T38" fmla="*/ 540 w 542"/>
                <a:gd name="T39" fmla="*/ 56 h 514"/>
                <a:gd name="T40" fmla="*/ 536 w 542"/>
                <a:gd name="T41" fmla="*/ 48 h 514"/>
                <a:gd name="T42" fmla="*/ 532 w 542"/>
                <a:gd name="T43" fmla="*/ 42 h 514"/>
                <a:gd name="T44" fmla="*/ 532 w 542"/>
                <a:gd name="T45" fmla="*/ 42 h 514"/>
                <a:gd name="T46" fmla="*/ 488 w 542"/>
                <a:gd name="T47" fmla="*/ 0 h 514"/>
                <a:gd name="T48" fmla="*/ 488 w 542"/>
                <a:gd name="T49" fmla="*/ 0 h 5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2" h="514">
                  <a:moveTo>
                    <a:pt x="488" y="0"/>
                  </a:moveTo>
                  <a:lnTo>
                    <a:pt x="0" y="460"/>
                  </a:lnTo>
                  <a:lnTo>
                    <a:pt x="42" y="502"/>
                  </a:lnTo>
                  <a:lnTo>
                    <a:pt x="48" y="508"/>
                  </a:lnTo>
                  <a:lnTo>
                    <a:pt x="54" y="512"/>
                  </a:lnTo>
                  <a:lnTo>
                    <a:pt x="62" y="514"/>
                  </a:lnTo>
                  <a:lnTo>
                    <a:pt x="70" y="514"/>
                  </a:lnTo>
                  <a:lnTo>
                    <a:pt x="78" y="514"/>
                  </a:lnTo>
                  <a:lnTo>
                    <a:pt x="84" y="512"/>
                  </a:lnTo>
                  <a:lnTo>
                    <a:pt x="92" y="508"/>
                  </a:lnTo>
                  <a:lnTo>
                    <a:pt x="98" y="504"/>
                  </a:lnTo>
                  <a:lnTo>
                    <a:pt x="530" y="98"/>
                  </a:lnTo>
                  <a:lnTo>
                    <a:pt x="536" y="92"/>
                  </a:lnTo>
                  <a:lnTo>
                    <a:pt x="540" y="86"/>
                  </a:lnTo>
                  <a:lnTo>
                    <a:pt x="542" y="78"/>
                  </a:lnTo>
                  <a:lnTo>
                    <a:pt x="542" y="70"/>
                  </a:lnTo>
                  <a:lnTo>
                    <a:pt x="542" y="62"/>
                  </a:lnTo>
                  <a:lnTo>
                    <a:pt x="540" y="56"/>
                  </a:lnTo>
                  <a:lnTo>
                    <a:pt x="536" y="48"/>
                  </a:lnTo>
                  <a:lnTo>
                    <a:pt x="532" y="42"/>
                  </a:lnTo>
                  <a:lnTo>
                    <a:pt x="488" y="0"/>
                  </a:lnTo>
                  <a:close/>
                </a:path>
              </a:pathLst>
            </a:custGeom>
            <a:solidFill>
              <a:srgbClr val="0099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7" name="Freeform 101"/>
            <p:cNvSpPr>
              <a:spLocks/>
            </p:cNvSpPr>
            <p:nvPr/>
          </p:nvSpPr>
          <p:spPr bwMode="auto">
            <a:xfrm>
              <a:off x="1947"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0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0 w 1854"/>
                <a:gd name="T47" fmla="*/ 826 h 1170"/>
                <a:gd name="T48" fmla="*/ 918 w 1854"/>
                <a:gd name="T49" fmla="*/ 822 h 1170"/>
                <a:gd name="T50" fmla="*/ 930 w 1854"/>
                <a:gd name="T51" fmla="*/ 822 h 1170"/>
                <a:gd name="T52" fmla="*/ 932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0"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4" y="872"/>
                  </a:lnTo>
                  <a:lnTo>
                    <a:pt x="894" y="852"/>
                  </a:lnTo>
                  <a:lnTo>
                    <a:pt x="904" y="836"/>
                  </a:lnTo>
                  <a:lnTo>
                    <a:pt x="910" y="826"/>
                  </a:lnTo>
                  <a:lnTo>
                    <a:pt x="914" y="824"/>
                  </a:lnTo>
                  <a:lnTo>
                    <a:pt x="918" y="822"/>
                  </a:lnTo>
                  <a:lnTo>
                    <a:pt x="930" y="822"/>
                  </a:lnTo>
                  <a:lnTo>
                    <a:pt x="932"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0099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8" name="Freeform 102"/>
            <p:cNvSpPr>
              <a:spLocks/>
            </p:cNvSpPr>
            <p:nvPr/>
          </p:nvSpPr>
          <p:spPr bwMode="auto">
            <a:xfrm>
              <a:off x="1515" y="1090"/>
              <a:ext cx="652" cy="1082"/>
            </a:xfrm>
            <a:custGeom>
              <a:avLst/>
              <a:gdLst>
                <a:gd name="T0" fmla="*/ 652 w 652"/>
                <a:gd name="T1" fmla="*/ 0 h 1082"/>
                <a:gd name="T2" fmla="*/ 652 w 652"/>
                <a:gd name="T3" fmla="*/ 874 h 1082"/>
                <a:gd name="T4" fmla="*/ 652 w 652"/>
                <a:gd name="T5" fmla="*/ 874 h 1082"/>
                <a:gd name="T6" fmla="*/ 650 w 652"/>
                <a:gd name="T7" fmla="*/ 892 h 1082"/>
                <a:gd name="T8" fmla="*/ 644 w 652"/>
                <a:gd name="T9" fmla="*/ 910 h 1082"/>
                <a:gd name="T10" fmla="*/ 636 w 652"/>
                <a:gd name="T11" fmla="*/ 928 h 1082"/>
                <a:gd name="T12" fmla="*/ 624 w 652"/>
                <a:gd name="T13" fmla="*/ 942 h 1082"/>
                <a:gd name="T14" fmla="*/ 488 w 652"/>
                <a:gd name="T15" fmla="*/ 1082 h 1082"/>
                <a:gd name="T16" fmla="*/ 0 w 652"/>
                <a:gd name="T17" fmla="*/ 622 h 1082"/>
                <a:gd name="T18" fmla="*/ 0 w 652"/>
                <a:gd name="T19" fmla="*/ 622 h 1082"/>
                <a:gd name="T20" fmla="*/ 166 w 652"/>
                <a:gd name="T21" fmla="*/ 460 h 1082"/>
                <a:gd name="T22" fmla="*/ 382 w 652"/>
                <a:gd name="T23" fmla="*/ 248 h 1082"/>
                <a:gd name="T24" fmla="*/ 486 w 652"/>
                <a:gd name="T25" fmla="*/ 150 h 1082"/>
                <a:gd name="T26" fmla="*/ 572 w 652"/>
                <a:gd name="T27" fmla="*/ 68 h 1082"/>
                <a:gd name="T28" fmla="*/ 630 w 652"/>
                <a:gd name="T29" fmla="*/ 14 h 1082"/>
                <a:gd name="T30" fmla="*/ 646 w 652"/>
                <a:gd name="T31" fmla="*/ 2 h 1082"/>
                <a:gd name="T32" fmla="*/ 652 w 652"/>
                <a:gd name="T33" fmla="*/ 0 h 1082"/>
                <a:gd name="T34" fmla="*/ 652 w 652"/>
                <a:gd name="T35" fmla="*/ 0 h 1082"/>
                <a:gd name="T36" fmla="*/ 652 w 652"/>
                <a:gd name="T37" fmla="*/ 0 h 10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52" h="1082">
                  <a:moveTo>
                    <a:pt x="652" y="0"/>
                  </a:moveTo>
                  <a:lnTo>
                    <a:pt x="652" y="874"/>
                  </a:lnTo>
                  <a:lnTo>
                    <a:pt x="650" y="892"/>
                  </a:lnTo>
                  <a:lnTo>
                    <a:pt x="644" y="910"/>
                  </a:lnTo>
                  <a:lnTo>
                    <a:pt x="636" y="928"/>
                  </a:lnTo>
                  <a:lnTo>
                    <a:pt x="624" y="942"/>
                  </a:lnTo>
                  <a:lnTo>
                    <a:pt x="488" y="1082"/>
                  </a:lnTo>
                  <a:lnTo>
                    <a:pt x="0" y="622"/>
                  </a:lnTo>
                  <a:lnTo>
                    <a:pt x="166" y="460"/>
                  </a:lnTo>
                  <a:lnTo>
                    <a:pt x="382" y="248"/>
                  </a:lnTo>
                  <a:lnTo>
                    <a:pt x="486" y="150"/>
                  </a:lnTo>
                  <a:lnTo>
                    <a:pt x="572" y="68"/>
                  </a:lnTo>
                  <a:lnTo>
                    <a:pt x="630" y="14"/>
                  </a:lnTo>
                  <a:lnTo>
                    <a:pt x="646" y="2"/>
                  </a:lnTo>
                  <a:lnTo>
                    <a:pt x="652" y="0"/>
                  </a:lnTo>
                  <a:close/>
                </a:path>
              </a:pathLst>
            </a:custGeom>
            <a:solidFill>
              <a:srgbClr val="FFFF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99" name="Freeform 103"/>
            <p:cNvSpPr>
              <a:spLocks/>
            </p:cNvSpPr>
            <p:nvPr/>
          </p:nvSpPr>
          <p:spPr bwMode="auto">
            <a:xfrm>
              <a:off x="1461" y="1712"/>
              <a:ext cx="542" cy="514"/>
            </a:xfrm>
            <a:custGeom>
              <a:avLst/>
              <a:gdLst>
                <a:gd name="T0" fmla="*/ 54 w 542"/>
                <a:gd name="T1" fmla="*/ 0 h 514"/>
                <a:gd name="T2" fmla="*/ 542 w 542"/>
                <a:gd name="T3" fmla="*/ 460 h 514"/>
                <a:gd name="T4" fmla="*/ 500 w 542"/>
                <a:gd name="T5" fmla="*/ 502 h 514"/>
                <a:gd name="T6" fmla="*/ 500 w 542"/>
                <a:gd name="T7" fmla="*/ 502 h 514"/>
                <a:gd name="T8" fmla="*/ 494 w 542"/>
                <a:gd name="T9" fmla="*/ 508 h 514"/>
                <a:gd name="T10" fmla="*/ 488 w 542"/>
                <a:gd name="T11" fmla="*/ 512 h 514"/>
                <a:gd name="T12" fmla="*/ 480 w 542"/>
                <a:gd name="T13" fmla="*/ 514 h 514"/>
                <a:gd name="T14" fmla="*/ 472 w 542"/>
                <a:gd name="T15" fmla="*/ 514 h 514"/>
                <a:gd name="T16" fmla="*/ 464 w 542"/>
                <a:gd name="T17" fmla="*/ 514 h 514"/>
                <a:gd name="T18" fmla="*/ 458 w 542"/>
                <a:gd name="T19" fmla="*/ 512 h 514"/>
                <a:gd name="T20" fmla="*/ 450 w 542"/>
                <a:gd name="T21" fmla="*/ 508 h 514"/>
                <a:gd name="T22" fmla="*/ 444 w 542"/>
                <a:gd name="T23" fmla="*/ 504 h 514"/>
                <a:gd name="T24" fmla="*/ 12 w 542"/>
                <a:gd name="T25" fmla="*/ 98 h 514"/>
                <a:gd name="T26" fmla="*/ 12 w 542"/>
                <a:gd name="T27" fmla="*/ 98 h 514"/>
                <a:gd name="T28" fmla="*/ 6 w 542"/>
                <a:gd name="T29" fmla="*/ 92 h 514"/>
                <a:gd name="T30" fmla="*/ 4 w 542"/>
                <a:gd name="T31" fmla="*/ 86 h 514"/>
                <a:gd name="T32" fmla="*/ 0 w 542"/>
                <a:gd name="T33" fmla="*/ 78 h 514"/>
                <a:gd name="T34" fmla="*/ 0 w 542"/>
                <a:gd name="T35" fmla="*/ 70 h 514"/>
                <a:gd name="T36" fmla="*/ 0 w 542"/>
                <a:gd name="T37" fmla="*/ 62 h 514"/>
                <a:gd name="T38" fmla="*/ 2 w 542"/>
                <a:gd name="T39" fmla="*/ 56 h 514"/>
                <a:gd name="T40" fmla="*/ 6 w 542"/>
                <a:gd name="T41" fmla="*/ 48 h 514"/>
                <a:gd name="T42" fmla="*/ 12 w 542"/>
                <a:gd name="T43" fmla="*/ 42 h 514"/>
                <a:gd name="T44" fmla="*/ 12 w 542"/>
                <a:gd name="T45" fmla="*/ 42 h 514"/>
                <a:gd name="T46" fmla="*/ 54 w 542"/>
                <a:gd name="T47" fmla="*/ 0 h 514"/>
                <a:gd name="T48" fmla="*/ 54 w 542"/>
                <a:gd name="T49" fmla="*/ 0 h 5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2" h="514">
                  <a:moveTo>
                    <a:pt x="54" y="0"/>
                  </a:moveTo>
                  <a:lnTo>
                    <a:pt x="542" y="460"/>
                  </a:lnTo>
                  <a:lnTo>
                    <a:pt x="500" y="502"/>
                  </a:lnTo>
                  <a:lnTo>
                    <a:pt x="494" y="508"/>
                  </a:lnTo>
                  <a:lnTo>
                    <a:pt x="488" y="512"/>
                  </a:lnTo>
                  <a:lnTo>
                    <a:pt x="480" y="514"/>
                  </a:lnTo>
                  <a:lnTo>
                    <a:pt x="472" y="514"/>
                  </a:lnTo>
                  <a:lnTo>
                    <a:pt x="464" y="514"/>
                  </a:lnTo>
                  <a:lnTo>
                    <a:pt x="458" y="512"/>
                  </a:lnTo>
                  <a:lnTo>
                    <a:pt x="450" y="508"/>
                  </a:lnTo>
                  <a:lnTo>
                    <a:pt x="444" y="504"/>
                  </a:lnTo>
                  <a:lnTo>
                    <a:pt x="12" y="98"/>
                  </a:lnTo>
                  <a:lnTo>
                    <a:pt x="6" y="92"/>
                  </a:lnTo>
                  <a:lnTo>
                    <a:pt x="4" y="86"/>
                  </a:lnTo>
                  <a:lnTo>
                    <a:pt x="0" y="78"/>
                  </a:lnTo>
                  <a:lnTo>
                    <a:pt x="0" y="70"/>
                  </a:lnTo>
                  <a:lnTo>
                    <a:pt x="0" y="62"/>
                  </a:lnTo>
                  <a:lnTo>
                    <a:pt x="2" y="56"/>
                  </a:lnTo>
                  <a:lnTo>
                    <a:pt x="6" y="48"/>
                  </a:lnTo>
                  <a:lnTo>
                    <a:pt x="12" y="42"/>
                  </a:lnTo>
                  <a:lnTo>
                    <a:pt x="54" y="0"/>
                  </a:lnTo>
                  <a:close/>
                </a:path>
              </a:pathLst>
            </a:custGeom>
            <a:solidFill>
              <a:srgbClr val="0099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00" name="Freeform 104"/>
            <p:cNvSpPr>
              <a:spLocks/>
            </p:cNvSpPr>
            <p:nvPr/>
          </p:nvSpPr>
          <p:spPr bwMode="auto">
            <a:xfrm>
              <a:off x="2155" y="952"/>
              <a:ext cx="1440" cy="2090"/>
            </a:xfrm>
            <a:custGeom>
              <a:avLst/>
              <a:gdLst>
                <a:gd name="T0" fmla="*/ 1438 w 1440"/>
                <a:gd name="T1" fmla="*/ 188 h 2090"/>
                <a:gd name="T2" fmla="*/ 1440 w 1440"/>
                <a:gd name="T3" fmla="*/ 148 h 2090"/>
                <a:gd name="T4" fmla="*/ 1440 w 1440"/>
                <a:gd name="T5" fmla="*/ 142 h 2090"/>
                <a:gd name="T6" fmla="*/ 1438 w 1440"/>
                <a:gd name="T7" fmla="*/ 140 h 2090"/>
                <a:gd name="T8" fmla="*/ 1418 w 1440"/>
                <a:gd name="T9" fmla="*/ 132 h 2090"/>
                <a:gd name="T10" fmla="*/ 1380 w 1440"/>
                <a:gd name="T11" fmla="*/ 116 h 2090"/>
                <a:gd name="T12" fmla="*/ 1138 w 1440"/>
                <a:gd name="T13" fmla="*/ 0 h 2090"/>
                <a:gd name="T14" fmla="*/ 1100 w 1440"/>
                <a:gd name="T15" fmla="*/ 42 h 2090"/>
                <a:gd name="T16" fmla="*/ 1056 w 1440"/>
                <a:gd name="T17" fmla="*/ 80 h 2090"/>
                <a:gd name="T18" fmla="*/ 1010 w 1440"/>
                <a:gd name="T19" fmla="*/ 112 h 2090"/>
                <a:gd name="T20" fmla="*/ 958 w 1440"/>
                <a:gd name="T21" fmla="*/ 142 h 2090"/>
                <a:gd name="T22" fmla="*/ 902 w 1440"/>
                <a:gd name="T23" fmla="*/ 166 h 2090"/>
                <a:gd name="T24" fmla="*/ 844 w 1440"/>
                <a:gd name="T25" fmla="*/ 184 h 2090"/>
                <a:gd name="T26" fmla="*/ 784 w 1440"/>
                <a:gd name="T27" fmla="*/ 194 h 2090"/>
                <a:gd name="T28" fmla="*/ 720 w 1440"/>
                <a:gd name="T29" fmla="*/ 198 h 2090"/>
                <a:gd name="T30" fmla="*/ 688 w 1440"/>
                <a:gd name="T31" fmla="*/ 198 h 2090"/>
                <a:gd name="T32" fmla="*/ 624 w 1440"/>
                <a:gd name="T33" fmla="*/ 190 h 2090"/>
                <a:gd name="T34" fmla="*/ 564 w 1440"/>
                <a:gd name="T35" fmla="*/ 176 h 2090"/>
                <a:gd name="T36" fmla="*/ 508 w 1440"/>
                <a:gd name="T37" fmla="*/ 154 h 2090"/>
                <a:gd name="T38" fmla="*/ 454 w 1440"/>
                <a:gd name="T39" fmla="*/ 128 h 2090"/>
                <a:gd name="T40" fmla="*/ 404 w 1440"/>
                <a:gd name="T41" fmla="*/ 96 h 2090"/>
                <a:gd name="T42" fmla="*/ 360 w 1440"/>
                <a:gd name="T43" fmla="*/ 60 h 2090"/>
                <a:gd name="T44" fmla="*/ 320 w 1440"/>
                <a:gd name="T45" fmla="*/ 22 h 2090"/>
                <a:gd name="T46" fmla="*/ 58 w 1440"/>
                <a:gd name="T47" fmla="*/ 116 h 2090"/>
                <a:gd name="T48" fmla="*/ 22 w 1440"/>
                <a:gd name="T49" fmla="*/ 132 h 2090"/>
                <a:gd name="T50" fmla="*/ 0 w 1440"/>
                <a:gd name="T51" fmla="*/ 140 h 2090"/>
                <a:gd name="T52" fmla="*/ 0 w 1440"/>
                <a:gd name="T53" fmla="*/ 144 h 2090"/>
                <a:gd name="T54" fmla="*/ 0 w 1440"/>
                <a:gd name="T55" fmla="*/ 1066 h 2090"/>
                <a:gd name="T56" fmla="*/ 0 w 1440"/>
                <a:gd name="T57" fmla="*/ 1146 h 2090"/>
                <a:gd name="T58" fmla="*/ 0 w 1440"/>
                <a:gd name="T59" fmla="*/ 1414 h 2090"/>
                <a:gd name="T60" fmla="*/ 0 w 1440"/>
                <a:gd name="T61" fmla="*/ 2050 h 2090"/>
                <a:gd name="T62" fmla="*/ 0 w 1440"/>
                <a:gd name="T63" fmla="*/ 2058 h 2090"/>
                <a:gd name="T64" fmla="*/ 6 w 1440"/>
                <a:gd name="T65" fmla="*/ 2072 h 2090"/>
                <a:gd name="T66" fmla="*/ 16 w 1440"/>
                <a:gd name="T67" fmla="*/ 2084 h 2090"/>
                <a:gd name="T68" fmla="*/ 32 w 1440"/>
                <a:gd name="T69" fmla="*/ 2090 h 2090"/>
                <a:gd name="T70" fmla="*/ 1400 w 1440"/>
                <a:gd name="T71" fmla="*/ 2090 h 2090"/>
                <a:gd name="T72" fmla="*/ 1408 w 1440"/>
                <a:gd name="T73" fmla="*/ 2090 h 2090"/>
                <a:gd name="T74" fmla="*/ 1422 w 1440"/>
                <a:gd name="T75" fmla="*/ 2084 h 2090"/>
                <a:gd name="T76" fmla="*/ 1432 w 1440"/>
                <a:gd name="T77" fmla="*/ 2072 h 2090"/>
                <a:gd name="T78" fmla="*/ 1438 w 1440"/>
                <a:gd name="T79" fmla="*/ 2058 h 2090"/>
                <a:gd name="T80" fmla="*/ 1440 w 1440"/>
                <a:gd name="T81" fmla="*/ 1142 h 2090"/>
                <a:gd name="T82" fmla="*/ 1440 w 1440"/>
                <a:gd name="T83" fmla="*/ 1102 h 2090"/>
                <a:gd name="T84" fmla="*/ 1438 w 1440"/>
                <a:gd name="T85" fmla="*/ 1062 h 20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40" h="2090">
                  <a:moveTo>
                    <a:pt x="1438" y="1062"/>
                  </a:moveTo>
                  <a:lnTo>
                    <a:pt x="1438" y="188"/>
                  </a:lnTo>
                  <a:lnTo>
                    <a:pt x="1440" y="148"/>
                  </a:lnTo>
                  <a:lnTo>
                    <a:pt x="1440" y="142"/>
                  </a:lnTo>
                  <a:lnTo>
                    <a:pt x="1438" y="140"/>
                  </a:lnTo>
                  <a:lnTo>
                    <a:pt x="1432" y="138"/>
                  </a:lnTo>
                  <a:lnTo>
                    <a:pt x="1418" y="132"/>
                  </a:lnTo>
                  <a:lnTo>
                    <a:pt x="1398" y="124"/>
                  </a:lnTo>
                  <a:lnTo>
                    <a:pt x="1380" y="116"/>
                  </a:lnTo>
                  <a:lnTo>
                    <a:pt x="1138" y="0"/>
                  </a:lnTo>
                  <a:lnTo>
                    <a:pt x="1120" y="22"/>
                  </a:lnTo>
                  <a:lnTo>
                    <a:pt x="1100" y="42"/>
                  </a:lnTo>
                  <a:lnTo>
                    <a:pt x="1078" y="60"/>
                  </a:lnTo>
                  <a:lnTo>
                    <a:pt x="1056" y="80"/>
                  </a:lnTo>
                  <a:lnTo>
                    <a:pt x="1034" y="96"/>
                  </a:lnTo>
                  <a:lnTo>
                    <a:pt x="1010" y="112"/>
                  </a:lnTo>
                  <a:lnTo>
                    <a:pt x="984" y="128"/>
                  </a:lnTo>
                  <a:lnTo>
                    <a:pt x="958" y="142"/>
                  </a:lnTo>
                  <a:lnTo>
                    <a:pt x="930" y="154"/>
                  </a:lnTo>
                  <a:lnTo>
                    <a:pt x="902" y="166"/>
                  </a:lnTo>
                  <a:lnTo>
                    <a:pt x="874" y="176"/>
                  </a:lnTo>
                  <a:lnTo>
                    <a:pt x="844" y="184"/>
                  </a:lnTo>
                  <a:lnTo>
                    <a:pt x="814" y="190"/>
                  </a:lnTo>
                  <a:lnTo>
                    <a:pt x="784" y="194"/>
                  </a:lnTo>
                  <a:lnTo>
                    <a:pt x="752" y="198"/>
                  </a:lnTo>
                  <a:lnTo>
                    <a:pt x="720" y="198"/>
                  </a:lnTo>
                  <a:lnTo>
                    <a:pt x="688" y="198"/>
                  </a:lnTo>
                  <a:lnTo>
                    <a:pt x="656" y="194"/>
                  </a:lnTo>
                  <a:lnTo>
                    <a:pt x="624" y="190"/>
                  </a:lnTo>
                  <a:lnTo>
                    <a:pt x="594" y="184"/>
                  </a:lnTo>
                  <a:lnTo>
                    <a:pt x="564" y="176"/>
                  </a:lnTo>
                  <a:lnTo>
                    <a:pt x="536" y="166"/>
                  </a:lnTo>
                  <a:lnTo>
                    <a:pt x="508" y="154"/>
                  </a:lnTo>
                  <a:lnTo>
                    <a:pt x="480" y="142"/>
                  </a:lnTo>
                  <a:lnTo>
                    <a:pt x="454" y="128"/>
                  </a:lnTo>
                  <a:lnTo>
                    <a:pt x="428" y="112"/>
                  </a:lnTo>
                  <a:lnTo>
                    <a:pt x="404" y="96"/>
                  </a:lnTo>
                  <a:lnTo>
                    <a:pt x="382" y="80"/>
                  </a:lnTo>
                  <a:lnTo>
                    <a:pt x="360" y="60"/>
                  </a:lnTo>
                  <a:lnTo>
                    <a:pt x="338" y="42"/>
                  </a:lnTo>
                  <a:lnTo>
                    <a:pt x="320" y="22"/>
                  </a:lnTo>
                  <a:lnTo>
                    <a:pt x="302" y="0"/>
                  </a:lnTo>
                  <a:lnTo>
                    <a:pt x="58" y="116"/>
                  </a:lnTo>
                  <a:lnTo>
                    <a:pt x="22" y="132"/>
                  </a:lnTo>
                  <a:lnTo>
                    <a:pt x="6" y="138"/>
                  </a:lnTo>
                  <a:lnTo>
                    <a:pt x="0" y="140"/>
                  </a:lnTo>
                  <a:lnTo>
                    <a:pt x="0" y="144"/>
                  </a:lnTo>
                  <a:lnTo>
                    <a:pt x="0" y="192"/>
                  </a:lnTo>
                  <a:lnTo>
                    <a:pt x="0" y="1066"/>
                  </a:lnTo>
                  <a:lnTo>
                    <a:pt x="0" y="1146"/>
                  </a:lnTo>
                  <a:lnTo>
                    <a:pt x="0" y="1414"/>
                  </a:lnTo>
                  <a:lnTo>
                    <a:pt x="0" y="1494"/>
                  </a:lnTo>
                  <a:lnTo>
                    <a:pt x="0" y="2050"/>
                  </a:lnTo>
                  <a:lnTo>
                    <a:pt x="0" y="2058"/>
                  </a:lnTo>
                  <a:lnTo>
                    <a:pt x="2" y="2066"/>
                  </a:lnTo>
                  <a:lnTo>
                    <a:pt x="6" y="2072"/>
                  </a:lnTo>
                  <a:lnTo>
                    <a:pt x="12" y="2078"/>
                  </a:lnTo>
                  <a:lnTo>
                    <a:pt x="16" y="2084"/>
                  </a:lnTo>
                  <a:lnTo>
                    <a:pt x="24" y="2086"/>
                  </a:lnTo>
                  <a:lnTo>
                    <a:pt x="32" y="2090"/>
                  </a:lnTo>
                  <a:lnTo>
                    <a:pt x="40" y="2090"/>
                  </a:lnTo>
                  <a:lnTo>
                    <a:pt x="1400" y="2090"/>
                  </a:lnTo>
                  <a:lnTo>
                    <a:pt x="1408" y="2090"/>
                  </a:lnTo>
                  <a:lnTo>
                    <a:pt x="1414" y="2086"/>
                  </a:lnTo>
                  <a:lnTo>
                    <a:pt x="1422" y="2084"/>
                  </a:lnTo>
                  <a:lnTo>
                    <a:pt x="1428" y="2078"/>
                  </a:lnTo>
                  <a:lnTo>
                    <a:pt x="1432" y="2072"/>
                  </a:lnTo>
                  <a:lnTo>
                    <a:pt x="1436" y="2066"/>
                  </a:lnTo>
                  <a:lnTo>
                    <a:pt x="1438" y="2058"/>
                  </a:lnTo>
                  <a:lnTo>
                    <a:pt x="1440" y="2050"/>
                  </a:lnTo>
                  <a:lnTo>
                    <a:pt x="1440" y="1142"/>
                  </a:lnTo>
                  <a:lnTo>
                    <a:pt x="1440" y="1102"/>
                  </a:lnTo>
                  <a:lnTo>
                    <a:pt x="1438" y="1062"/>
                  </a:lnTo>
                  <a:close/>
                </a:path>
              </a:pathLst>
            </a:custGeom>
            <a:solidFill>
              <a:srgbClr val="FFFF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01" name="Freeform 105"/>
            <p:cNvSpPr>
              <a:spLocks/>
            </p:cNvSpPr>
            <p:nvPr/>
          </p:nvSpPr>
          <p:spPr bwMode="auto">
            <a:xfrm>
              <a:off x="2457" y="920"/>
              <a:ext cx="836" cy="230"/>
            </a:xfrm>
            <a:custGeom>
              <a:avLst/>
              <a:gdLst>
                <a:gd name="T0" fmla="*/ 418 w 836"/>
                <a:gd name="T1" fmla="*/ 230 h 230"/>
                <a:gd name="T2" fmla="*/ 482 w 836"/>
                <a:gd name="T3" fmla="*/ 226 h 230"/>
                <a:gd name="T4" fmla="*/ 542 w 836"/>
                <a:gd name="T5" fmla="*/ 216 h 230"/>
                <a:gd name="T6" fmla="*/ 600 w 836"/>
                <a:gd name="T7" fmla="*/ 198 h 230"/>
                <a:gd name="T8" fmla="*/ 656 w 836"/>
                <a:gd name="T9" fmla="*/ 174 h 230"/>
                <a:gd name="T10" fmla="*/ 708 w 836"/>
                <a:gd name="T11" fmla="*/ 144 h 230"/>
                <a:gd name="T12" fmla="*/ 754 w 836"/>
                <a:gd name="T13" fmla="*/ 112 h 230"/>
                <a:gd name="T14" fmla="*/ 798 w 836"/>
                <a:gd name="T15" fmla="*/ 74 h 230"/>
                <a:gd name="T16" fmla="*/ 836 w 836"/>
                <a:gd name="T17" fmla="*/ 32 h 230"/>
                <a:gd name="T18" fmla="*/ 812 w 836"/>
                <a:gd name="T19" fmla="*/ 22 h 230"/>
                <a:gd name="T20" fmla="*/ 768 w 836"/>
                <a:gd name="T21" fmla="*/ 0 h 230"/>
                <a:gd name="T22" fmla="*/ 752 w 836"/>
                <a:gd name="T23" fmla="*/ 4 h 230"/>
                <a:gd name="T24" fmla="*/ 726 w 836"/>
                <a:gd name="T25" fmla="*/ 18 h 230"/>
                <a:gd name="T26" fmla="*/ 698 w 836"/>
                <a:gd name="T27" fmla="*/ 38 h 230"/>
                <a:gd name="T28" fmla="*/ 624 w 836"/>
                <a:gd name="T29" fmla="*/ 78 h 230"/>
                <a:gd name="T30" fmla="*/ 550 w 836"/>
                <a:gd name="T31" fmla="*/ 110 h 230"/>
                <a:gd name="T32" fmla="*/ 496 w 836"/>
                <a:gd name="T33" fmla="*/ 126 h 230"/>
                <a:gd name="T34" fmla="*/ 444 w 836"/>
                <a:gd name="T35" fmla="*/ 136 h 230"/>
                <a:gd name="T36" fmla="*/ 418 w 836"/>
                <a:gd name="T37" fmla="*/ 138 h 230"/>
                <a:gd name="T38" fmla="*/ 364 w 836"/>
                <a:gd name="T39" fmla="*/ 132 h 230"/>
                <a:gd name="T40" fmla="*/ 312 w 836"/>
                <a:gd name="T41" fmla="*/ 120 h 230"/>
                <a:gd name="T42" fmla="*/ 260 w 836"/>
                <a:gd name="T43" fmla="*/ 100 h 230"/>
                <a:gd name="T44" fmla="*/ 170 w 836"/>
                <a:gd name="T45" fmla="*/ 56 h 230"/>
                <a:gd name="T46" fmla="*/ 108 w 836"/>
                <a:gd name="T47" fmla="*/ 18 h 230"/>
                <a:gd name="T48" fmla="*/ 94 w 836"/>
                <a:gd name="T49" fmla="*/ 10 h 230"/>
                <a:gd name="T50" fmla="*/ 72 w 836"/>
                <a:gd name="T51" fmla="*/ 0 h 230"/>
                <a:gd name="T52" fmla="*/ 66 w 836"/>
                <a:gd name="T53" fmla="*/ 0 h 230"/>
                <a:gd name="T54" fmla="*/ 0 w 836"/>
                <a:gd name="T55" fmla="*/ 32 h 230"/>
                <a:gd name="T56" fmla="*/ 18 w 836"/>
                <a:gd name="T57" fmla="*/ 54 h 230"/>
                <a:gd name="T58" fmla="*/ 58 w 836"/>
                <a:gd name="T59" fmla="*/ 92 h 230"/>
                <a:gd name="T60" fmla="*/ 102 w 836"/>
                <a:gd name="T61" fmla="*/ 128 h 230"/>
                <a:gd name="T62" fmla="*/ 152 w 836"/>
                <a:gd name="T63" fmla="*/ 160 h 230"/>
                <a:gd name="T64" fmla="*/ 206 w 836"/>
                <a:gd name="T65" fmla="*/ 186 h 230"/>
                <a:gd name="T66" fmla="*/ 262 w 836"/>
                <a:gd name="T67" fmla="*/ 208 h 230"/>
                <a:gd name="T68" fmla="*/ 322 w 836"/>
                <a:gd name="T69" fmla="*/ 222 h 230"/>
                <a:gd name="T70" fmla="*/ 386 w 836"/>
                <a:gd name="T71" fmla="*/ 230 h 230"/>
                <a:gd name="T72" fmla="*/ 418 w 836"/>
                <a:gd name="T73" fmla="*/ 230 h 23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36" h="230">
                  <a:moveTo>
                    <a:pt x="418" y="230"/>
                  </a:moveTo>
                  <a:lnTo>
                    <a:pt x="418" y="230"/>
                  </a:lnTo>
                  <a:lnTo>
                    <a:pt x="450" y="230"/>
                  </a:lnTo>
                  <a:lnTo>
                    <a:pt x="482" y="226"/>
                  </a:lnTo>
                  <a:lnTo>
                    <a:pt x="512" y="222"/>
                  </a:lnTo>
                  <a:lnTo>
                    <a:pt x="542" y="216"/>
                  </a:lnTo>
                  <a:lnTo>
                    <a:pt x="572" y="208"/>
                  </a:lnTo>
                  <a:lnTo>
                    <a:pt x="600" y="198"/>
                  </a:lnTo>
                  <a:lnTo>
                    <a:pt x="628" y="186"/>
                  </a:lnTo>
                  <a:lnTo>
                    <a:pt x="656" y="174"/>
                  </a:lnTo>
                  <a:lnTo>
                    <a:pt x="682" y="160"/>
                  </a:lnTo>
                  <a:lnTo>
                    <a:pt x="708" y="144"/>
                  </a:lnTo>
                  <a:lnTo>
                    <a:pt x="732" y="128"/>
                  </a:lnTo>
                  <a:lnTo>
                    <a:pt x="754" y="112"/>
                  </a:lnTo>
                  <a:lnTo>
                    <a:pt x="776" y="92"/>
                  </a:lnTo>
                  <a:lnTo>
                    <a:pt x="798" y="74"/>
                  </a:lnTo>
                  <a:lnTo>
                    <a:pt x="818" y="54"/>
                  </a:lnTo>
                  <a:lnTo>
                    <a:pt x="836" y="32"/>
                  </a:lnTo>
                  <a:lnTo>
                    <a:pt x="812" y="22"/>
                  </a:lnTo>
                  <a:lnTo>
                    <a:pt x="768" y="0"/>
                  </a:lnTo>
                  <a:lnTo>
                    <a:pt x="762" y="0"/>
                  </a:lnTo>
                  <a:lnTo>
                    <a:pt x="752" y="4"/>
                  </a:lnTo>
                  <a:lnTo>
                    <a:pt x="740" y="10"/>
                  </a:lnTo>
                  <a:lnTo>
                    <a:pt x="726" y="18"/>
                  </a:lnTo>
                  <a:lnTo>
                    <a:pt x="698" y="38"/>
                  </a:lnTo>
                  <a:lnTo>
                    <a:pt x="664" y="56"/>
                  </a:lnTo>
                  <a:lnTo>
                    <a:pt x="624" y="78"/>
                  </a:lnTo>
                  <a:lnTo>
                    <a:pt x="576" y="100"/>
                  </a:lnTo>
                  <a:lnTo>
                    <a:pt x="550" y="110"/>
                  </a:lnTo>
                  <a:lnTo>
                    <a:pt x="524" y="120"/>
                  </a:lnTo>
                  <a:lnTo>
                    <a:pt x="496" y="126"/>
                  </a:lnTo>
                  <a:lnTo>
                    <a:pt x="470" y="132"/>
                  </a:lnTo>
                  <a:lnTo>
                    <a:pt x="444" y="136"/>
                  </a:lnTo>
                  <a:lnTo>
                    <a:pt x="418" y="138"/>
                  </a:lnTo>
                  <a:lnTo>
                    <a:pt x="392" y="136"/>
                  </a:lnTo>
                  <a:lnTo>
                    <a:pt x="364" y="132"/>
                  </a:lnTo>
                  <a:lnTo>
                    <a:pt x="338" y="126"/>
                  </a:lnTo>
                  <a:lnTo>
                    <a:pt x="312" y="120"/>
                  </a:lnTo>
                  <a:lnTo>
                    <a:pt x="284" y="110"/>
                  </a:lnTo>
                  <a:lnTo>
                    <a:pt x="260" y="100"/>
                  </a:lnTo>
                  <a:lnTo>
                    <a:pt x="212" y="78"/>
                  </a:lnTo>
                  <a:lnTo>
                    <a:pt x="170" y="56"/>
                  </a:lnTo>
                  <a:lnTo>
                    <a:pt x="136" y="38"/>
                  </a:lnTo>
                  <a:lnTo>
                    <a:pt x="108" y="18"/>
                  </a:lnTo>
                  <a:lnTo>
                    <a:pt x="94" y="10"/>
                  </a:lnTo>
                  <a:lnTo>
                    <a:pt x="82" y="4"/>
                  </a:lnTo>
                  <a:lnTo>
                    <a:pt x="72" y="0"/>
                  </a:lnTo>
                  <a:lnTo>
                    <a:pt x="66" y="0"/>
                  </a:lnTo>
                  <a:lnTo>
                    <a:pt x="22" y="22"/>
                  </a:lnTo>
                  <a:lnTo>
                    <a:pt x="0" y="32"/>
                  </a:lnTo>
                  <a:lnTo>
                    <a:pt x="18" y="54"/>
                  </a:lnTo>
                  <a:lnTo>
                    <a:pt x="36" y="74"/>
                  </a:lnTo>
                  <a:lnTo>
                    <a:pt x="58" y="92"/>
                  </a:lnTo>
                  <a:lnTo>
                    <a:pt x="80" y="112"/>
                  </a:lnTo>
                  <a:lnTo>
                    <a:pt x="102" y="128"/>
                  </a:lnTo>
                  <a:lnTo>
                    <a:pt x="126" y="144"/>
                  </a:lnTo>
                  <a:lnTo>
                    <a:pt x="152" y="160"/>
                  </a:lnTo>
                  <a:lnTo>
                    <a:pt x="178" y="174"/>
                  </a:lnTo>
                  <a:lnTo>
                    <a:pt x="206" y="186"/>
                  </a:lnTo>
                  <a:lnTo>
                    <a:pt x="234" y="198"/>
                  </a:lnTo>
                  <a:lnTo>
                    <a:pt x="262" y="208"/>
                  </a:lnTo>
                  <a:lnTo>
                    <a:pt x="292" y="216"/>
                  </a:lnTo>
                  <a:lnTo>
                    <a:pt x="322" y="222"/>
                  </a:lnTo>
                  <a:lnTo>
                    <a:pt x="354" y="226"/>
                  </a:lnTo>
                  <a:lnTo>
                    <a:pt x="386" y="230"/>
                  </a:lnTo>
                  <a:lnTo>
                    <a:pt x="418" y="230"/>
                  </a:lnTo>
                  <a:close/>
                </a:path>
              </a:pathLst>
            </a:custGeom>
            <a:solidFill>
              <a:srgbClr val="0099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grpSp>
      <p:sp>
        <p:nvSpPr>
          <p:cNvPr id="33794" name="Rectangle 2"/>
          <p:cNvSpPr>
            <a:spLocks noGrp="1" noChangeArrowheads="1"/>
          </p:cNvSpPr>
          <p:nvPr>
            <p:ph type="ctrTitle"/>
          </p:nvPr>
        </p:nvSpPr>
        <p:spPr>
          <a:xfrm>
            <a:off x="2616200" y="2624138"/>
            <a:ext cx="4419600" cy="1208087"/>
          </a:xfrm>
        </p:spPr>
        <p:txBody>
          <a:bodyPr/>
          <a:lstStyle>
            <a:lvl1pPr>
              <a:defRPr sz="3600"/>
            </a:lvl1pPr>
          </a:lstStyle>
          <a:p>
            <a:pPr lvl="0"/>
            <a:r>
              <a:rPr lang="en-GB" altLang="en-US" noProof="0" smtClean="0"/>
              <a:t>Click to edit Master title style</a:t>
            </a:r>
          </a:p>
        </p:txBody>
      </p:sp>
      <p:sp>
        <p:nvSpPr>
          <p:cNvPr id="33795" name="Rectangle 3"/>
          <p:cNvSpPr>
            <a:spLocks noGrp="1" noChangeArrowheads="1"/>
          </p:cNvSpPr>
          <p:nvPr>
            <p:ph type="subTitle" idx="1"/>
          </p:nvPr>
        </p:nvSpPr>
        <p:spPr>
          <a:xfrm>
            <a:off x="2314575" y="3886200"/>
            <a:ext cx="4673600" cy="1752600"/>
          </a:xfrm>
        </p:spPr>
        <p:txBody>
          <a:bodyPr/>
          <a:lstStyle>
            <a:lvl1pPr marL="0" indent="0" algn="ctr">
              <a:buFontTx/>
              <a:buNone/>
              <a:defRPr/>
            </a:lvl1pPr>
          </a:lstStyle>
          <a:p>
            <a:pPr lvl="0"/>
            <a:r>
              <a:rPr lang="en-GB" altLang="en-US" noProof="0" smtClean="0"/>
              <a:t>Click to edit Master subtitle style</a:t>
            </a:r>
          </a:p>
        </p:txBody>
      </p:sp>
      <p:sp>
        <p:nvSpPr>
          <p:cNvPr id="102"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103"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104" name="Rectangle 6"/>
          <p:cNvSpPr>
            <a:spLocks noGrp="1" noChangeArrowheads="1"/>
          </p:cNvSpPr>
          <p:nvPr>
            <p:ph type="sldNum" sz="quarter" idx="12"/>
          </p:nvPr>
        </p:nvSpPr>
        <p:spPr/>
        <p:txBody>
          <a:bodyPr/>
          <a:lstStyle>
            <a:lvl1pPr>
              <a:defRPr smtClean="0"/>
            </a:lvl1pPr>
          </a:lstStyle>
          <a:p>
            <a:pPr>
              <a:defRPr/>
            </a:pPr>
            <a:fld id="{699025BE-9248-4B67-80B2-A23DBD2592CE}" type="slidenum">
              <a:rPr lang="en-GB" altLang="en-US"/>
              <a:pPr>
                <a:defRPr/>
              </a:pPr>
              <a:t>‹#›</a:t>
            </a:fld>
            <a:endParaRPr lang="en-GB" altLang="en-US"/>
          </a:p>
        </p:txBody>
      </p:sp>
    </p:spTree>
    <p:extLst>
      <p:ext uri="{BB962C8B-B14F-4D97-AF65-F5344CB8AC3E}">
        <p14:creationId xmlns:p14="http://schemas.microsoft.com/office/powerpoint/2010/main" val="1424279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F151DF3D-A27A-415B-B0A9-236F5AE89933}" type="slidenum">
              <a:rPr lang="en-GB" altLang="en-US"/>
              <a:pPr>
                <a:defRPr/>
              </a:pPr>
              <a:t>‹#›</a:t>
            </a:fld>
            <a:endParaRPr lang="en-GB" altLang="en-US"/>
          </a:p>
        </p:txBody>
      </p:sp>
    </p:spTree>
    <p:extLst>
      <p:ext uri="{BB962C8B-B14F-4D97-AF65-F5344CB8AC3E}">
        <p14:creationId xmlns:p14="http://schemas.microsoft.com/office/powerpoint/2010/main" val="555565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76875" y="274638"/>
            <a:ext cx="1671638"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48672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3C35CEEE-9394-4C51-A73B-48FCE7D9F8DE}" type="slidenum">
              <a:rPr lang="en-GB" altLang="en-US"/>
              <a:pPr>
                <a:defRPr/>
              </a:pPr>
              <a:t>‹#›</a:t>
            </a:fld>
            <a:endParaRPr lang="en-GB" altLang="en-US"/>
          </a:p>
        </p:txBody>
      </p:sp>
    </p:spTree>
    <p:extLst>
      <p:ext uri="{BB962C8B-B14F-4D97-AF65-F5344CB8AC3E}">
        <p14:creationId xmlns:p14="http://schemas.microsoft.com/office/powerpoint/2010/main" val="632361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62738"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6691313"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5ABC148-1F50-4AD9-B039-644D85D6D7AB}" type="slidenum">
              <a:rPr lang="en-GB" altLang="en-US"/>
              <a:pPr>
                <a:defRPr/>
              </a:pPr>
              <a:t>‹#›</a:t>
            </a:fld>
            <a:endParaRPr lang="en-GB" altLang="en-US"/>
          </a:p>
        </p:txBody>
      </p:sp>
    </p:spTree>
    <p:extLst>
      <p:ext uri="{BB962C8B-B14F-4D97-AF65-F5344CB8AC3E}">
        <p14:creationId xmlns:p14="http://schemas.microsoft.com/office/powerpoint/2010/main" val="2461967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662738"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26866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78263" y="1600200"/>
            <a:ext cx="32702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B94DA144-98F2-4903-9AF2-42BD91B9C30C}" type="slidenum">
              <a:rPr lang="en-GB" altLang="en-US"/>
              <a:pPr>
                <a:defRPr/>
              </a:pPr>
              <a:t>‹#›</a:t>
            </a:fld>
            <a:endParaRPr lang="en-GB" altLang="en-US"/>
          </a:p>
        </p:txBody>
      </p:sp>
    </p:spTree>
    <p:extLst>
      <p:ext uri="{BB962C8B-B14F-4D97-AF65-F5344CB8AC3E}">
        <p14:creationId xmlns:p14="http://schemas.microsoft.com/office/powerpoint/2010/main" val="433536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A3BD3A8-21EB-40FC-A5D4-FEBF51528FB1}" type="slidenum">
              <a:rPr lang="en-GB" altLang="en-US"/>
              <a:pPr>
                <a:defRPr/>
              </a:pPr>
              <a:t>‹#›</a:t>
            </a:fld>
            <a:endParaRPr lang="en-GB" altLang="en-US"/>
          </a:p>
        </p:txBody>
      </p:sp>
    </p:spTree>
    <p:extLst>
      <p:ext uri="{BB962C8B-B14F-4D97-AF65-F5344CB8AC3E}">
        <p14:creationId xmlns:p14="http://schemas.microsoft.com/office/powerpoint/2010/main" val="3914562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5CB0FE-B90D-4481-8FF0-266A1A729A41}" type="slidenum">
              <a:rPr lang="en-GB" altLang="en-US"/>
              <a:pPr>
                <a:defRPr/>
              </a:pPr>
              <a:t>‹#›</a:t>
            </a:fld>
            <a:endParaRPr lang="en-GB" altLang="en-US"/>
          </a:p>
        </p:txBody>
      </p:sp>
    </p:spTree>
    <p:extLst>
      <p:ext uri="{BB962C8B-B14F-4D97-AF65-F5344CB8AC3E}">
        <p14:creationId xmlns:p14="http://schemas.microsoft.com/office/powerpoint/2010/main" val="2600180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CFA0CFF-1737-4EC9-8936-4BD3DAAE8D63}" type="slidenum">
              <a:rPr lang="en-GB" altLang="en-US"/>
              <a:pPr>
                <a:defRPr/>
              </a:pPr>
              <a:t>‹#›</a:t>
            </a:fld>
            <a:endParaRPr lang="en-GB" altLang="en-US"/>
          </a:p>
        </p:txBody>
      </p:sp>
    </p:spTree>
    <p:extLst>
      <p:ext uri="{BB962C8B-B14F-4D97-AF65-F5344CB8AC3E}">
        <p14:creationId xmlns:p14="http://schemas.microsoft.com/office/powerpoint/2010/main" val="1037653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7E2EB168-EF34-490A-A3E1-E09F87AD0055}" type="slidenum">
              <a:rPr lang="en-GB" altLang="en-US"/>
              <a:pPr>
                <a:defRPr/>
              </a:pPr>
              <a:t>‹#›</a:t>
            </a:fld>
            <a:endParaRPr lang="en-GB" altLang="en-US"/>
          </a:p>
        </p:txBody>
      </p:sp>
    </p:spTree>
    <p:extLst>
      <p:ext uri="{BB962C8B-B14F-4D97-AF65-F5344CB8AC3E}">
        <p14:creationId xmlns:p14="http://schemas.microsoft.com/office/powerpoint/2010/main" val="1616090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CB4426AA-607F-4D1D-B46A-DC2EE4B58C64}" type="slidenum">
              <a:rPr lang="en-GB" altLang="en-US"/>
              <a:pPr>
                <a:defRPr/>
              </a:pPr>
              <a:t>‹#›</a:t>
            </a:fld>
            <a:endParaRPr lang="en-GB" altLang="en-US"/>
          </a:p>
        </p:txBody>
      </p:sp>
    </p:spTree>
    <p:extLst>
      <p:ext uri="{BB962C8B-B14F-4D97-AF65-F5344CB8AC3E}">
        <p14:creationId xmlns:p14="http://schemas.microsoft.com/office/powerpoint/2010/main" val="779823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93211E88-8F6F-4991-86FF-2062CEB936D8}" type="slidenum">
              <a:rPr lang="en-GB" altLang="en-US"/>
              <a:pPr>
                <a:defRPr/>
              </a:pPr>
              <a:t>‹#›</a:t>
            </a:fld>
            <a:endParaRPr lang="en-GB" altLang="en-US"/>
          </a:p>
        </p:txBody>
      </p:sp>
    </p:spTree>
    <p:extLst>
      <p:ext uri="{BB962C8B-B14F-4D97-AF65-F5344CB8AC3E}">
        <p14:creationId xmlns:p14="http://schemas.microsoft.com/office/powerpoint/2010/main" val="1418364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1B122F65-51B7-4AB1-92C2-7544177DF42E}" type="slidenum">
              <a:rPr lang="en-GB" altLang="en-US"/>
              <a:pPr>
                <a:defRPr/>
              </a:pPr>
              <a:t>‹#›</a:t>
            </a:fld>
            <a:endParaRPr lang="en-GB" altLang="en-US"/>
          </a:p>
        </p:txBody>
      </p:sp>
    </p:spTree>
    <p:extLst>
      <p:ext uri="{BB962C8B-B14F-4D97-AF65-F5344CB8AC3E}">
        <p14:creationId xmlns:p14="http://schemas.microsoft.com/office/powerpoint/2010/main" val="427470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B89B96CF-101E-4AEF-AE08-30BE2E6F9CA5}" type="slidenum">
              <a:rPr lang="en-GB" altLang="en-US"/>
              <a:pPr>
                <a:defRPr/>
              </a:pPr>
              <a:t>‹#›</a:t>
            </a:fld>
            <a:endParaRPr lang="en-GB" altLang="en-US"/>
          </a:p>
        </p:txBody>
      </p:sp>
    </p:spTree>
    <p:extLst>
      <p:ext uri="{BB962C8B-B14F-4D97-AF65-F5344CB8AC3E}">
        <p14:creationId xmlns:p14="http://schemas.microsoft.com/office/powerpoint/2010/main" val="4042127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4F729E9-22EE-4895-A13F-8B59EA025D06}" type="slidenum">
              <a:rPr lang="en-GB" altLang="en-US"/>
              <a:pPr>
                <a:defRPr/>
              </a:pPr>
              <a:t>‹#›</a:t>
            </a:fld>
            <a:endParaRPr lang="en-GB" altLang="en-US"/>
          </a:p>
        </p:txBody>
      </p:sp>
    </p:spTree>
    <p:extLst>
      <p:ext uri="{BB962C8B-B14F-4D97-AF65-F5344CB8AC3E}">
        <p14:creationId xmlns:p14="http://schemas.microsoft.com/office/powerpoint/2010/main" val="1700741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D63D0329-DBA8-456B-AA14-8F2A416F9479}" type="slidenum">
              <a:rPr lang="en-GB" altLang="en-US"/>
              <a:pPr>
                <a:defRPr/>
              </a:pPr>
              <a:t>‹#›</a:t>
            </a:fld>
            <a:endParaRPr lang="en-GB" altLang="en-US"/>
          </a:p>
        </p:txBody>
      </p:sp>
    </p:spTree>
    <p:extLst>
      <p:ext uri="{BB962C8B-B14F-4D97-AF65-F5344CB8AC3E}">
        <p14:creationId xmlns:p14="http://schemas.microsoft.com/office/powerpoint/2010/main" val="27395304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1A5AF4C9-43C1-4185-8B90-435175EEF36C}" type="slidenum">
              <a:rPr lang="en-GB" altLang="en-US"/>
              <a:pPr>
                <a:defRPr/>
              </a:pPr>
              <a:t>‹#›</a:t>
            </a:fld>
            <a:endParaRPr lang="en-GB" altLang="en-US"/>
          </a:p>
        </p:txBody>
      </p:sp>
    </p:spTree>
    <p:extLst>
      <p:ext uri="{BB962C8B-B14F-4D97-AF65-F5344CB8AC3E}">
        <p14:creationId xmlns:p14="http://schemas.microsoft.com/office/powerpoint/2010/main" val="123613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AE6F850-A0C0-4A74-AA4B-70E83C97E69B}" type="slidenum">
              <a:rPr lang="en-GB" altLang="en-US"/>
              <a:pPr>
                <a:defRPr/>
              </a:pPr>
              <a:t>‹#›</a:t>
            </a:fld>
            <a:endParaRPr lang="en-GB" altLang="en-US"/>
          </a:p>
        </p:txBody>
      </p:sp>
    </p:spTree>
    <p:extLst>
      <p:ext uri="{BB962C8B-B14F-4D97-AF65-F5344CB8AC3E}">
        <p14:creationId xmlns:p14="http://schemas.microsoft.com/office/powerpoint/2010/main" val="4141911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5449BDF-6568-4F0C-9704-B7E1B5AB5F3E}" type="slidenum">
              <a:rPr lang="en-GB" altLang="en-US"/>
              <a:pPr>
                <a:defRPr/>
              </a:pPr>
              <a:t>‹#›</a:t>
            </a:fld>
            <a:endParaRPr lang="en-GB" altLang="en-US"/>
          </a:p>
        </p:txBody>
      </p:sp>
    </p:spTree>
    <p:extLst>
      <p:ext uri="{BB962C8B-B14F-4D97-AF65-F5344CB8AC3E}">
        <p14:creationId xmlns:p14="http://schemas.microsoft.com/office/powerpoint/2010/main" val="3807775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268663"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78263" y="1600200"/>
            <a:ext cx="327025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88BE0730-452F-41F7-B37E-BAE3BB3BA861}" type="slidenum">
              <a:rPr lang="en-GB" altLang="en-US"/>
              <a:pPr>
                <a:defRPr/>
              </a:pPr>
              <a:t>‹#›</a:t>
            </a:fld>
            <a:endParaRPr lang="en-GB" altLang="en-US"/>
          </a:p>
        </p:txBody>
      </p:sp>
    </p:spTree>
    <p:extLst>
      <p:ext uri="{BB962C8B-B14F-4D97-AF65-F5344CB8AC3E}">
        <p14:creationId xmlns:p14="http://schemas.microsoft.com/office/powerpoint/2010/main" val="1893725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E3404375-77F8-438A-8231-76D2995DA993}" type="slidenum">
              <a:rPr lang="en-GB" altLang="en-US"/>
              <a:pPr>
                <a:defRPr/>
              </a:pPr>
              <a:t>‹#›</a:t>
            </a:fld>
            <a:endParaRPr lang="en-GB" altLang="en-US"/>
          </a:p>
        </p:txBody>
      </p:sp>
    </p:spTree>
    <p:extLst>
      <p:ext uri="{BB962C8B-B14F-4D97-AF65-F5344CB8AC3E}">
        <p14:creationId xmlns:p14="http://schemas.microsoft.com/office/powerpoint/2010/main" val="78530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21A2D089-173A-44ED-B42D-FA34FAC6A1F3}" type="slidenum">
              <a:rPr lang="en-GB" altLang="en-US"/>
              <a:pPr>
                <a:defRPr/>
              </a:pPr>
              <a:t>‹#›</a:t>
            </a:fld>
            <a:endParaRPr lang="en-GB" altLang="en-US"/>
          </a:p>
        </p:txBody>
      </p:sp>
    </p:spTree>
    <p:extLst>
      <p:ext uri="{BB962C8B-B14F-4D97-AF65-F5344CB8AC3E}">
        <p14:creationId xmlns:p14="http://schemas.microsoft.com/office/powerpoint/2010/main" val="3514679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7CBDF794-27E9-4A75-8E10-643B5216D10B}" type="slidenum">
              <a:rPr lang="en-GB" altLang="en-US"/>
              <a:pPr>
                <a:defRPr/>
              </a:pPr>
              <a:t>‹#›</a:t>
            </a:fld>
            <a:endParaRPr lang="en-GB" altLang="en-US"/>
          </a:p>
        </p:txBody>
      </p:sp>
    </p:spTree>
    <p:extLst>
      <p:ext uri="{BB962C8B-B14F-4D97-AF65-F5344CB8AC3E}">
        <p14:creationId xmlns:p14="http://schemas.microsoft.com/office/powerpoint/2010/main" val="29903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87CB2DD9-62F9-4E76-8383-3B83DC210E80}" type="slidenum">
              <a:rPr lang="en-GB" altLang="en-US"/>
              <a:pPr>
                <a:defRPr/>
              </a:pPr>
              <a:t>‹#›</a:t>
            </a:fld>
            <a:endParaRPr lang="en-GB" altLang="en-US"/>
          </a:p>
        </p:txBody>
      </p:sp>
    </p:spTree>
    <p:extLst>
      <p:ext uri="{BB962C8B-B14F-4D97-AF65-F5344CB8AC3E}">
        <p14:creationId xmlns:p14="http://schemas.microsoft.com/office/powerpoint/2010/main" val="230864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942CD4-614B-4A71-8841-E314252BCE6D}" type="slidenum">
              <a:rPr lang="en-GB" altLang="en-US"/>
              <a:pPr>
                <a:defRPr/>
              </a:pPr>
              <a:t>‹#›</a:t>
            </a:fld>
            <a:endParaRPr lang="en-GB" altLang="en-US"/>
          </a:p>
        </p:txBody>
      </p:sp>
    </p:spTree>
    <p:extLst>
      <p:ext uri="{BB962C8B-B14F-4D97-AF65-F5344CB8AC3E}">
        <p14:creationId xmlns:p14="http://schemas.microsoft.com/office/powerpoint/2010/main" val="197183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662738"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669131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aseline="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aseline="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aseline="0" smtClean="0"/>
            </a:lvl1pPr>
          </a:lstStyle>
          <a:p>
            <a:pPr>
              <a:defRPr/>
            </a:pPr>
            <a:fld id="{DA42C246-9AC2-469C-8AC8-8873AED9BDF4}" type="slidenum">
              <a:rPr lang="en-GB" altLang="en-US"/>
              <a:pPr>
                <a:defRPr/>
              </a:pPr>
              <a:t>‹#›</a:t>
            </a:fld>
            <a:endParaRPr lang="en-GB" altLang="en-US"/>
          </a:p>
        </p:txBody>
      </p:sp>
      <p:grpSp>
        <p:nvGrpSpPr>
          <p:cNvPr id="1031" name="Group 48"/>
          <p:cNvGrpSpPr>
            <a:grpSpLocks/>
          </p:cNvGrpSpPr>
          <p:nvPr userDrawn="1"/>
        </p:nvGrpSpPr>
        <p:grpSpPr bwMode="auto">
          <a:xfrm>
            <a:off x="7165975" y="2493963"/>
            <a:ext cx="1901825" cy="1927225"/>
            <a:chOff x="1462" y="920"/>
            <a:chExt cx="2836" cy="3256"/>
          </a:xfrm>
        </p:grpSpPr>
        <p:sp>
          <p:nvSpPr>
            <p:cNvPr id="1060" name="Freeform 49"/>
            <p:cNvSpPr>
              <a:spLocks/>
            </p:cNvSpPr>
            <p:nvPr/>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3175" cmpd="sng">
              <a:solidFill>
                <a:schemeClr val="tx1"/>
              </a:solidFill>
              <a:prstDash val="solid"/>
              <a:round/>
              <a:headEnd/>
              <a:tailEnd/>
            </a:ln>
          </p:spPr>
          <p:txBody>
            <a:bodyPr/>
            <a:lstStyle/>
            <a:p>
              <a:endParaRPr lang="en-GB"/>
            </a:p>
          </p:txBody>
        </p:sp>
        <p:sp>
          <p:nvSpPr>
            <p:cNvPr id="1061" name="Freeform 50"/>
            <p:cNvSpPr>
              <a:spLocks/>
            </p:cNvSpPr>
            <p:nvPr/>
          </p:nvSpPr>
          <p:spPr bwMode="auto">
            <a:xfrm>
              <a:off x="3590" y="1734"/>
              <a:ext cx="392" cy="508"/>
            </a:xfrm>
            <a:custGeom>
              <a:avLst/>
              <a:gdLst>
                <a:gd name="T0" fmla="*/ 0 w 392"/>
                <a:gd name="T1" fmla="*/ 246 h 508"/>
                <a:gd name="T2" fmla="*/ 0 w 392"/>
                <a:gd name="T3" fmla="*/ 246 h 508"/>
                <a:gd name="T4" fmla="*/ 2 w 392"/>
                <a:gd name="T5" fmla="*/ 264 h 508"/>
                <a:gd name="T6" fmla="*/ 8 w 392"/>
                <a:gd name="T7" fmla="*/ 282 h 508"/>
                <a:gd name="T8" fmla="*/ 18 w 392"/>
                <a:gd name="T9" fmla="*/ 300 h 508"/>
                <a:gd name="T10" fmla="*/ 28 w 392"/>
                <a:gd name="T11" fmla="*/ 314 h 508"/>
                <a:gd name="T12" fmla="*/ 206 w 392"/>
                <a:gd name="T13" fmla="*/ 496 h 508"/>
                <a:gd name="T14" fmla="*/ 206 w 392"/>
                <a:gd name="T15" fmla="*/ 496 h 508"/>
                <a:gd name="T16" fmla="*/ 212 w 392"/>
                <a:gd name="T17" fmla="*/ 502 h 508"/>
                <a:gd name="T18" fmla="*/ 220 w 392"/>
                <a:gd name="T19" fmla="*/ 506 h 508"/>
                <a:gd name="T20" fmla="*/ 226 w 392"/>
                <a:gd name="T21" fmla="*/ 508 h 508"/>
                <a:gd name="T22" fmla="*/ 234 w 392"/>
                <a:gd name="T23" fmla="*/ 508 h 508"/>
                <a:gd name="T24" fmla="*/ 242 w 392"/>
                <a:gd name="T25" fmla="*/ 508 h 508"/>
                <a:gd name="T26" fmla="*/ 250 w 392"/>
                <a:gd name="T27" fmla="*/ 506 h 508"/>
                <a:gd name="T28" fmla="*/ 256 w 392"/>
                <a:gd name="T29" fmla="*/ 502 h 508"/>
                <a:gd name="T30" fmla="*/ 264 w 392"/>
                <a:gd name="T31" fmla="*/ 498 h 508"/>
                <a:gd name="T32" fmla="*/ 392 w 392"/>
                <a:gd name="T33" fmla="*/ 376 h 508"/>
                <a:gd name="T34" fmla="*/ 0 w 392"/>
                <a:gd name="T35" fmla="*/ 0 h 508"/>
                <a:gd name="T36" fmla="*/ 0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0" y="246"/>
                  </a:moveTo>
                  <a:lnTo>
                    <a:pt x="0" y="246"/>
                  </a:lnTo>
                  <a:lnTo>
                    <a:pt x="2" y="264"/>
                  </a:lnTo>
                  <a:lnTo>
                    <a:pt x="8" y="282"/>
                  </a:lnTo>
                  <a:lnTo>
                    <a:pt x="18" y="300"/>
                  </a:lnTo>
                  <a:lnTo>
                    <a:pt x="28" y="314"/>
                  </a:lnTo>
                  <a:lnTo>
                    <a:pt x="206" y="496"/>
                  </a:lnTo>
                  <a:lnTo>
                    <a:pt x="212" y="502"/>
                  </a:lnTo>
                  <a:lnTo>
                    <a:pt x="220" y="506"/>
                  </a:lnTo>
                  <a:lnTo>
                    <a:pt x="226" y="508"/>
                  </a:lnTo>
                  <a:lnTo>
                    <a:pt x="234" y="508"/>
                  </a:lnTo>
                  <a:lnTo>
                    <a:pt x="242" y="508"/>
                  </a:lnTo>
                  <a:lnTo>
                    <a:pt x="250" y="506"/>
                  </a:lnTo>
                  <a:lnTo>
                    <a:pt x="256" y="502"/>
                  </a:lnTo>
                  <a:lnTo>
                    <a:pt x="264" y="498"/>
                  </a:lnTo>
                  <a:lnTo>
                    <a:pt x="392" y="376"/>
                  </a:lnTo>
                  <a:lnTo>
                    <a:pt x="0" y="0"/>
                  </a:lnTo>
                  <a:lnTo>
                    <a:pt x="0" y="246"/>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62" name="Freeform 51"/>
            <p:cNvSpPr>
              <a:spLocks/>
            </p:cNvSpPr>
            <p:nvPr/>
          </p:nvSpPr>
          <p:spPr bwMode="auto">
            <a:xfrm>
              <a:off x="3590" y="1106"/>
              <a:ext cx="708" cy="842"/>
            </a:xfrm>
            <a:custGeom>
              <a:avLst/>
              <a:gdLst>
                <a:gd name="T0" fmla="*/ 694 w 708"/>
                <a:gd name="T1" fmla="*/ 720 h 842"/>
                <a:gd name="T2" fmla="*/ 694 w 708"/>
                <a:gd name="T3" fmla="*/ 720 h 842"/>
                <a:gd name="T4" fmla="*/ 700 w 708"/>
                <a:gd name="T5" fmla="*/ 714 h 842"/>
                <a:gd name="T6" fmla="*/ 704 w 708"/>
                <a:gd name="T7" fmla="*/ 708 h 842"/>
                <a:gd name="T8" fmla="*/ 706 w 708"/>
                <a:gd name="T9" fmla="*/ 700 h 842"/>
                <a:gd name="T10" fmla="*/ 708 w 708"/>
                <a:gd name="T11" fmla="*/ 692 h 842"/>
                <a:gd name="T12" fmla="*/ 706 w 708"/>
                <a:gd name="T13" fmla="*/ 684 h 842"/>
                <a:gd name="T14" fmla="*/ 704 w 708"/>
                <a:gd name="T15" fmla="*/ 678 h 842"/>
                <a:gd name="T16" fmla="*/ 700 w 708"/>
                <a:gd name="T17" fmla="*/ 670 h 842"/>
                <a:gd name="T18" fmla="*/ 696 w 708"/>
                <a:gd name="T19" fmla="*/ 664 h 842"/>
                <a:gd name="T20" fmla="*/ 696 w 708"/>
                <a:gd name="T21" fmla="*/ 664 h 842"/>
                <a:gd name="T22" fmla="*/ 588 w 708"/>
                <a:gd name="T23" fmla="*/ 558 h 842"/>
                <a:gd name="T24" fmla="*/ 348 w 708"/>
                <a:gd name="T25" fmla="*/ 324 h 842"/>
                <a:gd name="T26" fmla="*/ 220 w 708"/>
                <a:gd name="T27" fmla="*/ 200 h 842"/>
                <a:gd name="T28" fmla="*/ 110 w 708"/>
                <a:gd name="T29" fmla="*/ 94 h 842"/>
                <a:gd name="T30" fmla="*/ 30 w 708"/>
                <a:gd name="T31" fmla="*/ 22 h 842"/>
                <a:gd name="T32" fmla="*/ 8 w 708"/>
                <a:gd name="T33" fmla="*/ 4 h 842"/>
                <a:gd name="T34" fmla="*/ 2 w 708"/>
                <a:gd name="T35" fmla="*/ 0 h 842"/>
                <a:gd name="T36" fmla="*/ 0 w 708"/>
                <a:gd name="T37" fmla="*/ 0 h 842"/>
                <a:gd name="T38" fmla="*/ 0 w 708"/>
                <a:gd name="T39" fmla="*/ 300 h 842"/>
                <a:gd name="T40" fmla="*/ 564 w 708"/>
                <a:gd name="T41" fmla="*/ 842 h 842"/>
                <a:gd name="T42" fmla="*/ 694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694" y="720"/>
                  </a:moveTo>
                  <a:lnTo>
                    <a:pt x="694" y="720"/>
                  </a:lnTo>
                  <a:lnTo>
                    <a:pt x="700" y="714"/>
                  </a:lnTo>
                  <a:lnTo>
                    <a:pt x="704" y="708"/>
                  </a:lnTo>
                  <a:lnTo>
                    <a:pt x="706" y="700"/>
                  </a:lnTo>
                  <a:lnTo>
                    <a:pt x="708" y="692"/>
                  </a:lnTo>
                  <a:lnTo>
                    <a:pt x="706" y="684"/>
                  </a:lnTo>
                  <a:lnTo>
                    <a:pt x="704" y="678"/>
                  </a:lnTo>
                  <a:lnTo>
                    <a:pt x="700" y="670"/>
                  </a:lnTo>
                  <a:lnTo>
                    <a:pt x="696" y="664"/>
                  </a:lnTo>
                  <a:lnTo>
                    <a:pt x="588" y="558"/>
                  </a:lnTo>
                  <a:lnTo>
                    <a:pt x="348" y="324"/>
                  </a:lnTo>
                  <a:lnTo>
                    <a:pt x="220" y="200"/>
                  </a:lnTo>
                  <a:lnTo>
                    <a:pt x="110" y="94"/>
                  </a:lnTo>
                  <a:lnTo>
                    <a:pt x="30" y="22"/>
                  </a:lnTo>
                  <a:lnTo>
                    <a:pt x="8" y="4"/>
                  </a:lnTo>
                  <a:lnTo>
                    <a:pt x="2" y="0"/>
                  </a:lnTo>
                  <a:lnTo>
                    <a:pt x="0" y="0"/>
                  </a:lnTo>
                  <a:lnTo>
                    <a:pt x="0" y="300"/>
                  </a:lnTo>
                  <a:lnTo>
                    <a:pt x="564" y="842"/>
                  </a:lnTo>
                  <a:lnTo>
                    <a:pt x="694" y="720"/>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63" name="Freeform 52"/>
            <p:cNvSpPr>
              <a:spLocks/>
            </p:cNvSpPr>
            <p:nvPr/>
          </p:nvSpPr>
          <p:spPr bwMode="auto">
            <a:xfrm>
              <a:off x="3590" y="1406"/>
              <a:ext cx="564" cy="704"/>
            </a:xfrm>
            <a:custGeom>
              <a:avLst/>
              <a:gdLst>
                <a:gd name="T0" fmla="*/ 0 w 564"/>
                <a:gd name="T1" fmla="*/ 0 h 704"/>
                <a:gd name="T2" fmla="*/ 0 w 564"/>
                <a:gd name="T3" fmla="*/ 328 h 704"/>
                <a:gd name="T4" fmla="*/ 392 w 564"/>
                <a:gd name="T5" fmla="*/ 704 h 704"/>
                <a:gd name="T6" fmla="*/ 564 w 564"/>
                <a:gd name="T7" fmla="*/ 542 h 704"/>
                <a:gd name="T8" fmla="*/ 0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0" y="0"/>
                  </a:moveTo>
                  <a:lnTo>
                    <a:pt x="0" y="328"/>
                  </a:lnTo>
                  <a:lnTo>
                    <a:pt x="392" y="704"/>
                  </a:lnTo>
                  <a:lnTo>
                    <a:pt x="564" y="542"/>
                  </a:lnTo>
                  <a:lnTo>
                    <a:pt x="0" y="0"/>
                  </a:lnTo>
                  <a:close/>
                </a:path>
              </a:pathLst>
            </a:custGeom>
            <a:solidFill>
              <a:srgbClr val="FFFFFF"/>
            </a:solidFill>
            <a:ln w="3175" cmpd="sng">
              <a:solidFill>
                <a:schemeClr val="accent2"/>
              </a:solidFill>
              <a:prstDash val="solid"/>
              <a:round/>
              <a:headEnd/>
              <a:tailEnd/>
            </a:ln>
          </p:spPr>
          <p:txBody>
            <a:bodyPr/>
            <a:lstStyle/>
            <a:p>
              <a:endParaRPr lang="en-GB"/>
            </a:p>
          </p:txBody>
        </p:sp>
        <p:sp>
          <p:nvSpPr>
            <p:cNvPr id="1064" name="Freeform 53"/>
            <p:cNvSpPr>
              <a:spLocks/>
            </p:cNvSpPr>
            <p:nvPr/>
          </p:nvSpPr>
          <p:spPr bwMode="auto">
            <a:xfrm>
              <a:off x="3322" y="962"/>
              <a:ext cx="282" cy="2080"/>
            </a:xfrm>
            <a:custGeom>
              <a:avLst/>
              <a:gdLst>
                <a:gd name="T0" fmla="*/ 282 w 282"/>
                <a:gd name="T1" fmla="*/ 138 h 2080"/>
                <a:gd name="T2" fmla="*/ 282 w 282"/>
                <a:gd name="T3" fmla="*/ 138 h 2080"/>
                <a:gd name="T4" fmla="*/ 282 w 282"/>
                <a:gd name="T5" fmla="*/ 132 h 2080"/>
                <a:gd name="T6" fmla="*/ 282 w 282"/>
                <a:gd name="T7" fmla="*/ 132 h 2080"/>
                <a:gd name="T8" fmla="*/ 280 w 282"/>
                <a:gd name="T9" fmla="*/ 130 h 2080"/>
                <a:gd name="T10" fmla="*/ 276 w 282"/>
                <a:gd name="T11" fmla="*/ 128 h 2080"/>
                <a:gd name="T12" fmla="*/ 260 w 282"/>
                <a:gd name="T13" fmla="*/ 122 h 2080"/>
                <a:gd name="T14" fmla="*/ 240 w 282"/>
                <a:gd name="T15" fmla="*/ 114 h 2080"/>
                <a:gd name="T16" fmla="*/ 222 w 282"/>
                <a:gd name="T17" fmla="*/ 106 h 2080"/>
                <a:gd name="T18" fmla="*/ 0 w 282"/>
                <a:gd name="T19" fmla="*/ 0 h 2080"/>
                <a:gd name="T20" fmla="*/ 0 w 282"/>
                <a:gd name="T21" fmla="*/ 2080 h 2080"/>
                <a:gd name="T22" fmla="*/ 242 w 282"/>
                <a:gd name="T23" fmla="*/ 2080 h 2080"/>
                <a:gd name="T24" fmla="*/ 242 w 282"/>
                <a:gd name="T25" fmla="*/ 2080 h 2080"/>
                <a:gd name="T26" fmla="*/ 250 w 282"/>
                <a:gd name="T27" fmla="*/ 2080 h 2080"/>
                <a:gd name="T28" fmla="*/ 256 w 282"/>
                <a:gd name="T29" fmla="*/ 2076 h 2080"/>
                <a:gd name="T30" fmla="*/ 264 w 282"/>
                <a:gd name="T31" fmla="*/ 2074 h 2080"/>
                <a:gd name="T32" fmla="*/ 270 w 282"/>
                <a:gd name="T33" fmla="*/ 2068 h 2080"/>
                <a:gd name="T34" fmla="*/ 274 w 282"/>
                <a:gd name="T35" fmla="*/ 2062 h 2080"/>
                <a:gd name="T36" fmla="*/ 278 w 282"/>
                <a:gd name="T37" fmla="*/ 2056 h 2080"/>
                <a:gd name="T38" fmla="*/ 280 w 282"/>
                <a:gd name="T39" fmla="*/ 2048 h 2080"/>
                <a:gd name="T40" fmla="*/ 282 w 282"/>
                <a:gd name="T41" fmla="*/ 2040 h 2080"/>
                <a:gd name="T42" fmla="*/ 282 w 282"/>
                <a:gd name="T43" fmla="*/ 1132 h 2080"/>
                <a:gd name="T44" fmla="*/ 282 w 282"/>
                <a:gd name="T45" fmla="*/ 1132 h 2080"/>
                <a:gd name="T46" fmla="*/ 282 w 282"/>
                <a:gd name="T47" fmla="*/ 1092 h 2080"/>
                <a:gd name="T48" fmla="*/ 282 w 282"/>
                <a:gd name="T49" fmla="*/ 1092 h 2080"/>
                <a:gd name="T50" fmla="*/ 280 w 282"/>
                <a:gd name="T51" fmla="*/ 1052 h 2080"/>
                <a:gd name="T52" fmla="*/ 280 w 282"/>
                <a:gd name="T53" fmla="*/ 178 h 2080"/>
                <a:gd name="T54" fmla="*/ 280 w 282"/>
                <a:gd name="T55" fmla="*/ 178 h 2080"/>
                <a:gd name="T56" fmla="*/ 282 w 282"/>
                <a:gd name="T57" fmla="*/ 138 h 2080"/>
                <a:gd name="T58" fmla="*/ 282 w 282"/>
                <a:gd name="T59" fmla="*/ 138 h 20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82" h="2080">
                  <a:moveTo>
                    <a:pt x="282" y="138"/>
                  </a:moveTo>
                  <a:lnTo>
                    <a:pt x="282" y="138"/>
                  </a:lnTo>
                  <a:lnTo>
                    <a:pt x="282" y="132"/>
                  </a:lnTo>
                  <a:lnTo>
                    <a:pt x="280" y="130"/>
                  </a:lnTo>
                  <a:lnTo>
                    <a:pt x="276" y="128"/>
                  </a:lnTo>
                  <a:lnTo>
                    <a:pt x="260" y="122"/>
                  </a:lnTo>
                  <a:lnTo>
                    <a:pt x="240" y="114"/>
                  </a:lnTo>
                  <a:lnTo>
                    <a:pt x="222" y="106"/>
                  </a:lnTo>
                  <a:lnTo>
                    <a:pt x="0" y="0"/>
                  </a:lnTo>
                  <a:lnTo>
                    <a:pt x="0" y="2080"/>
                  </a:lnTo>
                  <a:lnTo>
                    <a:pt x="242" y="2080"/>
                  </a:lnTo>
                  <a:lnTo>
                    <a:pt x="250" y="2080"/>
                  </a:lnTo>
                  <a:lnTo>
                    <a:pt x="256" y="2076"/>
                  </a:lnTo>
                  <a:lnTo>
                    <a:pt x="264" y="2074"/>
                  </a:lnTo>
                  <a:lnTo>
                    <a:pt x="270" y="2068"/>
                  </a:lnTo>
                  <a:lnTo>
                    <a:pt x="274" y="2062"/>
                  </a:lnTo>
                  <a:lnTo>
                    <a:pt x="278" y="2056"/>
                  </a:lnTo>
                  <a:lnTo>
                    <a:pt x="280" y="2048"/>
                  </a:lnTo>
                  <a:lnTo>
                    <a:pt x="282" y="2040"/>
                  </a:lnTo>
                  <a:lnTo>
                    <a:pt x="282" y="1132"/>
                  </a:lnTo>
                  <a:lnTo>
                    <a:pt x="282" y="1092"/>
                  </a:lnTo>
                  <a:lnTo>
                    <a:pt x="280" y="1052"/>
                  </a:lnTo>
                  <a:lnTo>
                    <a:pt x="280" y="178"/>
                  </a:lnTo>
                  <a:lnTo>
                    <a:pt x="282" y="138"/>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65" name="Freeform 54"/>
            <p:cNvSpPr>
              <a:spLocks/>
            </p:cNvSpPr>
            <p:nvPr/>
          </p:nvSpPr>
          <p:spPr bwMode="auto">
            <a:xfrm>
              <a:off x="2164" y="962"/>
              <a:ext cx="280" cy="2080"/>
            </a:xfrm>
            <a:custGeom>
              <a:avLst/>
              <a:gdLst>
                <a:gd name="T0" fmla="*/ 58 w 280"/>
                <a:gd name="T1" fmla="*/ 106 h 2080"/>
                <a:gd name="T2" fmla="*/ 58 w 280"/>
                <a:gd name="T3" fmla="*/ 106 h 2080"/>
                <a:gd name="T4" fmla="*/ 22 w 280"/>
                <a:gd name="T5" fmla="*/ 122 h 2080"/>
                <a:gd name="T6" fmla="*/ 6 w 280"/>
                <a:gd name="T7" fmla="*/ 128 h 2080"/>
                <a:gd name="T8" fmla="*/ 2 w 280"/>
                <a:gd name="T9" fmla="*/ 130 h 2080"/>
                <a:gd name="T10" fmla="*/ 0 w 280"/>
                <a:gd name="T11" fmla="*/ 134 h 2080"/>
                <a:gd name="T12" fmla="*/ 0 w 280"/>
                <a:gd name="T13" fmla="*/ 134 h 2080"/>
                <a:gd name="T14" fmla="*/ 0 w 280"/>
                <a:gd name="T15" fmla="*/ 182 h 2080"/>
                <a:gd name="T16" fmla="*/ 0 w 280"/>
                <a:gd name="T17" fmla="*/ 1056 h 2080"/>
                <a:gd name="T18" fmla="*/ 0 w 280"/>
                <a:gd name="T19" fmla="*/ 1056 h 2080"/>
                <a:gd name="T20" fmla="*/ 0 w 280"/>
                <a:gd name="T21" fmla="*/ 1136 h 2080"/>
                <a:gd name="T22" fmla="*/ 0 w 280"/>
                <a:gd name="T23" fmla="*/ 1404 h 2080"/>
                <a:gd name="T24" fmla="*/ 0 w 280"/>
                <a:gd name="T25" fmla="*/ 1404 h 2080"/>
                <a:gd name="T26" fmla="*/ 0 w 280"/>
                <a:gd name="T27" fmla="*/ 1484 h 2080"/>
                <a:gd name="T28" fmla="*/ 0 w 280"/>
                <a:gd name="T29" fmla="*/ 2040 h 2080"/>
                <a:gd name="T30" fmla="*/ 0 w 280"/>
                <a:gd name="T31" fmla="*/ 2040 h 2080"/>
                <a:gd name="T32" fmla="*/ 0 w 280"/>
                <a:gd name="T33" fmla="*/ 2048 h 2080"/>
                <a:gd name="T34" fmla="*/ 2 w 280"/>
                <a:gd name="T35" fmla="*/ 2056 h 2080"/>
                <a:gd name="T36" fmla="*/ 6 w 280"/>
                <a:gd name="T37" fmla="*/ 2062 h 2080"/>
                <a:gd name="T38" fmla="*/ 12 w 280"/>
                <a:gd name="T39" fmla="*/ 2068 h 2080"/>
                <a:gd name="T40" fmla="*/ 18 w 280"/>
                <a:gd name="T41" fmla="*/ 2074 h 2080"/>
                <a:gd name="T42" fmla="*/ 24 w 280"/>
                <a:gd name="T43" fmla="*/ 2076 h 2080"/>
                <a:gd name="T44" fmla="*/ 32 w 280"/>
                <a:gd name="T45" fmla="*/ 2080 h 2080"/>
                <a:gd name="T46" fmla="*/ 40 w 280"/>
                <a:gd name="T47" fmla="*/ 2080 h 2080"/>
                <a:gd name="T48" fmla="*/ 280 w 280"/>
                <a:gd name="T49" fmla="*/ 2080 h 2080"/>
                <a:gd name="T50" fmla="*/ 280 w 280"/>
                <a:gd name="T51" fmla="*/ 0 h 2080"/>
                <a:gd name="T52" fmla="*/ 58 w 280"/>
                <a:gd name="T53" fmla="*/ 106 h 20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80" h="2080">
                  <a:moveTo>
                    <a:pt x="58" y="106"/>
                  </a:moveTo>
                  <a:lnTo>
                    <a:pt x="58" y="106"/>
                  </a:lnTo>
                  <a:lnTo>
                    <a:pt x="22" y="122"/>
                  </a:lnTo>
                  <a:lnTo>
                    <a:pt x="6" y="128"/>
                  </a:lnTo>
                  <a:lnTo>
                    <a:pt x="2" y="130"/>
                  </a:lnTo>
                  <a:lnTo>
                    <a:pt x="0" y="134"/>
                  </a:lnTo>
                  <a:lnTo>
                    <a:pt x="0" y="182"/>
                  </a:lnTo>
                  <a:lnTo>
                    <a:pt x="0" y="1056"/>
                  </a:lnTo>
                  <a:lnTo>
                    <a:pt x="0" y="1136"/>
                  </a:lnTo>
                  <a:lnTo>
                    <a:pt x="0" y="1404"/>
                  </a:lnTo>
                  <a:lnTo>
                    <a:pt x="0" y="1484"/>
                  </a:lnTo>
                  <a:lnTo>
                    <a:pt x="0" y="2040"/>
                  </a:lnTo>
                  <a:lnTo>
                    <a:pt x="0" y="2048"/>
                  </a:lnTo>
                  <a:lnTo>
                    <a:pt x="2" y="2056"/>
                  </a:lnTo>
                  <a:lnTo>
                    <a:pt x="6" y="2062"/>
                  </a:lnTo>
                  <a:lnTo>
                    <a:pt x="12" y="2068"/>
                  </a:lnTo>
                  <a:lnTo>
                    <a:pt x="18" y="2074"/>
                  </a:lnTo>
                  <a:lnTo>
                    <a:pt x="24" y="2076"/>
                  </a:lnTo>
                  <a:lnTo>
                    <a:pt x="32" y="2080"/>
                  </a:lnTo>
                  <a:lnTo>
                    <a:pt x="40" y="2080"/>
                  </a:lnTo>
                  <a:lnTo>
                    <a:pt x="280" y="2080"/>
                  </a:lnTo>
                  <a:lnTo>
                    <a:pt x="280" y="0"/>
                  </a:lnTo>
                  <a:lnTo>
                    <a:pt x="58" y="106"/>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66" name="Freeform 55"/>
            <p:cNvSpPr>
              <a:spLocks/>
            </p:cNvSpPr>
            <p:nvPr/>
          </p:nvSpPr>
          <p:spPr bwMode="auto">
            <a:xfrm>
              <a:off x="2444" y="920"/>
              <a:ext cx="292" cy="2122"/>
            </a:xfrm>
            <a:custGeom>
              <a:avLst/>
              <a:gdLst>
                <a:gd name="T0" fmla="*/ 130 w 292"/>
                <a:gd name="T1" fmla="*/ 18 h 2122"/>
                <a:gd name="T2" fmla="*/ 130 w 292"/>
                <a:gd name="T3" fmla="*/ 18 h 2122"/>
                <a:gd name="T4" fmla="*/ 116 w 292"/>
                <a:gd name="T5" fmla="*/ 10 h 2122"/>
                <a:gd name="T6" fmla="*/ 104 w 292"/>
                <a:gd name="T7" fmla="*/ 4 h 2122"/>
                <a:gd name="T8" fmla="*/ 94 w 292"/>
                <a:gd name="T9" fmla="*/ 0 h 2122"/>
                <a:gd name="T10" fmla="*/ 88 w 292"/>
                <a:gd name="T11" fmla="*/ 0 h 2122"/>
                <a:gd name="T12" fmla="*/ 88 w 292"/>
                <a:gd name="T13" fmla="*/ 0 h 2122"/>
                <a:gd name="T14" fmla="*/ 44 w 292"/>
                <a:gd name="T15" fmla="*/ 22 h 2122"/>
                <a:gd name="T16" fmla="*/ 0 w 292"/>
                <a:gd name="T17" fmla="*/ 42 h 2122"/>
                <a:gd name="T18" fmla="*/ 0 w 292"/>
                <a:gd name="T19" fmla="*/ 2122 h 2122"/>
                <a:gd name="T20" fmla="*/ 292 w 292"/>
                <a:gd name="T21" fmla="*/ 2122 h 2122"/>
                <a:gd name="T22" fmla="*/ 292 w 292"/>
                <a:gd name="T23" fmla="*/ 104 h 2122"/>
                <a:gd name="T24" fmla="*/ 292 w 292"/>
                <a:gd name="T25" fmla="*/ 104 h 2122"/>
                <a:gd name="T26" fmla="*/ 260 w 292"/>
                <a:gd name="T27" fmla="*/ 90 h 2122"/>
                <a:gd name="T28" fmla="*/ 230 w 292"/>
                <a:gd name="T29" fmla="*/ 76 h 2122"/>
                <a:gd name="T30" fmla="*/ 178 w 292"/>
                <a:gd name="T31" fmla="*/ 48 h 2122"/>
                <a:gd name="T32" fmla="*/ 142 w 292"/>
                <a:gd name="T33" fmla="*/ 28 h 2122"/>
                <a:gd name="T34" fmla="*/ 130 w 292"/>
                <a:gd name="T35" fmla="*/ 18 h 2122"/>
                <a:gd name="T36" fmla="*/ 130 w 292"/>
                <a:gd name="T37" fmla="*/ 18 h 2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92" h="2122">
                  <a:moveTo>
                    <a:pt x="130" y="18"/>
                  </a:moveTo>
                  <a:lnTo>
                    <a:pt x="130" y="18"/>
                  </a:lnTo>
                  <a:lnTo>
                    <a:pt x="116" y="10"/>
                  </a:lnTo>
                  <a:lnTo>
                    <a:pt x="104" y="4"/>
                  </a:lnTo>
                  <a:lnTo>
                    <a:pt x="94" y="0"/>
                  </a:lnTo>
                  <a:lnTo>
                    <a:pt x="88" y="0"/>
                  </a:lnTo>
                  <a:lnTo>
                    <a:pt x="44" y="22"/>
                  </a:lnTo>
                  <a:lnTo>
                    <a:pt x="0" y="42"/>
                  </a:lnTo>
                  <a:lnTo>
                    <a:pt x="0" y="2122"/>
                  </a:lnTo>
                  <a:lnTo>
                    <a:pt x="292" y="2122"/>
                  </a:lnTo>
                  <a:lnTo>
                    <a:pt x="292" y="104"/>
                  </a:lnTo>
                  <a:lnTo>
                    <a:pt x="260" y="90"/>
                  </a:lnTo>
                  <a:lnTo>
                    <a:pt x="230" y="76"/>
                  </a:lnTo>
                  <a:lnTo>
                    <a:pt x="178" y="48"/>
                  </a:lnTo>
                  <a:lnTo>
                    <a:pt x="142" y="28"/>
                  </a:lnTo>
                  <a:lnTo>
                    <a:pt x="130" y="18"/>
                  </a:lnTo>
                  <a:close/>
                </a:path>
              </a:pathLst>
            </a:custGeom>
            <a:solidFill>
              <a:srgbClr val="FFFFFF"/>
            </a:solidFill>
            <a:ln w="3175" cmpd="sng">
              <a:solidFill>
                <a:schemeClr val="accent2"/>
              </a:solidFill>
              <a:prstDash val="solid"/>
              <a:round/>
              <a:headEnd/>
              <a:tailEnd/>
            </a:ln>
          </p:spPr>
          <p:txBody>
            <a:bodyPr/>
            <a:lstStyle/>
            <a:p>
              <a:endParaRPr lang="en-GB"/>
            </a:p>
          </p:txBody>
        </p:sp>
        <p:sp>
          <p:nvSpPr>
            <p:cNvPr id="1067" name="Freeform 56"/>
            <p:cNvSpPr>
              <a:spLocks/>
            </p:cNvSpPr>
            <p:nvPr/>
          </p:nvSpPr>
          <p:spPr bwMode="auto">
            <a:xfrm>
              <a:off x="3030" y="920"/>
              <a:ext cx="292" cy="2122"/>
            </a:xfrm>
            <a:custGeom>
              <a:avLst/>
              <a:gdLst>
                <a:gd name="T0" fmla="*/ 248 w 292"/>
                <a:gd name="T1" fmla="*/ 22 h 2122"/>
                <a:gd name="T2" fmla="*/ 248 w 292"/>
                <a:gd name="T3" fmla="*/ 22 h 2122"/>
                <a:gd name="T4" fmla="*/ 204 w 292"/>
                <a:gd name="T5" fmla="*/ 0 h 2122"/>
                <a:gd name="T6" fmla="*/ 204 w 292"/>
                <a:gd name="T7" fmla="*/ 0 h 2122"/>
                <a:gd name="T8" fmla="*/ 198 w 292"/>
                <a:gd name="T9" fmla="*/ 0 h 2122"/>
                <a:gd name="T10" fmla="*/ 188 w 292"/>
                <a:gd name="T11" fmla="*/ 4 h 2122"/>
                <a:gd name="T12" fmla="*/ 176 w 292"/>
                <a:gd name="T13" fmla="*/ 10 h 2122"/>
                <a:gd name="T14" fmla="*/ 162 w 292"/>
                <a:gd name="T15" fmla="*/ 18 h 2122"/>
                <a:gd name="T16" fmla="*/ 162 w 292"/>
                <a:gd name="T17" fmla="*/ 18 h 2122"/>
                <a:gd name="T18" fmla="*/ 150 w 292"/>
                <a:gd name="T19" fmla="*/ 28 h 2122"/>
                <a:gd name="T20" fmla="*/ 114 w 292"/>
                <a:gd name="T21" fmla="*/ 48 h 2122"/>
                <a:gd name="T22" fmla="*/ 62 w 292"/>
                <a:gd name="T23" fmla="*/ 76 h 2122"/>
                <a:gd name="T24" fmla="*/ 32 w 292"/>
                <a:gd name="T25" fmla="*/ 92 h 2122"/>
                <a:gd name="T26" fmla="*/ 0 w 292"/>
                <a:gd name="T27" fmla="*/ 106 h 2122"/>
                <a:gd name="T28" fmla="*/ 0 w 292"/>
                <a:gd name="T29" fmla="*/ 2122 h 2122"/>
                <a:gd name="T30" fmla="*/ 292 w 292"/>
                <a:gd name="T31" fmla="*/ 2122 h 2122"/>
                <a:gd name="T32" fmla="*/ 292 w 292"/>
                <a:gd name="T33" fmla="*/ 42 h 2122"/>
                <a:gd name="T34" fmla="*/ 248 w 292"/>
                <a:gd name="T35" fmla="*/ 22 h 21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92" h="2122">
                  <a:moveTo>
                    <a:pt x="248" y="22"/>
                  </a:moveTo>
                  <a:lnTo>
                    <a:pt x="248" y="22"/>
                  </a:lnTo>
                  <a:lnTo>
                    <a:pt x="204" y="0"/>
                  </a:lnTo>
                  <a:lnTo>
                    <a:pt x="198" y="0"/>
                  </a:lnTo>
                  <a:lnTo>
                    <a:pt x="188" y="4"/>
                  </a:lnTo>
                  <a:lnTo>
                    <a:pt x="176" y="10"/>
                  </a:lnTo>
                  <a:lnTo>
                    <a:pt x="162" y="18"/>
                  </a:lnTo>
                  <a:lnTo>
                    <a:pt x="150" y="28"/>
                  </a:lnTo>
                  <a:lnTo>
                    <a:pt x="114" y="48"/>
                  </a:lnTo>
                  <a:lnTo>
                    <a:pt x="62" y="76"/>
                  </a:lnTo>
                  <a:lnTo>
                    <a:pt x="32" y="92"/>
                  </a:lnTo>
                  <a:lnTo>
                    <a:pt x="0" y="106"/>
                  </a:lnTo>
                  <a:lnTo>
                    <a:pt x="0" y="2122"/>
                  </a:lnTo>
                  <a:lnTo>
                    <a:pt x="292" y="2122"/>
                  </a:lnTo>
                  <a:lnTo>
                    <a:pt x="292" y="42"/>
                  </a:lnTo>
                  <a:lnTo>
                    <a:pt x="248" y="22"/>
                  </a:lnTo>
                  <a:close/>
                </a:path>
              </a:pathLst>
            </a:custGeom>
            <a:solidFill>
              <a:srgbClr val="FFFFFF"/>
            </a:solidFill>
            <a:ln w="3175" cmpd="sng">
              <a:solidFill>
                <a:schemeClr val="accent2"/>
              </a:solidFill>
              <a:prstDash val="solid"/>
              <a:round/>
              <a:headEnd/>
              <a:tailEnd/>
            </a:ln>
          </p:spPr>
          <p:txBody>
            <a:bodyPr/>
            <a:lstStyle/>
            <a:p>
              <a:endParaRPr lang="en-GB"/>
            </a:p>
          </p:txBody>
        </p:sp>
        <p:sp>
          <p:nvSpPr>
            <p:cNvPr id="1068" name="Freeform 57"/>
            <p:cNvSpPr>
              <a:spLocks/>
            </p:cNvSpPr>
            <p:nvPr/>
          </p:nvSpPr>
          <p:spPr bwMode="auto">
            <a:xfrm>
              <a:off x="2736" y="1024"/>
              <a:ext cx="294" cy="2018"/>
            </a:xfrm>
            <a:custGeom>
              <a:avLst/>
              <a:gdLst>
                <a:gd name="T0" fmla="*/ 148 w 294"/>
                <a:gd name="T1" fmla="*/ 34 h 2018"/>
                <a:gd name="T2" fmla="*/ 148 w 294"/>
                <a:gd name="T3" fmla="*/ 34 h 2018"/>
                <a:gd name="T4" fmla="*/ 130 w 294"/>
                <a:gd name="T5" fmla="*/ 34 h 2018"/>
                <a:gd name="T6" fmla="*/ 112 w 294"/>
                <a:gd name="T7" fmla="*/ 32 h 2018"/>
                <a:gd name="T8" fmla="*/ 74 w 294"/>
                <a:gd name="T9" fmla="*/ 24 h 2018"/>
                <a:gd name="T10" fmla="*/ 36 w 294"/>
                <a:gd name="T11" fmla="*/ 14 h 2018"/>
                <a:gd name="T12" fmla="*/ 0 w 294"/>
                <a:gd name="T13" fmla="*/ 0 h 2018"/>
                <a:gd name="T14" fmla="*/ 0 w 294"/>
                <a:gd name="T15" fmla="*/ 2018 h 2018"/>
                <a:gd name="T16" fmla="*/ 294 w 294"/>
                <a:gd name="T17" fmla="*/ 2018 h 2018"/>
                <a:gd name="T18" fmla="*/ 294 w 294"/>
                <a:gd name="T19" fmla="*/ 2 h 2018"/>
                <a:gd name="T20" fmla="*/ 294 w 294"/>
                <a:gd name="T21" fmla="*/ 2 h 2018"/>
                <a:gd name="T22" fmla="*/ 256 w 294"/>
                <a:gd name="T23" fmla="*/ 14 h 2018"/>
                <a:gd name="T24" fmla="*/ 220 w 294"/>
                <a:gd name="T25" fmla="*/ 24 h 2018"/>
                <a:gd name="T26" fmla="*/ 184 w 294"/>
                <a:gd name="T27" fmla="*/ 32 h 2018"/>
                <a:gd name="T28" fmla="*/ 166 w 294"/>
                <a:gd name="T29" fmla="*/ 34 h 2018"/>
                <a:gd name="T30" fmla="*/ 148 w 294"/>
                <a:gd name="T31" fmla="*/ 34 h 2018"/>
                <a:gd name="T32" fmla="*/ 148 w 294"/>
                <a:gd name="T33" fmla="*/ 34 h 20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4" h="2018">
                  <a:moveTo>
                    <a:pt x="148" y="34"/>
                  </a:moveTo>
                  <a:lnTo>
                    <a:pt x="148" y="34"/>
                  </a:lnTo>
                  <a:lnTo>
                    <a:pt x="130" y="34"/>
                  </a:lnTo>
                  <a:lnTo>
                    <a:pt x="112" y="32"/>
                  </a:lnTo>
                  <a:lnTo>
                    <a:pt x="74" y="24"/>
                  </a:lnTo>
                  <a:lnTo>
                    <a:pt x="36" y="14"/>
                  </a:lnTo>
                  <a:lnTo>
                    <a:pt x="0" y="0"/>
                  </a:lnTo>
                  <a:lnTo>
                    <a:pt x="0" y="2018"/>
                  </a:lnTo>
                  <a:lnTo>
                    <a:pt x="294" y="2018"/>
                  </a:lnTo>
                  <a:lnTo>
                    <a:pt x="294" y="2"/>
                  </a:lnTo>
                  <a:lnTo>
                    <a:pt x="256" y="14"/>
                  </a:lnTo>
                  <a:lnTo>
                    <a:pt x="220" y="24"/>
                  </a:lnTo>
                  <a:lnTo>
                    <a:pt x="184" y="32"/>
                  </a:lnTo>
                  <a:lnTo>
                    <a:pt x="166" y="34"/>
                  </a:lnTo>
                  <a:lnTo>
                    <a:pt x="148" y="34"/>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69" name="Freeform 58"/>
            <p:cNvSpPr>
              <a:spLocks/>
            </p:cNvSpPr>
            <p:nvPr/>
          </p:nvSpPr>
          <p:spPr bwMode="auto">
            <a:xfrm>
              <a:off x="1778" y="1734"/>
              <a:ext cx="392" cy="508"/>
            </a:xfrm>
            <a:custGeom>
              <a:avLst/>
              <a:gdLst>
                <a:gd name="T0" fmla="*/ 392 w 392"/>
                <a:gd name="T1" fmla="*/ 246 h 508"/>
                <a:gd name="T2" fmla="*/ 392 w 392"/>
                <a:gd name="T3" fmla="*/ 246 h 508"/>
                <a:gd name="T4" fmla="*/ 388 w 392"/>
                <a:gd name="T5" fmla="*/ 264 h 508"/>
                <a:gd name="T6" fmla="*/ 382 w 392"/>
                <a:gd name="T7" fmla="*/ 282 h 508"/>
                <a:gd name="T8" fmla="*/ 374 w 392"/>
                <a:gd name="T9" fmla="*/ 300 h 508"/>
                <a:gd name="T10" fmla="*/ 364 w 392"/>
                <a:gd name="T11" fmla="*/ 314 h 508"/>
                <a:gd name="T12" fmla="*/ 186 w 392"/>
                <a:gd name="T13" fmla="*/ 496 h 508"/>
                <a:gd name="T14" fmla="*/ 186 w 392"/>
                <a:gd name="T15" fmla="*/ 496 h 508"/>
                <a:gd name="T16" fmla="*/ 180 w 392"/>
                <a:gd name="T17" fmla="*/ 502 h 508"/>
                <a:gd name="T18" fmla="*/ 172 w 392"/>
                <a:gd name="T19" fmla="*/ 506 h 508"/>
                <a:gd name="T20" fmla="*/ 164 w 392"/>
                <a:gd name="T21" fmla="*/ 508 h 508"/>
                <a:gd name="T22" fmla="*/ 158 w 392"/>
                <a:gd name="T23" fmla="*/ 508 h 508"/>
                <a:gd name="T24" fmla="*/ 150 w 392"/>
                <a:gd name="T25" fmla="*/ 508 h 508"/>
                <a:gd name="T26" fmla="*/ 142 w 392"/>
                <a:gd name="T27" fmla="*/ 506 h 508"/>
                <a:gd name="T28" fmla="*/ 134 w 392"/>
                <a:gd name="T29" fmla="*/ 502 h 508"/>
                <a:gd name="T30" fmla="*/ 128 w 392"/>
                <a:gd name="T31" fmla="*/ 498 h 508"/>
                <a:gd name="T32" fmla="*/ 0 w 392"/>
                <a:gd name="T33" fmla="*/ 376 h 508"/>
                <a:gd name="T34" fmla="*/ 392 w 392"/>
                <a:gd name="T35" fmla="*/ 0 h 508"/>
                <a:gd name="T36" fmla="*/ 392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392" y="246"/>
                  </a:moveTo>
                  <a:lnTo>
                    <a:pt x="392" y="246"/>
                  </a:lnTo>
                  <a:lnTo>
                    <a:pt x="388" y="264"/>
                  </a:lnTo>
                  <a:lnTo>
                    <a:pt x="382" y="282"/>
                  </a:lnTo>
                  <a:lnTo>
                    <a:pt x="374" y="300"/>
                  </a:lnTo>
                  <a:lnTo>
                    <a:pt x="364" y="314"/>
                  </a:lnTo>
                  <a:lnTo>
                    <a:pt x="186" y="496"/>
                  </a:lnTo>
                  <a:lnTo>
                    <a:pt x="180" y="502"/>
                  </a:lnTo>
                  <a:lnTo>
                    <a:pt x="172" y="506"/>
                  </a:lnTo>
                  <a:lnTo>
                    <a:pt x="164" y="508"/>
                  </a:lnTo>
                  <a:lnTo>
                    <a:pt x="158" y="508"/>
                  </a:lnTo>
                  <a:lnTo>
                    <a:pt x="150" y="508"/>
                  </a:lnTo>
                  <a:lnTo>
                    <a:pt x="142" y="506"/>
                  </a:lnTo>
                  <a:lnTo>
                    <a:pt x="134" y="502"/>
                  </a:lnTo>
                  <a:lnTo>
                    <a:pt x="128" y="498"/>
                  </a:lnTo>
                  <a:lnTo>
                    <a:pt x="0" y="376"/>
                  </a:lnTo>
                  <a:lnTo>
                    <a:pt x="392" y="0"/>
                  </a:lnTo>
                  <a:lnTo>
                    <a:pt x="392" y="246"/>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70" name="Freeform 59"/>
            <p:cNvSpPr>
              <a:spLocks/>
            </p:cNvSpPr>
            <p:nvPr/>
          </p:nvSpPr>
          <p:spPr bwMode="auto">
            <a:xfrm>
              <a:off x="1462" y="1106"/>
              <a:ext cx="708" cy="842"/>
            </a:xfrm>
            <a:custGeom>
              <a:avLst/>
              <a:gdLst>
                <a:gd name="T0" fmla="*/ 12 w 708"/>
                <a:gd name="T1" fmla="*/ 720 h 842"/>
                <a:gd name="T2" fmla="*/ 12 w 708"/>
                <a:gd name="T3" fmla="*/ 720 h 842"/>
                <a:gd name="T4" fmla="*/ 8 w 708"/>
                <a:gd name="T5" fmla="*/ 714 h 842"/>
                <a:gd name="T6" fmla="*/ 4 w 708"/>
                <a:gd name="T7" fmla="*/ 708 h 842"/>
                <a:gd name="T8" fmla="*/ 2 w 708"/>
                <a:gd name="T9" fmla="*/ 700 h 842"/>
                <a:gd name="T10" fmla="*/ 0 w 708"/>
                <a:gd name="T11" fmla="*/ 692 h 842"/>
                <a:gd name="T12" fmla="*/ 2 w 708"/>
                <a:gd name="T13" fmla="*/ 684 h 842"/>
                <a:gd name="T14" fmla="*/ 4 w 708"/>
                <a:gd name="T15" fmla="*/ 678 h 842"/>
                <a:gd name="T16" fmla="*/ 6 w 708"/>
                <a:gd name="T17" fmla="*/ 670 h 842"/>
                <a:gd name="T18" fmla="*/ 12 w 708"/>
                <a:gd name="T19" fmla="*/ 664 h 842"/>
                <a:gd name="T20" fmla="*/ 12 w 708"/>
                <a:gd name="T21" fmla="*/ 664 h 842"/>
                <a:gd name="T22" fmla="*/ 120 w 708"/>
                <a:gd name="T23" fmla="*/ 558 h 842"/>
                <a:gd name="T24" fmla="*/ 360 w 708"/>
                <a:gd name="T25" fmla="*/ 324 h 842"/>
                <a:gd name="T26" fmla="*/ 488 w 708"/>
                <a:gd name="T27" fmla="*/ 200 h 842"/>
                <a:gd name="T28" fmla="*/ 598 w 708"/>
                <a:gd name="T29" fmla="*/ 94 h 842"/>
                <a:gd name="T30" fmla="*/ 678 w 708"/>
                <a:gd name="T31" fmla="*/ 22 h 842"/>
                <a:gd name="T32" fmla="*/ 700 w 708"/>
                <a:gd name="T33" fmla="*/ 4 h 842"/>
                <a:gd name="T34" fmla="*/ 706 w 708"/>
                <a:gd name="T35" fmla="*/ 0 h 842"/>
                <a:gd name="T36" fmla="*/ 708 w 708"/>
                <a:gd name="T37" fmla="*/ 0 h 842"/>
                <a:gd name="T38" fmla="*/ 708 w 708"/>
                <a:gd name="T39" fmla="*/ 300 h 842"/>
                <a:gd name="T40" fmla="*/ 144 w 708"/>
                <a:gd name="T41" fmla="*/ 842 h 842"/>
                <a:gd name="T42" fmla="*/ 12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12" y="720"/>
                  </a:moveTo>
                  <a:lnTo>
                    <a:pt x="12" y="720"/>
                  </a:lnTo>
                  <a:lnTo>
                    <a:pt x="8" y="714"/>
                  </a:lnTo>
                  <a:lnTo>
                    <a:pt x="4" y="708"/>
                  </a:lnTo>
                  <a:lnTo>
                    <a:pt x="2" y="700"/>
                  </a:lnTo>
                  <a:lnTo>
                    <a:pt x="0" y="692"/>
                  </a:lnTo>
                  <a:lnTo>
                    <a:pt x="2" y="684"/>
                  </a:lnTo>
                  <a:lnTo>
                    <a:pt x="4" y="678"/>
                  </a:lnTo>
                  <a:lnTo>
                    <a:pt x="6" y="670"/>
                  </a:lnTo>
                  <a:lnTo>
                    <a:pt x="12" y="664"/>
                  </a:lnTo>
                  <a:lnTo>
                    <a:pt x="120" y="558"/>
                  </a:lnTo>
                  <a:lnTo>
                    <a:pt x="360" y="324"/>
                  </a:lnTo>
                  <a:lnTo>
                    <a:pt x="488" y="200"/>
                  </a:lnTo>
                  <a:lnTo>
                    <a:pt x="598" y="94"/>
                  </a:lnTo>
                  <a:lnTo>
                    <a:pt x="678" y="22"/>
                  </a:lnTo>
                  <a:lnTo>
                    <a:pt x="700" y="4"/>
                  </a:lnTo>
                  <a:lnTo>
                    <a:pt x="706" y="0"/>
                  </a:lnTo>
                  <a:lnTo>
                    <a:pt x="708" y="0"/>
                  </a:lnTo>
                  <a:lnTo>
                    <a:pt x="708" y="300"/>
                  </a:lnTo>
                  <a:lnTo>
                    <a:pt x="144" y="842"/>
                  </a:lnTo>
                  <a:lnTo>
                    <a:pt x="12" y="720"/>
                  </a:lnTo>
                  <a:close/>
                </a:path>
              </a:pathLst>
            </a:custGeom>
            <a:solidFill>
              <a:schemeClr val="accent1"/>
            </a:solidFill>
            <a:ln w="3175" cmpd="sng">
              <a:solidFill>
                <a:schemeClr val="accent2"/>
              </a:solidFill>
              <a:prstDash val="solid"/>
              <a:round/>
              <a:headEnd/>
              <a:tailEnd/>
            </a:ln>
          </p:spPr>
          <p:txBody>
            <a:bodyPr/>
            <a:lstStyle/>
            <a:p>
              <a:endParaRPr lang="en-GB"/>
            </a:p>
          </p:txBody>
        </p:sp>
        <p:sp>
          <p:nvSpPr>
            <p:cNvPr id="1071" name="Freeform 60"/>
            <p:cNvSpPr>
              <a:spLocks/>
            </p:cNvSpPr>
            <p:nvPr/>
          </p:nvSpPr>
          <p:spPr bwMode="auto">
            <a:xfrm>
              <a:off x="1606" y="1406"/>
              <a:ext cx="564" cy="704"/>
            </a:xfrm>
            <a:custGeom>
              <a:avLst/>
              <a:gdLst>
                <a:gd name="T0" fmla="*/ 564 w 564"/>
                <a:gd name="T1" fmla="*/ 0 h 704"/>
                <a:gd name="T2" fmla="*/ 564 w 564"/>
                <a:gd name="T3" fmla="*/ 328 h 704"/>
                <a:gd name="T4" fmla="*/ 172 w 564"/>
                <a:gd name="T5" fmla="*/ 704 h 704"/>
                <a:gd name="T6" fmla="*/ 0 w 564"/>
                <a:gd name="T7" fmla="*/ 542 h 704"/>
                <a:gd name="T8" fmla="*/ 564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564" y="0"/>
                  </a:moveTo>
                  <a:lnTo>
                    <a:pt x="564" y="328"/>
                  </a:lnTo>
                  <a:lnTo>
                    <a:pt x="172" y="704"/>
                  </a:lnTo>
                  <a:lnTo>
                    <a:pt x="0" y="542"/>
                  </a:lnTo>
                  <a:lnTo>
                    <a:pt x="564" y="0"/>
                  </a:lnTo>
                  <a:close/>
                </a:path>
              </a:pathLst>
            </a:custGeom>
            <a:solidFill>
              <a:srgbClr val="FFFFFF"/>
            </a:solidFill>
            <a:ln w="3175" cmpd="sng">
              <a:solidFill>
                <a:schemeClr val="accent2"/>
              </a:solidFill>
              <a:prstDash val="solid"/>
              <a:round/>
              <a:headEnd/>
              <a:tailEnd/>
            </a:ln>
          </p:spPr>
          <p:txBody>
            <a:bodyPr/>
            <a:lstStyle/>
            <a:p>
              <a:endParaRPr lang="en-GB"/>
            </a:p>
          </p:txBody>
        </p:sp>
      </p:grpSp>
      <p:grpSp>
        <p:nvGrpSpPr>
          <p:cNvPr id="1032" name="Group 61"/>
          <p:cNvGrpSpPr>
            <a:grpSpLocks/>
          </p:cNvGrpSpPr>
          <p:nvPr userDrawn="1"/>
        </p:nvGrpSpPr>
        <p:grpSpPr bwMode="auto">
          <a:xfrm>
            <a:off x="7172325" y="4711700"/>
            <a:ext cx="1895475" cy="1922463"/>
            <a:chOff x="1466" y="920"/>
            <a:chExt cx="2828" cy="3256"/>
          </a:xfrm>
        </p:grpSpPr>
        <p:sp>
          <p:nvSpPr>
            <p:cNvPr id="1038" name="Freeform 62"/>
            <p:cNvSpPr>
              <a:spLocks/>
            </p:cNvSpPr>
            <p:nvPr userDrawn="1"/>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39" name="Freeform 63"/>
            <p:cNvSpPr>
              <a:spLocks/>
            </p:cNvSpPr>
            <p:nvPr userDrawn="1"/>
          </p:nvSpPr>
          <p:spPr bwMode="auto">
            <a:xfrm>
              <a:off x="2164" y="2064"/>
              <a:ext cx="1440" cy="250"/>
            </a:xfrm>
            <a:custGeom>
              <a:avLst/>
              <a:gdLst>
                <a:gd name="T0" fmla="*/ 0 w 1440"/>
                <a:gd name="T1" fmla="*/ 34 h 250"/>
                <a:gd name="T2" fmla="*/ 0 w 1440"/>
                <a:gd name="T3" fmla="*/ 250 h 250"/>
                <a:gd name="T4" fmla="*/ 1440 w 1440"/>
                <a:gd name="T5" fmla="*/ 250 h 250"/>
                <a:gd name="T6" fmla="*/ 1440 w 1440"/>
                <a:gd name="T7" fmla="*/ 30 h 250"/>
                <a:gd name="T8" fmla="*/ 1440 w 1440"/>
                <a:gd name="T9" fmla="*/ 30 h 250"/>
                <a:gd name="T10" fmla="*/ 1440 w 1440"/>
                <a:gd name="T11" fmla="*/ 0 h 250"/>
                <a:gd name="T12" fmla="*/ 0 w 1440"/>
                <a:gd name="T13" fmla="*/ 0 h 250"/>
                <a:gd name="T14" fmla="*/ 0 w 1440"/>
                <a:gd name="T15" fmla="*/ 0 h 250"/>
                <a:gd name="T16" fmla="*/ 0 w 1440"/>
                <a:gd name="T17" fmla="*/ 34 h 250"/>
                <a:gd name="T18" fmla="*/ 0 w 1440"/>
                <a:gd name="T19" fmla="*/ 34 h 2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0" h="250">
                  <a:moveTo>
                    <a:pt x="0" y="34"/>
                  </a:moveTo>
                  <a:lnTo>
                    <a:pt x="0" y="250"/>
                  </a:lnTo>
                  <a:lnTo>
                    <a:pt x="1440" y="250"/>
                  </a:lnTo>
                  <a:lnTo>
                    <a:pt x="1440" y="30"/>
                  </a:lnTo>
                  <a:lnTo>
                    <a:pt x="1440" y="0"/>
                  </a:lnTo>
                  <a:lnTo>
                    <a:pt x="0" y="0"/>
                  </a:lnTo>
                  <a:lnTo>
                    <a:pt x="0" y="34"/>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40" name="Rectangle 64"/>
            <p:cNvSpPr>
              <a:spLocks noChangeArrowheads="1"/>
            </p:cNvSpPr>
            <p:nvPr userDrawn="1"/>
          </p:nvSpPr>
          <p:spPr bwMode="auto">
            <a:xfrm>
              <a:off x="2164" y="2562"/>
              <a:ext cx="1440" cy="248"/>
            </a:xfrm>
            <a:prstGeom prst="rect">
              <a:avLst/>
            </a:prstGeom>
            <a:solidFill>
              <a:srgbClr val="FFFFFF"/>
            </a:solidFill>
            <a:ln w="3175">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1041" name="Freeform 65"/>
            <p:cNvSpPr>
              <a:spLocks/>
            </p:cNvSpPr>
            <p:nvPr userDrawn="1"/>
          </p:nvSpPr>
          <p:spPr bwMode="auto">
            <a:xfrm>
              <a:off x="2164" y="2810"/>
              <a:ext cx="1440" cy="232"/>
            </a:xfrm>
            <a:custGeom>
              <a:avLst/>
              <a:gdLst>
                <a:gd name="T0" fmla="*/ 0 w 1440"/>
                <a:gd name="T1" fmla="*/ 192 h 232"/>
                <a:gd name="T2" fmla="*/ 0 w 1440"/>
                <a:gd name="T3" fmla="*/ 192 h 232"/>
                <a:gd name="T4" fmla="*/ 0 w 1440"/>
                <a:gd name="T5" fmla="*/ 200 h 232"/>
                <a:gd name="T6" fmla="*/ 2 w 1440"/>
                <a:gd name="T7" fmla="*/ 208 h 232"/>
                <a:gd name="T8" fmla="*/ 6 w 1440"/>
                <a:gd name="T9" fmla="*/ 214 h 232"/>
                <a:gd name="T10" fmla="*/ 12 w 1440"/>
                <a:gd name="T11" fmla="*/ 220 h 232"/>
                <a:gd name="T12" fmla="*/ 18 w 1440"/>
                <a:gd name="T13" fmla="*/ 226 h 232"/>
                <a:gd name="T14" fmla="*/ 24 w 1440"/>
                <a:gd name="T15" fmla="*/ 228 h 232"/>
                <a:gd name="T16" fmla="*/ 32 w 1440"/>
                <a:gd name="T17" fmla="*/ 232 h 232"/>
                <a:gd name="T18" fmla="*/ 40 w 1440"/>
                <a:gd name="T19" fmla="*/ 232 h 232"/>
                <a:gd name="T20" fmla="*/ 1400 w 1440"/>
                <a:gd name="T21" fmla="*/ 232 h 232"/>
                <a:gd name="T22" fmla="*/ 1400 w 1440"/>
                <a:gd name="T23" fmla="*/ 232 h 232"/>
                <a:gd name="T24" fmla="*/ 1408 w 1440"/>
                <a:gd name="T25" fmla="*/ 232 h 232"/>
                <a:gd name="T26" fmla="*/ 1414 w 1440"/>
                <a:gd name="T27" fmla="*/ 228 h 232"/>
                <a:gd name="T28" fmla="*/ 1422 w 1440"/>
                <a:gd name="T29" fmla="*/ 226 h 232"/>
                <a:gd name="T30" fmla="*/ 1428 w 1440"/>
                <a:gd name="T31" fmla="*/ 220 h 232"/>
                <a:gd name="T32" fmla="*/ 1432 w 1440"/>
                <a:gd name="T33" fmla="*/ 214 h 232"/>
                <a:gd name="T34" fmla="*/ 1436 w 1440"/>
                <a:gd name="T35" fmla="*/ 208 h 232"/>
                <a:gd name="T36" fmla="*/ 1438 w 1440"/>
                <a:gd name="T37" fmla="*/ 200 h 232"/>
                <a:gd name="T38" fmla="*/ 1440 w 1440"/>
                <a:gd name="T39" fmla="*/ 192 h 232"/>
                <a:gd name="T40" fmla="*/ 1440 w 1440"/>
                <a:gd name="T41" fmla="*/ 0 h 232"/>
                <a:gd name="T42" fmla="*/ 0 w 1440"/>
                <a:gd name="T43" fmla="*/ 0 h 232"/>
                <a:gd name="T44" fmla="*/ 0 w 1440"/>
                <a:gd name="T45" fmla="*/ 192 h 2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40" h="232">
                  <a:moveTo>
                    <a:pt x="0" y="192"/>
                  </a:moveTo>
                  <a:lnTo>
                    <a:pt x="0" y="192"/>
                  </a:lnTo>
                  <a:lnTo>
                    <a:pt x="0" y="200"/>
                  </a:lnTo>
                  <a:lnTo>
                    <a:pt x="2" y="208"/>
                  </a:lnTo>
                  <a:lnTo>
                    <a:pt x="6" y="214"/>
                  </a:lnTo>
                  <a:lnTo>
                    <a:pt x="12" y="220"/>
                  </a:lnTo>
                  <a:lnTo>
                    <a:pt x="18" y="226"/>
                  </a:lnTo>
                  <a:lnTo>
                    <a:pt x="24" y="228"/>
                  </a:lnTo>
                  <a:lnTo>
                    <a:pt x="32" y="232"/>
                  </a:lnTo>
                  <a:lnTo>
                    <a:pt x="40" y="232"/>
                  </a:lnTo>
                  <a:lnTo>
                    <a:pt x="1400" y="232"/>
                  </a:lnTo>
                  <a:lnTo>
                    <a:pt x="1408" y="232"/>
                  </a:lnTo>
                  <a:lnTo>
                    <a:pt x="1414" y="228"/>
                  </a:lnTo>
                  <a:lnTo>
                    <a:pt x="1422" y="226"/>
                  </a:lnTo>
                  <a:lnTo>
                    <a:pt x="1428" y="220"/>
                  </a:lnTo>
                  <a:lnTo>
                    <a:pt x="1432" y="214"/>
                  </a:lnTo>
                  <a:lnTo>
                    <a:pt x="1436" y="208"/>
                  </a:lnTo>
                  <a:lnTo>
                    <a:pt x="1438" y="200"/>
                  </a:lnTo>
                  <a:lnTo>
                    <a:pt x="1440" y="192"/>
                  </a:lnTo>
                  <a:lnTo>
                    <a:pt x="1440" y="0"/>
                  </a:lnTo>
                  <a:lnTo>
                    <a:pt x="0" y="0"/>
                  </a:lnTo>
                  <a:lnTo>
                    <a:pt x="0" y="192"/>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42" name="Freeform 66"/>
            <p:cNvSpPr>
              <a:spLocks/>
            </p:cNvSpPr>
            <p:nvPr userDrawn="1"/>
          </p:nvSpPr>
          <p:spPr bwMode="auto">
            <a:xfrm>
              <a:off x="2164" y="1816"/>
              <a:ext cx="1440" cy="248"/>
            </a:xfrm>
            <a:custGeom>
              <a:avLst/>
              <a:gdLst>
                <a:gd name="T0" fmla="*/ 0 w 1440"/>
                <a:gd name="T1" fmla="*/ 202 h 248"/>
                <a:gd name="T2" fmla="*/ 0 w 1440"/>
                <a:gd name="T3" fmla="*/ 202 h 248"/>
                <a:gd name="T4" fmla="*/ 0 w 1440"/>
                <a:gd name="T5" fmla="*/ 248 h 248"/>
                <a:gd name="T6" fmla="*/ 1440 w 1440"/>
                <a:gd name="T7" fmla="*/ 248 h 248"/>
                <a:gd name="T8" fmla="*/ 1440 w 1440"/>
                <a:gd name="T9" fmla="*/ 248 h 248"/>
                <a:gd name="T10" fmla="*/ 1440 w 1440"/>
                <a:gd name="T11" fmla="*/ 238 h 248"/>
                <a:gd name="T12" fmla="*/ 1440 w 1440"/>
                <a:gd name="T13" fmla="*/ 238 h 248"/>
                <a:gd name="T14" fmla="*/ 1438 w 1440"/>
                <a:gd name="T15" fmla="*/ 198 h 248"/>
                <a:gd name="T16" fmla="*/ 1438 w 1440"/>
                <a:gd name="T17" fmla="*/ 0 h 248"/>
                <a:gd name="T18" fmla="*/ 0 w 1440"/>
                <a:gd name="T19" fmla="*/ 0 h 248"/>
                <a:gd name="T20" fmla="*/ 0 w 1440"/>
                <a:gd name="T21" fmla="*/ 202 h 2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0" h="248">
                  <a:moveTo>
                    <a:pt x="0" y="202"/>
                  </a:moveTo>
                  <a:lnTo>
                    <a:pt x="0" y="202"/>
                  </a:lnTo>
                  <a:lnTo>
                    <a:pt x="0" y="248"/>
                  </a:lnTo>
                  <a:lnTo>
                    <a:pt x="1440" y="248"/>
                  </a:lnTo>
                  <a:lnTo>
                    <a:pt x="1440" y="238"/>
                  </a:lnTo>
                  <a:lnTo>
                    <a:pt x="1438" y="198"/>
                  </a:lnTo>
                  <a:lnTo>
                    <a:pt x="1438" y="0"/>
                  </a:lnTo>
                  <a:lnTo>
                    <a:pt x="0" y="0"/>
                  </a:lnTo>
                  <a:lnTo>
                    <a:pt x="0" y="202"/>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43" name="Freeform 67"/>
            <p:cNvSpPr>
              <a:spLocks/>
            </p:cNvSpPr>
            <p:nvPr userDrawn="1"/>
          </p:nvSpPr>
          <p:spPr bwMode="auto">
            <a:xfrm>
              <a:off x="2164" y="2314"/>
              <a:ext cx="1440" cy="248"/>
            </a:xfrm>
            <a:custGeom>
              <a:avLst/>
              <a:gdLst>
                <a:gd name="T0" fmla="*/ 0 w 1440"/>
                <a:gd name="T1" fmla="*/ 52 h 248"/>
                <a:gd name="T2" fmla="*/ 0 w 1440"/>
                <a:gd name="T3" fmla="*/ 52 h 248"/>
                <a:gd name="T4" fmla="*/ 0 w 1440"/>
                <a:gd name="T5" fmla="*/ 132 h 248"/>
                <a:gd name="T6" fmla="*/ 0 w 1440"/>
                <a:gd name="T7" fmla="*/ 248 h 248"/>
                <a:gd name="T8" fmla="*/ 1440 w 1440"/>
                <a:gd name="T9" fmla="*/ 248 h 248"/>
                <a:gd name="T10" fmla="*/ 1440 w 1440"/>
                <a:gd name="T11" fmla="*/ 0 h 248"/>
                <a:gd name="T12" fmla="*/ 0 w 1440"/>
                <a:gd name="T13" fmla="*/ 0 h 248"/>
                <a:gd name="T14" fmla="*/ 0 w 1440"/>
                <a:gd name="T15" fmla="*/ 52 h 24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40" h="248">
                  <a:moveTo>
                    <a:pt x="0" y="52"/>
                  </a:moveTo>
                  <a:lnTo>
                    <a:pt x="0" y="52"/>
                  </a:lnTo>
                  <a:lnTo>
                    <a:pt x="0" y="132"/>
                  </a:lnTo>
                  <a:lnTo>
                    <a:pt x="0" y="248"/>
                  </a:lnTo>
                  <a:lnTo>
                    <a:pt x="1440" y="248"/>
                  </a:lnTo>
                  <a:lnTo>
                    <a:pt x="1440" y="0"/>
                  </a:lnTo>
                  <a:lnTo>
                    <a:pt x="0" y="0"/>
                  </a:lnTo>
                  <a:lnTo>
                    <a:pt x="0" y="52"/>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44" name="Freeform 68"/>
            <p:cNvSpPr>
              <a:spLocks/>
            </p:cNvSpPr>
            <p:nvPr userDrawn="1"/>
          </p:nvSpPr>
          <p:spPr bwMode="auto">
            <a:xfrm>
              <a:off x="2164" y="1094"/>
              <a:ext cx="1440" cy="226"/>
            </a:xfrm>
            <a:custGeom>
              <a:avLst/>
              <a:gdLst>
                <a:gd name="T0" fmla="*/ 1440 w 1440"/>
                <a:gd name="T1" fmla="*/ 6 h 226"/>
                <a:gd name="T2" fmla="*/ 1440 w 1440"/>
                <a:gd name="T3" fmla="*/ 6 h 226"/>
                <a:gd name="T4" fmla="*/ 1440 w 1440"/>
                <a:gd name="T5" fmla="*/ 0 h 226"/>
                <a:gd name="T6" fmla="*/ 0 w 1440"/>
                <a:gd name="T7" fmla="*/ 0 h 226"/>
                <a:gd name="T8" fmla="*/ 0 w 1440"/>
                <a:gd name="T9" fmla="*/ 0 h 226"/>
                <a:gd name="T10" fmla="*/ 0 w 1440"/>
                <a:gd name="T11" fmla="*/ 2 h 226"/>
                <a:gd name="T12" fmla="*/ 0 w 1440"/>
                <a:gd name="T13" fmla="*/ 2 h 226"/>
                <a:gd name="T14" fmla="*/ 0 w 1440"/>
                <a:gd name="T15" fmla="*/ 50 h 226"/>
                <a:gd name="T16" fmla="*/ 0 w 1440"/>
                <a:gd name="T17" fmla="*/ 226 h 226"/>
                <a:gd name="T18" fmla="*/ 1438 w 1440"/>
                <a:gd name="T19" fmla="*/ 226 h 226"/>
                <a:gd name="T20" fmla="*/ 1438 w 1440"/>
                <a:gd name="T21" fmla="*/ 46 h 226"/>
                <a:gd name="T22" fmla="*/ 1438 w 1440"/>
                <a:gd name="T23" fmla="*/ 46 h 226"/>
                <a:gd name="T24" fmla="*/ 1440 w 1440"/>
                <a:gd name="T25" fmla="*/ 6 h 226"/>
                <a:gd name="T26" fmla="*/ 1440 w 1440"/>
                <a:gd name="T27" fmla="*/ 6 h 2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0" h="226">
                  <a:moveTo>
                    <a:pt x="1440" y="6"/>
                  </a:moveTo>
                  <a:lnTo>
                    <a:pt x="1440" y="6"/>
                  </a:lnTo>
                  <a:lnTo>
                    <a:pt x="1440" y="0"/>
                  </a:lnTo>
                  <a:lnTo>
                    <a:pt x="0" y="0"/>
                  </a:lnTo>
                  <a:lnTo>
                    <a:pt x="0" y="2"/>
                  </a:lnTo>
                  <a:lnTo>
                    <a:pt x="0" y="50"/>
                  </a:lnTo>
                  <a:lnTo>
                    <a:pt x="0" y="226"/>
                  </a:lnTo>
                  <a:lnTo>
                    <a:pt x="1438" y="226"/>
                  </a:lnTo>
                  <a:lnTo>
                    <a:pt x="1438" y="46"/>
                  </a:lnTo>
                  <a:lnTo>
                    <a:pt x="1440" y="6"/>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45" name="Freeform 69"/>
            <p:cNvSpPr>
              <a:spLocks/>
            </p:cNvSpPr>
            <p:nvPr userDrawn="1"/>
          </p:nvSpPr>
          <p:spPr bwMode="auto">
            <a:xfrm>
              <a:off x="2164" y="920"/>
              <a:ext cx="1440" cy="174"/>
            </a:xfrm>
            <a:custGeom>
              <a:avLst/>
              <a:gdLst>
                <a:gd name="T0" fmla="*/ 1440 w 1440"/>
                <a:gd name="T1" fmla="*/ 174 h 174"/>
                <a:gd name="T2" fmla="*/ 1440 w 1440"/>
                <a:gd name="T3" fmla="*/ 174 h 174"/>
                <a:gd name="T4" fmla="*/ 1438 w 1440"/>
                <a:gd name="T5" fmla="*/ 172 h 174"/>
                <a:gd name="T6" fmla="*/ 1434 w 1440"/>
                <a:gd name="T7" fmla="*/ 170 h 174"/>
                <a:gd name="T8" fmla="*/ 1418 w 1440"/>
                <a:gd name="T9" fmla="*/ 164 h 174"/>
                <a:gd name="T10" fmla="*/ 1398 w 1440"/>
                <a:gd name="T11" fmla="*/ 156 h 174"/>
                <a:gd name="T12" fmla="*/ 1380 w 1440"/>
                <a:gd name="T13" fmla="*/ 148 h 174"/>
                <a:gd name="T14" fmla="*/ 1114 w 1440"/>
                <a:gd name="T15" fmla="*/ 22 h 174"/>
                <a:gd name="T16" fmla="*/ 1114 w 1440"/>
                <a:gd name="T17" fmla="*/ 22 h 174"/>
                <a:gd name="T18" fmla="*/ 1070 w 1440"/>
                <a:gd name="T19" fmla="*/ 0 h 174"/>
                <a:gd name="T20" fmla="*/ 1070 w 1440"/>
                <a:gd name="T21" fmla="*/ 0 h 174"/>
                <a:gd name="T22" fmla="*/ 1064 w 1440"/>
                <a:gd name="T23" fmla="*/ 0 h 174"/>
                <a:gd name="T24" fmla="*/ 1054 w 1440"/>
                <a:gd name="T25" fmla="*/ 4 h 174"/>
                <a:gd name="T26" fmla="*/ 1042 w 1440"/>
                <a:gd name="T27" fmla="*/ 10 h 174"/>
                <a:gd name="T28" fmla="*/ 1028 w 1440"/>
                <a:gd name="T29" fmla="*/ 18 h 174"/>
                <a:gd name="T30" fmla="*/ 1028 w 1440"/>
                <a:gd name="T31" fmla="*/ 18 h 174"/>
                <a:gd name="T32" fmla="*/ 1000 w 1440"/>
                <a:gd name="T33" fmla="*/ 38 h 174"/>
                <a:gd name="T34" fmla="*/ 968 w 1440"/>
                <a:gd name="T35" fmla="*/ 56 h 174"/>
                <a:gd name="T36" fmla="*/ 926 w 1440"/>
                <a:gd name="T37" fmla="*/ 78 h 174"/>
                <a:gd name="T38" fmla="*/ 878 w 1440"/>
                <a:gd name="T39" fmla="*/ 100 h 174"/>
                <a:gd name="T40" fmla="*/ 852 w 1440"/>
                <a:gd name="T41" fmla="*/ 110 h 174"/>
                <a:gd name="T42" fmla="*/ 826 w 1440"/>
                <a:gd name="T43" fmla="*/ 120 h 174"/>
                <a:gd name="T44" fmla="*/ 798 w 1440"/>
                <a:gd name="T45" fmla="*/ 126 h 174"/>
                <a:gd name="T46" fmla="*/ 772 w 1440"/>
                <a:gd name="T47" fmla="*/ 132 h 174"/>
                <a:gd name="T48" fmla="*/ 746 w 1440"/>
                <a:gd name="T49" fmla="*/ 136 h 174"/>
                <a:gd name="T50" fmla="*/ 720 w 1440"/>
                <a:gd name="T51" fmla="*/ 138 h 174"/>
                <a:gd name="T52" fmla="*/ 720 w 1440"/>
                <a:gd name="T53" fmla="*/ 138 h 174"/>
                <a:gd name="T54" fmla="*/ 694 w 1440"/>
                <a:gd name="T55" fmla="*/ 136 h 174"/>
                <a:gd name="T56" fmla="*/ 666 w 1440"/>
                <a:gd name="T57" fmla="*/ 132 h 174"/>
                <a:gd name="T58" fmla="*/ 640 w 1440"/>
                <a:gd name="T59" fmla="*/ 126 h 174"/>
                <a:gd name="T60" fmla="*/ 614 w 1440"/>
                <a:gd name="T61" fmla="*/ 120 h 174"/>
                <a:gd name="T62" fmla="*/ 588 w 1440"/>
                <a:gd name="T63" fmla="*/ 110 h 174"/>
                <a:gd name="T64" fmla="*/ 562 w 1440"/>
                <a:gd name="T65" fmla="*/ 100 h 174"/>
                <a:gd name="T66" fmla="*/ 514 w 1440"/>
                <a:gd name="T67" fmla="*/ 78 h 174"/>
                <a:gd name="T68" fmla="*/ 472 w 1440"/>
                <a:gd name="T69" fmla="*/ 56 h 174"/>
                <a:gd name="T70" fmla="*/ 438 w 1440"/>
                <a:gd name="T71" fmla="*/ 38 h 174"/>
                <a:gd name="T72" fmla="*/ 410 w 1440"/>
                <a:gd name="T73" fmla="*/ 18 h 174"/>
                <a:gd name="T74" fmla="*/ 410 w 1440"/>
                <a:gd name="T75" fmla="*/ 18 h 174"/>
                <a:gd name="T76" fmla="*/ 396 w 1440"/>
                <a:gd name="T77" fmla="*/ 10 h 174"/>
                <a:gd name="T78" fmla="*/ 384 w 1440"/>
                <a:gd name="T79" fmla="*/ 4 h 174"/>
                <a:gd name="T80" fmla="*/ 374 w 1440"/>
                <a:gd name="T81" fmla="*/ 0 h 174"/>
                <a:gd name="T82" fmla="*/ 368 w 1440"/>
                <a:gd name="T83" fmla="*/ 0 h 174"/>
                <a:gd name="T84" fmla="*/ 368 w 1440"/>
                <a:gd name="T85" fmla="*/ 0 h 174"/>
                <a:gd name="T86" fmla="*/ 324 w 1440"/>
                <a:gd name="T87" fmla="*/ 22 h 174"/>
                <a:gd name="T88" fmla="*/ 58 w 1440"/>
                <a:gd name="T89" fmla="*/ 148 h 174"/>
                <a:gd name="T90" fmla="*/ 58 w 1440"/>
                <a:gd name="T91" fmla="*/ 148 h 174"/>
                <a:gd name="T92" fmla="*/ 22 w 1440"/>
                <a:gd name="T93" fmla="*/ 164 h 174"/>
                <a:gd name="T94" fmla="*/ 8 w 1440"/>
                <a:gd name="T95" fmla="*/ 170 h 174"/>
                <a:gd name="T96" fmla="*/ 0 w 1440"/>
                <a:gd name="T97" fmla="*/ 174 h 174"/>
                <a:gd name="T98" fmla="*/ 1440 w 1440"/>
                <a:gd name="T99" fmla="*/ 174 h 174"/>
                <a:gd name="T100" fmla="*/ 1440 w 1440"/>
                <a:gd name="T101" fmla="*/ 174 h 174"/>
                <a:gd name="T102" fmla="*/ 1440 w 1440"/>
                <a:gd name="T103" fmla="*/ 174 h 174"/>
                <a:gd name="T104" fmla="*/ 1440 w 1440"/>
                <a:gd name="T105" fmla="*/ 174 h 17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440" h="174">
                  <a:moveTo>
                    <a:pt x="1440" y="174"/>
                  </a:move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8" y="170"/>
                  </a:lnTo>
                  <a:lnTo>
                    <a:pt x="0" y="174"/>
                  </a:lnTo>
                  <a:lnTo>
                    <a:pt x="1440" y="174"/>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46" name="Rectangle 70"/>
            <p:cNvSpPr>
              <a:spLocks noChangeArrowheads="1"/>
            </p:cNvSpPr>
            <p:nvPr userDrawn="1"/>
          </p:nvSpPr>
          <p:spPr bwMode="auto">
            <a:xfrm>
              <a:off x="2164" y="1568"/>
              <a:ext cx="1438" cy="248"/>
            </a:xfrm>
            <a:prstGeom prst="rect">
              <a:avLst/>
            </a:prstGeom>
            <a:solidFill>
              <a:srgbClr val="FFFFFF"/>
            </a:solidFill>
            <a:ln w="3175">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1047" name="Rectangle 71"/>
            <p:cNvSpPr>
              <a:spLocks noChangeArrowheads="1"/>
            </p:cNvSpPr>
            <p:nvPr userDrawn="1"/>
          </p:nvSpPr>
          <p:spPr bwMode="auto">
            <a:xfrm>
              <a:off x="2164" y="1320"/>
              <a:ext cx="1438" cy="248"/>
            </a:xfrm>
            <a:prstGeom prst="rect">
              <a:avLst/>
            </a:prstGeom>
            <a:solidFill>
              <a:srgbClr val="CC0000"/>
            </a:solidFill>
            <a:ln w="3175">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1048" name="Freeform 72"/>
            <p:cNvSpPr>
              <a:spLocks/>
            </p:cNvSpPr>
            <p:nvPr userDrawn="1"/>
          </p:nvSpPr>
          <p:spPr bwMode="auto">
            <a:xfrm>
              <a:off x="3588" y="1204"/>
              <a:ext cx="258" cy="366"/>
            </a:xfrm>
            <a:custGeom>
              <a:avLst/>
              <a:gdLst>
                <a:gd name="T0" fmla="*/ 126 w 258"/>
                <a:gd name="T1" fmla="*/ 0 h 366"/>
                <a:gd name="T2" fmla="*/ 0 w 258"/>
                <a:gd name="T3" fmla="*/ 116 h 366"/>
                <a:gd name="T4" fmla="*/ 0 w 258"/>
                <a:gd name="T5" fmla="*/ 366 h 366"/>
                <a:gd name="T6" fmla="*/ 258 w 258"/>
                <a:gd name="T7" fmla="*/ 128 h 366"/>
                <a:gd name="T8" fmla="*/ 258 w 258"/>
                <a:gd name="T9" fmla="*/ 128 h 366"/>
                <a:gd name="T10" fmla="*/ 126 w 258"/>
                <a:gd name="T11" fmla="*/ 0 h 366"/>
                <a:gd name="T12" fmla="*/ 126 w 258"/>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8" h="366">
                  <a:moveTo>
                    <a:pt x="126" y="0"/>
                  </a:moveTo>
                  <a:lnTo>
                    <a:pt x="0" y="116"/>
                  </a:lnTo>
                  <a:lnTo>
                    <a:pt x="0" y="366"/>
                  </a:lnTo>
                  <a:lnTo>
                    <a:pt x="258" y="128"/>
                  </a:lnTo>
                  <a:lnTo>
                    <a:pt x="126"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49" name="Freeform 73"/>
            <p:cNvSpPr>
              <a:spLocks/>
            </p:cNvSpPr>
            <p:nvPr userDrawn="1"/>
          </p:nvSpPr>
          <p:spPr bwMode="auto">
            <a:xfrm>
              <a:off x="3588" y="1332"/>
              <a:ext cx="390" cy="490"/>
            </a:xfrm>
            <a:custGeom>
              <a:avLst/>
              <a:gdLst>
                <a:gd name="T0" fmla="*/ 258 w 390"/>
                <a:gd name="T1" fmla="*/ 0 h 490"/>
                <a:gd name="T2" fmla="*/ 0 w 390"/>
                <a:gd name="T3" fmla="*/ 238 h 490"/>
                <a:gd name="T4" fmla="*/ 0 w 390"/>
                <a:gd name="T5" fmla="*/ 490 h 490"/>
                <a:gd name="T6" fmla="*/ 390 w 390"/>
                <a:gd name="T7" fmla="*/ 128 h 490"/>
                <a:gd name="T8" fmla="*/ 390 w 390"/>
                <a:gd name="T9" fmla="*/ 128 h 490"/>
                <a:gd name="T10" fmla="*/ 258 w 390"/>
                <a:gd name="T11" fmla="*/ 0 h 490"/>
                <a:gd name="T12" fmla="*/ 258 w 390"/>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0" h="490">
                  <a:moveTo>
                    <a:pt x="258" y="0"/>
                  </a:moveTo>
                  <a:lnTo>
                    <a:pt x="0" y="238"/>
                  </a:lnTo>
                  <a:lnTo>
                    <a:pt x="0" y="490"/>
                  </a:lnTo>
                  <a:lnTo>
                    <a:pt x="390" y="128"/>
                  </a:lnTo>
                  <a:lnTo>
                    <a:pt x="258"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50" name="Freeform 74"/>
            <p:cNvSpPr>
              <a:spLocks/>
            </p:cNvSpPr>
            <p:nvPr userDrawn="1"/>
          </p:nvSpPr>
          <p:spPr bwMode="auto">
            <a:xfrm>
              <a:off x="3588" y="1094"/>
              <a:ext cx="126" cy="226"/>
            </a:xfrm>
            <a:custGeom>
              <a:avLst/>
              <a:gdLst>
                <a:gd name="T0" fmla="*/ 0 w 126"/>
                <a:gd name="T1" fmla="*/ 0 h 226"/>
                <a:gd name="T2" fmla="*/ 0 w 126"/>
                <a:gd name="T3" fmla="*/ 226 h 226"/>
                <a:gd name="T4" fmla="*/ 126 w 126"/>
                <a:gd name="T5" fmla="*/ 110 h 226"/>
                <a:gd name="T6" fmla="*/ 126 w 126"/>
                <a:gd name="T7" fmla="*/ 110 h 226"/>
                <a:gd name="T8" fmla="*/ 34 w 126"/>
                <a:gd name="T9" fmla="*/ 26 h 226"/>
                <a:gd name="T10" fmla="*/ 8 w 126"/>
                <a:gd name="T11" fmla="*/ 4 h 226"/>
                <a:gd name="T12" fmla="*/ 2 w 126"/>
                <a:gd name="T13" fmla="*/ 0 h 226"/>
                <a:gd name="T14" fmla="*/ 0 w 126"/>
                <a:gd name="T15" fmla="*/ 0 h 226"/>
                <a:gd name="T16" fmla="*/ 0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0" y="0"/>
                  </a:moveTo>
                  <a:lnTo>
                    <a:pt x="0" y="226"/>
                  </a:lnTo>
                  <a:lnTo>
                    <a:pt x="126" y="110"/>
                  </a:lnTo>
                  <a:lnTo>
                    <a:pt x="34" y="26"/>
                  </a:lnTo>
                  <a:lnTo>
                    <a:pt x="8" y="4"/>
                  </a:lnTo>
                  <a:lnTo>
                    <a:pt x="2" y="0"/>
                  </a:lnTo>
                  <a:lnTo>
                    <a:pt x="0"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51" name="Freeform 75"/>
            <p:cNvSpPr>
              <a:spLocks/>
            </p:cNvSpPr>
            <p:nvPr userDrawn="1"/>
          </p:nvSpPr>
          <p:spPr bwMode="auto">
            <a:xfrm>
              <a:off x="3750" y="1718"/>
              <a:ext cx="544" cy="512"/>
            </a:xfrm>
            <a:custGeom>
              <a:avLst/>
              <a:gdLst>
                <a:gd name="T0" fmla="*/ 492 w 544"/>
                <a:gd name="T1" fmla="*/ 0 h 512"/>
                <a:gd name="T2" fmla="*/ 0 w 544"/>
                <a:gd name="T3" fmla="*/ 456 h 512"/>
                <a:gd name="T4" fmla="*/ 44 w 544"/>
                <a:gd name="T5" fmla="*/ 500 h 512"/>
                <a:gd name="T6" fmla="*/ 44 w 544"/>
                <a:gd name="T7" fmla="*/ 500 h 512"/>
                <a:gd name="T8" fmla="*/ 50 w 544"/>
                <a:gd name="T9" fmla="*/ 506 h 512"/>
                <a:gd name="T10" fmla="*/ 56 w 544"/>
                <a:gd name="T11" fmla="*/ 510 h 512"/>
                <a:gd name="T12" fmla="*/ 64 w 544"/>
                <a:gd name="T13" fmla="*/ 512 h 512"/>
                <a:gd name="T14" fmla="*/ 72 w 544"/>
                <a:gd name="T15" fmla="*/ 512 h 512"/>
                <a:gd name="T16" fmla="*/ 80 w 544"/>
                <a:gd name="T17" fmla="*/ 512 h 512"/>
                <a:gd name="T18" fmla="*/ 86 w 544"/>
                <a:gd name="T19" fmla="*/ 510 h 512"/>
                <a:gd name="T20" fmla="*/ 94 w 544"/>
                <a:gd name="T21" fmla="*/ 506 h 512"/>
                <a:gd name="T22" fmla="*/ 100 w 544"/>
                <a:gd name="T23" fmla="*/ 502 h 512"/>
                <a:gd name="T24" fmla="*/ 532 w 544"/>
                <a:gd name="T25" fmla="*/ 96 h 512"/>
                <a:gd name="T26" fmla="*/ 532 w 544"/>
                <a:gd name="T27" fmla="*/ 96 h 512"/>
                <a:gd name="T28" fmla="*/ 538 w 544"/>
                <a:gd name="T29" fmla="*/ 90 h 512"/>
                <a:gd name="T30" fmla="*/ 542 w 544"/>
                <a:gd name="T31" fmla="*/ 84 h 512"/>
                <a:gd name="T32" fmla="*/ 544 w 544"/>
                <a:gd name="T33" fmla="*/ 76 h 512"/>
                <a:gd name="T34" fmla="*/ 544 w 544"/>
                <a:gd name="T35" fmla="*/ 68 h 512"/>
                <a:gd name="T36" fmla="*/ 544 w 544"/>
                <a:gd name="T37" fmla="*/ 60 h 512"/>
                <a:gd name="T38" fmla="*/ 542 w 544"/>
                <a:gd name="T39" fmla="*/ 54 h 512"/>
                <a:gd name="T40" fmla="*/ 538 w 544"/>
                <a:gd name="T41" fmla="*/ 46 h 512"/>
                <a:gd name="T42" fmla="*/ 534 w 544"/>
                <a:gd name="T43" fmla="*/ 40 h 512"/>
                <a:gd name="T44" fmla="*/ 534 w 544"/>
                <a:gd name="T45" fmla="*/ 40 h 512"/>
                <a:gd name="T46" fmla="*/ 492 w 544"/>
                <a:gd name="T47" fmla="*/ 0 h 512"/>
                <a:gd name="T48" fmla="*/ 492 w 544"/>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4" h="512">
                  <a:moveTo>
                    <a:pt x="492" y="0"/>
                  </a:moveTo>
                  <a:lnTo>
                    <a:pt x="0" y="456"/>
                  </a:lnTo>
                  <a:lnTo>
                    <a:pt x="44" y="500"/>
                  </a:lnTo>
                  <a:lnTo>
                    <a:pt x="50" y="506"/>
                  </a:lnTo>
                  <a:lnTo>
                    <a:pt x="56" y="510"/>
                  </a:lnTo>
                  <a:lnTo>
                    <a:pt x="64" y="512"/>
                  </a:lnTo>
                  <a:lnTo>
                    <a:pt x="72" y="512"/>
                  </a:lnTo>
                  <a:lnTo>
                    <a:pt x="80" y="512"/>
                  </a:lnTo>
                  <a:lnTo>
                    <a:pt x="86" y="510"/>
                  </a:lnTo>
                  <a:lnTo>
                    <a:pt x="94" y="506"/>
                  </a:lnTo>
                  <a:lnTo>
                    <a:pt x="100" y="502"/>
                  </a:lnTo>
                  <a:lnTo>
                    <a:pt x="532" y="96"/>
                  </a:lnTo>
                  <a:lnTo>
                    <a:pt x="538" y="90"/>
                  </a:lnTo>
                  <a:lnTo>
                    <a:pt x="542" y="84"/>
                  </a:lnTo>
                  <a:lnTo>
                    <a:pt x="544" y="76"/>
                  </a:lnTo>
                  <a:lnTo>
                    <a:pt x="544" y="68"/>
                  </a:lnTo>
                  <a:lnTo>
                    <a:pt x="544" y="60"/>
                  </a:lnTo>
                  <a:lnTo>
                    <a:pt x="542" y="54"/>
                  </a:lnTo>
                  <a:lnTo>
                    <a:pt x="538" y="46"/>
                  </a:lnTo>
                  <a:lnTo>
                    <a:pt x="534" y="40"/>
                  </a:lnTo>
                  <a:lnTo>
                    <a:pt x="492"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52" name="Freeform 76"/>
            <p:cNvSpPr>
              <a:spLocks/>
            </p:cNvSpPr>
            <p:nvPr userDrawn="1"/>
          </p:nvSpPr>
          <p:spPr bwMode="auto">
            <a:xfrm>
              <a:off x="3588" y="1460"/>
              <a:ext cx="522" cy="582"/>
            </a:xfrm>
            <a:custGeom>
              <a:avLst/>
              <a:gdLst>
                <a:gd name="T0" fmla="*/ 390 w 522"/>
                <a:gd name="T1" fmla="*/ 0 h 582"/>
                <a:gd name="T2" fmla="*/ 0 w 522"/>
                <a:gd name="T3" fmla="*/ 362 h 582"/>
                <a:gd name="T4" fmla="*/ 0 w 522"/>
                <a:gd name="T5" fmla="*/ 508 h 582"/>
                <a:gd name="T6" fmla="*/ 0 w 522"/>
                <a:gd name="T7" fmla="*/ 508 h 582"/>
                <a:gd name="T8" fmla="*/ 2 w 522"/>
                <a:gd name="T9" fmla="*/ 526 h 582"/>
                <a:gd name="T10" fmla="*/ 8 w 522"/>
                <a:gd name="T11" fmla="*/ 544 h 582"/>
                <a:gd name="T12" fmla="*/ 16 w 522"/>
                <a:gd name="T13" fmla="*/ 562 h 582"/>
                <a:gd name="T14" fmla="*/ 28 w 522"/>
                <a:gd name="T15" fmla="*/ 576 h 582"/>
                <a:gd name="T16" fmla="*/ 34 w 522"/>
                <a:gd name="T17" fmla="*/ 582 h 582"/>
                <a:gd name="T18" fmla="*/ 522 w 522"/>
                <a:gd name="T19" fmla="*/ 128 h 582"/>
                <a:gd name="T20" fmla="*/ 522 w 522"/>
                <a:gd name="T21" fmla="*/ 128 h 582"/>
                <a:gd name="T22" fmla="*/ 390 w 522"/>
                <a:gd name="T23" fmla="*/ 0 h 582"/>
                <a:gd name="T24" fmla="*/ 390 w 522"/>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2" h="582">
                  <a:moveTo>
                    <a:pt x="390" y="0"/>
                  </a:moveTo>
                  <a:lnTo>
                    <a:pt x="0" y="362"/>
                  </a:lnTo>
                  <a:lnTo>
                    <a:pt x="0" y="508"/>
                  </a:lnTo>
                  <a:lnTo>
                    <a:pt x="2" y="526"/>
                  </a:lnTo>
                  <a:lnTo>
                    <a:pt x="8" y="544"/>
                  </a:lnTo>
                  <a:lnTo>
                    <a:pt x="16" y="562"/>
                  </a:lnTo>
                  <a:lnTo>
                    <a:pt x="28" y="576"/>
                  </a:lnTo>
                  <a:lnTo>
                    <a:pt x="34" y="582"/>
                  </a:lnTo>
                  <a:lnTo>
                    <a:pt x="522" y="128"/>
                  </a:lnTo>
                  <a:lnTo>
                    <a:pt x="390"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53" name="Freeform 77"/>
            <p:cNvSpPr>
              <a:spLocks/>
            </p:cNvSpPr>
            <p:nvPr userDrawn="1"/>
          </p:nvSpPr>
          <p:spPr bwMode="auto">
            <a:xfrm>
              <a:off x="3622" y="1588"/>
              <a:ext cx="620" cy="586"/>
            </a:xfrm>
            <a:custGeom>
              <a:avLst/>
              <a:gdLst>
                <a:gd name="T0" fmla="*/ 488 w 620"/>
                <a:gd name="T1" fmla="*/ 0 h 586"/>
                <a:gd name="T2" fmla="*/ 0 w 620"/>
                <a:gd name="T3" fmla="*/ 454 h 586"/>
                <a:gd name="T4" fmla="*/ 128 w 620"/>
                <a:gd name="T5" fmla="*/ 586 h 586"/>
                <a:gd name="T6" fmla="*/ 620 w 620"/>
                <a:gd name="T7" fmla="*/ 130 h 586"/>
                <a:gd name="T8" fmla="*/ 620 w 620"/>
                <a:gd name="T9" fmla="*/ 130 h 586"/>
                <a:gd name="T10" fmla="*/ 488 w 620"/>
                <a:gd name="T11" fmla="*/ 0 h 586"/>
                <a:gd name="T12" fmla="*/ 488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488" y="0"/>
                  </a:moveTo>
                  <a:lnTo>
                    <a:pt x="0" y="454"/>
                  </a:lnTo>
                  <a:lnTo>
                    <a:pt x="128" y="586"/>
                  </a:lnTo>
                  <a:lnTo>
                    <a:pt x="620" y="130"/>
                  </a:lnTo>
                  <a:lnTo>
                    <a:pt x="488"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54" name="Freeform 78"/>
            <p:cNvSpPr>
              <a:spLocks/>
            </p:cNvSpPr>
            <p:nvPr userDrawn="1"/>
          </p:nvSpPr>
          <p:spPr bwMode="auto">
            <a:xfrm>
              <a:off x="1914" y="1204"/>
              <a:ext cx="260" cy="366"/>
            </a:xfrm>
            <a:custGeom>
              <a:avLst/>
              <a:gdLst>
                <a:gd name="T0" fmla="*/ 134 w 260"/>
                <a:gd name="T1" fmla="*/ 0 h 366"/>
                <a:gd name="T2" fmla="*/ 260 w 260"/>
                <a:gd name="T3" fmla="*/ 116 h 366"/>
                <a:gd name="T4" fmla="*/ 260 w 260"/>
                <a:gd name="T5" fmla="*/ 366 h 366"/>
                <a:gd name="T6" fmla="*/ 0 w 260"/>
                <a:gd name="T7" fmla="*/ 128 h 366"/>
                <a:gd name="T8" fmla="*/ 0 w 260"/>
                <a:gd name="T9" fmla="*/ 128 h 366"/>
                <a:gd name="T10" fmla="*/ 134 w 260"/>
                <a:gd name="T11" fmla="*/ 0 h 366"/>
                <a:gd name="T12" fmla="*/ 134 w 260"/>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0" h="366">
                  <a:moveTo>
                    <a:pt x="134" y="0"/>
                  </a:moveTo>
                  <a:lnTo>
                    <a:pt x="260" y="116"/>
                  </a:lnTo>
                  <a:lnTo>
                    <a:pt x="260" y="366"/>
                  </a:lnTo>
                  <a:lnTo>
                    <a:pt x="0" y="128"/>
                  </a:lnTo>
                  <a:lnTo>
                    <a:pt x="134"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55" name="Freeform 79"/>
            <p:cNvSpPr>
              <a:spLocks/>
            </p:cNvSpPr>
            <p:nvPr userDrawn="1"/>
          </p:nvSpPr>
          <p:spPr bwMode="auto">
            <a:xfrm>
              <a:off x="1782" y="1332"/>
              <a:ext cx="392" cy="490"/>
            </a:xfrm>
            <a:custGeom>
              <a:avLst/>
              <a:gdLst>
                <a:gd name="T0" fmla="*/ 132 w 392"/>
                <a:gd name="T1" fmla="*/ 0 h 490"/>
                <a:gd name="T2" fmla="*/ 392 w 392"/>
                <a:gd name="T3" fmla="*/ 238 h 490"/>
                <a:gd name="T4" fmla="*/ 392 w 392"/>
                <a:gd name="T5" fmla="*/ 490 h 490"/>
                <a:gd name="T6" fmla="*/ 0 w 392"/>
                <a:gd name="T7" fmla="*/ 128 h 490"/>
                <a:gd name="T8" fmla="*/ 0 w 392"/>
                <a:gd name="T9" fmla="*/ 128 h 490"/>
                <a:gd name="T10" fmla="*/ 132 w 392"/>
                <a:gd name="T11" fmla="*/ 0 h 490"/>
                <a:gd name="T12" fmla="*/ 132 w 392"/>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2" h="490">
                  <a:moveTo>
                    <a:pt x="132" y="0"/>
                  </a:moveTo>
                  <a:lnTo>
                    <a:pt x="392" y="238"/>
                  </a:lnTo>
                  <a:lnTo>
                    <a:pt x="392" y="490"/>
                  </a:lnTo>
                  <a:lnTo>
                    <a:pt x="0" y="128"/>
                  </a:lnTo>
                  <a:lnTo>
                    <a:pt x="132"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56" name="Freeform 80"/>
            <p:cNvSpPr>
              <a:spLocks/>
            </p:cNvSpPr>
            <p:nvPr userDrawn="1"/>
          </p:nvSpPr>
          <p:spPr bwMode="auto">
            <a:xfrm>
              <a:off x="2048" y="1094"/>
              <a:ext cx="126" cy="226"/>
            </a:xfrm>
            <a:custGeom>
              <a:avLst/>
              <a:gdLst>
                <a:gd name="T0" fmla="*/ 126 w 126"/>
                <a:gd name="T1" fmla="*/ 0 h 226"/>
                <a:gd name="T2" fmla="*/ 126 w 126"/>
                <a:gd name="T3" fmla="*/ 226 h 226"/>
                <a:gd name="T4" fmla="*/ 0 w 126"/>
                <a:gd name="T5" fmla="*/ 110 h 226"/>
                <a:gd name="T6" fmla="*/ 0 w 126"/>
                <a:gd name="T7" fmla="*/ 110 h 226"/>
                <a:gd name="T8" fmla="*/ 90 w 126"/>
                <a:gd name="T9" fmla="*/ 26 h 226"/>
                <a:gd name="T10" fmla="*/ 116 w 126"/>
                <a:gd name="T11" fmla="*/ 4 h 226"/>
                <a:gd name="T12" fmla="*/ 122 w 126"/>
                <a:gd name="T13" fmla="*/ 0 h 226"/>
                <a:gd name="T14" fmla="*/ 126 w 126"/>
                <a:gd name="T15" fmla="*/ 0 h 226"/>
                <a:gd name="T16" fmla="*/ 126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126" y="0"/>
                  </a:moveTo>
                  <a:lnTo>
                    <a:pt x="126" y="226"/>
                  </a:lnTo>
                  <a:lnTo>
                    <a:pt x="0" y="110"/>
                  </a:lnTo>
                  <a:lnTo>
                    <a:pt x="90" y="26"/>
                  </a:lnTo>
                  <a:lnTo>
                    <a:pt x="116" y="4"/>
                  </a:lnTo>
                  <a:lnTo>
                    <a:pt x="122" y="0"/>
                  </a:lnTo>
                  <a:lnTo>
                    <a:pt x="126" y="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57" name="Freeform 81"/>
            <p:cNvSpPr>
              <a:spLocks/>
            </p:cNvSpPr>
            <p:nvPr userDrawn="1"/>
          </p:nvSpPr>
          <p:spPr bwMode="auto">
            <a:xfrm>
              <a:off x="1466" y="1718"/>
              <a:ext cx="546" cy="512"/>
            </a:xfrm>
            <a:custGeom>
              <a:avLst/>
              <a:gdLst>
                <a:gd name="T0" fmla="*/ 54 w 546"/>
                <a:gd name="T1" fmla="*/ 0 h 512"/>
                <a:gd name="T2" fmla="*/ 546 w 546"/>
                <a:gd name="T3" fmla="*/ 456 h 512"/>
                <a:gd name="T4" fmla="*/ 502 w 546"/>
                <a:gd name="T5" fmla="*/ 500 h 512"/>
                <a:gd name="T6" fmla="*/ 502 w 546"/>
                <a:gd name="T7" fmla="*/ 500 h 512"/>
                <a:gd name="T8" fmla="*/ 496 w 546"/>
                <a:gd name="T9" fmla="*/ 506 h 512"/>
                <a:gd name="T10" fmla="*/ 488 w 546"/>
                <a:gd name="T11" fmla="*/ 510 h 512"/>
                <a:gd name="T12" fmla="*/ 480 w 546"/>
                <a:gd name="T13" fmla="*/ 512 h 512"/>
                <a:gd name="T14" fmla="*/ 474 w 546"/>
                <a:gd name="T15" fmla="*/ 512 h 512"/>
                <a:gd name="T16" fmla="*/ 466 w 546"/>
                <a:gd name="T17" fmla="*/ 512 h 512"/>
                <a:gd name="T18" fmla="*/ 458 w 546"/>
                <a:gd name="T19" fmla="*/ 510 h 512"/>
                <a:gd name="T20" fmla="*/ 450 w 546"/>
                <a:gd name="T21" fmla="*/ 506 h 512"/>
                <a:gd name="T22" fmla="*/ 444 w 546"/>
                <a:gd name="T23" fmla="*/ 502 h 512"/>
                <a:gd name="T24" fmla="*/ 12 w 546"/>
                <a:gd name="T25" fmla="*/ 96 h 512"/>
                <a:gd name="T26" fmla="*/ 12 w 546"/>
                <a:gd name="T27" fmla="*/ 96 h 512"/>
                <a:gd name="T28" fmla="*/ 8 w 546"/>
                <a:gd name="T29" fmla="*/ 90 h 512"/>
                <a:gd name="T30" fmla="*/ 4 w 546"/>
                <a:gd name="T31" fmla="*/ 84 h 512"/>
                <a:gd name="T32" fmla="*/ 2 w 546"/>
                <a:gd name="T33" fmla="*/ 76 h 512"/>
                <a:gd name="T34" fmla="*/ 0 w 546"/>
                <a:gd name="T35" fmla="*/ 68 h 512"/>
                <a:gd name="T36" fmla="*/ 2 w 546"/>
                <a:gd name="T37" fmla="*/ 60 h 512"/>
                <a:gd name="T38" fmla="*/ 4 w 546"/>
                <a:gd name="T39" fmla="*/ 54 h 512"/>
                <a:gd name="T40" fmla="*/ 6 w 546"/>
                <a:gd name="T41" fmla="*/ 46 h 512"/>
                <a:gd name="T42" fmla="*/ 12 w 546"/>
                <a:gd name="T43" fmla="*/ 40 h 512"/>
                <a:gd name="T44" fmla="*/ 12 w 546"/>
                <a:gd name="T45" fmla="*/ 40 h 512"/>
                <a:gd name="T46" fmla="*/ 54 w 546"/>
                <a:gd name="T47" fmla="*/ 0 h 512"/>
                <a:gd name="T48" fmla="*/ 54 w 546"/>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6" h="512">
                  <a:moveTo>
                    <a:pt x="54" y="0"/>
                  </a:moveTo>
                  <a:lnTo>
                    <a:pt x="546" y="456"/>
                  </a:lnTo>
                  <a:lnTo>
                    <a:pt x="502" y="500"/>
                  </a:lnTo>
                  <a:lnTo>
                    <a:pt x="496" y="506"/>
                  </a:lnTo>
                  <a:lnTo>
                    <a:pt x="488" y="510"/>
                  </a:lnTo>
                  <a:lnTo>
                    <a:pt x="480" y="512"/>
                  </a:lnTo>
                  <a:lnTo>
                    <a:pt x="474" y="512"/>
                  </a:lnTo>
                  <a:lnTo>
                    <a:pt x="466" y="512"/>
                  </a:lnTo>
                  <a:lnTo>
                    <a:pt x="458" y="510"/>
                  </a:lnTo>
                  <a:lnTo>
                    <a:pt x="450" y="506"/>
                  </a:lnTo>
                  <a:lnTo>
                    <a:pt x="444" y="502"/>
                  </a:lnTo>
                  <a:lnTo>
                    <a:pt x="12" y="96"/>
                  </a:lnTo>
                  <a:lnTo>
                    <a:pt x="8" y="90"/>
                  </a:lnTo>
                  <a:lnTo>
                    <a:pt x="4" y="84"/>
                  </a:lnTo>
                  <a:lnTo>
                    <a:pt x="2" y="76"/>
                  </a:lnTo>
                  <a:lnTo>
                    <a:pt x="0" y="68"/>
                  </a:lnTo>
                  <a:lnTo>
                    <a:pt x="2" y="60"/>
                  </a:lnTo>
                  <a:lnTo>
                    <a:pt x="4" y="54"/>
                  </a:lnTo>
                  <a:lnTo>
                    <a:pt x="6" y="46"/>
                  </a:lnTo>
                  <a:lnTo>
                    <a:pt x="12" y="40"/>
                  </a:lnTo>
                  <a:lnTo>
                    <a:pt x="54"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58" name="Freeform 82"/>
            <p:cNvSpPr>
              <a:spLocks/>
            </p:cNvSpPr>
            <p:nvPr userDrawn="1"/>
          </p:nvSpPr>
          <p:spPr bwMode="auto">
            <a:xfrm>
              <a:off x="1650" y="1460"/>
              <a:ext cx="524" cy="582"/>
            </a:xfrm>
            <a:custGeom>
              <a:avLst/>
              <a:gdLst>
                <a:gd name="T0" fmla="*/ 132 w 524"/>
                <a:gd name="T1" fmla="*/ 0 h 582"/>
                <a:gd name="T2" fmla="*/ 524 w 524"/>
                <a:gd name="T3" fmla="*/ 362 h 582"/>
                <a:gd name="T4" fmla="*/ 524 w 524"/>
                <a:gd name="T5" fmla="*/ 508 h 582"/>
                <a:gd name="T6" fmla="*/ 524 w 524"/>
                <a:gd name="T7" fmla="*/ 508 h 582"/>
                <a:gd name="T8" fmla="*/ 520 w 524"/>
                <a:gd name="T9" fmla="*/ 526 h 582"/>
                <a:gd name="T10" fmla="*/ 514 w 524"/>
                <a:gd name="T11" fmla="*/ 544 h 582"/>
                <a:gd name="T12" fmla="*/ 506 w 524"/>
                <a:gd name="T13" fmla="*/ 562 h 582"/>
                <a:gd name="T14" fmla="*/ 496 w 524"/>
                <a:gd name="T15" fmla="*/ 576 h 582"/>
                <a:gd name="T16" fmla="*/ 490 w 524"/>
                <a:gd name="T17" fmla="*/ 582 h 582"/>
                <a:gd name="T18" fmla="*/ 0 w 524"/>
                <a:gd name="T19" fmla="*/ 128 h 582"/>
                <a:gd name="T20" fmla="*/ 0 w 524"/>
                <a:gd name="T21" fmla="*/ 128 h 582"/>
                <a:gd name="T22" fmla="*/ 132 w 524"/>
                <a:gd name="T23" fmla="*/ 0 h 582"/>
                <a:gd name="T24" fmla="*/ 132 w 524"/>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4" h="582">
                  <a:moveTo>
                    <a:pt x="132" y="0"/>
                  </a:moveTo>
                  <a:lnTo>
                    <a:pt x="524" y="362"/>
                  </a:lnTo>
                  <a:lnTo>
                    <a:pt x="524" y="508"/>
                  </a:lnTo>
                  <a:lnTo>
                    <a:pt x="520" y="526"/>
                  </a:lnTo>
                  <a:lnTo>
                    <a:pt x="514" y="544"/>
                  </a:lnTo>
                  <a:lnTo>
                    <a:pt x="506" y="562"/>
                  </a:lnTo>
                  <a:lnTo>
                    <a:pt x="496" y="576"/>
                  </a:lnTo>
                  <a:lnTo>
                    <a:pt x="490" y="582"/>
                  </a:lnTo>
                  <a:lnTo>
                    <a:pt x="0" y="128"/>
                  </a:lnTo>
                  <a:lnTo>
                    <a:pt x="132" y="0"/>
                  </a:lnTo>
                  <a:close/>
                </a:path>
              </a:pathLst>
            </a:custGeom>
            <a:solidFill>
              <a:srgbClr val="CC0000"/>
            </a:solidFill>
            <a:ln w="3175" cmpd="sng">
              <a:solidFill>
                <a:srgbClr val="000000"/>
              </a:solidFill>
              <a:prstDash val="solid"/>
              <a:round/>
              <a:headEnd/>
              <a:tailEnd/>
            </a:ln>
          </p:spPr>
          <p:txBody>
            <a:bodyPr/>
            <a:lstStyle/>
            <a:p>
              <a:endParaRPr lang="en-GB"/>
            </a:p>
          </p:txBody>
        </p:sp>
        <p:sp>
          <p:nvSpPr>
            <p:cNvPr id="1059" name="Freeform 83"/>
            <p:cNvSpPr>
              <a:spLocks/>
            </p:cNvSpPr>
            <p:nvPr userDrawn="1"/>
          </p:nvSpPr>
          <p:spPr bwMode="auto">
            <a:xfrm>
              <a:off x="1520" y="1588"/>
              <a:ext cx="620" cy="586"/>
            </a:xfrm>
            <a:custGeom>
              <a:avLst/>
              <a:gdLst>
                <a:gd name="T0" fmla="*/ 130 w 620"/>
                <a:gd name="T1" fmla="*/ 0 h 586"/>
                <a:gd name="T2" fmla="*/ 620 w 620"/>
                <a:gd name="T3" fmla="*/ 454 h 586"/>
                <a:gd name="T4" fmla="*/ 492 w 620"/>
                <a:gd name="T5" fmla="*/ 586 h 586"/>
                <a:gd name="T6" fmla="*/ 0 w 620"/>
                <a:gd name="T7" fmla="*/ 130 h 586"/>
                <a:gd name="T8" fmla="*/ 0 w 620"/>
                <a:gd name="T9" fmla="*/ 130 h 586"/>
                <a:gd name="T10" fmla="*/ 130 w 620"/>
                <a:gd name="T11" fmla="*/ 0 h 586"/>
                <a:gd name="T12" fmla="*/ 130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130" y="0"/>
                  </a:moveTo>
                  <a:lnTo>
                    <a:pt x="620" y="454"/>
                  </a:lnTo>
                  <a:lnTo>
                    <a:pt x="492" y="586"/>
                  </a:lnTo>
                  <a:lnTo>
                    <a:pt x="0" y="130"/>
                  </a:lnTo>
                  <a:lnTo>
                    <a:pt x="130" y="0"/>
                  </a:lnTo>
                  <a:close/>
                </a:path>
              </a:pathLst>
            </a:custGeom>
            <a:solidFill>
              <a:srgbClr val="FFFFFF"/>
            </a:solidFill>
            <a:ln w="3175" cmpd="sng">
              <a:solidFill>
                <a:srgbClr val="000000"/>
              </a:solidFill>
              <a:prstDash val="solid"/>
              <a:round/>
              <a:headEnd/>
              <a:tailEnd/>
            </a:ln>
          </p:spPr>
          <p:txBody>
            <a:bodyPr/>
            <a:lstStyle/>
            <a:p>
              <a:endParaRPr lang="en-GB"/>
            </a:p>
          </p:txBody>
        </p:sp>
      </p:grpSp>
      <p:grpSp>
        <p:nvGrpSpPr>
          <p:cNvPr id="1033" name="Group 84"/>
          <p:cNvGrpSpPr>
            <a:grpSpLocks/>
          </p:cNvGrpSpPr>
          <p:nvPr userDrawn="1"/>
        </p:nvGrpSpPr>
        <p:grpSpPr bwMode="auto">
          <a:xfrm>
            <a:off x="7170738" y="279400"/>
            <a:ext cx="1897062" cy="1924050"/>
            <a:chOff x="1456" y="919"/>
            <a:chExt cx="2830" cy="3256"/>
          </a:xfrm>
        </p:grpSpPr>
        <p:sp>
          <p:nvSpPr>
            <p:cNvPr id="1034" name="Freeform 85"/>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35" name="Freeform 86"/>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36" name="Freeform 87"/>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3175" cmpd="sng">
              <a:solidFill>
                <a:srgbClr val="000000"/>
              </a:solidFill>
              <a:prstDash val="solid"/>
              <a:round/>
              <a:headEnd/>
              <a:tailEnd/>
            </a:ln>
          </p:spPr>
          <p:txBody>
            <a:bodyPr/>
            <a:lstStyle/>
            <a:p>
              <a:endParaRPr lang="en-GB"/>
            </a:p>
          </p:txBody>
        </p:sp>
        <p:sp>
          <p:nvSpPr>
            <p:cNvPr id="1037" name="Freeform 88"/>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CC0000"/>
            </a:solidFill>
            <a:ln w="3175" cmpd="sng">
              <a:solidFill>
                <a:srgbClr val="000000"/>
              </a:solidFill>
              <a:prstDash val="solid"/>
              <a:round/>
              <a:headEnd/>
              <a:tailEnd/>
            </a:ln>
          </p:spPr>
          <p:txBody>
            <a:bodyPr/>
            <a:lstStyle/>
            <a:p>
              <a:endParaRPr lang="en-GB"/>
            </a:p>
          </p:txBody>
        </p:sp>
      </p:grpSp>
    </p:spTree>
  </p:cSld>
  <p:clrMap bg1="lt1" tx1="dk1" bg2="lt2" tx2="dk2" accent1="accent1" accent2="accent2" accent3="accent3" accent4="accent4" accent5="accent5" accent6="accent6" hlink="hlink" folHlink="folHlink"/>
  <p:sldLayoutIdLst>
    <p:sldLayoutId id="2147483698"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aseline="0" smtClean="0"/>
            </a:lvl1pPr>
          </a:lstStyle>
          <a:p>
            <a:pPr>
              <a:defRPr/>
            </a:pPr>
            <a:endParaRPr lang="en-GB" alt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aseline="0" smtClean="0"/>
            </a:lvl1pPr>
          </a:lstStyle>
          <a:p>
            <a:pPr>
              <a:defRPr/>
            </a:pPr>
            <a:endParaRPr lang="en-GB" altLang="en-US"/>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aseline="0" smtClean="0"/>
            </a:lvl1pPr>
          </a:lstStyle>
          <a:p>
            <a:pPr>
              <a:defRPr/>
            </a:pPr>
            <a:fld id="{70579D46-9A95-4651-ADCA-4343D748919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5"/>
          <p:cNvSpPr>
            <a:spLocks noGrp="1" noChangeArrowheads="1"/>
          </p:cNvSpPr>
          <p:nvPr>
            <p:ph type="ctrTitle"/>
          </p:nvPr>
        </p:nvSpPr>
        <p:spPr/>
        <p:txBody>
          <a:bodyPr/>
          <a:lstStyle/>
          <a:p>
            <a:pPr eaLnBrk="1" hangingPunct="1"/>
            <a:r>
              <a:rPr lang="en-GB" altLang="en-US" smtClean="0"/>
              <a:t>Football Shirt Template</a:t>
            </a:r>
          </a:p>
        </p:txBody>
      </p:sp>
      <p:sp>
        <p:nvSpPr>
          <p:cNvPr id="5123" name="Rectangle 46"/>
          <p:cNvSpPr>
            <a:spLocks noGrp="1" noChangeArrowheads="1"/>
          </p:cNvSpPr>
          <p:nvPr>
            <p:ph type="subTitle" idx="1"/>
          </p:nvPr>
        </p:nvSpPr>
        <p:spPr/>
        <p:txBody>
          <a:bodyPr/>
          <a:lstStyle/>
          <a:p>
            <a:pPr eaLnBrk="1" hangingPunct="1"/>
            <a:r>
              <a:rPr lang="en-GB" altLang="en-US" smtClean="0"/>
              <a:t>Your Name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23555" name="Rectangle 3"/>
          <p:cNvSpPr>
            <a:spLocks noChangeArrowheads="1"/>
          </p:cNvSpPr>
          <p:nvPr/>
        </p:nvSpPr>
        <p:spPr bwMode="auto">
          <a:xfrm>
            <a:off x="3060700" y="283210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56" name="Rectangle 4"/>
          <p:cNvSpPr>
            <a:spLocks noChangeArrowheads="1"/>
          </p:cNvSpPr>
          <p:nvPr/>
        </p:nvSpPr>
        <p:spPr bwMode="auto">
          <a:xfrm>
            <a:off x="4137025" y="283210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57" name="Rectangle 5"/>
          <p:cNvSpPr>
            <a:spLocks noChangeArrowheads="1"/>
          </p:cNvSpPr>
          <p:nvPr/>
        </p:nvSpPr>
        <p:spPr bwMode="auto">
          <a:xfrm>
            <a:off x="2008188" y="444658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58" name="Rectangle 6"/>
          <p:cNvSpPr>
            <a:spLocks noChangeArrowheads="1"/>
          </p:cNvSpPr>
          <p:nvPr/>
        </p:nvSpPr>
        <p:spPr bwMode="auto">
          <a:xfrm>
            <a:off x="3076575" y="444658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59" name="Rectangle 7"/>
          <p:cNvSpPr>
            <a:spLocks noChangeArrowheads="1"/>
          </p:cNvSpPr>
          <p:nvPr/>
        </p:nvSpPr>
        <p:spPr bwMode="auto">
          <a:xfrm>
            <a:off x="4144963" y="444658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60" name="Rectangle 8"/>
          <p:cNvSpPr>
            <a:spLocks noChangeArrowheads="1"/>
          </p:cNvSpPr>
          <p:nvPr/>
        </p:nvSpPr>
        <p:spPr bwMode="auto">
          <a:xfrm>
            <a:off x="5214938" y="444658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61" name="Rectangle 9"/>
          <p:cNvSpPr>
            <a:spLocks noChangeArrowheads="1"/>
          </p:cNvSpPr>
          <p:nvPr/>
        </p:nvSpPr>
        <p:spPr bwMode="auto">
          <a:xfrm>
            <a:off x="5197475" y="283210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62" name="Rectangle 10"/>
          <p:cNvSpPr>
            <a:spLocks noChangeArrowheads="1"/>
          </p:cNvSpPr>
          <p:nvPr/>
        </p:nvSpPr>
        <p:spPr bwMode="auto">
          <a:xfrm>
            <a:off x="1992313" y="283210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23563" name="Text Box 11"/>
          <p:cNvSpPr txBox="1">
            <a:spLocks noChangeArrowheads="1"/>
          </p:cNvSpPr>
          <p:nvPr/>
        </p:nvSpPr>
        <p:spPr bwMode="auto">
          <a:xfrm>
            <a:off x="1773238" y="219233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Background</a:t>
            </a:r>
            <a:endParaRPr lang="en-US" altLang="en-US" sz="1600" baseline="0">
              <a:cs typeface="Arial" panose="020B0604020202020204" pitchFamily="34" charset="0"/>
            </a:endParaRPr>
          </a:p>
        </p:txBody>
      </p:sp>
      <p:sp>
        <p:nvSpPr>
          <p:cNvPr id="23564" name="Text Box 12"/>
          <p:cNvSpPr txBox="1">
            <a:spLocks noChangeArrowheads="1"/>
          </p:cNvSpPr>
          <p:nvPr/>
        </p:nvSpPr>
        <p:spPr bwMode="auto">
          <a:xfrm>
            <a:off x="3090863" y="207010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Text &amp;</a:t>
            </a:r>
          </a:p>
          <a:p>
            <a:pPr algn="ctr" eaLnBrk="1" hangingPunct="1"/>
            <a:r>
              <a:rPr lang="en-GB" altLang="en-US" sz="1600" baseline="0">
                <a:cs typeface="Arial" panose="020B0604020202020204" pitchFamily="34" charset="0"/>
              </a:rPr>
              <a:t>Lines</a:t>
            </a:r>
            <a:endParaRPr lang="en-US" altLang="en-US" sz="1600" baseline="0">
              <a:cs typeface="Arial" panose="020B0604020202020204" pitchFamily="34" charset="0"/>
            </a:endParaRPr>
          </a:p>
        </p:txBody>
      </p:sp>
      <p:sp>
        <p:nvSpPr>
          <p:cNvPr id="23565" name="Text Box 13"/>
          <p:cNvSpPr txBox="1">
            <a:spLocks noChangeArrowheads="1"/>
          </p:cNvSpPr>
          <p:nvPr/>
        </p:nvSpPr>
        <p:spPr bwMode="auto">
          <a:xfrm>
            <a:off x="4041775" y="219233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Shadows</a:t>
            </a:r>
            <a:endParaRPr lang="en-US" altLang="en-US" sz="1600" baseline="0">
              <a:cs typeface="Arial" panose="020B0604020202020204" pitchFamily="34" charset="0"/>
            </a:endParaRPr>
          </a:p>
        </p:txBody>
      </p:sp>
      <p:sp>
        <p:nvSpPr>
          <p:cNvPr id="23566" name="Text Box 14"/>
          <p:cNvSpPr txBox="1">
            <a:spLocks noChangeArrowheads="1"/>
          </p:cNvSpPr>
          <p:nvPr/>
        </p:nvSpPr>
        <p:spPr bwMode="auto">
          <a:xfrm>
            <a:off x="5321300" y="207010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Title</a:t>
            </a:r>
            <a:br>
              <a:rPr lang="en-GB" altLang="en-US" sz="1600" baseline="0">
                <a:cs typeface="Arial" panose="020B0604020202020204" pitchFamily="34" charset="0"/>
              </a:rPr>
            </a:br>
            <a:r>
              <a:rPr lang="en-GB" altLang="en-US" sz="1600" baseline="0">
                <a:cs typeface="Arial" panose="020B0604020202020204" pitchFamily="34" charset="0"/>
              </a:rPr>
              <a:t>Text</a:t>
            </a:r>
            <a:endParaRPr lang="en-US" altLang="en-US" sz="1600" baseline="0">
              <a:cs typeface="Arial" panose="020B0604020202020204" pitchFamily="34" charset="0"/>
            </a:endParaRPr>
          </a:p>
        </p:txBody>
      </p:sp>
      <p:sp>
        <p:nvSpPr>
          <p:cNvPr id="23567" name="Text Box 15"/>
          <p:cNvSpPr txBox="1">
            <a:spLocks noChangeArrowheads="1"/>
          </p:cNvSpPr>
          <p:nvPr/>
        </p:nvSpPr>
        <p:spPr bwMode="auto">
          <a:xfrm>
            <a:off x="2151063" y="380682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Fills</a:t>
            </a:r>
            <a:endParaRPr lang="en-US" altLang="en-US" sz="1600" baseline="0">
              <a:cs typeface="Arial" panose="020B0604020202020204" pitchFamily="34" charset="0"/>
            </a:endParaRPr>
          </a:p>
        </p:txBody>
      </p:sp>
      <p:sp>
        <p:nvSpPr>
          <p:cNvPr id="23568" name="Text Box 16"/>
          <p:cNvSpPr txBox="1">
            <a:spLocks noChangeArrowheads="1"/>
          </p:cNvSpPr>
          <p:nvPr/>
        </p:nvSpPr>
        <p:spPr bwMode="auto">
          <a:xfrm>
            <a:off x="3097213" y="380682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Accent</a:t>
            </a:r>
            <a:endParaRPr lang="en-US" altLang="en-US" sz="1600" baseline="0">
              <a:cs typeface="Arial" panose="020B0604020202020204" pitchFamily="34" charset="0"/>
            </a:endParaRPr>
          </a:p>
        </p:txBody>
      </p:sp>
      <p:sp>
        <p:nvSpPr>
          <p:cNvPr id="23569" name="Text Box 17"/>
          <p:cNvSpPr txBox="1">
            <a:spLocks noChangeArrowheads="1"/>
          </p:cNvSpPr>
          <p:nvPr/>
        </p:nvSpPr>
        <p:spPr bwMode="auto">
          <a:xfrm>
            <a:off x="4032250" y="368458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Accent &amp;</a:t>
            </a:r>
          </a:p>
          <a:p>
            <a:pPr algn="ctr" eaLnBrk="1" hangingPunct="1"/>
            <a:r>
              <a:rPr lang="en-GB" altLang="en-US" sz="1600" baseline="0">
                <a:cs typeface="Arial" panose="020B0604020202020204" pitchFamily="34" charset="0"/>
              </a:rPr>
              <a:t>Hyperlink</a:t>
            </a:r>
            <a:endParaRPr lang="en-US" altLang="en-US" sz="1600" baseline="0">
              <a:cs typeface="Arial" panose="020B0604020202020204" pitchFamily="34" charset="0"/>
            </a:endParaRPr>
          </a:p>
        </p:txBody>
      </p:sp>
      <p:sp>
        <p:nvSpPr>
          <p:cNvPr id="23570" name="Text Box 18"/>
          <p:cNvSpPr txBox="1">
            <a:spLocks noChangeArrowheads="1"/>
          </p:cNvSpPr>
          <p:nvPr/>
        </p:nvSpPr>
        <p:spPr bwMode="auto">
          <a:xfrm>
            <a:off x="5113338" y="368300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sz="1600" baseline="0">
                <a:cs typeface="Arial" panose="020B0604020202020204" pitchFamily="34" charset="0"/>
              </a:rPr>
              <a:t>Followed</a:t>
            </a:r>
          </a:p>
          <a:p>
            <a:pPr algn="ctr" eaLnBrk="1" hangingPunct="1"/>
            <a:r>
              <a:rPr lang="en-GB" altLang="en-US" sz="1600" baseline="0">
                <a:cs typeface="Arial" panose="020B0604020202020204" pitchFamily="34" charset="0"/>
              </a:rPr>
              <a:t>Hyperlink</a:t>
            </a:r>
            <a:endParaRPr lang="en-US" altLang="en-US" sz="1600"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25603" name="Object 3"/>
          <p:cNvGraphicFramePr>
            <a:graphicFrameLocks noChangeAspect="1"/>
          </p:cNvGraphicFramePr>
          <p:nvPr/>
        </p:nvGraphicFramePr>
        <p:xfrm>
          <a:off x="700088" y="1989138"/>
          <a:ext cx="6732587" cy="3740150"/>
        </p:xfrm>
        <a:graphic>
          <a:graphicData uri="http://schemas.openxmlformats.org/presentationml/2006/ole">
            <mc:AlternateContent xmlns:mc="http://schemas.openxmlformats.org/markup-compatibility/2006">
              <mc:Choice xmlns:v="urn:schemas-microsoft-com:vml" Requires="v">
                <p:oleObj spid="_x0000_s25604" name="Chart" r:id="rId4" imgW="8296275" imgH="4610100" progId="MSGraph.Chart.8">
                  <p:embed followColorScheme="full"/>
                </p:oleObj>
              </mc:Choice>
              <mc:Fallback>
                <p:oleObj name="Chart" r:id="rId4" imgW="8296275"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0088" y="1989138"/>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27651" name="Rectangle 3"/>
          <p:cNvSpPr>
            <a:spLocks noGrp="1" noChangeArrowheads="1"/>
          </p:cNvSpPr>
          <p:nvPr>
            <p:ph type="body" sz="half" idx="1"/>
          </p:nvPr>
        </p:nvSpPr>
        <p:spPr>
          <a:xfrm>
            <a:off x="457200" y="1600200"/>
            <a:ext cx="3275013"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27652"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3475" y="1454150"/>
            <a:ext cx="2628900" cy="3284538"/>
          </a:xfrm>
          <a:prstGeom prst="rect">
            <a:avLst/>
          </a:prstGeom>
          <a:solidFill>
            <a:schemeClr val="accent1"/>
          </a:solidFill>
          <a:ln w="3810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9183" name="Group 31"/>
          <p:cNvGraphicFramePr>
            <a:graphicFrameLocks noGrp="1"/>
          </p:cNvGraphicFramePr>
          <p:nvPr>
            <p:ph type="tbl" idx="1"/>
          </p:nvPr>
        </p:nvGraphicFramePr>
        <p:xfrm>
          <a:off x="874713" y="2008188"/>
          <a:ext cx="6019800" cy="3222625"/>
        </p:xfrm>
        <a:graphic>
          <a:graphicData uri="http://schemas.openxmlformats.org/drawingml/2006/table">
            <a:tbl>
              <a:tblPr/>
              <a:tblGrid>
                <a:gridCol w="3011487"/>
                <a:gridCol w="3008313"/>
              </a:tblGrid>
              <a:tr h="466687">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FFFF"/>
                          </a:solidFill>
                          <a:effectLst/>
                          <a:latin typeface="Arial" panose="020B0604020202020204" pitchFamily="34" charset="0"/>
                        </a:rPr>
                        <a:t>Title</a:t>
                      </a:r>
                      <a:endParaRPr kumimoji="0" lang="en-US" altLang="en-US" sz="2400" b="1" i="0" u="none" strike="noStrike" cap="none" normalizeH="0" baseline="0" smtClean="0">
                        <a:ln>
                          <a:noFill/>
                        </a:ln>
                        <a:solidFill>
                          <a:srgbClr val="FFFFFF"/>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2"/>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rgbClr val="FFFFFF"/>
                          </a:solidFill>
                          <a:effectLst/>
                          <a:latin typeface="Arial" panose="020B0604020202020204" pitchFamily="34" charset="0"/>
                        </a:rPr>
                        <a:t>Title</a:t>
                      </a:r>
                      <a:endParaRPr kumimoji="0" lang="en-US" altLang="en-US" sz="2400" b="1" i="0" u="none" strike="noStrike" cap="none" normalizeH="0" baseline="0" smtClean="0">
                        <a:ln>
                          <a:noFill/>
                        </a:ln>
                        <a:solidFill>
                          <a:srgbClr val="FFFFFF"/>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2"/>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r h="459323">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rgbClr val="FFFFFF"/>
                    </a:solidFill>
                  </a:tcPr>
                </a:tc>
              </a:tr>
            </a:tbl>
          </a:graphicData>
        </a:graphic>
      </p:graphicFrame>
      <p:sp>
        <p:nvSpPr>
          <p:cNvPr id="29725" name="Text Box 29"/>
          <p:cNvSpPr txBox="1">
            <a:spLocks noChangeArrowheads="1"/>
          </p:cNvSpPr>
          <p:nvPr/>
        </p:nvSpPr>
        <p:spPr bwMode="auto">
          <a:xfrm>
            <a:off x="1655763" y="56975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b="1" baseline="0">
                <a:cs typeface="Arial" panose="020B0604020202020204" pitchFamily="34" charset="0"/>
              </a:rPr>
              <a:t>Note:  </a:t>
            </a:r>
            <a:r>
              <a:rPr lang="en-GB" altLang="en-US" baseline="0">
                <a:cs typeface="Arial" panose="020B0604020202020204" pitchFamily="34" charset="0"/>
              </a:rPr>
              <a:t>PowerPoint does not allow you to have nice default tables - but you can cut and paste this one</a:t>
            </a:r>
            <a:endParaRPr lang="en-US" altLang="en-US"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31747" name="Rectangle 3"/>
          <p:cNvSpPr>
            <a:spLocks noGrp="1" noChangeArrowheads="1"/>
          </p:cNvSpPr>
          <p:nvPr>
            <p:ph type="body" sz="half" idx="1"/>
          </p:nvPr>
        </p:nvSpPr>
        <p:spPr>
          <a:xfrm>
            <a:off x="457200" y="1600200"/>
            <a:ext cx="3811588" cy="4525963"/>
          </a:xfrm>
          <a:no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1204" name="Group 4"/>
          <p:cNvGraphicFramePr>
            <a:graphicFrameLocks noGrp="1"/>
          </p:cNvGraphicFramePr>
          <p:nvPr>
            <p:ph sz="half" idx="2"/>
          </p:nvPr>
        </p:nvGraphicFramePr>
        <p:xfrm>
          <a:off x="4514850" y="1782763"/>
          <a:ext cx="2578100" cy="1612900"/>
        </p:xfrm>
        <a:graphic>
          <a:graphicData uri="http://schemas.openxmlformats.org/drawingml/2006/table">
            <a:tbl>
              <a:tblPr/>
              <a:tblGrid>
                <a:gridCol w="1289050"/>
                <a:gridCol w="1289050"/>
              </a:tblGrid>
              <a:tr h="806450">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Table</a:t>
                      </a: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indent="107950">
                        <a:spcBef>
                          <a:spcPct val="20000"/>
                        </a:spcBef>
                        <a:defRPr sz="2800">
                          <a:solidFill>
                            <a:schemeClr val="tx1"/>
                          </a:solidFill>
                          <a:latin typeface="Arial" panose="020B0604020202020204" pitchFamily="34" charset="0"/>
                        </a:defRPr>
                      </a:lvl1pPr>
                      <a:lvl2pPr indent="165100">
                        <a:spcBef>
                          <a:spcPct val="20000"/>
                        </a:spcBef>
                        <a:defRPr sz="2400">
                          <a:solidFill>
                            <a:schemeClr val="tx1"/>
                          </a:solidFill>
                          <a:latin typeface="Arial" panose="020B0604020202020204" pitchFamily="34" charset="0"/>
                        </a:defRPr>
                      </a:lvl2pPr>
                      <a:lvl3pPr indent="165100">
                        <a:spcBef>
                          <a:spcPct val="20000"/>
                        </a:spcBef>
                        <a:defRPr sz="2000">
                          <a:solidFill>
                            <a:schemeClr val="tx1"/>
                          </a:solidFill>
                          <a:latin typeface="Arial" panose="020B0604020202020204" pitchFamily="34" charset="0"/>
                        </a:defRPr>
                      </a:lvl3pPr>
                      <a:lvl4pPr indent="149225">
                        <a:spcBef>
                          <a:spcPct val="20000"/>
                        </a:spcBef>
                        <a:defRPr>
                          <a:solidFill>
                            <a:schemeClr val="tx1"/>
                          </a:solidFill>
                          <a:latin typeface="Arial" panose="020B0604020202020204" pitchFamily="34" charset="0"/>
                        </a:defRPr>
                      </a:lvl4pPr>
                      <a:lvl5pPr indent="100013">
                        <a:spcBef>
                          <a:spcPct val="20000"/>
                        </a:spcBef>
                        <a:defRPr>
                          <a:solidFill>
                            <a:schemeClr val="tx1"/>
                          </a:solidFill>
                          <a:latin typeface="Arial" panose="020B0604020202020204" pitchFamily="34" charset="0"/>
                        </a:defRPr>
                      </a:lvl5pPr>
                      <a:lvl6pPr indent="100013" fontAlgn="base">
                        <a:spcBef>
                          <a:spcPct val="20000"/>
                        </a:spcBef>
                        <a:spcAft>
                          <a:spcPct val="0"/>
                        </a:spcAft>
                        <a:defRPr>
                          <a:solidFill>
                            <a:schemeClr val="tx1"/>
                          </a:solidFill>
                          <a:latin typeface="Arial" panose="020B0604020202020204" pitchFamily="34" charset="0"/>
                        </a:defRPr>
                      </a:lvl6pPr>
                      <a:lvl7pPr indent="100013" fontAlgn="base">
                        <a:spcBef>
                          <a:spcPct val="20000"/>
                        </a:spcBef>
                        <a:spcAft>
                          <a:spcPct val="0"/>
                        </a:spcAft>
                        <a:defRPr>
                          <a:solidFill>
                            <a:schemeClr val="tx1"/>
                          </a:solidFill>
                          <a:latin typeface="Arial" panose="020B0604020202020204" pitchFamily="34" charset="0"/>
                        </a:defRPr>
                      </a:lvl7pPr>
                      <a:lvl8pPr indent="100013" fontAlgn="base">
                        <a:spcBef>
                          <a:spcPct val="20000"/>
                        </a:spcBef>
                        <a:spcAft>
                          <a:spcPct val="0"/>
                        </a:spcAft>
                        <a:defRPr>
                          <a:solidFill>
                            <a:schemeClr val="tx1"/>
                          </a:solidFill>
                          <a:latin typeface="Arial" panose="020B0604020202020204" pitchFamily="34" charset="0"/>
                        </a:defRPr>
                      </a:lvl8pPr>
                      <a:lvl9pPr indent="100013" fontAlgn="base">
                        <a:spcBef>
                          <a:spcPct val="20000"/>
                        </a:spcBef>
                        <a:spcAft>
                          <a:spcPct val="0"/>
                        </a:spcAft>
                        <a:defRPr>
                          <a:solidFill>
                            <a:schemeClr val="tx1"/>
                          </a:solidFill>
                          <a:latin typeface="Arial" panose="020B0604020202020204" pitchFamily="34" charset="0"/>
                        </a:defRPr>
                      </a:lvl9pPr>
                    </a:lstStyle>
                    <a:p>
                      <a:pPr marL="0" marR="0" lvl="0" indent="10795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59" name="Rectangle 15"/>
          <p:cNvSpPr>
            <a:spLocks noChangeArrowheads="1"/>
          </p:cNvSpPr>
          <p:nvPr/>
        </p:nvSpPr>
        <p:spPr bwMode="auto">
          <a:xfrm>
            <a:off x="1620838" y="4581525"/>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baseline="0">
                <a:cs typeface="Arial" panose="020B0604020202020204" pitchFamily="34" charset="0"/>
              </a:rPr>
              <a:t>Text box</a:t>
            </a:r>
            <a:endParaRPr lang="en-US" altLang="en-US" baseline="0">
              <a:cs typeface="Arial" panose="020B0604020202020204" pitchFamily="34" charset="0"/>
            </a:endParaRPr>
          </a:p>
        </p:txBody>
      </p:sp>
      <p:sp>
        <p:nvSpPr>
          <p:cNvPr id="31760" name="Rectangle 16"/>
          <p:cNvSpPr>
            <a:spLocks noChangeArrowheads="1"/>
          </p:cNvSpPr>
          <p:nvPr/>
        </p:nvSpPr>
        <p:spPr bwMode="auto">
          <a:xfrm>
            <a:off x="4500563" y="4581525"/>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algn="ctr" eaLnBrk="1" hangingPunct="1"/>
            <a:r>
              <a:rPr lang="en-GB" altLang="en-US" baseline="0">
                <a:cs typeface="Arial" panose="020B0604020202020204" pitchFamily="34" charset="0"/>
              </a:rPr>
              <a:t>Text box</a:t>
            </a:r>
          </a:p>
          <a:p>
            <a:pPr algn="ctr" eaLnBrk="1" hangingPunct="1"/>
            <a:r>
              <a:rPr lang="en-GB" altLang="en-US" baseline="0">
                <a:cs typeface="Arial" panose="020B0604020202020204" pitchFamily="34" charset="0"/>
              </a:rPr>
              <a:t>With shadow</a:t>
            </a:r>
            <a:endParaRPr lang="en-US" altLang="en-US"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3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33795" name="Rectangle 3"/>
          <p:cNvSpPr>
            <a:spLocks noGrp="1" noChangeArrowheads="1"/>
          </p:cNvSpPr>
          <p:nvPr>
            <p:ph type="title"/>
          </p:nvPr>
        </p:nvSpPr>
        <p:spPr>
          <a:xfrm>
            <a:off x="152400" y="274638"/>
            <a:ext cx="6662738" cy="1143000"/>
          </a:xfrm>
        </p:spPr>
        <p:txBody>
          <a:bodyPr/>
          <a:lstStyle/>
          <a:p>
            <a:pPr eaLnBrk="1" hangingPunct="1"/>
            <a:r>
              <a:rPr lang="en-GB" altLang="en-US" smtClean="0"/>
              <a:t>Use of templates</a:t>
            </a:r>
            <a:endParaRPr lang="en-US" altLang="en-US" smtClean="0"/>
          </a:p>
        </p:txBody>
      </p:sp>
      <p:sp>
        <p:nvSpPr>
          <p:cNvPr id="33796" name="Text Box 4"/>
          <p:cNvSpPr txBox="1">
            <a:spLocks noChangeArrowheads="1"/>
          </p:cNvSpPr>
          <p:nvPr/>
        </p:nvSpPr>
        <p:spPr bwMode="auto">
          <a:xfrm>
            <a:off x="6175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spcBef>
                <a:spcPct val="50000"/>
              </a:spcBef>
            </a:pPr>
            <a:r>
              <a:rPr lang="en-GB" altLang="en-US" sz="2000" b="1" baseline="0">
                <a:cs typeface="Arial" panose="020B0604020202020204" pitchFamily="34" charset="0"/>
              </a:rPr>
              <a:t>You are free to use these templates for your personal and business presentations.</a:t>
            </a:r>
          </a:p>
        </p:txBody>
      </p:sp>
      <p:sp>
        <p:nvSpPr>
          <p:cNvPr id="33797" name="Text Box 5"/>
          <p:cNvSpPr txBox="1">
            <a:spLocks noChangeArrowheads="1"/>
          </p:cNvSpPr>
          <p:nvPr/>
        </p:nvSpPr>
        <p:spPr bwMode="auto">
          <a:xfrm>
            <a:off x="6175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600" b="1" u="sng" baseline="0">
                <a:cs typeface="Arial" panose="020B0604020202020204" pitchFamily="34" charset="0"/>
              </a:rPr>
              <a:t>Do</a:t>
            </a:r>
          </a:p>
          <a:p>
            <a:pPr eaLnBrk="1" hangingPunct="1">
              <a:buFont typeface="Wingdings" panose="05000000000000000000" pitchFamily="2" charset="2"/>
              <a:buChar char="ü"/>
            </a:pPr>
            <a:r>
              <a:rPr lang="en-GB" altLang="en-US" sz="1400" baseline="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aseline="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aseline="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aseline="0">
              <a:cs typeface="Arial" panose="020B0604020202020204" pitchFamily="34" charset="0"/>
            </a:endParaRPr>
          </a:p>
        </p:txBody>
      </p:sp>
      <p:sp>
        <p:nvSpPr>
          <p:cNvPr id="33798" name="Text Box 6"/>
          <p:cNvSpPr txBox="1">
            <a:spLocks noChangeArrowheads="1"/>
          </p:cNvSpPr>
          <p:nvPr/>
        </p:nvSpPr>
        <p:spPr bwMode="auto">
          <a:xfrm>
            <a:off x="39624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600" b="1" u="sng" baseline="0">
                <a:cs typeface="Arial" panose="020B0604020202020204" pitchFamily="34" charset="0"/>
              </a:rPr>
              <a:t>Don’t</a:t>
            </a:r>
          </a:p>
          <a:p>
            <a:pPr eaLnBrk="1" hangingPunct="1">
              <a:buFont typeface="Wingdings" panose="05000000000000000000" pitchFamily="2" charset="2"/>
              <a:buChar char="û"/>
            </a:pPr>
            <a:r>
              <a:rPr lang="en-GB" altLang="en-US" sz="1400" baseline="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aseline="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aseline="0">
                <a:cs typeface="Arial" panose="020B0604020202020204" pitchFamily="34" charset="0"/>
              </a:rPr>
              <a:t>Pass off any of our created content as your own work</a:t>
            </a:r>
            <a:endParaRPr lang="en-US" altLang="en-US" sz="1400" baseline="0">
              <a:cs typeface="Arial" panose="020B0604020202020204" pitchFamily="34" charset="0"/>
            </a:endParaRPr>
          </a:p>
        </p:txBody>
      </p:sp>
      <p:sp>
        <p:nvSpPr>
          <p:cNvPr id="33799" name="Text Box 7"/>
          <p:cNvSpPr txBox="1">
            <a:spLocks noChangeArrowheads="1"/>
          </p:cNvSpPr>
          <p:nvPr/>
        </p:nvSpPr>
        <p:spPr bwMode="auto">
          <a:xfrm>
            <a:off x="5095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aseline="-25000">
                <a:solidFill>
                  <a:schemeClr val="tx1"/>
                </a:solidFill>
                <a:latin typeface="Arial" panose="020B0604020202020204" pitchFamily="34" charset="0"/>
              </a:defRPr>
            </a:lvl1pPr>
            <a:lvl2pPr>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baseline="0">
                <a:cs typeface="Arial" panose="020B0604020202020204" pitchFamily="34" charset="0"/>
              </a:rPr>
              <a:t>You can find many more free templates on the Presentation Magazine website </a:t>
            </a:r>
            <a:r>
              <a:rPr lang="en-GB" altLang="en-US" sz="2000" b="1" baseline="0">
                <a:cs typeface="Arial" panose="020B0604020202020204" pitchFamily="34" charset="0"/>
                <a:hlinkClick r:id="rId3"/>
              </a:rPr>
              <a:t>www.presentationmagazine.com</a:t>
            </a:r>
            <a:r>
              <a:rPr lang="en-GB" altLang="en-US" sz="2000" b="1" baseline="0">
                <a:cs typeface="Arial" panose="020B0604020202020204" pitchFamily="34" charset="0"/>
              </a:rPr>
              <a:t>  </a:t>
            </a:r>
            <a:endParaRPr lang="en-US" altLang="en-US" sz="2000" b="1" baseline="0">
              <a:cs typeface="Arial" panose="020B0604020202020204" pitchFamily="34" charset="0"/>
            </a:endParaRPr>
          </a:p>
        </p:txBody>
      </p:sp>
      <p:sp>
        <p:nvSpPr>
          <p:cNvPr id="33800" name="Text Box 8"/>
          <p:cNvSpPr txBox="1">
            <a:spLocks noChangeArrowheads="1"/>
          </p:cNvSpPr>
          <p:nvPr/>
        </p:nvSpPr>
        <p:spPr bwMode="auto">
          <a:xfrm>
            <a:off x="6175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spcBef>
                <a:spcPct val="50000"/>
              </a:spcBef>
            </a:pPr>
            <a:r>
              <a:rPr lang="en-GB" altLang="en-US" sz="1400" baseline="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aseline="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nvGrpSpPr>
        <p:grpSpPr bwMode="auto">
          <a:xfrm>
            <a:off x="2311400" y="1458913"/>
            <a:ext cx="4492625" cy="5168900"/>
            <a:chOff x="1456" y="919"/>
            <a:chExt cx="2830" cy="3256"/>
          </a:xfrm>
        </p:grpSpPr>
        <p:sp>
          <p:nvSpPr>
            <p:cNvPr id="7174" name="Freeform 3"/>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7175" name="Freeform 4"/>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7176" name="Freeform 5"/>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7177" name="Freeform 6"/>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chemeClr val="accent2"/>
            </a:solidFill>
            <a:ln w="12700">
              <a:solidFill>
                <a:srgbClr val="000000"/>
              </a:solidFill>
              <a:prstDash val="solid"/>
              <a:round/>
              <a:headEnd/>
              <a:tailEnd/>
            </a:ln>
          </p:spPr>
          <p:txBody>
            <a:bodyPr/>
            <a:lstStyle/>
            <a:p>
              <a:endParaRPr lang="en-GB"/>
            </a:p>
          </p:txBody>
        </p:sp>
      </p:grpSp>
      <p:sp>
        <p:nvSpPr>
          <p:cNvPr id="7171" name="Rectangle 7"/>
          <p:cNvSpPr>
            <a:spLocks noGrp="1" noChangeArrowheads="1"/>
          </p:cNvSpPr>
          <p:nvPr>
            <p:ph type="title"/>
          </p:nvPr>
        </p:nvSpPr>
        <p:spPr/>
        <p:txBody>
          <a:bodyPr/>
          <a:lstStyle/>
          <a:p>
            <a:pPr eaLnBrk="1" hangingPunct="1"/>
            <a:r>
              <a:rPr lang="en-GB" altLang="en-US" smtClean="0"/>
              <a:t>You can add on your name</a:t>
            </a:r>
          </a:p>
        </p:txBody>
      </p:sp>
      <p:sp>
        <p:nvSpPr>
          <p:cNvPr id="7172" name="Text Box 8"/>
          <p:cNvSpPr txBox="1">
            <a:spLocks noChangeArrowheads="1"/>
          </p:cNvSpPr>
          <p:nvPr/>
        </p:nvSpPr>
        <p:spPr bwMode="auto">
          <a:xfrm>
            <a:off x="3922713" y="2116138"/>
            <a:ext cx="1285875" cy="247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5600" b="1" baseline="0">
                <a:solidFill>
                  <a:srgbClr val="FFFFFF"/>
                </a:solidFill>
              </a:rPr>
              <a:t>8</a:t>
            </a:r>
          </a:p>
        </p:txBody>
      </p:sp>
      <p:sp>
        <p:nvSpPr>
          <p:cNvPr id="7173" name="Text Box 9"/>
          <p:cNvSpPr txBox="1">
            <a:spLocks noChangeArrowheads="1"/>
          </p:cNvSpPr>
          <p:nvPr/>
        </p:nvSpPr>
        <p:spPr bwMode="auto">
          <a:xfrm>
            <a:off x="3533775" y="1858963"/>
            <a:ext cx="20621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2800" b="1" baseline="0">
                <a:solidFill>
                  <a:srgbClr val="FFFFFF"/>
                </a:solidFill>
              </a:rPr>
              <a:t>Your Name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15"/>
          <p:cNvGrpSpPr>
            <a:grpSpLocks/>
          </p:cNvGrpSpPr>
          <p:nvPr/>
        </p:nvGrpSpPr>
        <p:grpSpPr bwMode="auto">
          <a:xfrm>
            <a:off x="2311400" y="1458913"/>
            <a:ext cx="4492625" cy="5168900"/>
            <a:chOff x="1456" y="919"/>
            <a:chExt cx="2830" cy="3256"/>
          </a:xfrm>
        </p:grpSpPr>
        <p:sp>
          <p:nvSpPr>
            <p:cNvPr id="9221" name="Freeform 9"/>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9222" name="Freeform 10"/>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9223" name="Freeform 11"/>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9224" name="Freeform 12"/>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9219" name="Rectangle 5"/>
          <p:cNvSpPr>
            <a:spLocks noGrp="1" noChangeArrowheads="1"/>
          </p:cNvSpPr>
          <p:nvPr>
            <p:ph type="title"/>
          </p:nvPr>
        </p:nvSpPr>
        <p:spPr/>
        <p:txBody>
          <a:bodyPr/>
          <a:lstStyle/>
          <a:p>
            <a:pPr eaLnBrk="1" hangingPunct="1"/>
            <a:r>
              <a:rPr lang="en-GB" altLang="en-US" smtClean="0"/>
              <a:t>Football Shirts</a:t>
            </a:r>
          </a:p>
        </p:txBody>
      </p:sp>
      <p:sp>
        <p:nvSpPr>
          <p:cNvPr id="9220" name="Text Box 16"/>
          <p:cNvSpPr txBox="1">
            <a:spLocks noChangeArrowheads="1"/>
          </p:cNvSpPr>
          <p:nvPr/>
        </p:nvSpPr>
        <p:spPr bwMode="auto">
          <a:xfrm>
            <a:off x="415925" y="3452813"/>
            <a:ext cx="2360613" cy="229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4400" b="1"/>
              <a:t>Just add in your favourite club colours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You can do the whole team</a:t>
            </a:r>
          </a:p>
        </p:txBody>
      </p:sp>
      <p:grpSp>
        <p:nvGrpSpPr>
          <p:cNvPr id="11267" name="Group 129"/>
          <p:cNvGrpSpPr>
            <a:grpSpLocks/>
          </p:cNvGrpSpPr>
          <p:nvPr/>
        </p:nvGrpSpPr>
        <p:grpSpPr bwMode="auto">
          <a:xfrm>
            <a:off x="1108075" y="4189413"/>
            <a:ext cx="1233488" cy="1176337"/>
            <a:chOff x="698" y="2639"/>
            <a:chExt cx="777" cy="741"/>
          </a:xfrm>
        </p:grpSpPr>
        <p:grpSp>
          <p:nvGrpSpPr>
            <p:cNvPr id="11354" name="Group 4"/>
            <p:cNvGrpSpPr>
              <a:grpSpLocks/>
            </p:cNvGrpSpPr>
            <p:nvPr/>
          </p:nvGrpSpPr>
          <p:grpSpPr bwMode="auto">
            <a:xfrm>
              <a:off x="698" y="2639"/>
              <a:ext cx="777" cy="741"/>
              <a:chOff x="1456" y="919"/>
              <a:chExt cx="2830" cy="3256"/>
            </a:xfrm>
          </p:grpSpPr>
          <p:sp>
            <p:nvSpPr>
              <p:cNvPr id="11357" name="Freeform 5"/>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58" name="Freeform 6"/>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59" name="Freeform 7"/>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60" name="Freeform 8"/>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55" name="Text Box 9"/>
            <p:cNvSpPr txBox="1">
              <a:spLocks noChangeArrowheads="1"/>
            </p:cNvSpPr>
            <p:nvPr/>
          </p:nvSpPr>
          <p:spPr bwMode="auto">
            <a:xfrm>
              <a:off x="975" y="27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2</a:t>
              </a:r>
            </a:p>
          </p:txBody>
        </p:sp>
        <p:sp>
          <p:nvSpPr>
            <p:cNvPr id="11356" name="Text Box 10"/>
            <p:cNvSpPr txBox="1">
              <a:spLocks noChangeArrowheads="1"/>
            </p:cNvSpPr>
            <p:nvPr/>
          </p:nvSpPr>
          <p:spPr bwMode="auto">
            <a:xfrm>
              <a:off x="951" y="2664"/>
              <a:ext cx="32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Blue</a:t>
              </a:r>
            </a:p>
          </p:txBody>
        </p:sp>
      </p:grpSp>
      <p:grpSp>
        <p:nvGrpSpPr>
          <p:cNvPr id="11268" name="Group 130"/>
          <p:cNvGrpSpPr>
            <a:grpSpLocks/>
          </p:cNvGrpSpPr>
          <p:nvPr/>
        </p:nvGrpSpPr>
        <p:grpSpPr bwMode="auto">
          <a:xfrm>
            <a:off x="3071813" y="4189413"/>
            <a:ext cx="1233487" cy="1176337"/>
            <a:chOff x="1923" y="2639"/>
            <a:chExt cx="777" cy="741"/>
          </a:xfrm>
        </p:grpSpPr>
        <p:grpSp>
          <p:nvGrpSpPr>
            <p:cNvPr id="11347" name="Group 14"/>
            <p:cNvGrpSpPr>
              <a:grpSpLocks/>
            </p:cNvGrpSpPr>
            <p:nvPr/>
          </p:nvGrpSpPr>
          <p:grpSpPr bwMode="auto">
            <a:xfrm>
              <a:off x="1923" y="2639"/>
              <a:ext cx="777" cy="741"/>
              <a:chOff x="1456" y="919"/>
              <a:chExt cx="2830" cy="3256"/>
            </a:xfrm>
          </p:grpSpPr>
          <p:sp>
            <p:nvSpPr>
              <p:cNvPr id="11350" name="Freeform 15"/>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51" name="Freeform 16"/>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52" name="Freeform 17"/>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53" name="Freeform 18"/>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48" name="Text Box 19"/>
            <p:cNvSpPr txBox="1">
              <a:spLocks noChangeArrowheads="1"/>
            </p:cNvSpPr>
            <p:nvPr/>
          </p:nvSpPr>
          <p:spPr bwMode="auto">
            <a:xfrm>
              <a:off x="2174" y="27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3</a:t>
              </a:r>
            </a:p>
          </p:txBody>
        </p:sp>
        <p:sp>
          <p:nvSpPr>
            <p:cNvPr id="11349" name="Text Box 20"/>
            <p:cNvSpPr txBox="1">
              <a:spLocks noChangeArrowheads="1"/>
            </p:cNvSpPr>
            <p:nvPr/>
          </p:nvSpPr>
          <p:spPr bwMode="auto">
            <a:xfrm>
              <a:off x="2123" y="2664"/>
              <a:ext cx="37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White</a:t>
              </a:r>
            </a:p>
          </p:txBody>
        </p:sp>
      </p:grpSp>
      <p:grpSp>
        <p:nvGrpSpPr>
          <p:cNvPr id="11269" name="Group 125"/>
          <p:cNvGrpSpPr>
            <a:grpSpLocks/>
          </p:cNvGrpSpPr>
          <p:nvPr/>
        </p:nvGrpSpPr>
        <p:grpSpPr bwMode="auto">
          <a:xfrm>
            <a:off x="5035550" y="4189413"/>
            <a:ext cx="1233488" cy="1176337"/>
            <a:chOff x="3160" y="2639"/>
            <a:chExt cx="777" cy="741"/>
          </a:xfrm>
        </p:grpSpPr>
        <p:grpSp>
          <p:nvGrpSpPr>
            <p:cNvPr id="11340" name="Group 22"/>
            <p:cNvGrpSpPr>
              <a:grpSpLocks/>
            </p:cNvGrpSpPr>
            <p:nvPr/>
          </p:nvGrpSpPr>
          <p:grpSpPr bwMode="auto">
            <a:xfrm>
              <a:off x="3160" y="2639"/>
              <a:ext cx="777" cy="741"/>
              <a:chOff x="1456" y="919"/>
              <a:chExt cx="2830" cy="3256"/>
            </a:xfrm>
          </p:grpSpPr>
          <p:sp>
            <p:nvSpPr>
              <p:cNvPr id="11343" name="Freeform 23"/>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44" name="Freeform 24"/>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45" name="Freeform 25"/>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46" name="Freeform 26"/>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41" name="Text Box 27"/>
            <p:cNvSpPr txBox="1">
              <a:spLocks noChangeArrowheads="1"/>
            </p:cNvSpPr>
            <p:nvPr/>
          </p:nvSpPr>
          <p:spPr bwMode="auto">
            <a:xfrm>
              <a:off x="3411" y="27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4</a:t>
              </a:r>
            </a:p>
          </p:txBody>
        </p:sp>
        <p:sp>
          <p:nvSpPr>
            <p:cNvPr id="11342" name="Text Box 28"/>
            <p:cNvSpPr txBox="1">
              <a:spLocks noChangeArrowheads="1"/>
            </p:cNvSpPr>
            <p:nvPr/>
          </p:nvSpPr>
          <p:spPr bwMode="auto">
            <a:xfrm>
              <a:off x="3357" y="2664"/>
              <a:ext cx="38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Smith</a:t>
              </a:r>
            </a:p>
          </p:txBody>
        </p:sp>
      </p:grpSp>
      <p:grpSp>
        <p:nvGrpSpPr>
          <p:cNvPr id="11270" name="Group 123"/>
          <p:cNvGrpSpPr>
            <a:grpSpLocks/>
          </p:cNvGrpSpPr>
          <p:nvPr/>
        </p:nvGrpSpPr>
        <p:grpSpPr bwMode="auto">
          <a:xfrm>
            <a:off x="7000875" y="4189413"/>
            <a:ext cx="1233488" cy="1176337"/>
            <a:chOff x="4410" y="2639"/>
            <a:chExt cx="777" cy="741"/>
          </a:xfrm>
        </p:grpSpPr>
        <p:sp>
          <p:nvSpPr>
            <p:cNvPr id="11334" name="Freeform 31"/>
            <p:cNvSpPr>
              <a:spLocks/>
            </p:cNvSpPr>
            <p:nvPr/>
          </p:nvSpPr>
          <p:spPr bwMode="auto">
            <a:xfrm>
              <a:off x="4545" y="3114"/>
              <a:ext cx="509" cy="266"/>
            </a:xfrm>
            <a:custGeom>
              <a:avLst/>
              <a:gdLst>
                <a:gd name="T0" fmla="*/ 446 w 1854"/>
                <a:gd name="T1" fmla="*/ 9 h 1170"/>
                <a:gd name="T2" fmla="*/ 444 w 1854"/>
                <a:gd name="T3" fmla="*/ 5 h 1170"/>
                <a:gd name="T4" fmla="*/ 441 w 1854"/>
                <a:gd name="T5" fmla="*/ 3 h 1170"/>
                <a:gd name="T6" fmla="*/ 437 w 1854"/>
                <a:gd name="T7" fmla="*/ 1 h 1170"/>
                <a:gd name="T8" fmla="*/ 433 w 1854"/>
                <a:gd name="T9" fmla="*/ 0 h 1170"/>
                <a:gd name="T10" fmla="*/ 77 w 1854"/>
                <a:gd name="T11" fmla="*/ 0 h 1170"/>
                <a:gd name="T12" fmla="*/ 72 w 1854"/>
                <a:gd name="T13" fmla="*/ 1 h 1170"/>
                <a:gd name="T14" fmla="*/ 68 w 1854"/>
                <a:gd name="T15" fmla="*/ 3 h 1170"/>
                <a:gd name="T16" fmla="*/ 65 w 1854"/>
                <a:gd name="T17" fmla="*/ 5 h 1170"/>
                <a:gd name="T18" fmla="*/ 63 w 1854"/>
                <a:gd name="T19" fmla="*/ 9 h 1170"/>
                <a:gd name="T20" fmla="*/ 1 w 1854"/>
                <a:gd name="T21" fmla="*/ 221 h 1170"/>
                <a:gd name="T22" fmla="*/ 1 w 1854"/>
                <a:gd name="T23" fmla="*/ 225 h 1170"/>
                <a:gd name="T24" fmla="*/ 2 w 1854"/>
                <a:gd name="T25" fmla="*/ 228 h 1170"/>
                <a:gd name="T26" fmla="*/ 4 w 1854"/>
                <a:gd name="T27" fmla="*/ 230 h 1170"/>
                <a:gd name="T28" fmla="*/ 9 w 1854"/>
                <a:gd name="T29" fmla="*/ 231 h 1170"/>
                <a:gd name="T30" fmla="*/ 202 w 1854"/>
                <a:gd name="T31" fmla="*/ 266 h 1170"/>
                <a:gd name="T32" fmla="*/ 206 w 1854"/>
                <a:gd name="T33" fmla="*/ 266 h 1170"/>
                <a:gd name="T34" fmla="*/ 211 w 1854"/>
                <a:gd name="T35" fmla="*/ 265 h 1170"/>
                <a:gd name="T36" fmla="*/ 214 w 1854"/>
                <a:gd name="T37" fmla="*/ 262 h 1170"/>
                <a:gd name="T38" fmla="*/ 216 w 1854"/>
                <a:gd name="T39" fmla="*/ 259 h 1170"/>
                <a:gd name="T40" fmla="*/ 221 w 1854"/>
                <a:gd name="T41" fmla="*/ 248 h 1170"/>
                <a:gd name="T42" fmla="*/ 237 w 1854"/>
                <a:gd name="T43" fmla="*/ 210 h 1170"/>
                <a:gd name="T44" fmla="*/ 245 w 1854"/>
                <a:gd name="T45" fmla="*/ 194 h 1170"/>
                <a:gd name="T46" fmla="*/ 250 w 1854"/>
                <a:gd name="T47" fmla="*/ 188 h 1170"/>
                <a:gd name="T48" fmla="*/ 252 w 1854"/>
                <a:gd name="T49" fmla="*/ 187 h 1170"/>
                <a:gd name="T50" fmla="*/ 255 w 1854"/>
                <a:gd name="T51" fmla="*/ 187 h 1170"/>
                <a:gd name="T52" fmla="*/ 256 w 1854"/>
                <a:gd name="T53" fmla="*/ 187 h 1170"/>
                <a:gd name="T54" fmla="*/ 259 w 1854"/>
                <a:gd name="T55" fmla="*/ 190 h 1170"/>
                <a:gd name="T56" fmla="*/ 265 w 1854"/>
                <a:gd name="T57" fmla="*/ 198 h 1170"/>
                <a:gd name="T58" fmla="*/ 277 w 1854"/>
                <a:gd name="T59" fmla="*/ 223 h 1170"/>
                <a:gd name="T60" fmla="*/ 293 w 1854"/>
                <a:gd name="T61" fmla="*/ 259 h 1170"/>
                <a:gd name="T62" fmla="*/ 294 w 1854"/>
                <a:gd name="T63" fmla="*/ 261 h 1170"/>
                <a:gd name="T64" fmla="*/ 297 w 1854"/>
                <a:gd name="T65" fmla="*/ 264 h 1170"/>
                <a:gd name="T66" fmla="*/ 300 w 1854"/>
                <a:gd name="T67" fmla="*/ 266 h 1170"/>
                <a:gd name="T68" fmla="*/ 305 w 1854"/>
                <a:gd name="T69" fmla="*/ 266 h 1170"/>
                <a:gd name="T70" fmla="*/ 501 w 1854"/>
                <a:gd name="T71" fmla="*/ 231 h 1170"/>
                <a:gd name="T72" fmla="*/ 503 w 1854"/>
                <a:gd name="T73" fmla="*/ 231 h 1170"/>
                <a:gd name="T74" fmla="*/ 506 w 1854"/>
                <a:gd name="T75" fmla="*/ 229 h 1170"/>
                <a:gd name="T76" fmla="*/ 508 w 1854"/>
                <a:gd name="T77" fmla="*/ 226 h 1170"/>
                <a:gd name="T78" fmla="*/ 509 w 1854"/>
                <a:gd name="T79" fmla="*/ 223 h 1170"/>
                <a:gd name="T80" fmla="*/ 446 w 1854"/>
                <a:gd name="T81" fmla="*/ 9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35" name="Freeform 32"/>
            <p:cNvSpPr>
              <a:spLocks/>
            </p:cNvSpPr>
            <p:nvPr/>
          </p:nvSpPr>
          <p:spPr bwMode="auto">
            <a:xfrm>
              <a:off x="4410" y="2679"/>
              <a:ext cx="194" cy="259"/>
            </a:xfrm>
            <a:custGeom>
              <a:avLst/>
              <a:gdLst>
                <a:gd name="T0" fmla="*/ 186 w 708"/>
                <a:gd name="T1" fmla="*/ 215 h 1138"/>
                <a:gd name="T2" fmla="*/ 186 w 708"/>
                <a:gd name="T3" fmla="*/ 215 h 1138"/>
                <a:gd name="T4" fmla="*/ 189 w 708"/>
                <a:gd name="T5" fmla="*/ 211 h 1138"/>
                <a:gd name="T6" fmla="*/ 192 w 708"/>
                <a:gd name="T7" fmla="*/ 208 h 1138"/>
                <a:gd name="T8" fmla="*/ 193 w 708"/>
                <a:gd name="T9" fmla="*/ 203 h 1138"/>
                <a:gd name="T10" fmla="*/ 194 w 708"/>
                <a:gd name="T11" fmla="*/ 199 h 1138"/>
                <a:gd name="T12" fmla="*/ 194 w 708"/>
                <a:gd name="T13" fmla="*/ 0 h 1138"/>
                <a:gd name="T14" fmla="*/ 194 w 708"/>
                <a:gd name="T15" fmla="*/ 0 h 1138"/>
                <a:gd name="T16" fmla="*/ 193 w 708"/>
                <a:gd name="T17" fmla="*/ 0 h 1138"/>
                <a:gd name="T18" fmla="*/ 192 w 708"/>
                <a:gd name="T19" fmla="*/ 1 h 1138"/>
                <a:gd name="T20" fmla="*/ 186 w 708"/>
                <a:gd name="T21" fmla="*/ 5 h 1138"/>
                <a:gd name="T22" fmla="*/ 164 w 708"/>
                <a:gd name="T23" fmla="*/ 21 h 1138"/>
                <a:gd name="T24" fmla="*/ 134 w 708"/>
                <a:gd name="T25" fmla="*/ 46 h 1138"/>
                <a:gd name="T26" fmla="*/ 99 w 708"/>
                <a:gd name="T27" fmla="*/ 74 h 1138"/>
                <a:gd name="T28" fmla="*/ 33 w 708"/>
                <a:gd name="T29" fmla="*/ 127 h 1138"/>
                <a:gd name="T30" fmla="*/ 3 w 708"/>
                <a:gd name="T31" fmla="*/ 152 h 1138"/>
                <a:gd name="T32" fmla="*/ 3 w 708"/>
                <a:gd name="T33" fmla="*/ 152 h 1138"/>
                <a:gd name="T34" fmla="*/ 2 w 708"/>
                <a:gd name="T35" fmla="*/ 153 h 1138"/>
                <a:gd name="T36" fmla="*/ 1 w 708"/>
                <a:gd name="T37" fmla="*/ 154 h 1138"/>
                <a:gd name="T38" fmla="*/ 0 w 708"/>
                <a:gd name="T39" fmla="*/ 156 h 1138"/>
                <a:gd name="T40" fmla="*/ 0 w 708"/>
                <a:gd name="T41" fmla="*/ 158 h 1138"/>
                <a:gd name="T42" fmla="*/ 1 w 708"/>
                <a:gd name="T43" fmla="*/ 160 h 1138"/>
                <a:gd name="T44" fmla="*/ 1 w 708"/>
                <a:gd name="T45" fmla="*/ 161 h 1138"/>
                <a:gd name="T46" fmla="*/ 2 w 708"/>
                <a:gd name="T47" fmla="*/ 163 h 1138"/>
                <a:gd name="T48" fmla="*/ 3 w 708"/>
                <a:gd name="T49" fmla="*/ 164 h 1138"/>
                <a:gd name="T50" fmla="*/ 122 w 708"/>
                <a:gd name="T51" fmla="*/ 256 h 1138"/>
                <a:gd name="T52" fmla="*/ 122 w 708"/>
                <a:gd name="T53" fmla="*/ 256 h 1138"/>
                <a:gd name="T54" fmla="*/ 123 w 708"/>
                <a:gd name="T55" fmla="*/ 258 h 1138"/>
                <a:gd name="T56" fmla="*/ 125 w 708"/>
                <a:gd name="T57" fmla="*/ 258 h 1138"/>
                <a:gd name="T58" fmla="*/ 128 w 708"/>
                <a:gd name="T59" fmla="*/ 259 h 1138"/>
                <a:gd name="T60" fmla="*/ 129 w 708"/>
                <a:gd name="T61" fmla="*/ 259 h 1138"/>
                <a:gd name="T62" fmla="*/ 132 w 708"/>
                <a:gd name="T63" fmla="*/ 259 h 1138"/>
                <a:gd name="T64" fmla="*/ 134 w 708"/>
                <a:gd name="T65" fmla="*/ 258 h 1138"/>
                <a:gd name="T66" fmla="*/ 136 w 708"/>
                <a:gd name="T67" fmla="*/ 257 h 1138"/>
                <a:gd name="T68" fmla="*/ 138 w 708"/>
                <a:gd name="T69" fmla="*/ 256 h 1138"/>
                <a:gd name="T70" fmla="*/ 186 w 708"/>
                <a:gd name="T71" fmla="*/ 215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36" name="Freeform 33"/>
            <p:cNvSpPr>
              <a:spLocks/>
            </p:cNvSpPr>
            <p:nvPr/>
          </p:nvSpPr>
          <p:spPr bwMode="auto">
            <a:xfrm>
              <a:off x="4993" y="2679"/>
              <a:ext cx="194" cy="258"/>
            </a:xfrm>
            <a:custGeom>
              <a:avLst/>
              <a:gdLst>
                <a:gd name="T0" fmla="*/ 57 w 706"/>
                <a:gd name="T1" fmla="*/ 255 h 1136"/>
                <a:gd name="T2" fmla="*/ 57 w 706"/>
                <a:gd name="T3" fmla="*/ 255 h 1136"/>
                <a:gd name="T4" fmla="*/ 58 w 706"/>
                <a:gd name="T5" fmla="*/ 257 h 1136"/>
                <a:gd name="T6" fmla="*/ 60 w 706"/>
                <a:gd name="T7" fmla="*/ 258 h 1136"/>
                <a:gd name="T8" fmla="*/ 62 w 706"/>
                <a:gd name="T9" fmla="*/ 258 h 1136"/>
                <a:gd name="T10" fmla="*/ 64 w 706"/>
                <a:gd name="T11" fmla="*/ 258 h 1136"/>
                <a:gd name="T12" fmla="*/ 66 w 706"/>
                <a:gd name="T13" fmla="*/ 258 h 1136"/>
                <a:gd name="T14" fmla="*/ 68 w 706"/>
                <a:gd name="T15" fmla="*/ 258 h 1136"/>
                <a:gd name="T16" fmla="*/ 70 w 706"/>
                <a:gd name="T17" fmla="*/ 257 h 1136"/>
                <a:gd name="T18" fmla="*/ 72 w 706"/>
                <a:gd name="T19" fmla="*/ 256 h 1136"/>
                <a:gd name="T20" fmla="*/ 191 w 706"/>
                <a:gd name="T21" fmla="*/ 164 h 1136"/>
                <a:gd name="T22" fmla="*/ 191 w 706"/>
                <a:gd name="T23" fmla="*/ 164 h 1136"/>
                <a:gd name="T24" fmla="*/ 192 w 706"/>
                <a:gd name="T25" fmla="*/ 162 h 1136"/>
                <a:gd name="T26" fmla="*/ 193 w 706"/>
                <a:gd name="T27" fmla="*/ 161 h 1136"/>
                <a:gd name="T28" fmla="*/ 194 w 706"/>
                <a:gd name="T29" fmla="*/ 159 h 1136"/>
                <a:gd name="T30" fmla="*/ 194 w 706"/>
                <a:gd name="T31" fmla="*/ 157 h 1136"/>
                <a:gd name="T32" fmla="*/ 194 w 706"/>
                <a:gd name="T33" fmla="*/ 155 h 1136"/>
                <a:gd name="T34" fmla="*/ 193 w 706"/>
                <a:gd name="T35" fmla="*/ 154 h 1136"/>
                <a:gd name="T36" fmla="*/ 192 w 706"/>
                <a:gd name="T37" fmla="*/ 152 h 1136"/>
                <a:gd name="T38" fmla="*/ 191 w 706"/>
                <a:gd name="T39" fmla="*/ 151 h 1136"/>
                <a:gd name="T40" fmla="*/ 191 w 706"/>
                <a:gd name="T41" fmla="*/ 151 h 1136"/>
                <a:gd name="T42" fmla="*/ 161 w 706"/>
                <a:gd name="T43" fmla="*/ 127 h 1136"/>
                <a:gd name="T44" fmla="*/ 96 w 706"/>
                <a:gd name="T45" fmla="*/ 74 h 1136"/>
                <a:gd name="T46" fmla="*/ 60 w 706"/>
                <a:gd name="T47" fmla="*/ 45 h 1136"/>
                <a:gd name="T48" fmla="*/ 30 w 706"/>
                <a:gd name="T49" fmla="*/ 21 h 1136"/>
                <a:gd name="T50" fmla="*/ 8 w 706"/>
                <a:gd name="T51" fmla="*/ 5 h 1136"/>
                <a:gd name="T52" fmla="*/ 2 w 706"/>
                <a:gd name="T53" fmla="*/ 1 h 1136"/>
                <a:gd name="T54" fmla="*/ 1 w 706"/>
                <a:gd name="T55" fmla="*/ 0 h 1136"/>
                <a:gd name="T56" fmla="*/ 0 w 706"/>
                <a:gd name="T57" fmla="*/ 0 h 1136"/>
                <a:gd name="T58" fmla="*/ 0 w 706"/>
                <a:gd name="T59" fmla="*/ 198 h 1136"/>
                <a:gd name="T60" fmla="*/ 0 w 706"/>
                <a:gd name="T61" fmla="*/ 198 h 1136"/>
                <a:gd name="T62" fmla="*/ 1 w 706"/>
                <a:gd name="T63" fmla="*/ 203 h 1136"/>
                <a:gd name="T64" fmla="*/ 2 w 706"/>
                <a:gd name="T65" fmla="*/ 207 h 1136"/>
                <a:gd name="T66" fmla="*/ 4 w 706"/>
                <a:gd name="T67" fmla="*/ 211 h 1136"/>
                <a:gd name="T68" fmla="*/ 8 w 706"/>
                <a:gd name="T69" fmla="*/ 214 h 1136"/>
                <a:gd name="T70" fmla="*/ 57 w 706"/>
                <a:gd name="T71" fmla="*/ 255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37" name="Freeform 34"/>
            <p:cNvSpPr>
              <a:spLocks/>
            </p:cNvSpPr>
            <p:nvPr/>
          </p:nvSpPr>
          <p:spPr bwMode="auto">
            <a:xfrm>
              <a:off x="4602" y="2639"/>
              <a:ext cx="396" cy="483"/>
            </a:xfrm>
            <a:custGeom>
              <a:avLst/>
              <a:gdLst>
                <a:gd name="T0" fmla="*/ 396 w 1440"/>
                <a:gd name="T1" fmla="*/ 258 h 2122"/>
                <a:gd name="T2" fmla="*/ 395 w 1440"/>
                <a:gd name="T3" fmla="*/ 50 h 2122"/>
                <a:gd name="T4" fmla="*/ 396 w 1440"/>
                <a:gd name="T5" fmla="*/ 41 h 2122"/>
                <a:gd name="T6" fmla="*/ 396 w 1440"/>
                <a:gd name="T7" fmla="*/ 40 h 2122"/>
                <a:gd name="T8" fmla="*/ 395 w 1440"/>
                <a:gd name="T9" fmla="*/ 39 h 2122"/>
                <a:gd name="T10" fmla="*/ 390 w 1440"/>
                <a:gd name="T11" fmla="*/ 37 h 2122"/>
                <a:gd name="T12" fmla="*/ 380 w 1440"/>
                <a:gd name="T13" fmla="*/ 34 h 2122"/>
                <a:gd name="T14" fmla="*/ 306 w 1440"/>
                <a:gd name="T15" fmla="*/ 5 h 2122"/>
                <a:gd name="T16" fmla="*/ 294 w 1440"/>
                <a:gd name="T17" fmla="*/ 0 h 2122"/>
                <a:gd name="T18" fmla="*/ 290 w 1440"/>
                <a:gd name="T19" fmla="*/ 1 h 2122"/>
                <a:gd name="T20" fmla="*/ 283 w 1440"/>
                <a:gd name="T21" fmla="*/ 4 h 2122"/>
                <a:gd name="T22" fmla="*/ 275 w 1440"/>
                <a:gd name="T23" fmla="*/ 9 h 2122"/>
                <a:gd name="T24" fmla="*/ 255 w 1440"/>
                <a:gd name="T25" fmla="*/ 18 h 2122"/>
                <a:gd name="T26" fmla="*/ 234 w 1440"/>
                <a:gd name="T27" fmla="*/ 25 h 2122"/>
                <a:gd name="T28" fmla="*/ 219 w 1440"/>
                <a:gd name="T29" fmla="*/ 29 h 2122"/>
                <a:gd name="T30" fmla="*/ 205 w 1440"/>
                <a:gd name="T31" fmla="*/ 31 h 2122"/>
                <a:gd name="T32" fmla="*/ 198 w 1440"/>
                <a:gd name="T33" fmla="*/ 31 h 2122"/>
                <a:gd name="T34" fmla="*/ 183 w 1440"/>
                <a:gd name="T35" fmla="*/ 30 h 2122"/>
                <a:gd name="T36" fmla="*/ 169 w 1440"/>
                <a:gd name="T37" fmla="*/ 27 h 2122"/>
                <a:gd name="T38" fmla="*/ 155 w 1440"/>
                <a:gd name="T39" fmla="*/ 23 h 2122"/>
                <a:gd name="T40" fmla="*/ 130 w 1440"/>
                <a:gd name="T41" fmla="*/ 13 h 2122"/>
                <a:gd name="T42" fmla="*/ 113 w 1440"/>
                <a:gd name="T43" fmla="*/ 4 h 2122"/>
                <a:gd name="T44" fmla="*/ 109 w 1440"/>
                <a:gd name="T45" fmla="*/ 2 h 2122"/>
                <a:gd name="T46" fmla="*/ 103 w 1440"/>
                <a:gd name="T47" fmla="*/ 0 h 2122"/>
                <a:gd name="T48" fmla="*/ 101 w 1440"/>
                <a:gd name="T49" fmla="*/ 0 h 2122"/>
                <a:gd name="T50" fmla="*/ 16 w 1440"/>
                <a:gd name="T51" fmla="*/ 34 h 2122"/>
                <a:gd name="T52" fmla="*/ 6 w 1440"/>
                <a:gd name="T53" fmla="*/ 37 h 2122"/>
                <a:gd name="T54" fmla="*/ 1 w 1440"/>
                <a:gd name="T55" fmla="*/ 39 h 2122"/>
                <a:gd name="T56" fmla="*/ 0 w 1440"/>
                <a:gd name="T57" fmla="*/ 40 h 2122"/>
                <a:gd name="T58" fmla="*/ 0 w 1440"/>
                <a:gd name="T59" fmla="*/ 250 h 2122"/>
                <a:gd name="T60" fmla="*/ 0 w 1440"/>
                <a:gd name="T61" fmla="*/ 268 h 2122"/>
                <a:gd name="T62" fmla="*/ 0 w 1440"/>
                <a:gd name="T63" fmla="*/ 329 h 2122"/>
                <a:gd name="T64" fmla="*/ 0 w 1440"/>
                <a:gd name="T65" fmla="*/ 474 h 2122"/>
                <a:gd name="T66" fmla="*/ 0 w 1440"/>
                <a:gd name="T67" fmla="*/ 476 h 2122"/>
                <a:gd name="T68" fmla="*/ 2 w 1440"/>
                <a:gd name="T69" fmla="*/ 479 h 2122"/>
                <a:gd name="T70" fmla="*/ 5 w 1440"/>
                <a:gd name="T71" fmla="*/ 482 h 2122"/>
                <a:gd name="T72" fmla="*/ 9 w 1440"/>
                <a:gd name="T73" fmla="*/ 483 h 2122"/>
                <a:gd name="T74" fmla="*/ 385 w 1440"/>
                <a:gd name="T75" fmla="*/ 483 h 2122"/>
                <a:gd name="T76" fmla="*/ 387 w 1440"/>
                <a:gd name="T77" fmla="*/ 483 h 2122"/>
                <a:gd name="T78" fmla="*/ 391 w 1440"/>
                <a:gd name="T79" fmla="*/ 482 h 2122"/>
                <a:gd name="T80" fmla="*/ 394 w 1440"/>
                <a:gd name="T81" fmla="*/ 479 h 2122"/>
                <a:gd name="T82" fmla="*/ 395 w 1440"/>
                <a:gd name="T83" fmla="*/ 476 h 2122"/>
                <a:gd name="T84" fmla="*/ 396 w 1440"/>
                <a:gd name="T85" fmla="*/ 267 h 2122"/>
                <a:gd name="T86" fmla="*/ 396 w 1440"/>
                <a:gd name="T87" fmla="*/ 258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sp>
          <p:nvSpPr>
            <p:cNvPr id="11338" name="Text Box 35"/>
            <p:cNvSpPr txBox="1">
              <a:spLocks noChangeArrowheads="1"/>
            </p:cNvSpPr>
            <p:nvPr/>
          </p:nvSpPr>
          <p:spPr bwMode="auto">
            <a:xfrm>
              <a:off x="4662" y="27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5</a:t>
              </a:r>
            </a:p>
          </p:txBody>
        </p:sp>
        <p:sp>
          <p:nvSpPr>
            <p:cNvPr id="11339" name="Text Box 36"/>
            <p:cNvSpPr txBox="1">
              <a:spLocks noChangeArrowheads="1"/>
            </p:cNvSpPr>
            <p:nvPr/>
          </p:nvSpPr>
          <p:spPr bwMode="auto">
            <a:xfrm>
              <a:off x="4603" y="2664"/>
              <a:ext cx="3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Jones</a:t>
              </a:r>
            </a:p>
          </p:txBody>
        </p:sp>
      </p:grpSp>
      <p:grpSp>
        <p:nvGrpSpPr>
          <p:cNvPr id="11271" name="Group 128"/>
          <p:cNvGrpSpPr>
            <a:grpSpLocks/>
          </p:cNvGrpSpPr>
          <p:nvPr/>
        </p:nvGrpSpPr>
        <p:grpSpPr bwMode="auto">
          <a:xfrm>
            <a:off x="1106488" y="2760663"/>
            <a:ext cx="1233487" cy="1176337"/>
            <a:chOff x="697" y="1739"/>
            <a:chExt cx="777" cy="741"/>
          </a:xfrm>
        </p:grpSpPr>
        <p:grpSp>
          <p:nvGrpSpPr>
            <p:cNvPr id="11327" name="Group 38"/>
            <p:cNvGrpSpPr>
              <a:grpSpLocks/>
            </p:cNvGrpSpPr>
            <p:nvPr/>
          </p:nvGrpSpPr>
          <p:grpSpPr bwMode="auto">
            <a:xfrm>
              <a:off x="697" y="1739"/>
              <a:ext cx="777" cy="741"/>
              <a:chOff x="1456" y="919"/>
              <a:chExt cx="2830" cy="3256"/>
            </a:xfrm>
          </p:grpSpPr>
          <p:sp>
            <p:nvSpPr>
              <p:cNvPr id="11330" name="Freeform 39"/>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31" name="Freeform 40"/>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32" name="Freeform 41"/>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33" name="Freeform 42"/>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28" name="Text Box 43"/>
            <p:cNvSpPr txBox="1">
              <a:spLocks noChangeArrowheads="1"/>
            </p:cNvSpPr>
            <p:nvPr/>
          </p:nvSpPr>
          <p:spPr bwMode="auto">
            <a:xfrm>
              <a:off x="975" y="18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6</a:t>
              </a:r>
            </a:p>
          </p:txBody>
        </p:sp>
        <p:sp>
          <p:nvSpPr>
            <p:cNvPr id="11329" name="Text Box 44"/>
            <p:cNvSpPr txBox="1">
              <a:spLocks noChangeArrowheads="1"/>
            </p:cNvSpPr>
            <p:nvPr/>
          </p:nvSpPr>
          <p:spPr bwMode="auto">
            <a:xfrm>
              <a:off x="928" y="1764"/>
              <a:ext cx="371"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Black</a:t>
              </a:r>
            </a:p>
          </p:txBody>
        </p:sp>
      </p:grpSp>
      <p:grpSp>
        <p:nvGrpSpPr>
          <p:cNvPr id="11272" name="Group 131"/>
          <p:cNvGrpSpPr>
            <a:grpSpLocks/>
          </p:cNvGrpSpPr>
          <p:nvPr/>
        </p:nvGrpSpPr>
        <p:grpSpPr bwMode="auto">
          <a:xfrm>
            <a:off x="3070225" y="2760663"/>
            <a:ext cx="1233488" cy="1176337"/>
            <a:chOff x="1923" y="1739"/>
            <a:chExt cx="777" cy="741"/>
          </a:xfrm>
        </p:grpSpPr>
        <p:grpSp>
          <p:nvGrpSpPr>
            <p:cNvPr id="11320" name="Group 46"/>
            <p:cNvGrpSpPr>
              <a:grpSpLocks/>
            </p:cNvGrpSpPr>
            <p:nvPr/>
          </p:nvGrpSpPr>
          <p:grpSpPr bwMode="auto">
            <a:xfrm>
              <a:off x="1923" y="1739"/>
              <a:ext cx="777" cy="741"/>
              <a:chOff x="1456" y="919"/>
              <a:chExt cx="2830" cy="3256"/>
            </a:xfrm>
          </p:grpSpPr>
          <p:sp>
            <p:nvSpPr>
              <p:cNvPr id="11323" name="Freeform 47"/>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24" name="Freeform 48"/>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25" name="Freeform 49"/>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26" name="Freeform 50"/>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21" name="Text Box 51"/>
            <p:cNvSpPr txBox="1">
              <a:spLocks noChangeArrowheads="1"/>
            </p:cNvSpPr>
            <p:nvPr/>
          </p:nvSpPr>
          <p:spPr bwMode="auto">
            <a:xfrm>
              <a:off x="2174" y="18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7</a:t>
              </a:r>
            </a:p>
          </p:txBody>
        </p:sp>
        <p:sp>
          <p:nvSpPr>
            <p:cNvPr id="11322" name="Text Box 52"/>
            <p:cNvSpPr txBox="1">
              <a:spLocks noChangeArrowheads="1"/>
            </p:cNvSpPr>
            <p:nvPr/>
          </p:nvSpPr>
          <p:spPr bwMode="auto">
            <a:xfrm>
              <a:off x="2115" y="1764"/>
              <a:ext cx="3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Green</a:t>
              </a:r>
            </a:p>
          </p:txBody>
        </p:sp>
      </p:grpSp>
      <p:grpSp>
        <p:nvGrpSpPr>
          <p:cNvPr id="11273" name="Group 126"/>
          <p:cNvGrpSpPr>
            <a:grpSpLocks/>
          </p:cNvGrpSpPr>
          <p:nvPr/>
        </p:nvGrpSpPr>
        <p:grpSpPr bwMode="auto">
          <a:xfrm>
            <a:off x="5033963" y="2760663"/>
            <a:ext cx="1233487" cy="1176337"/>
            <a:chOff x="3160" y="1739"/>
            <a:chExt cx="777" cy="741"/>
          </a:xfrm>
        </p:grpSpPr>
        <p:grpSp>
          <p:nvGrpSpPr>
            <p:cNvPr id="11313" name="Group 54"/>
            <p:cNvGrpSpPr>
              <a:grpSpLocks/>
            </p:cNvGrpSpPr>
            <p:nvPr/>
          </p:nvGrpSpPr>
          <p:grpSpPr bwMode="auto">
            <a:xfrm>
              <a:off x="3160" y="1739"/>
              <a:ext cx="777" cy="741"/>
              <a:chOff x="1456" y="919"/>
              <a:chExt cx="2830" cy="3256"/>
            </a:xfrm>
          </p:grpSpPr>
          <p:sp>
            <p:nvSpPr>
              <p:cNvPr id="11316" name="Freeform 55"/>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17" name="Freeform 56"/>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18" name="Freeform 57"/>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19" name="Freeform 58"/>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14" name="Text Box 59"/>
            <p:cNvSpPr txBox="1">
              <a:spLocks noChangeArrowheads="1"/>
            </p:cNvSpPr>
            <p:nvPr/>
          </p:nvSpPr>
          <p:spPr bwMode="auto">
            <a:xfrm>
              <a:off x="3411" y="18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8</a:t>
              </a:r>
            </a:p>
          </p:txBody>
        </p:sp>
        <p:sp>
          <p:nvSpPr>
            <p:cNvPr id="11315" name="Text Box 60"/>
            <p:cNvSpPr txBox="1">
              <a:spLocks noChangeArrowheads="1"/>
            </p:cNvSpPr>
            <p:nvPr/>
          </p:nvSpPr>
          <p:spPr bwMode="auto">
            <a:xfrm>
              <a:off x="3382" y="1764"/>
              <a:ext cx="33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Grey</a:t>
              </a:r>
            </a:p>
          </p:txBody>
        </p:sp>
      </p:grpSp>
      <p:grpSp>
        <p:nvGrpSpPr>
          <p:cNvPr id="11274" name="Group 124"/>
          <p:cNvGrpSpPr>
            <a:grpSpLocks/>
          </p:cNvGrpSpPr>
          <p:nvPr/>
        </p:nvGrpSpPr>
        <p:grpSpPr bwMode="auto">
          <a:xfrm>
            <a:off x="6999288" y="2760663"/>
            <a:ext cx="1233487" cy="1176337"/>
            <a:chOff x="4409" y="1739"/>
            <a:chExt cx="777" cy="741"/>
          </a:xfrm>
        </p:grpSpPr>
        <p:grpSp>
          <p:nvGrpSpPr>
            <p:cNvPr id="11306" name="Group 62"/>
            <p:cNvGrpSpPr>
              <a:grpSpLocks/>
            </p:cNvGrpSpPr>
            <p:nvPr/>
          </p:nvGrpSpPr>
          <p:grpSpPr bwMode="auto">
            <a:xfrm>
              <a:off x="4409" y="1739"/>
              <a:ext cx="777" cy="741"/>
              <a:chOff x="1456" y="919"/>
              <a:chExt cx="2830" cy="3256"/>
            </a:xfrm>
          </p:grpSpPr>
          <p:sp>
            <p:nvSpPr>
              <p:cNvPr id="11309" name="Freeform 63"/>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10" name="Freeform 64"/>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11" name="Freeform 65"/>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12" name="Freeform 66"/>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07" name="Text Box 67"/>
            <p:cNvSpPr txBox="1">
              <a:spLocks noChangeArrowheads="1"/>
            </p:cNvSpPr>
            <p:nvPr/>
          </p:nvSpPr>
          <p:spPr bwMode="auto">
            <a:xfrm>
              <a:off x="4662" y="1854"/>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9</a:t>
              </a:r>
            </a:p>
          </p:txBody>
        </p:sp>
        <p:sp>
          <p:nvSpPr>
            <p:cNvPr id="11308" name="Text Box 68"/>
            <p:cNvSpPr txBox="1">
              <a:spLocks noChangeArrowheads="1"/>
            </p:cNvSpPr>
            <p:nvPr/>
          </p:nvSpPr>
          <p:spPr bwMode="auto">
            <a:xfrm>
              <a:off x="4640" y="1764"/>
              <a:ext cx="31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Pink</a:t>
              </a:r>
            </a:p>
          </p:txBody>
        </p:sp>
      </p:grpSp>
      <p:grpSp>
        <p:nvGrpSpPr>
          <p:cNvPr id="11275" name="Group 132"/>
          <p:cNvGrpSpPr>
            <a:grpSpLocks/>
          </p:cNvGrpSpPr>
          <p:nvPr/>
        </p:nvGrpSpPr>
        <p:grpSpPr bwMode="auto">
          <a:xfrm>
            <a:off x="2089150" y="1331913"/>
            <a:ext cx="1233488" cy="1176337"/>
            <a:chOff x="1923" y="839"/>
            <a:chExt cx="777" cy="741"/>
          </a:xfrm>
        </p:grpSpPr>
        <p:grpSp>
          <p:nvGrpSpPr>
            <p:cNvPr id="11299" name="Group 78"/>
            <p:cNvGrpSpPr>
              <a:grpSpLocks/>
            </p:cNvGrpSpPr>
            <p:nvPr/>
          </p:nvGrpSpPr>
          <p:grpSpPr bwMode="auto">
            <a:xfrm>
              <a:off x="1923" y="839"/>
              <a:ext cx="777" cy="741"/>
              <a:chOff x="1456" y="919"/>
              <a:chExt cx="2830" cy="3256"/>
            </a:xfrm>
          </p:grpSpPr>
          <p:sp>
            <p:nvSpPr>
              <p:cNvPr id="11302" name="Freeform 79"/>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303" name="Freeform 80"/>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304" name="Freeform 81"/>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305" name="Freeform 82"/>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300" name="Text Box 83"/>
            <p:cNvSpPr txBox="1">
              <a:spLocks noChangeArrowheads="1"/>
            </p:cNvSpPr>
            <p:nvPr/>
          </p:nvSpPr>
          <p:spPr bwMode="auto">
            <a:xfrm>
              <a:off x="2094" y="954"/>
              <a:ext cx="43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10</a:t>
              </a:r>
            </a:p>
          </p:txBody>
        </p:sp>
        <p:sp>
          <p:nvSpPr>
            <p:cNvPr id="11301" name="Text Box 84"/>
            <p:cNvSpPr txBox="1">
              <a:spLocks noChangeArrowheads="1"/>
            </p:cNvSpPr>
            <p:nvPr/>
          </p:nvSpPr>
          <p:spPr bwMode="auto">
            <a:xfrm>
              <a:off x="2123" y="864"/>
              <a:ext cx="37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White</a:t>
              </a:r>
            </a:p>
          </p:txBody>
        </p:sp>
      </p:grpSp>
      <p:grpSp>
        <p:nvGrpSpPr>
          <p:cNvPr id="11276" name="Group 127"/>
          <p:cNvGrpSpPr>
            <a:grpSpLocks/>
          </p:cNvGrpSpPr>
          <p:nvPr/>
        </p:nvGrpSpPr>
        <p:grpSpPr bwMode="auto">
          <a:xfrm>
            <a:off x="6016625" y="1331913"/>
            <a:ext cx="1233488" cy="1176337"/>
            <a:chOff x="3160" y="839"/>
            <a:chExt cx="777" cy="741"/>
          </a:xfrm>
        </p:grpSpPr>
        <p:grpSp>
          <p:nvGrpSpPr>
            <p:cNvPr id="11292" name="Group 86"/>
            <p:cNvGrpSpPr>
              <a:grpSpLocks/>
            </p:cNvGrpSpPr>
            <p:nvPr/>
          </p:nvGrpSpPr>
          <p:grpSpPr bwMode="auto">
            <a:xfrm>
              <a:off x="3160" y="839"/>
              <a:ext cx="777" cy="741"/>
              <a:chOff x="1456" y="919"/>
              <a:chExt cx="2830" cy="3256"/>
            </a:xfrm>
          </p:grpSpPr>
          <p:sp>
            <p:nvSpPr>
              <p:cNvPr id="11295" name="Freeform 87"/>
              <p:cNvSpPr>
                <a:spLocks/>
              </p:cNvSpPr>
              <p:nvPr/>
            </p:nvSpPr>
            <p:spPr bwMode="auto">
              <a:xfrm>
                <a:off x="1948" y="3005"/>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296" name="Freeform 88"/>
              <p:cNvSpPr>
                <a:spLocks/>
              </p:cNvSpPr>
              <p:nvPr/>
            </p:nvSpPr>
            <p:spPr bwMode="auto">
              <a:xfrm>
                <a:off x="1456" y="1095"/>
                <a:ext cx="708" cy="1138"/>
              </a:xfrm>
              <a:custGeom>
                <a:avLst/>
                <a:gdLst>
                  <a:gd name="T0" fmla="*/ 680 w 708"/>
                  <a:gd name="T1" fmla="*/ 944 h 1138"/>
                  <a:gd name="T2" fmla="*/ 680 w 708"/>
                  <a:gd name="T3" fmla="*/ 944 h 1138"/>
                  <a:gd name="T4" fmla="*/ 690 w 708"/>
                  <a:gd name="T5" fmla="*/ 928 h 1138"/>
                  <a:gd name="T6" fmla="*/ 700 w 708"/>
                  <a:gd name="T7" fmla="*/ 912 h 1138"/>
                  <a:gd name="T8" fmla="*/ 706 w 708"/>
                  <a:gd name="T9" fmla="*/ 892 h 1138"/>
                  <a:gd name="T10" fmla="*/ 708 w 708"/>
                  <a:gd name="T11" fmla="*/ 874 h 1138"/>
                  <a:gd name="T12" fmla="*/ 708 w 708"/>
                  <a:gd name="T13" fmla="*/ 0 h 1138"/>
                  <a:gd name="T14" fmla="*/ 708 w 708"/>
                  <a:gd name="T15" fmla="*/ 0 h 1138"/>
                  <a:gd name="T16" fmla="*/ 706 w 708"/>
                  <a:gd name="T17" fmla="*/ 0 h 1138"/>
                  <a:gd name="T18" fmla="*/ 700 w 708"/>
                  <a:gd name="T19" fmla="*/ 4 h 1138"/>
                  <a:gd name="T20" fmla="*/ 678 w 708"/>
                  <a:gd name="T21" fmla="*/ 22 h 1138"/>
                  <a:gd name="T22" fmla="*/ 598 w 708"/>
                  <a:gd name="T23" fmla="*/ 94 h 1138"/>
                  <a:gd name="T24" fmla="*/ 488 w 708"/>
                  <a:gd name="T25" fmla="*/ 200 h 1138"/>
                  <a:gd name="T26" fmla="*/ 360 w 708"/>
                  <a:gd name="T27" fmla="*/ 324 h 1138"/>
                  <a:gd name="T28" fmla="*/ 120 w 708"/>
                  <a:gd name="T29" fmla="*/ 558 h 1138"/>
                  <a:gd name="T30" fmla="*/ 12 w 708"/>
                  <a:gd name="T31" fmla="*/ 666 h 1138"/>
                  <a:gd name="T32" fmla="*/ 12 w 708"/>
                  <a:gd name="T33" fmla="*/ 666 h 1138"/>
                  <a:gd name="T34" fmla="*/ 6 w 708"/>
                  <a:gd name="T35" fmla="*/ 672 h 1138"/>
                  <a:gd name="T36" fmla="*/ 2 w 708"/>
                  <a:gd name="T37" fmla="*/ 678 h 1138"/>
                  <a:gd name="T38" fmla="*/ 0 w 708"/>
                  <a:gd name="T39" fmla="*/ 686 h 1138"/>
                  <a:gd name="T40" fmla="*/ 0 w 708"/>
                  <a:gd name="T41" fmla="*/ 694 h 1138"/>
                  <a:gd name="T42" fmla="*/ 2 w 708"/>
                  <a:gd name="T43" fmla="*/ 702 h 1138"/>
                  <a:gd name="T44" fmla="*/ 4 w 708"/>
                  <a:gd name="T45" fmla="*/ 708 h 1138"/>
                  <a:gd name="T46" fmla="*/ 8 w 708"/>
                  <a:gd name="T47" fmla="*/ 716 h 1138"/>
                  <a:gd name="T48" fmla="*/ 12 w 708"/>
                  <a:gd name="T49" fmla="*/ 722 h 1138"/>
                  <a:gd name="T50" fmla="*/ 444 w 708"/>
                  <a:gd name="T51" fmla="*/ 1126 h 1138"/>
                  <a:gd name="T52" fmla="*/ 444 w 708"/>
                  <a:gd name="T53" fmla="*/ 1126 h 1138"/>
                  <a:gd name="T54" fmla="*/ 450 w 708"/>
                  <a:gd name="T55" fmla="*/ 1132 h 1138"/>
                  <a:gd name="T56" fmla="*/ 458 w 708"/>
                  <a:gd name="T57" fmla="*/ 1134 h 1138"/>
                  <a:gd name="T58" fmla="*/ 466 w 708"/>
                  <a:gd name="T59" fmla="*/ 1136 h 1138"/>
                  <a:gd name="T60" fmla="*/ 472 w 708"/>
                  <a:gd name="T61" fmla="*/ 1138 h 1138"/>
                  <a:gd name="T62" fmla="*/ 480 w 708"/>
                  <a:gd name="T63" fmla="*/ 1136 h 1138"/>
                  <a:gd name="T64" fmla="*/ 488 w 708"/>
                  <a:gd name="T65" fmla="*/ 1134 h 1138"/>
                  <a:gd name="T66" fmla="*/ 496 w 708"/>
                  <a:gd name="T67" fmla="*/ 1130 h 1138"/>
                  <a:gd name="T68" fmla="*/ 502 w 708"/>
                  <a:gd name="T69" fmla="*/ 1126 h 1138"/>
                  <a:gd name="T70" fmla="*/ 680 w 708"/>
                  <a:gd name="T71" fmla="*/ 944 h 11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8" h="1138">
                    <a:moveTo>
                      <a:pt x="680" y="944"/>
                    </a:moveTo>
                    <a:lnTo>
                      <a:pt x="680" y="944"/>
                    </a:lnTo>
                    <a:lnTo>
                      <a:pt x="690" y="928"/>
                    </a:lnTo>
                    <a:lnTo>
                      <a:pt x="700" y="912"/>
                    </a:lnTo>
                    <a:lnTo>
                      <a:pt x="706" y="892"/>
                    </a:lnTo>
                    <a:lnTo>
                      <a:pt x="708" y="874"/>
                    </a:lnTo>
                    <a:lnTo>
                      <a:pt x="708" y="0"/>
                    </a:lnTo>
                    <a:lnTo>
                      <a:pt x="706" y="0"/>
                    </a:lnTo>
                    <a:lnTo>
                      <a:pt x="700" y="4"/>
                    </a:lnTo>
                    <a:lnTo>
                      <a:pt x="678" y="22"/>
                    </a:lnTo>
                    <a:lnTo>
                      <a:pt x="598" y="94"/>
                    </a:lnTo>
                    <a:lnTo>
                      <a:pt x="488" y="200"/>
                    </a:lnTo>
                    <a:lnTo>
                      <a:pt x="360" y="324"/>
                    </a:lnTo>
                    <a:lnTo>
                      <a:pt x="120" y="558"/>
                    </a:lnTo>
                    <a:lnTo>
                      <a:pt x="12" y="666"/>
                    </a:lnTo>
                    <a:lnTo>
                      <a:pt x="6" y="672"/>
                    </a:lnTo>
                    <a:lnTo>
                      <a:pt x="2" y="678"/>
                    </a:lnTo>
                    <a:lnTo>
                      <a:pt x="0" y="686"/>
                    </a:lnTo>
                    <a:lnTo>
                      <a:pt x="0" y="694"/>
                    </a:lnTo>
                    <a:lnTo>
                      <a:pt x="2" y="702"/>
                    </a:lnTo>
                    <a:lnTo>
                      <a:pt x="4" y="708"/>
                    </a:lnTo>
                    <a:lnTo>
                      <a:pt x="8" y="716"/>
                    </a:lnTo>
                    <a:lnTo>
                      <a:pt x="12" y="722"/>
                    </a:lnTo>
                    <a:lnTo>
                      <a:pt x="444" y="1126"/>
                    </a:lnTo>
                    <a:lnTo>
                      <a:pt x="450" y="1132"/>
                    </a:lnTo>
                    <a:lnTo>
                      <a:pt x="458" y="1134"/>
                    </a:lnTo>
                    <a:lnTo>
                      <a:pt x="466" y="1136"/>
                    </a:lnTo>
                    <a:lnTo>
                      <a:pt x="472" y="1138"/>
                    </a:lnTo>
                    <a:lnTo>
                      <a:pt x="480" y="1136"/>
                    </a:lnTo>
                    <a:lnTo>
                      <a:pt x="488" y="1134"/>
                    </a:lnTo>
                    <a:lnTo>
                      <a:pt x="496" y="1130"/>
                    </a:lnTo>
                    <a:lnTo>
                      <a:pt x="502" y="1126"/>
                    </a:lnTo>
                    <a:lnTo>
                      <a:pt x="680" y="944"/>
                    </a:lnTo>
                    <a:close/>
                  </a:path>
                </a:pathLst>
              </a:custGeom>
              <a:solidFill>
                <a:srgbClr val="FFFFFF"/>
              </a:solidFill>
              <a:ln w="12700">
                <a:solidFill>
                  <a:srgbClr val="000000"/>
                </a:solidFill>
                <a:prstDash val="solid"/>
                <a:round/>
                <a:headEnd/>
                <a:tailEnd/>
              </a:ln>
            </p:spPr>
            <p:txBody>
              <a:bodyPr/>
              <a:lstStyle/>
              <a:p>
                <a:endParaRPr lang="en-GB"/>
              </a:p>
            </p:txBody>
          </p:sp>
          <p:sp>
            <p:nvSpPr>
              <p:cNvPr id="11297" name="Freeform 89"/>
              <p:cNvSpPr>
                <a:spLocks/>
              </p:cNvSpPr>
              <p:nvPr/>
            </p:nvSpPr>
            <p:spPr bwMode="auto">
              <a:xfrm>
                <a:off x="3580" y="1093"/>
                <a:ext cx="706" cy="1136"/>
              </a:xfrm>
              <a:custGeom>
                <a:avLst/>
                <a:gdLst>
                  <a:gd name="T0" fmla="*/ 206 w 706"/>
                  <a:gd name="T1" fmla="*/ 1124 h 1136"/>
                  <a:gd name="T2" fmla="*/ 206 w 706"/>
                  <a:gd name="T3" fmla="*/ 1124 h 1136"/>
                  <a:gd name="T4" fmla="*/ 212 w 706"/>
                  <a:gd name="T5" fmla="*/ 1130 h 1136"/>
                  <a:gd name="T6" fmla="*/ 218 w 706"/>
                  <a:gd name="T7" fmla="*/ 1134 h 1136"/>
                  <a:gd name="T8" fmla="*/ 226 w 706"/>
                  <a:gd name="T9" fmla="*/ 1136 h 1136"/>
                  <a:gd name="T10" fmla="*/ 234 w 706"/>
                  <a:gd name="T11" fmla="*/ 1136 h 1136"/>
                  <a:gd name="T12" fmla="*/ 242 w 706"/>
                  <a:gd name="T13" fmla="*/ 1136 h 1136"/>
                  <a:gd name="T14" fmla="*/ 248 w 706"/>
                  <a:gd name="T15" fmla="*/ 1134 h 1136"/>
                  <a:gd name="T16" fmla="*/ 256 w 706"/>
                  <a:gd name="T17" fmla="*/ 1130 h 1136"/>
                  <a:gd name="T18" fmla="*/ 262 w 706"/>
                  <a:gd name="T19" fmla="*/ 1126 h 1136"/>
                  <a:gd name="T20" fmla="*/ 694 w 706"/>
                  <a:gd name="T21" fmla="*/ 720 h 1136"/>
                  <a:gd name="T22" fmla="*/ 694 w 706"/>
                  <a:gd name="T23" fmla="*/ 720 h 1136"/>
                  <a:gd name="T24" fmla="*/ 700 w 706"/>
                  <a:gd name="T25" fmla="*/ 714 h 1136"/>
                  <a:gd name="T26" fmla="*/ 704 w 706"/>
                  <a:gd name="T27" fmla="*/ 708 h 1136"/>
                  <a:gd name="T28" fmla="*/ 706 w 706"/>
                  <a:gd name="T29" fmla="*/ 700 h 1136"/>
                  <a:gd name="T30" fmla="*/ 706 w 706"/>
                  <a:gd name="T31" fmla="*/ 692 h 1136"/>
                  <a:gd name="T32" fmla="*/ 706 w 706"/>
                  <a:gd name="T33" fmla="*/ 684 h 1136"/>
                  <a:gd name="T34" fmla="*/ 704 w 706"/>
                  <a:gd name="T35" fmla="*/ 678 h 1136"/>
                  <a:gd name="T36" fmla="*/ 700 w 706"/>
                  <a:gd name="T37" fmla="*/ 670 h 1136"/>
                  <a:gd name="T38" fmla="*/ 696 w 706"/>
                  <a:gd name="T39" fmla="*/ 664 h 1136"/>
                  <a:gd name="T40" fmla="*/ 696 w 706"/>
                  <a:gd name="T41" fmla="*/ 664 h 1136"/>
                  <a:gd name="T42" fmla="*/ 586 w 706"/>
                  <a:gd name="T43" fmla="*/ 558 h 1136"/>
                  <a:gd name="T44" fmla="*/ 348 w 706"/>
                  <a:gd name="T45" fmla="*/ 324 h 1136"/>
                  <a:gd name="T46" fmla="*/ 220 w 706"/>
                  <a:gd name="T47" fmla="*/ 200 h 1136"/>
                  <a:gd name="T48" fmla="*/ 108 w 706"/>
                  <a:gd name="T49" fmla="*/ 94 h 1136"/>
                  <a:gd name="T50" fmla="*/ 30 w 706"/>
                  <a:gd name="T51" fmla="*/ 22 h 1136"/>
                  <a:gd name="T52" fmla="*/ 8 w 706"/>
                  <a:gd name="T53" fmla="*/ 4 h 1136"/>
                  <a:gd name="T54" fmla="*/ 2 w 706"/>
                  <a:gd name="T55" fmla="*/ 0 h 1136"/>
                  <a:gd name="T56" fmla="*/ 0 w 706"/>
                  <a:gd name="T57" fmla="*/ 0 h 1136"/>
                  <a:gd name="T58" fmla="*/ 0 w 706"/>
                  <a:gd name="T59" fmla="*/ 874 h 1136"/>
                  <a:gd name="T60" fmla="*/ 0 w 706"/>
                  <a:gd name="T61" fmla="*/ 874 h 1136"/>
                  <a:gd name="T62" fmla="*/ 2 w 706"/>
                  <a:gd name="T63" fmla="*/ 892 h 1136"/>
                  <a:gd name="T64" fmla="*/ 8 w 706"/>
                  <a:gd name="T65" fmla="*/ 910 h 1136"/>
                  <a:gd name="T66" fmla="*/ 16 w 706"/>
                  <a:gd name="T67" fmla="*/ 928 h 1136"/>
                  <a:gd name="T68" fmla="*/ 28 w 706"/>
                  <a:gd name="T69" fmla="*/ 942 h 1136"/>
                  <a:gd name="T70" fmla="*/ 206 w 706"/>
                  <a:gd name="T71" fmla="*/ 1124 h 11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6" h="1136">
                    <a:moveTo>
                      <a:pt x="206" y="1124"/>
                    </a:moveTo>
                    <a:lnTo>
                      <a:pt x="206" y="1124"/>
                    </a:lnTo>
                    <a:lnTo>
                      <a:pt x="212" y="1130"/>
                    </a:lnTo>
                    <a:lnTo>
                      <a:pt x="218" y="1134"/>
                    </a:lnTo>
                    <a:lnTo>
                      <a:pt x="226" y="1136"/>
                    </a:lnTo>
                    <a:lnTo>
                      <a:pt x="234" y="1136"/>
                    </a:lnTo>
                    <a:lnTo>
                      <a:pt x="242" y="1136"/>
                    </a:lnTo>
                    <a:lnTo>
                      <a:pt x="248" y="1134"/>
                    </a:lnTo>
                    <a:lnTo>
                      <a:pt x="256" y="1130"/>
                    </a:lnTo>
                    <a:lnTo>
                      <a:pt x="262" y="1126"/>
                    </a:lnTo>
                    <a:lnTo>
                      <a:pt x="694" y="720"/>
                    </a:lnTo>
                    <a:lnTo>
                      <a:pt x="700" y="714"/>
                    </a:lnTo>
                    <a:lnTo>
                      <a:pt x="704" y="708"/>
                    </a:lnTo>
                    <a:lnTo>
                      <a:pt x="706" y="700"/>
                    </a:lnTo>
                    <a:lnTo>
                      <a:pt x="706" y="692"/>
                    </a:lnTo>
                    <a:lnTo>
                      <a:pt x="706" y="684"/>
                    </a:lnTo>
                    <a:lnTo>
                      <a:pt x="704" y="678"/>
                    </a:lnTo>
                    <a:lnTo>
                      <a:pt x="700" y="670"/>
                    </a:lnTo>
                    <a:lnTo>
                      <a:pt x="696" y="664"/>
                    </a:lnTo>
                    <a:lnTo>
                      <a:pt x="586" y="558"/>
                    </a:lnTo>
                    <a:lnTo>
                      <a:pt x="348" y="324"/>
                    </a:lnTo>
                    <a:lnTo>
                      <a:pt x="220" y="200"/>
                    </a:lnTo>
                    <a:lnTo>
                      <a:pt x="108" y="94"/>
                    </a:lnTo>
                    <a:lnTo>
                      <a:pt x="30" y="22"/>
                    </a:lnTo>
                    <a:lnTo>
                      <a:pt x="8" y="4"/>
                    </a:lnTo>
                    <a:lnTo>
                      <a:pt x="2" y="0"/>
                    </a:lnTo>
                    <a:lnTo>
                      <a:pt x="0" y="0"/>
                    </a:lnTo>
                    <a:lnTo>
                      <a:pt x="0" y="874"/>
                    </a:lnTo>
                    <a:lnTo>
                      <a:pt x="2" y="892"/>
                    </a:lnTo>
                    <a:lnTo>
                      <a:pt x="8" y="910"/>
                    </a:lnTo>
                    <a:lnTo>
                      <a:pt x="16" y="928"/>
                    </a:lnTo>
                    <a:lnTo>
                      <a:pt x="28" y="942"/>
                    </a:lnTo>
                    <a:lnTo>
                      <a:pt x="206" y="1124"/>
                    </a:lnTo>
                    <a:close/>
                  </a:path>
                </a:pathLst>
              </a:custGeom>
              <a:solidFill>
                <a:srgbClr val="FFFFFF"/>
              </a:solidFill>
              <a:ln w="12700">
                <a:solidFill>
                  <a:srgbClr val="000000"/>
                </a:solidFill>
                <a:prstDash val="solid"/>
                <a:round/>
                <a:headEnd/>
                <a:tailEnd/>
              </a:ln>
            </p:spPr>
            <p:txBody>
              <a:bodyPr/>
              <a:lstStyle/>
              <a:p>
                <a:endParaRPr lang="en-GB"/>
              </a:p>
            </p:txBody>
          </p:sp>
          <p:sp>
            <p:nvSpPr>
              <p:cNvPr id="11298" name="Freeform 90"/>
              <p:cNvSpPr>
                <a:spLocks/>
              </p:cNvSpPr>
              <p:nvPr/>
            </p:nvSpPr>
            <p:spPr bwMode="auto">
              <a:xfrm>
                <a:off x="2156" y="919"/>
                <a:ext cx="1440" cy="2122"/>
              </a:xfrm>
              <a:custGeom>
                <a:avLst/>
                <a:gdLst>
                  <a:gd name="T0" fmla="*/ 1440 w 1440"/>
                  <a:gd name="T1" fmla="*/ 1134 h 2122"/>
                  <a:gd name="T2" fmla="*/ 1438 w 1440"/>
                  <a:gd name="T3" fmla="*/ 220 h 2122"/>
                  <a:gd name="T4" fmla="*/ 1440 w 1440"/>
                  <a:gd name="T5" fmla="*/ 180 h 2122"/>
                  <a:gd name="T6" fmla="*/ 1440 w 1440"/>
                  <a:gd name="T7" fmla="*/ 174 h 2122"/>
                  <a:gd name="T8" fmla="*/ 1438 w 1440"/>
                  <a:gd name="T9" fmla="*/ 172 h 2122"/>
                  <a:gd name="T10" fmla="*/ 1418 w 1440"/>
                  <a:gd name="T11" fmla="*/ 164 h 2122"/>
                  <a:gd name="T12" fmla="*/ 1380 w 1440"/>
                  <a:gd name="T13" fmla="*/ 148 h 2122"/>
                  <a:gd name="T14" fmla="*/ 1114 w 1440"/>
                  <a:gd name="T15" fmla="*/ 22 h 2122"/>
                  <a:gd name="T16" fmla="*/ 1070 w 1440"/>
                  <a:gd name="T17" fmla="*/ 0 h 2122"/>
                  <a:gd name="T18" fmla="*/ 1054 w 1440"/>
                  <a:gd name="T19" fmla="*/ 4 h 2122"/>
                  <a:gd name="T20" fmla="*/ 1028 w 1440"/>
                  <a:gd name="T21" fmla="*/ 18 h 2122"/>
                  <a:gd name="T22" fmla="*/ 1000 w 1440"/>
                  <a:gd name="T23" fmla="*/ 38 h 2122"/>
                  <a:gd name="T24" fmla="*/ 926 w 1440"/>
                  <a:gd name="T25" fmla="*/ 78 h 2122"/>
                  <a:gd name="T26" fmla="*/ 852 w 1440"/>
                  <a:gd name="T27" fmla="*/ 110 h 2122"/>
                  <a:gd name="T28" fmla="*/ 798 w 1440"/>
                  <a:gd name="T29" fmla="*/ 126 h 2122"/>
                  <a:gd name="T30" fmla="*/ 746 w 1440"/>
                  <a:gd name="T31" fmla="*/ 136 h 2122"/>
                  <a:gd name="T32" fmla="*/ 720 w 1440"/>
                  <a:gd name="T33" fmla="*/ 138 h 2122"/>
                  <a:gd name="T34" fmla="*/ 666 w 1440"/>
                  <a:gd name="T35" fmla="*/ 132 h 2122"/>
                  <a:gd name="T36" fmla="*/ 614 w 1440"/>
                  <a:gd name="T37" fmla="*/ 120 h 2122"/>
                  <a:gd name="T38" fmla="*/ 562 w 1440"/>
                  <a:gd name="T39" fmla="*/ 100 h 2122"/>
                  <a:gd name="T40" fmla="*/ 472 w 1440"/>
                  <a:gd name="T41" fmla="*/ 56 h 2122"/>
                  <a:gd name="T42" fmla="*/ 410 w 1440"/>
                  <a:gd name="T43" fmla="*/ 18 h 2122"/>
                  <a:gd name="T44" fmla="*/ 396 w 1440"/>
                  <a:gd name="T45" fmla="*/ 10 h 2122"/>
                  <a:gd name="T46" fmla="*/ 374 w 1440"/>
                  <a:gd name="T47" fmla="*/ 0 h 2122"/>
                  <a:gd name="T48" fmla="*/ 368 w 1440"/>
                  <a:gd name="T49" fmla="*/ 0 h 2122"/>
                  <a:gd name="T50" fmla="*/ 58 w 1440"/>
                  <a:gd name="T51" fmla="*/ 148 h 2122"/>
                  <a:gd name="T52" fmla="*/ 22 w 1440"/>
                  <a:gd name="T53" fmla="*/ 164 h 2122"/>
                  <a:gd name="T54" fmla="*/ 2 w 1440"/>
                  <a:gd name="T55" fmla="*/ 172 h 2122"/>
                  <a:gd name="T56" fmla="*/ 0 w 1440"/>
                  <a:gd name="T57" fmla="*/ 176 h 2122"/>
                  <a:gd name="T58" fmla="*/ 0 w 1440"/>
                  <a:gd name="T59" fmla="*/ 1098 h 2122"/>
                  <a:gd name="T60" fmla="*/ 0 w 1440"/>
                  <a:gd name="T61" fmla="*/ 1178 h 2122"/>
                  <a:gd name="T62" fmla="*/ 0 w 1440"/>
                  <a:gd name="T63" fmla="*/ 1446 h 2122"/>
                  <a:gd name="T64" fmla="*/ 0 w 1440"/>
                  <a:gd name="T65" fmla="*/ 2082 h 2122"/>
                  <a:gd name="T66" fmla="*/ 0 w 1440"/>
                  <a:gd name="T67" fmla="*/ 2090 h 2122"/>
                  <a:gd name="T68" fmla="*/ 6 w 1440"/>
                  <a:gd name="T69" fmla="*/ 2104 h 2122"/>
                  <a:gd name="T70" fmla="*/ 18 w 1440"/>
                  <a:gd name="T71" fmla="*/ 2116 h 2122"/>
                  <a:gd name="T72" fmla="*/ 32 w 1440"/>
                  <a:gd name="T73" fmla="*/ 2122 h 2122"/>
                  <a:gd name="T74" fmla="*/ 1400 w 1440"/>
                  <a:gd name="T75" fmla="*/ 2122 h 2122"/>
                  <a:gd name="T76" fmla="*/ 1408 w 1440"/>
                  <a:gd name="T77" fmla="*/ 2122 h 2122"/>
                  <a:gd name="T78" fmla="*/ 1422 w 1440"/>
                  <a:gd name="T79" fmla="*/ 2116 h 2122"/>
                  <a:gd name="T80" fmla="*/ 1432 w 1440"/>
                  <a:gd name="T81" fmla="*/ 2104 h 2122"/>
                  <a:gd name="T82" fmla="*/ 1438 w 1440"/>
                  <a:gd name="T83" fmla="*/ 2090 h 2122"/>
                  <a:gd name="T84" fmla="*/ 1440 w 1440"/>
                  <a:gd name="T85" fmla="*/ 1174 h 2122"/>
                  <a:gd name="T86" fmla="*/ 1440 w 1440"/>
                  <a:gd name="T87" fmla="*/ 1134 h 212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440" h="2122">
                    <a:moveTo>
                      <a:pt x="1440" y="1134"/>
                    </a:moveTo>
                    <a:lnTo>
                      <a:pt x="1440" y="1134"/>
                    </a:lnTo>
                    <a:lnTo>
                      <a:pt x="1438" y="1094"/>
                    </a:lnTo>
                    <a:lnTo>
                      <a:pt x="1438" y="220"/>
                    </a:lnTo>
                    <a:lnTo>
                      <a:pt x="1440" y="180"/>
                    </a:ln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6" y="170"/>
                    </a:lnTo>
                    <a:lnTo>
                      <a:pt x="2" y="172"/>
                    </a:lnTo>
                    <a:lnTo>
                      <a:pt x="0" y="176"/>
                    </a:lnTo>
                    <a:lnTo>
                      <a:pt x="0" y="224"/>
                    </a:lnTo>
                    <a:lnTo>
                      <a:pt x="0" y="1098"/>
                    </a:lnTo>
                    <a:lnTo>
                      <a:pt x="0" y="1178"/>
                    </a:lnTo>
                    <a:lnTo>
                      <a:pt x="0" y="1446"/>
                    </a:lnTo>
                    <a:lnTo>
                      <a:pt x="0" y="1526"/>
                    </a:lnTo>
                    <a:lnTo>
                      <a:pt x="0" y="2082"/>
                    </a:lnTo>
                    <a:lnTo>
                      <a:pt x="0" y="2090"/>
                    </a:lnTo>
                    <a:lnTo>
                      <a:pt x="2" y="2098"/>
                    </a:lnTo>
                    <a:lnTo>
                      <a:pt x="6" y="2104"/>
                    </a:lnTo>
                    <a:lnTo>
                      <a:pt x="12" y="2110"/>
                    </a:lnTo>
                    <a:lnTo>
                      <a:pt x="18" y="2116"/>
                    </a:lnTo>
                    <a:lnTo>
                      <a:pt x="24" y="2118"/>
                    </a:lnTo>
                    <a:lnTo>
                      <a:pt x="32" y="2122"/>
                    </a:lnTo>
                    <a:lnTo>
                      <a:pt x="40" y="2122"/>
                    </a:lnTo>
                    <a:lnTo>
                      <a:pt x="1400" y="2122"/>
                    </a:lnTo>
                    <a:lnTo>
                      <a:pt x="1408" y="2122"/>
                    </a:lnTo>
                    <a:lnTo>
                      <a:pt x="1414" y="2118"/>
                    </a:lnTo>
                    <a:lnTo>
                      <a:pt x="1422" y="2116"/>
                    </a:lnTo>
                    <a:lnTo>
                      <a:pt x="1428" y="2110"/>
                    </a:lnTo>
                    <a:lnTo>
                      <a:pt x="1432" y="2104"/>
                    </a:lnTo>
                    <a:lnTo>
                      <a:pt x="1436" y="2098"/>
                    </a:lnTo>
                    <a:lnTo>
                      <a:pt x="1438" y="2090"/>
                    </a:lnTo>
                    <a:lnTo>
                      <a:pt x="1440" y="2082"/>
                    </a:lnTo>
                    <a:lnTo>
                      <a:pt x="1440" y="1174"/>
                    </a:lnTo>
                    <a:lnTo>
                      <a:pt x="1440" y="1134"/>
                    </a:lnTo>
                    <a:close/>
                  </a:path>
                </a:pathLst>
              </a:custGeom>
              <a:solidFill>
                <a:srgbClr val="890C08"/>
              </a:solidFill>
              <a:ln w="12700">
                <a:solidFill>
                  <a:srgbClr val="000000"/>
                </a:solidFill>
                <a:prstDash val="solid"/>
                <a:round/>
                <a:headEnd/>
                <a:tailEnd/>
              </a:ln>
            </p:spPr>
            <p:txBody>
              <a:bodyPr/>
              <a:lstStyle/>
              <a:p>
                <a:endParaRPr lang="en-GB"/>
              </a:p>
            </p:txBody>
          </p:sp>
        </p:grpSp>
        <p:sp>
          <p:nvSpPr>
            <p:cNvPr id="11293" name="Text Box 91"/>
            <p:cNvSpPr txBox="1">
              <a:spLocks noChangeArrowheads="1"/>
            </p:cNvSpPr>
            <p:nvPr/>
          </p:nvSpPr>
          <p:spPr bwMode="auto">
            <a:xfrm>
              <a:off x="3331" y="954"/>
              <a:ext cx="43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solidFill>
                    <a:srgbClr val="FFFFFF"/>
                  </a:solidFill>
                </a:rPr>
                <a:t>11</a:t>
              </a:r>
            </a:p>
          </p:txBody>
        </p:sp>
        <p:sp>
          <p:nvSpPr>
            <p:cNvPr id="11294" name="Text Box 92"/>
            <p:cNvSpPr txBox="1">
              <a:spLocks noChangeArrowheads="1"/>
            </p:cNvSpPr>
            <p:nvPr/>
          </p:nvSpPr>
          <p:spPr bwMode="auto">
            <a:xfrm>
              <a:off x="3341" y="864"/>
              <a:ext cx="415"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200" b="1" baseline="0">
                  <a:solidFill>
                    <a:srgbClr val="FFFFFF"/>
                  </a:solidFill>
                </a:rPr>
                <a:t>Brown</a:t>
              </a:r>
            </a:p>
          </p:txBody>
        </p:sp>
      </p:grpSp>
      <p:grpSp>
        <p:nvGrpSpPr>
          <p:cNvPr id="11277" name="Group 133"/>
          <p:cNvGrpSpPr>
            <a:grpSpLocks/>
          </p:cNvGrpSpPr>
          <p:nvPr/>
        </p:nvGrpSpPr>
        <p:grpSpPr bwMode="auto">
          <a:xfrm>
            <a:off x="4054475" y="5618163"/>
            <a:ext cx="1233488" cy="1176337"/>
            <a:chOff x="2491" y="3539"/>
            <a:chExt cx="777" cy="741"/>
          </a:xfrm>
        </p:grpSpPr>
        <p:sp>
          <p:nvSpPr>
            <p:cNvPr id="11278" name="Freeform 103"/>
            <p:cNvSpPr>
              <a:spLocks/>
            </p:cNvSpPr>
            <p:nvPr/>
          </p:nvSpPr>
          <p:spPr bwMode="auto">
            <a:xfrm>
              <a:off x="2626" y="4014"/>
              <a:ext cx="508" cy="266"/>
            </a:xfrm>
            <a:custGeom>
              <a:avLst/>
              <a:gdLst>
                <a:gd name="T0" fmla="*/ 445 w 1854"/>
                <a:gd name="T1" fmla="*/ 9 h 1170"/>
                <a:gd name="T2" fmla="*/ 443 w 1854"/>
                <a:gd name="T3" fmla="*/ 5 h 1170"/>
                <a:gd name="T4" fmla="*/ 440 w 1854"/>
                <a:gd name="T5" fmla="*/ 3 h 1170"/>
                <a:gd name="T6" fmla="*/ 436 w 1854"/>
                <a:gd name="T7" fmla="*/ 1 h 1170"/>
                <a:gd name="T8" fmla="*/ 432 w 1854"/>
                <a:gd name="T9" fmla="*/ 0 h 1170"/>
                <a:gd name="T10" fmla="*/ 77 w 1854"/>
                <a:gd name="T11" fmla="*/ 0 h 1170"/>
                <a:gd name="T12" fmla="*/ 72 w 1854"/>
                <a:gd name="T13" fmla="*/ 1 h 1170"/>
                <a:gd name="T14" fmla="*/ 68 w 1854"/>
                <a:gd name="T15" fmla="*/ 3 h 1170"/>
                <a:gd name="T16" fmla="*/ 65 w 1854"/>
                <a:gd name="T17" fmla="*/ 5 h 1170"/>
                <a:gd name="T18" fmla="*/ 63 w 1854"/>
                <a:gd name="T19" fmla="*/ 9 h 1170"/>
                <a:gd name="T20" fmla="*/ 1 w 1854"/>
                <a:gd name="T21" fmla="*/ 221 h 1170"/>
                <a:gd name="T22" fmla="*/ 1 w 1854"/>
                <a:gd name="T23" fmla="*/ 225 h 1170"/>
                <a:gd name="T24" fmla="*/ 2 w 1854"/>
                <a:gd name="T25" fmla="*/ 228 h 1170"/>
                <a:gd name="T26" fmla="*/ 4 w 1854"/>
                <a:gd name="T27" fmla="*/ 230 h 1170"/>
                <a:gd name="T28" fmla="*/ 9 w 1854"/>
                <a:gd name="T29" fmla="*/ 231 h 1170"/>
                <a:gd name="T30" fmla="*/ 202 w 1854"/>
                <a:gd name="T31" fmla="*/ 266 h 1170"/>
                <a:gd name="T32" fmla="*/ 206 w 1854"/>
                <a:gd name="T33" fmla="*/ 266 h 1170"/>
                <a:gd name="T34" fmla="*/ 210 w 1854"/>
                <a:gd name="T35" fmla="*/ 265 h 1170"/>
                <a:gd name="T36" fmla="*/ 214 w 1854"/>
                <a:gd name="T37" fmla="*/ 262 h 1170"/>
                <a:gd name="T38" fmla="*/ 216 w 1854"/>
                <a:gd name="T39" fmla="*/ 259 h 1170"/>
                <a:gd name="T40" fmla="*/ 220 w 1854"/>
                <a:gd name="T41" fmla="*/ 248 h 1170"/>
                <a:gd name="T42" fmla="*/ 237 w 1854"/>
                <a:gd name="T43" fmla="*/ 210 h 1170"/>
                <a:gd name="T44" fmla="*/ 245 w 1854"/>
                <a:gd name="T45" fmla="*/ 194 h 1170"/>
                <a:gd name="T46" fmla="*/ 250 w 1854"/>
                <a:gd name="T47" fmla="*/ 188 h 1170"/>
                <a:gd name="T48" fmla="*/ 252 w 1854"/>
                <a:gd name="T49" fmla="*/ 187 h 1170"/>
                <a:gd name="T50" fmla="*/ 255 w 1854"/>
                <a:gd name="T51" fmla="*/ 187 h 1170"/>
                <a:gd name="T52" fmla="*/ 256 w 1854"/>
                <a:gd name="T53" fmla="*/ 187 h 1170"/>
                <a:gd name="T54" fmla="*/ 259 w 1854"/>
                <a:gd name="T55" fmla="*/ 190 h 1170"/>
                <a:gd name="T56" fmla="*/ 264 w 1854"/>
                <a:gd name="T57" fmla="*/ 198 h 1170"/>
                <a:gd name="T58" fmla="*/ 276 w 1854"/>
                <a:gd name="T59" fmla="*/ 223 h 1170"/>
                <a:gd name="T60" fmla="*/ 292 w 1854"/>
                <a:gd name="T61" fmla="*/ 259 h 1170"/>
                <a:gd name="T62" fmla="*/ 293 w 1854"/>
                <a:gd name="T63" fmla="*/ 261 h 1170"/>
                <a:gd name="T64" fmla="*/ 296 w 1854"/>
                <a:gd name="T65" fmla="*/ 264 h 1170"/>
                <a:gd name="T66" fmla="*/ 300 w 1854"/>
                <a:gd name="T67" fmla="*/ 266 h 1170"/>
                <a:gd name="T68" fmla="*/ 304 w 1854"/>
                <a:gd name="T69" fmla="*/ 266 h 1170"/>
                <a:gd name="T70" fmla="*/ 500 w 1854"/>
                <a:gd name="T71" fmla="*/ 231 h 1170"/>
                <a:gd name="T72" fmla="*/ 502 w 1854"/>
                <a:gd name="T73" fmla="*/ 231 h 1170"/>
                <a:gd name="T74" fmla="*/ 505 w 1854"/>
                <a:gd name="T75" fmla="*/ 229 h 1170"/>
                <a:gd name="T76" fmla="*/ 507 w 1854"/>
                <a:gd name="T77" fmla="*/ 226 h 1170"/>
                <a:gd name="T78" fmla="*/ 508 w 1854"/>
                <a:gd name="T79" fmla="*/ 223 h 1170"/>
                <a:gd name="T80" fmla="*/ 445 w 1854"/>
                <a:gd name="T81" fmla="*/ 9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1279" name="Freeform 104"/>
            <p:cNvSpPr>
              <a:spLocks/>
            </p:cNvSpPr>
            <p:nvPr/>
          </p:nvSpPr>
          <p:spPr bwMode="auto">
            <a:xfrm>
              <a:off x="3074" y="3724"/>
              <a:ext cx="107" cy="116"/>
            </a:xfrm>
            <a:custGeom>
              <a:avLst/>
              <a:gdLst>
                <a:gd name="T0" fmla="*/ 0 w 392"/>
                <a:gd name="T1" fmla="*/ 56 h 508"/>
                <a:gd name="T2" fmla="*/ 0 w 392"/>
                <a:gd name="T3" fmla="*/ 56 h 508"/>
                <a:gd name="T4" fmla="*/ 1 w 392"/>
                <a:gd name="T5" fmla="*/ 60 h 508"/>
                <a:gd name="T6" fmla="*/ 2 w 392"/>
                <a:gd name="T7" fmla="*/ 64 h 508"/>
                <a:gd name="T8" fmla="*/ 5 w 392"/>
                <a:gd name="T9" fmla="*/ 69 h 508"/>
                <a:gd name="T10" fmla="*/ 8 w 392"/>
                <a:gd name="T11" fmla="*/ 72 h 508"/>
                <a:gd name="T12" fmla="*/ 56 w 392"/>
                <a:gd name="T13" fmla="*/ 113 h 508"/>
                <a:gd name="T14" fmla="*/ 56 w 392"/>
                <a:gd name="T15" fmla="*/ 113 h 508"/>
                <a:gd name="T16" fmla="*/ 58 w 392"/>
                <a:gd name="T17" fmla="*/ 115 h 508"/>
                <a:gd name="T18" fmla="*/ 60 w 392"/>
                <a:gd name="T19" fmla="*/ 116 h 508"/>
                <a:gd name="T20" fmla="*/ 62 w 392"/>
                <a:gd name="T21" fmla="*/ 116 h 508"/>
                <a:gd name="T22" fmla="*/ 64 w 392"/>
                <a:gd name="T23" fmla="*/ 116 h 508"/>
                <a:gd name="T24" fmla="*/ 66 w 392"/>
                <a:gd name="T25" fmla="*/ 116 h 508"/>
                <a:gd name="T26" fmla="*/ 68 w 392"/>
                <a:gd name="T27" fmla="*/ 116 h 508"/>
                <a:gd name="T28" fmla="*/ 70 w 392"/>
                <a:gd name="T29" fmla="*/ 115 h 508"/>
                <a:gd name="T30" fmla="*/ 72 w 392"/>
                <a:gd name="T31" fmla="*/ 114 h 508"/>
                <a:gd name="T32" fmla="*/ 107 w 392"/>
                <a:gd name="T33" fmla="*/ 86 h 508"/>
                <a:gd name="T34" fmla="*/ 0 w 392"/>
                <a:gd name="T35" fmla="*/ 0 h 508"/>
                <a:gd name="T36" fmla="*/ 0 w 392"/>
                <a:gd name="T37" fmla="*/ 5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0" y="246"/>
                  </a:moveTo>
                  <a:lnTo>
                    <a:pt x="0" y="246"/>
                  </a:lnTo>
                  <a:lnTo>
                    <a:pt x="2" y="264"/>
                  </a:lnTo>
                  <a:lnTo>
                    <a:pt x="8" y="282"/>
                  </a:lnTo>
                  <a:lnTo>
                    <a:pt x="18" y="300"/>
                  </a:lnTo>
                  <a:lnTo>
                    <a:pt x="28" y="314"/>
                  </a:lnTo>
                  <a:lnTo>
                    <a:pt x="206" y="496"/>
                  </a:lnTo>
                  <a:lnTo>
                    <a:pt x="212" y="502"/>
                  </a:lnTo>
                  <a:lnTo>
                    <a:pt x="220" y="506"/>
                  </a:lnTo>
                  <a:lnTo>
                    <a:pt x="226" y="508"/>
                  </a:lnTo>
                  <a:lnTo>
                    <a:pt x="234" y="508"/>
                  </a:lnTo>
                  <a:lnTo>
                    <a:pt x="242" y="508"/>
                  </a:lnTo>
                  <a:lnTo>
                    <a:pt x="250" y="506"/>
                  </a:lnTo>
                  <a:lnTo>
                    <a:pt x="256" y="502"/>
                  </a:lnTo>
                  <a:lnTo>
                    <a:pt x="264" y="498"/>
                  </a:lnTo>
                  <a:lnTo>
                    <a:pt x="392" y="376"/>
                  </a:lnTo>
                  <a:lnTo>
                    <a:pt x="0" y="0"/>
                  </a:lnTo>
                  <a:lnTo>
                    <a:pt x="0" y="246"/>
                  </a:lnTo>
                  <a:close/>
                </a:path>
              </a:pathLst>
            </a:custGeom>
            <a:solidFill>
              <a:srgbClr val="009900"/>
            </a:solidFill>
            <a:ln w="12700">
              <a:solidFill>
                <a:srgbClr val="000000"/>
              </a:solidFill>
              <a:prstDash val="solid"/>
              <a:round/>
              <a:headEnd/>
              <a:tailEnd/>
            </a:ln>
          </p:spPr>
          <p:txBody>
            <a:bodyPr/>
            <a:lstStyle/>
            <a:p>
              <a:endParaRPr lang="en-GB"/>
            </a:p>
          </p:txBody>
        </p:sp>
        <p:sp>
          <p:nvSpPr>
            <p:cNvPr id="11280" name="Freeform 105"/>
            <p:cNvSpPr>
              <a:spLocks/>
            </p:cNvSpPr>
            <p:nvPr/>
          </p:nvSpPr>
          <p:spPr bwMode="auto">
            <a:xfrm>
              <a:off x="3074" y="3581"/>
              <a:ext cx="194" cy="192"/>
            </a:xfrm>
            <a:custGeom>
              <a:avLst/>
              <a:gdLst>
                <a:gd name="T0" fmla="*/ 190 w 708"/>
                <a:gd name="T1" fmla="*/ 164 h 842"/>
                <a:gd name="T2" fmla="*/ 190 w 708"/>
                <a:gd name="T3" fmla="*/ 164 h 842"/>
                <a:gd name="T4" fmla="*/ 192 w 708"/>
                <a:gd name="T5" fmla="*/ 163 h 842"/>
                <a:gd name="T6" fmla="*/ 193 w 708"/>
                <a:gd name="T7" fmla="*/ 161 h 842"/>
                <a:gd name="T8" fmla="*/ 193 w 708"/>
                <a:gd name="T9" fmla="*/ 160 h 842"/>
                <a:gd name="T10" fmla="*/ 194 w 708"/>
                <a:gd name="T11" fmla="*/ 158 h 842"/>
                <a:gd name="T12" fmla="*/ 193 w 708"/>
                <a:gd name="T13" fmla="*/ 156 h 842"/>
                <a:gd name="T14" fmla="*/ 193 w 708"/>
                <a:gd name="T15" fmla="*/ 155 h 842"/>
                <a:gd name="T16" fmla="*/ 192 w 708"/>
                <a:gd name="T17" fmla="*/ 153 h 842"/>
                <a:gd name="T18" fmla="*/ 191 w 708"/>
                <a:gd name="T19" fmla="*/ 151 h 842"/>
                <a:gd name="T20" fmla="*/ 191 w 708"/>
                <a:gd name="T21" fmla="*/ 151 h 842"/>
                <a:gd name="T22" fmla="*/ 161 w 708"/>
                <a:gd name="T23" fmla="*/ 127 h 842"/>
                <a:gd name="T24" fmla="*/ 95 w 708"/>
                <a:gd name="T25" fmla="*/ 74 h 842"/>
                <a:gd name="T26" fmla="*/ 60 w 708"/>
                <a:gd name="T27" fmla="*/ 46 h 842"/>
                <a:gd name="T28" fmla="*/ 30 w 708"/>
                <a:gd name="T29" fmla="*/ 21 h 842"/>
                <a:gd name="T30" fmla="*/ 8 w 708"/>
                <a:gd name="T31" fmla="*/ 5 h 842"/>
                <a:gd name="T32" fmla="*/ 2 w 708"/>
                <a:gd name="T33" fmla="*/ 1 h 842"/>
                <a:gd name="T34" fmla="*/ 1 w 708"/>
                <a:gd name="T35" fmla="*/ 0 h 842"/>
                <a:gd name="T36" fmla="*/ 0 w 708"/>
                <a:gd name="T37" fmla="*/ 0 h 842"/>
                <a:gd name="T38" fmla="*/ 0 w 708"/>
                <a:gd name="T39" fmla="*/ 68 h 842"/>
                <a:gd name="T40" fmla="*/ 155 w 708"/>
                <a:gd name="T41" fmla="*/ 192 h 842"/>
                <a:gd name="T42" fmla="*/ 190 w 708"/>
                <a:gd name="T43" fmla="*/ 164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694" y="720"/>
                  </a:moveTo>
                  <a:lnTo>
                    <a:pt x="694" y="720"/>
                  </a:lnTo>
                  <a:lnTo>
                    <a:pt x="700" y="714"/>
                  </a:lnTo>
                  <a:lnTo>
                    <a:pt x="704" y="708"/>
                  </a:lnTo>
                  <a:lnTo>
                    <a:pt x="706" y="700"/>
                  </a:lnTo>
                  <a:lnTo>
                    <a:pt x="708" y="692"/>
                  </a:lnTo>
                  <a:lnTo>
                    <a:pt x="706" y="684"/>
                  </a:lnTo>
                  <a:lnTo>
                    <a:pt x="704" y="678"/>
                  </a:lnTo>
                  <a:lnTo>
                    <a:pt x="700" y="670"/>
                  </a:lnTo>
                  <a:lnTo>
                    <a:pt x="696" y="664"/>
                  </a:lnTo>
                  <a:lnTo>
                    <a:pt x="588" y="558"/>
                  </a:lnTo>
                  <a:lnTo>
                    <a:pt x="348" y="324"/>
                  </a:lnTo>
                  <a:lnTo>
                    <a:pt x="220" y="200"/>
                  </a:lnTo>
                  <a:lnTo>
                    <a:pt x="110" y="94"/>
                  </a:lnTo>
                  <a:lnTo>
                    <a:pt x="30" y="22"/>
                  </a:lnTo>
                  <a:lnTo>
                    <a:pt x="8" y="4"/>
                  </a:lnTo>
                  <a:lnTo>
                    <a:pt x="2" y="0"/>
                  </a:lnTo>
                  <a:lnTo>
                    <a:pt x="0" y="0"/>
                  </a:lnTo>
                  <a:lnTo>
                    <a:pt x="0" y="300"/>
                  </a:lnTo>
                  <a:lnTo>
                    <a:pt x="564" y="842"/>
                  </a:lnTo>
                  <a:lnTo>
                    <a:pt x="694" y="720"/>
                  </a:lnTo>
                  <a:close/>
                </a:path>
              </a:pathLst>
            </a:custGeom>
            <a:solidFill>
              <a:srgbClr val="009900"/>
            </a:solidFill>
            <a:ln w="12700">
              <a:solidFill>
                <a:srgbClr val="000000"/>
              </a:solidFill>
              <a:prstDash val="solid"/>
              <a:round/>
              <a:headEnd/>
              <a:tailEnd/>
            </a:ln>
          </p:spPr>
          <p:txBody>
            <a:bodyPr/>
            <a:lstStyle/>
            <a:p>
              <a:endParaRPr lang="en-GB"/>
            </a:p>
          </p:txBody>
        </p:sp>
        <p:sp>
          <p:nvSpPr>
            <p:cNvPr id="11281" name="Freeform 106"/>
            <p:cNvSpPr>
              <a:spLocks/>
            </p:cNvSpPr>
            <p:nvPr/>
          </p:nvSpPr>
          <p:spPr bwMode="auto">
            <a:xfrm>
              <a:off x="3074" y="3650"/>
              <a:ext cx="155" cy="160"/>
            </a:xfrm>
            <a:custGeom>
              <a:avLst/>
              <a:gdLst>
                <a:gd name="T0" fmla="*/ 0 w 564"/>
                <a:gd name="T1" fmla="*/ 0 h 704"/>
                <a:gd name="T2" fmla="*/ 0 w 564"/>
                <a:gd name="T3" fmla="*/ 75 h 704"/>
                <a:gd name="T4" fmla="*/ 108 w 564"/>
                <a:gd name="T5" fmla="*/ 160 h 704"/>
                <a:gd name="T6" fmla="*/ 155 w 564"/>
                <a:gd name="T7" fmla="*/ 123 h 704"/>
                <a:gd name="T8" fmla="*/ 0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0" y="0"/>
                  </a:moveTo>
                  <a:lnTo>
                    <a:pt x="0" y="328"/>
                  </a:lnTo>
                  <a:lnTo>
                    <a:pt x="392" y="704"/>
                  </a:lnTo>
                  <a:lnTo>
                    <a:pt x="564" y="542"/>
                  </a:lnTo>
                  <a:lnTo>
                    <a:pt x="0" y="0"/>
                  </a:lnTo>
                  <a:close/>
                </a:path>
              </a:pathLst>
            </a:custGeom>
            <a:solidFill>
              <a:srgbClr val="FFFF00"/>
            </a:solidFill>
            <a:ln w="12700">
              <a:solidFill>
                <a:srgbClr val="000000"/>
              </a:solidFill>
              <a:prstDash val="solid"/>
              <a:round/>
              <a:headEnd/>
              <a:tailEnd/>
            </a:ln>
          </p:spPr>
          <p:txBody>
            <a:bodyPr/>
            <a:lstStyle/>
            <a:p>
              <a:endParaRPr lang="en-GB"/>
            </a:p>
          </p:txBody>
        </p:sp>
        <p:sp>
          <p:nvSpPr>
            <p:cNvPr id="11282" name="Freeform 107"/>
            <p:cNvSpPr>
              <a:spLocks/>
            </p:cNvSpPr>
            <p:nvPr/>
          </p:nvSpPr>
          <p:spPr bwMode="auto">
            <a:xfrm>
              <a:off x="3001" y="3549"/>
              <a:ext cx="77" cy="473"/>
            </a:xfrm>
            <a:custGeom>
              <a:avLst/>
              <a:gdLst>
                <a:gd name="T0" fmla="*/ 77 w 282"/>
                <a:gd name="T1" fmla="*/ 31 h 2080"/>
                <a:gd name="T2" fmla="*/ 77 w 282"/>
                <a:gd name="T3" fmla="*/ 31 h 2080"/>
                <a:gd name="T4" fmla="*/ 77 w 282"/>
                <a:gd name="T5" fmla="*/ 30 h 2080"/>
                <a:gd name="T6" fmla="*/ 77 w 282"/>
                <a:gd name="T7" fmla="*/ 30 h 2080"/>
                <a:gd name="T8" fmla="*/ 76 w 282"/>
                <a:gd name="T9" fmla="*/ 30 h 2080"/>
                <a:gd name="T10" fmla="*/ 75 w 282"/>
                <a:gd name="T11" fmla="*/ 29 h 2080"/>
                <a:gd name="T12" fmla="*/ 71 w 282"/>
                <a:gd name="T13" fmla="*/ 28 h 2080"/>
                <a:gd name="T14" fmla="*/ 66 w 282"/>
                <a:gd name="T15" fmla="*/ 26 h 2080"/>
                <a:gd name="T16" fmla="*/ 61 w 282"/>
                <a:gd name="T17" fmla="*/ 24 h 2080"/>
                <a:gd name="T18" fmla="*/ 0 w 282"/>
                <a:gd name="T19" fmla="*/ 0 h 2080"/>
                <a:gd name="T20" fmla="*/ 0 w 282"/>
                <a:gd name="T21" fmla="*/ 473 h 2080"/>
                <a:gd name="T22" fmla="*/ 66 w 282"/>
                <a:gd name="T23" fmla="*/ 473 h 2080"/>
                <a:gd name="T24" fmla="*/ 66 w 282"/>
                <a:gd name="T25" fmla="*/ 473 h 2080"/>
                <a:gd name="T26" fmla="*/ 68 w 282"/>
                <a:gd name="T27" fmla="*/ 473 h 2080"/>
                <a:gd name="T28" fmla="*/ 70 w 282"/>
                <a:gd name="T29" fmla="*/ 472 h 2080"/>
                <a:gd name="T30" fmla="*/ 72 w 282"/>
                <a:gd name="T31" fmla="*/ 472 h 2080"/>
                <a:gd name="T32" fmla="*/ 74 w 282"/>
                <a:gd name="T33" fmla="*/ 470 h 2080"/>
                <a:gd name="T34" fmla="*/ 75 w 282"/>
                <a:gd name="T35" fmla="*/ 469 h 2080"/>
                <a:gd name="T36" fmla="*/ 76 w 282"/>
                <a:gd name="T37" fmla="*/ 468 h 2080"/>
                <a:gd name="T38" fmla="*/ 76 w 282"/>
                <a:gd name="T39" fmla="*/ 466 h 2080"/>
                <a:gd name="T40" fmla="*/ 77 w 282"/>
                <a:gd name="T41" fmla="*/ 464 h 2080"/>
                <a:gd name="T42" fmla="*/ 77 w 282"/>
                <a:gd name="T43" fmla="*/ 257 h 2080"/>
                <a:gd name="T44" fmla="*/ 77 w 282"/>
                <a:gd name="T45" fmla="*/ 257 h 2080"/>
                <a:gd name="T46" fmla="*/ 77 w 282"/>
                <a:gd name="T47" fmla="*/ 248 h 2080"/>
                <a:gd name="T48" fmla="*/ 77 w 282"/>
                <a:gd name="T49" fmla="*/ 248 h 2080"/>
                <a:gd name="T50" fmla="*/ 76 w 282"/>
                <a:gd name="T51" fmla="*/ 239 h 2080"/>
                <a:gd name="T52" fmla="*/ 76 w 282"/>
                <a:gd name="T53" fmla="*/ 40 h 2080"/>
                <a:gd name="T54" fmla="*/ 76 w 282"/>
                <a:gd name="T55" fmla="*/ 40 h 2080"/>
                <a:gd name="T56" fmla="*/ 77 w 282"/>
                <a:gd name="T57" fmla="*/ 31 h 2080"/>
                <a:gd name="T58" fmla="*/ 77 w 282"/>
                <a:gd name="T59" fmla="*/ 31 h 20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82" h="2080">
                  <a:moveTo>
                    <a:pt x="282" y="138"/>
                  </a:moveTo>
                  <a:lnTo>
                    <a:pt x="282" y="138"/>
                  </a:lnTo>
                  <a:lnTo>
                    <a:pt x="282" y="132"/>
                  </a:lnTo>
                  <a:lnTo>
                    <a:pt x="280" y="130"/>
                  </a:lnTo>
                  <a:lnTo>
                    <a:pt x="276" y="128"/>
                  </a:lnTo>
                  <a:lnTo>
                    <a:pt x="260" y="122"/>
                  </a:lnTo>
                  <a:lnTo>
                    <a:pt x="240" y="114"/>
                  </a:lnTo>
                  <a:lnTo>
                    <a:pt x="222" y="106"/>
                  </a:lnTo>
                  <a:lnTo>
                    <a:pt x="0" y="0"/>
                  </a:lnTo>
                  <a:lnTo>
                    <a:pt x="0" y="2080"/>
                  </a:lnTo>
                  <a:lnTo>
                    <a:pt x="242" y="2080"/>
                  </a:lnTo>
                  <a:lnTo>
                    <a:pt x="250" y="2080"/>
                  </a:lnTo>
                  <a:lnTo>
                    <a:pt x="256" y="2076"/>
                  </a:lnTo>
                  <a:lnTo>
                    <a:pt x="264" y="2074"/>
                  </a:lnTo>
                  <a:lnTo>
                    <a:pt x="270" y="2068"/>
                  </a:lnTo>
                  <a:lnTo>
                    <a:pt x="274" y="2062"/>
                  </a:lnTo>
                  <a:lnTo>
                    <a:pt x="278" y="2056"/>
                  </a:lnTo>
                  <a:lnTo>
                    <a:pt x="280" y="2048"/>
                  </a:lnTo>
                  <a:lnTo>
                    <a:pt x="282" y="2040"/>
                  </a:lnTo>
                  <a:lnTo>
                    <a:pt x="282" y="1132"/>
                  </a:lnTo>
                  <a:lnTo>
                    <a:pt x="282" y="1092"/>
                  </a:lnTo>
                  <a:lnTo>
                    <a:pt x="280" y="1052"/>
                  </a:lnTo>
                  <a:lnTo>
                    <a:pt x="280" y="178"/>
                  </a:lnTo>
                  <a:lnTo>
                    <a:pt x="282" y="138"/>
                  </a:lnTo>
                  <a:close/>
                </a:path>
              </a:pathLst>
            </a:custGeom>
            <a:solidFill>
              <a:srgbClr val="009900"/>
            </a:solidFill>
            <a:ln w="12700">
              <a:solidFill>
                <a:srgbClr val="000000"/>
              </a:solidFill>
              <a:prstDash val="solid"/>
              <a:round/>
              <a:headEnd/>
              <a:tailEnd/>
            </a:ln>
          </p:spPr>
          <p:txBody>
            <a:bodyPr/>
            <a:lstStyle/>
            <a:p>
              <a:endParaRPr lang="en-GB"/>
            </a:p>
          </p:txBody>
        </p:sp>
        <p:sp>
          <p:nvSpPr>
            <p:cNvPr id="11283" name="Freeform 108"/>
            <p:cNvSpPr>
              <a:spLocks/>
            </p:cNvSpPr>
            <p:nvPr/>
          </p:nvSpPr>
          <p:spPr bwMode="auto">
            <a:xfrm>
              <a:off x="2683" y="3549"/>
              <a:ext cx="77" cy="473"/>
            </a:xfrm>
            <a:custGeom>
              <a:avLst/>
              <a:gdLst>
                <a:gd name="T0" fmla="*/ 16 w 280"/>
                <a:gd name="T1" fmla="*/ 24 h 2080"/>
                <a:gd name="T2" fmla="*/ 16 w 280"/>
                <a:gd name="T3" fmla="*/ 24 h 2080"/>
                <a:gd name="T4" fmla="*/ 6 w 280"/>
                <a:gd name="T5" fmla="*/ 28 h 2080"/>
                <a:gd name="T6" fmla="*/ 2 w 280"/>
                <a:gd name="T7" fmla="*/ 29 h 2080"/>
                <a:gd name="T8" fmla="*/ 1 w 280"/>
                <a:gd name="T9" fmla="*/ 30 h 2080"/>
                <a:gd name="T10" fmla="*/ 0 w 280"/>
                <a:gd name="T11" fmla="*/ 30 h 2080"/>
                <a:gd name="T12" fmla="*/ 0 w 280"/>
                <a:gd name="T13" fmla="*/ 30 h 2080"/>
                <a:gd name="T14" fmla="*/ 0 w 280"/>
                <a:gd name="T15" fmla="*/ 41 h 2080"/>
                <a:gd name="T16" fmla="*/ 0 w 280"/>
                <a:gd name="T17" fmla="*/ 240 h 2080"/>
                <a:gd name="T18" fmla="*/ 0 w 280"/>
                <a:gd name="T19" fmla="*/ 240 h 2080"/>
                <a:gd name="T20" fmla="*/ 0 w 280"/>
                <a:gd name="T21" fmla="*/ 258 h 2080"/>
                <a:gd name="T22" fmla="*/ 0 w 280"/>
                <a:gd name="T23" fmla="*/ 319 h 2080"/>
                <a:gd name="T24" fmla="*/ 0 w 280"/>
                <a:gd name="T25" fmla="*/ 319 h 2080"/>
                <a:gd name="T26" fmla="*/ 0 w 280"/>
                <a:gd name="T27" fmla="*/ 337 h 2080"/>
                <a:gd name="T28" fmla="*/ 0 w 280"/>
                <a:gd name="T29" fmla="*/ 464 h 2080"/>
                <a:gd name="T30" fmla="*/ 0 w 280"/>
                <a:gd name="T31" fmla="*/ 464 h 2080"/>
                <a:gd name="T32" fmla="*/ 0 w 280"/>
                <a:gd name="T33" fmla="*/ 466 h 2080"/>
                <a:gd name="T34" fmla="*/ 1 w 280"/>
                <a:gd name="T35" fmla="*/ 468 h 2080"/>
                <a:gd name="T36" fmla="*/ 2 w 280"/>
                <a:gd name="T37" fmla="*/ 469 h 2080"/>
                <a:gd name="T38" fmla="*/ 3 w 280"/>
                <a:gd name="T39" fmla="*/ 470 h 2080"/>
                <a:gd name="T40" fmla="*/ 5 w 280"/>
                <a:gd name="T41" fmla="*/ 472 h 2080"/>
                <a:gd name="T42" fmla="*/ 7 w 280"/>
                <a:gd name="T43" fmla="*/ 472 h 2080"/>
                <a:gd name="T44" fmla="*/ 9 w 280"/>
                <a:gd name="T45" fmla="*/ 473 h 2080"/>
                <a:gd name="T46" fmla="*/ 11 w 280"/>
                <a:gd name="T47" fmla="*/ 473 h 2080"/>
                <a:gd name="T48" fmla="*/ 77 w 280"/>
                <a:gd name="T49" fmla="*/ 473 h 2080"/>
                <a:gd name="T50" fmla="*/ 77 w 280"/>
                <a:gd name="T51" fmla="*/ 0 h 2080"/>
                <a:gd name="T52" fmla="*/ 16 w 280"/>
                <a:gd name="T53" fmla="*/ 24 h 20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80" h="2080">
                  <a:moveTo>
                    <a:pt x="58" y="106"/>
                  </a:moveTo>
                  <a:lnTo>
                    <a:pt x="58" y="106"/>
                  </a:lnTo>
                  <a:lnTo>
                    <a:pt x="22" y="122"/>
                  </a:lnTo>
                  <a:lnTo>
                    <a:pt x="6" y="128"/>
                  </a:lnTo>
                  <a:lnTo>
                    <a:pt x="2" y="130"/>
                  </a:lnTo>
                  <a:lnTo>
                    <a:pt x="0" y="134"/>
                  </a:lnTo>
                  <a:lnTo>
                    <a:pt x="0" y="182"/>
                  </a:lnTo>
                  <a:lnTo>
                    <a:pt x="0" y="1056"/>
                  </a:lnTo>
                  <a:lnTo>
                    <a:pt x="0" y="1136"/>
                  </a:lnTo>
                  <a:lnTo>
                    <a:pt x="0" y="1404"/>
                  </a:lnTo>
                  <a:lnTo>
                    <a:pt x="0" y="1484"/>
                  </a:lnTo>
                  <a:lnTo>
                    <a:pt x="0" y="2040"/>
                  </a:lnTo>
                  <a:lnTo>
                    <a:pt x="0" y="2048"/>
                  </a:lnTo>
                  <a:lnTo>
                    <a:pt x="2" y="2056"/>
                  </a:lnTo>
                  <a:lnTo>
                    <a:pt x="6" y="2062"/>
                  </a:lnTo>
                  <a:lnTo>
                    <a:pt x="12" y="2068"/>
                  </a:lnTo>
                  <a:lnTo>
                    <a:pt x="18" y="2074"/>
                  </a:lnTo>
                  <a:lnTo>
                    <a:pt x="24" y="2076"/>
                  </a:lnTo>
                  <a:lnTo>
                    <a:pt x="32" y="2080"/>
                  </a:lnTo>
                  <a:lnTo>
                    <a:pt x="40" y="2080"/>
                  </a:lnTo>
                  <a:lnTo>
                    <a:pt x="280" y="2080"/>
                  </a:lnTo>
                  <a:lnTo>
                    <a:pt x="280" y="0"/>
                  </a:lnTo>
                  <a:lnTo>
                    <a:pt x="58" y="106"/>
                  </a:lnTo>
                  <a:close/>
                </a:path>
              </a:pathLst>
            </a:custGeom>
            <a:solidFill>
              <a:srgbClr val="009900"/>
            </a:solidFill>
            <a:ln w="12700">
              <a:solidFill>
                <a:srgbClr val="000000"/>
              </a:solidFill>
              <a:prstDash val="solid"/>
              <a:round/>
              <a:headEnd/>
              <a:tailEnd/>
            </a:ln>
          </p:spPr>
          <p:txBody>
            <a:bodyPr/>
            <a:lstStyle/>
            <a:p>
              <a:endParaRPr lang="en-GB"/>
            </a:p>
          </p:txBody>
        </p:sp>
        <p:sp>
          <p:nvSpPr>
            <p:cNvPr id="11284" name="Freeform 109"/>
            <p:cNvSpPr>
              <a:spLocks/>
            </p:cNvSpPr>
            <p:nvPr/>
          </p:nvSpPr>
          <p:spPr bwMode="auto">
            <a:xfrm>
              <a:off x="2760" y="3539"/>
              <a:ext cx="80" cy="483"/>
            </a:xfrm>
            <a:custGeom>
              <a:avLst/>
              <a:gdLst>
                <a:gd name="T0" fmla="*/ 36 w 292"/>
                <a:gd name="T1" fmla="*/ 4 h 2122"/>
                <a:gd name="T2" fmla="*/ 36 w 292"/>
                <a:gd name="T3" fmla="*/ 4 h 2122"/>
                <a:gd name="T4" fmla="*/ 32 w 292"/>
                <a:gd name="T5" fmla="*/ 2 h 2122"/>
                <a:gd name="T6" fmla="*/ 28 w 292"/>
                <a:gd name="T7" fmla="*/ 1 h 2122"/>
                <a:gd name="T8" fmla="*/ 26 w 292"/>
                <a:gd name="T9" fmla="*/ 0 h 2122"/>
                <a:gd name="T10" fmla="*/ 24 w 292"/>
                <a:gd name="T11" fmla="*/ 0 h 2122"/>
                <a:gd name="T12" fmla="*/ 24 w 292"/>
                <a:gd name="T13" fmla="*/ 0 h 2122"/>
                <a:gd name="T14" fmla="*/ 12 w 292"/>
                <a:gd name="T15" fmla="*/ 5 h 2122"/>
                <a:gd name="T16" fmla="*/ 0 w 292"/>
                <a:gd name="T17" fmla="*/ 10 h 2122"/>
                <a:gd name="T18" fmla="*/ 0 w 292"/>
                <a:gd name="T19" fmla="*/ 483 h 2122"/>
                <a:gd name="T20" fmla="*/ 80 w 292"/>
                <a:gd name="T21" fmla="*/ 483 h 2122"/>
                <a:gd name="T22" fmla="*/ 80 w 292"/>
                <a:gd name="T23" fmla="*/ 24 h 2122"/>
                <a:gd name="T24" fmla="*/ 80 w 292"/>
                <a:gd name="T25" fmla="*/ 24 h 2122"/>
                <a:gd name="T26" fmla="*/ 71 w 292"/>
                <a:gd name="T27" fmla="*/ 20 h 2122"/>
                <a:gd name="T28" fmla="*/ 63 w 292"/>
                <a:gd name="T29" fmla="*/ 17 h 2122"/>
                <a:gd name="T30" fmla="*/ 49 w 292"/>
                <a:gd name="T31" fmla="*/ 11 h 2122"/>
                <a:gd name="T32" fmla="*/ 39 w 292"/>
                <a:gd name="T33" fmla="*/ 6 h 2122"/>
                <a:gd name="T34" fmla="*/ 36 w 292"/>
                <a:gd name="T35" fmla="*/ 4 h 2122"/>
                <a:gd name="T36" fmla="*/ 36 w 292"/>
                <a:gd name="T37" fmla="*/ 4 h 2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92" h="2122">
                  <a:moveTo>
                    <a:pt x="130" y="18"/>
                  </a:moveTo>
                  <a:lnTo>
                    <a:pt x="130" y="18"/>
                  </a:lnTo>
                  <a:lnTo>
                    <a:pt x="116" y="10"/>
                  </a:lnTo>
                  <a:lnTo>
                    <a:pt x="104" y="4"/>
                  </a:lnTo>
                  <a:lnTo>
                    <a:pt x="94" y="0"/>
                  </a:lnTo>
                  <a:lnTo>
                    <a:pt x="88" y="0"/>
                  </a:lnTo>
                  <a:lnTo>
                    <a:pt x="44" y="22"/>
                  </a:lnTo>
                  <a:lnTo>
                    <a:pt x="0" y="42"/>
                  </a:lnTo>
                  <a:lnTo>
                    <a:pt x="0" y="2122"/>
                  </a:lnTo>
                  <a:lnTo>
                    <a:pt x="292" y="2122"/>
                  </a:lnTo>
                  <a:lnTo>
                    <a:pt x="292" y="104"/>
                  </a:lnTo>
                  <a:lnTo>
                    <a:pt x="260" y="90"/>
                  </a:lnTo>
                  <a:lnTo>
                    <a:pt x="230" y="76"/>
                  </a:lnTo>
                  <a:lnTo>
                    <a:pt x="178" y="48"/>
                  </a:lnTo>
                  <a:lnTo>
                    <a:pt x="142" y="28"/>
                  </a:lnTo>
                  <a:lnTo>
                    <a:pt x="130" y="18"/>
                  </a:lnTo>
                  <a:close/>
                </a:path>
              </a:pathLst>
            </a:custGeom>
            <a:solidFill>
              <a:srgbClr val="FFFF00"/>
            </a:solidFill>
            <a:ln w="12700">
              <a:solidFill>
                <a:srgbClr val="000000"/>
              </a:solidFill>
              <a:prstDash val="solid"/>
              <a:round/>
              <a:headEnd/>
              <a:tailEnd/>
            </a:ln>
          </p:spPr>
          <p:txBody>
            <a:bodyPr/>
            <a:lstStyle/>
            <a:p>
              <a:endParaRPr lang="en-GB"/>
            </a:p>
          </p:txBody>
        </p:sp>
        <p:sp>
          <p:nvSpPr>
            <p:cNvPr id="11285" name="Freeform 110"/>
            <p:cNvSpPr>
              <a:spLocks/>
            </p:cNvSpPr>
            <p:nvPr/>
          </p:nvSpPr>
          <p:spPr bwMode="auto">
            <a:xfrm>
              <a:off x="2921" y="3539"/>
              <a:ext cx="80" cy="483"/>
            </a:xfrm>
            <a:custGeom>
              <a:avLst/>
              <a:gdLst>
                <a:gd name="T0" fmla="*/ 68 w 292"/>
                <a:gd name="T1" fmla="*/ 5 h 2122"/>
                <a:gd name="T2" fmla="*/ 68 w 292"/>
                <a:gd name="T3" fmla="*/ 5 h 2122"/>
                <a:gd name="T4" fmla="*/ 56 w 292"/>
                <a:gd name="T5" fmla="*/ 0 h 2122"/>
                <a:gd name="T6" fmla="*/ 56 w 292"/>
                <a:gd name="T7" fmla="*/ 0 h 2122"/>
                <a:gd name="T8" fmla="*/ 54 w 292"/>
                <a:gd name="T9" fmla="*/ 0 h 2122"/>
                <a:gd name="T10" fmla="*/ 52 w 292"/>
                <a:gd name="T11" fmla="*/ 1 h 2122"/>
                <a:gd name="T12" fmla="*/ 48 w 292"/>
                <a:gd name="T13" fmla="*/ 2 h 2122"/>
                <a:gd name="T14" fmla="*/ 44 w 292"/>
                <a:gd name="T15" fmla="*/ 4 h 2122"/>
                <a:gd name="T16" fmla="*/ 44 w 292"/>
                <a:gd name="T17" fmla="*/ 4 h 2122"/>
                <a:gd name="T18" fmla="*/ 41 w 292"/>
                <a:gd name="T19" fmla="*/ 6 h 2122"/>
                <a:gd name="T20" fmla="*/ 31 w 292"/>
                <a:gd name="T21" fmla="*/ 11 h 2122"/>
                <a:gd name="T22" fmla="*/ 17 w 292"/>
                <a:gd name="T23" fmla="*/ 17 h 2122"/>
                <a:gd name="T24" fmla="*/ 9 w 292"/>
                <a:gd name="T25" fmla="*/ 21 h 2122"/>
                <a:gd name="T26" fmla="*/ 0 w 292"/>
                <a:gd name="T27" fmla="*/ 24 h 2122"/>
                <a:gd name="T28" fmla="*/ 0 w 292"/>
                <a:gd name="T29" fmla="*/ 483 h 2122"/>
                <a:gd name="T30" fmla="*/ 80 w 292"/>
                <a:gd name="T31" fmla="*/ 483 h 2122"/>
                <a:gd name="T32" fmla="*/ 80 w 292"/>
                <a:gd name="T33" fmla="*/ 10 h 2122"/>
                <a:gd name="T34" fmla="*/ 68 w 292"/>
                <a:gd name="T35" fmla="*/ 5 h 21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92" h="2122">
                  <a:moveTo>
                    <a:pt x="248" y="22"/>
                  </a:moveTo>
                  <a:lnTo>
                    <a:pt x="248" y="22"/>
                  </a:lnTo>
                  <a:lnTo>
                    <a:pt x="204" y="0"/>
                  </a:lnTo>
                  <a:lnTo>
                    <a:pt x="198" y="0"/>
                  </a:lnTo>
                  <a:lnTo>
                    <a:pt x="188" y="4"/>
                  </a:lnTo>
                  <a:lnTo>
                    <a:pt x="176" y="10"/>
                  </a:lnTo>
                  <a:lnTo>
                    <a:pt x="162" y="18"/>
                  </a:lnTo>
                  <a:lnTo>
                    <a:pt x="150" y="28"/>
                  </a:lnTo>
                  <a:lnTo>
                    <a:pt x="114" y="48"/>
                  </a:lnTo>
                  <a:lnTo>
                    <a:pt x="62" y="76"/>
                  </a:lnTo>
                  <a:lnTo>
                    <a:pt x="32" y="92"/>
                  </a:lnTo>
                  <a:lnTo>
                    <a:pt x="0" y="106"/>
                  </a:lnTo>
                  <a:lnTo>
                    <a:pt x="0" y="2122"/>
                  </a:lnTo>
                  <a:lnTo>
                    <a:pt x="292" y="2122"/>
                  </a:lnTo>
                  <a:lnTo>
                    <a:pt x="292" y="42"/>
                  </a:lnTo>
                  <a:lnTo>
                    <a:pt x="248" y="22"/>
                  </a:lnTo>
                  <a:close/>
                </a:path>
              </a:pathLst>
            </a:custGeom>
            <a:solidFill>
              <a:srgbClr val="FFFF00"/>
            </a:solidFill>
            <a:ln w="12700">
              <a:solidFill>
                <a:srgbClr val="000000"/>
              </a:solidFill>
              <a:prstDash val="solid"/>
              <a:round/>
              <a:headEnd/>
              <a:tailEnd/>
            </a:ln>
          </p:spPr>
          <p:txBody>
            <a:bodyPr/>
            <a:lstStyle/>
            <a:p>
              <a:endParaRPr lang="en-GB"/>
            </a:p>
          </p:txBody>
        </p:sp>
        <p:sp>
          <p:nvSpPr>
            <p:cNvPr id="11286" name="Freeform 111"/>
            <p:cNvSpPr>
              <a:spLocks/>
            </p:cNvSpPr>
            <p:nvPr/>
          </p:nvSpPr>
          <p:spPr bwMode="auto">
            <a:xfrm>
              <a:off x="2840" y="3563"/>
              <a:ext cx="81" cy="459"/>
            </a:xfrm>
            <a:custGeom>
              <a:avLst/>
              <a:gdLst>
                <a:gd name="T0" fmla="*/ 41 w 294"/>
                <a:gd name="T1" fmla="*/ 8 h 2018"/>
                <a:gd name="T2" fmla="*/ 41 w 294"/>
                <a:gd name="T3" fmla="*/ 8 h 2018"/>
                <a:gd name="T4" fmla="*/ 36 w 294"/>
                <a:gd name="T5" fmla="*/ 8 h 2018"/>
                <a:gd name="T6" fmla="*/ 31 w 294"/>
                <a:gd name="T7" fmla="*/ 7 h 2018"/>
                <a:gd name="T8" fmla="*/ 20 w 294"/>
                <a:gd name="T9" fmla="*/ 5 h 2018"/>
                <a:gd name="T10" fmla="*/ 10 w 294"/>
                <a:gd name="T11" fmla="*/ 3 h 2018"/>
                <a:gd name="T12" fmla="*/ 0 w 294"/>
                <a:gd name="T13" fmla="*/ 0 h 2018"/>
                <a:gd name="T14" fmla="*/ 0 w 294"/>
                <a:gd name="T15" fmla="*/ 459 h 2018"/>
                <a:gd name="T16" fmla="*/ 81 w 294"/>
                <a:gd name="T17" fmla="*/ 459 h 2018"/>
                <a:gd name="T18" fmla="*/ 81 w 294"/>
                <a:gd name="T19" fmla="*/ 0 h 2018"/>
                <a:gd name="T20" fmla="*/ 81 w 294"/>
                <a:gd name="T21" fmla="*/ 0 h 2018"/>
                <a:gd name="T22" fmla="*/ 71 w 294"/>
                <a:gd name="T23" fmla="*/ 3 h 2018"/>
                <a:gd name="T24" fmla="*/ 61 w 294"/>
                <a:gd name="T25" fmla="*/ 5 h 2018"/>
                <a:gd name="T26" fmla="*/ 51 w 294"/>
                <a:gd name="T27" fmla="*/ 7 h 2018"/>
                <a:gd name="T28" fmla="*/ 46 w 294"/>
                <a:gd name="T29" fmla="*/ 8 h 2018"/>
                <a:gd name="T30" fmla="*/ 41 w 294"/>
                <a:gd name="T31" fmla="*/ 8 h 2018"/>
                <a:gd name="T32" fmla="*/ 41 w 294"/>
                <a:gd name="T33" fmla="*/ 8 h 20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4" h="2018">
                  <a:moveTo>
                    <a:pt x="148" y="34"/>
                  </a:moveTo>
                  <a:lnTo>
                    <a:pt x="148" y="34"/>
                  </a:lnTo>
                  <a:lnTo>
                    <a:pt x="130" y="34"/>
                  </a:lnTo>
                  <a:lnTo>
                    <a:pt x="112" y="32"/>
                  </a:lnTo>
                  <a:lnTo>
                    <a:pt x="74" y="24"/>
                  </a:lnTo>
                  <a:lnTo>
                    <a:pt x="36" y="14"/>
                  </a:lnTo>
                  <a:lnTo>
                    <a:pt x="0" y="0"/>
                  </a:lnTo>
                  <a:lnTo>
                    <a:pt x="0" y="2018"/>
                  </a:lnTo>
                  <a:lnTo>
                    <a:pt x="294" y="2018"/>
                  </a:lnTo>
                  <a:lnTo>
                    <a:pt x="294" y="2"/>
                  </a:lnTo>
                  <a:lnTo>
                    <a:pt x="256" y="14"/>
                  </a:lnTo>
                  <a:lnTo>
                    <a:pt x="220" y="24"/>
                  </a:lnTo>
                  <a:lnTo>
                    <a:pt x="184" y="32"/>
                  </a:lnTo>
                  <a:lnTo>
                    <a:pt x="166" y="34"/>
                  </a:lnTo>
                  <a:lnTo>
                    <a:pt x="148" y="34"/>
                  </a:lnTo>
                  <a:close/>
                </a:path>
              </a:pathLst>
            </a:custGeom>
            <a:solidFill>
              <a:srgbClr val="009900"/>
            </a:solidFill>
            <a:ln w="12700">
              <a:solidFill>
                <a:srgbClr val="000000"/>
              </a:solidFill>
              <a:prstDash val="solid"/>
              <a:round/>
              <a:headEnd/>
              <a:tailEnd/>
            </a:ln>
          </p:spPr>
          <p:txBody>
            <a:bodyPr/>
            <a:lstStyle/>
            <a:p>
              <a:endParaRPr lang="en-GB"/>
            </a:p>
          </p:txBody>
        </p:sp>
        <p:sp>
          <p:nvSpPr>
            <p:cNvPr id="11287" name="Freeform 112"/>
            <p:cNvSpPr>
              <a:spLocks/>
            </p:cNvSpPr>
            <p:nvPr/>
          </p:nvSpPr>
          <p:spPr bwMode="auto">
            <a:xfrm>
              <a:off x="2578" y="3724"/>
              <a:ext cx="107" cy="116"/>
            </a:xfrm>
            <a:custGeom>
              <a:avLst/>
              <a:gdLst>
                <a:gd name="T0" fmla="*/ 107 w 392"/>
                <a:gd name="T1" fmla="*/ 56 h 508"/>
                <a:gd name="T2" fmla="*/ 107 w 392"/>
                <a:gd name="T3" fmla="*/ 56 h 508"/>
                <a:gd name="T4" fmla="*/ 106 w 392"/>
                <a:gd name="T5" fmla="*/ 60 h 508"/>
                <a:gd name="T6" fmla="*/ 104 w 392"/>
                <a:gd name="T7" fmla="*/ 64 h 508"/>
                <a:gd name="T8" fmla="*/ 102 w 392"/>
                <a:gd name="T9" fmla="*/ 69 h 508"/>
                <a:gd name="T10" fmla="*/ 99 w 392"/>
                <a:gd name="T11" fmla="*/ 72 h 508"/>
                <a:gd name="T12" fmla="*/ 51 w 392"/>
                <a:gd name="T13" fmla="*/ 113 h 508"/>
                <a:gd name="T14" fmla="*/ 51 w 392"/>
                <a:gd name="T15" fmla="*/ 113 h 508"/>
                <a:gd name="T16" fmla="*/ 49 w 392"/>
                <a:gd name="T17" fmla="*/ 115 h 508"/>
                <a:gd name="T18" fmla="*/ 47 w 392"/>
                <a:gd name="T19" fmla="*/ 116 h 508"/>
                <a:gd name="T20" fmla="*/ 45 w 392"/>
                <a:gd name="T21" fmla="*/ 116 h 508"/>
                <a:gd name="T22" fmla="*/ 43 w 392"/>
                <a:gd name="T23" fmla="*/ 116 h 508"/>
                <a:gd name="T24" fmla="*/ 41 w 392"/>
                <a:gd name="T25" fmla="*/ 116 h 508"/>
                <a:gd name="T26" fmla="*/ 39 w 392"/>
                <a:gd name="T27" fmla="*/ 116 h 508"/>
                <a:gd name="T28" fmla="*/ 37 w 392"/>
                <a:gd name="T29" fmla="*/ 115 h 508"/>
                <a:gd name="T30" fmla="*/ 35 w 392"/>
                <a:gd name="T31" fmla="*/ 114 h 508"/>
                <a:gd name="T32" fmla="*/ 0 w 392"/>
                <a:gd name="T33" fmla="*/ 86 h 508"/>
                <a:gd name="T34" fmla="*/ 107 w 392"/>
                <a:gd name="T35" fmla="*/ 0 h 508"/>
                <a:gd name="T36" fmla="*/ 107 w 392"/>
                <a:gd name="T37" fmla="*/ 5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392" y="246"/>
                  </a:moveTo>
                  <a:lnTo>
                    <a:pt x="392" y="246"/>
                  </a:lnTo>
                  <a:lnTo>
                    <a:pt x="388" y="264"/>
                  </a:lnTo>
                  <a:lnTo>
                    <a:pt x="382" y="282"/>
                  </a:lnTo>
                  <a:lnTo>
                    <a:pt x="374" y="300"/>
                  </a:lnTo>
                  <a:lnTo>
                    <a:pt x="364" y="314"/>
                  </a:lnTo>
                  <a:lnTo>
                    <a:pt x="186" y="496"/>
                  </a:lnTo>
                  <a:lnTo>
                    <a:pt x="180" y="502"/>
                  </a:lnTo>
                  <a:lnTo>
                    <a:pt x="172" y="506"/>
                  </a:lnTo>
                  <a:lnTo>
                    <a:pt x="164" y="508"/>
                  </a:lnTo>
                  <a:lnTo>
                    <a:pt x="158" y="508"/>
                  </a:lnTo>
                  <a:lnTo>
                    <a:pt x="150" y="508"/>
                  </a:lnTo>
                  <a:lnTo>
                    <a:pt x="142" y="506"/>
                  </a:lnTo>
                  <a:lnTo>
                    <a:pt x="134" y="502"/>
                  </a:lnTo>
                  <a:lnTo>
                    <a:pt x="128" y="498"/>
                  </a:lnTo>
                  <a:lnTo>
                    <a:pt x="0" y="376"/>
                  </a:lnTo>
                  <a:lnTo>
                    <a:pt x="392" y="0"/>
                  </a:lnTo>
                  <a:lnTo>
                    <a:pt x="392" y="246"/>
                  </a:lnTo>
                  <a:close/>
                </a:path>
              </a:pathLst>
            </a:custGeom>
            <a:solidFill>
              <a:srgbClr val="009900"/>
            </a:solidFill>
            <a:ln w="12700">
              <a:solidFill>
                <a:srgbClr val="000000"/>
              </a:solidFill>
              <a:prstDash val="solid"/>
              <a:round/>
              <a:headEnd/>
              <a:tailEnd/>
            </a:ln>
          </p:spPr>
          <p:txBody>
            <a:bodyPr/>
            <a:lstStyle/>
            <a:p>
              <a:endParaRPr lang="en-GB"/>
            </a:p>
          </p:txBody>
        </p:sp>
        <p:sp>
          <p:nvSpPr>
            <p:cNvPr id="11288" name="Freeform 113"/>
            <p:cNvSpPr>
              <a:spLocks/>
            </p:cNvSpPr>
            <p:nvPr/>
          </p:nvSpPr>
          <p:spPr bwMode="auto">
            <a:xfrm>
              <a:off x="2491" y="3581"/>
              <a:ext cx="194" cy="192"/>
            </a:xfrm>
            <a:custGeom>
              <a:avLst/>
              <a:gdLst>
                <a:gd name="T0" fmla="*/ 3 w 708"/>
                <a:gd name="T1" fmla="*/ 164 h 842"/>
                <a:gd name="T2" fmla="*/ 3 w 708"/>
                <a:gd name="T3" fmla="*/ 164 h 842"/>
                <a:gd name="T4" fmla="*/ 2 w 708"/>
                <a:gd name="T5" fmla="*/ 163 h 842"/>
                <a:gd name="T6" fmla="*/ 1 w 708"/>
                <a:gd name="T7" fmla="*/ 161 h 842"/>
                <a:gd name="T8" fmla="*/ 1 w 708"/>
                <a:gd name="T9" fmla="*/ 160 h 842"/>
                <a:gd name="T10" fmla="*/ 0 w 708"/>
                <a:gd name="T11" fmla="*/ 158 h 842"/>
                <a:gd name="T12" fmla="*/ 1 w 708"/>
                <a:gd name="T13" fmla="*/ 156 h 842"/>
                <a:gd name="T14" fmla="*/ 1 w 708"/>
                <a:gd name="T15" fmla="*/ 155 h 842"/>
                <a:gd name="T16" fmla="*/ 2 w 708"/>
                <a:gd name="T17" fmla="*/ 153 h 842"/>
                <a:gd name="T18" fmla="*/ 3 w 708"/>
                <a:gd name="T19" fmla="*/ 151 h 842"/>
                <a:gd name="T20" fmla="*/ 3 w 708"/>
                <a:gd name="T21" fmla="*/ 151 h 842"/>
                <a:gd name="T22" fmla="*/ 33 w 708"/>
                <a:gd name="T23" fmla="*/ 127 h 842"/>
                <a:gd name="T24" fmla="*/ 99 w 708"/>
                <a:gd name="T25" fmla="*/ 74 h 842"/>
                <a:gd name="T26" fmla="*/ 134 w 708"/>
                <a:gd name="T27" fmla="*/ 46 h 842"/>
                <a:gd name="T28" fmla="*/ 164 w 708"/>
                <a:gd name="T29" fmla="*/ 21 h 842"/>
                <a:gd name="T30" fmla="*/ 186 w 708"/>
                <a:gd name="T31" fmla="*/ 5 h 842"/>
                <a:gd name="T32" fmla="*/ 192 w 708"/>
                <a:gd name="T33" fmla="*/ 1 h 842"/>
                <a:gd name="T34" fmla="*/ 193 w 708"/>
                <a:gd name="T35" fmla="*/ 0 h 842"/>
                <a:gd name="T36" fmla="*/ 194 w 708"/>
                <a:gd name="T37" fmla="*/ 0 h 842"/>
                <a:gd name="T38" fmla="*/ 194 w 708"/>
                <a:gd name="T39" fmla="*/ 68 h 842"/>
                <a:gd name="T40" fmla="*/ 39 w 708"/>
                <a:gd name="T41" fmla="*/ 192 h 842"/>
                <a:gd name="T42" fmla="*/ 3 w 708"/>
                <a:gd name="T43" fmla="*/ 164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12" y="720"/>
                  </a:moveTo>
                  <a:lnTo>
                    <a:pt x="12" y="720"/>
                  </a:lnTo>
                  <a:lnTo>
                    <a:pt x="8" y="714"/>
                  </a:lnTo>
                  <a:lnTo>
                    <a:pt x="4" y="708"/>
                  </a:lnTo>
                  <a:lnTo>
                    <a:pt x="2" y="700"/>
                  </a:lnTo>
                  <a:lnTo>
                    <a:pt x="0" y="692"/>
                  </a:lnTo>
                  <a:lnTo>
                    <a:pt x="2" y="684"/>
                  </a:lnTo>
                  <a:lnTo>
                    <a:pt x="4" y="678"/>
                  </a:lnTo>
                  <a:lnTo>
                    <a:pt x="6" y="670"/>
                  </a:lnTo>
                  <a:lnTo>
                    <a:pt x="12" y="664"/>
                  </a:lnTo>
                  <a:lnTo>
                    <a:pt x="120" y="558"/>
                  </a:lnTo>
                  <a:lnTo>
                    <a:pt x="360" y="324"/>
                  </a:lnTo>
                  <a:lnTo>
                    <a:pt x="488" y="200"/>
                  </a:lnTo>
                  <a:lnTo>
                    <a:pt x="598" y="94"/>
                  </a:lnTo>
                  <a:lnTo>
                    <a:pt x="678" y="22"/>
                  </a:lnTo>
                  <a:lnTo>
                    <a:pt x="700" y="4"/>
                  </a:lnTo>
                  <a:lnTo>
                    <a:pt x="706" y="0"/>
                  </a:lnTo>
                  <a:lnTo>
                    <a:pt x="708" y="0"/>
                  </a:lnTo>
                  <a:lnTo>
                    <a:pt x="708" y="300"/>
                  </a:lnTo>
                  <a:lnTo>
                    <a:pt x="144" y="842"/>
                  </a:lnTo>
                  <a:lnTo>
                    <a:pt x="12" y="720"/>
                  </a:lnTo>
                  <a:close/>
                </a:path>
              </a:pathLst>
            </a:custGeom>
            <a:solidFill>
              <a:srgbClr val="009900"/>
            </a:solidFill>
            <a:ln w="12700">
              <a:solidFill>
                <a:srgbClr val="000000"/>
              </a:solidFill>
              <a:prstDash val="solid"/>
              <a:round/>
              <a:headEnd/>
              <a:tailEnd/>
            </a:ln>
          </p:spPr>
          <p:txBody>
            <a:bodyPr/>
            <a:lstStyle/>
            <a:p>
              <a:endParaRPr lang="en-GB"/>
            </a:p>
          </p:txBody>
        </p:sp>
        <p:sp>
          <p:nvSpPr>
            <p:cNvPr id="11289" name="Freeform 114"/>
            <p:cNvSpPr>
              <a:spLocks/>
            </p:cNvSpPr>
            <p:nvPr/>
          </p:nvSpPr>
          <p:spPr bwMode="auto">
            <a:xfrm>
              <a:off x="2530" y="3650"/>
              <a:ext cx="155" cy="160"/>
            </a:xfrm>
            <a:custGeom>
              <a:avLst/>
              <a:gdLst>
                <a:gd name="T0" fmla="*/ 155 w 564"/>
                <a:gd name="T1" fmla="*/ 0 h 704"/>
                <a:gd name="T2" fmla="*/ 155 w 564"/>
                <a:gd name="T3" fmla="*/ 75 h 704"/>
                <a:gd name="T4" fmla="*/ 47 w 564"/>
                <a:gd name="T5" fmla="*/ 160 h 704"/>
                <a:gd name="T6" fmla="*/ 0 w 564"/>
                <a:gd name="T7" fmla="*/ 123 h 704"/>
                <a:gd name="T8" fmla="*/ 155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564" y="0"/>
                  </a:moveTo>
                  <a:lnTo>
                    <a:pt x="564" y="328"/>
                  </a:lnTo>
                  <a:lnTo>
                    <a:pt x="172" y="704"/>
                  </a:lnTo>
                  <a:lnTo>
                    <a:pt x="0" y="542"/>
                  </a:lnTo>
                  <a:lnTo>
                    <a:pt x="564" y="0"/>
                  </a:lnTo>
                  <a:close/>
                </a:path>
              </a:pathLst>
            </a:custGeom>
            <a:solidFill>
              <a:srgbClr val="FFFF00"/>
            </a:solidFill>
            <a:ln w="12700">
              <a:solidFill>
                <a:srgbClr val="000000"/>
              </a:solidFill>
              <a:prstDash val="solid"/>
              <a:round/>
              <a:headEnd/>
              <a:tailEnd/>
            </a:ln>
          </p:spPr>
          <p:txBody>
            <a:bodyPr/>
            <a:lstStyle/>
            <a:p>
              <a:endParaRPr lang="en-GB"/>
            </a:p>
          </p:txBody>
        </p:sp>
        <p:sp>
          <p:nvSpPr>
            <p:cNvPr id="11290" name="Text Box 121"/>
            <p:cNvSpPr txBox="1">
              <a:spLocks noChangeArrowheads="1"/>
            </p:cNvSpPr>
            <p:nvPr/>
          </p:nvSpPr>
          <p:spPr bwMode="auto">
            <a:xfrm>
              <a:off x="2732" y="3640"/>
              <a:ext cx="27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3600" b="1" baseline="0"/>
                <a:t>1</a:t>
              </a:r>
            </a:p>
          </p:txBody>
        </p:sp>
        <p:sp>
          <p:nvSpPr>
            <p:cNvPr id="11291" name="Text Box 122"/>
            <p:cNvSpPr txBox="1">
              <a:spLocks noChangeArrowheads="1"/>
            </p:cNvSpPr>
            <p:nvPr/>
          </p:nvSpPr>
          <p:spPr bwMode="auto">
            <a:xfrm>
              <a:off x="2637" y="3546"/>
              <a:ext cx="48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r>
                <a:rPr lang="en-GB" altLang="en-US" sz="1600" b="1" baseline="0"/>
                <a:t>Jones</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p:txBody>
          <a:bodyPr/>
          <a:lstStyle/>
          <a:p>
            <a:pPr eaLnBrk="1" hangingPunct="1"/>
            <a:r>
              <a:rPr lang="en-GB" altLang="en-US" smtClean="0"/>
              <a:t>Vertical Stripes</a:t>
            </a:r>
          </a:p>
        </p:txBody>
      </p:sp>
      <p:grpSp>
        <p:nvGrpSpPr>
          <p:cNvPr id="13315" name="Group 22"/>
          <p:cNvGrpSpPr>
            <a:grpSpLocks/>
          </p:cNvGrpSpPr>
          <p:nvPr/>
        </p:nvGrpSpPr>
        <p:grpSpPr bwMode="auto">
          <a:xfrm>
            <a:off x="2320925" y="1460500"/>
            <a:ext cx="4502150" cy="5168900"/>
            <a:chOff x="1462" y="920"/>
            <a:chExt cx="2836" cy="3256"/>
          </a:xfrm>
        </p:grpSpPr>
        <p:sp>
          <p:nvSpPr>
            <p:cNvPr id="13316" name="Freeform 10"/>
            <p:cNvSpPr>
              <a:spLocks/>
            </p:cNvSpPr>
            <p:nvPr/>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3317" name="Freeform 11"/>
            <p:cNvSpPr>
              <a:spLocks/>
            </p:cNvSpPr>
            <p:nvPr/>
          </p:nvSpPr>
          <p:spPr bwMode="auto">
            <a:xfrm>
              <a:off x="3590" y="1734"/>
              <a:ext cx="392" cy="508"/>
            </a:xfrm>
            <a:custGeom>
              <a:avLst/>
              <a:gdLst>
                <a:gd name="T0" fmla="*/ 0 w 392"/>
                <a:gd name="T1" fmla="*/ 246 h 508"/>
                <a:gd name="T2" fmla="*/ 0 w 392"/>
                <a:gd name="T3" fmla="*/ 246 h 508"/>
                <a:gd name="T4" fmla="*/ 2 w 392"/>
                <a:gd name="T5" fmla="*/ 264 h 508"/>
                <a:gd name="T6" fmla="*/ 8 w 392"/>
                <a:gd name="T7" fmla="*/ 282 h 508"/>
                <a:gd name="T8" fmla="*/ 18 w 392"/>
                <a:gd name="T9" fmla="*/ 300 h 508"/>
                <a:gd name="T10" fmla="*/ 28 w 392"/>
                <a:gd name="T11" fmla="*/ 314 h 508"/>
                <a:gd name="T12" fmla="*/ 206 w 392"/>
                <a:gd name="T13" fmla="*/ 496 h 508"/>
                <a:gd name="T14" fmla="*/ 206 w 392"/>
                <a:gd name="T15" fmla="*/ 496 h 508"/>
                <a:gd name="T16" fmla="*/ 212 w 392"/>
                <a:gd name="T17" fmla="*/ 502 h 508"/>
                <a:gd name="T18" fmla="*/ 220 w 392"/>
                <a:gd name="T19" fmla="*/ 506 h 508"/>
                <a:gd name="T20" fmla="*/ 226 w 392"/>
                <a:gd name="T21" fmla="*/ 508 h 508"/>
                <a:gd name="T22" fmla="*/ 234 w 392"/>
                <a:gd name="T23" fmla="*/ 508 h 508"/>
                <a:gd name="T24" fmla="*/ 242 w 392"/>
                <a:gd name="T25" fmla="*/ 508 h 508"/>
                <a:gd name="T26" fmla="*/ 250 w 392"/>
                <a:gd name="T27" fmla="*/ 506 h 508"/>
                <a:gd name="T28" fmla="*/ 256 w 392"/>
                <a:gd name="T29" fmla="*/ 502 h 508"/>
                <a:gd name="T30" fmla="*/ 264 w 392"/>
                <a:gd name="T31" fmla="*/ 498 h 508"/>
                <a:gd name="T32" fmla="*/ 392 w 392"/>
                <a:gd name="T33" fmla="*/ 376 h 508"/>
                <a:gd name="T34" fmla="*/ 0 w 392"/>
                <a:gd name="T35" fmla="*/ 0 h 508"/>
                <a:gd name="T36" fmla="*/ 0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0" y="246"/>
                  </a:moveTo>
                  <a:lnTo>
                    <a:pt x="0" y="246"/>
                  </a:lnTo>
                  <a:lnTo>
                    <a:pt x="2" y="264"/>
                  </a:lnTo>
                  <a:lnTo>
                    <a:pt x="8" y="282"/>
                  </a:lnTo>
                  <a:lnTo>
                    <a:pt x="18" y="300"/>
                  </a:lnTo>
                  <a:lnTo>
                    <a:pt x="28" y="314"/>
                  </a:lnTo>
                  <a:lnTo>
                    <a:pt x="206" y="496"/>
                  </a:lnTo>
                  <a:lnTo>
                    <a:pt x="212" y="502"/>
                  </a:lnTo>
                  <a:lnTo>
                    <a:pt x="220" y="506"/>
                  </a:lnTo>
                  <a:lnTo>
                    <a:pt x="226" y="508"/>
                  </a:lnTo>
                  <a:lnTo>
                    <a:pt x="234" y="508"/>
                  </a:lnTo>
                  <a:lnTo>
                    <a:pt x="242" y="508"/>
                  </a:lnTo>
                  <a:lnTo>
                    <a:pt x="250" y="506"/>
                  </a:lnTo>
                  <a:lnTo>
                    <a:pt x="256" y="502"/>
                  </a:lnTo>
                  <a:lnTo>
                    <a:pt x="264" y="498"/>
                  </a:lnTo>
                  <a:lnTo>
                    <a:pt x="392" y="376"/>
                  </a:lnTo>
                  <a:lnTo>
                    <a:pt x="0" y="0"/>
                  </a:lnTo>
                  <a:lnTo>
                    <a:pt x="0" y="246"/>
                  </a:lnTo>
                  <a:close/>
                </a:path>
              </a:pathLst>
            </a:custGeom>
            <a:solidFill>
              <a:srgbClr val="FF0000"/>
            </a:solidFill>
            <a:ln w="12700">
              <a:solidFill>
                <a:srgbClr val="000000"/>
              </a:solidFill>
              <a:prstDash val="solid"/>
              <a:round/>
              <a:headEnd/>
              <a:tailEnd/>
            </a:ln>
          </p:spPr>
          <p:txBody>
            <a:bodyPr/>
            <a:lstStyle/>
            <a:p>
              <a:endParaRPr lang="en-GB"/>
            </a:p>
          </p:txBody>
        </p:sp>
        <p:sp>
          <p:nvSpPr>
            <p:cNvPr id="13318" name="Freeform 12"/>
            <p:cNvSpPr>
              <a:spLocks/>
            </p:cNvSpPr>
            <p:nvPr/>
          </p:nvSpPr>
          <p:spPr bwMode="auto">
            <a:xfrm>
              <a:off x="3590" y="1106"/>
              <a:ext cx="708" cy="842"/>
            </a:xfrm>
            <a:custGeom>
              <a:avLst/>
              <a:gdLst>
                <a:gd name="T0" fmla="*/ 694 w 708"/>
                <a:gd name="T1" fmla="*/ 720 h 842"/>
                <a:gd name="T2" fmla="*/ 694 w 708"/>
                <a:gd name="T3" fmla="*/ 720 h 842"/>
                <a:gd name="T4" fmla="*/ 700 w 708"/>
                <a:gd name="T5" fmla="*/ 714 h 842"/>
                <a:gd name="T6" fmla="*/ 704 w 708"/>
                <a:gd name="T7" fmla="*/ 708 h 842"/>
                <a:gd name="T8" fmla="*/ 706 w 708"/>
                <a:gd name="T9" fmla="*/ 700 h 842"/>
                <a:gd name="T10" fmla="*/ 708 w 708"/>
                <a:gd name="T11" fmla="*/ 692 h 842"/>
                <a:gd name="T12" fmla="*/ 706 w 708"/>
                <a:gd name="T13" fmla="*/ 684 h 842"/>
                <a:gd name="T14" fmla="*/ 704 w 708"/>
                <a:gd name="T15" fmla="*/ 678 h 842"/>
                <a:gd name="T16" fmla="*/ 700 w 708"/>
                <a:gd name="T17" fmla="*/ 670 h 842"/>
                <a:gd name="T18" fmla="*/ 696 w 708"/>
                <a:gd name="T19" fmla="*/ 664 h 842"/>
                <a:gd name="T20" fmla="*/ 696 w 708"/>
                <a:gd name="T21" fmla="*/ 664 h 842"/>
                <a:gd name="T22" fmla="*/ 588 w 708"/>
                <a:gd name="T23" fmla="*/ 558 h 842"/>
                <a:gd name="T24" fmla="*/ 348 w 708"/>
                <a:gd name="T25" fmla="*/ 324 h 842"/>
                <a:gd name="T26" fmla="*/ 220 w 708"/>
                <a:gd name="T27" fmla="*/ 200 h 842"/>
                <a:gd name="T28" fmla="*/ 110 w 708"/>
                <a:gd name="T29" fmla="*/ 94 h 842"/>
                <a:gd name="T30" fmla="*/ 30 w 708"/>
                <a:gd name="T31" fmla="*/ 22 h 842"/>
                <a:gd name="T32" fmla="*/ 8 w 708"/>
                <a:gd name="T33" fmla="*/ 4 h 842"/>
                <a:gd name="T34" fmla="*/ 2 w 708"/>
                <a:gd name="T35" fmla="*/ 0 h 842"/>
                <a:gd name="T36" fmla="*/ 0 w 708"/>
                <a:gd name="T37" fmla="*/ 0 h 842"/>
                <a:gd name="T38" fmla="*/ 0 w 708"/>
                <a:gd name="T39" fmla="*/ 300 h 842"/>
                <a:gd name="T40" fmla="*/ 564 w 708"/>
                <a:gd name="T41" fmla="*/ 842 h 842"/>
                <a:gd name="T42" fmla="*/ 694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694" y="720"/>
                  </a:moveTo>
                  <a:lnTo>
                    <a:pt x="694" y="720"/>
                  </a:lnTo>
                  <a:lnTo>
                    <a:pt x="700" y="714"/>
                  </a:lnTo>
                  <a:lnTo>
                    <a:pt x="704" y="708"/>
                  </a:lnTo>
                  <a:lnTo>
                    <a:pt x="706" y="700"/>
                  </a:lnTo>
                  <a:lnTo>
                    <a:pt x="708" y="692"/>
                  </a:lnTo>
                  <a:lnTo>
                    <a:pt x="706" y="684"/>
                  </a:lnTo>
                  <a:lnTo>
                    <a:pt x="704" y="678"/>
                  </a:lnTo>
                  <a:lnTo>
                    <a:pt x="700" y="670"/>
                  </a:lnTo>
                  <a:lnTo>
                    <a:pt x="696" y="664"/>
                  </a:lnTo>
                  <a:lnTo>
                    <a:pt x="588" y="558"/>
                  </a:lnTo>
                  <a:lnTo>
                    <a:pt x="348" y="324"/>
                  </a:lnTo>
                  <a:lnTo>
                    <a:pt x="220" y="200"/>
                  </a:lnTo>
                  <a:lnTo>
                    <a:pt x="110" y="94"/>
                  </a:lnTo>
                  <a:lnTo>
                    <a:pt x="30" y="22"/>
                  </a:lnTo>
                  <a:lnTo>
                    <a:pt x="8" y="4"/>
                  </a:lnTo>
                  <a:lnTo>
                    <a:pt x="2" y="0"/>
                  </a:lnTo>
                  <a:lnTo>
                    <a:pt x="0" y="0"/>
                  </a:lnTo>
                  <a:lnTo>
                    <a:pt x="0" y="300"/>
                  </a:lnTo>
                  <a:lnTo>
                    <a:pt x="564" y="842"/>
                  </a:lnTo>
                  <a:lnTo>
                    <a:pt x="694" y="720"/>
                  </a:lnTo>
                  <a:close/>
                </a:path>
              </a:pathLst>
            </a:custGeom>
            <a:solidFill>
              <a:srgbClr val="FF0000"/>
            </a:solidFill>
            <a:ln w="12700">
              <a:solidFill>
                <a:srgbClr val="000000"/>
              </a:solidFill>
              <a:prstDash val="solid"/>
              <a:round/>
              <a:headEnd/>
              <a:tailEnd/>
            </a:ln>
          </p:spPr>
          <p:txBody>
            <a:bodyPr/>
            <a:lstStyle/>
            <a:p>
              <a:endParaRPr lang="en-GB"/>
            </a:p>
          </p:txBody>
        </p:sp>
        <p:sp>
          <p:nvSpPr>
            <p:cNvPr id="13319" name="Freeform 13"/>
            <p:cNvSpPr>
              <a:spLocks/>
            </p:cNvSpPr>
            <p:nvPr/>
          </p:nvSpPr>
          <p:spPr bwMode="auto">
            <a:xfrm>
              <a:off x="3590" y="1406"/>
              <a:ext cx="564" cy="704"/>
            </a:xfrm>
            <a:custGeom>
              <a:avLst/>
              <a:gdLst>
                <a:gd name="T0" fmla="*/ 0 w 564"/>
                <a:gd name="T1" fmla="*/ 0 h 704"/>
                <a:gd name="T2" fmla="*/ 0 w 564"/>
                <a:gd name="T3" fmla="*/ 328 h 704"/>
                <a:gd name="T4" fmla="*/ 392 w 564"/>
                <a:gd name="T5" fmla="*/ 704 h 704"/>
                <a:gd name="T6" fmla="*/ 564 w 564"/>
                <a:gd name="T7" fmla="*/ 542 h 704"/>
                <a:gd name="T8" fmla="*/ 0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0" y="0"/>
                  </a:moveTo>
                  <a:lnTo>
                    <a:pt x="0" y="328"/>
                  </a:lnTo>
                  <a:lnTo>
                    <a:pt x="392" y="704"/>
                  </a:lnTo>
                  <a:lnTo>
                    <a:pt x="564" y="542"/>
                  </a:lnTo>
                  <a:lnTo>
                    <a:pt x="0" y="0"/>
                  </a:lnTo>
                  <a:close/>
                </a:path>
              </a:pathLst>
            </a:custGeom>
            <a:solidFill>
              <a:srgbClr val="FFFFFF"/>
            </a:solidFill>
            <a:ln w="12700">
              <a:solidFill>
                <a:srgbClr val="000000"/>
              </a:solidFill>
              <a:prstDash val="solid"/>
              <a:round/>
              <a:headEnd/>
              <a:tailEnd/>
            </a:ln>
          </p:spPr>
          <p:txBody>
            <a:bodyPr/>
            <a:lstStyle/>
            <a:p>
              <a:endParaRPr lang="en-GB"/>
            </a:p>
          </p:txBody>
        </p:sp>
        <p:sp>
          <p:nvSpPr>
            <p:cNvPr id="13320" name="Freeform 14"/>
            <p:cNvSpPr>
              <a:spLocks/>
            </p:cNvSpPr>
            <p:nvPr/>
          </p:nvSpPr>
          <p:spPr bwMode="auto">
            <a:xfrm>
              <a:off x="3322" y="962"/>
              <a:ext cx="282" cy="2080"/>
            </a:xfrm>
            <a:custGeom>
              <a:avLst/>
              <a:gdLst>
                <a:gd name="T0" fmla="*/ 282 w 282"/>
                <a:gd name="T1" fmla="*/ 138 h 2080"/>
                <a:gd name="T2" fmla="*/ 282 w 282"/>
                <a:gd name="T3" fmla="*/ 138 h 2080"/>
                <a:gd name="T4" fmla="*/ 282 w 282"/>
                <a:gd name="T5" fmla="*/ 132 h 2080"/>
                <a:gd name="T6" fmla="*/ 282 w 282"/>
                <a:gd name="T7" fmla="*/ 132 h 2080"/>
                <a:gd name="T8" fmla="*/ 280 w 282"/>
                <a:gd name="T9" fmla="*/ 130 h 2080"/>
                <a:gd name="T10" fmla="*/ 276 w 282"/>
                <a:gd name="T11" fmla="*/ 128 h 2080"/>
                <a:gd name="T12" fmla="*/ 260 w 282"/>
                <a:gd name="T13" fmla="*/ 122 h 2080"/>
                <a:gd name="T14" fmla="*/ 240 w 282"/>
                <a:gd name="T15" fmla="*/ 114 h 2080"/>
                <a:gd name="T16" fmla="*/ 222 w 282"/>
                <a:gd name="T17" fmla="*/ 106 h 2080"/>
                <a:gd name="T18" fmla="*/ 0 w 282"/>
                <a:gd name="T19" fmla="*/ 0 h 2080"/>
                <a:gd name="T20" fmla="*/ 0 w 282"/>
                <a:gd name="T21" fmla="*/ 2080 h 2080"/>
                <a:gd name="T22" fmla="*/ 242 w 282"/>
                <a:gd name="T23" fmla="*/ 2080 h 2080"/>
                <a:gd name="T24" fmla="*/ 242 w 282"/>
                <a:gd name="T25" fmla="*/ 2080 h 2080"/>
                <a:gd name="T26" fmla="*/ 250 w 282"/>
                <a:gd name="T27" fmla="*/ 2080 h 2080"/>
                <a:gd name="T28" fmla="*/ 256 w 282"/>
                <a:gd name="T29" fmla="*/ 2076 h 2080"/>
                <a:gd name="T30" fmla="*/ 264 w 282"/>
                <a:gd name="T31" fmla="*/ 2074 h 2080"/>
                <a:gd name="T32" fmla="*/ 270 w 282"/>
                <a:gd name="T33" fmla="*/ 2068 h 2080"/>
                <a:gd name="T34" fmla="*/ 274 w 282"/>
                <a:gd name="T35" fmla="*/ 2062 h 2080"/>
                <a:gd name="T36" fmla="*/ 278 w 282"/>
                <a:gd name="T37" fmla="*/ 2056 h 2080"/>
                <a:gd name="T38" fmla="*/ 280 w 282"/>
                <a:gd name="T39" fmla="*/ 2048 h 2080"/>
                <a:gd name="T40" fmla="*/ 282 w 282"/>
                <a:gd name="T41" fmla="*/ 2040 h 2080"/>
                <a:gd name="T42" fmla="*/ 282 w 282"/>
                <a:gd name="T43" fmla="*/ 1132 h 2080"/>
                <a:gd name="T44" fmla="*/ 282 w 282"/>
                <a:gd name="T45" fmla="*/ 1132 h 2080"/>
                <a:gd name="T46" fmla="*/ 282 w 282"/>
                <a:gd name="T47" fmla="*/ 1092 h 2080"/>
                <a:gd name="T48" fmla="*/ 282 w 282"/>
                <a:gd name="T49" fmla="*/ 1092 h 2080"/>
                <a:gd name="T50" fmla="*/ 280 w 282"/>
                <a:gd name="T51" fmla="*/ 1052 h 2080"/>
                <a:gd name="T52" fmla="*/ 280 w 282"/>
                <a:gd name="T53" fmla="*/ 178 h 2080"/>
                <a:gd name="T54" fmla="*/ 280 w 282"/>
                <a:gd name="T55" fmla="*/ 178 h 2080"/>
                <a:gd name="T56" fmla="*/ 282 w 282"/>
                <a:gd name="T57" fmla="*/ 138 h 2080"/>
                <a:gd name="T58" fmla="*/ 282 w 282"/>
                <a:gd name="T59" fmla="*/ 138 h 208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82" h="2080">
                  <a:moveTo>
                    <a:pt x="282" y="138"/>
                  </a:moveTo>
                  <a:lnTo>
                    <a:pt x="282" y="138"/>
                  </a:lnTo>
                  <a:lnTo>
                    <a:pt x="282" y="132"/>
                  </a:lnTo>
                  <a:lnTo>
                    <a:pt x="280" y="130"/>
                  </a:lnTo>
                  <a:lnTo>
                    <a:pt x="276" y="128"/>
                  </a:lnTo>
                  <a:lnTo>
                    <a:pt x="260" y="122"/>
                  </a:lnTo>
                  <a:lnTo>
                    <a:pt x="240" y="114"/>
                  </a:lnTo>
                  <a:lnTo>
                    <a:pt x="222" y="106"/>
                  </a:lnTo>
                  <a:lnTo>
                    <a:pt x="0" y="0"/>
                  </a:lnTo>
                  <a:lnTo>
                    <a:pt x="0" y="2080"/>
                  </a:lnTo>
                  <a:lnTo>
                    <a:pt x="242" y="2080"/>
                  </a:lnTo>
                  <a:lnTo>
                    <a:pt x="250" y="2080"/>
                  </a:lnTo>
                  <a:lnTo>
                    <a:pt x="256" y="2076"/>
                  </a:lnTo>
                  <a:lnTo>
                    <a:pt x="264" y="2074"/>
                  </a:lnTo>
                  <a:lnTo>
                    <a:pt x="270" y="2068"/>
                  </a:lnTo>
                  <a:lnTo>
                    <a:pt x="274" y="2062"/>
                  </a:lnTo>
                  <a:lnTo>
                    <a:pt x="278" y="2056"/>
                  </a:lnTo>
                  <a:lnTo>
                    <a:pt x="280" y="2048"/>
                  </a:lnTo>
                  <a:lnTo>
                    <a:pt x="282" y="2040"/>
                  </a:lnTo>
                  <a:lnTo>
                    <a:pt x="282" y="1132"/>
                  </a:lnTo>
                  <a:lnTo>
                    <a:pt x="282" y="1092"/>
                  </a:lnTo>
                  <a:lnTo>
                    <a:pt x="280" y="1052"/>
                  </a:lnTo>
                  <a:lnTo>
                    <a:pt x="280" y="178"/>
                  </a:lnTo>
                  <a:lnTo>
                    <a:pt x="282" y="138"/>
                  </a:lnTo>
                  <a:close/>
                </a:path>
              </a:pathLst>
            </a:custGeom>
            <a:solidFill>
              <a:srgbClr val="FF0000"/>
            </a:solidFill>
            <a:ln w="12700">
              <a:solidFill>
                <a:srgbClr val="000000"/>
              </a:solidFill>
              <a:prstDash val="solid"/>
              <a:round/>
              <a:headEnd/>
              <a:tailEnd/>
            </a:ln>
          </p:spPr>
          <p:txBody>
            <a:bodyPr/>
            <a:lstStyle/>
            <a:p>
              <a:endParaRPr lang="en-GB"/>
            </a:p>
          </p:txBody>
        </p:sp>
        <p:sp>
          <p:nvSpPr>
            <p:cNvPr id="13321" name="Freeform 15"/>
            <p:cNvSpPr>
              <a:spLocks/>
            </p:cNvSpPr>
            <p:nvPr/>
          </p:nvSpPr>
          <p:spPr bwMode="auto">
            <a:xfrm>
              <a:off x="2164" y="962"/>
              <a:ext cx="280" cy="2080"/>
            </a:xfrm>
            <a:custGeom>
              <a:avLst/>
              <a:gdLst>
                <a:gd name="T0" fmla="*/ 58 w 280"/>
                <a:gd name="T1" fmla="*/ 106 h 2080"/>
                <a:gd name="T2" fmla="*/ 58 w 280"/>
                <a:gd name="T3" fmla="*/ 106 h 2080"/>
                <a:gd name="T4" fmla="*/ 22 w 280"/>
                <a:gd name="T5" fmla="*/ 122 h 2080"/>
                <a:gd name="T6" fmla="*/ 6 w 280"/>
                <a:gd name="T7" fmla="*/ 128 h 2080"/>
                <a:gd name="T8" fmla="*/ 2 w 280"/>
                <a:gd name="T9" fmla="*/ 130 h 2080"/>
                <a:gd name="T10" fmla="*/ 0 w 280"/>
                <a:gd name="T11" fmla="*/ 134 h 2080"/>
                <a:gd name="T12" fmla="*/ 0 w 280"/>
                <a:gd name="T13" fmla="*/ 134 h 2080"/>
                <a:gd name="T14" fmla="*/ 0 w 280"/>
                <a:gd name="T15" fmla="*/ 182 h 2080"/>
                <a:gd name="T16" fmla="*/ 0 w 280"/>
                <a:gd name="T17" fmla="*/ 1056 h 2080"/>
                <a:gd name="T18" fmla="*/ 0 w 280"/>
                <a:gd name="T19" fmla="*/ 1056 h 2080"/>
                <a:gd name="T20" fmla="*/ 0 w 280"/>
                <a:gd name="T21" fmla="*/ 1136 h 2080"/>
                <a:gd name="T22" fmla="*/ 0 w 280"/>
                <a:gd name="T23" fmla="*/ 1404 h 2080"/>
                <a:gd name="T24" fmla="*/ 0 w 280"/>
                <a:gd name="T25" fmla="*/ 1404 h 2080"/>
                <a:gd name="T26" fmla="*/ 0 w 280"/>
                <a:gd name="T27" fmla="*/ 1484 h 2080"/>
                <a:gd name="T28" fmla="*/ 0 w 280"/>
                <a:gd name="T29" fmla="*/ 2040 h 2080"/>
                <a:gd name="T30" fmla="*/ 0 w 280"/>
                <a:gd name="T31" fmla="*/ 2040 h 2080"/>
                <a:gd name="T32" fmla="*/ 0 w 280"/>
                <a:gd name="T33" fmla="*/ 2048 h 2080"/>
                <a:gd name="T34" fmla="*/ 2 w 280"/>
                <a:gd name="T35" fmla="*/ 2056 h 2080"/>
                <a:gd name="T36" fmla="*/ 6 w 280"/>
                <a:gd name="T37" fmla="*/ 2062 h 2080"/>
                <a:gd name="T38" fmla="*/ 12 w 280"/>
                <a:gd name="T39" fmla="*/ 2068 h 2080"/>
                <a:gd name="T40" fmla="*/ 18 w 280"/>
                <a:gd name="T41" fmla="*/ 2074 h 2080"/>
                <a:gd name="T42" fmla="*/ 24 w 280"/>
                <a:gd name="T43" fmla="*/ 2076 h 2080"/>
                <a:gd name="T44" fmla="*/ 32 w 280"/>
                <a:gd name="T45" fmla="*/ 2080 h 2080"/>
                <a:gd name="T46" fmla="*/ 40 w 280"/>
                <a:gd name="T47" fmla="*/ 2080 h 2080"/>
                <a:gd name="T48" fmla="*/ 280 w 280"/>
                <a:gd name="T49" fmla="*/ 2080 h 2080"/>
                <a:gd name="T50" fmla="*/ 280 w 280"/>
                <a:gd name="T51" fmla="*/ 0 h 2080"/>
                <a:gd name="T52" fmla="*/ 58 w 280"/>
                <a:gd name="T53" fmla="*/ 106 h 20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80" h="2080">
                  <a:moveTo>
                    <a:pt x="58" y="106"/>
                  </a:moveTo>
                  <a:lnTo>
                    <a:pt x="58" y="106"/>
                  </a:lnTo>
                  <a:lnTo>
                    <a:pt x="22" y="122"/>
                  </a:lnTo>
                  <a:lnTo>
                    <a:pt x="6" y="128"/>
                  </a:lnTo>
                  <a:lnTo>
                    <a:pt x="2" y="130"/>
                  </a:lnTo>
                  <a:lnTo>
                    <a:pt x="0" y="134"/>
                  </a:lnTo>
                  <a:lnTo>
                    <a:pt x="0" y="182"/>
                  </a:lnTo>
                  <a:lnTo>
                    <a:pt x="0" y="1056"/>
                  </a:lnTo>
                  <a:lnTo>
                    <a:pt x="0" y="1136"/>
                  </a:lnTo>
                  <a:lnTo>
                    <a:pt x="0" y="1404"/>
                  </a:lnTo>
                  <a:lnTo>
                    <a:pt x="0" y="1484"/>
                  </a:lnTo>
                  <a:lnTo>
                    <a:pt x="0" y="2040"/>
                  </a:lnTo>
                  <a:lnTo>
                    <a:pt x="0" y="2048"/>
                  </a:lnTo>
                  <a:lnTo>
                    <a:pt x="2" y="2056"/>
                  </a:lnTo>
                  <a:lnTo>
                    <a:pt x="6" y="2062"/>
                  </a:lnTo>
                  <a:lnTo>
                    <a:pt x="12" y="2068"/>
                  </a:lnTo>
                  <a:lnTo>
                    <a:pt x="18" y="2074"/>
                  </a:lnTo>
                  <a:lnTo>
                    <a:pt x="24" y="2076"/>
                  </a:lnTo>
                  <a:lnTo>
                    <a:pt x="32" y="2080"/>
                  </a:lnTo>
                  <a:lnTo>
                    <a:pt x="40" y="2080"/>
                  </a:lnTo>
                  <a:lnTo>
                    <a:pt x="280" y="2080"/>
                  </a:lnTo>
                  <a:lnTo>
                    <a:pt x="280" y="0"/>
                  </a:lnTo>
                  <a:lnTo>
                    <a:pt x="58" y="106"/>
                  </a:lnTo>
                  <a:close/>
                </a:path>
              </a:pathLst>
            </a:custGeom>
            <a:solidFill>
              <a:srgbClr val="FF0000"/>
            </a:solidFill>
            <a:ln w="12700">
              <a:solidFill>
                <a:srgbClr val="000000"/>
              </a:solidFill>
              <a:prstDash val="solid"/>
              <a:round/>
              <a:headEnd/>
              <a:tailEnd/>
            </a:ln>
          </p:spPr>
          <p:txBody>
            <a:bodyPr/>
            <a:lstStyle/>
            <a:p>
              <a:endParaRPr lang="en-GB"/>
            </a:p>
          </p:txBody>
        </p:sp>
        <p:sp>
          <p:nvSpPr>
            <p:cNvPr id="13322" name="Freeform 16"/>
            <p:cNvSpPr>
              <a:spLocks/>
            </p:cNvSpPr>
            <p:nvPr/>
          </p:nvSpPr>
          <p:spPr bwMode="auto">
            <a:xfrm>
              <a:off x="2444" y="920"/>
              <a:ext cx="292" cy="2122"/>
            </a:xfrm>
            <a:custGeom>
              <a:avLst/>
              <a:gdLst>
                <a:gd name="T0" fmla="*/ 130 w 292"/>
                <a:gd name="T1" fmla="*/ 18 h 2122"/>
                <a:gd name="T2" fmla="*/ 130 w 292"/>
                <a:gd name="T3" fmla="*/ 18 h 2122"/>
                <a:gd name="T4" fmla="*/ 116 w 292"/>
                <a:gd name="T5" fmla="*/ 10 h 2122"/>
                <a:gd name="T6" fmla="*/ 104 w 292"/>
                <a:gd name="T7" fmla="*/ 4 h 2122"/>
                <a:gd name="T8" fmla="*/ 94 w 292"/>
                <a:gd name="T9" fmla="*/ 0 h 2122"/>
                <a:gd name="T10" fmla="*/ 88 w 292"/>
                <a:gd name="T11" fmla="*/ 0 h 2122"/>
                <a:gd name="T12" fmla="*/ 88 w 292"/>
                <a:gd name="T13" fmla="*/ 0 h 2122"/>
                <a:gd name="T14" fmla="*/ 44 w 292"/>
                <a:gd name="T15" fmla="*/ 22 h 2122"/>
                <a:gd name="T16" fmla="*/ 0 w 292"/>
                <a:gd name="T17" fmla="*/ 42 h 2122"/>
                <a:gd name="T18" fmla="*/ 0 w 292"/>
                <a:gd name="T19" fmla="*/ 2122 h 2122"/>
                <a:gd name="T20" fmla="*/ 292 w 292"/>
                <a:gd name="T21" fmla="*/ 2122 h 2122"/>
                <a:gd name="T22" fmla="*/ 292 w 292"/>
                <a:gd name="T23" fmla="*/ 104 h 2122"/>
                <a:gd name="T24" fmla="*/ 292 w 292"/>
                <a:gd name="T25" fmla="*/ 104 h 2122"/>
                <a:gd name="T26" fmla="*/ 260 w 292"/>
                <a:gd name="T27" fmla="*/ 90 h 2122"/>
                <a:gd name="T28" fmla="*/ 230 w 292"/>
                <a:gd name="T29" fmla="*/ 76 h 2122"/>
                <a:gd name="T30" fmla="*/ 178 w 292"/>
                <a:gd name="T31" fmla="*/ 48 h 2122"/>
                <a:gd name="T32" fmla="*/ 142 w 292"/>
                <a:gd name="T33" fmla="*/ 28 h 2122"/>
                <a:gd name="T34" fmla="*/ 130 w 292"/>
                <a:gd name="T35" fmla="*/ 18 h 2122"/>
                <a:gd name="T36" fmla="*/ 130 w 292"/>
                <a:gd name="T37" fmla="*/ 18 h 21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92" h="2122">
                  <a:moveTo>
                    <a:pt x="130" y="18"/>
                  </a:moveTo>
                  <a:lnTo>
                    <a:pt x="130" y="18"/>
                  </a:lnTo>
                  <a:lnTo>
                    <a:pt x="116" y="10"/>
                  </a:lnTo>
                  <a:lnTo>
                    <a:pt x="104" y="4"/>
                  </a:lnTo>
                  <a:lnTo>
                    <a:pt x="94" y="0"/>
                  </a:lnTo>
                  <a:lnTo>
                    <a:pt x="88" y="0"/>
                  </a:lnTo>
                  <a:lnTo>
                    <a:pt x="44" y="22"/>
                  </a:lnTo>
                  <a:lnTo>
                    <a:pt x="0" y="42"/>
                  </a:lnTo>
                  <a:lnTo>
                    <a:pt x="0" y="2122"/>
                  </a:lnTo>
                  <a:lnTo>
                    <a:pt x="292" y="2122"/>
                  </a:lnTo>
                  <a:lnTo>
                    <a:pt x="292" y="104"/>
                  </a:lnTo>
                  <a:lnTo>
                    <a:pt x="260" y="90"/>
                  </a:lnTo>
                  <a:lnTo>
                    <a:pt x="230" y="76"/>
                  </a:lnTo>
                  <a:lnTo>
                    <a:pt x="178" y="48"/>
                  </a:lnTo>
                  <a:lnTo>
                    <a:pt x="142" y="28"/>
                  </a:lnTo>
                  <a:lnTo>
                    <a:pt x="130" y="18"/>
                  </a:lnTo>
                  <a:close/>
                </a:path>
              </a:pathLst>
            </a:custGeom>
            <a:solidFill>
              <a:srgbClr val="FFFFFF"/>
            </a:solidFill>
            <a:ln w="12700">
              <a:solidFill>
                <a:srgbClr val="000000"/>
              </a:solidFill>
              <a:prstDash val="solid"/>
              <a:round/>
              <a:headEnd/>
              <a:tailEnd/>
            </a:ln>
          </p:spPr>
          <p:txBody>
            <a:bodyPr/>
            <a:lstStyle/>
            <a:p>
              <a:endParaRPr lang="en-GB"/>
            </a:p>
          </p:txBody>
        </p:sp>
        <p:sp>
          <p:nvSpPr>
            <p:cNvPr id="13323" name="Freeform 17"/>
            <p:cNvSpPr>
              <a:spLocks/>
            </p:cNvSpPr>
            <p:nvPr/>
          </p:nvSpPr>
          <p:spPr bwMode="auto">
            <a:xfrm>
              <a:off x="3030" y="920"/>
              <a:ext cx="292" cy="2122"/>
            </a:xfrm>
            <a:custGeom>
              <a:avLst/>
              <a:gdLst>
                <a:gd name="T0" fmla="*/ 248 w 292"/>
                <a:gd name="T1" fmla="*/ 22 h 2122"/>
                <a:gd name="T2" fmla="*/ 248 w 292"/>
                <a:gd name="T3" fmla="*/ 22 h 2122"/>
                <a:gd name="T4" fmla="*/ 204 w 292"/>
                <a:gd name="T5" fmla="*/ 0 h 2122"/>
                <a:gd name="T6" fmla="*/ 204 w 292"/>
                <a:gd name="T7" fmla="*/ 0 h 2122"/>
                <a:gd name="T8" fmla="*/ 198 w 292"/>
                <a:gd name="T9" fmla="*/ 0 h 2122"/>
                <a:gd name="T10" fmla="*/ 188 w 292"/>
                <a:gd name="T11" fmla="*/ 4 h 2122"/>
                <a:gd name="T12" fmla="*/ 176 w 292"/>
                <a:gd name="T13" fmla="*/ 10 h 2122"/>
                <a:gd name="T14" fmla="*/ 162 w 292"/>
                <a:gd name="T15" fmla="*/ 18 h 2122"/>
                <a:gd name="T16" fmla="*/ 162 w 292"/>
                <a:gd name="T17" fmla="*/ 18 h 2122"/>
                <a:gd name="T18" fmla="*/ 150 w 292"/>
                <a:gd name="T19" fmla="*/ 28 h 2122"/>
                <a:gd name="T20" fmla="*/ 114 w 292"/>
                <a:gd name="T21" fmla="*/ 48 h 2122"/>
                <a:gd name="T22" fmla="*/ 62 w 292"/>
                <a:gd name="T23" fmla="*/ 76 h 2122"/>
                <a:gd name="T24" fmla="*/ 32 w 292"/>
                <a:gd name="T25" fmla="*/ 92 h 2122"/>
                <a:gd name="T26" fmla="*/ 0 w 292"/>
                <a:gd name="T27" fmla="*/ 106 h 2122"/>
                <a:gd name="T28" fmla="*/ 0 w 292"/>
                <a:gd name="T29" fmla="*/ 2122 h 2122"/>
                <a:gd name="T30" fmla="*/ 292 w 292"/>
                <a:gd name="T31" fmla="*/ 2122 h 2122"/>
                <a:gd name="T32" fmla="*/ 292 w 292"/>
                <a:gd name="T33" fmla="*/ 42 h 2122"/>
                <a:gd name="T34" fmla="*/ 248 w 292"/>
                <a:gd name="T35" fmla="*/ 22 h 21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92" h="2122">
                  <a:moveTo>
                    <a:pt x="248" y="22"/>
                  </a:moveTo>
                  <a:lnTo>
                    <a:pt x="248" y="22"/>
                  </a:lnTo>
                  <a:lnTo>
                    <a:pt x="204" y="0"/>
                  </a:lnTo>
                  <a:lnTo>
                    <a:pt x="198" y="0"/>
                  </a:lnTo>
                  <a:lnTo>
                    <a:pt x="188" y="4"/>
                  </a:lnTo>
                  <a:lnTo>
                    <a:pt x="176" y="10"/>
                  </a:lnTo>
                  <a:lnTo>
                    <a:pt x="162" y="18"/>
                  </a:lnTo>
                  <a:lnTo>
                    <a:pt x="150" y="28"/>
                  </a:lnTo>
                  <a:lnTo>
                    <a:pt x="114" y="48"/>
                  </a:lnTo>
                  <a:lnTo>
                    <a:pt x="62" y="76"/>
                  </a:lnTo>
                  <a:lnTo>
                    <a:pt x="32" y="92"/>
                  </a:lnTo>
                  <a:lnTo>
                    <a:pt x="0" y="106"/>
                  </a:lnTo>
                  <a:lnTo>
                    <a:pt x="0" y="2122"/>
                  </a:lnTo>
                  <a:lnTo>
                    <a:pt x="292" y="2122"/>
                  </a:lnTo>
                  <a:lnTo>
                    <a:pt x="292" y="42"/>
                  </a:lnTo>
                  <a:lnTo>
                    <a:pt x="248" y="22"/>
                  </a:lnTo>
                  <a:close/>
                </a:path>
              </a:pathLst>
            </a:custGeom>
            <a:solidFill>
              <a:srgbClr val="FFFFFF"/>
            </a:solidFill>
            <a:ln w="12700">
              <a:solidFill>
                <a:srgbClr val="000000"/>
              </a:solidFill>
              <a:prstDash val="solid"/>
              <a:round/>
              <a:headEnd/>
              <a:tailEnd/>
            </a:ln>
          </p:spPr>
          <p:txBody>
            <a:bodyPr/>
            <a:lstStyle/>
            <a:p>
              <a:endParaRPr lang="en-GB"/>
            </a:p>
          </p:txBody>
        </p:sp>
        <p:sp>
          <p:nvSpPr>
            <p:cNvPr id="13324" name="Freeform 18"/>
            <p:cNvSpPr>
              <a:spLocks/>
            </p:cNvSpPr>
            <p:nvPr/>
          </p:nvSpPr>
          <p:spPr bwMode="auto">
            <a:xfrm>
              <a:off x="2736" y="1024"/>
              <a:ext cx="294" cy="2018"/>
            </a:xfrm>
            <a:custGeom>
              <a:avLst/>
              <a:gdLst>
                <a:gd name="T0" fmla="*/ 148 w 294"/>
                <a:gd name="T1" fmla="*/ 34 h 2018"/>
                <a:gd name="T2" fmla="*/ 148 w 294"/>
                <a:gd name="T3" fmla="*/ 34 h 2018"/>
                <a:gd name="T4" fmla="*/ 130 w 294"/>
                <a:gd name="T5" fmla="*/ 34 h 2018"/>
                <a:gd name="T6" fmla="*/ 112 w 294"/>
                <a:gd name="T7" fmla="*/ 32 h 2018"/>
                <a:gd name="T8" fmla="*/ 74 w 294"/>
                <a:gd name="T9" fmla="*/ 24 h 2018"/>
                <a:gd name="T10" fmla="*/ 36 w 294"/>
                <a:gd name="T11" fmla="*/ 14 h 2018"/>
                <a:gd name="T12" fmla="*/ 0 w 294"/>
                <a:gd name="T13" fmla="*/ 0 h 2018"/>
                <a:gd name="T14" fmla="*/ 0 w 294"/>
                <a:gd name="T15" fmla="*/ 2018 h 2018"/>
                <a:gd name="T16" fmla="*/ 294 w 294"/>
                <a:gd name="T17" fmla="*/ 2018 h 2018"/>
                <a:gd name="T18" fmla="*/ 294 w 294"/>
                <a:gd name="T19" fmla="*/ 2 h 2018"/>
                <a:gd name="T20" fmla="*/ 294 w 294"/>
                <a:gd name="T21" fmla="*/ 2 h 2018"/>
                <a:gd name="T22" fmla="*/ 256 w 294"/>
                <a:gd name="T23" fmla="*/ 14 h 2018"/>
                <a:gd name="T24" fmla="*/ 220 w 294"/>
                <a:gd name="T25" fmla="*/ 24 h 2018"/>
                <a:gd name="T26" fmla="*/ 184 w 294"/>
                <a:gd name="T27" fmla="*/ 32 h 2018"/>
                <a:gd name="T28" fmla="*/ 166 w 294"/>
                <a:gd name="T29" fmla="*/ 34 h 2018"/>
                <a:gd name="T30" fmla="*/ 148 w 294"/>
                <a:gd name="T31" fmla="*/ 34 h 2018"/>
                <a:gd name="T32" fmla="*/ 148 w 294"/>
                <a:gd name="T33" fmla="*/ 34 h 20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4" h="2018">
                  <a:moveTo>
                    <a:pt x="148" y="34"/>
                  </a:moveTo>
                  <a:lnTo>
                    <a:pt x="148" y="34"/>
                  </a:lnTo>
                  <a:lnTo>
                    <a:pt x="130" y="34"/>
                  </a:lnTo>
                  <a:lnTo>
                    <a:pt x="112" y="32"/>
                  </a:lnTo>
                  <a:lnTo>
                    <a:pt x="74" y="24"/>
                  </a:lnTo>
                  <a:lnTo>
                    <a:pt x="36" y="14"/>
                  </a:lnTo>
                  <a:lnTo>
                    <a:pt x="0" y="0"/>
                  </a:lnTo>
                  <a:lnTo>
                    <a:pt x="0" y="2018"/>
                  </a:lnTo>
                  <a:lnTo>
                    <a:pt x="294" y="2018"/>
                  </a:lnTo>
                  <a:lnTo>
                    <a:pt x="294" y="2"/>
                  </a:lnTo>
                  <a:lnTo>
                    <a:pt x="256" y="14"/>
                  </a:lnTo>
                  <a:lnTo>
                    <a:pt x="220" y="24"/>
                  </a:lnTo>
                  <a:lnTo>
                    <a:pt x="184" y="32"/>
                  </a:lnTo>
                  <a:lnTo>
                    <a:pt x="166" y="34"/>
                  </a:lnTo>
                  <a:lnTo>
                    <a:pt x="148" y="34"/>
                  </a:lnTo>
                  <a:close/>
                </a:path>
              </a:pathLst>
            </a:custGeom>
            <a:solidFill>
              <a:srgbClr val="FF0000"/>
            </a:solidFill>
            <a:ln w="12700">
              <a:solidFill>
                <a:srgbClr val="000000"/>
              </a:solidFill>
              <a:prstDash val="solid"/>
              <a:round/>
              <a:headEnd/>
              <a:tailEnd/>
            </a:ln>
          </p:spPr>
          <p:txBody>
            <a:bodyPr/>
            <a:lstStyle/>
            <a:p>
              <a:endParaRPr lang="en-GB"/>
            </a:p>
          </p:txBody>
        </p:sp>
        <p:sp>
          <p:nvSpPr>
            <p:cNvPr id="13325" name="Freeform 19"/>
            <p:cNvSpPr>
              <a:spLocks/>
            </p:cNvSpPr>
            <p:nvPr/>
          </p:nvSpPr>
          <p:spPr bwMode="auto">
            <a:xfrm>
              <a:off x="1778" y="1734"/>
              <a:ext cx="392" cy="508"/>
            </a:xfrm>
            <a:custGeom>
              <a:avLst/>
              <a:gdLst>
                <a:gd name="T0" fmla="*/ 392 w 392"/>
                <a:gd name="T1" fmla="*/ 246 h 508"/>
                <a:gd name="T2" fmla="*/ 392 w 392"/>
                <a:gd name="T3" fmla="*/ 246 h 508"/>
                <a:gd name="T4" fmla="*/ 388 w 392"/>
                <a:gd name="T5" fmla="*/ 264 h 508"/>
                <a:gd name="T6" fmla="*/ 382 w 392"/>
                <a:gd name="T7" fmla="*/ 282 h 508"/>
                <a:gd name="T8" fmla="*/ 374 w 392"/>
                <a:gd name="T9" fmla="*/ 300 h 508"/>
                <a:gd name="T10" fmla="*/ 364 w 392"/>
                <a:gd name="T11" fmla="*/ 314 h 508"/>
                <a:gd name="T12" fmla="*/ 186 w 392"/>
                <a:gd name="T13" fmla="*/ 496 h 508"/>
                <a:gd name="T14" fmla="*/ 186 w 392"/>
                <a:gd name="T15" fmla="*/ 496 h 508"/>
                <a:gd name="T16" fmla="*/ 180 w 392"/>
                <a:gd name="T17" fmla="*/ 502 h 508"/>
                <a:gd name="T18" fmla="*/ 172 w 392"/>
                <a:gd name="T19" fmla="*/ 506 h 508"/>
                <a:gd name="T20" fmla="*/ 164 w 392"/>
                <a:gd name="T21" fmla="*/ 508 h 508"/>
                <a:gd name="T22" fmla="*/ 158 w 392"/>
                <a:gd name="T23" fmla="*/ 508 h 508"/>
                <a:gd name="T24" fmla="*/ 150 w 392"/>
                <a:gd name="T25" fmla="*/ 508 h 508"/>
                <a:gd name="T26" fmla="*/ 142 w 392"/>
                <a:gd name="T27" fmla="*/ 506 h 508"/>
                <a:gd name="T28" fmla="*/ 134 w 392"/>
                <a:gd name="T29" fmla="*/ 502 h 508"/>
                <a:gd name="T30" fmla="*/ 128 w 392"/>
                <a:gd name="T31" fmla="*/ 498 h 508"/>
                <a:gd name="T32" fmla="*/ 0 w 392"/>
                <a:gd name="T33" fmla="*/ 376 h 508"/>
                <a:gd name="T34" fmla="*/ 392 w 392"/>
                <a:gd name="T35" fmla="*/ 0 h 508"/>
                <a:gd name="T36" fmla="*/ 392 w 392"/>
                <a:gd name="T37" fmla="*/ 246 h 50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2" h="508">
                  <a:moveTo>
                    <a:pt x="392" y="246"/>
                  </a:moveTo>
                  <a:lnTo>
                    <a:pt x="392" y="246"/>
                  </a:lnTo>
                  <a:lnTo>
                    <a:pt x="388" y="264"/>
                  </a:lnTo>
                  <a:lnTo>
                    <a:pt x="382" y="282"/>
                  </a:lnTo>
                  <a:lnTo>
                    <a:pt x="374" y="300"/>
                  </a:lnTo>
                  <a:lnTo>
                    <a:pt x="364" y="314"/>
                  </a:lnTo>
                  <a:lnTo>
                    <a:pt x="186" y="496"/>
                  </a:lnTo>
                  <a:lnTo>
                    <a:pt x="180" y="502"/>
                  </a:lnTo>
                  <a:lnTo>
                    <a:pt x="172" y="506"/>
                  </a:lnTo>
                  <a:lnTo>
                    <a:pt x="164" y="508"/>
                  </a:lnTo>
                  <a:lnTo>
                    <a:pt x="158" y="508"/>
                  </a:lnTo>
                  <a:lnTo>
                    <a:pt x="150" y="508"/>
                  </a:lnTo>
                  <a:lnTo>
                    <a:pt x="142" y="506"/>
                  </a:lnTo>
                  <a:lnTo>
                    <a:pt x="134" y="502"/>
                  </a:lnTo>
                  <a:lnTo>
                    <a:pt x="128" y="498"/>
                  </a:lnTo>
                  <a:lnTo>
                    <a:pt x="0" y="376"/>
                  </a:lnTo>
                  <a:lnTo>
                    <a:pt x="392" y="0"/>
                  </a:lnTo>
                  <a:lnTo>
                    <a:pt x="392" y="246"/>
                  </a:lnTo>
                  <a:close/>
                </a:path>
              </a:pathLst>
            </a:custGeom>
            <a:solidFill>
              <a:srgbClr val="FF0000"/>
            </a:solidFill>
            <a:ln w="12700">
              <a:solidFill>
                <a:srgbClr val="000000"/>
              </a:solidFill>
              <a:prstDash val="solid"/>
              <a:round/>
              <a:headEnd/>
              <a:tailEnd/>
            </a:ln>
          </p:spPr>
          <p:txBody>
            <a:bodyPr/>
            <a:lstStyle/>
            <a:p>
              <a:endParaRPr lang="en-GB"/>
            </a:p>
          </p:txBody>
        </p:sp>
        <p:sp>
          <p:nvSpPr>
            <p:cNvPr id="13326" name="Freeform 20"/>
            <p:cNvSpPr>
              <a:spLocks/>
            </p:cNvSpPr>
            <p:nvPr/>
          </p:nvSpPr>
          <p:spPr bwMode="auto">
            <a:xfrm>
              <a:off x="1462" y="1106"/>
              <a:ext cx="708" cy="842"/>
            </a:xfrm>
            <a:custGeom>
              <a:avLst/>
              <a:gdLst>
                <a:gd name="T0" fmla="*/ 12 w 708"/>
                <a:gd name="T1" fmla="*/ 720 h 842"/>
                <a:gd name="T2" fmla="*/ 12 w 708"/>
                <a:gd name="T3" fmla="*/ 720 h 842"/>
                <a:gd name="T4" fmla="*/ 8 w 708"/>
                <a:gd name="T5" fmla="*/ 714 h 842"/>
                <a:gd name="T6" fmla="*/ 4 w 708"/>
                <a:gd name="T7" fmla="*/ 708 h 842"/>
                <a:gd name="T8" fmla="*/ 2 w 708"/>
                <a:gd name="T9" fmla="*/ 700 h 842"/>
                <a:gd name="T10" fmla="*/ 0 w 708"/>
                <a:gd name="T11" fmla="*/ 692 h 842"/>
                <a:gd name="T12" fmla="*/ 2 w 708"/>
                <a:gd name="T13" fmla="*/ 684 h 842"/>
                <a:gd name="T14" fmla="*/ 4 w 708"/>
                <a:gd name="T15" fmla="*/ 678 h 842"/>
                <a:gd name="T16" fmla="*/ 6 w 708"/>
                <a:gd name="T17" fmla="*/ 670 h 842"/>
                <a:gd name="T18" fmla="*/ 12 w 708"/>
                <a:gd name="T19" fmla="*/ 664 h 842"/>
                <a:gd name="T20" fmla="*/ 12 w 708"/>
                <a:gd name="T21" fmla="*/ 664 h 842"/>
                <a:gd name="T22" fmla="*/ 120 w 708"/>
                <a:gd name="T23" fmla="*/ 558 h 842"/>
                <a:gd name="T24" fmla="*/ 360 w 708"/>
                <a:gd name="T25" fmla="*/ 324 h 842"/>
                <a:gd name="T26" fmla="*/ 488 w 708"/>
                <a:gd name="T27" fmla="*/ 200 h 842"/>
                <a:gd name="T28" fmla="*/ 598 w 708"/>
                <a:gd name="T29" fmla="*/ 94 h 842"/>
                <a:gd name="T30" fmla="*/ 678 w 708"/>
                <a:gd name="T31" fmla="*/ 22 h 842"/>
                <a:gd name="T32" fmla="*/ 700 w 708"/>
                <a:gd name="T33" fmla="*/ 4 h 842"/>
                <a:gd name="T34" fmla="*/ 706 w 708"/>
                <a:gd name="T35" fmla="*/ 0 h 842"/>
                <a:gd name="T36" fmla="*/ 708 w 708"/>
                <a:gd name="T37" fmla="*/ 0 h 842"/>
                <a:gd name="T38" fmla="*/ 708 w 708"/>
                <a:gd name="T39" fmla="*/ 300 h 842"/>
                <a:gd name="T40" fmla="*/ 144 w 708"/>
                <a:gd name="T41" fmla="*/ 842 h 842"/>
                <a:gd name="T42" fmla="*/ 12 w 708"/>
                <a:gd name="T43" fmla="*/ 720 h 84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08" h="842">
                  <a:moveTo>
                    <a:pt x="12" y="720"/>
                  </a:moveTo>
                  <a:lnTo>
                    <a:pt x="12" y="720"/>
                  </a:lnTo>
                  <a:lnTo>
                    <a:pt x="8" y="714"/>
                  </a:lnTo>
                  <a:lnTo>
                    <a:pt x="4" y="708"/>
                  </a:lnTo>
                  <a:lnTo>
                    <a:pt x="2" y="700"/>
                  </a:lnTo>
                  <a:lnTo>
                    <a:pt x="0" y="692"/>
                  </a:lnTo>
                  <a:lnTo>
                    <a:pt x="2" y="684"/>
                  </a:lnTo>
                  <a:lnTo>
                    <a:pt x="4" y="678"/>
                  </a:lnTo>
                  <a:lnTo>
                    <a:pt x="6" y="670"/>
                  </a:lnTo>
                  <a:lnTo>
                    <a:pt x="12" y="664"/>
                  </a:lnTo>
                  <a:lnTo>
                    <a:pt x="120" y="558"/>
                  </a:lnTo>
                  <a:lnTo>
                    <a:pt x="360" y="324"/>
                  </a:lnTo>
                  <a:lnTo>
                    <a:pt x="488" y="200"/>
                  </a:lnTo>
                  <a:lnTo>
                    <a:pt x="598" y="94"/>
                  </a:lnTo>
                  <a:lnTo>
                    <a:pt x="678" y="22"/>
                  </a:lnTo>
                  <a:lnTo>
                    <a:pt x="700" y="4"/>
                  </a:lnTo>
                  <a:lnTo>
                    <a:pt x="706" y="0"/>
                  </a:lnTo>
                  <a:lnTo>
                    <a:pt x="708" y="0"/>
                  </a:lnTo>
                  <a:lnTo>
                    <a:pt x="708" y="300"/>
                  </a:lnTo>
                  <a:lnTo>
                    <a:pt x="144" y="842"/>
                  </a:lnTo>
                  <a:lnTo>
                    <a:pt x="12" y="720"/>
                  </a:lnTo>
                  <a:close/>
                </a:path>
              </a:pathLst>
            </a:custGeom>
            <a:solidFill>
              <a:srgbClr val="FF0000"/>
            </a:solidFill>
            <a:ln w="12700">
              <a:solidFill>
                <a:srgbClr val="000000"/>
              </a:solidFill>
              <a:prstDash val="solid"/>
              <a:round/>
              <a:headEnd/>
              <a:tailEnd/>
            </a:ln>
          </p:spPr>
          <p:txBody>
            <a:bodyPr/>
            <a:lstStyle/>
            <a:p>
              <a:endParaRPr lang="en-GB"/>
            </a:p>
          </p:txBody>
        </p:sp>
        <p:sp>
          <p:nvSpPr>
            <p:cNvPr id="13327" name="Freeform 21"/>
            <p:cNvSpPr>
              <a:spLocks/>
            </p:cNvSpPr>
            <p:nvPr/>
          </p:nvSpPr>
          <p:spPr bwMode="auto">
            <a:xfrm>
              <a:off x="1606" y="1406"/>
              <a:ext cx="564" cy="704"/>
            </a:xfrm>
            <a:custGeom>
              <a:avLst/>
              <a:gdLst>
                <a:gd name="T0" fmla="*/ 564 w 564"/>
                <a:gd name="T1" fmla="*/ 0 h 704"/>
                <a:gd name="T2" fmla="*/ 564 w 564"/>
                <a:gd name="T3" fmla="*/ 328 h 704"/>
                <a:gd name="T4" fmla="*/ 172 w 564"/>
                <a:gd name="T5" fmla="*/ 704 h 704"/>
                <a:gd name="T6" fmla="*/ 0 w 564"/>
                <a:gd name="T7" fmla="*/ 542 h 704"/>
                <a:gd name="T8" fmla="*/ 564 w 564"/>
                <a:gd name="T9" fmla="*/ 0 h 7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4" h="704">
                  <a:moveTo>
                    <a:pt x="564" y="0"/>
                  </a:moveTo>
                  <a:lnTo>
                    <a:pt x="564" y="328"/>
                  </a:lnTo>
                  <a:lnTo>
                    <a:pt x="172" y="704"/>
                  </a:lnTo>
                  <a:lnTo>
                    <a:pt x="0" y="542"/>
                  </a:lnTo>
                  <a:lnTo>
                    <a:pt x="564" y="0"/>
                  </a:lnTo>
                  <a:close/>
                </a:path>
              </a:pathLst>
            </a:custGeom>
            <a:solidFill>
              <a:srgbClr val="FFFFFF"/>
            </a:solidFill>
            <a:ln w="12700">
              <a:solidFill>
                <a:srgbClr val="000000"/>
              </a:solidFill>
              <a:prstDash val="solid"/>
              <a:round/>
              <a:headEnd/>
              <a:tailEnd/>
            </a:ln>
          </p:spPr>
          <p:txBody>
            <a:bodyPr/>
            <a:lstStyle/>
            <a:p>
              <a:endParaRPr lang="en-GB"/>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p:txBody>
          <a:bodyPr/>
          <a:lstStyle/>
          <a:p>
            <a:pPr eaLnBrk="1" hangingPunct="1"/>
            <a:r>
              <a:rPr lang="en-GB" altLang="en-US" smtClean="0"/>
              <a:t>Different Colour Collar</a:t>
            </a:r>
          </a:p>
        </p:txBody>
      </p:sp>
      <p:grpSp>
        <p:nvGrpSpPr>
          <p:cNvPr id="15363" name="Group 15"/>
          <p:cNvGrpSpPr>
            <a:grpSpLocks/>
          </p:cNvGrpSpPr>
          <p:nvPr/>
        </p:nvGrpSpPr>
        <p:grpSpPr bwMode="auto">
          <a:xfrm>
            <a:off x="2319338" y="1460500"/>
            <a:ext cx="4505325" cy="5168900"/>
            <a:chOff x="1461" y="920"/>
            <a:chExt cx="2838" cy="3256"/>
          </a:xfrm>
        </p:grpSpPr>
        <p:sp>
          <p:nvSpPr>
            <p:cNvPr id="15364" name="Freeform 8"/>
            <p:cNvSpPr>
              <a:spLocks/>
            </p:cNvSpPr>
            <p:nvPr/>
          </p:nvSpPr>
          <p:spPr bwMode="auto">
            <a:xfrm>
              <a:off x="3585" y="1090"/>
              <a:ext cx="652" cy="1082"/>
            </a:xfrm>
            <a:custGeom>
              <a:avLst/>
              <a:gdLst>
                <a:gd name="T0" fmla="*/ 0 w 652"/>
                <a:gd name="T1" fmla="*/ 0 h 1082"/>
                <a:gd name="T2" fmla="*/ 0 w 652"/>
                <a:gd name="T3" fmla="*/ 874 h 1082"/>
                <a:gd name="T4" fmla="*/ 0 w 652"/>
                <a:gd name="T5" fmla="*/ 874 h 1082"/>
                <a:gd name="T6" fmla="*/ 2 w 652"/>
                <a:gd name="T7" fmla="*/ 892 h 1082"/>
                <a:gd name="T8" fmla="*/ 8 w 652"/>
                <a:gd name="T9" fmla="*/ 910 h 1082"/>
                <a:gd name="T10" fmla="*/ 16 w 652"/>
                <a:gd name="T11" fmla="*/ 928 h 1082"/>
                <a:gd name="T12" fmla="*/ 28 w 652"/>
                <a:gd name="T13" fmla="*/ 942 h 1082"/>
                <a:gd name="T14" fmla="*/ 164 w 652"/>
                <a:gd name="T15" fmla="*/ 1082 h 1082"/>
                <a:gd name="T16" fmla="*/ 652 w 652"/>
                <a:gd name="T17" fmla="*/ 622 h 1082"/>
                <a:gd name="T18" fmla="*/ 652 w 652"/>
                <a:gd name="T19" fmla="*/ 622 h 1082"/>
                <a:gd name="T20" fmla="*/ 486 w 652"/>
                <a:gd name="T21" fmla="*/ 460 h 1082"/>
                <a:gd name="T22" fmla="*/ 270 w 652"/>
                <a:gd name="T23" fmla="*/ 248 h 1082"/>
                <a:gd name="T24" fmla="*/ 166 w 652"/>
                <a:gd name="T25" fmla="*/ 150 h 1082"/>
                <a:gd name="T26" fmla="*/ 80 w 652"/>
                <a:gd name="T27" fmla="*/ 68 h 1082"/>
                <a:gd name="T28" fmla="*/ 22 w 652"/>
                <a:gd name="T29" fmla="*/ 14 h 1082"/>
                <a:gd name="T30" fmla="*/ 6 w 652"/>
                <a:gd name="T31" fmla="*/ 2 h 1082"/>
                <a:gd name="T32" fmla="*/ 2 w 652"/>
                <a:gd name="T33" fmla="*/ 0 h 1082"/>
                <a:gd name="T34" fmla="*/ 0 w 652"/>
                <a:gd name="T35" fmla="*/ 0 h 1082"/>
                <a:gd name="T36" fmla="*/ 0 w 652"/>
                <a:gd name="T37" fmla="*/ 0 h 10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52" h="1082">
                  <a:moveTo>
                    <a:pt x="0" y="0"/>
                  </a:moveTo>
                  <a:lnTo>
                    <a:pt x="0" y="874"/>
                  </a:lnTo>
                  <a:lnTo>
                    <a:pt x="2" y="892"/>
                  </a:lnTo>
                  <a:lnTo>
                    <a:pt x="8" y="910"/>
                  </a:lnTo>
                  <a:lnTo>
                    <a:pt x="16" y="928"/>
                  </a:lnTo>
                  <a:lnTo>
                    <a:pt x="28" y="942"/>
                  </a:lnTo>
                  <a:lnTo>
                    <a:pt x="164" y="1082"/>
                  </a:lnTo>
                  <a:lnTo>
                    <a:pt x="652" y="622"/>
                  </a:lnTo>
                  <a:lnTo>
                    <a:pt x="486" y="460"/>
                  </a:lnTo>
                  <a:lnTo>
                    <a:pt x="270" y="248"/>
                  </a:lnTo>
                  <a:lnTo>
                    <a:pt x="166" y="150"/>
                  </a:lnTo>
                  <a:lnTo>
                    <a:pt x="80" y="68"/>
                  </a:lnTo>
                  <a:lnTo>
                    <a:pt x="22" y="14"/>
                  </a:lnTo>
                  <a:lnTo>
                    <a:pt x="6" y="2"/>
                  </a:lnTo>
                  <a:lnTo>
                    <a:pt x="2" y="0"/>
                  </a:lnTo>
                  <a:lnTo>
                    <a:pt x="0" y="0"/>
                  </a:lnTo>
                  <a:close/>
                </a:path>
              </a:pathLst>
            </a:custGeom>
            <a:solidFill>
              <a:srgbClr val="CC00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5365" name="Freeform 9"/>
            <p:cNvSpPr>
              <a:spLocks/>
            </p:cNvSpPr>
            <p:nvPr/>
          </p:nvSpPr>
          <p:spPr bwMode="auto">
            <a:xfrm>
              <a:off x="3757" y="1712"/>
              <a:ext cx="542" cy="514"/>
            </a:xfrm>
            <a:custGeom>
              <a:avLst/>
              <a:gdLst>
                <a:gd name="T0" fmla="*/ 488 w 542"/>
                <a:gd name="T1" fmla="*/ 0 h 514"/>
                <a:gd name="T2" fmla="*/ 0 w 542"/>
                <a:gd name="T3" fmla="*/ 460 h 514"/>
                <a:gd name="T4" fmla="*/ 42 w 542"/>
                <a:gd name="T5" fmla="*/ 502 h 514"/>
                <a:gd name="T6" fmla="*/ 42 w 542"/>
                <a:gd name="T7" fmla="*/ 502 h 514"/>
                <a:gd name="T8" fmla="*/ 48 w 542"/>
                <a:gd name="T9" fmla="*/ 508 h 514"/>
                <a:gd name="T10" fmla="*/ 54 w 542"/>
                <a:gd name="T11" fmla="*/ 512 h 514"/>
                <a:gd name="T12" fmla="*/ 62 w 542"/>
                <a:gd name="T13" fmla="*/ 514 h 514"/>
                <a:gd name="T14" fmla="*/ 70 w 542"/>
                <a:gd name="T15" fmla="*/ 514 h 514"/>
                <a:gd name="T16" fmla="*/ 78 w 542"/>
                <a:gd name="T17" fmla="*/ 514 h 514"/>
                <a:gd name="T18" fmla="*/ 84 w 542"/>
                <a:gd name="T19" fmla="*/ 512 h 514"/>
                <a:gd name="T20" fmla="*/ 92 w 542"/>
                <a:gd name="T21" fmla="*/ 508 h 514"/>
                <a:gd name="T22" fmla="*/ 98 w 542"/>
                <a:gd name="T23" fmla="*/ 504 h 514"/>
                <a:gd name="T24" fmla="*/ 530 w 542"/>
                <a:gd name="T25" fmla="*/ 98 h 514"/>
                <a:gd name="T26" fmla="*/ 530 w 542"/>
                <a:gd name="T27" fmla="*/ 98 h 514"/>
                <a:gd name="T28" fmla="*/ 536 w 542"/>
                <a:gd name="T29" fmla="*/ 92 h 514"/>
                <a:gd name="T30" fmla="*/ 540 w 542"/>
                <a:gd name="T31" fmla="*/ 86 h 514"/>
                <a:gd name="T32" fmla="*/ 542 w 542"/>
                <a:gd name="T33" fmla="*/ 78 h 514"/>
                <a:gd name="T34" fmla="*/ 542 w 542"/>
                <a:gd name="T35" fmla="*/ 70 h 514"/>
                <a:gd name="T36" fmla="*/ 542 w 542"/>
                <a:gd name="T37" fmla="*/ 62 h 514"/>
                <a:gd name="T38" fmla="*/ 540 w 542"/>
                <a:gd name="T39" fmla="*/ 56 h 514"/>
                <a:gd name="T40" fmla="*/ 536 w 542"/>
                <a:gd name="T41" fmla="*/ 48 h 514"/>
                <a:gd name="T42" fmla="*/ 532 w 542"/>
                <a:gd name="T43" fmla="*/ 42 h 514"/>
                <a:gd name="T44" fmla="*/ 532 w 542"/>
                <a:gd name="T45" fmla="*/ 42 h 514"/>
                <a:gd name="T46" fmla="*/ 488 w 542"/>
                <a:gd name="T47" fmla="*/ 0 h 514"/>
                <a:gd name="T48" fmla="*/ 488 w 542"/>
                <a:gd name="T49" fmla="*/ 0 h 5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2" h="514">
                  <a:moveTo>
                    <a:pt x="488" y="0"/>
                  </a:moveTo>
                  <a:lnTo>
                    <a:pt x="0" y="460"/>
                  </a:lnTo>
                  <a:lnTo>
                    <a:pt x="42" y="502"/>
                  </a:lnTo>
                  <a:lnTo>
                    <a:pt x="48" y="508"/>
                  </a:lnTo>
                  <a:lnTo>
                    <a:pt x="54" y="512"/>
                  </a:lnTo>
                  <a:lnTo>
                    <a:pt x="62" y="514"/>
                  </a:lnTo>
                  <a:lnTo>
                    <a:pt x="70" y="514"/>
                  </a:lnTo>
                  <a:lnTo>
                    <a:pt x="78" y="514"/>
                  </a:lnTo>
                  <a:lnTo>
                    <a:pt x="84" y="512"/>
                  </a:lnTo>
                  <a:lnTo>
                    <a:pt x="92" y="508"/>
                  </a:lnTo>
                  <a:lnTo>
                    <a:pt x="98" y="504"/>
                  </a:lnTo>
                  <a:lnTo>
                    <a:pt x="530" y="98"/>
                  </a:lnTo>
                  <a:lnTo>
                    <a:pt x="536" y="92"/>
                  </a:lnTo>
                  <a:lnTo>
                    <a:pt x="540" y="86"/>
                  </a:lnTo>
                  <a:lnTo>
                    <a:pt x="542" y="78"/>
                  </a:lnTo>
                  <a:lnTo>
                    <a:pt x="542" y="70"/>
                  </a:lnTo>
                  <a:lnTo>
                    <a:pt x="542" y="62"/>
                  </a:lnTo>
                  <a:lnTo>
                    <a:pt x="540" y="56"/>
                  </a:lnTo>
                  <a:lnTo>
                    <a:pt x="536" y="48"/>
                  </a:lnTo>
                  <a:lnTo>
                    <a:pt x="532" y="42"/>
                  </a:lnTo>
                  <a:lnTo>
                    <a:pt x="488" y="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5366" name="Freeform 10"/>
            <p:cNvSpPr>
              <a:spLocks/>
            </p:cNvSpPr>
            <p:nvPr/>
          </p:nvSpPr>
          <p:spPr bwMode="auto">
            <a:xfrm>
              <a:off x="1947"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0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0 w 1854"/>
                <a:gd name="T47" fmla="*/ 826 h 1170"/>
                <a:gd name="T48" fmla="*/ 918 w 1854"/>
                <a:gd name="T49" fmla="*/ 822 h 1170"/>
                <a:gd name="T50" fmla="*/ 930 w 1854"/>
                <a:gd name="T51" fmla="*/ 822 h 1170"/>
                <a:gd name="T52" fmla="*/ 932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0"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4" y="872"/>
                  </a:lnTo>
                  <a:lnTo>
                    <a:pt x="894" y="852"/>
                  </a:lnTo>
                  <a:lnTo>
                    <a:pt x="904" y="836"/>
                  </a:lnTo>
                  <a:lnTo>
                    <a:pt x="910" y="826"/>
                  </a:lnTo>
                  <a:lnTo>
                    <a:pt x="914" y="824"/>
                  </a:lnTo>
                  <a:lnTo>
                    <a:pt x="918" y="822"/>
                  </a:lnTo>
                  <a:lnTo>
                    <a:pt x="930" y="822"/>
                  </a:lnTo>
                  <a:lnTo>
                    <a:pt x="932"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5367" name="Freeform 11"/>
            <p:cNvSpPr>
              <a:spLocks/>
            </p:cNvSpPr>
            <p:nvPr/>
          </p:nvSpPr>
          <p:spPr bwMode="auto">
            <a:xfrm>
              <a:off x="1515" y="1090"/>
              <a:ext cx="652" cy="1082"/>
            </a:xfrm>
            <a:custGeom>
              <a:avLst/>
              <a:gdLst>
                <a:gd name="T0" fmla="*/ 652 w 652"/>
                <a:gd name="T1" fmla="*/ 0 h 1082"/>
                <a:gd name="T2" fmla="*/ 652 w 652"/>
                <a:gd name="T3" fmla="*/ 874 h 1082"/>
                <a:gd name="T4" fmla="*/ 652 w 652"/>
                <a:gd name="T5" fmla="*/ 874 h 1082"/>
                <a:gd name="T6" fmla="*/ 650 w 652"/>
                <a:gd name="T7" fmla="*/ 892 h 1082"/>
                <a:gd name="T8" fmla="*/ 644 w 652"/>
                <a:gd name="T9" fmla="*/ 910 h 1082"/>
                <a:gd name="T10" fmla="*/ 636 w 652"/>
                <a:gd name="T11" fmla="*/ 928 h 1082"/>
                <a:gd name="T12" fmla="*/ 624 w 652"/>
                <a:gd name="T13" fmla="*/ 942 h 1082"/>
                <a:gd name="T14" fmla="*/ 488 w 652"/>
                <a:gd name="T15" fmla="*/ 1082 h 1082"/>
                <a:gd name="T16" fmla="*/ 0 w 652"/>
                <a:gd name="T17" fmla="*/ 622 h 1082"/>
                <a:gd name="T18" fmla="*/ 0 w 652"/>
                <a:gd name="T19" fmla="*/ 622 h 1082"/>
                <a:gd name="T20" fmla="*/ 166 w 652"/>
                <a:gd name="T21" fmla="*/ 460 h 1082"/>
                <a:gd name="T22" fmla="*/ 382 w 652"/>
                <a:gd name="T23" fmla="*/ 248 h 1082"/>
                <a:gd name="T24" fmla="*/ 486 w 652"/>
                <a:gd name="T25" fmla="*/ 150 h 1082"/>
                <a:gd name="T26" fmla="*/ 572 w 652"/>
                <a:gd name="T27" fmla="*/ 68 h 1082"/>
                <a:gd name="T28" fmla="*/ 630 w 652"/>
                <a:gd name="T29" fmla="*/ 14 h 1082"/>
                <a:gd name="T30" fmla="*/ 646 w 652"/>
                <a:gd name="T31" fmla="*/ 2 h 1082"/>
                <a:gd name="T32" fmla="*/ 652 w 652"/>
                <a:gd name="T33" fmla="*/ 0 h 1082"/>
                <a:gd name="T34" fmla="*/ 652 w 652"/>
                <a:gd name="T35" fmla="*/ 0 h 1082"/>
                <a:gd name="T36" fmla="*/ 652 w 652"/>
                <a:gd name="T37" fmla="*/ 0 h 10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52" h="1082">
                  <a:moveTo>
                    <a:pt x="652" y="0"/>
                  </a:moveTo>
                  <a:lnTo>
                    <a:pt x="652" y="874"/>
                  </a:lnTo>
                  <a:lnTo>
                    <a:pt x="650" y="892"/>
                  </a:lnTo>
                  <a:lnTo>
                    <a:pt x="644" y="910"/>
                  </a:lnTo>
                  <a:lnTo>
                    <a:pt x="636" y="928"/>
                  </a:lnTo>
                  <a:lnTo>
                    <a:pt x="624" y="942"/>
                  </a:lnTo>
                  <a:lnTo>
                    <a:pt x="488" y="1082"/>
                  </a:lnTo>
                  <a:lnTo>
                    <a:pt x="0" y="622"/>
                  </a:lnTo>
                  <a:lnTo>
                    <a:pt x="166" y="460"/>
                  </a:lnTo>
                  <a:lnTo>
                    <a:pt x="382" y="248"/>
                  </a:lnTo>
                  <a:lnTo>
                    <a:pt x="486" y="150"/>
                  </a:lnTo>
                  <a:lnTo>
                    <a:pt x="572" y="68"/>
                  </a:lnTo>
                  <a:lnTo>
                    <a:pt x="630" y="14"/>
                  </a:lnTo>
                  <a:lnTo>
                    <a:pt x="646" y="2"/>
                  </a:lnTo>
                  <a:lnTo>
                    <a:pt x="652" y="0"/>
                  </a:lnTo>
                  <a:close/>
                </a:path>
              </a:pathLst>
            </a:custGeom>
            <a:solidFill>
              <a:srgbClr val="CC00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5368" name="Freeform 12"/>
            <p:cNvSpPr>
              <a:spLocks/>
            </p:cNvSpPr>
            <p:nvPr/>
          </p:nvSpPr>
          <p:spPr bwMode="auto">
            <a:xfrm>
              <a:off x="1461" y="1712"/>
              <a:ext cx="542" cy="514"/>
            </a:xfrm>
            <a:custGeom>
              <a:avLst/>
              <a:gdLst>
                <a:gd name="T0" fmla="*/ 54 w 542"/>
                <a:gd name="T1" fmla="*/ 0 h 514"/>
                <a:gd name="T2" fmla="*/ 542 w 542"/>
                <a:gd name="T3" fmla="*/ 460 h 514"/>
                <a:gd name="T4" fmla="*/ 500 w 542"/>
                <a:gd name="T5" fmla="*/ 502 h 514"/>
                <a:gd name="T6" fmla="*/ 500 w 542"/>
                <a:gd name="T7" fmla="*/ 502 h 514"/>
                <a:gd name="T8" fmla="*/ 494 w 542"/>
                <a:gd name="T9" fmla="*/ 508 h 514"/>
                <a:gd name="T10" fmla="*/ 488 w 542"/>
                <a:gd name="T11" fmla="*/ 512 h 514"/>
                <a:gd name="T12" fmla="*/ 480 w 542"/>
                <a:gd name="T13" fmla="*/ 514 h 514"/>
                <a:gd name="T14" fmla="*/ 472 w 542"/>
                <a:gd name="T15" fmla="*/ 514 h 514"/>
                <a:gd name="T16" fmla="*/ 464 w 542"/>
                <a:gd name="T17" fmla="*/ 514 h 514"/>
                <a:gd name="T18" fmla="*/ 458 w 542"/>
                <a:gd name="T19" fmla="*/ 512 h 514"/>
                <a:gd name="T20" fmla="*/ 450 w 542"/>
                <a:gd name="T21" fmla="*/ 508 h 514"/>
                <a:gd name="T22" fmla="*/ 444 w 542"/>
                <a:gd name="T23" fmla="*/ 504 h 514"/>
                <a:gd name="T24" fmla="*/ 12 w 542"/>
                <a:gd name="T25" fmla="*/ 98 h 514"/>
                <a:gd name="T26" fmla="*/ 12 w 542"/>
                <a:gd name="T27" fmla="*/ 98 h 514"/>
                <a:gd name="T28" fmla="*/ 6 w 542"/>
                <a:gd name="T29" fmla="*/ 92 h 514"/>
                <a:gd name="T30" fmla="*/ 4 w 542"/>
                <a:gd name="T31" fmla="*/ 86 h 514"/>
                <a:gd name="T32" fmla="*/ 0 w 542"/>
                <a:gd name="T33" fmla="*/ 78 h 514"/>
                <a:gd name="T34" fmla="*/ 0 w 542"/>
                <a:gd name="T35" fmla="*/ 70 h 514"/>
                <a:gd name="T36" fmla="*/ 0 w 542"/>
                <a:gd name="T37" fmla="*/ 62 h 514"/>
                <a:gd name="T38" fmla="*/ 2 w 542"/>
                <a:gd name="T39" fmla="*/ 56 h 514"/>
                <a:gd name="T40" fmla="*/ 6 w 542"/>
                <a:gd name="T41" fmla="*/ 48 h 514"/>
                <a:gd name="T42" fmla="*/ 12 w 542"/>
                <a:gd name="T43" fmla="*/ 42 h 514"/>
                <a:gd name="T44" fmla="*/ 12 w 542"/>
                <a:gd name="T45" fmla="*/ 42 h 514"/>
                <a:gd name="T46" fmla="*/ 54 w 542"/>
                <a:gd name="T47" fmla="*/ 0 h 514"/>
                <a:gd name="T48" fmla="*/ 54 w 542"/>
                <a:gd name="T49" fmla="*/ 0 h 5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2" h="514">
                  <a:moveTo>
                    <a:pt x="54" y="0"/>
                  </a:moveTo>
                  <a:lnTo>
                    <a:pt x="542" y="460"/>
                  </a:lnTo>
                  <a:lnTo>
                    <a:pt x="500" y="502"/>
                  </a:lnTo>
                  <a:lnTo>
                    <a:pt x="494" y="508"/>
                  </a:lnTo>
                  <a:lnTo>
                    <a:pt x="488" y="512"/>
                  </a:lnTo>
                  <a:lnTo>
                    <a:pt x="480" y="514"/>
                  </a:lnTo>
                  <a:lnTo>
                    <a:pt x="472" y="514"/>
                  </a:lnTo>
                  <a:lnTo>
                    <a:pt x="464" y="514"/>
                  </a:lnTo>
                  <a:lnTo>
                    <a:pt x="458" y="512"/>
                  </a:lnTo>
                  <a:lnTo>
                    <a:pt x="450" y="508"/>
                  </a:lnTo>
                  <a:lnTo>
                    <a:pt x="444" y="504"/>
                  </a:lnTo>
                  <a:lnTo>
                    <a:pt x="12" y="98"/>
                  </a:lnTo>
                  <a:lnTo>
                    <a:pt x="6" y="92"/>
                  </a:lnTo>
                  <a:lnTo>
                    <a:pt x="4" y="86"/>
                  </a:lnTo>
                  <a:lnTo>
                    <a:pt x="0" y="78"/>
                  </a:lnTo>
                  <a:lnTo>
                    <a:pt x="0" y="70"/>
                  </a:lnTo>
                  <a:lnTo>
                    <a:pt x="0" y="62"/>
                  </a:lnTo>
                  <a:lnTo>
                    <a:pt x="2" y="56"/>
                  </a:lnTo>
                  <a:lnTo>
                    <a:pt x="6" y="48"/>
                  </a:lnTo>
                  <a:lnTo>
                    <a:pt x="12" y="42"/>
                  </a:lnTo>
                  <a:lnTo>
                    <a:pt x="54" y="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5369" name="Freeform 13"/>
            <p:cNvSpPr>
              <a:spLocks/>
            </p:cNvSpPr>
            <p:nvPr/>
          </p:nvSpPr>
          <p:spPr bwMode="auto">
            <a:xfrm>
              <a:off x="2155" y="952"/>
              <a:ext cx="1440" cy="2090"/>
            </a:xfrm>
            <a:custGeom>
              <a:avLst/>
              <a:gdLst>
                <a:gd name="T0" fmla="*/ 1438 w 1440"/>
                <a:gd name="T1" fmla="*/ 188 h 2090"/>
                <a:gd name="T2" fmla="*/ 1440 w 1440"/>
                <a:gd name="T3" fmla="*/ 148 h 2090"/>
                <a:gd name="T4" fmla="*/ 1440 w 1440"/>
                <a:gd name="T5" fmla="*/ 142 h 2090"/>
                <a:gd name="T6" fmla="*/ 1438 w 1440"/>
                <a:gd name="T7" fmla="*/ 140 h 2090"/>
                <a:gd name="T8" fmla="*/ 1418 w 1440"/>
                <a:gd name="T9" fmla="*/ 132 h 2090"/>
                <a:gd name="T10" fmla="*/ 1380 w 1440"/>
                <a:gd name="T11" fmla="*/ 116 h 2090"/>
                <a:gd name="T12" fmla="*/ 1138 w 1440"/>
                <a:gd name="T13" fmla="*/ 0 h 2090"/>
                <a:gd name="T14" fmla="*/ 1100 w 1440"/>
                <a:gd name="T15" fmla="*/ 42 h 2090"/>
                <a:gd name="T16" fmla="*/ 1056 w 1440"/>
                <a:gd name="T17" fmla="*/ 80 h 2090"/>
                <a:gd name="T18" fmla="*/ 1010 w 1440"/>
                <a:gd name="T19" fmla="*/ 112 h 2090"/>
                <a:gd name="T20" fmla="*/ 958 w 1440"/>
                <a:gd name="T21" fmla="*/ 142 h 2090"/>
                <a:gd name="T22" fmla="*/ 902 w 1440"/>
                <a:gd name="T23" fmla="*/ 166 h 2090"/>
                <a:gd name="T24" fmla="*/ 844 w 1440"/>
                <a:gd name="T25" fmla="*/ 184 h 2090"/>
                <a:gd name="T26" fmla="*/ 784 w 1440"/>
                <a:gd name="T27" fmla="*/ 194 h 2090"/>
                <a:gd name="T28" fmla="*/ 720 w 1440"/>
                <a:gd name="T29" fmla="*/ 198 h 2090"/>
                <a:gd name="T30" fmla="*/ 688 w 1440"/>
                <a:gd name="T31" fmla="*/ 198 h 2090"/>
                <a:gd name="T32" fmla="*/ 624 w 1440"/>
                <a:gd name="T33" fmla="*/ 190 h 2090"/>
                <a:gd name="T34" fmla="*/ 564 w 1440"/>
                <a:gd name="T35" fmla="*/ 176 h 2090"/>
                <a:gd name="T36" fmla="*/ 508 w 1440"/>
                <a:gd name="T37" fmla="*/ 154 h 2090"/>
                <a:gd name="T38" fmla="*/ 454 w 1440"/>
                <a:gd name="T39" fmla="*/ 128 h 2090"/>
                <a:gd name="T40" fmla="*/ 404 w 1440"/>
                <a:gd name="T41" fmla="*/ 96 h 2090"/>
                <a:gd name="T42" fmla="*/ 360 w 1440"/>
                <a:gd name="T43" fmla="*/ 60 h 2090"/>
                <a:gd name="T44" fmla="*/ 320 w 1440"/>
                <a:gd name="T45" fmla="*/ 22 h 2090"/>
                <a:gd name="T46" fmla="*/ 58 w 1440"/>
                <a:gd name="T47" fmla="*/ 116 h 2090"/>
                <a:gd name="T48" fmla="*/ 22 w 1440"/>
                <a:gd name="T49" fmla="*/ 132 h 2090"/>
                <a:gd name="T50" fmla="*/ 0 w 1440"/>
                <a:gd name="T51" fmla="*/ 140 h 2090"/>
                <a:gd name="T52" fmla="*/ 0 w 1440"/>
                <a:gd name="T53" fmla="*/ 144 h 2090"/>
                <a:gd name="T54" fmla="*/ 0 w 1440"/>
                <a:gd name="T55" fmla="*/ 1066 h 2090"/>
                <a:gd name="T56" fmla="*/ 0 w 1440"/>
                <a:gd name="T57" fmla="*/ 1146 h 2090"/>
                <a:gd name="T58" fmla="*/ 0 w 1440"/>
                <a:gd name="T59" fmla="*/ 1414 h 2090"/>
                <a:gd name="T60" fmla="*/ 0 w 1440"/>
                <a:gd name="T61" fmla="*/ 2050 h 2090"/>
                <a:gd name="T62" fmla="*/ 0 w 1440"/>
                <a:gd name="T63" fmla="*/ 2058 h 2090"/>
                <a:gd name="T64" fmla="*/ 6 w 1440"/>
                <a:gd name="T65" fmla="*/ 2072 h 2090"/>
                <a:gd name="T66" fmla="*/ 16 w 1440"/>
                <a:gd name="T67" fmla="*/ 2084 h 2090"/>
                <a:gd name="T68" fmla="*/ 32 w 1440"/>
                <a:gd name="T69" fmla="*/ 2090 h 2090"/>
                <a:gd name="T70" fmla="*/ 1400 w 1440"/>
                <a:gd name="T71" fmla="*/ 2090 h 2090"/>
                <a:gd name="T72" fmla="*/ 1408 w 1440"/>
                <a:gd name="T73" fmla="*/ 2090 h 2090"/>
                <a:gd name="T74" fmla="*/ 1422 w 1440"/>
                <a:gd name="T75" fmla="*/ 2084 h 2090"/>
                <a:gd name="T76" fmla="*/ 1432 w 1440"/>
                <a:gd name="T77" fmla="*/ 2072 h 2090"/>
                <a:gd name="T78" fmla="*/ 1438 w 1440"/>
                <a:gd name="T79" fmla="*/ 2058 h 2090"/>
                <a:gd name="T80" fmla="*/ 1440 w 1440"/>
                <a:gd name="T81" fmla="*/ 1142 h 2090"/>
                <a:gd name="T82" fmla="*/ 1440 w 1440"/>
                <a:gd name="T83" fmla="*/ 1102 h 2090"/>
                <a:gd name="T84" fmla="*/ 1438 w 1440"/>
                <a:gd name="T85" fmla="*/ 1062 h 20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40" h="2090">
                  <a:moveTo>
                    <a:pt x="1438" y="1062"/>
                  </a:moveTo>
                  <a:lnTo>
                    <a:pt x="1438" y="188"/>
                  </a:lnTo>
                  <a:lnTo>
                    <a:pt x="1440" y="148"/>
                  </a:lnTo>
                  <a:lnTo>
                    <a:pt x="1440" y="142"/>
                  </a:lnTo>
                  <a:lnTo>
                    <a:pt x="1438" y="140"/>
                  </a:lnTo>
                  <a:lnTo>
                    <a:pt x="1432" y="138"/>
                  </a:lnTo>
                  <a:lnTo>
                    <a:pt x="1418" y="132"/>
                  </a:lnTo>
                  <a:lnTo>
                    <a:pt x="1398" y="124"/>
                  </a:lnTo>
                  <a:lnTo>
                    <a:pt x="1380" y="116"/>
                  </a:lnTo>
                  <a:lnTo>
                    <a:pt x="1138" y="0"/>
                  </a:lnTo>
                  <a:lnTo>
                    <a:pt x="1120" y="22"/>
                  </a:lnTo>
                  <a:lnTo>
                    <a:pt x="1100" y="42"/>
                  </a:lnTo>
                  <a:lnTo>
                    <a:pt x="1078" y="60"/>
                  </a:lnTo>
                  <a:lnTo>
                    <a:pt x="1056" y="80"/>
                  </a:lnTo>
                  <a:lnTo>
                    <a:pt x="1034" y="96"/>
                  </a:lnTo>
                  <a:lnTo>
                    <a:pt x="1010" y="112"/>
                  </a:lnTo>
                  <a:lnTo>
                    <a:pt x="984" y="128"/>
                  </a:lnTo>
                  <a:lnTo>
                    <a:pt x="958" y="142"/>
                  </a:lnTo>
                  <a:lnTo>
                    <a:pt x="930" y="154"/>
                  </a:lnTo>
                  <a:lnTo>
                    <a:pt x="902" y="166"/>
                  </a:lnTo>
                  <a:lnTo>
                    <a:pt x="874" y="176"/>
                  </a:lnTo>
                  <a:lnTo>
                    <a:pt x="844" y="184"/>
                  </a:lnTo>
                  <a:lnTo>
                    <a:pt x="814" y="190"/>
                  </a:lnTo>
                  <a:lnTo>
                    <a:pt x="784" y="194"/>
                  </a:lnTo>
                  <a:lnTo>
                    <a:pt x="752" y="198"/>
                  </a:lnTo>
                  <a:lnTo>
                    <a:pt x="720" y="198"/>
                  </a:lnTo>
                  <a:lnTo>
                    <a:pt x="688" y="198"/>
                  </a:lnTo>
                  <a:lnTo>
                    <a:pt x="656" y="194"/>
                  </a:lnTo>
                  <a:lnTo>
                    <a:pt x="624" y="190"/>
                  </a:lnTo>
                  <a:lnTo>
                    <a:pt x="594" y="184"/>
                  </a:lnTo>
                  <a:lnTo>
                    <a:pt x="564" y="176"/>
                  </a:lnTo>
                  <a:lnTo>
                    <a:pt x="536" y="166"/>
                  </a:lnTo>
                  <a:lnTo>
                    <a:pt x="508" y="154"/>
                  </a:lnTo>
                  <a:lnTo>
                    <a:pt x="480" y="142"/>
                  </a:lnTo>
                  <a:lnTo>
                    <a:pt x="454" y="128"/>
                  </a:lnTo>
                  <a:lnTo>
                    <a:pt x="428" y="112"/>
                  </a:lnTo>
                  <a:lnTo>
                    <a:pt x="404" y="96"/>
                  </a:lnTo>
                  <a:lnTo>
                    <a:pt x="382" y="80"/>
                  </a:lnTo>
                  <a:lnTo>
                    <a:pt x="360" y="60"/>
                  </a:lnTo>
                  <a:lnTo>
                    <a:pt x="338" y="42"/>
                  </a:lnTo>
                  <a:lnTo>
                    <a:pt x="320" y="22"/>
                  </a:lnTo>
                  <a:lnTo>
                    <a:pt x="302" y="0"/>
                  </a:lnTo>
                  <a:lnTo>
                    <a:pt x="58" y="116"/>
                  </a:lnTo>
                  <a:lnTo>
                    <a:pt x="22" y="132"/>
                  </a:lnTo>
                  <a:lnTo>
                    <a:pt x="6" y="138"/>
                  </a:lnTo>
                  <a:lnTo>
                    <a:pt x="0" y="140"/>
                  </a:lnTo>
                  <a:lnTo>
                    <a:pt x="0" y="144"/>
                  </a:lnTo>
                  <a:lnTo>
                    <a:pt x="0" y="192"/>
                  </a:lnTo>
                  <a:lnTo>
                    <a:pt x="0" y="1066"/>
                  </a:lnTo>
                  <a:lnTo>
                    <a:pt x="0" y="1146"/>
                  </a:lnTo>
                  <a:lnTo>
                    <a:pt x="0" y="1414"/>
                  </a:lnTo>
                  <a:lnTo>
                    <a:pt x="0" y="1494"/>
                  </a:lnTo>
                  <a:lnTo>
                    <a:pt x="0" y="2050"/>
                  </a:lnTo>
                  <a:lnTo>
                    <a:pt x="0" y="2058"/>
                  </a:lnTo>
                  <a:lnTo>
                    <a:pt x="2" y="2066"/>
                  </a:lnTo>
                  <a:lnTo>
                    <a:pt x="6" y="2072"/>
                  </a:lnTo>
                  <a:lnTo>
                    <a:pt x="12" y="2078"/>
                  </a:lnTo>
                  <a:lnTo>
                    <a:pt x="16" y="2084"/>
                  </a:lnTo>
                  <a:lnTo>
                    <a:pt x="24" y="2086"/>
                  </a:lnTo>
                  <a:lnTo>
                    <a:pt x="32" y="2090"/>
                  </a:lnTo>
                  <a:lnTo>
                    <a:pt x="40" y="2090"/>
                  </a:lnTo>
                  <a:lnTo>
                    <a:pt x="1400" y="2090"/>
                  </a:lnTo>
                  <a:lnTo>
                    <a:pt x="1408" y="2090"/>
                  </a:lnTo>
                  <a:lnTo>
                    <a:pt x="1414" y="2086"/>
                  </a:lnTo>
                  <a:lnTo>
                    <a:pt x="1422" y="2084"/>
                  </a:lnTo>
                  <a:lnTo>
                    <a:pt x="1428" y="2078"/>
                  </a:lnTo>
                  <a:lnTo>
                    <a:pt x="1432" y="2072"/>
                  </a:lnTo>
                  <a:lnTo>
                    <a:pt x="1436" y="2066"/>
                  </a:lnTo>
                  <a:lnTo>
                    <a:pt x="1438" y="2058"/>
                  </a:lnTo>
                  <a:lnTo>
                    <a:pt x="1440" y="2050"/>
                  </a:lnTo>
                  <a:lnTo>
                    <a:pt x="1440" y="1142"/>
                  </a:lnTo>
                  <a:lnTo>
                    <a:pt x="1440" y="1102"/>
                  </a:lnTo>
                  <a:lnTo>
                    <a:pt x="1438" y="1062"/>
                  </a:lnTo>
                  <a:close/>
                </a:path>
              </a:pathLst>
            </a:custGeom>
            <a:solidFill>
              <a:srgbClr val="CC0000"/>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sp>
          <p:nvSpPr>
            <p:cNvPr id="15370" name="Freeform 14"/>
            <p:cNvSpPr>
              <a:spLocks/>
            </p:cNvSpPr>
            <p:nvPr/>
          </p:nvSpPr>
          <p:spPr bwMode="auto">
            <a:xfrm>
              <a:off x="2457" y="920"/>
              <a:ext cx="836" cy="230"/>
            </a:xfrm>
            <a:custGeom>
              <a:avLst/>
              <a:gdLst>
                <a:gd name="T0" fmla="*/ 418 w 836"/>
                <a:gd name="T1" fmla="*/ 230 h 230"/>
                <a:gd name="T2" fmla="*/ 482 w 836"/>
                <a:gd name="T3" fmla="*/ 226 h 230"/>
                <a:gd name="T4" fmla="*/ 542 w 836"/>
                <a:gd name="T5" fmla="*/ 216 h 230"/>
                <a:gd name="T6" fmla="*/ 600 w 836"/>
                <a:gd name="T7" fmla="*/ 198 h 230"/>
                <a:gd name="T8" fmla="*/ 656 w 836"/>
                <a:gd name="T9" fmla="*/ 174 h 230"/>
                <a:gd name="T10" fmla="*/ 708 w 836"/>
                <a:gd name="T11" fmla="*/ 144 h 230"/>
                <a:gd name="T12" fmla="*/ 754 w 836"/>
                <a:gd name="T13" fmla="*/ 112 h 230"/>
                <a:gd name="T14" fmla="*/ 798 w 836"/>
                <a:gd name="T15" fmla="*/ 74 h 230"/>
                <a:gd name="T16" fmla="*/ 836 w 836"/>
                <a:gd name="T17" fmla="*/ 32 h 230"/>
                <a:gd name="T18" fmla="*/ 812 w 836"/>
                <a:gd name="T19" fmla="*/ 22 h 230"/>
                <a:gd name="T20" fmla="*/ 768 w 836"/>
                <a:gd name="T21" fmla="*/ 0 h 230"/>
                <a:gd name="T22" fmla="*/ 752 w 836"/>
                <a:gd name="T23" fmla="*/ 4 h 230"/>
                <a:gd name="T24" fmla="*/ 726 w 836"/>
                <a:gd name="T25" fmla="*/ 18 h 230"/>
                <a:gd name="T26" fmla="*/ 698 w 836"/>
                <a:gd name="T27" fmla="*/ 38 h 230"/>
                <a:gd name="T28" fmla="*/ 624 w 836"/>
                <a:gd name="T29" fmla="*/ 78 h 230"/>
                <a:gd name="T30" fmla="*/ 550 w 836"/>
                <a:gd name="T31" fmla="*/ 110 h 230"/>
                <a:gd name="T32" fmla="*/ 496 w 836"/>
                <a:gd name="T33" fmla="*/ 126 h 230"/>
                <a:gd name="T34" fmla="*/ 444 w 836"/>
                <a:gd name="T35" fmla="*/ 136 h 230"/>
                <a:gd name="T36" fmla="*/ 418 w 836"/>
                <a:gd name="T37" fmla="*/ 138 h 230"/>
                <a:gd name="T38" fmla="*/ 364 w 836"/>
                <a:gd name="T39" fmla="*/ 132 h 230"/>
                <a:gd name="T40" fmla="*/ 312 w 836"/>
                <a:gd name="T41" fmla="*/ 120 h 230"/>
                <a:gd name="T42" fmla="*/ 260 w 836"/>
                <a:gd name="T43" fmla="*/ 100 h 230"/>
                <a:gd name="T44" fmla="*/ 170 w 836"/>
                <a:gd name="T45" fmla="*/ 56 h 230"/>
                <a:gd name="T46" fmla="*/ 108 w 836"/>
                <a:gd name="T47" fmla="*/ 18 h 230"/>
                <a:gd name="T48" fmla="*/ 94 w 836"/>
                <a:gd name="T49" fmla="*/ 10 h 230"/>
                <a:gd name="T50" fmla="*/ 72 w 836"/>
                <a:gd name="T51" fmla="*/ 0 h 230"/>
                <a:gd name="T52" fmla="*/ 66 w 836"/>
                <a:gd name="T53" fmla="*/ 0 h 230"/>
                <a:gd name="T54" fmla="*/ 0 w 836"/>
                <a:gd name="T55" fmla="*/ 32 h 230"/>
                <a:gd name="T56" fmla="*/ 18 w 836"/>
                <a:gd name="T57" fmla="*/ 54 h 230"/>
                <a:gd name="T58" fmla="*/ 58 w 836"/>
                <a:gd name="T59" fmla="*/ 92 h 230"/>
                <a:gd name="T60" fmla="*/ 102 w 836"/>
                <a:gd name="T61" fmla="*/ 128 h 230"/>
                <a:gd name="T62" fmla="*/ 152 w 836"/>
                <a:gd name="T63" fmla="*/ 160 h 230"/>
                <a:gd name="T64" fmla="*/ 206 w 836"/>
                <a:gd name="T65" fmla="*/ 186 h 230"/>
                <a:gd name="T66" fmla="*/ 262 w 836"/>
                <a:gd name="T67" fmla="*/ 208 h 230"/>
                <a:gd name="T68" fmla="*/ 322 w 836"/>
                <a:gd name="T69" fmla="*/ 222 h 230"/>
                <a:gd name="T70" fmla="*/ 386 w 836"/>
                <a:gd name="T71" fmla="*/ 230 h 230"/>
                <a:gd name="T72" fmla="*/ 418 w 836"/>
                <a:gd name="T73" fmla="*/ 230 h 23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36" h="230">
                  <a:moveTo>
                    <a:pt x="418" y="230"/>
                  </a:moveTo>
                  <a:lnTo>
                    <a:pt x="418" y="230"/>
                  </a:lnTo>
                  <a:lnTo>
                    <a:pt x="450" y="230"/>
                  </a:lnTo>
                  <a:lnTo>
                    <a:pt x="482" y="226"/>
                  </a:lnTo>
                  <a:lnTo>
                    <a:pt x="512" y="222"/>
                  </a:lnTo>
                  <a:lnTo>
                    <a:pt x="542" y="216"/>
                  </a:lnTo>
                  <a:lnTo>
                    <a:pt x="572" y="208"/>
                  </a:lnTo>
                  <a:lnTo>
                    <a:pt x="600" y="198"/>
                  </a:lnTo>
                  <a:lnTo>
                    <a:pt x="628" y="186"/>
                  </a:lnTo>
                  <a:lnTo>
                    <a:pt x="656" y="174"/>
                  </a:lnTo>
                  <a:lnTo>
                    <a:pt x="682" y="160"/>
                  </a:lnTo>
                  <a:lnTo>
                    <a:pt x="708" y="144"/>
                  </a:lnTo>
                  <a:lnTo>
                    <a:pt x="732" y="128"/>
                  </a:lnTo>
                  <a:lnTo>
                    <a:pt x="754" y="112"/>
                  </a:lnTo>
                  <a:lnTo>
                    <a:pt x="776" y="92"/>
                  </a:lnTo>
                  <a:lnTo>
                    <a:pt x="798" y="74"/>
                  </a:lnTo>
                  <a:lnTo>
                    <a:pt x="818" y="54"/>
                  </a:lnTo>
                  <a:lnTo>
                    <a:pt x="836" y="32"/>
                  </a:lnTo>
                  <a:lnTo>
                    <a:pt x="812" y="22"/>
                  </a:lnTo>
                  <a:lnTo>
                    <a:pt x="768" y="0"/>
                  </a:lnTo>
                  <a:lnTo>
                    <a:pt x="762" y="0"/>
                  </a:lnTo>
                  <a:lnTo>
                    <a:pt x="752" y="4"/>
                  </a:lnTo>
                  <a:lnTo>
                    <a:pt x="740" y="10"/>
                  </a:lnTo>
                  <a:lnTo>
                    <a:pt x="726" y="18"/>
                  </a:lnTo>
                  <a:lnTo>
                    <a:pt x="698" y="38"/>
                  </a:lnTo>
                  <a:lnTo>
                    <a:pt x="664" y="56"/>
                  </a:lnTo>
                  <a:lnTo>
                    <a:pt x="624" y="78"/>
                  </a:lnTo>
                  <a:lnTo>
                    <a:pt x="576" y="100"/>
                  </a:lnTo>
                  <a:lnTo>
                    <a:pt x="550" y="110"/>
                  </a:lnTo>
                  <a:lnTo>
                    <a:pt x="524" y="120"/>
                  </a:lnTo>
                  <a:lnTo>
                    <a:pt x="496" y="126"/>
                  </a:lnTo>
                  <a:lnTo>
                    <a:pt x="470" y="132"/>
                  </a:lnTo>
                  <a:lnTo>
                    <a:pt x="444" y="136"/>
                  </a:lnTo>
                  <a:lnTo>
                    <a:pt x="418" y="138"/>
                  </a:lnTo>
                  <a:lnTo>
                    <a:pt x="392" y="136"/>
                  </a:lnTo>
                  <a:lnTo>
                    <a:pt x="364" y="132"/>
                  </a:lnTo>
                  <a:lnTo>
                    <a:pt x="338" y="126"/>
                  </a:lnTo>
                  <a:lnTo>
                    <a:pt x="312" y="120"/>
                  </a:lnTo>
                  <a:lnTo>
                    <a:pt x="284" y="110"/>
                  </a:lnTo>
                  <a:lnTo>
                    <a:pt x="260" y="100"/>
                  </a:lnTo>
                  <a:lnTo>
                    <a:pt x="212" y="78"/>
                  </a:lnTo>
                  <a:lnTo>
                    <a:pt x="170" y="56"/>
                  </a:lnTo>
                  <a:lnTo>
                    <a:pt x="136" y="38"/>
                  </a:lnTo>
                  <a:lnTo>
                    <a:pt x="108" y="18"/>
                  </a:lnTo>
                  <a:lnTo>
                    <a:pt x="94" y="10"/>
                  </a:lnTo>
                  <a:lnTo>
                    <a:pt x="82" y="4"/>
                  </a:lnTo>
                  <a:lnTo>
                    <a:pt x="72" y="0"/>
                  </a:lnTo>
                  <a:lnTo>
                    <a:pt x="66" y="0"/>
                  </a:lnTo>
                  <a:lnTo>
                    <a:pt x="22" y="22"/>
                  </a:lnTo>
                  <a:lnTo>
                    <a:pt x="0" y="32"/>
                  </a:lnTo>
                  <a:lnTo>
                    <a:pt x="18" y="54"/>
                  </a:lnTo>
                  <a:lnTo>
                    <a:pt x="36" y="74"/>
                  </a:lnTo>
                  <a:lnTo>
                    <a:pt x="58" y="92"/>
                  </a:lnTo>
                  <a:lnTo>
                    <a:pt x="80" y="112"/>
                  </a:lnTo>
                  <a:lnTo>
                    <a:pt x="102" y="128"/>
                  </a:lnTo>
                  <a:lnTo>
                    <a:pt x="126" y="144"/>
                  </a:lnTo>
                  <a:lnTo>
                    <a:pt x="152" y="160"/>
                  </a:lnTo>
                  <a:lnTo>
                    <a:pt x="178" y="174"/>
                  </a:lnTo>
                  <a:lnTo>
                    <a:pt x="206" y="186"/>
                  </a:lnTo>
                  <a:lnTo>
                    <a:pt x="234" y="198"/>
                  </a:lnTo>
                  <a:lnTo>
                    <a:pt x="262" y="208"/>
                  </a:lnTo>
                  <a:lnTo>
                    <a:pt x="292" y="216"/>
                  </a:lnTo>
                  <a:lnTo>
                    <a:pt x="322" y="222"/>
                  </a:lnTo>
                  <a:lnTo>
                    <a:pt x="354" y="226"/>
                  </a:lnTo>
                  <a:lnTo>
                    <a:pt x="386" y="230"/>
                  </a:lnTo>
                  <a:lnTo>
                    <a:pt x="418" y="230"/>
                  </a:lnTo>
                  <a:close/>
                </a:path>
              </a:pathLst>
            </a:custGeom>
            <a:solidFill>
              <a:srgbClr val="FFFFFF"/>
            </a:soli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n-GB"/>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title"/>
          </p:nvPr>
        </p:nvSpPr>
        <p:spPr/>
        <p:txBody>
          <a:bodyPr/>
          <a:lstStyle/>
          <a:p>
            <a:pPr eaLnBrk="1" hangingPunct="1"/>
            <a:r>
              <a:rPr lang="en-GB" altLang="en-US" smtClean="0"/>
              <a:t>Horizontal Stripes</a:t>
            </a:r>
          </a:p>
        </p:txBody>
      </p:sp>
      <p:grpSp>
        <p:nvGrpSpPr>
          <p:cNvPr id="17411" name="Group 30"/>
          <p:cNvGrpSpPr>
            <a:grpSpLocks/>
          </p:cNvGrpSpPr>
          <p:nvPr/>
        </p:nvGrpSpPr>
        <p:grpSpPr bwMode="auto">
          <a:xfrm>
            <a:off x="2327275" y="1460500"/>
            <a:ext cx="4489450" cy="5168900"/>
            <a:chOff x="1466" y="920"/>
            <a:chExt cx="2828" cy="3256"/>
          </a:xfrm>
        </p:grpSpPr>
        <p:sp>
          <p:nvSpPr>
            <p:cNvPr id="17412" name="Freeform 8"/>
            <p:cNvSpPr>
              <a:spLocks/>
            </p:cNvSpPr>
            <p:nvPr/>
          </p:nvSpPr>
          <p:spPr bwMode="auto">
            <a:xfrm>
              <a:off x="1956" y="3006"/>
              <a:ext cx="1854" cy="1170"/>
            </a:xfrm>
            <a:custGeom>
              <a:avLst/>
              <a:gdLst>
                <a:gd name="T0" fmla="*/ 1624 w 1854"/>
                <a:gd name="T1" fmla="*/ 40 h 1170"/>
                <a:gd name="T2" fmla="*/ 1618 w 1854"/>
                <a:gd name="T3" fmla="*/ 24 h 1170"/>
                <a:gd name="T4" fmla="*/ 1606 w 1854"/>
                <a:gd name="T5" fmla="*/ 12 h 1170"/>
                <a:gd name="T6" fmla="*/ 1592 w 1854"/>
                <a:gd name="T7" fmla="*/ 4 h 1170"/>
                <a:gd name="T8" fmla="*/ 1576 w 1854"/>
                <a:gd name="T9" fmla="*/ 0 h 1170"/>
                <a:gd name="T10" fmla="*/ 280 w 1854"/>
                <a:gd name="T11" fmla="*/ 0 h 1170"/>
                <a:gd name="T12" fmla="*/ 264 w 1854"/>
                <a:gd name="T13" fmla="*/ 4 h 1170"/>
                <a:gd name="T14" fmla="*/ 248 w 1854"/>
                <a:gd name="T15" fmla="*/ 12 h 1170"/>
                <a:gd name="T16" fmla="*/ 238 w 1854"/>
                <a:gd name="T17" fmla="*/ 24 h 1170"/>
                <a:gd name="T18" fmla="*/ 230 w 1854"/>
                <a:gd name="T19" fmla="*/ 40 h 1170"/>
                <a:gd name="T20" fmla="*/ 2 w 1854"/>
                <a:gd name="T21" fmla="*/ 972 h 1170"/>
                <a:gd name="T22" fmla="*/ 2 w 1854"/>
                <a:gd name="T23" fmla="*/ 988 h 1170"/>
                <a:gd name="T24" fmla="*/ 6 w 1854"/>
                <a:gd name="T25" fmla="*/ 1002 h 1170"/>
                <a:gd name="T26" fmla="*/ 16 w 1854"/>
                <a:gd name="T27" fmla="*/ 1012 h 1170"/>
                <a:gd name="T28" fmla="*/ 32 w 1854"/>
                <a:gd name="T29" fmla="*/ 1018 h 1170"/>
                <a:gd name="T30" fmla="*/ 736 w 1854"/>
                <a:gd name="T31" fmla="*/ 1170 h 1170"/>
                <a:gd name="T32" fmla="*/ 752 w 1854"/>
                <a:gd name="T33" fmla="*/ 1170 h 1170"/>
                <a:gd name="T34" fmla="*/ 768 w 1854"/>
                <a:gd name="T35" fmla="*/ 1164 h 1170"/>
                <a:gd name="T36" fmla="*/ 780 w 1854"/>
                <a:gd name="T37" fmla="*/ 1154 h 1170"/>
                <a:gd name="T38" fmla="*/ 788 w 1854"/>
                <a:gd name="T39" fmla="*/ 1140 h 1170"/>
                <a:gd name="T40" fmla="*/ 804 w 1854"/>
                <a:gd name="T41" fmla="*/ 1092 h 1170"/>
                <a:gd name="T42" fmla="*/ 864 w 1854"/>
                <a:gd name="T43" fmla="*/ 924 h 1170"/>
                <a:gd name="T44" fmla="*/ 894 w 1854"/>
                <a:gd name="T45" fmla="*/ 852 h 1170"/>
                <a:gd name="T46" fmla="*/ 912 w 1854"/>
                <a:gd name="T47" fmla="*/ 826 h 1170"/>
                <a:gd name="T48" fmla="*/ 918 w 1854"/>
                <a:gd name="T49" fmla="*/ 822 h 1170"/>
                <a:gd name="T50" fmla="*/ 930 w 1854"/>
                <a:gd name="T51" fmla="*/ 822 h 1170"/>
                <a:gd name="T52" fmla="*/ 934 w 1854"/>
                <a:gd name="T53" fmla="*/ 824 h 1170"/>
                <a:gd name="T54" fmla="*/ 944 w 1854"/>
                <a:gd name="T55" fmla="*/ 836 h 1170"/>
                <a:gd name="T56" fmla="*/ 964 w 1854"/>
                <a:gd name="T57" fmla="*/ 872 h 1170"/>
                <a:gd name="T58" fmla="*/ 1008 w 1854"/>
                <a:gd name="T59" fmla="*/ 982 h 1170"/>
                <a:gd name="T60" fmla="*/ 1066 w 1854"/>
                <a:gd name="T61" fmla="*/ 1140 h 1170"/>
                <a:gd name="T62" fmla="*/ 1070 w 1854"/>
                <a:gd name="T63" fmla="*/ 1148 h 1170"/>
                <a:gd name="T64" fmla="*/ 1080 w 1854"/>
                <a:gd name="T65" fmla="*/ 1160 h 1170"/>
                <a:gd name="T66" fmla="*/ 1094 w 1854"/>
                <a:gd name="T67" fmla="*/ 1168 h 1170"/>
                <a:gd name="T68" fmla="*/ 1110 w 1854"/>
                <a:gd name="T69" fmla="*/ 1170 h 1170"/>
                <a:gd name="T70" fmla="*/ 1824 w 1854"/>
                <a:gd name="T71" fmla="*/ 1018 h 1170"/>
                <a:gd name="T72" fmla="*/ 1832 w 1854"/>
                <a:gd name="T73" fmla="*/ 1016 h 1170"/>
                <a:gd name="T74" fmla="*/ 1844 w 1854"/>
                <a:gd name="T75" fmla="*/ 1008 h 1170"/>
                <a:gd name="T76" fmla="*/ 1852 w 1854"/>
                <a:gd name="T77" fmla="*/ 994 h 1170"/>
                <a:gd name="T78" fmla="*/ 1854 w 1854"/>
                <a:gd name="T79" fmla="*/ 980 h 1170"/>
                <a:gd name="T80" fmla="*/ 1624 w 1854"/>
                <a:gd name="T81" fmla="*/ 40 h 117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854" h="1170">
                  <a:moveTo>
                    <a:pt x="1624" y="40"/>
                  </a:moveTo>
                  <a:lnTo>
                    <a:pt x="1624" y="40"/>
                  </a:lnTo>
                  <a:lnTo>
                    <a:pt x="1622" y="32"/>
                  </a:lnTo>
                  <a:lnTo>
                    <a:pt x="1618" y="24"/>
                  </a:lnTo>
                  <a:lnTo>
                    <a:pt x="1612" y="18"/>
                  </a:lnTo>
                  <a:lnTo>
                    <a:pt x="1606" y="12"/>
                  </a:lnTo>
                  <a:lnTo>
                    <a:pt x="1598" y="8"/>
                  </a:lnTo>
                  <a:lnTo>
                    <a:pt x="1592" y="4"/>
                  </a:lnTo>
                  <a:lnTo>
                    <a:pt x="1584" y="2"/>
                  </a:lnTo>
                  <a:lnTo>
                    <a:pt x="1576" y="0"/>
                  </a:lnTo>
                  <a:lnTo>
                    <a:pt x="280" y="0"/>
                  </a:lnTo>
                  <a:lnTo>
                    <a:pt x="272" y="2"/>
                  </a:lnTo>
                  <a:lnTo>
                    <a:pt x="264" y="4"/>
                  </a:lnTo>
                  <a:lnTo>
                    <a:pt x="256" y="8"/>
                  </a:lnTo>
                  <a:lnTo>
                    <a:pt x="248" y="12"/>
                  </a:lnTo>
                  <a:lnTo>
                    <a:pt x="242" y="18"/>
                  </a:lnTo>
                  <a:lnTo>
                    <a:pt x="238" y="24"/>
                  </a:lnTo>
                  <a:lnTo>
                    <a:pt x="234" y="32"/>
                  </a:lnTo>
                  <a:lnTo>
                    <a:pt x="230" y="40"/>
                  </a:lnTo>
                  <a:lnTo>
                    <a:pt x="2" y="972"/>
                  </a:lnTo>
                  <a:lnTo>
                    <a:pt x="0" y="980"/>
                  </a:lnTo>
                  <a:lnTo>
                    <a:pt x="2" y="988"/>
                  </a:lnTo>
                  <a:lnTo>
                    <a:pt x="4" y="994"/>
                  </a:lnTo>
                  <a:lnTo>
                    <a:pt x="6" y="1002"/>
                  </a:lnTo>
                  <a:lnTo>
                    <a:pt x="12" y="1008"/>
                  </a:lnTo>
                  <a:lnTo>
                    <a:pt x="16" y="1012"/>
                  </a:lnTo>
                  <a:lnTo>
                    <a:pt x="24" y="1016"/>
                  </a:lnTo>
                  <a:lnTo>
                    <a:pt x="32" y="1018"/>
                  </a:lnTo>
                  <a:lnTo>
                    <a:pt x="736" y="1170"/>
                  </a:lnTo>
                  <a:lnTo>
                    <a:pt x="744" y="1170"/>
                  </a:lnTo>
                  <a:lnTo>
                    <a:pt x="752" y="1170"/>
                  </a:lnTo>
                  <a:lnTo>
                    <a:pt x="760" y="1168"/>
                  </a:lnTo>
                  <a:lnTo>
                    <a:pt x="768" y="1164"/>
                  </a:lnTo>
                  <a:lnTo>
                    <a:pt x="774" y="1160"/>
                  </a:lnTo>
                  <a:lnTo>
                    <a:pt x="780" y="1154"/>
                  </a:lnTo>
                  <a:lnTo>
                    <a:pt x="784" y="1148"/>
                  </a:lnTo>
                  <a:lnTo>
                    <a:pt x="788" y="1140"/>
                  </a:lnTo>
                  <a:lnTo>
                    <a:pt x="804" y="1092"/>
                  </a:lnTo>
                  <a:lnTo>
                    <a:pt x="842" y="982"/>
                  </a:lnTo>
                  <a:lnTo>
                    <a:pt x="864" y="924"/>
                  </a:lnTo>
                  <a:lnTo>
                    <a:pt x="886" y="872"/>
                  </a:lnTo>
                  <a:lnTo>
                    <a:pt x="894" y="852"/>
                  </a:lnTo>
                  <a:lnTo>
                    <a:pt x="904" y="836"/>
                  </a:lnTo>
                  <a:lnTo>
                    <a:pt x="912" y="826"/>
                  </a:lnTo>
                  <a:lnTo>
                    <a:pt x="914" y="824"/>
                  </a:lnTo>
                  <a:lnTo>
                    <a:pt x="918" y="822"/>
                  </a:lnTo>
                  <a:lnTo>
                    <a:pt x="930" y="822"/>
                  </a:lnTo>
                  <a:lnTo>
                    <a:pt x="934" y="824"/>
                  </a:lnTo>
                  <a:lnTo>
                    <a:pt x="936" y="826"/>
                  </a:lnTo>
                  <a:lnTo>
                    <a:pt x="944" y="836"/>
                  </a:lnTo>
                  <a:lnTo>
                    <a:pt x="954" y="852"/>
                  </a:lnTo>
                  <a:lnTo>
                    <a:pt x="964" y="872"/>
                  </a:lnTo>
                  <a:lnTo>
                    <a:pt x="986" y="924"/>
                  </a:lnTo>
                  <a:lnTo>
                    <a:pt x="1008" y="982"/>
                  </a:lnTo>
                  <a:lnTo>
                    <a:pt x="1050" y="1092"/>
                  </a:lnTo>
                  <a:lnTo>
                    <a:pt x="1066" y="1140"/>
                  </a:lnTo>
                  <a:lnTo>
                    <a:pt x="1070" y="1148"/>
                  </a:lnTo>
                  <a:lnTo>
                    <a:pt x="1074" y="1154"/>
                  </a:lnTo>
                  <a:lnTo>
                    <a:pt x="1080" y="1160"/>
                  </a:lnTo>
                  <a:lnTo>
                    <a:pt x="1086" y="1164"/>
                  </a:lnTo>
                  <a:lnTo>
                    <a:pt x="1094" y="1168"/>
                  </a:lnTo>
                  <a:lnTo>
                    <a:pt x="1102" y="1170"/>
                  </a:lnTo>
                  <a:lnTo>
                    <a:pt x="1110" y="1170"/>
                  </a:lnTo>
                  <a:lnTo>
                    <a:pt x="1118" y="1170"/>
                  </a:lnTo>
                  <a:lnTo>
                    <a:pt x="1824" y="1018"/>
                  </a:lnTo>
                  <a:lnTo>
                    <a:pt x="1832" y="1016"/>
                  </a:lnTo>
                  <a:lnTo>
                    <a:pt x="1838" y="1012"/>
                  </a:lnTo>
                  <a:lnTo>
                    <a:pt x="1844" y="1008"/>
                  </a:lnTo>
                  <a:lnTo>
                    <a:pt x="1848" y="1002"/>
                  </a:lnTo>
                  <a:lnTo>
                    <a:pt x="1852" y="994"/>
                  </a:lnTo>
                  <a:lnTo>
                    <a:pt x="1854" y="988"/>
                  </a:lnTo>
                  <a:lnTo>
                    <a:pt x="1854" y="980"/>
                  </a:lnTo>
                  <a:lnTo>
                    <a:pt x="1852" y="972"/>
                  </a:lnTo>
                  <a:lnTo>
                    <a:pt x="1624" y="40"/>
                  </a:lnTo>
                  <a:close/>
                </a:path>
              </a:pathLst>
            </a:custGeom>
            <a:solidFill>
              <a:srgbClr val="FFFFFF"/>
            </a:solidFill>
            <a:ln w="12700">
              <a:solidFill>
                <a:srgbClr val="000000"/>
              </a:solidFill>
              <a:prstDash val="solid"/>
              <a:round/>
              <a:headEnd/>
              <a:tailEnd/>
            </a:ln>
          </p:spPr>
          <p:txBody>
            <a:bodyPr/>
            <a:lstStyle/>
            <a:p>
              <a:endParaRPr lang="en-GB"/>
            </a:p>
          </p:txBody>
        </p:sp>
        <p:sp>
          <p:nvSpPr>
            <p:cNvPr id="17413" name="Freeform 9"/>
            <p:cNvSpPr>
              <a:spLocks/>
            </p:cNvSpPr>
            <p:nvPr/>
          </p:nvSpPr>
          <p:spPr bwMode="auto">
            <a:xfrm>
              <a:off x="2164" y="2064"/>
              <a:ext cx="1440" cy="250"/>
            </a:xfrm>
            <a:custGeom>
              <a:avLst/>
              <a:gdLst>
                <a:gd name="T0" fmla="*/ 0 w 1440"/>
                <a:gd name="T1" fmla="*/ 34 h 250"/>
                <a:gd name="T2" fmla="*/ 0 w 1440"/>
                <a:gd name="T3" fmla="*/ 250 h 250"/>
                <a:gd name="T4" fmla="*/ 1440 w 1440"/>
                <a:gd name="T5" fmla="*/ 250 h 250"/>
                <a:gd name="T6" fmla="*/ 1440 w 1440"/>
                <a:gd name="T7" fmla="*/ 30 h 250"/>
                <a:gd name="T8" fmla="*/ 1440 w 1440"/>
                <a:gd name="T9" fmla="*/ 30 h 250"/>
                <a:gd name="T10" fmla="*/ 1440 w 1440"/>
                <a:gd name="T11" fmla="*/ 0 h 250"/>
                <a:gd name="T12" fmla="*/ 0 w 1440"/>
                <a:gd name="T13" fmla="*/ 0 h 250"/>
                <a:gd name="T14" fmla="*/ 0 w 1440"/>
                <a:gd name="T15" fmla="*/ 0 h 250"/>
                <a:gd name="T16" fmla="*/ 0 w 1440"/>
                <a:gd name="T17" fmla="*/ 34 h 250"/>
                <a:gd name="T18" fmla="*/ 0 w 1440"/>
                <a:gd name="T19" fmla="*/ 34 h 25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40" h="250">
                  <a:moveTo>
                    <a:pt x="0" y="34"/>
                  </a:moveTo>
                  <a:lnTo>
                    <a:pt x="0" y="250"/>
                  </a:lnTo>
                  <a:lnTo>
                    <a:pt x="1440" y="250"/>
                  </a:lnTo>
                  <a:lnTo>
                    <a:pt x="1440" y="30"/>
                  </a:lnTo>
                  <a:lnTo>
                    <a:pt x="1440" y="0"/>
                  </a:lnTo>
                  <a:lnTo>
                    <a:pt x="0" y="0"/>
                  </a:lnTo>
                  <a:lnTo>
                    <a:pt x="0" y="34"/>
                  </a:lnTo>
                  <a:close/>
                </a:path>
              </a:pathLst>
            </a:custGeom>
            <a:solidFill>
              <a:srgbClr val="FFFFFF"/>
            </a:solidFill>
            <a:ln w="12700">
              <a:solidFill>
                <a:srgbClr val="000000"/>
              </a:solidFill>
              <a:prstDash val="solid"/>
              <a:round/>
              <a:headEnd/>
              <a:tailEnd/>
            </a:ln>
          </p:spPr>
          <p:txBody>
            <a:bodyPr/>
            <a:lstStyle/>
            <a:p>
              <a:endParaRPr lang="en-GB"/>
            </a:p>
          </p:txBody>
        </p:sp>
        <p:sp>
          <p:nvSpPr>
            <p:cNvPr id="17414" name="Rectangle 10"/>
            <p:cNvSpPr>
              <a:spLocks noChangeArrowheads="1"/>
            </p:cNvSpPr>
            <p:nvPr/>
          </p:nvSpPr>
          <p:spPr bwMode="auto">
            <a:xfrm>
              <a:off x="2164" y="2562"/>
              <a:ext cx="1440" cy="248"/>
            </a:xfrm>
            <a:prstGeom prst="rect">
              <a:avLst/>
            </a:prstGeom>
            <a:solidFill>
              <a:srgbClr val="FFFFFF"/>
            </a:solidFill>
            <a:ln w="12700">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17415" name="Freeform 11"/>
            <p:cNvSpPr>
              <a:spLocks/>
            </p:cNvSpPr>
            <p:nvPr/>
          </p:nvSpPr>
          <p:spPr bwMode="auto">
            <a:xfrm>
              <a:off x="2164" y="2810"/>
              <a:ext cx="1440" cy="232"/>
            </a:xfrm>
            <a:custGeom>
              <a:avLst/>
              <a:gdLst>
                <a:gd name="T0" fmla="*/ 0 w 1440"/>
                <a:gd name="T1" fmla="*/ 192 h 232"/>
                <a:gd name="T2" fmla="*/ 0 w 1440"/>
                <a:gd name="T3" fmla="*/ 192 h 232"/>
                <a:gd name="T4" fmla="*/ 0 w 1440"/>
                <a:gd name="T5" fmla="*/ 200 h 232"/>
                <a:gd name="T6" fmla="*/ 2 w 1440"/>
                <a:gd name="T7" fmla="*/ 208 h 232"/>
                <a:gd name="T8" fmla="*/ 6 w 1440"/>
                <a:gd name="T9" fmla="*/ 214 h 232"/>
                <a:gd name="T10" fmla="*/ 12 w 1440"/>
                <a:gd name="T11" fmla="*/ 220 h 232"/>
                <a:gd name="T12" fmla="*/ 18 w 1440"/>
                <a:gd name="T13" fmla="*/ 226 h 232"/>
                <a:gd name="T14" fmla="*/ 24 w 1440"/>
                <a:gd name="T15" fmla="*/ 228 h 232"/>
                <a:gd name="T16" fmla="*/ 32 w 1440"/>
                <a:gd name="T17" fmla="*/ 232 h 232"/>
                <a:gd name="T18" fmla="*/ 40 w 1440"/>
                <a:gd name="T19" fmla="*/ 232 h 232"/>
                <a:gd name="T20" fmla="*/ 1400 w 1440"/>
                <a:gd name="T21" fmla="*/ 232 h 232"/>
                <a:gd name="T22" fmla="*/ 1400 w 1440"/>
                <a:gd name="T23" fmla="*/ 232 h 232"/>
                <a:gd name="T24" fmla="*/ 1408 w 1440"/>
                <a:gd name="T25" fmla="*/ 232 h 232"/>
                <a:gd name="T26" fmla="*/ 1414 w 1440"/>
                <a:gd name="T27" fmla="*/ 228 h 232"/>
                <a:gd name="T28" fmla="*/ 1422 w 1440"/>
                <a:gd name="T29" fmla="*/ 226 h 232"/>
                <a:gd name="T30" fmla="*/ 1428 w 1440"/>
                <a:gd name="T31" fmla="*/ 220 h 232"/>
                <a:gd name="T32" fmla="*/ 1432 w 1440"/>
                <a:gd name="T33" fmla="*/ 214 h 232"/>
                <a:gd name="T34" fmla="*/ 1436 w 1440"/>
                <a:gd name="T35" fmla="*/ 208 h 232"/>
                <a:gd name="T36" fmla="*/ 1438 w 1440"/>
                <a:gd name="T37" fmla="*/ 200 h 232"/>
                <a:gd name="T38" fmla="*/ 1440 w 1440"/>
                <a:gd name="T39" fmla="*/ 192 h 232"/>
                <a:gd name="T40" fmla="*/ 1440 w 1440"/>
                <a:gd name="T41" fmla="*/ 0 h 232"/>
                <a:gd name="T42" fmla="*/ 0 w 1440"/>
                <a:gd name="T43" fmla="*/ 0 h 232"/>
                <a:gd name="T44" fmla="*/ 0 w 1440"/>
                <a:gd name="T45" fmla="*/ 192 h 23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440" h="232">
                  <a:moveTo>
                    <a:pt x="0" y="192"/>
                  </a:moveTo>
                  <a:lnTo>
                    <a:pt x="0" y="192"/>
                  </a:lnTo>
                  <a:lnTo>
                    <a:pt x="0" y="200"/>
                  </a:lnTo>
                  <a:lnTo>
                    <a:pt x="2" y="208"/>
                  </a:lnTo>
                  <a:lnTo>
                    <a:pt x="6" y="214"/>
                  </a:lnTo>
                  <a:lnTo>
                    <a:pt x="12" y="220"/>
                  </a:lnTo>
                  <a:lnTo>
                    <a:pt x="18" y="226"/>
                  </a:lnTo>
                  <a:lnTo>
                    <a:pt x="24" y="228"/>
                  </a:lnTo>
                  <a:lnTo>
                    <a:pt x="32" y="232"/>
                  </a:lnTo>
                  <a:lnTo>
                    <a:pt x="40" y="232"/>
                  </a:lnTo>
                  <a:lnTo>
                    <a:pt x="1400" y="232"/>
                  </a:lnTo>
                  <a:lnTo>
                    <a:pt x="1408" y="232"/>
                  </a:lnTo>
                  <a:lnTo>
                    <a:pt x="1414" y="228"/>
                  </a:lnTo>
                  <a:lnTo>
                    <a:pt x="1422" y="226"/>
                  </a:lnTo>
                  <a:lnTo>
                    <a:pt x="1428" y="220"/>
                  </a:lnTo>
                  <a:lnTo>
                    <a:pt x="1432" y="214"/>
                  </a:lnTo>
                  <a:lnTo>
                    <a:pt x="1436" y="208"/>
                  </a:lnTo>
                  <a:lnTo>
                    <a:pt x="1438" y="200"/>
                  </a:lnTo>
                  <a:lnTo>
                    <a:pt x="1440" y="192"/>
                  </a:lnTo>
                  <a:lnTo>
                    <a:pt x="1440" y="0"/>
                  </a:lnTo>
                  <a:lnTo>
                    <a:pt x="0" y="0"/>
                  </a:lnTo>
                  <a:lnTo>
                    <a:pt x="0" y="192"/>
                  </a:lnTo>
                  <a:close/>
                </a:path>
              </a:pathLst>
            </a:custGeom>
            <a:solidFill>
              <a:srgbClr val="0A50A1"/>
            </a:solidFill>
            <a:ln w="12700">
              <a:solidFill>
                <a:srgbClr val="000000"/>
              </a:solidFill>
              <a:prstDash val="solid"/>
              <a:round/>
              <a:headEnd/>
              <a:tailEnd/>
            </a:ln>
          </p:spPr>
          <p:txBody>
            <a:bodyPr/>
            <a:lstStyle/>
            <a:p>
              <a:endParaRPr lang="en-GB"/>
            </a:p>
          </p:txBody>
        </p:sp>
        <p:sp>
          <p:nvSpPr>
            <p:cNvPr id="17416" name="Freeform 12"/>
            <p:cNvSpPr>
              <a:spLocks/>
            </p:cNvSpPr>
            <p:nvPr/>
          </p:nvSpPr>
          <p:spPr bwMode="auto">
            <a:xfrm>
              <a:off x="2164" y="1816"/>
              <a:ext cx="1440" cy="248"/>
            </a:xfrm>
            <a:custGeom>
              <a:avLst/>
              <a:gdLst>
                <a:gd name="T0" fmla="*/ 0 w 1440"/>
                <a:gd name="T1" fmla="*/ 202 h 248"/>
                <a:gd name="T2" fmla="*/ 0 w 1440"/>
                <a:gd name="T3" fmla="*/ 202 h 248"/>
                <a:gd name="T4" fmla="*/ 0 w 1440"/>
                <a:gd name="T5" fmla="*/ 248 h 248"/>
                <a:gd name="T6" fmla="*/ 1440 w 1440"/>
                <a:gd name="T7" fmla="*/ 248 h 248"/>
                <a:gd name="T8" fmla="*/ 1440 w 1440"/>
                <a:gd name="T9" fmla="*/ 248 h 248"/>
                <a:gd name="T10" fmla="*/ 1440 w 1440"/>
                <a:gd name="T11" fmla="*/ 238 h 248"/>
                <a:gd name="T12" fmla="*/ 1440 w 1440"/>
                <a:gd name="T13" fmla="*/ 238 h 248"/>
                <a:gd name="T14" fmla="*/ 1438 w 1440"/>
                <a:gd name="T15" fmla="*/ 198 h 248"/>
                <a:gd name="T16" fmla="*/ 1438 w 1440"/>
                <a:gd name="T17" fmla="*/ 0 h 248"/>
                <a:gd name="T18" fmla="*/ 0 w 1440"/>
                <a:gd name="T19" fmla="*/ 0 h 248"/>
                <a:gd name="T20" fmla="*/ 0 w 1440"/>
                <a:gd name="T21" fmla="*/ 202 h 2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40" h="248">
                  <a:moveTo>
                    <a:pt x="0" y="202"/>
                  </a:moveTo>
                  <a:lnTo>
                    <a:pt x="0" y="202"/>
                  </a:lnTo>
                  <a:lnTo>
                    <a:pt x="0" y="248"/>
                  </a:lnTo>
                  <a:lnTo>
                    <a:pt x="1440" y="248"/>
                  </a:lnTo>
                  <a:lnTo>
                    <a:pt x="1440" y="238"/>
                  </a:lnTo>
                  <a:lnTo>
                    <a:pt x="1438" y="198"/>
                  </a:lnTo>
                  <a:lnTo>
                    <a:pt x="1438" y="0"/>
                  </a:lnTo>
                  <a:lnTo>
                    <a:pt x="0" y="0"/>
                  </a:lnTo>
                  <a:lnTo>
                    <a:pt x="0" y="202"/>
                  </a:lnTo>
                  <a:close/>
                </a:path>
              </a:pathLst>
            </a:custGeom>
            <a:solidFill>
              <a:srgbClr val="0A50A1"/>
            </a:solidFill>
            <a:ln w="12700">
              <a:solidFill>
                <a:srgbClr val="000000"/>
              </a:solidFill>
              <a:prstDash val="solid"/>
              <a:round/>
              <a:headEnd/>
              <a:tailEnd/>
            </a:ln>
          </p:spPr>
          <p:txBody>
            <a:bodyPr/>
            <a:lstStyle/>
            <a:p>
              <a:endParaRPr lang="en-GB"/>
            </a:p>
          </p:txBody>
        </p:sp>
        <p:sp>
          <p:nvSpPr>
            <p:cNvPr id="17417" name="Freeform 13"/>
            <p:cNvSpPr>
              <a:spLocks/>
            </p:cNvSpPr>
            <p:nvPr/>
          </p:nvSpPr>
          <p:spPr bwMode="auto">
            <a:xfrm>
              <a:off x="2164" y="2314"/>
              <a:ext cx="1440" cy="248"/>
            </a:xfrm>
            <a:custGeom>
              <a:avLst/>
              <a:gdLst>
                <a:gd name="T0" fmla="*/ 0 w 1440"/>
                <a:gd name="T1" fmla="*/ 52 h 248"/>
                <a:gd name="T2" fmla="*/ 0 w 1440"/>
                <a:gd name="T3" fmla="*/ 52 h 248"/>
                <a:gd name="T4" fmla="*/ 0 w 1440"/>
                <a:gd name="T5" fmla="*/ 132 h 248"/>
                <a:gd name="T6" fmla="*/ 0 w 1440"/>
                <a:gd name="T7" fmla="*/ 248 h 248"/>
                <a:gd name="T8" fmla="*/ 1440 w 1440"/>
                <a:gd name="T9" fmla="*/ 248 h 248"/>
                <a:gd name="T10" fmla="*/ 1440 w 1440"/>
                <a:gd name="T11" fmla="*/ 0 h 248"/>
                <a:gd name="T12" fmla="*/ 0 w 1440"/>
                <a:gd name="T13" fmla="*/ 0 h 248"/>
                <a:gd name="T14" fmla="*/ 0 w 1440"/>
                <a:gd name="T15" fmla="*/ 52 h 24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40" h="248">
                  <a:moveTo>
                    <a:pt x="0" y="52"/>
                  </a:moveTo>
                  <a:lnTo>
                    <a:pt x="0" y="52"/>
                  </a:lnTo>
                  <a:lnTo>
                    <a:pt x="0" y="132"/>
                  </a:lnTo>
                  <a:lnTo>
                    <a:pt x="0" y="248"/>
                  </a:lnTo>
                  <a:lnTo>
                    <a:pt x="1440" y="248"/>
                  </a:lnTo>
                  <a:lnTo>
                    <a:pt x="1440" y="0"/>
                  </a:lnTo>
                  <a:lnTo>
                    <a:pt x="0" y="0"/>
                  </a:lnTo>
                  <a:lnTo>
                    <a:pt x="0" y="52"/>
                  </a:lnTo>
                  <a:close/>
                </a:path>
              </a:pathLst>
            </a:custGeom>
            <a:solidFill>
              <a:srgbClr val="0A50A1"/>
            </a:solidFill>
            <a:ln w="12700">
              <a:solidFill>
                <a:srgbClr val="000000"/>
              </a:solidFill>
              <a:prstDash val="solid"/>
              <a:round/>
              <a:headEnd/>
              <a:tailEnd/>
            </a:ln>
          </p:spPr>
          <p:txBody>
            <a:bodyPr/>
            <a:lstStyle/>
            <a:p>
              <a:endParaRPr lang="en-GB"/>
            </a:p>
          </p:txBody>
        </p:sp>
        <p:sp>
          <p:nvSpPr>
            <p:cNvPr id="17418" name="Freeform 14"/>
            <p:cNvSpPr>
              <a:spLocks/>
            </p:cNvSpPr>
            <p:nvPr/>
          </p:nvSpPr>
          <p:spPr bwMode="auto">
            <a:xfrm>
              <a:off x="2164" y="1094"/>
              <a:ext cx="1440" cy="226"/>
            </a:xfrm>
            <a:custGeom>
              <a:avLst/>
              <a:gdLst>
                <a:gd name="T0" fmla="*/ 1440 w 1440"/>
                <a:gd name="T1" fmla="*/ 6 h 226"/>
                <a:gd name="T2" fmla="*/ 1440 w 1440"/>
                <a:gd name="T3" fmla="*/ 6 h 226"/>
                <a:gd name="T4" fmla="*/ 1440 w 1440"/>
                <a:gd name="T5" fmla="*/ 0 h 226"/>
                <a:gd name="T6" fmla="*/ 0 w 1440"/>
                <a:gd name="T7" fmla="*/ 0 h 226"/>
                <a:gd name="T8" fmla="*/ 0 w 1440"/>
                <a:gd name="T9" fmla="*/ 0 h 226"/>
                <a:gd name="T10" fmla="*/ 0 w 1440"/>
                <a:gd name="T11" fmla="*/ 2 h 226"/>
                <a:gd name="T12" fmla="*/ 0 w 1440"/>
                <a:gd name="T13" fmla="*/ 2 h 226"/>
                <a:gd name="T14" fmla="*/ 0 w 1440"/>
                <a:gd name="T15" fmla="*/ 50 h 226"/>
                <a:gd name="T16" fmla="*/ 0 w 1440"/>
                <a:gd name="T17" fmla="*/ 226 h 226"/>
                <a:gd name="T18" fmla="*/ 1438 w 1440"/>
                <a:gd name="T19" fmla="*/ 226 h 226"/>
                <a:gd name="T20" fmla="*/ 1438 w 1440"/>
                <a:gd name="T21" fmla="*/ 46 h 226"/>
                <a:gd name="T22" fmla="*/ 1438 w 1440"/>
                <a:gd name="T23" fmla="*/ 46 h 226"/>
                <a:gd name="T24" fmla="*/ 1440 w 1440"/>
                <a:gd name="T25" fmla="*/ 6 h 226"/>
                <a:gd name="T26" fmla="*/ 1440 w 1440"/>
                <a:gd name="T27" fmla="*/ 6 h 2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440" h="226">
                  <a:moveTo>
                    <a:pt x="1440" y="6"/>
                  </a:moveTo>
                  <a:lnTo>
                    <a:pt x="1440" y="6"/>
                  </a:lnTo>
                  <a:lnTo>
                    <a:pt x="1440" y="0"/>
                  </a:lnTo>
                  <a:lnTo>
                    <a:pt x="0" y="0"/>
                  </a:lnTo>
                  <a:lnTo>
                    <a:pt x="0" y="2"/>
                  </a:lnTo>
                  <a:lnTo>
                    <a:pt x="0" y="50"/>
                  </a:lnTo>
                  <a:lnTo>
                    <a:pt x="0" y="226"/>
                  </a:lnTo>
                  <a:lnTo>
                    <a:pt x="1438" y="226"/>
                  </a:lnTo>
                  <a:lnTo>
                    <a:pt x="1438" y="46"/>
                  </a:lnTo>
                  <a:lnTo>
                    <a:pt x="1440" y="6"/>
                  </a:lnTo>
                  <a:close/>
                </a:path>
              </a:pathLst>
            </a:custGeom>
            <a:solidFill>
              <a:srgbClr val="FFFFFF"/>
            </a:solidFill>
            <a:ln w="12700">
              <a:solidFill>
                <a:srgbClr val="000000"/>
              </a:solidFill>
              <a:prstDash val="solid"/>
              <a:round/>
              <a:headEnd/>
              <a:tailEnd/>
            </a:ln>
          </p:spPr>
          <p:txBody>
            <a:bodyPr/>
            <a:lstStyle/>
            <a:p>
              <a:endParaRPr lang="en-GB"/>
            </a:p>
          </p:txBody>
        </p:sp>
        <p:sp>
          <p:nvSpPr>
            <p:cNvPr id="17419" name="Freeform 15"/>
            <p:cNvSpPr>
              <a:spLocks/>
            </p:cNvSpPr>
            <p:nvPr/>
          </p:nvSpPr>
          <p:spPr bwMode="auto">
            <a:xfrm>
              <a:off x="2164" y="920"/>
              <a:ext cx="1440" cy="174"/>
            </a:xfrm>
            <a:custGeom>
              <a:avLst/>
              <a:gdLst>
                <a:gd name="T0" fmla="*/ 1440 w 1440"/>
                <a:gd name="T1" fmla="*/ 174 h 174"/>
                <a:gd name="T2" fmla="*/ 1440 w 1440"/>
                <a:gd name="T3" fmla="*/ 174 h 174"/>
                <a:gd name="T4" fmla="*/ 1438 w 1440"/>
                <a:gd name="T5" fmla="*/ 172 h 174"/>
                <a:gd name="T6" fmla="*/ 1434 w 1440"/>
                <a:gd name="T7" fmla="*/ 170 h 174"/>
                <a:gd name="T8" fmla="*/ 1418 w 1440"/>
                <a:gd name="T9" fmla="*/ 164 h 174"/>
                <a:gd name="T10" fmla="*/ 1398 w 1440"/>
                <a:gd name="T11" fmla="*/ 156 h 174"/>
                <a:gd name="T12" fmla="*/ 1380 w 1440"/>
                <a:gd name="T13" fmla="*/ 148 h 174"/>
                <a:gd name="T14" fmla="*/ 1114 w 1440"/>
                <a:gd name="T15" fmla="*/ 22 h 174"/>
                <a:gd name="T16" fmla="*/ 1114 w 1440"/>
                <a:gd name="T17" fmla="*/ 22 h 174"/>
                <a:gd name="T18" fmla="*/ 1070 w 1440"/>
                <a:gd name="T19" fmla="*/ 0 h 174"/>
                <a:gd name="T20" fmla="*/ 1070 w 1440"/>
                <a:gd name="T21" fmla="*/ 0 h 174"/>
                <a:gd name="T22" fmla="*/ 1064 w 1440"/>
                <a:gd name="T23" fmla="*/ 0 h 174"/>
                <a:gd name="T24" fmla="*/ 1054 w 1440"/>
                <a:gd name="T25" fmla="*/ 4 h 174"/>
                <a:gd name="T26" fmla="*/ 1042 w 1440"/>
                <a:gd name="T27" fmla="*/ 10 h 174"/>
                <a:gd name="T28" fmla="*/ 1028 w 1440"/>
                <a:gd name="T29" fmla="*/ 18 h 174"/>
                <a:gd name="T30" fmla="*/ 1028 w 1440"/>
                <a:gd name="T31" fmla="*/ 18 h 174"/>
                <a:gd name="T32" fmla="*/ 1000 w 1440"/>
                <a:gd name="T33" fmla="*/ 38 h 174"/>
                <a:gd name="T34" fmla="*/ 968 w 1440"/>
                <a:gd name="T35" fmla="*/ 56 h 174"/>
                <a:gd name="T36" fmla="*/ 926 w 1440"/>
                <a:gd name="T37" fmla="*/ 78 h 174"/>
                <a:gd name="T38" fmla="*/ 878 w 1440"/>
                <a:gd name="T39" fmla="*/ 100 h 174"/>
                <a:gd name="T40" fmla="*/ 852 w 1440"/>
                <a:gd name="T41" fmla="*/ 110 h 174"/>
                <a:gd name="T42" fmla="*/ 826 w 1440"/>
                <a:gd name="T43" fmla="*/ 120 h 174"/>
                <a:gd name="T44" fmla="*/ 798 w 1440"/>
                <a:gd name="T45" fmla="*/ 126 h 174"/>
                <a:gd name="T46" fmla="*/ 772 w 1440"/>
                <a:gd name="T47" fmla="*/ 132 h 174"/>
                <a:gd name="T48" fmla="*/ 746 w 1440"/>
                <a:gd name="T49" fmla="*/ 136 h 174"/>
                <a:gd name="T50" fmla="*/ 720 w 1440"/>
                <a:gd name="T51" fmla="*/ 138 h 174"/>
                <a:gd name="T52" fmla="*/ 720 w 1440"/>
                <a:gd name="T53" fmla="*/ 138 h 174"/>
                <a:gd name="T54" fmla="*/ 694 w 1440"/>
                <a:gd name="T55" fmla="*/ 136 h 174"/>
                <a:gd name="T56" fmla="*/ 666 w 1440"/>
                <a:gd name="T57" fmla="*/ 132 h 174"/>
                <a:gd name="T58" fmla="*/ 640 w 1440"/>
                <a:gd name="T59" fmla="*/ 126 h 174"/>
                <a:gd name="T60" fmla="*/ 614 w 1440"/>
                <a:gd name="T61" fmla="*/ 120 h 174"/>
                <a:gd name="T62" fmla="*/ 588 w 1440"/>
                <a:gd name="T63" fmla="*/ 110 h 174"/>
                <a:gd name="T64" fmla="*/ 562 w 1440"/>
                <a:gd name="T65" fmla="*/ 100 h 174"/>
                <a:gd name="T66" fmla="*/ 514 w 1440"/>
                <a:gd name="T67" fmla="*/ 78 h 174"/>
                <a:gd name="T68" fmla="*/ 472 w 1440"/>
                <a:gd name="T69" fmla="*/ 56 h 174"/>
                <a:gd name="T70" fmla="*/ 438 w 1440"/>
                <a:gd name="T71" fmla="*/ 38 h 174"/>
                <a:gd name="T72" fmla="*/ 410 w 1440"/>
                <a:gd name="T73" fmla="*/ 18 h 174"/>
                <a:gd name="T74" fmla="*/ 410 w 1440"/>
                <a:gd name="T75" fmla="*/ 18 h 174"/>
                <a:gd name="T76" fmla="*/ 396 w 1440"/>
                <a:gd name="T77" fmla="*/ 10 h 174"/>
                <a:gd name="T78" fmla="*/ 384 w 1440"/>
                <a:gd name="T79" fmla="*/ 4 h 174"/>
                <a:gd name="T80" fmla="*/ 374 w 1440"/>
                <a:gd name="T81" fmla="*/ 0 h 174"/>
                <a:gd name="T82" fmla="*/ 368 w 1440"/>
                <a:gd name="T83" fmla="*/ 0 h 174"/>
                <a:gd name="T84" fmla="*/ 368 w 1440"/>
                <a:gd name="T85" fmla="*/ 0 h 174"/>
                <a:gd name="T86" fmla="*/ 324 w 1440"/>
                <a:gd name="T87" fmla="*/ 22 h 174"/>
                <a:gd name="T88" fmla="*/ 58 w 1440"/>
                <a:gd name="T89" fmla="*/ 148 h 174"/>
                <a:gd name="T90" fmla="*/ 58 w 1440"/>
                <a:gd name="T91" fmla="*/ 148 h 174"/>
                <a:gd name="T92" fmla="*/ 22 w 1440"/>
                <a:gd name="T93" fmla="*/ 164 h 174"/>
                <a:gd name="T94" fmla="*/ 8 w 1440"/>
                <a:gd name="T95" fmla="*/ 170 h 174"/>
                <a:gd name="T96" fmla="*/ 0 w 1440"/>
                <a:gd name="T97" fmla="*/ 174 h 174"/>
                <a:gd name="T98" fmla="*/ 1440 w 1440"/>
                <a:gd name="T99" fmla="*/ 174 h 174"/>
                <a:gd name="T100" fmla="*/ 1440 w 1440"/>
                <a:gd name="T101" fmla="*/ 174 h 174"/>
                <a:gd name="T102" fmla="*/ 1440 w 1440"/>
                <a:gd name="T103" fmla="*/ 174 h 174"/>
                <a:gd name="T104" fmla="*/ 1440 w 1440"/>
                <a:gd name="T105" fmla="*/ 174 h 17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440" h="174">
                  <a:moveTo>
                    <a:pt x="1440" y="174"/>
                  </a:moveTo>
                  <a:lnTo>
                    <a:pt x="1440" y="174"/>
                  </a:lnTo>
                  <a:lnTo>
                    <a:pt x="1438" y="172"/>
                  </a:lnTo>
                  <a:lnTo>
                    <a:pt x="1434" y="170"/>
                  </a:lnTo>
                  <a:lnTo>
                    <a:pt x="1418" y="164"/>
                  </a:lnTo>
                  <a:lnTo>
                    <a:pt x="1398" y="156"/>
                  </a:lnTo>
                  <a:lnTo>
                    <a:pt x="1380" y="148"/>
                  </a:lnTo>
                  <a:lnTo>
                    <a:pt x="1114" y="22"/>
                  </a:lnTo>
                  <a:lnTo>
                    <a:pt x="1070" y="0"/>
                  </a:lnTo>
                  <a:lnTo>
                    <a:pt x="1064" y="0"/>
                  </a:lnTo>
                  <a:lnTo>
                    <a:pt x="1054" y="4"/>
                  </a:lnTo>
                  <a:lnTo>
                    <a:pt x="1042" y="10"/>
                  </a:lnTo>
                  <a:lnTo>
                    <a:pt x="1028" y="18"/>
                  </a:lnTo>
                  <a:lnTo>
                    <a:pt x="1000" y="38"/>
                  </a:lnTo>
                  <a:lnTo>
                    <a:pt x="968" y="56"/>
                  </a:lnTo>
                  <a:lnTo>
                    <a:pt x="926" y="78"/>
                  </a:lnTo>
                  <a:lnTo>
                    <a:pt x="878" y="100"/>
                  </a:lnTo>
                  <a:lnTo>
                    <a:pt x="852" y="110"/>
                  </a:lnTo>
                  <a:lnTo>
                    <a:pt x="826" y="120"/>
                  </a:lnTo>
                  <a:lnTo>
                    <a:pt x="798" y="126"/>
                  </a:lnTo>
                  <a:lnTo>
                    <a:pt x="772" y="132"/>
                  </a:lnTo>
                  <a:lnTo>
                    <a:pt x="746" y="136"/>
                  </a:lnTo>
                  <a:lnTo>
                    <a:pt x="720" y="138"/>
                  </a:lnTo>
                  <a:lnTo>
                    <a:pt x="694" y="136"/>
                  </a:lnTo>
                  <a:lnTo>
                    <a:pt x="666" y="132"/>
                  </a:lnTo>
                  <a:lnTo>
                    <a:pt x="640" y="126"/>
                  </a:lnTo>
                  <a:lnTo>
                    <a:pt x="614" y="120"/>
                  </a:lnTo>
                  <a:lnTo>
                    <a:pt x="588" y="110"/>
                  </a:lnTo>
                  <a:lnTo>
                    <a:pt x="562" y="100"/>
                  </a:lnTo>
                  <a:lnTo>
                    <a:pt x="514" y="78"/>
                  </a:lnTo>
                  <a:lnTo>
                    <a:pt x="472" y="56"/>
                  </a:lnTo>
                  <a:lnTo>
                    <a:pt x="438" y="38"/>
                  </a:lnTo>
                  <a:lnTo>
                    <a:pt x="410" y="18"/>
                  </a:lnTo>
                  <a:lnTo>
                    <a:pt x="396" y="10"/>
                  </a:lnTo>
                  <a:lnTo>
                    <a:pt x="384" y="4"/>
                  </a:lnTo>
                  <a:lnTo>
                    <a:pt x="374" y="0"/>
                  </a:lnTo>
                  <a:lnTo>
                    <a:pt x="368" y="0"/>
                  </a:lnTo>
                  <a:lnTo>
                    <a:pt x="324" y="22"/>
                  </a:lnTo>
                  <a:lnTo>
                    <a:pt x="58" y="148"/>
                  </a:lnTo>
                  <a:lnTo>
                    <a:pt x="22" y="164"/>
                  </a:lnTo>
                  <a:lnTo>
                    <a:pt x="8" y="170"/>
                  </a:lnTo>
                  <a:lnTo>
                    <a:pt x="0" y="174"/>
                  </a:lnTo>
                  <a:lnTo>
                    <a:pt x="1440" y="174"/>
                  </a:lnTo>
                  <a:close/>
                </a:path>
              </a:pathLst>
            </a:custGeom>
            <a:solidFill>
              <a:srgbClr val="0A50A1"/>
            </a:solidFill>
            <a:ln w="12700">
              <a:solidFill>
                <a:srgbClr val="000000"/>
              </a:solidFill>
              <a:prstDash val="solid"/>
              <a:round/>
              <a:headEnd/>
              <a:tailEnd/>
            </a:ln>
          </p:spPr>
          <p:txBody>
            <a:bodyPr/>
            <a:lstStyle/>
            <a:p>
              <a:endParaRPr lang="en-GB"/>
            </a:p>
          </p:txBody>
        </p:sp>
        <p:sp>
          <p:nvSpPr>
            <p:cNvPr id="17420" name="Rectangle 16"/>
            <p:cNvSpPr>
              <a:spLocks noChangeArrowheads="1"/>
            </p:cNvSpPr>
            <p:nvPr/>
          </p:nvSpPr>
          <p:spPr bwMode="auto">
            <a:xfrm>
              <a:off x="2164" y="1568"/>
              <a:ext cx="1438" cy="248"/>
            </a:xfrm>
            <a:prstGeom prst="rect">
              <a:avLst/>
            </a:prstGeom>
            <a:solidFill>
              <a:srgbClr val="FFFFFF"/>
            </a:solidFill>
            <a:ln w="12700">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17421" name="Rectangle 17"/>
            <p:cNvSpPr>
              <a:spLocks noChangeArrowheads="1"/>
            </p:cNvSpPr>
            <p:nvPr/>
          </p:nvSpPr>
          <p:spPr bwMode="auto">
            <a:xfrm>
              <a:off x="2164" y="1320"/>
              <a:ext cx="1438" cy="248"/>
            </a:xfrm>
            <a:prstGeom prst="rect">
              <a:avLst/>
            </a:prstGeom>
            <a:solidFill>
              <a:srgbClr val="0A50A1"/>
            </a:solidFill>
            <a:ln w="12700">
              <a:solidFill>
                <a:srgbClr val="000000"/>
              </a:solidFill>
              <a:miter lim="800000"/>
              <a:headEnd/>
              <a:tailEnd/>
            </a:ln>
          </p:spPr>
          <p:txBody>
            <a:bodyPr/>
            <a:lstStyle>
              <a:lvl1pPr>
                <a:defRPr baseline="-25000">
                  <a:solidFill>
                    <a:schemeClr val="tx1"/>
                  </a:solidFill>
                  <a:latin typeface="Arial" panose="020B0604020202020204" pitchFamily="34" charset="0"/>
                </a:defRPr>
              </a:lvl1pPr>
              <a:lvl2pPr marL="742950" indent="-285750">
                <a:defRPr baseline="-25000">
                  <a:solidFill>
                    <a:schemeClr val="tx1"/>
                  </a:solidFill>
                  <a:latin typeface="Arial" panose="020B0604020202020204" pitchFamily="34" charset="0"/>
                </a:defRPr>
              </a:lvl2pPr>
              <a:lvl3pPr marL="1143000" indent="-228600">
                <a:defRPr baseline="-25000">
                  <a:solidFill>
                    <a:schemeClr val="tx1"/>
                  </a:solidFill>
                  <a:latin typeface="Arial" panose="020B0604020202020204" pitchFamily="34" charset="0"/>
                </a:defRPr>
              </a:lvl3pPr>
              <a:lvl4pPr marL="1600200" indent="-228600">
                <a:defRPr baseline="-25000">
                  <a:solidFill>
                    <a:schemeClr val="tx1"/>
                  </a:solidFill>
                  <a:latin typeface="Arial" panose="020B0604020202020204" pitchFamily="34" charset="0"/>
                </a:defRPr>
              </a:lvl4pPr>
              <a:lvl5pPr marL="2057400" indent="-228600">
                <a:defRPr baseline="-25000">
                  <a:solidFill>
                    <a:schemeClr val="tx1"/>
                  </a:solidFill>
                  <a:latin typeface="Arial" panose="020B0604020202020204" pitchFamily="34" charset="0"/>
                </a:defRPr>
              </a:lvl5pPr>
              <a:lvl6pPr marL="2514600" indent="-228600" eaLnBrk="0" fontAlgn="base" hangingPunct="0">
                <a:spcBef>
                  <a:spcPct val="0"/>
                </a:spcBef>
                <a:spcAft>
                  <a:spcPct val="0"/>
                </a:spcAft>
                <a:defRPr baseline="-25000">
                  <a:solidFill>
                    <a:schemeClr val="tx1"/>
                  </a:solidFill>
                  <a:latin typeface="Arial" panose="020B0604020202020204" pitchFamily="34" charset="0"/>
                </a:defRPr>
              </a:lvl6pPr>
              <a:lvl7pPr marL="2971800" indent="-228600" eaLnBrk="0" fontAlgn="base" hangingPunct="0">
                <a:spcBef>
                  <a:spcPct val="0"/>
                </a:spcBef>
                <a:spcAft>
                  <a:spcPct val="0"/>
                </a:spcAft>
                <a:defRPr baseline="-25000">
                  <a:solidFill>
                    <a:schemeClr val="tx1"/>
                  </a:solidFill>
                  <a:latin typeface="Arial" panose="020B0604020202020204" pitchFamily="34" charset="0"/>
                </a:defRPr>
              </a:lvl7pPr>
              <a:lvl8pPr marL="3429000" indent="-228600" eaLnBrk="0" fontAlgn="base" hangingPunct="0">
                <a:spcBef>
                  <a:spcPct val="0"/>
                </a:spcBef>
                <a:spcAft>
                  <a:spcPct val="0"/>
                </a:spcAft>
                <a:defRPr baseline="-25000">
                  <a:solidFill>
                    <a:schemeClr val="tx1"/>
                  </a:solidFill>
                  <a:latin typeface="Arial" panose="020B0604020202020204" pitchFamily="34" charset="0"/>
                </a:defRPr>
              </a:lvl8pPr>
              <a:lvl9pPr marL="3886200" indent="-228600" eaLnBrk="0" fontAlgn="base" hangingPunct="0">
                <a:spcBef>
                  <a:spcPct val="0"/>
                </a:spcBef>
                <a:spcAft>
                  <a:spcPct val="0"/>
                </a:spcAft>
                <a:defRPr baseline="-25000">
                  <a:solidFill>
                    <a:schemeClr val="tx1"/>
                  </a:solidFill>
                  <a:latin typeface="Arial" panose="020B0604020202020204" pitchFamily="34" charset="0"/>
                </a:defRPr>
              </a:lvl9pPr>
            </a:lstStyle>
            <a:p>
              <a:pPr eaLnBrk="1" hangingPunct="1"/>
              <a:endParaRPr lang="en-US" altLang="en-US"/>
            </a:p>
          </p:txBody>
        </p:sp>
        <p:sp>
          <p:nvSpPr>
            <p:cNvPr id="17422" name="Freeform 18"/>
            <p:cNvSpPr>
              <a:spLocks/>
            </p:cNvSpPr>
            <p:nvPr/>
          </p:nvSpPr>
          <p:spPr bwMode="auto">
            <a:xfrm>
              <a:off x="3588" y="1204"/>
              <a:ext cx="258" cy="366"/>
            </a:xfrm>
            <a:custGeom>
              <a:avLst/>
              <a:gdLst>
                <a:gd name="T0" fmla="*/ 126 w 258"/>
                <a:gd name="T1" fmla="*/ 0 h 366"/>
                <a:gd name="T2" fmla="*/ 0 w 258"/>
                <a:gd name="T3" fmla="*/ 116 h 366"/>
                <a:gd name="T4" fmla="*/ 0 w 258"/>
                <a:gd name="T5" fmla="*/ 366 h 366"/>
                <a:gd name="T6" fmla="*/ 258 w 258"/>
                <a:gd name="T7" fmla="*/ 128 h 366"/>
                <a:gd name="T8" fmla="*/ 258 w 258"/>
                <a:gd name="T9" fmla="*/ 128 h 366"/>
                <a:gd name="T10" fmla="*/ 126 w 258"/>
                <a:gd name="T11" fmla="*/ 0 h 366"/>
                <a:gd name="T12" fmla="*/ 126 w 258"/>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8" h="366">
                  <a:moveTo>
                    <a:pt x="126" y="0"/>
                  </a:moveTo>
                  <a:lnTo>
                    <a:pt x="0" y="116"/>
                  </a:lnTo>
                  <a:lnTo>
                    <a:pt x="0" y="366"/>
                  </a:lnTo>
                  <a:lnTo>
                    <a:pt x="258" y="128"/>
                  </a:lnTo>
                  <a:lnTo>
                    <a:pt x="126" y="0"/>
                  </a:lnTo>
                  <a:close/>
                </a:path>
              </a:pathLst>
            </a:custGeom>
            <a:solidFill>
              <a:srgbClr val="0A50A1"/>
            </a:solidFill>
            <a:ln w="12700">
              <a:solidFill>
                <a:srgbClr val="000000"/>
              </a:solidFill>
              <a:prstDash val="solid"/>
              <a:round/>
              <a:headEnd/>
              <a:tailEnd/>
            </a:ln>
          </p:spPr>
          <p:txBody>
            <a:bodyPr/>
            <a:lstStyle/>
            <a:p>
              <a:endParaRPr lang="en-GB"/>
            </a:p>
          </p:txBody>
        </p:sp>
        <p:sp>
          <p:nvSpPr>
            <p:cNvPr id="17423" name="Freeform 19"/>
            <p:cNvSpPr>
              <a:spLocks/>
            </p:cNvSpPr>
            <p:nvPr/>
          </p:nvSpPr>
          <p:spPr bwMode="auto">
            <a:xfrm>
              <a:off x="3588" y="1332"/>
              <a:ext cx="390" cy="490"/>
            </a:xfrm>
            <a:custGeom>
              <a:avLst/>
              <a:gdLst>
                <a:gd name="T0" fmla="*/ 258 w 390"/>
                <a:gd name="T1" fmla="*/ 0 h 490"/>
                <a:gd name="T2" fmla="*/ 0 w 390"/>
                <a:gd name="T3" fmla="*/ 238 h 490"/>
                <a:gd name="T4" fmla="*/ 0 w 390"/>
                <a:gd name="T5" fmla="*/ 490 h 490"/>
                <a:gd name="T6" fmla="*/ 390 w 390"/>
                <a:gd name="T7" fmla="*/ 128 h 490"/>
                <a:gd name="T8" fmla="*/ 390 w 390"/>
                <a:gd name="T9" fmla="*/ 128 h 490"/>
                <a:gd name="T10" fmla="*/ 258 w 390"/>
                <a:gd name="T11" fmla="*/ 0 h 490"/>
                <a:gd name="T12" fmla="*/ 258 w 390"/>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0" h="490">
                  <a:moveTo>
                    <a:pt x="258" y="0"/>
                  </a:moveTo>
                  <a:lnTo>
                    <a:pt x="0" y="238"/>
                  </a:lnTo>
                  <a:lnTo>
                    <a:pt x="0" y="490"/>
                  </a:lnTo>
                  <a:lnTo>
                    <a:pt x="390" y="128"/>
                  </a:lnTo>
                  <a:lnTo>
                    <a:pt x="258" y="0"/>
                  </a:lnTo>
                  <a:close/>
                </a:path>
              </a:pathLst>
            </a:custGeom>
            <a:solidFill>
              <a:srgbClr val="FFFFFF"/>
            </a:solidFill>
            <a:ln w="12700">
              <a:solidFill>
                <a:srgbClr val="000000"/>
              </a:solidFill>
              <a:prstDash val="solid"/>
              <a:round/>
              <a:headEnd/>
              <a:tailEnd/>
            </a:ln>
          </p:spPr>
          <p:txBody>
            <a:bodyPr/>
            <a:lstStyle/>
            <a:p>
              <a:endParaRPr lang="en-GB"/>
            </a:p>
          </p:txBody>
        </p:sp>
        <p:sp>
          <p:nvSpPr>
            <p:cNvPr id="17424" name="Freeform 20"/>
            <p:cNvSpPr>
              <a:spLocks/>
            </p:cNvSpPr>
            <p:nvPr/>
          </p:nvSpPr>
          <p:spPr bwMode="auto">
            <a:xfrm>
              <a:off x="3588" y="1094"/>
              <a:ext cx="126" cy="226"/>
            </a:xfrm>
            <a:custGeom>
              <a:avLst/>
              <a:gdLst>
                <a:gd name="T0" fmla="*/ 0 w 126"/>
                <a:gd name="T1" fmla="*/ 0 h 226"/>
                <a:gd name="T2" fmla="*/ 0 w 126"/>
                <a:gd name="T3" fmla="*/ 226 h 226"/>
                <a:gd name="T4" fmla="*/ 126 w 126"/>
                <a:gd name="T5" fmla="*/ 110 h 226"/>
                <a:gd name="T6" fmla="*/ 126 w 126"/>
                <a:gd name="T7" fmla="*/ 110 h 226"/>
                <a:gd name="T8" fmla="*/ 34 w 126"/>
                <a:gd name="T9" fmla="*/ 26 h 226"/>
                <a:gd name="T10" fmla="*/ 8 w 126"/>
                <a:gd name="T11" fmla="*/ 4 h 226"/>
                <a:gd name="T12" fmla="*/ 2 w 126"/>
                <a:gd name="T13" fmla="*/ 0 h 226"/>
                <a:gd name="T14" fmla="*/ 0 w 126"/>
                <a:gd name="T15" fmla="*/ 0 h 226"/>
                <a:gd name="T16" fmla="*/ 0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0" y="0"/>
                  </a:moveTo>
                  <a:lnTo>
                    <a:pt x="0" y="226"/>
                  </a:lnTo>
                  <a:lnTo>
                    <a:pt x="126" y="110"/>
                  </a:lnTo>
                  <a:lnTo>
                    <a:pt x="34" y="26"/>
                  </a:lnTo>
                  <a:lnTo>
                    <a:pt x="8" y="4"/>
                  </a:lnTo>
                  <a:lnTo>
                    <a:pt x="2" y="0"/>
                  </a:lnTo>
                  <a:lnTo>
                    <a:pt x="0" y="0"/>
                  </a:lnTo>
                  <a:close/>
                </a:path>
              </a:pathLst>
            </a:custGeom>
            <a:solidFill>
              <a:srgbClr val="FFFFFF"/>
            </a:solidFill>
            <a:ln w="12700">
              <a:solidFill>
                <a:srgbClr val="000000"/>
              </a:solidFill>
              <a:prstDash val="solid"/>
              <a:round/>
              <a:headEnd/>
              <a:tailEnd/>
            </a:ln>
          </p:spPr>
          <p:txBody>
            <a:bodyPr/>
            <a:lstStyle/>
            <a:p>
              <a:endParaRPr lang="en-GB"/>
            </a:p>
          </p:txBody>
        </p:sp>
        <p:sp>
          <p:nvSpPr>
            <p:cNvPr id="17425" name="Freeform 21"/>
            <p:cNvSpPr>
              <a:spLocks/>
            </p:cNvSpPr>
            <p:nvPr/>
          </p:nvSpPr>
          <p:spPr bwMode="auto">
            <a:xfrm>
              <a:off x="3750" y="1718"/>
              <a:ext cx="544" cy="512"/>
            </a:xfrm>
            <a:custGeom>
              <a:avLst/>
              <a:gdLst>
                <a:gd name="T0" fmla="*/ 492 w 544"/>
                <a:gd name="T1" fmla="*/ 0 h 512"/>
                <a:gd name="T2" fmla="*/ 0 w 544"/>
                <a:gd name="T3" fmla="*/ 456 h 512"/>
                <a:gd name="T4" fmla="*/ 44 w 544"/>
                <a:gd name="T5" fmla="*/ 500 h 512"/>
                <a:gd name="T6" fmla="*/ 44 w 544"/>
                <a:gd name="T7" fmla="*/ 500 h 512"/>
                <a:gd name="T8" fmla="*/ 50 w 544"/>
                <a:gd name="T9" fmla="*/ 506 h 512"/>
                <a:gd name="T10" fmla="*/ 56 w 544"/>
                <a:gd name="T11" fmla="*/ 510 h 512"/>
                <a:gd name="T12" fmla="*/ 64 w 544"/>
                <a:gd name="T13" fmla="*/ 512 h 512"/>
                <a:gd name="T14" fmla="*/ 72 w 544"/>
                <a:gd name="T15" fmla="*/ 512 h 512"/>
                <a:gd name="T16" fmla="*/ 80 w 544"/>
                <a:gd name="T17" fmla="*/ 512 h 512"/>
                <a:gd name="T18" fmla="*/ 86 w 544"/>
                <a:gd name="T19" fmla="*/ 510 h 512"/>
                <a:gd name="T20" fmla="*/ 94 w 544"/>
                <a:gd name="T21" fmla="*/ 506 h 512"/>
                <a:gd name="T22" fmla="*/ 100 w 544"/>
                <a:gd name="T23" fmla="*/ 502 h 512"/>
                <a:gd name="T24" fmla="*/ 532 w 544"/>
                <a:gd name="T25" fmla="*/ 96 h 512"/>
                <a:gd name="T26" fmla="*/ 532 w 544"/>
                <a:gd name="T27" fmla="*/ 96 h 512"/>
                <a:gd name="T28" fmla="*/ 538 w 544"/>
                <a:gd name="T29" fmla="*/ 90 h 512"/>
                <a:gd name="T30" fmla="*/ 542 w 544"/>
                <a:gd name="T31" fmla="*/ 84 h 512"/>
                <a:gd name="T32" fmla="*/ 544 w 544"/>
                <a:gd name="T33" fmla="*/ 76 h 512"/>
                <a:gd name="T34" fmla="*/ 544 w 544"/>
                <a:gd name="T35" fmla="*/ 68 h 512"/>
                <a:gd name="T36" fmla="*/ 544 w 544"/>
                <a:gd name="T37" fmla="*/ 60 h 512"/>
                <a:gd name="T38" fmla="*/ 542 w 544"/>
                <a:gd name="T39" fmla="*/ 54 h 512"/>
                <a:gd name="T40" fmla="*/ 538 w 544"/>
                <a:gd name="T41" fmla="*/ 46 h 512"/>
                <a:gd name="T42" fmla="*/ 534 w 544"/>
                <a:gd name="T43" fmla="*/ 40 h 512"/>
                <a:gd name="T44" fmla="*/ 534 w 544"/>
                <a:gd name="T45" fmla="*/ 40 h 512"/>
                <a:gd name="T46" fmla="*/ 492 w 544"/>
                <a:gd name="T47" fmla="*/ 0 h 512"/>
                <a:gd name="T48" fmla="*/ 492 w 544"/>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4" h="512">
                  <a:moveTo>
                    <a:pt x="492" y="0"/>
                  </a:moveTo>
                  <a:lnTo>
                    <a:pt x="0" y="456"/>
                  </a:lnTo>
                  <a:lnTo>
                    <a:pt x="44" y="500"/>
                  </a:lnTo>
                  <a:lnTo>
                    <a:pt x="50" y="506"/>
                  </a:lnTo>
                  <a:lnTo>
                    <a:pt x="56" y="510"/>
                  </a:lnTo>
                  <a:lnTo>
                    <a:pt x="64" y="512"/>
                  </a:lnTo>
                  <a:lnTo>
                    <a:pt x="72" y="512"/>
                  </a:lnTo>
                  <a:lnTo>
                    <a:pt x="80" y="512"/>
                  </a:lnTo>
                  <a:lnTo>
                    <a:pt x="86" y="510"/>
                  </a:lnTo>
                  <a:lnTo>
                    <a:pt x="94" y="506"/>
                  </a:lnTo>
                  <a:lnTo>
                    <a:pt x="100" y="502"/>
                  </a:lnTo>
                  <a:lnTo>
                    <a:pt x="532" y="96"/>
                  </a:lnTo>
                  <a:lnTo>
                    <a:pt x="538" y="90"/>
                  </a:lnTo>
                  <a:lnTo>
                    <a:pt x="542" y="84"/>
                  </a:lnTo>
                  <a:lnTo>
                    <a:pt x="544" y="76"/>
                  </a:lnTo>
                  <a:lnTo>
                    <a:pt x="544" y="68"/>
                  </a:lnTo>
                  <a:lnTo>
                    <a:pt x="544" y="60"/>
                  </a:lnTo>
                  <a:lnTo>
                    <a:pt x="542" y="54"/>
                  </a:lnTo>
                  <a:lnTo>
                    <a:pt x="538" y="46"/>
                  </a:lnTo>
                  <a:lnTo>
                    <a:pt x="534" y="40"/>
                  </a:lnTo>
                  <a:lnTo>
                    <a:pt x="492" y="0"/>
                  </a:lnTo>
                  <a:close/>
                </a:path>
              </a:pathLst>
            </a:custGeom>
            <a:solidFill>
              <a:srgbClr val="0A50A1"/>
            </a:solidFill>
            <a:ln w="12700">
              <a:solidFill>
                <a:srgbClr val="000000"/>
              </a:solidFill>
              <a:prstDash val="solid"/>
              <a:round/>
              <a:headEnd/>
              <a:tailEnd/>
            </a:ln>
          </p:spPr>
          <p:txBody>
            <a:bodyPr/>
            <a:lstStyle/>
            <a:p>
              <a:endParaRPr lang="en-GB"/>
            </a:p>
          </p:txBody>
        </p:sp>
        <p:sp>
          <p:nvSpPr>
            <p:cNvPr id="17426" name="Freeform 22"/>
            <p:cNvSpPr>
              <a:spLocks/>
            </p:cNvSpPr>
            <p:nvPr/>
          </p:nvSpPr>
          <p:spPr bwMode="auto">
            <a:xfrm>
              <a:off x="3588" y="1460"/>
              <a:ext cx="522" cy="582"/>
            </a:xfrm>
            <a:custGeom>
              <a:avLst/>
              <a:gdLst>
                <a:gd name="T0" fmla="*/ 390 w 522"/>
                <a:gd name="T1" fmla="*/ 0 h 582"/>
                <a:gd name="T2" fmla="*/ 0 w 522"/>
                <a:gd name="T3" fmla="*/ 362 h 582"/>
                <a:gd name="T4" fmla="*/ 0 w 522"/>
                <a:gd name="T5" fmla="*/ 508 h 582"/>
                <a:gd name="T6" fmla="*/ 0 w 522"/>
                <a:gd name="T7" fmla="*/ 508 h 582"/>
                <a:gd name="T8" fmla="*/ 2 w 522"/>
                <a:gd name="T9" fmla="*/ 526 h 582"/>
                <a:gd name="T10" fmla="*/ 8 w 522"/>
                <a:gd name="T11" fmla="*/ 544 h 582"/>
                <a:gd name="T12" fmla="*/ 16 w 522"/>
                <a:gd name="T13" fmla="*/ 562 h 582"/>
                <a:gd name="T14" fmla="*/ 28 w 522"/>
                <a:gd name="T15" fmla="*/ 576 h 582"/>
                <a:gd name="T16" fmla="*/ 34 w 522"/>
                <a:gd name="T17" fmla="*/ 582 h 582"/>
                <a:gd name="T18" fmla="*/ 522 w 522"/>
                <a:gd name="T19" fmla="*/ 128 h 582"/>
                <a:gd name="T20" fmla="*/ 522 w 522"/>
                <a:gd name="T21" fmla="*/ 128 h 582"/>
                <a:gd name="T22" fmla="*/ 390 w 522"/>
                <a:gd name="T23" fmla="*/ 0 h 582"/>
                <a:gd name="T24" fmla="*/ 390 w 522"/>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2" h="582">
                  <a:moveTo>
                    <a:pt x="390" y="0"/>
                  </a:moveTo>
                  <a:lnTo>
                    <a:pt x="0" y="362"/>
                  </a:lnTo>
                  <a:lnTo>
                    <a:pt x="0" y="508"/>
                  </a:lnTo>
                  <a:lnTo>
                    <a:pt x="2" y="526"/>
                  </a:lnTo>
                  <a:lnTo>
                    <a:pt x="8" y="544"/>
                  </a:lnTo>
                  <a:lnTo>
                    <a:pt x="16" y="562"/>
                  </a:lnTo>
                  <a:lnTo>
                    <a:pt x="28" y="576"/>
                  </a:lnTo>
                  <a:lnTo>
                    <a:pt x="34" y="582"/>
                  </a:lnTo>
                  <a:lnTo>
                    <a:pt x="522" y="128"/>
                  </a:lnTo>
                  <a:lnTo>
                    <a:pt x="390" y="0"/>
                  </a:lnTo>
                  <a:close/>
                </a:path>
              </a:pathLst>
            </a:custGeom>
            <a:solidFill>
              <a:srgbClr val="0A50A1"/>
            </a:solidFill>
            <a:ln w="12700">
              <a:solidFill>
                <a:srgbClr val="000000"/>
              </a:solidFill>
              <a:prstDash val="solid"/>
              <a:round/>
              <a:headEnd/>
              <a:tailEnd/>
            </a:ln>
          </p:spPr>
          <p:txBody>
            <a:bodyPr/>
            <a:lstStyle/>
            <a:p>
              <a:endParaRPr lang="en-GB"/>
            </a:p>
          </p:txBody>
        </p:sp>
        <p:sp>
          <p:nvSpPr>
            <p:cNvPr id="17427" name="Freeform 23"/>
            <p:cNvSpPr>
              <a:spLocks/>
            </p:cNvSpPr>
            <p:nvPr/>
          </p:nvSpPr>
          <p:spPr bwMode="auto">
            <a:xfrm>
              <a:off x="3622" y="1588"/>
              <a:ext cx="620" cy="586"/>
            </a:xfrm>
            <a:custGeom>
              <a:avLst/>
              <a:gdLst>
                <a:gd name="T0" fmla="*/ 488 w 620"/>
                <a:gd name="T1" fmla="*/ 0 h 586"/>
                <a:gd name="T2" fmla="*/ 0 w 620"/>
                <a:gd name="T3" fmla="*/ 454 h 586"/>
                <a:gd name="T4" fmla="*/ 128 w 620"/>
                <a:gd name="T5" fmla="*/ 586 h 586"/>
                <a:gd name="T6" fmla="*/ 620 w 620"/>
                <a:gd name="T7" fmla="*/ 130 h 586"/>
                <a:gd name="T8" fmla="*/ 620 w 620"/>
                <a:gd name="T9" fmla="*/ 130 h 586"/>
                <a:gd name="T10" fmla="*/ 488 w 620"/>
                <a:gd name="T11" fmla="*/ 0 h 586"/>
                <a:gd name="T12" fmla="*/ 488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488" y="0"/>
                  </a:moveTo>
                  <a:lnTo>
                    <a:pt x="0" y="454"/>
                  </a:lnTo>
                  <a:lnTo>
                    <a:pt x="128" y="586"/>
                  </a:lnTo>
                  <a:lnTo>
                    <a:pt x="620" y="130"/>
                  </a:lnTo>
                  <a:lnTo>
                    <a:pt x="488" y="0"/>
                  </a:lnTo>
                  <a:close/>
                </a:path>
              </a:pathLst>
            </a:custGeom>
            <a:solidFill>
              <a:srgbClr val="FFFFFF"/>
            </a:solidFill>
            <a:ln w="12700">
              <a:solidFill>
                <a:srgbClr val="000000"/>
              </a:solidFill>
              <a:prstDash val="solid"/>
              <a:round/>
              <a:headEnd/>
              <a:tailEnd/>
            </a:ln>
          </p:spPr>
          <p:txBody>
            <a:bodyPr/>
            <a:lstStyle/>
            <a:p>
              <a:endParaRPr lang="en-GB"/>
            </a:p>
          </p:txBody>
        </p:sp>
        <p:sp>
          <p:nvSpPr>
            <p:cNvPr id="17428" name="Freeform 24"/>
            <p:cNvSpPr>
              <a:spLocks/>
            </p:cNvSpPr>
            <p:nvPr/>
          </p:nvSpPr>
          <p:spPr bwMode="auto">
            <a:xfrm>
              <a:off x="1914" y="1204"/>
              <a:ext cx="260" cy="366"/>
            </a:xfrm>
            <a:custGeom>
              <a:avLst/>
              <a:gdLst>
                <a:gd name="T0" fmla="*/ 134 w 260"/>
                <a:gd name="T1" fmla="*/ 0 h 366"/>
                <a:gd name="T2" fmla="*/ 260 w 260"/>
                <a:gd name="T3" fmla="*/ 116 h 366"/>
                <a:gd name="T4" fmla="*/ 260 w 260"/>
                <a:gd name="T5" fmla="*/ 366 h 366"/>
                <a:gd name="T6" fmla="*/ 0 w 260"/>
                <a:gd name="T7" fmla="*/ 128 h 366"/>
                <a:gd name="T8" fmla="*/ 0 w 260"/>
                <a:gd name="T9" fmla="*/ 128 h 366"/>
                <a:gd name="T10" fmla="*/ 134 w 260"/>
                <a:gd name="T11" fmla="*/ 0 h 366"/>
                <a:gd name="T12" fmla="*/ 134 w 260"/>
                <a:gd name="T13" fmla="*/ 0 h 3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0" h="366">
                  <a:moveTo>
                    <a:pt x="134" y="0"/>
                  </a:moveTo>
                  <a:lnTo>
                    <a:pt x="260" y="116"/>
                  </a:lnTo>
                  <a:lnTo>
                    <a:pt x="260" y="366"/>
                  </a:lnTo>
                  <a:lnTo>
                    <a:pt x="0" y="128"/>
                  </a:lnTo>
                  <a:lnTo>
                    <a:pt x="134" y="0"/>
                  </a:lnTo>
                  <a:close/>
                </a:path>
              </a:pathLst>
            </a:custGeom>
            <a:solidFill>
              <a:srgbClr val="0A50A1"/>
            </a:solidFill>
            <a:ln w="12700">
              <a:solidFill>
                <a:srgbClr val="000000"/>
              </a:solidFill>
              <a:prstDash val="solid"/>
              <a:round/>
              <a:headEnd/>
              <a:tailEnd/>
            </a:ln>
          </p:spPr>
          <p:txBody>
            <a:bodyPr/>
            <a:lstStyle/>
            <a:p>
              <a:endParaRPr lang="en-GB"/>
            </a:p>
          </p:txBody>
        </p:sp>
        <p:sp>
          <p:nvSpPr>
            <p:cNvPr id="17429" name="Freeform 25"/>
            <p:cNvSpPr>
              <a:spLocks/>
            </p:cNvSpPr>
            <p:nvPr/>
          </p:nvSpPr>
          <p:spPr bwMode="auto">
            <a:xfrm>
              <a:off x="1782" y="1332"/>
              <a:ext cx="392" cy="490"/>
            </a:xfrm>
            <a:custGeom>
              <a:avLst/>
              <a:gdLst>
                <a:gd name="T0" fmla="*/ 132 w 392"/>
                <a:gd name="T1" fmla="*/ 0 h 490"/>
                <a:gd name="T2" fmla="*/ 392 w 392"/>
                <a:gd name="T3" fmla="*/ 238 h 490"/>
                <a:gd name="T4" fmla="*/ 392 w 392"/>
                <a:gd name="T5" fmla="*/ 490 h 490"/>
                <a:gd name="T6" fmla="*/ 0 w 392"/>
                <a:gd name="T7" fmla="*/ 128 h 490"/>
                <a:gd name="T8" fmla="*/ 0 w 392"/>
                <a:gd name="T9" fmla="*/ 128 h 490"/>
                <a:gd name="T10" fmla="*/ 132 w 392"/>
                <a:gd name="T11" fmla="*/ 0 h 490"/>
                <a:gd name="T12" fmla="*/ 132 w 392"/>
                <a:gd name="T13" fmla="*/ 0 h 49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2" h="490">
                  <a:moveTo>
                    <a:pt x="132" y="0"/>
                  </a:moveTo>
                  <a:lnTo>
                    <a:pt x="392" y="238"/>
                  </a:lnTo>
                  <a:lnTo>
                    <a:pt x="392" y="490"/>
                  </a:lnTo>
                  <a:lnTo>
                    <a:pt x="0" y="128"/>
                  </a:lnTo>
                  <a:lnTo>
                    <a:pt x="132" y="0"/>
                  </a:lnTo>
                  <a:close/>
                </a:path>
              </a:pathLst>
            </a:custGeom>
            <a:solidFill>
              <a:srgbClr val="FFFFFF"/>
            </a:solidFill>
            <a:ln w="12700">
              <a:solidFill>
                <a:srgbClr val="000000"/>
              </a:solidFill>
              <a:prstDash val="solid"/>
              <a:round/>
              <a:headEnd/>
              <a:tailEnd/>
            </a:ln>
          </p:spPr>
          <p:txBody>
            <a:bodyPr/>
            <a:lstStyle/>
            <a:p>
              <a:endParaRPr lang="en-GB"/>
            </a:p>
          </p:txBody>
        </p:sp>
        <p:sp>
          <p:nvSpPr>
            <p:cNvPr id="17430" name="Freeform 26"/>
            <p:cNvSpPr>
              <a:spLocks/>
            </p:cNvSpPr>
            <p:nvPr/>
          </p:nvSpPr>
          <p:spPr bwMode="auto">
            <a:xfrm>
              <a:off x="2048" y="1094"/>
              <a:ext cx="126" cy="226"/>
            </a:xfrm>
            <a:custGeom>
              <a:avLst/>
              <a:gdLst>
                <a:gd name="T0" fmla="*/ 126 w 126"/>
                <a:gd name="T1" fmla="*/ 0 h 226"/>
                <a:gd name="T2" fmla="*/ 126 w 126"/>
                <a:gd name="T3" fmla="*/ 226 h 226"/>
                <a:gd name="T4" fmla="*/ 0 w 126"/>
                <a:gd name="T5" fmla="*/ 110 h 226"/>
                <a:gd name="T6" fmla="*/ 0 w 126"/>
                <a:gd name="T7" fmla="*/ 110 h 226"/>
                <a:gd name="T8" fmla="*/ 90 w 126"/>
                <a:gd name="T9" fmla="*/ 26 h 226"/>
                <a:gd name="T10" fmla="*/ 116 w 126"/>
                <a:gd name="T11" fmla="*/ 4 h 226"/>
                <a:gd name="T12" fmla="*/ 122 w 126"/>
                <a:gd name="T13" fmla="*/ 0 h 226"/>
                <a:gd name="T14" fmla="*/ 126 w 126"/>
                <a:gd name="T15" fmla="*/ 0 h 226"/>
                <a:gd name="T16" fmla="*/ 126 w 126"/>
                <a:gd name="T17" fmla="*/ 0 h 2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6" h="226">
                  <a:moveTo>
                    <a:pt x="126" y="0"/>
                  </a:moveTo>
                  <a:lnTo>
                    <a:pt x="126" y="226"/>
                  </a:lnTo>
                  <a:lnTo>
                    <a:pt x="0" y="110"/>
                  </a:lnTo>
                  <a:lnTo>
                    <a:pt x="90" y="26"/>
                  </a:lnTo>
                  <a:lnTo>
                    <a:pt x="116" y="4"/>
                  </a:lnTo>
                  <a:lnTo>
                    <a:pt x="122" y="0"/>
                  </a:lnTo>
                  <a:lnTo>
                    <a:pt x="126" y="0"/>
                  </a:lnTo>
                  <a:close/>
                </a:path>
              </a:pathLst>
            </a:custGeom>
            <a:solidFill>
              <a:srgbClr val="FFFFFF"/>
            </a:solidFill>
            <a:ln w="12700">
              <a:solidFill>
                <a:srgbClr val="000000"/>
              </a:solidFill>
              <a:prstDash val="solid"/>
              <a:round/>
              <a:headEnd/>
              <a:tailEnd/>
            </a:ln>
          </p:spPr>
          <p:txBody>
            <a:bodyPr/>
            <a:lstStyle/>
            <a:p>
              <a:endParaRPr lang="en-GB"/>
            </a:p>
          </p:txBody>
        </p:sp>
        <p:sp>
          <p:nvSpPr>
            <p:cNvPr id="17431" name="Freeform 27"/>
            <p:cNvSpPr>
              <a:spLocks/>
            </p:cNvSpPr>
            <p:nvPr/>
          </p:nvSpPr>
          <p:spPr bwMode="auto">
            <a:xfrm>
              <a:off x="1466" y="1718"/>
              <a:ext cx="546" cy="512"/>
            </a:xfrm>
            <a:custGeom>
              <a:avLst/>
              <a:gdLst>
                <a:gd name="T0" fmla="*/ 54 w 546"/>
                <a:gd name="T1" fmla="*/ 0 h 512"/>
                <a:gd name="T2" fmla="*/ 546 w 546"/>
                <a:gd name="T3" fmla="*/ 456 h 512"/>
                <a:gd name="T4" fmla="*/ 502 w 546"/>
                <a:gd name="T5" fmla="*/ 500 h 512"/>
                <a:gd name="T6" fmla="*/ 502 w 546"/>
                <a:gd name="T7" fmla="*/ 500 h 512"/>
                <a:gd name="T8" fmla="*/ 496 w 546"/>
                <a:gd name="T9" fmla="*/ 506 h 512"/>
                <a:gd name="T10" fmla="*/ 488 w 546"/>
                <a:gd name="T11" fmla="*/ 510 h 512"/>
                <a:gd name="T12" fmla="*/ 480 w 546"/>
                <a:gd name="T13" fmla="*/ 512 h 512"/>
                <a:gd name="T14" fmla="*/ 474 w 546"/>
                <a:gd name="T15" fmla="*/ 512 h 512"/>
                <a:gd name="T16" fmla="*/ 466 w 546"/>
                <a:gd name="T17" fmla="*/ 512 h 512"/>
                <a:gd name="T18" fmla="*/ 458 w 546"/>
                <a:gd name="T19" fmla="*/ 510 h 512"/>
                <a:gd name="T20" fmla="*/ 450 w 546"/>
                <a:gd name="T21" fmla="*/ 506 h 512"/>
                <a:gd name="T22" fmla="*/ 444 w 546"/>
                <a:gd name="T23" fmla="*/ 502 h 512"/>
                <a:gd name="T24" fmla="*/ 12 w 546"/>
                <a:gd name="T25" fmla="*/ 96 h 512"/>
                <a:gd name="T26" fmla="*/ 12 w 546"/>
                <a:gd name="T27" fmla="*/ 96 h 512"/>
                <a:gd name="T28" fmla="*/ 8 w 546"/>
                <a:gd name="T29" fmla="*/ 90 h 512"/>
                <a:gd name="T30" fmla="*/ 4 w 546"/>
                <a:gd name="T31" fmla="*/ 84 h 512"/>
                <a:gd name="T32" fmla="*/ 2 w 546"/>
                <a:gd name="T33" fmla="*/ 76 h 512"/>
                <a:gd name="T34" fmla="*/ 0 w 546"/>
                <a:gd name="T35" fmla="*/ 68 h 512"/>
                <a:gd name="T36" fmla="*/ 2 w 546"/>
                <a:gd name="T37" fmla="*/ 60 h 512"/>
                <a:gd name="T38" fmla="*/ 4 w 546"/>
                <a:gd name="T39" fmla="*/ 54 h 512"/>
                <a:gd name="T40" fmla="*/ 6 w 546"/>
                <a:gd name="T41" fmla="*/ 46 h 512"/>
                <a:gd name="T42" fmla="*/ 12 w 546"/>
                <a:gd name="T43" fmla="*/ 40 h 512"/>
                <a:gd name="T44" fmla="*/ 12 w 546"/>
                <a:gd name="T45" fmla="*/ 40 h 512"/>
                <a:gd name="T46" fmla="*/ 54 w 546"/>
                <a:gd name="T47" fmla="*/ 0 h 512"/>
                <a:gd name="T48" fmla="*/ 54 w 546"/>
                <a:gd name="T49" fmla="*/ 0 h 5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46" h="512">
                  <a:moveTo>
                    <a:pt x="54" y="0"/>
                  </a:moveTo>
                  <a:lnTo>
                    <a:pt x="546" y="456"/>
                  </a:lnTo>
                  <a:lnTo>
                    <a:pt x="502" y="500"/>
                  </a:lnTo>
                  <a:lnTo>
                    <a:pt x="496" y="506"/>
                  </a:lnTo>
                  <a:lnTo>
                    <a:pt x="488" y="510"/>
                  </a:lnTo>
                  <a:lnTo>
                    <a:pt x="480" y="512"/>
                  </a:lnTo>
                  <a:lnTo>
                    <a:pt x="474" y="512"/>
                  </a:lnTo>
                  <a:lnTo>
                    <a:pt x="466" y="512"/>
                  </a:lnTo>
                  <a:lnTo>
                    <a:pt x="458" y="510"/>
                  </a:lnTo>
                  <a:lnTo>
                    <a:pt x="450" y="506"/>
                  </a:lnTo>
                  <a:lnTo>
                    <a:pt x="444" y="502"/>
                  </a:lnTo>
                  <a:lnTo>
                    <a:pt x="12" y="96"/>
                  </a:lnTo>
                  <a:lnTo>
                    <a:pt x="8" y="90"/>
                  </a:lnTo>
                  <a:lnTo>
                    <a:pt x="4" y="84"/>
                  </a:lnTo>
                  <a:lnTo>
                    <a:pt x="2" y="76"/>
                  </a:lnTo>
                  <a:lnTo>
                    <a:pt x="0" y="68"/>
                  </a:lnTo>
                  <a:lnTo>
                    <a:pt x="2" y="60"/>
                  </a:lnTo>
                  <a:lnTo>
                    <a:pt x="4" y="54"/>
                  </a:lnTo>
                  <a:lnTo>
                    <a:pt x="6" y="46"/>
                  </a:lnTo>
                  <a:lnTo>
                    <a:pt x="12" y="40"/>
                  </a:lnTo>
                  <a:lnTo>
                    <a:pt x="54" y="0"/>
                  </a:lnTo>
                  <a:close/>
                </a:path>
              </a:pathLst>
            </a:custGeom>
            <a:solidFill>
              <a:srgbClr val="0A50A1"/>
            </a:solidFill>
            <a:ln w="12700">
              <a:solidFill>
                <a:srgbClr val="000000"/>
              </a:solidFill>
              <a:prstDash val="solid"/>
              <a:round/>
              <a:headEnd/>
              <a:tailEnd/>
            </a:ln>
          </p:spPr>
          <p:txBody>
            <a:bodyPr/>
            <a:lstStyle/>
            <a:p>
              <a:endParaRPr lang="en-GB"/>
            </a:p>
          </p:txBody>
        </p:sp>
        <p:sp>
          <p:nvSpPr>
            <p:cNvPr id="17432" name="Freeform 28"/>
            <p:cNvSpPr>
              <a:spLocks/>
            </p:cNvSpPr>
            <p:nvPr/>
          </p:nvSpPr>
          <p:spPr bwMode="auto">
            <a:xfrm>
              <a:off x="1650" y="1460"/>
              <a:ext cx="524" cy="582"/>
            </a:xfrm>
            <a:custGeom>
              <a:avLst/>
              <a:gdLst>
                <a:gd name="T0" fmla="*/ 132 w 524"/>
                <a:gd name="T1" fmla="*/ 0 h 582"/>
                <a:gd name="T2" fmla="*/ 524 w 524"/>
                <a:gd name="T3" fmla="*/ 362 h 582"/>
                <a:gd name="T4" fmla="*/ 524 w 524"/>
                <a:gd name="T5" fmla="*/ 508 h 582"/>
                <a:gd name="T6" fmla="*/ 524 w 524"/>
                <a:gd name="T7" fmla="*/ 508 h 582"/>
                <a:gd name="T8" fmla="*/ 520 w 524"/>
                <a:gd name="T9" fmla="*/ 526 h 582"/>
                <a:gd name="T10" fmla="*/ 514 w 524"/>
                <a:gd name="T11" fmla="*/ 544 h 582"/>
                <a:gd name="T12" fmla="*/ 506 w 524"/>
                <a:gd name="T13" fmla="*/ 562 h 582"/>
                <a:gd name="T14" fmla="*/ 496 w 524"/>
                <a:gd name="T15" fmla="*/ 576 h 582"/>
                <a:gd name="T16" fmla="*/ 490 w 524"/>
                <a:gd name="T17" fmla="*/ 582 h 582"/>
                <a:gd name="T18" fmla="*/ 0 w 524"/>
                <a:gd name="T19" fmla="*/ 128 h 582"/>
                <a:gd name="T20" fmla="*/ 0 w 524"/>
                <a:gd name="T21" fmla="*/ 128 h 582"/>
                <a:gd name="T22" fmla="*/ 132 w 524"/>
                <a:gd name="T23" fmla="*/ 0 h 582"/>
                <a:gd name="T24" fmla="*/ 132 w 524"/>
                <a:gd name="T25" fmla="*/ 0 h 5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24" h="582">
                  <a:moveTo>
                    <a:pt x="132" y="0"/>
                  </a:moveTo>
                  <a:lnTo>
                    <a:pt x="524" y="362"/>
                  </a:lnTo>
                  <a:lnTo>
                    <a:pt x="524" y="508"/>
                  </a:lnTo>
                  <a:lnTo>
                    <a:pt x="520" y="526"/>
                  </a:lnTo>
                  <a:lnTo>
                    <a:pt x="514" y="544"/>
                  </a:lnTo>
                  <a:lnTo>
                    <a:pt x="506" y="562"/>
                  </a:lnTo>
                  <a:lnTo>
                    <a:pt x="496" y="576"/>
                  </a:lnTo>
                  <a:lnTo>
                    <a:pt x="490" y="582"/>
                  </a:lnTo>
                  <a:lnTo>
                    <a:pt x="0" y="128"/>
                  </a:lnTo>
                  <a:lnTo>
                    <a:pt x="132" y="0"/>
                  </a:lnTo>
                  <a:close/>
                </a:path>
              </a:pathLst>
            </a:custGeom>
            <a:solidFill>
              <a:srgbClr val="0A50A1"/>
            </a:solidFill>
            <a:ln w="12700">
              <a:solidFill>
                <a:srgbClr val="000000"/>
              </a:solidFill>
              <a:prstDash val="solid"/>
              <a:round/>
              <a:headEnd/>
              <a:tailEnd/>
            </a:ln>
          </p:spPr>
          <p:txBody>
            <a:bodyPr/>
            <a:lstStyle/>
            <a:p>
              <a:endParaRPr lang="en-GB"/>
            </a:p>
          </p:txBody>
        </p:sp>
        <p:sp>
          <p:nvSpPr>
            <p:cNvPr id="17433" name="Freeform 29"/>
            <p:cNvSpPr>
              <a:spLocks/>
            </p:cNvSpPr>
            <p:nvPr/>
          </p:nvSpPr>
          <p:spPr bwMode="auto">
            <a:xfrm>
              <a:off x="1520" y="1588"/>
              <a:ext cx="620" cy="586"/>
            </a:xfrm>
            <a:custGeom>
              <a:avLst/>
              <a:gdLst>
                <a:gd name="T0" fmla="*/ 130 w 620"/>
                <a:gd name="T1" fmla="*/ 0 h 586"/>
                <a:gd name="T2" fmla="*/ 620 w 620"/>
                <a:gd name="T3" fmla="*/ 454 h 586"/>
                <a:gd name="T4" fmla="*/ 492 w 620"/>
                <a:gd name="T5" fmla="*/ 586 h 586"/>
                <a:gd name="T6" fmla="*/ 0 w 620"/>
                <a:gd name="T7" fmla="*/ 130 h 586"/>
                <a:gd name="T8" fmla="*/ 0 w 620"/>
                <a:gd name="T9" fmla="*/ 130 h 586"/>
                <a:gd name="T10" fmla="*/ 130 w 620"/>
                <a:gd name="T11" fmla="*/ 0 h 586"/>
                <a:gd name="T12" fmla="*/ 130 w 620"/>
                <a:gd name="T13" fmla="*/ 0 h 5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0" h="586">
                  <a:moveTo>
                    <a:pt x="130" y="0"/>
                  </a:moveTo>
                  <a:lnTo>
                    <a:pt x="620" y="454"/>
                  </a:lnTo>
                  <a:lnTo>
                    <a:pt x="492" y="586"/>
                  </a:lnTo>
                  <a:lnTo>
                    <a:pt x="0" y="130"/>
                  </a:lnTo>
                  <a:lnTo>
                    <a:pt x="130" y="0"/>
                  </a:lnTo>
                  <a:close/>
                </a:path>
              </a:pathLst>
            </a:custGeom>
            <a:solidFill>
              <a:srgbClr val="FFFFFF"/>
            </a:solidFill>
            <a:ln w="12700">
              <a:solidFill>
                <a:srgbClr val="000000"/>
              </a:solidFill>
              <a:prstDash val="solid"/>
              <a:round/>
              <a:headEnd/>
              <a:tailEnd/>
            </a:ln>
          </p:spPr>
          <p:txBody>
            <a:bodyPr/>
            <a:lstStyle/>
            <a:p>
              <a:endParaRPr lang="en-GB"/>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n-US" altLang="en-US" smtClean="0"/>
          </a:p>
        </p:txBody>
      </p:sp>
      <p:sp>
        <p:nvSpPr>
          <p:cNvPr id="19459" name="Rectangle 3"/>
          <p:cNvSpPr>
            <a:spLocks noGrp="1" noChangeArrowheads="1"/>
          </p:cNvSpPr>
          <p:nvPr>
            <p:ph type="body" idx="1"/>
          </p:nvPr>
        </p:nvSpPr>
        <p:spPr/>
        <p:txBody>
          <a:bodyPr/>
          <a:lstStyle/>
          <a:p>
            <a:pPr eaLnBrk="1" hangingPunct="1"/>
            <a:endParaRPr lang="en-US" alt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2150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A00"/>
      </a:dk1>
      <a:lt1>
        <a:srgbClr val="66FF66"/>
      </a:lt1>
      <a:dk2>
        <a:srgbClr val="000A00"/>
      </a:dk2>
      <a:lt2>
        <a:srgbClr val="808080"/>
      </a:lt2>
      <a:accent1>
        <a:srgbClr val="72AEF6"/>
      </a:accent1>
      <a:accent2>
        <a:srgbClr val="0A50A1"/>
      </a:accent2>
      <a:accent3>
        <a:srgbClr val="B8FFB8"/>
      </a:accent3>
      <a:accent4>
        <a:srgbClr val="000700"/>
      </a:accent4>
      <a:accent5>
        <a:srgbClr val="BCD3FA"/>
      </a:accent5>
      <a:accent6>
        <a:srgbClr val="084891"/>
      </a:accent6>
      <a:hlink>
        <a:srgbClr val="FF0000"/>
      </a:hlink>
      <a:folHlink>
        <a:srgbClr val="FF33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2500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2500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66FF66"/>
        </a:lt1>
        <a:dk2>
          <a:srgbClr val="000000"/>
        </a:dk2>
        <a:lt2>
          <a:srgbClr val="808080"/>
        </a:lt2>
        <a:accent1>
          <a:srgbClr val="BBE0E3"/>
        </a:accent1>
        <a:accent2>
          <a:srgbClr val="333399"/>
        </a:accent2>
        <a:accent3>
          <a:srgbClr val="B8FFB8"/>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66FF66"/>
        </a:lt1>
        <a:dk2>
          <a:srgbClr val="000000"/>
        </a:dk2>
        <a:lt2>
          <a:srgbClr val="808080"/>
        </a:lt2>
        <a:accent1>
          <a:srgbClr val="BBE0E3"/>
        </a:accent1>
        <a:accent2>
          <a:srgbClr val="0A50A1"/>
        </a:accent2>
        <a:accent3>
          <a:srgbClr val="B8FFB8"/>
        </a:accent3>
        <a:accent4>
          <a:srgbClr val="000000"/>
        </a:accent4>
        <a:accent5>
          <a:srgbClr val="DAEDEF"/>
        </a:accent5>
        <a:accent6>
          <a:srgbClr val="084891"/>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66FF66"/>
        </a:lt1>
        <a:dk2>
          <a:srgbClr val="000000"/>
        </a:dk2>
        <a:lt2>
          <a:srgbClr val="808080"/>
        </a:lt2>
        <a:accent1>
          <a:srgbClr val="BBE0E3"/>
        </a:accent1>
        <a:accent2>
          <a:srgbClr val="0A50A1"/>
        </a:accent2>
        <a:accent3>
          <a:srgbClr val="B8FFB8"/>
        </a:accent3>
        <a:accent4>
          <a:srgbClr val="000000"/>
        </a:accent4>
        <a:accent5>
          <a:srgbClr val="DAEDEF"/>
        </a:accent5>
        <a:accent6>
          <a:srgbClr val="084891"/>
        </a:accent6>
        <a:hlink>
          <a:srgbClr val="890C08"/>
        </a:hlink>
        <a:folHlink>
          <a:srgbClr val="CC0000"/>
        </a:folHlink>
      </a:clrScheme>
      <a:clrMap bg1="lt1" tx1="dk1" bg2="lt2" tx2="dk2" accent1="accent1" accent2="accent2" accent3="accent3" accent4="accent4" accent5="accent5" accent6="accent6" hlink="hlink" folHlink="folHlink"/>
    </a:extraClrScheme>
    <a:extraClrScheme>
      <a:clrScheme name="Default Design 16">
        <a:dk1>
          <a:srgbClr val="333300"/>
        </a:dk1>
        <a:lt1>
          <a:srgbClr val="66FF66"/>
        </a:lt1>
        <a:dk2>
          <a:srgbClr val="000000"/>
        </a:dk2>
        <a:lt2>
          <a:srgbClr val="808080"/>
        </a:lt2>
        <a:accent1>
          <a:srgbClr val="BBE0E3"/>
        </a:accent1>
        <a:accent2>
          <a:srgbClr val="0A50A1"/>
        </a:accent2>
        <a:accent3>
          <a:srgbClr val="B8FFB8"/>
        </a:accent3>
        <a:accent4>
          <a:srgbClr val="2A2A00"/>
        </a:accent4>
        <a:accent5>
          <a:srgbClr val="DAEDEF"/>
        </a:accent5>
        <a:accent6>
          <a:srgbClr val="084891"/>
        </a:accent6>
        <a:hlink>
          <a:srgbClr val="890C08"/>
        </a:hlink>
        <a:folHlink>
          <a:srgbClr val="CC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
      <a:dk1>
        <a:srgbClr val="000A00"/>
      </a:dk1>
      <a:lt1>
        <a:srgbClr val="66FF66"/>
      </a:lt1>
      <a:dk2>
        <a:srgbClr val="000A00"/>
      </a:dk2>
      <a:lt2>
        <a:srgbClr val="808080"/>
      </a:lt2>
      <a:accent1>
        <a:srgbClr val="4A97F4"/>
      </a:accent1>
      <a:accent2>
        <a:srgbClr val="0A50A1"/>
      </a:accent2>
      <a:accent3>
        <a:srgbClr val="B8FFB8"/>
      </a:accent3>
      <a:accent4>
        <a:srgbClr val="000700"/>
      </a:accent4>
      <a:accent5>
        <a:srgbClr val="B1C9F8"/>
      </a:accent5>
      <a:accent6>
        <a:srgbClr val="084891"/>
      </a:accent6>
      <a:hlink>
        <a:srgbClr val="FF0000"/>
      </a:hlink>
      <a:folHlink>
        <a:srgbClr val="CC00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2500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25000" smtClean="0">
            <a:ln>
              <a:noFill/>
            </a:ln>
            <a:solidFill>
              <a:schemeClr val="tx1"/>
            </a:solidFill>
            <a:effectLst/>
            <a:latin typeface="Arial" panose="020B0604020202020204"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66FF66"/>
        </a:lt1>
        <a:dk2>
          <a:srgbClr val="000000"/>
        </a:dk2>
        <a:lt2>
          <a:srgbClr val="808080"/>
        </a:lt2>
        <a:accent1>
          <a:srgbClr val="BBE0E3"/>
        </a:accent1>
        <a:accent2>
          <a:srgbClr val="333399"/>
        </a:accent2>
        <a:accent3>
          <a:srgbClr val="B8FFB8"/>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66FF66"/>
        </a:lt1>
        <a:dk2>
          <a:srgbClr val="000000"/>
        </a:dk2>
        <a:lt2>
          <a:srgbClr val="808080"/>
        </a:lt2>
        <a:accent1>
          <a:srgbClr val="BBE0E3"/>
        </a:accent1>
        <a:accent2>
          <a:srgbClr val="0A50A1"/>
        </a:accent2>
        <a:accent3>
          <a:srgbClr val="B8FFB8"/>
        </a:accent3>
        <a:accent4>
          <a:srgbClr val="000000"/>
        </a:accent4>
        <a:accent5>
          <a:srgbClr val="DAEDEF"/>
        </a:accent5>
        <a:accent6>
          <a:srgbClr val="084891"/>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15">
        <a:dk1>
          <a:srgbClr val="000000"/>
        </a:dk1>
        <a:lt1>
          <a:srgbClr val="66FF66"/>
        </a:lt1>
        <a:dk2>
          <a:srgbClr val="000000"/>
        </a:dk2>
        <a:lt2>
          <a:srgbClr val="808080"/>
        </a:lt2>
        <a:accent1>
          <a:srgbClr val="BBE0E3"/>
        </a:accent1>
        <a:accent2>
          <a:srgbClr val="0A50A1"/>
        </a:accent2>
        <a:accent3>
          <a:srgbClr val="B8FFB8"/>
        </a:accent3>
        <a:accent4>
          <a:srgbClr val="000000"/>
        </a:accent4>
        <a:accent5>
          <a:srgbClr val="DAEDEF"/>
        </a:accent5>
        <a:accent6>
          <a:srgbClr val="084891"/>
        </a:accent6>
        <a:hlink>
          <a:srgbClr val="890C08"/>
        </a:hlink>
        <a:folHlink>
          <a:srgbClr val="CC0000"/>
        </a:folHlink>
      </a:clrScheme>
      <a:clrMap bg1="lt1" tx1="dk1" bg2="lt2" tx2="dk2" accent1="accent1" accent2="accent2" accent3="accent3" accent4="accent4" accent5="accent5" accent6="accent6" hlink="hlink" folHlink="folHlink"/>
    </a:extraClrScheme>
    <a:extraClrScheme>
      <a:clrScheme name="Custom Design 16">
        <a:dk1>
          <a:srgbClr val="333300"/>
        </a:dk1>
        <a:lt1>
          <a:srgbClr val="66FF66"/>
        </a:lt1>
        <a:dk2>
          <a:srgbClr val="000000"/>
        </a:dk2>
        <a:lt2>
          <a:srgbClr val="808080"/>
        </a:lt2>
        <a:accent1>
          <a:srgbClr val="BBE0E3"/>
        </a:accent1>
        <a:accent2>
          <a:srgbClr val="0A50A1"/>
        </a:accent2>
        <a:accent3>
          <a:srgbClr val="B8FFB8"/>
        </a:accent3>
        <a:accent4>
          <a:srgbClr val="2A2A00"/>
        </a:accent4>
        <a:accent5>
          <a:srgbClr val="DAEDEF"/>
        </a:accent5>
        <a:accent6>
          <a:srgbClr val="084891"/>
        </a:accent6>
        <a:hlink>
          <a:srgbClr val="890C08"/>
        </a:hlink>
        <a:folHlink>
          <a:srgbClr val="CC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TotalTime>
  <Words>327</Words>
  <Application>Microsoft Office PowerPoint</Application>
  <PresentationFormat>On-screen Show (4:3)</PresentationFormat>
  <Paragraphs>94</Paragraphs>
  <Slides>15</Slides>
  <Notes>15</Notes>
  <HiddenSlides>0</HiddenSlides>
  <MMClips>0</MMClips>
  <ScaleCrop>false</ScaleCrop>
  <HeadingPairs>
    <vt:vector size="8" baseType="variant">
      <vt:variant>
        <vt:lpstr>Fonts Used</vt:lpstr>
      </vt:variant>
      <vt:variant>
        <vt:i4>2</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0" baseType="lpstr">
      <vt:lpstr>Arial</vt:lpstr>
      <vt:lpstr>Wingdings</vt:lpstr>
      <vt:lpstr>Default Design</vt:lpstr>
      <vt:lpstr>Custom Design</vt:lpstr>
      <vt:lpstr>Microsoft Graph Chart</vt:lpstr>
      <vt:lpstr>Football Shirt Template</vt:lpstr>
      <vt:lpstr>You can add on your name</vt:lpstr>
      <vt:lpstr>Football Shirts</vt:lpstr>
      <vt:lpstr>You can do the whole team</vt:lpstr>
      <vt:lpstr>Vertical Stripes</vt:lpstr>
      <vt:lpstr>Different Colour Collar</vt:lpstr>
      <vt:lpstr>Horizontal Stripes</vt:lpstr>
      <vt:lpstr>PowerPoint Presentation</vt:lpstr>
      <vt:lpstr>Example of a Bullet Point Slide</vt:lpstr>
      <vt:lpstr>Colour scheme</vt:lpstr>
      <vt:lpstr>Sample Graph (3 colours)</vt:lpstr>
      <vt:lpstr>Picture slide</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Football Shirts Template</dc:title>
  <dc:creator>Presentation Magazine</dc:creator>
  <cp:lastModifiedBy>Jonty Pearce</cp:lastModifiedBy>
  <cp:revision>5</cp:revision>
  <dcterms:created xsi:type="dcterms:W3CDTF">2008-11-26T18:38:25Z</dcterms:created>
  <dcterms:modified xsi:type="dcterms:W3CDTF">2015-02-22T11:12:02Z</dcterms:modified>
</cp:coreProperties>
</file>