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738" y="-102"/>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C5AAD97-24A9-4F6F-B4C1-D5DF02870759}" type="slidenum">
              <a:rPr lang="en-GB" altLang="en-US"/>
              <a:pPr>
                <a:defRPr/>
              </a:pPr>
              <a:t>‹#›</a:t>
            </a:fld>
            <a:endParaRPr lang="en-GB" altLang="en-US"/>
          </a:p>
        </p:txBody>
      </p:sp>
    </p:spTree>
    <p:extLst>
      <p:ext uri="{BB962C8B-B14F-4D97-AF65-F5344CB8AC3E}">
        <p14:creationId xmlns:p14="http://schemas.microsoft.com/office/powerpoint/2010/main" val="23554441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3C338C-9639-4232-8AAA-B38B9BFE1DD2}" type="slidenum">
              <a:rPr lang="en-GB" altLang="en-US"/>
              <a:pPr/>
              <a:t>1</a:t>
            </a:fld>
            <a:endParaRPr lang="en-GB"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57820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ECC5CF-1E66-44F2-9031-EC2D6A6D758E}" type="slidenum">
              <a:rPr lang="en-GB" altLang="en-US"/>
              <a:pPr/>
              <a:t>2</a:t>
            </a:fld>
            <a:endParaRPr lang="en-GB"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67716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DF6B84-98A2-477D-8497-89F99FD077C2}" type="slidenum">
              <a:rPr lang="en-GB" altLang="en-US"/>
              <a:pPr/>
              <a:t>3</a:t>
            </a:fld>
            <a:endParaRPr lang="en-GB"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67078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D39E123-B0FE-45F4-BE31-592A3EBE4AE9}" type="slidenum">
              <a:rPr lang="en-GB" altLang="en-US"/>
              <a:pPr/>
              <a:t>4</a:t>
            </a:fld>
            <a:endParaRPr lang="en-GB"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22157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16CF9A-C3F7-4F06-ADC8-9919323781B5}" type="slidenum">
              <a:rPr lang="en-GB" altLang="en-US"/>
              <a:pPr/>
              <a:t>5</a:t>
            </a:fld>
            <a:endParaRPr lang="en-GB"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45791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4C8F63-C978-4784-8E7F-01C4B70DFD89}" type="slidenum">
              <a:rPr lang="en-GB" altLang="en-US"/>
              <a:pPr/>
              <a:t>6</a:t>
            </a:fld>
            <a:endParaRPr lang="en-GB"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025213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stars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ctrTitle"/>
          </p:nvPr>
        </p:nvSpPr>
        <p:spPr>
          <a:xfrm>
            <a:off x="2122488" y="1241425"/>
            <a:ext cx="4883150" cy="1325563"/>
          </a:xfrm>
        </p:spPr>
        <p:txBody>
          <a:bodyPr/>
          <a:lstStyle>
            <a:lvl1pPr>
              <a:defRPr/>
            </a:lvl1pPr>
          </a:lstStyle>
          <a:p>
            <a:pPr lvl="0"/>
            <a:r>
              <a:rPr lang="en-GB" altLang="en-US" noProof="0" smtClean="0"/>
              <a:t>Click to edit Master title style</a:t>
            </a:r>
          </a:p>
        </p:txBody>
      </p:sp>
      <p:sp>
        <p:nvSpPr>
          <p:cNvPr id="6148" name="Rectangle 4"/>
          <p:cNvSpPr>
            <a:spLocks noGrp="1" noChangeArrowheads="1"/>
          </p:cNvSpPr>
          <p:nvPr>
            <p:ph type="subTitle" idx="1"/>
          </p:nvPr>
        </p:nvSpPr>
        <p:spPr>
          <a:xfrm>
            <a:off x="1363663" y="2997200"/>
            <a:ext cx="6400800" cy="1035050"/>
          </a:xfrm>
        </p:spPr>
        <p:txBody>
          <a:bodyPr/>
          <a:lstStyle>
            <a:lvl1pPr marL="0" indent="0" algn="ctr">
              <a:buFontTx/>
              <a:buNone/>
              <a:defRPr/>
            </a:lvl1pPr>
          </a:lstStyle>
          <a:p>
            <a:pPr lvl="0"/>
            <a:r>
              <a:rPr lang="en-GB" altLang="en-US" noProof="0" smtClean="0"/>
              <a:t>Click to edit Master subtitle style</a:t>
            </a:r>
          </a:p>
        </p:txBody>
      </p:sp>
      <p:sp>
        <p:nvSpPr>
          <p:cNvPr id="5" name="Rectangle 5"/>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6"/>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smtClean="0"/>
            </a:lvl1pPr>
          </a:lstStyle>
          <a:p>
            <a:pPr>
              <a:defRPr/>
            </a:pPr>
            <a:fld id="{0B8151CB-4FC0-492B-8DDD-C62FC8EFA8B5}" type="slidenum">
              <a:rPr lang="en-GB" altLang="en-US"/>
              <a:pPr>
                <a:defRPr/>
              </a:pPr>
              <a:t>‹#›</a:t>
            </a:fld>
            <a:endParaRPr lang="en-GB" altLang="en-US"/>
          </a:p>
        </p:txBody>
      </p:sp>
    </p:spTree>
    <p:extLst>
      <p:ext uri="{BB962C8B-B14F-4D97-AF65-F5344CB8AC3E}">
        <p14:creationId xmlns:p14="http://schemas.microsoft.com/office/powerpoint/2010/main" val="1833583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41BA93C-F446-4153-93C9-7439DEBEBB28}" type="slidenum">
              <a:rPr lang="en-GB" altLang="en-US"/>
              <a:pPr>
                <a:defRPr/>
              </a:pPr>
              <a:t>‹#›</a:t>
            </a:fld>
            <a:endParaRPr lang="en-GB" altLang="en-US"/>
          </a:p>
        </p:txBody>
      </p:sp>
    </p:spTree>
    <p:extLst>
      <p:ext uri="{BB962C8B-B14F-4D97-AF65-F5344CB8AC3E}">
        <p14:creationId xmlns:p14="http://schemas.microsoft.com/office/powerpoint/2010/main" val="3792342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FEA6DB-7B9C-4FE9-ADE2-A1E16D83B7FC}" type="slidenum">
              <a:rPr lang="en-GB" altLang="en-US"/>
              <a:pPr>
                <a:defRPr/>
              </a:pPr>
              <a:t>‹#›</a:t>
            </a:fld>
            <a:endParaRPr lang="en-GB" altLang="en-US"/>
          </a:p>
        </p:txBody>
      </p:sp>
    </p:spTree>
    <p:extLst>
      <p:ext uri="{BB962C8B-B14F-4D97-AF65-F5344CB8AC3E}">
        <p14:creationId xmlns:p14="http://schemas.microsoft.com/office/powerpoint/2010/main" val="2364858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0B98CB86-47B6-43DB-ACE3-357AFEDD9A8D}" type="slidenum">
              <a:rPr lang="en-GB" altLang="en-US"/>
              <a:pPr>
                <a:defRPr/>
              </a:pPr>
              <a:t>‹#›</a:t>
            </a:fld>
            <a:endParaRPr lang="en-GB" altLang="en-US"/>
          </a:p>
        </p:txBody>
      </p:sp>
    </p:spTree>
    <p:extLst>
      <p:ext uri="{BB962C8B-B14F-4D97-AF65-F5344CB8AC3E}">
        <p14:creationId xmlns:p14="http://schemas.microsoft.com/office/powerpoint/2010/main" val="895577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C8482C5-4439-411B-A27A-FFD06542CDC4}" type="slidenum">
              <a:rPr lang="en-GB" altLang="en-US"/>
              <a:pPr>
                <a:defRPr/>
              </a:pPr>
              <a:t>‹#›</a:t>
            </a:fld>
            <a:endParaRPr lang="en-GB" altLang="en-US"/>
          </a:p>
        </p:txBody>
      </p:sp>
    </p:spTree>
    <p:extLst>
      <p:ext uri="{BB962C8B-B14F-4D97-AF65-F5344CB8AC3E}">
        <p14:creationId xmlns:p14="http://schemas.microsoft.com/office/powerpoint/2010/main" val="1334800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654B473-EAEE-41EA-A238-E81354CDB6C1}" type="slidenum">
              <a:rPr lang="en-GB" altLang="en-US"/>
              <a:pPr>
                <a:defRPr/>
              </a:pPr>
              <a:t>‹#›</a:t>
            </a:fld>
            <a:endParaRPr lang="en-GB" altLang="en-US"/>
          </a:p>
        </p:txBody>
      </p:sp>
    </p:spTree>
    <p:extLst>
      <p:ext uri="{BB962C8B-B14F-4D97-AF65-F5344CB8AC3E}">
        <p14:creationId xmlns:p14="http://schemas.microsoft.com/office/powerpoint/2010/main" val="3851035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74BA6FB-E9A9-4B81-933D-9B5A872703BB}" type="slidenum">
              <a:rPr lang="en-GB" altLang="en-US"/>
              <a:pPr>
                <a:defRPr/>
              </a:pPr>
              <a:t>‹#›</a:t>
            </a:fld>
            <a:endParaRPr lang="en-GB" altLang="en-US"/>
          </a:p>
        </p:txBody>
      </p:sp>
    </p:spTree>
    <p:extLst>
      <p:ext uri="{BB962C8B-B14F-4D97-AF65-F5344CB8AC3E}">
        <p14:creationId xmlns:p14="http://schemas.microsoft.com/office/powerpoint/2010/main" val="2933321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6E667D31-1DD9-472B-93B6-CC89DCC6A7E6}" type="slidenum">
              <a:rPr lang="en-GB" altLang="en-US"/>
              <a:pPr>
                <a:defRPr/>
              </a:pPr>
              <a:t>‹#›</a:t>
            </a:fld>
            <a:endParaRPr lang="en-GB" altLang="en-US"/>
          </a:p>
        </p:txBody>
      </p:sp>
    </p:spTree>
    <p:extLst>
      <p:ext uri="{BB962C8B-B14F-4D97-AF65-F5344CB8AC3E}">
        <p14:creationId xmlns:p14="http://schemas.microsoft.com/office/powerpoint/2010/main" val="1900296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4A37D426-E542-48A8-B29C-DE00DC87D72E}" type="slidenum">
              <a:rPr lang="en-GB" altLang="en-US"/>
              <a:pPr>
                <a:defRPr/>
              </a:pPr>
              <a:t>‹#›</a:t>
            </a:fld>
            <a:endParaRPr lang="en-GB" altLang="en-US"/>
          </a:p>
        </p:txBody>
      </p:sp>
    </p:spTree>
    <p:extLst>
      <p:ext uri="{BB962C8B-B14F-4D97-AF65-F5344CB8AC3E}">
        <p14:creationId xmlns:p14="http://schemas.microsoft.com/office/powerpoint/2010/main" val="4061534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EB80B934-E90C-4BA6-B0DF-880FD846CC85}" type="slidenum">
              <a:rPr lang="en-GB" altLang="en-US"/>
              <a:pPr>
                <a:defRPr/>
              </a:pPr>
              <a:t>‹#›</a:t>
            </a:fld>
            <a:endParaRPr lang="en-GB" altLang="en-US"/>
          </a:p>
        </p:txBody>
      </p:sp>
    </p:spTree>
    <p:extLst>
      <p:ext uri="{BB962C8B-B14F-4D97-AF65-F5344CB8AC3E}">
        <p14:creationId xmlns:p14="http://schemas.microsoft.com/office/powerpoint/2010/main" val="228961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4D80E4AD-38F4-41B7-9A38-FD29EB1C4058}" type="slidenum">
              <a:rPr lang="en-GB" altLang="en-US"/>
              <a:pPr>
                <a:defRPr/>
              </a:pPr>
              <a:t>‹#›</a:t>
            </a:fld>
            <a:endParaRPr lang="en-GB" altLang="en-US"/>
          </a:p>
        </p:txBody>
      </p:sp>
    </p:spTree>
    <p:extLst>
      <p:ext uri="{BB962C8B-B14F-4D97-AF65-F5344CB8AC3E}">
        <p14:creationId xmlns:p14="http://schemas.microsoft.com/office/powerpoint/2010/main" val="2396076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4FD4E2F-18BB-49AA-AFBD-C0916EF66429}" type="slidenum">
              <a:rPr lang="en-GB" altLang="en-US"/>
              <a:pPr>
                <a:defRPr/>
              </a:pPr>
              <a:t>‹#›</a:t>
            </a:fld>
            <a:endParaRPr lang="en-GB" altLang="en-US"/>
          </a:p>
        </p:txBody>
      </p:sp>
    </p:spTree>
    <p:extLst>
      <p:ext uri="{BB962C8B-B14F-4D97-AF65-F5344CB8AC3E}">
        <p14:creationId xmlns:p14="http://schemas.microsoft.com/office/powerpoint/2010/main" val="1040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F677588-3337-4C1C-91AC-9D169D562586}" type="slidenum">
              <a:rPr lang="en-GB" altLang="en-US"/>
              <a:pPr>
                <a:defRPr/>
              </a:pPr>
              <a:t>‹#›</a:t>
            </a:fld>
            <a:endParaRPr lang="en-GB" altLang="en-US"/>
          </a:p>
        </p:txBody>
      </p:sp>
    </p:spTree>
    <p:extLst>
      <p:ext uri="{BB962C8B-B14F-4D97-AF65-F5344CB8AC3E}">
        <p14:creationId xmlns:p14="http://schemas.microsoft.com/office/powerpoint/2010/main" val="1846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stars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BFDA749-678D-4214-9EB8-43BB4F5DB01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Happy Stars Template</a:t>
            </a:r>
          </a:p>
        </p:txBody>
      </p:sp>
      <p:sp>
        <p:nvSpPr>
          <p:cNvPr id="4099" name="Rectangle 3"/>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p>
        </p:txBody>
      </p:sp>
      <p:graphicFrame>
        <p:nvGraphicFramePr>
          <p:cNvPr id="8195" name="Object 3"/>
          <p:cNvGraphicFramePr>
            <a:graphicFrameLocks noChangeAspect="1"/>
          </p:cNvGraphicFramePr>
          <p:nvPr>
            <p:ph type="chart" idx="1"/>
          </p:nvPr>
        </p:nvGraphicFramePr>
        <p:xfrm>
          <a:off x="1008063" y="1773238"/>
          <a:ext cx="6062662" cy="3759200"/>
        </p:xfrm>
        <a:graphic>
          <a:graphicData uri="http://schemas.openxmlformats.org/presentationml/2006/ole">
            <mc:AlternateContent xmlns:mc="http://schemas.openxmlformats.org/markup-compatibility/2006">
              <mc:Choice xmlns:v="urn:schemas-microsoft-com:vml" Requires="v">
                <p:oleObj spid="_x0000_s8196"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8063" y="17732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p>
        </p:txBody>
      </p:sp>
      <p:sp>
        <p:nvSpPr>
          <p:cNvPr id="10243" name="Rectangle 3"/>
          <p:cNvSpPr>
            <a:spLocks noGrp="1" noChangeArrowheads="1"/>
          </p:cNvSpPr>
          <p:nvPr>
            <p:ph type="body" sz="half" idx="1"/>
          </p:nvPr>
        </p:nvSpPr>
        <p:spPr>
          <a:xfrm>
            <a:off x="457200" y="1600200"/>
            <a:ext cx="4032250" cy="4525963"/>
          </a:xfrm>
        </p:spPr>
        <p:txBody>
          <a:bodyPr/>
          <a:lstStyle/>
          <a:p>
            <a:pPr eaLnBrk="1" hangingPunct="1"/>
            <a:r>
              <a:rPr lang="en-GB" altLang="en-US" sz="2800" smtClean="0"/>
              <a:t>Bullet 1</a:t>
            </a:r>
          </a:p>
          <a:p>
            <a:pPr eaLnBrk="1" hangingPunct="1"/>
            <a:r>
              <a:rPr lang="en-GB" altLang="en-US" sz="2800" smtClean="0"/>
              <a:t>Bullet 1</a:t>
            </a:r>
          </a:p>
        </p:txBody>
      </p:sp>
      <p:pic>
        <p:nvPicPr>
          <p:cNvPr id="10244"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881188"/>
            <a:ext cx="2628900" cy="3284537"/>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p>
        </p:txBody>
      </p:sp>
      <p:graphicFrame>
        <p:nvGraphicFramePr>
          <p:cNvPr id="16388" name="Group 4"/>
          <p:cNvGraphicFramePr>
            <a:graphicFrameLocks noGrp="1"/>
          </p:cNvGraphicFramePr>
          <p:nvPr>
            <p:ph sz="half" idx="2"/>
          </p:nvPr>
        </p:nvGraphicFramePr>
        <p:xfrm>
          <a:off x="4994275" y="1724025"/>
          <a:ext cx="3630613" cy="1876425"/>
        </p:xfrm>
        <a:graphic>
          <a:graphicData uri="http://schemas.openxmlformats.org/drawingml/2006/table">
            <a:tbl>
              <a:tblPr/>
              <a:tblGrid>
                <a:gridCol w="1816100"/>
                <a:gridCol w="1814513"/>
              </a:tblGrid>
              <a:tr h="9382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821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84188" y="42926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2304" name="Rectangle 16"/>
          <p:cNvSpPr>
            <a:spLocks noChangeArrowheads="1"/>
          </p:cNvSpPr>
          <p:nvPr/>
        </p:nvSpPr>
        <p:spPr bwMode="auto">
          <a:xfrm>
            <a:off x="3379788" y="42926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05569"/>
      </a:dk1>
      <a:lt1>
        <a:srgbClr val="FFFFFF"/>
      </a:lt1>
      <a:dk2>
        <a:srgbClr val="105569"/>
      </a:dk2>
      <a:lt2>
        <a:srgbClr val="8F8F8F"/>
      </a:lt2>
      <a:accent1>
        <a:srgbClr val="80DBF4"/>
      </a:accent1>
      <a:accent2>
        <a:srgbClr val="0E7F9C"/>
      </a:accent2>
      <a:accent3>
        <a:srgbClr val="FFFFFF"/>
      </a:accent3>
      <a:accent4>
        <a:srgbClr val="0C4759"/>
      </a:accent4>
      <a:accent5>
        <a:srgbClr val="C0EAF8"/>
      </a:accent5>
      <a:accent6>
        <a:srgbClr val="0C728D"/>
      </a:accent6>
      <a:hlink>
        <a:srgbClr val="DB1F26"/>
      </a:hlink>
      <a:folHlink>
        <a:srgbClr val="E64C5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519C"/>
        </a:dk1>
        <a:lt1>
          <a:srgbClr val="FFFFFF"/>
        </a:lt1>
        <a:dk2>
          <a:srgbClr val="0E519C"/>
        </a:dk2>
        <a:lt2>
          <a:srgbClr val="8F8F8F"/>
        </a:lt2>
        <a:accent1>
          <a:srgbClr val="0E7F9C"/>
        </a:accent1>
        <a:accent2>
          <a:srgbClr val="105569"/>
        </a:accent2>
        <a:accent3>
          <a:srgbClr val="FFFFFF"/>
        </a:accent3>
        <a:accent4>
          <a:srgbClr val="0A4485"/>
        </a:accent4>
        <a:accent5>
          <a:srgbClr val="AAC0CB"/>
        </a:accent5>
        <a:accent6>
          <a:srgbClr val="0D4C5E"/>
        </a:accent6>
        <a:hlink>
          <a:srgbClr val="7F1315"/>
        </a:hlink>
        <a:folHlink>
          <a:srgbClr val="DB1F26"/>
        </a:folHlink>
      </a:clrScheme>
      <a:clrMap bg1="lt1" tx1="dk1" bg2="lt2" tx2="dk2" accent1="accent1" accent2="accent2" accent3="accent3" accent4="accent4" accent5="accent5" accent6="accent6" hlink="hlink" folHlink="folHlink"/>
    </a:extraClrScheme>
    <a:extraClrScheme>
      <a:clrScheme name="Default Design 14">
        <a:dk1>
          <a:srgbClr val="0E519C"/>
        </a:dk1>
        <a:lt1>
          <a:srgbClr val="FFFFFF"/>
        </a:lt1>
        <a:dk2>
          <a:srgbClr val="105569"/>
        </a:dk2>
        <a:lt2>
          <a:srgbClr val="8F8F8F"/>
        </a:lt2>
        <a:accent1>
          <a:srgbClr val="0E7F9C"/>
        </a:accent1>
        <a:accent2>
          <a:srgbClr val="105569"/>
        </a:accent2>
        <a:accent3>
          <a:srgbClr val="FFFFFF"/>
        </a:accent3>
        <a:accent4>
          <a:srgbClr val="0A4485"/>
        </a:accent4>
        <a:accent5>
          <a:srgbClr val="AAC0CB"/>
        </a:accent5>
        <a:accent6>
          <a:srgbClr val="0D4C5E"/>
        </a:accent6>
        <a:hlink>
          <a:srgbClr val="7F1315"/>
        </a:hlink>
        <a:folHlink>
          <a:srgbClr val="DB1F26"/>
        </a:folHlink>
      </a:clrScheme>
      <a:clrMap bg1="lt1" tx1="dk1" bg2="lt2" tx2="dk2" accent1="accent1" accent2="accent2" accent3="accent3" accent4="accent4" accent5="accent5" accent6="accent6" hlink="hlink" folHlink="folHlink"/>
    </a:extraClrScheme>
    <a:extraClrScheme>
      <a:clrScheme name="Default Design 15">
        <a:dk1>
          <a:srgbClr val="0E519C"/>
        </a:dk1>
        <a:lt1>
          <a:srgbClr val="FFFFFF"/>
        </a:lt1>
        <a:dk2>
          <a:srgbClr val="105569"/>
        </a:dk2>
        <a:lt2>
          <a:srgbClr val="8F8F8F"/>
        </a:lt2>
        <a:accent1>
          <a:srgbClr val="12A4CC"/>
        </a:accent1>
        <a:accent2>
          <a:srgbClr val="0E7F9C"/>
        </a:accent2>
        <a:accent3>
          <a:srgbClr val="FFFFFF"/>
        </a:accent3>
        <a:accent4>
          <a:srgbClr val="0A4485"/>
        </a:accent4>
        <a:accent5>
          <a:srgbClr val="AACFE2"/>
        </a:accent5>
        <a:accent6>
          <a:srgbClr val="0C728D"/>
        </a:accent6>
        <a:hlink>
          <a:srgbClr val="7F1315"/>
        </a:hlink>
        <a:folHlink>
          <a:srgbClr val="DB1F26"/>
        </a:folHlink>
      </a:clrScheme>
      <a:clrMap bg1="lt1" tx1="dk1" bg2="lt2" tx2="dk2" accent1="accent1" accent2="accent2" accent3="accent3" accent4="accent4" accent5="accent5" accent6="accent6" hlink="hlink" folHlink="folHlink"/>
    </a:extraClrScheme>
    <a:extraClrScheme>
      <a:clrScheme name="Default Design 16">
        <a:dk1>
          <a:srgbClr val="0E519C"/>
        </a:dk1>
        <a:lt1>
          <a:srgbClr val="FFFFFF"/>
        </a:lt1>
        <a:dk2>
          <a:srgbClr val="105569"/>
        </a:dk2>
        <a:lt2>
          <a:srgbClr val="8F8F8F"/>
        </a:lt2>
        <a:accent1>
          <a:srgbClr val="12A4CC"/>
        </a:accent1>
        <a:accent2>
          <a:srgbClr val="0E7F9C"/>
        </a:accent2>
        <a:accent3>
          <a:srgbClr val="FFFFFF"/>
        </a:accent3>
        <a:accent4>
          <a:srgbClr val="0A4485"/>
        </a:accent4>
        <a:accent5>
          <a:srgbClr val="AACFE2"/>
        </a:accent5>
        <a:accent6>
          <a:srgbClr val="0C728D"/>
        </a:accent6>
        <a:hlink>
          <a:srgbClr val="DB1F26"/>
        </a:hlink>
        <a:folHlink>
          <a:srgbClr val="E64C5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219</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Happy Stars Template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Happy stars template</dc:title>
  <dc:creator>Presentation Magazine</dc:creator>
  <cp:lastModifiedBy>Jonty Pearce</cp:lastModifiedBy>
  <cp:revision>5</cp:revision>
  <dcterms:created xsi:type="dcterms:W3CDTF">2008-11-25T17:12:08Z</dcterms:created>
  <dcterms:modified xsi:type="dcterms:W3CDTF">2015-02-22T11:12:00Z</dcterms:modified>
</cp:coreProperties>
</file>