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60" r:id="rId3"/>
    <p:sldId id="261" r:id="rId4"/>
    <p:sldId id="262" r:id="rId5"/>
    <p:sldId id="263" r:id="rId6"/>
    <p:sldId id="264" r:id="rId7"/>
    <p:sldId id="266" r:id="rId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EE682"/>
    <a:srgbClr val="FEEA94"/>
    <a:srgbClr val="FFFF99"/>
    <a:srgbClr val="FFFFFF"/>
    <a:srgbClr val="F60000"/>
    <a:srgbClr val="FF2D2D"/>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248" y="-4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9E7374D-41B4-48EF-BC1C-08F54CB47AAB}" type="slidenum">
              <a:rPr lang="en-GB" altLang="en-US"/>
              <a:pPr>
                <a:defRPr/>
              </a:pPr>
              <a:t>‹#›</a:t>
            </a:fld>
            <a:endParaRPr lang="en-GB" altLang="en-US"/>
          </a:p>
        </p:txBody>
      </p:sp>
    </p:spTree>
    <p:extLst>
      <p:ext uri="{BB962C8B-B14F-4D97-AF65-F5344CB8AC3E}">
        <p14:creationId xmlns:p14="http://schemas.microsoft.com/office/powerpoint/2010/main" val="586681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9A67527-7A61-456D-A846-B9BE24039DE4}"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519153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6E5C2C-2BDD-48E6-90D0-99FAA00A8098}"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870551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21EA744-F042-49A9-A324-B703259E66BF}"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196540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19F213-5680-4761-9B76-53DF39543708}"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35390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EF59F4F-9180-4875-AF03-770AFF92301E}"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9334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F90E1B0-92D7-4E98-B5B9-7EB8CAF9BB9A}"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135659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E7D2532-A0DC-4613-9E07-D0BEBCDB4E8F}" type="slidenum">
              <a:rPr lang="en-GB" altLang="en-US"/>
              <a:pPr/>
              <a:t>7</a:t>
            </a:fld>
            <a:endParaRPr lang="en-GB"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84118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2"/>
          <p:cNvGrpSpPr>
            <a:grpSpLocks/>
          </p:cNvGrpSpPr>
          <p:nvPr userDrawn="1"/>
        </p:nvGrpSpPr>
        <p:grpSpPr bwMode="auto">
          <a:xfrm>
            <a:off x="-298450" y="-26988"/>
            <a:ext cx="9752013" cy="6888163"/>
            <a:chOff x="-188" y="-17"/>
            <a:chExt cx="6143" cy="4339"/>
          </a:xfrm>
        </p:grpSpPr>
        <p:sp>
          <p:nvSpPr>
            <p:cNvPr id="5" name="Freeform 48"/>
            <p:cNvSpPr>
              <a:spLocks/>
            </p:cNvSpPr>
            <p:nvPr userDrawn="1"/>
          </p:nvSpPr>
          <p:spPr bwMode="auto">
            <a:xfrm>
              <a:off x="844" y="-17"/>
              <a:ext cx="1828" cy="3656"/>
            </a:xfrm>
            <a:custGeom>
              <a:avLst/>
              <a:gdLst>
                <a:gd name="T0" fmla="*/ 1828 w 1828"/>
                <a:gd name="T1" fmla="*/ 3611 h 3656"/>
                <a:gd name="T2" fmla="*/ 860 w 1828"/>
                <a:gd name="T3" fmla="*/ 0 h 3656"/>
                <a:gd name="T4" fmla="*/ 0 w 1828"/>
                <a:gd name="T5" fmla="*/ 0 h 3656"/>
                <a:gd name="T6" fmla="*/ 1703 w 1828"/>
                <a:gd name="T7" fmla="*/ 3656 h 3656"/>
                <a:gd name="T8" fmla="*/ 1703 w 1828"/>
                <a:gd name="T9" fmla="*/ 3656 h 3656"/>
                <a:gd name="T10" fmla="*/ 1735 w 1828"/>
                <a:gd name="T11" fmla="*/ 3643 h 3656"/>
                <a:gd name="T12" fmla="*/ 1764 w 1828"/>
                <a:gd name="T13" fmla="*/ 3631 h 3656"/>
                <a:gd name="T14" fmla="*/ 1795 w 1828"/>
                <a:gd name="T15" fmla="*/ 3622 h 3656"/>
                <a:gd name="T16" fmla="*/ 1828 w 1828"/>
                <a:gd name="T17" fmla="*/ 3611 h 3656"/>
                <a:gd name="T18" fmla="*/ 1828 w 1828"/>
                <a:gd name="T19" fmla="*/ 3611 h 36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28" h="3656">
                  <a:moveTo>
                    <a:pt x="1828" y="3611"/>
                  </a:moveTo>
                  <a:lnTo>
                    <a:pt x="860" y="0"/>
                  </a:lnTo>
                  <a:lnTo>
                    <a:pt x="0" y="0"/>
                  </a:lnTo>
                  <a:lnTo>
                    <a:pt x="1703" y="3656"/>
                  </a:lnTo>
                  <a:lnTo>
                    <a:pt x="1735" y="3643"/>
                  </a:lnTo>
                  <a:lnTo>
                    <a:pt x="1764" y="3631"/>
                  </a:lnTo>
                  <a:lnTo>
                    <a:pt x="1795" y="3622"/>
                  </a:lnTo>
                  <a:lnTo>
                    <a:pt x="1828" y="3611"/>
                  </a:lnTo>
                  <a:close/>
                </a:path>
              </a:pathLst>
            </a:custGeom>
            <a:gradFill rotWithShape="1">
              <a:gsLst>
                <a:gs pos="0">
                  <a:schemeClr val="accent1"/>
                </a:gs>
                <a:gs pos="100000">
                  <a:schemeClr val="accent2"/>
                </a:gs>
              </a:gsLst>
              <a:lin ang="27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6" name="Freeform 49"/>
            <p:cNvSpPr>
              <a:spLocks/>
            </p:cNvSpPr>
            <p:nvPr userDrawn="1"/>
          </p:nvSpPr>
          <p:spPr bwMode="auto">
            <a:xfrm>
              <a:off x="1704" y="-17"/>
              <a:ext cx="1095" cy="3611"/>
            </a:xfrm>
            <a:custGeom>
              <a:avLst/>
              <a:gdLst>
                <a:gd name="T0" fmla="*/ 1095 w 1095"/>
                <a:gd name="T1" fmla="*/ 3589 h 3611"/>
                <a:gd name="T2" fmla="*/ 781 w 1095"/>
                <a:gd name="T3" fmla="*/ 0 h 3611"/>
                <a:gd name="T4" fmla="*/ 0 w 1095"/>
                <a:gd name="T5" fmla="*/ 0 h 3611"/>
                <a:gd name="T6" fmla="*/ 968 w 1095"/>
                <a:gd name="T7" fmla="*/ 3611 h 3611"/>
                <a:gd name="T8" fmla="*/ 968 w 1095"/>
                <a:gd name="T9" fmla="*/ 3611 h 3611"/>
                <a:gd name="T10" fmla="*/ 999 w 1095"/>
                <a:gd name="T11" fmla="*/ 3603 h 3611"/>
                <a:gd name="T12" fmla="*/ 1030 w 1095"/>
                <a:gd name="T13" fmla="*/ 3598 h 3611"/>
                <a:gd name="T14" fmla="*/ 1063 w 1095"/>
                <a:gd name="T15" fmla="*/ 3592 h 3611"/>
                <a:gd name="T16" fmla="*/ 1095 w 1095"/>
                <a:gd name="T17" fmla="*/ 3589 h 3611"/>
                <a:gd name="T18" fmla="*/ 1095 w 1095"/>
                <a:gd name="T19" fmla="*/ 3589 h 36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5" h="3611">
                  <a:moveTo>
                    <a:pt x="1095" y="3589"/>
                  </a:moveTo>
                  <a:lnTo>
                    <a:pt x="781" y="0"/>
                  </a:lnTo>
                  <a:lnTo>
                    <a:pt x="0" y="0"/>
                  </a:lnTo>
                  <a:lnTo>
                    <a:pt x="968" y="3611"/>
                  </a:lnTo>
                  <a:lnTo>
                    <a:pt x="999" y="3603"/>
                  </a:lnTo>
                  <a:lnTo>
                    <a:pt x="1030" y="3598"/>
                  </a:lnTo>
                  <a:lnTo>
                    <a:pt x="1063" y="3592"/>
                  </a:lnTo>
                  <a:lnTo>
                    <a:pt x="1095" y="3589"/>
                  </a:lnTo>
                  <a:close/>
                </a:path>
              </a:pathLst>
            </a:custGeom>
            <a:gradFill rotWithShape="1">
              <a:gsLst>
                <a:gs pos="0">
                  <a:schemeClr val="folHlink"/>
                </a:gs>
                <a:gs pos="100000">
                  <a:schemeClr val="hlink"/>
                </a:gs>
              </a:gsLst>
              <a:lin ang="54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7" name="Freeform 51"/>
            <p:cNvSpPr>
              <a:spLocks/>
            </p:cNvSpPr>
            <p:nvPr userDrawn="1"/>
          </p:nvSpPr>
          <p:spPr bwMode="auto">
            <a:xfrm>
              <a:off x="2485" y="-17"/>
              <a:ext cx="758" cy="3589"/>
            </a:xfrm>
            <a:custGeom>
              <a:avLst/>
              <a:gdLst>
                <a:gd name="T0" fmla="*/ 314 w 758"/>
                <a:gd name="T1" fmla="*/ 3589 h 3589"/>
                <a:gd name="T2" fmla="*/ 314 w 758"/>
                <a:gd name="T3" fmla="*/ 3589 h 3589"/>
                <a:gd name="T4" fmla="*/ 347 w 758"/>
                <a:gd name="T5" fmla="*/ 3587 h 3589"/>
                <a:gd name="T6" fmla="*/ 380 w 758"/>
                <a:gd name="T7" fmla="*/ 3587 h 3589"/>
                <a:gd name="T8" fmla="*/ 413 w 758"/>
                <a:gd name="T9" fmla="*/ 3587 h 3589"/>
                <a:gd name="T10" fmla="*/ 444 w 758"/>
                <a:gd name="T11" fmla="*/ 3589 h 3589"/>
                <a:gd name="T12" fmla="*/ 758 w 758"/>
                <a:gd name="T13" fmla="*/ 0 h 3589"/>
                <a:gd name="T14" fmla="*/ 0 w 758"/>
                <a:gd name="T15" fmla="*/ 0 h 3589"/>
                <a:gd name="T16" fmla="*/ 314 w 758"/>
                <a:gd name="T17" fmla="*/ 3589 h 3589"/>
                <a:gd name="T18" fmla="*/ 314 w 758"/>
                <a:gd name="T19" fmla="*/ 3589 h 3589"/>
                <a:gd name="T20" fmla="*/ 314 w 758"/>
                <a:gd name="T21" fmla="*/ 3589 h 3589"/>
                <a:gd name="T22" fmla="*/ 314 w 758"/>
                <a:gd name="T23" fmla="*/ 3589 h 35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58" h="3589">
                  <a:moveTo>
                    <a:pt x="314" y="3589"/>
                  </a:moveTo>
                  <a:lnTo>
                    <a:pt x="314" y="3589"/>
                  </a:lnTo>
                  <a:lnTo>
                    <a:pt x="347" y="3587"/>
                  </a:lnTo>
                  <a:lnTo>
                    <a:pt x="380" y="3587"/>
                  </a:lnTo>
                  <a:lnTo>
                    <a:pt x="413" y="3587"/>
                  </a:lnTo>
                  <a:lnTo>
                    <a:pt x="444" y="3589"/>
                  </a:lnTo>
                  <a:lnTo>
                    <a:pt x="758" y="0"/>
                  </a:lnTo>
                  <a:lnTo>
                    <a:pt x="0" y="0"/>
                  </a:lnTo>
                  <a:lnTo>
                    <a:pt x="314" y="3589"/>
                  </a:lnTo>
                  <a:close/>
                </a:path>
              </a:pathLst>
            </a:custGeom>
            <a:gradFill rotWithShape="1">
              <a:gsLst>
                <a:gs pos="0">
                  <a:schemeClr val="accent1"/>
                </a:gs>
                <a:gs pos="100000">
                  <a:schemeClr val="accent2"/>
                </a:gs>
              </a:gsLst>
              <a:lin ang="54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8" name="Freeform 52"/>
            <p:cNvSpPr>
              <a:spLocks/>
            </p:cNvSpPr>
            <p:nvPr userDrawn="1"/>
          </p:nvSpPr>
          <p:spPr bwMode="auto">
            <a:xfrm>
              <a:off x="-170" y="-17"/>
              <a:ext cx="2717" cy="3722"/>
            </a:xfrm>
            <a:custGeom>
              <a:avLst/>
              <a:gdLst>
                <a:gd name="T0" fmla="*/ 2717 w 2717"/>
                <a:gd name="T1" fmla="*/ 3656 h 3722"/>
                <a:gd name="T2" fmla="*/ 1014 w 2717"/>
                <a:gd name="T3" fmla="*/ 0 h 3722"/>
                <a:gd name="T4" fmla="*/ 0 w 2717"/>
                <a:gd name="T5" fmla="*/ 0 h 3722"/>
                <a:gd name="T6" fmla="*/ 2604 w 2717"/>
                <a:gd name="T7" fmla="*/ 3722 h 3722"/>
                <a:gd name="T8" fmla="*/ 2604 w 2717"/>
                <a:gd name="T9" fmla="*/ 3722 h 3722"/>
                <a:gd name="T10" fmla="*/ 2632 w 2717"/>
                <a:gd name="T11" fmla="*/ 3704 h 3722"/>
                <a:gd name="T12" fmla="*/ 2659 w 2717"/>
                <a:gd name="T13" fmla="*/ 3687 h 3722"/>
                <a:gd name="T14" fmla="*/ 2688 w 2717"/>
                <a:gd name="T15" fmla="*/ 3671 h 3722"/>
                <a:gd name="T16" fmla="*/ 2717 w 2717"/>
                <a:gd name="T17" fmla="*/ 3656 h 3722"/>
                <a:gd name="T18" fmla="*/ 2717 w 2717"/>
                <a:gd name="T19" fmla="*/ 3656 h 37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717" h="3722">
                  <a:moveTo>
                    <a:pt x="2717" y="3656"/>
                  </a:moveTo>
                  <a:lnTo>
                    <a:pt x="1014" y="0"/>
                  </a:lnTo>
                  <a:lnTo>
                    <a:pt x="0" y="0"/>
                  </a:lnTo>
                  <a:lnTo>
                    <a:pt x="2604" y="3722"/>
                  </a:lnTo>
                  <a:lnTo>
                    <a:pt x="2632" y="3704"/>
                  </a:lnTo>
                  <a:lnTo>
                    <a:pt x="2659" y="3687"/>
                  </a:lnTo>
                  <a:lnTo>
                    <a:pt x="2688" y="3671"/>
                  </a:lnTo>
                  <a:lnTo>
                    <a:pt x="2717" y="3656"/>
                  </a:lnTo>
                  <a:close/>
                </a:path>
              </a:pathLst>
            </a:custGeom>
            <a:gradFill rotWithShape="1">
              <a:gsLst>
                <a:gs pos="0">
                  <a:schemeClr val="folHlink"/>
                </a:gs>
                <a:gs pos="100000">
                  <a:schemeClr val="hlink"/>
                </a:gs>
              </a:gsLst>
              <a:lin ang="27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 name="Freeform 53"/>
            <p:cNvSpPr>
              <a:spLocks/>
            </p:cNvSpPr>
            <p:nvPr userDrawn="1"/>
          </p:nvSpPr>
          <p:spPr bwMode="auto">
            <a:xfrm>
              <a:off x="-188" y="3500"/>
              <a:ext cx="2328" cy="753"/>
            </a:xfrm>
            <a:custGeom>
              <a:avLst/>
              <a:gdLst>
                <a:gd name="T0" fmla="*/ 2328 w 2328"/>
                <a:gd name="T1" fmla="*/ 625 h 753"/>
                <a:gd name="T2" fmla="*/ 0 w 2328"/>
                <a:gd name="T3" fmla="*/ 0 h 753"/>
                <a:gd name="T4" fmla="*/ 0 w 2328"/>
                <a:gd name="T5" fmla="*/ 552 h 753"/>
                <a:gd name="T6" fmla="*/ 2306 w 2328"/>
                <a:gd name="T7" fmla="*/ 753 h 753"/>
                <a:gd name="T8" fmla="*/ 2306 w 2328"/>
                <a:gd name="T9" fmla="*/ 753 h 753"/>
                <a:gd name="T10" fmla="*/ 2310 w 2328"/>
                <a:gd name="T11" fmla="*/ 720 h 753"/>
                <a:gd name="T12" fmla="*/ 2315 w 2328"/>
                <a:gd name="T13" fmla="*/ 687 h 753"/>
                <a:gd name="T14" fmla="*/ 2321 w 2328"/>
                <a:gd name="T15" fmla="*/ 656 h 753"/>
                <a:gd name="T16" fmla="*/ 2328 w 2328"/>
                <a:gd name="T17" fmla="*/ 625 h 753"/>
                <a:gd name="T18" fmla="*/ 2328 w 2328"/>
                <a:gd name="T19" fmla="*/ 625 h 7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28" h="753">
                  <a:moveTo>
                    <a:pt x="2328" y="625"/>
                  </a:moveTo>
                  <a:lnTo>
                    <a:pt x="0" y="0"/>
                  </a:lnTo>
                  <a:lnTo>
                    <a:pt x="0" y="552"/>
                  </a:lnTo>
                  <a:lnTo>
                    <a:pt x="2306" y="753"/>
                  </a:lnTo>
                  <a:lnTo>
                    <a:pt x="2310" y="720"/>
                  </a:lnTo>
                  <a:lnTo>
                    <a:pt x="2315" y="687"/>
                  </a:lnTo>
                  <a:lnTo>
                    <a:pt x="2321" y="656"/>
                  </a:lnTo>
                  <a:lnTo>
                    <a:pt x="2328" y="625"/>
                  </a:lnTo>
                  <a:close/>
                </a:path>
              </a:pathLst>
            </a:custGeom>
            <a:gradFill rotWithShape="1">
              <a:gsLst>
                <a:gs pos="0">
                  <a:schemeClr val="accent1"/>
                </a:gs>
                <a:gs pos="100000">
                  <a:schemeClr val="accent2"/>
                </a:gs>
              </a:gsLst>
              <a:lin ang="0" scaled="1"/>
            </a:gradFill>
            <a:ln>
              <a:noFill/>
            </a:ln>
            <a:extLst>
              <a:ext uri="{91240B29-F687-4F45-9708-019B960494DF}">
                <a14:hiddenLine xmlns:a14="http://schemas.microsoft.com/office/drawing/2010/main" w="11113">
                  <a:solidFill>
                    <a:srgbClr val="000000"/>
                  </a:solidFill>
                  <a:prstDash val="solid"/>
                  <a:round/>
                  <a:headEnd/>
                  <a:tailEnd/>
                </a14:hiddenLine>
              </a:ext>
            </a:extLst>
          </p:spPr>
          <p:txBody>
            <a:bodyPr/>
            <a:lstStyle/>
            <a:p>
              <a:endParaRPr lang="en-GB"/>
            </a:p>
          </p:txBody>
        </p:sp>
        <p:sp>
          <p:nvSpPr>
            <p:cNvPr id="10" name="Freeform 54"/>
            <p:cNvSpPr>
              <a:spLocks/>
            </p:cNvSpPr>
            <p:nvPr userDrawn="1"/>
          </p:nvSpPr>
          <p:spPr bwMode="auto">
            <a:xfrm>
              <a:off x="-188" y="2896"/>
              <a:ext cx="2374" cy="1229"/>
            </a:xfrm>
            <a:custGeom>
              <a:avLst/>
              <a:gdLst>
                <a:gd name="T0" fmla="*/ 2374 w 2374"/>
                <a:gd name="T1" fmla="*/ 1105 h 1229"/>
                <a:gd name="T2" fmla="*/ 0 w 2374"/>
                <a:gd name="T3" fmla="*/ 0 h 1229"/>
                <a:gd name="T4" fmla="*/ 0 w 2374"/>
                <a:gd name="T5" fmla="*/ 604 h 1229"/>
                <a:gd name="T6" fmla="*/ 2328 w 2374"/>
                <a:gd name="T7" fmla="*/ 1229 h 1229"/>
                <a:gd name="T8" fmla="*/ 2328 w 2374"/>
                <a:gd name="T9" fmla="*/ 1229 h 1229"/>
                <a:gd name="T10" fmla="*/ 2337 w 2374"/>
                <a:gd name="T11" fmla="*/ 1196 h 1229"/>
                <a:gd name="T12" fmla="*/ 2348 w 2374"/>
                <a:gd name="T13" fmla="*/ 1165 h 1229"/>
                <a:gd name="T14" fmla="*/ 2361 w 2374"/>
                <a:gd name="T15" fmla="*/ 1136 h 1229"/>
                <a:gd name="T16" fmla="*/ 2374 w 2374"/>
                <a:gd name="T17" fmla="*/ 1105 h 1229"/>
                <a:gd name="T18" fmla="*/ 2374 w 2374"/>
                <a:gd name="T19" fmla="*/ 1105 h 12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74" h="1229">
                  <a:moveTo>
                    <a:pt x="2374" y="1105"/>
                  </a:moveTo>
                  <a:lnTo>
                    <a:pt x="0" y="0"/>
                  </a:lnTo>
                  <a:lnTo>
                    <a:pt x="0" y="604"/>
                  </a:lnTo>
                  <a:lnTo>
                    <a:pt x="2328" y="1229"/>
                  </a:lnTo>
                  <a:lnTo>
                    <a:pt x="2337" y="1196"/>
                  </a:lnTo>
                  <a:lnTo>
                    <a:pt x="2348" y="1165"/>
                  </a:lnTo>
                  <a:lnTo>
                    <a:pt x="2361" y="1136"/>
                  </a:lnTo>
                  <a:lnTo>
                    <a:pt x="2374" y="1105"/>
                  </a:lnTo>
                  <a:close/>
                </a:path>
              </a:pathLst>
            </a:custGeom>
            <a:gradFill rotWithShape="1">
              <a:gsLst>
                <a:gs pos="0">
                  <a:schemeClr val="folHlink"/>
                </a:gs>
                <a:gs pos="100000">
                  <a:schemeClr val="hlink"/>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 name="Freeform 55"/>
            <p:cNvSpPr>
              <a:spLocks/>
            </p:cNvSpPr>
            <p:nvPr userDrawn="1"/>
          </p:nvSpPr>
          <p:spPr bwMode="auto">
            <a:xfrm>
              <a:off x="3059" y="-17"/>
              <a:ext cx="1828" cy="3656"/>
            </a:xfrm>
            <a:custGeom>
              <a:avLst/>
              <a:gdLst>
                <a:gd name="T0" fmla="*/ 122 w 1828"/>
                <a:gd name="T1" fmla="*/ 3656 h 3656"/>
                <a:gd name="T2" fmla="*/ 1828 w 1828"/>
                <a:gd name="T3" fmla="*/ 0 h 3656"/>
                <a:gd name="T4" fmla="*/ 968 w 1828"/>
                <a:gd name="T5" fmla="*/ 0 h 3656"/>
                <a:gd name="T6" fmla="*/ 0 w 1828"/>
                <a:gd name="T7" fmla="*/ 3611 h 3656"/>
                <a:gd name="T8" fmla="*/ 0 w 1828"/>
                <a:gd name="T9" fmla="*/ 3611 h 3656"/>
                <a:gd name="T10" fmla="*/ 31 w 1828"/>
                <a:gd name="T11" fmla="*/ 3620 h 3656"/>
                <a:gd name="T12" fmla="*/ 62 w 1828"/>
                <a:gd name="T13" fmla="*/ 3631 h 3656"/>
                <a:gd name="T14" fmla="*/ 93 w 1828"/>
                <a:gd name="T15" fmla="*/ 3643 h 3656"/>
                <a:gd name="T16" fmla="*/ 122 w 1828"/>
                <a:gd name="T17" fmla="*/ 3656 h 3656"/>
                <a:gd name="T18" fmla="*/ 122 w 1828"/>
                <a:gd name="T19" fmla="*/ 3656 h 36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28" h="3656">
                  <a:moveTo>
                    <a:pt x="122" y="3656"/>
                  </a:moveTo>
                  <a:lnTo>
                    <a:pt x="1828" y="0"/>
                  </a:lnTo>
                  <a:lnTo>
                    <a:pt x="968" y="0"/>
                  </a:lnTo>
                  <a:lnTo>
                    <a:pt x="0" y="3611"/>
                  </a:lnTo>
                  <a:lnTo>
                    <a:pt x="31" y="3620"/>
                  </a:lnTo>
                  <a:lnTo>
                    <a:pt x="62" y="3631"/>
                  </a:lnTo>
                  <a:lnTo>
                    <a:pt x="93" y="3643"/>
                  </a:lnTo>
                  <a:lnTo>
                    <a:pt x="122" y="3656"/>
                  </a:lnTo>
                  <a:close/>
                </a:path>
              </a:pathLst>
            </a:custGeom>
            <a:gradFill rotWithShape="1">
              <a:gsLst>
                <a:gs pos="0">
                  <a:schemeClr val="accent2"/>
                </a:gs>
                <a:gs pos="100000">
                  <a:schemeClr val="accent1"/>
                </a:gs>
              </a:gsLst>
              <a:lin ang="189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2" name="Freeform 56"/>
            <p:cNvSpPr>
              <a:spLocks/>
            </p:cNvSpPr>
            <p:nvPr userDrawn="1"/>
          </p:nvSpPr>
          <p:spPr bwMode="auto">
            <a:xfrm>
              <a:off x="-188" y="-17"/>
              <a:ext cx="2622" cy="3806"/>
            </a:xfrm>
            <a:custGeom>
              <a:avLst/>
              <a:gdLst>
                <a:gd name="T0" fmla="*/ 2622 w 2622"/>
                <a:gd name="T1" fmla="*/ 3722 h 3806"/>
                <a:gd name="T2" fmla="*/ 18 w 2622"/>
                <a:gd name="T3" fmla="*/ 0 h 3806"/>
                <a:gd name="T4" fmla="*/ 0 w 2622"/>
                <a:gd name="T5" fmla="*/ 0 h 3806"/>
                <a:gd name="T6" fmla="*/ 0 w 2622"/>
                <a:gd name="T7" fmla="*/ 1284 h 3806"/>
                <a:gd name="T8" fmla="*/ 2524 w 2622"/>
                <a:gd name="T9" fmla="*/ 3806 h 3806"/>
                <a:gd name="T10" fmla="*/ 2524 w 2622"/>
                <a:gd name="T11" fmla="*/ 3806 h 3806"/>
                <a:gd name="T12" fmla="*/ 2547 w 2622"/>
                <a:gd name="T13" fmla="*/ 3782 h 3806"/>
                <a:gd name="T14" fmla="*/ 2571 w 2622"/>
                <a:gd name="T15" fmla="*/ 3762 h 3806"/>
                <a:gd name="T16" fmla="*/ 2597 w 2622"/>
                <a:gd name="T17" fmla="*/ 3740 h 3806"/>
                <a:gd name="T18" fmla="*/ 2622 w 2622"/>
                <a:gd name="T19" fmla="*/ 3722 h 3806"/>
                <a:gd name="T20" fmla="*/ 2622 w 2622"/>
                <a:gd name="T21" fmla="*/ 3722 h 380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22" h="3806">
                  <a:moveTo>
                    <a:pt x="2622" y="3722"/>
                  </a:moveTo>
                  <a:lnTo>
                    <a:pt x="18" y="0"/>
                  </a:lnTo>
                  <a:lnTo>
                    <a:pt x="0" y="0"/>
                  </a:lnTo>
                  <a:lnTo>
                    <a:pt x="0" y="1284"/>
                  </a:lnTo>
                  <a:lnTo>
                    <a:pt x="2524" y="3806"/>
                  </a:lnTo>
                  <a:lnTo>
                    <a:pt x="2547" y="3782"/>
                  </a:lnTo>
                  <a:lnTo>
                    <a:pt x="2571" y="3762"/>
                  </a:lnTo>
                  <a:lnTo>
                    <a:pt x="2597" y="3740"/>
                  </a:lnTo>
                  <a:lnTo>
                    <a:pt x="2622" y="3722"/>
                  </a:lnTo>
                  <a:close/>
                </a:path>
              </a:pathLst>
            </a:custGeom>
            <a:gradFill rotWithShape="1">
              <a:gsLst>
                <a:gs pos="0">
                  <a:schemeClr val="accent1"/>
                </a:gs>
                <a:gs pos="100000">
                  <a:schemeClr val="accent2"/>
                </a:gs>
              </a:gsLst>
              <a:lin ang="27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3" name="Freeform 57"/>
            <p:cNvSpPr>
              <a:spLocks/>
            </p:cNvSpPr>
            <p:nvPr userDrawn="1"/>
          </p:nvSpPr>
          <p:spPr bwMode="auto">
            <a:xfrm>
              <a:off x="-188" y="1267"/>
              <a:ext cx="2524" cy="2622"/>
            </a:xfrm>
            <a:custGeom>
              <a:avLst/>
              <a:gdLst>
                <a:gd name="T0" fmla="*/ 2524 w 2524"/>
                <a:gd name="T1" fmla="*/ 2522 h 2622"/>
                <a:gd name="T2" fmla="*/ 0 w 2524"/>
                <a:gd name="T3" fmla="*/ 0 h 2622"/>
                <a:gd name="T4" fmla="*/ 0 w 2524"/>
                <a:gd name="T5" fmla="*/ 915 h 2622"/>
                <a:gd name="T6" fmla="*/ 2440 w 2524"/>
                <a:gd name="T7" fmla="*/ 2622 h 2622"/>
                <a:gd name="T8" fmla="*/ 2440 w 2524"/>
                <a:gd name="T9" fmla="*/ 2622 h 2622"/>
                <a:gd name="T10" fmla="*/ 2458 w 2524"/>
                <a:gd name="T11" fmla="*/ 2595 h 2622"/>
                <a:gd name="T12" fmla="*/ 2478 w 2524"/>
                <a:gd name="T13" fmla="*/ 2570 h 2622"/>
                <a:gd name="T14" fmla="*/ 2500 w 2524"/>
                <a:gd name="T15" fmla="*/ 2546 h 2622"/>
                <a:gd name="T16" fmla="*/ 2524 w 2524"/>
                <a:gd name="T17" fmla="*/ 2522 h 2622"/>
                <a:gd name="T18" fmla="*/ 2524 w 2524"/>
                <a:gd name="T19" fmla="*/ 2522 h 26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24" h="2622">
                  <a:moveTo>
                    <a:pt x="2524" y="2522"/>
                  </a:moveTo>
                  <a:lnTo>
                    <a:pt x="0" y="0"/>
                  </a:lnTo>
                  <a:lnTo>
                    <a:pt x="0" y="915"/>
                  </a:lnTo>
                  <a:lnTo>
                    <a:pt x="2440" y="2622"/>
                  </a:lnTo>
                  <a:lnTo>
                    <a:pt x="2458" y="2595"/>
                  </a:lnTo>
                  <a:lnTo>
                    <a:pt x="2478" y="2570"/>
                  </a:lnTo>
                  <a:lnTo>
                    <a:pt x="2500" y="2546"/>
                  </a:lnTo>
                  <a:lnTo>
                    <a:pt x="2524" y="2522"/>
                  </a:lnTo>
                  <a:close/>
                </a:path>
              </a:pathLst>
            </a:custGeom>
            <a:gradFill rotWithShape="1">
              <a:gsLst>
                <a:gs pos="0">
                  <a:schemeClr val="folHlink"/>
                </a:gs>
                <a:gs pos="100000">
                  <a:schemeClr val="hlink"/>
                </a:gs>
              </a:gsLst>
              <a:lin ang="27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 name="Freeform 58"/>
            <p:cNvSpPr>
              <a:spLocks/>
            </p:cNvSpPr>
            <p:nvPr userDrawn="1"/>
          </p:nvSpPr>
          <p:spPr bwMode="auto">
            <a:xfrm>
              <a:off x="-188" y="2182"/>
              <a:ext cx="2440" cy="1819"/>
            </a:xfrm>
            <a:custGeom>
              <a:avLst/>
              <a:gdLst>
                <a:gd name="T0" fmla="*/ 2440 w 2440"/>
                <a:gd name="T1" fmla="*/ 1707 h 1819"/>
                <a:gd name="T2" fmla="*/ 0 w 2440"/>
                <a:gd name="T3" fmla="*/ 0 h 1819"/>
                <a:gd name="T4" fmla="*/ 0 w 2440"/>
                <a:gd name="T5" fmla="*/ 714 h 1819"/>
                <a:gd name="T6" fmla="*/ 2374 w 2440"/>
                <a:gd name="T7" fmla="*/ 1819 h 1819"/>
                <a:gd name="T8" fmla="*/ 2374 w 2440"/>
                <a:gd name="T9" fmla="*/ 1819 h 1819"/>
                <a:gd name="T10" fmla="*/ 2388 w 2440"/>
                <a:gd name="T11" fmla="*/ 1790 h 1819"/>
                <a:gd name="T12" fmla="*/ 2403 w 2440"/>
                <a:gd name="T13" fmla="*/ 1762 h 1819"/>
                <a:gd name="T14" fmla="*/ 2421 w 2440"/>
                <a:gd name="T15" fmla="*/ 1733 h 1819"/>
                <a:gd name="T16" fmla="*/ 2440 w 2440"/>
                <a:gd name="T17" fmla="*/ 1707 h 1819"/>
                <a:gd name="T18" fmla="*/ 2440 w 2440"/>
                <a:gd name="T19" fmla="*/ 1707 h 18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40" h="1819">
                  <a:moveTo>
                    <a:pt x="2440" y="1707"/>
                  </a:moveTo>
                  <a:lnTo>
                    <a:pt x="0" y="0"/>
                  </a:lnTo>
                  <a:lnTo>
                    <a:pt x="0" y="714"/>
                  </a:lnTo>
                  <a:lnTo>
                    <a:pt x="2374" y="1819"/>
                  </a:lnTo>
                  <a:lnTo>
                    <a:pt x="2388" y="1790"/>
                  </a:lnTo>
                  <a:lnTo>
                    <a:pt x="2403" y="1762"/>
                  </a:lnTo>
                  <a:lnTo>
                    <a:pt x="2421" y="1733"/>
                  </a:lnTo>
                  <a:lnTo>
                    <a:pt x="2440" y="1707"/>
                  </a:lnTo>
                  <a:close/>
                </a:path>
              </a:pathLst>
            </a:custGeom>
            <a:gradFill rotWithShape="1">
              <a:gsLst>
                <a:gs pos="0">
                  <a:schemeClr val="accent1"/>
                </a:gs>
                <a:gs pos="100000">
                  <a:schemeClr val="accent2"/>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 name="Freeform 59"/>
            <p:cNvSpPr>
              <a:spLocks/>
            </p:cNvSpPr>
            <p:nvPr userDrawn="1"/>
          </p:nvSpPr>
          <p:spPr bwMode="auto">
            <a:xfrm>
              <a:off x="3610" y="4048"/>
              <a:ext cx="2345" cy="274"/>
            </a:xfrm>
            <a:custGeom>
              <a:avLst/>
              <a:gdLst>
                <a:gd name="T0" fmla="*/ 0 w 2345"/>
                <a:gd name="T1" fmla="*/ 205 h 274"/>
                <a:gd name="T2" fmla="*/ 0 w 2345"/>
                <a:gd name="T3" fmla="*/ 205 h 274"/>
                <a:gd name="T4" fmla="*/ 4 w 2345"/>
                <a:gd name="T5" fmla="*/ 240 h 274"/>
                <a:gd name="T6" fmla="*/ 4 w 2345"/>
                <a:gd name="T7" fmla="*/ 274 h 274"/>
                <a:gd name="T8" fmla="*/ 2345 w 2345"/>
                <a:gd name="T9" fmla="*/ 274 h 274"/>
                <a:gd name="T10" fmla="*/ 2345 w 2345"/>
                <a:gd name="T11" fmla="*/ 0 h 274"/>
                <a:gd name="T12" fmla="*/ 0 w 2345"/>
                <a:gd name="T13" fmla="*/ 205 h 274"/>
                <a:gd name="T14" fmla="*/ 0 w 2345"/>
                <a:gd name="T15" fmla="*/ 205 h 2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45" h="274">
                  <a:moveTo>
                    <a:pt x="0" y="205"/>
                  </a:moveTo>
                  <a:lnTo>
                    <a:pt x="0" y="205"/>
                  </a:lnTo>
                  <a:lnTo>
                    <a:pt x="4" y="240"/>
                  </a:lnTo>
                  <a:lnTo>
                    <a:pt x="4" y="274"/>
                  </a:lnTo>
                  <a:lnTo>
                    <a:pt x="2345" y="274"/>
                  </a:lnTo>
                  <a:lnTo>
                    <a:pt x="2345" y="0"/>
                  </a:lnTo>
                  <a:lnTo>
                    <a:pt x="0" y="205"/>
                  </a:lnTo>
                  <a:close/>
                </a:path>
              </a:pathLst>
            </a:custGeom>
            <a:gradFill rotWithShape="1">
              <a:gsLst>
                <a:gs pos="0">
                  <a:schemeClr val="hlink"/>
                </a:gs>
                <a:gs pos="100000">
                  <a:schemeClr val="folHlink"/>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6" name="Freeform 60"/>
            <p:cNvSpPr>
              <a:spLocks/>
            </p:cNvSpPr>
            <p:nvPr userDrawn="1"/>
          </p:nvSpPr>
          <p:spPr bwMode="auto">
            <a:xfrm>
              <a:off x="3181" y="-17"/>
              <a:ext cx="2720" cy="3722"/>
            </a:xfrm>
            <a:custGeom>
              <a:avLst/>
              <a:gdLst>
                <a:gd name="T0" fmla="*/ 113 w 2720"/>
                <a:gd name="T1" fmla="*/ 3722 h 3722"/>
                <a:gd name="T2" fmla="*/ 2720 w 2720"/>
                <a:gd name="T3" fmla="*/ 0 h 3722"/>
                <a:gd name="T4" fmla="*/ 1706 w 2720"/>
                <a:gd name="T5" fmla="*/ 0 h 3722"/>
                <a:gd name="T6" fmla="*/ 0 w 2720"/>
                <a:gd name="T7" fmla="*/ 3656 h 3722"/>
                <a:gd name="T8" fmla="*/ 0 w 2720"/>
                <a:gd name="T9" fmla="*/ 3656 h 3722"/>
                <a:gd name="T10" fmla="*/ 29 w 2720"/>
                <a:gd name="T11" fmla="*/ 3671 h 3722"/>
                <a:gd name="T12" fmla="*/ 59 w 2720"/>
                <a:gd name="T13" fmla="*/ 3687 h 3722"/>
                <a:gd name="T14" fmla="*/ 86 w 2720"/>
                <a:gd name="T15" fmla="*/ 3704 h 3722"/>
                <a:gd name="T16" fmla="*/ 113 w 2720"/>
                <a:gd name="T17" fmla="*/ 3722 h 3722"/>
                <a:gd name="T18" fmla="*/ 113 w 2720"/>
                <a:gd name="T19" fmla="*/ 3722 h 37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720" h="3722">
                  <a:moveTo>
                    <a:pt x="113" y="3722"/>
                  </a:moveTo>
                  <a:lnTo>
                    <a:pt x="2720" y="0"/>
                  </a:lnTo>
                  <a:lnTo>
                    <a:pt x="1706" y="0"/>
                  </a:lnTo>
                  <a:lnTo>
                    <a:pt x="0" y="3656"/>
                  </a:lnTo>
                  <a:lnTo>
                    <a:pt x="29" y="3671"/>
                  </a:lnTo>
                  <a:lnTo>
                    <a:pt x="59" y="3687"/>
                  </a:lnTo>
                  <a:lnTo>
                    <a:pt x="86" y="3704"/>
                  </a:lnTo>
                  <a:lnTo>
                    <a:pt x="113" y="3722"/>
                  </a:lnTo>
                  <a:close/>
                </a:path>
              </a:pathLst>
            </a:custGeom>
            <a:gradFill rotWithShape="1">
              <a:gsLst>
                <a:gs pos="0">
                  <a:schemeClr val="hlink"/>
                </a:gs>
                <a:gs pos="100000">
                  <a:schemeClr val="folHlink"/>
                </a:gs>
              </a:gsLst>
              <a:lin ang="189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7" name="Freeform 61"/>
            <p:cNvSpPr>
              <a:spLocks/>
            </p:cNvSpPr>
            <p:nvPr userDrawn="1"/>
          </p:nvSpPr>
          <p:spPr bwMode="auto">
            <a:xfrm>
              <a:off x="3588" y="3489"/>
              <a:ext cx="2367" cy="764"/>
            </a:xfrm>
            <a:custGeom>
              <a:avLst/>
              <a:gdLst>
                <a:gd name="T0" fmla="*/ 22 w 2367"/>
                <a:gd name="T1" fmla="*/ 764 h 764"/>
                <a:gd name="T2" fmla="*/ 2367 w 2367"/>
                <a:gd name="T3" fmla="*/ 559 h 764"/>
                <a:gd name="T4" fmla="*/ 2367 w 2367"/>
                <a:gd name="T5" fmla="*/ 0 h 764"/>
                <a:gd name="T6" fmla="*/ 0 w 2367"/>
                <a:gd name="T7" fmla="*/ 636 h 764"/>
                <a:gd name="T8" fmla="*/ 0 w 2367"/>
                <a:gd name="T9" fmla="*/ 636 h 764"/>
                <a:gd name="T10" fmla="*/ 8 w 2367"/>
                <a:gd name="T11" fmla="*/ 667 h 764"/>
                <a:gd name="T12" fmla="*/ 15 w 2367"/>
                <a:gd name="T13" fmla="*/ 698 h 764"/>
                <a:gd name="T14" fmla="*/ 19 w 2367"/>
                <a:gd name="T15" fmla="*/ 731 h 764"/>
                <a:gd name="T16" fmla="*/ 22 w 2367"/>
                <a:gd name="T17" fmla="*/ 764 h 764"/>
                <a:gd name="T18" fmla="*/ 22 w 2367"/>
                <a:gd name="T19" fmla="*/ 764 h 7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67" h="764">
                  <a:moveTo>
                    <a:pt x="22" y="764"/>
                  </a:moveTo>
                  <a:lnTo>
                    <a:pt x="2367" y="559"/>
                  </a:lnTo>
                  <a:lnTo>
                    <a:pt x="2367" y="0"/>
                  </a:lnTo>
                  <a:lnTo>
                    <a:pt x="0" y="636"/>
                  </a:lnTo>
                  <a:lnTo>
                    <a:pt x="8" y="667"/>
                  </a:lnTo>
                  <a:lnTo>
                    <a:pt x="15" y="698"/>
                  </a:lnTo>
                  <a:lnTo>
                    <a:pt x="19" y="731"/>
                  </a:lnTo>
                  <a:lnTo>
                    <a:pt x="22" y="764"/>
                  </a:lnTo>
                  <a:close/>
                </a:path>
              </a:pathLst>
            </a:custGeom>
            <a:gradFill rotWithShape="1">
              <a:gsLst>
                <a:gs pos="0">
                  <a:schemeClr val="accent2"/>
                </a:gs>
                <a:gs pos="100000">
                  <a:schemeClr val="accent1"/>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8" name="Freeform 62"/>
            <p:cNvSpPr>
              <a:spLocks/>
            </p:cNvSpPr>
            <p:nvPr userDrawn="1"/>
          </p:nvSpPr>
          <p:spPr bwMode="auto">
            <a:xfrm>
              <a:off x="3395" y="1226"/>
              <a:ext cx="2560" cy="2662"/>
            </a:xfrm>
            <a:custGeom>
              <a:avLst/>
              <a:gdLst>
                <a:gd name="T0" fmla="*/ 84 w 2560"/>
                <a:gd name="T1" fmla="*/ 2662 h 2662"/>
                <a:gd name="T2" fmla="*/ 2560 w 2560"/>
                <a:gd name="T3" fmla="*/ 928 h 2662"/>
                <a:gd name="T4" fmla="*/ 2560 w 2560"/>
                <a:gd name="T5" fmla="*/ 0 h 2662"/>
                <a:gd name="T6" fmla="*/ 0 w 2560"/>
                <a:gd name="T7" fmla="*/ 2563 h 2662"/>
                <a:gd name="T8" fmla="*/ 0 w 2560"/>
                <a:gd name="T9" fmla="*/ 2563 h 2662"/>
                <a:gd name="T10" fmla="*/ 22 w 2560"/>
                <a:gd name="T11" fmla="*/ 2587 h 2662"/>
                <a:gd name="T12" fmla="*/ 44 w 2560"/>
                <a:gd name="T13" fmla="*/ 2611 h 2662"/>
                <a:gd name="T14" fmla="*/ 64 w 2560"/>
                <a:gd name="T15" fmla="*/ 2636 h 2662"/>
                <a:gd name="T16" fmla="*/ 84 w 2560"/>
                <a:gd name="T17" fmla="*/ 2662 h 2662"/>
                <a:gd name="T18" fmla="*/ 84 w 2560"/>
                <a:gd name="T19" fmla="*/ 2662 h 26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60" h="2662">
                  <a:moveTo>
                    <a:pt x="84" y="2662"/>
                  </a:moveTo>
                  <a:lnTo>
                    <a:pt x="2560" y="928"/>
                  </a:lnTo>
                  <a:lnTo>
                    <a:pt x="2560" y="0"/>
                  </a:lnTo>
                  <a:lnTo>
                    <a:pt x="0" y="2563"/>
                  </a:lnTo>
                  <a:lnTo>
                    <a:pt x="22" y="2587"/>
                  </a:lnTo>
                  <a:lnTo>
                    <a:pt x="44" y="2611"/>
                  </a:lnTo>
                  <a:lnTo>
                    <a:pt x="64" y="2636"/>
                  </a:lnTo>
                  <a:lnTo>
                    <a:pt x="84" y="2662"/>
                  </a:lnTo>
                  <a:close/>
                </a:path>
              </a:pathLst>
            </a:custGeom>
            <a:gradFill rotWithShape="1">
              <a:gsLst>
                <a:gs pos="0">
                  <a:schemeClr val="hlink"/>
                </a:gs>
                <a:gs pos="100000">
                  <a:schemeClr val="folHlink"/>
                </a:gs>
              </a:gsLst>
              <a:lin ang="189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9" name="Freeform 63"/>
            <p:cNvSpPr>
              <a:spLocks/>
            </p:cNvSpPr>
            <p:nvPr userDrawn="1"/>
          </p:nvSpPr>
          <p:spPr bwMode="auto">
            <a:xfrm>
              <a:off x="3294" y="-17"/>
              <a:ext cx="2661" cy="3806"/>
            </a:xfrm>
            <a:custGeom>
              <a:avLst/>
              <a:gdLst>
                <a:gd name="T0" fmla="*/ 101 w 2661"/>
                <a:gd name="T1" fmla="*/ 3806 h 3806"/>
                <a:gd name="T2" fmla="*/ 2661 w 2661"/>
                <a:gd name="T3" fmla="*/ 1243 h 3806"/>
                <a:gd name="T4" fmla="*/ 2661 w 2661"/>
                <a:gd name="T5" fmla="*/ 0 h 3806"/>
                <a:gd name="T6" fmla="*/ 2607 w 2661"/>
                <a:gd name="T7" fmla="*/ 0 h 3806"/>
                <a:gd name="T8" fmla="*/ 0 w 2661"/>
                <a:gd name="T9" fmla="*/ 3722 h 3806"/>
                <a:gd name="T10" fmla="*/ 0 w 2661"/>
                <a:gd name="T11" fmla="*/ 3722 h 3806"/>
                <a:gd name="T12" fmla="*/ 26 w 2661"/>
                <a:gd name="T13" fmla="*/ 3740 h 3806"/>
                <a:gd name="T14" fmla="*/ 52 w 2661"/>
                <a:gd name="T15" fmla="*/ 3762 h 3806"/>
                <a:gd name="T16" fmla="*/ 77 w 2661"/>
                <a:gd name="T17" fmla="*/ 3782 h 3806"/>
                <a:gd name="T18" fmla="*/ 101 w 2661"/>
                <a:gd name="T19" fmla="*/ 3806 h 3806"/>
                <a:gd name="T20" fmla="*/ 101 w 2661"/>
                <a:gd name="T21" fmla="*/ 3806 h 380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61" h="3806">
                  <a:moveTo>
                    <a:pt x="101" y="3806"/>
                  </a:moveTo>
                  <a:lnTo>
                    <a:pt x="2661" y="1243"/>
                  </a:lnTo>
                  <a:lnTo>
                    <a:pt x="2661" y="0"/>
                  </a:lnTo>
                  <a:lnTo>
                    <a:pt x="2607" y="0"/>
                  </a:lnTo>
                  <a:lnTo>
                    <a:pt x="0" y="3722"/>
                  </a:lnTo>
                  <a:lnTo>
                    <a:pt x="26" y="3740"/>
                  </a:lnTo>
                  <a:lnTo>
                    <a:pt x="52" y="3762"/>
                  </a:lnTo>
                  <a:lnTo>
                    <a:pt x="77" y="3782"/>
                  </a:lnTo>
                  <a:lnTo>
                    <a:pt x="101" y="3806"/>
                  </a:lnTo>
                  <a:close/>
                </a:path>
              </a:pathLst>
            </a:custGeom>
            <a:gradFill rotWithShape="1">
              <a:gsLst>
                <a:gs pos="0">
                  <a:schemeClr val="accent2"/>
                </a:gs>
                <a:gs pos="100000">
                  <a:schemeClr val="accent1"/>
                </a:gs>
              </a:gsLst>
              <a:lin ang="189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20" name="Freeform 64"/>
            <p:cNvSpPr>
              <a:spLocks/>
            </p:cNvSpPr>
            <p:nvPr userDrawn="1"/>
          </p:nvSpPr>
          <p:spPr bwMode="auto">
            <a:xfrm>
              <a:off x="3545" y="2878"/>
              <a:ext cx="2410" cy="1247"/>
            </a:xfrm>
            <a:custGeom>
              <a:avLst/>
              <a:gdLst>
                <a:gd name="T0" fmla="*/ 43 w 2410"/>
                <a:gd name="T1" fmla="*/ 1247 h 1247"/>
                <a:gd name="T2" fmla="*/ 2410 w 2410"/>
                <a:gd name="T3" fmla="*/ 611 h 1247"/>
                <a:gd name="T4" fmla="*/ 2410 w 2410"/>
                <a:gd name="T5" fmla="*/ 0 h 1247"/>
                <a:gd name="T6" fmla="*/ 0 w 2410"/>
                <a:gd name="T7" fmla="*/ 1123 h 1247"/>
                <a:gd name="T8" fmla="*/ 0 w 2410"/>
                <a:gd name="T9" fmla="*/ 1123 h 1247"/>
                <a:gd name="T10" fmla="*/ 12 w 2410"/>
                <a:gd name="T11" fmla="*/ 1154 h 1247"/>
                <a:gd name="T12" fmla="*/ 23 w 2410"/>
                <a:gd name="T13" fmla="*/ 1183 h 1247"/>
                <a:gd name="T14" fmla="*/ 34 w 2410"/>
                <a:gd name="T15" fmla="*/ 1214 h 1247"/>
                <a:gd name="T16" fmla="*/ 43 w 2410"/>
                <a:gd name="T17" fmla="*/ 1247 h 1247"/>
                <a:gd name="T18" fmla="*/ 43 w 2410"/>
                <a:gd name="T19" fmla="*/ 1247 h 12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10" h="1247">
                  <a:moveTo>
                    <a:pt x="43" y="1247"/>
                  </a:moveTo>
                  <a:lnTo>
                    <a:pt x="2410" y="611"/>
                  </a:lnTo>
                  <a:lnTo>
                    <a:pt x="2410" y="0"/>
                  </a:lnTo>
                  <a:lnTo>
                    <a:pt x="0" y="1123"/>
                  </a:lnTo>
                  <a:lnTo>
                    <a:pt x="12" y="1154"/>
                  </a:lnTo>
                  <a:lnTo>
                    <a:pt x="23" y="1183"/>
                  </a:lnTo>
                  <a:lnTo>
                    <a:pt x="34" y="1214"/>
                  </a:lnTo>
                  <a:lnTo>
                    <a:pt x="43" y="1247"/>
                  </a:lnTo>
                  <a:close/>
                </a:path>
              </a:pathLst>
            </a:custGeom>
            <a:gradFill rotWithShape="1">
              <a:gsLst>
                <a:gs pos="0">
                  <a:schemeClr val="hlink"/>
                </a:gs>
                <a:gs pos="100000">
                  <a:schemeClr val="folHlink"/>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21" name="Freeform 65"/>
            <p:cNvSpPr>
              <a:spLocks/>
            </p:cNvSpPr>
            <p:nvPr userDrawn="1"/>
          </p:nvSpPr>
          <p:spPr bwMode="auto">
            <a:xfrm>
              <a:off x="3479" y="2154"/>
              <a:ext cx="2476" cy="1847"/>
            </a:xfrm>
            <a:custGeom>
              <a:avLst/>
              <a:gdLst>
                <a:gd name="T0" fmla="*/ 66 w 2476"/>
                <a:gd name="T1" fmla="*/ 1847 h 1847"/>
                <a:gd name="T2" fmla="*/ 2476 w 2476"/>
                <a:gd name="T3" fmla="*/ 724 h 1847"/>
                <a:gd name="T4" fmla="*/ 2476 w 2476"/>
                <a:gd name="T5" fmla="*/ 0 h 1847"/>
                <a:gd name="T6" fmla="*/ 0 w 2476"/>
                <a:gd name="T7" fmla="*/ 1734 h 1847"/>
                <a:gd name="T8" fmla="*/ 0 w 2476"/>
                <a:gd name="T9" fmla="*/ 1734 h 1847"/>
                <a:gd name="T10" fmla="*/ 18 w 2476"/>
                <a:gd name="T11" fmla="*/ 1761 h 1847"/>
                <a:gd name="T12" fmla="*/ 35 w 2476"/>
                <a:gd name="T13" fmla="*/ 1790 h 1847"/>
                <a:gd name="T14" fmla="*/ 51 w 2476"/>
                <a:gd name="T15" fmla="*/ 1818 h 1847"/>
                <a:gd name="T16" fmla="*/ 66 w 2476"/>
                <a:gd name="T17" fmla="*/ 1847 h 1847"/>
                <a:gd name="T18" fmla="*/ 66 w 2476"/>
                <a:gd name="T19" fmla="*/ 1847 h 18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76" h="1847">
                  <a:moveTo>
                    <a:pt x="66" y="1847"/>
                  </a:moveTo>
                  <a:lnTo>
                    <a:pt x="2476" y="724"/>
                  </a:lnTo>
                  <a:lnTo>
                    <a:pt x="2476" y="0"/>
                  </a:lnTo>
                  <a:lnTo>
                    <a:pt x="0" y="1734"/>
                  </a:lnTo>
                  <a:lnTo>
                    <a:pt x="18" y="1761"/>
                  </a:lnTo>
                  <a:lnTo>
                    <a:pt x="35" y="1790"/>
                  </a:lnTo>
                  <a:lnTo>
                    <a:pt x="51" y="1818"/>
                  </a:lnTo>
                  <a:lnTo>
                    <a:pt x="66" y="1847"/>
                  </a:lnTo>
                  <a:close/>
                </a:path>
              </a:pathLst>
            </a:custGeom>
            <a:gradFill rotWithShape="1">
              <a:gsLst>
                <a:gs pos="0">
                  <a:schemeClr val="accent2"/>
                </a:gs>
                <a:gs pos="100000">
                  <a:schemeClr val="accent1"/>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22" name="Freeform 66"/>
            <p:cNvSpPr>
              <a:spLocks/>
            </p:cNvSpPr>
            <p:nvPr userDrawn="1"/>
          </p:nvSpPr>
          <p:spPr bwMode="auto">
            <a:xfrm>
              <a:off x="-188" y="4052"/>
              <a:ext cx="2306" cy="270"/>
            </a:xfrm>
            <a:custGeom>
              <a:avLst/>
              <a:gdLst>
                <a:gd name="T0" fmla="*/ 2306 w 2306"/>
                <a:gd name="T1" fmla="*/ 201 h 270"/>
                <a:gd name="T2" fmla="*/ 0 w 2306"/>
                <a:gd name="T3" fmla="*/ 0 h 270"/>
                <a:gd name="T4" fmla="*/ 0 w 2306"/>
                <a:gd name="T5" fmla="*/ 270 h 270"/>
                <a:gd name="T6" fmla="*/ 2303 w 2306"/>
                <a:gd name="T7" fmla="*/ 270 h 270"/>
                <a:gd name="T8" fmla="*/ 2303 w 2306"/>
                <a:gd name="T9" fmla="*/ 270 h 270"/>
                <a:gd name="T10" fmla="*/ 2304 w 2306"/>
                <a:gd name="T11" fmla="*/ 236 h 270"/>
                <a:gd name="T12" fmla="*/ 2306 w 2306"/>
                <a:gd name="T13" fmla="*/ 201 h 270"/>
                <a:gd name="T14" fmla="*/ 2306 w 2306"/>
                <a:gd name="T15" fmla="*/ 201 h 27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06" h="270">
                  <a:moveTo>
                    <a:pt x="2306" y="201"/>
                  </a:moveTo>
                  <a:lnTo>
                    <a:pt x="0" y="0"/>
                  </a:lnTo>
                  <a:lnTo>
                    <a:pt x="0" y="270"/>
                  </a:lnTo>
                  <a:lnTo>
                    <a:pt x="2303" y="270"/>
                  </a:lnTo>
                  <a:lnTo>
                    <a:pt x="2304" y="236"/>
                  </a:lnTo>
                  <a:lnTo>
                    <a:pt x="2306" y="201"/>
                  </a:lnTo>
                  <a:close/>
                </a:path>
              </a:pathLst>
            </a:custGeom>
            <a:gradFill rotWithShape="1">
              <a:gsLst>
                <a:gs pos="0">
                  <a:schemeClr val="folHlink"/>
                </a:gs>
                <a:gs pos="100000">
                  <a:schemeClr val="hlink"/>
                </a:gs>
              </a:gsLst>
              <a:lin ang="0" scaled="1"/>
            </a:gradFill>
            <a:ln>
              <a:noFill/>
            </a:ln>
            <a:extLst>
              <a:ext uri="{91240B29-F687-4F45-9708-019B960494DF}">
                <a14:hiddenLine xmlns:a14="http://schemas.microsoft.com/office/drawing/2010/main" w="11113">
                  <a:solidFill>
                    <a:srgbClr val="000000"/>
                  </a:solidFill>
                  <a:prstDash val="solid"/>
                  <a:round/>
                  <a:headEnd/>
                  <a:tailEnd/>
                </a14:hiddenLine>
              </a:ext>
            </a:extLst>
          </p:spPr>
          <p:txBody>
            <a:bodyPr/>
            <a:lstStyle/>
            <a:p>
              <a:endParaRPr lang="en-GB"/>
            </a:p>
          </p:txBody>
        </p:sp>
        <p:sp>
          <p:nvSpPr>
            <p:cNvPr id="23" name="Freeform 50"/>
            <p:cNvSpPr>
              <a:spLocks/>
            </p:cNvSpPr>
            <p:nvPr userDrawn="1"/>
          </p:nvSpPr>
          <p:spPr bwMode="auto">
            <a:xfrm>
              <a:off x="2929" y="-17"/>
              <a:ext cx="1098" cy="3611"/>
            </a:xfrm>
            <a:custGeom>
              <a:avLst/>
              <a:gdLst>
                <a:gd name="T0" fmla="*/ 130 w 1098"/>
                <a:gd name="T1" fmla="*/ 3611 h 3611"/>
                <a:gd name="T2" fmla="*/ 1098 w 1098"/>
                <a:gd name="T3" fmla="*/ 0 h 3611"/>
                <a:gd name="T4" fmla="*/ 314 w 1098"/>
                <a:gd name="T5" fmla="*/ 0 h 3611"/>
                <a:gd name="T6" fmla="*/ 0 w 1098"/>
                <a:gd name="T7" fmla="*/ 3589 h 3611"/>
                <a:gd name="T8" fmla="*/ 0 w 1098"/>
                <a:gd name="T9" fmla="*/ 3589 h 3611"/>
                <a:gd name="T10" fmla="*/ 33 w 1098"/>
                <a:gd name="T11" fmla="*/ 3592 h 3611"/>
                <a:gd name="T12" fmla="*/ 66 w 1098"/>
                <a:gd name="T13" fmla="*/ 3598 h 3611"/>
                <a:gd name="T14" fmla="*/ 99 w 1098"/>
                <a:gd name="T15" fmla="*/ 3603 h 3611"/>
                <a:gd name="T16" fmla="*/ 130 w 1098"/>
                <a:gd name="T17" fmla="*/ 3611 h 3611"/>
                <a:gd name="T18" fmla="*/ 130 w 1098"/>
                <a:gd name="T19" fmla="*/ 3611 h 36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8" h="3611">
                  <a:moveTo>
                    <a:pt x="130" y="3611"/>
                  </a:moveTo>
                  <a:lnTo>
                    <a:pt x="1098" y="0"/>
                  </a:lnTo>
                  <a:lnTo>
                    <a:pt x="314" y="0"/>
                  </a:lnTo>
                  <a:lnTo>
                    <a:pt x="0" y="3589"/>
                  </a:lnTo>
                  <a:lnTo>
                    <a:pt x="33" y="3592"/>
                  </a:lnTo>
                  <a:lnTo>
                    <a:pt x="66" y="3598"/>
                  </a:lnTo>
                  <a:lnTo>
                    <a:pt x="99" y="3603"/>
                  </a:lnTo>
                  <a:lnTo>
                    <a:pt x="130" y="3611"/>
                  </a:lnTo>
                  <a:close/>
                </a:path>
              </a:pathLst>
            </a:custGeom>
            <a:gradFill rotWithShape="1">
              <a:gsLst>
                <a:gs pos="0">
                  <a:schemeClr val="folHlink"/>
                </a:gs>
                <a:gs pos="100000">
                  <a:schemeClr val="hlink"/>
                </a:gs>
              </a:gsLst>
              <a:lin ang="54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24" name="Freeform 71"/>
            <p:cNvSpPr>
              <a:spLocks/>
            </p:cNvSpPr>
            <p:nvPr userDrawn="1"/>
          </p:nvSpPr>
          <p:spPr bwMode="auto">
            <a:xfrm>
              <a:off x="2068" y="3538"/>
              <a:ext cx="1609" cy="782"/>
            </a:xfrm>
            <a:custGeom>
              <a:avLst/>
              <a:gdLst>
                <a:gd name="T0" fmla="*/ 805 w 1880"/>
                <a:gd name="T1" fmla="*/ 0 h 860"/>
                <a:gd name="T2" fmla="*/ 726 w 1880"/>
                <a:gd name="T3" fmla="*/ 4 h 860"/>
                <a:gd name="T4" fmla="*/ 650 w 1880"/>
                <a:gd name="T5" fmla="*/ 15 h 860"/>
                <a:gd name="T6" fmla="*/ 577 w 1880"/>
                <a:gd name="T7" fmla="*/ 35 h 860"/>
                <a:gd name="T8" fmla="*/ 507 w 1880"/>
                <a:gd name="T9" fmla="*/ 60 h 860"/>
                <a:gd name="T10" fmla="*/ 438 w 1880"/>
                <a:gd name="T11" fmla="*/ 93 h 860"/>
                <a:gd name="T12" fmla="*/ 375 w 1880"/>
                <a:gd name="T13" fmla="*/ 131 h 860"/>
                <a:gd name="T14" fmla="*/ 313 w 1880"/>
                <a:gd name="T15" fmla="*/ 176 h 860"/>
                <a:gd name="T16" fmla="*/ 257 w 1880"/>
                <a:gd name="T17" fmla="*/ 227 h 860"/>
                <a:gd name="T18" fmla="*/ 205 w 1880"/>
                <a:gd name="T19" fmla="*/ 282 h 860"/>
                <a:gd name="T20" fmla="*/ 159 w 1880"/>
                <a:gd name="T21" fmla="*/ 342 h 860"/>
                <a:gd name="T22" fmla="*/ 118 w 1880"/>
                <a:gd name="T23" fmla="*/ 406 h 860"/>
                <a:gd name="T24" fmla="*/ 82 w 1880"/>
                <a:gd name="T25" fmla="*/ 475 h 860"/>
                <a:gd name="T26" fmla="*/ 51 w 1880"/>
                <a:gd name="T27" fmla="*/ 547 h 860"/>
                <a:gd name="T28" fmla="*/ 27 w 1880"/>
                <a:gd name="T29" fmla="*/ 622 h 860"/>
                <a:gd name="T30" fmla="*/ 10 w 1880"/>
                <a:gd name="T31" fmla="*/ 700 h 860"/>
                <a:gd name="T32" fmla="*/ 0 w 1880"/>
                <a:gd name="T33" fmla="*/ 782 h 860"/>
                <a:gd name="T34" fmla="*/ 1609 w 1880"/>
                <a:gd name="T35" fmla="*/ 782 h 860"/>
                <a:gd name="T36" fmla="*/ 1599 w 1880"/>
                <a:gd name="T37" fmla="*/ 700 h 860"/>
                <a:gd name="T38" fmla="*/ 1582 w 1880"/>
                <a:gd name="T39" fmla="*/ 622 h 860"/>
                <a:gd name="T40" fmla="*/ 1558 w 1880"/>
                <a:gd name="T41" fmla="*/ 547 h 860"/>
                <a:gd name="T42" fmla="*/ 1527 w 1880"/>
                <a:gd name="T43" fmla="*/ 475 h 860"/>
                <a:gd name="T44" fmla="*/ 1491 w 1880"/>
                <a:gd name="T45" fmla="*/ 406 h 860"/>
                <a:gd name="T46" fmla="*/ 1450 w 1880"/>
                <a:gd name="T47" fmla="*/ 342 h 860"/>
                <a:gd name="T48" fmla="*/ 1404 w 1880"/>
                <a:gd name="T49" fmla="*/ 282 h 860"/>
                <a:gd name="T50" fmla="*/ 1352 w 1880"/>
                <a:gd name="T51" fmla="*/ 227 h 860"/>
                <a:gd name="T52" fmla="*/ 1296 w 1880"/>
                <a:gd name="T53" fmla="*/ 176 h 860"/>
                <a:gd name="T54" fmla="*/ 1234 w 1880"/>
                <a:gd name="T55" fmla="*/ 131 h 860"/>
                <a:gd name="T56" fmla="*/ 1171 w 1880"/>
                <a:gd name="T57" fmla="*/ 93 h 860"/>
                <a:gd name="T58" fmla="*/ 1102 w 1880"/>
                <a:gd name="T59" fmla="*/ 60 h 860"/>
                <a:gd name="T60" fmla="*/ 1032 w 1880"/>
                <a:gd name="T61" fmla="*/ 35 h 860"/>
                <a:gd name="T62" fmla="*/ 959 w 1880"/>
                <a:gd name="T63" fmla="*/ 15 h 860"/>
                <a:gd name="T64" fmla="*/ 883 w 1880"/>
                <a:gd name="T65" fmla="*/ 4 h 860"/>
                <a:gd name="T66" fmla="*/ 805 w 1880"/>
                <a:gd name="T67" fmla="*/ 0 h 86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880" h="860">
                  <a:moveTo>
                    <a:pt x="940" y="0"/>
                  </a:moveTo>
                  <a:lnTo>
                    <a:pt x="940" y="0"/>
                  </a:lnTo>
                  <a:lnTo>
                    <a:pt x="894" y="0"/>
                  </a:lnTo>
                  <a:lnTo>
                    <a:pt x="848" y="4"/>
                  </a:lnTo>
                  <a:lnTo>
                    <a:pt x="804" y="10"/>
                  </a:lnTo>
                  <a:lnTo>
                    <a:pt x="760" y="16"/>
                  </a:lnTo>
                  <a:lnTo>
                    <a:pt x="716" y="26"/>
                  </a:lnTo>
                  <a:lnTo>
                    <a:pt x="674" y="38"/>
                  </a:lnTo>
                  <a:lnTo>
                    <a:pt x="632" y="52"/>
                  </a:lnTo>
                  <a:lnTo>
                    <a:pt x="592" y="66"/>
                  </a:lnTo>
                  <a:lnTo>
                    <a:pt x="552" y="84"/>
                  </a:lnTo>
                  <a:lnTo>
                    <a:pt x="512" y="102"/>
                  </a:lnTo>
                  <a:lnTo>
                    <a:pt x="474" y="122"/>
                  </a:lnTo>
                  <a:lnTo>
                    <a:pt x="438" y="144"/>
                  </a:lnTo>
                  <a:lnTo>
                    <a:pt x="402" y="168"/>
                  </a:lnTo>
                  <a:lnTo>
                    <a:pt x="366" y="194"/>
                  </a:lnTo>
                  <a:lnTo>
                    <a:pt x="334" y="220"/>
                  </a:lnTo>
                  <a:lnTo>
                    <a:pt x="300" y="250"/>
                  </a:lnTo>
                  <a:lnTo>
                    <a:pt x="270" y="278"/>
                  </a:lnTo>
                  <a:lnTo>
                    <a:pt x="240" y="310"/>
                  </a:lnTo>
                  <a:lnTo>
                    <a:pt x="212" y="342"/>
                  </a:lnTo>
                  <a:lnTo>
                    <a:pt x="186" y="376"/>
                  </a:lnTo>
                  <a:lnTo>
                    <a:pt x="160" y="410"/>
                  </a:lnTo>
                  <a:lnTo>
                    <a:pt x="138" y="446"/>
                  </a:lnTo>
                  <a:lnTo>
                    <a:pt x="116" y="484"/>
                  </a:lnTo>
                  <a:lnTo>
                    <a:pt x="96" y="522"/>
                  </a:lnTo>
                  <a:lnTo>
                    <a:pt x="76" y="562"/>
                  </a:lnTo>
                  <a:lnTo>
                    <a:pt x="60" y="602"/>
                  </a:lnTo>
                  <a:lnTo>
                    <a:pt x="46" y="642"/>
                  </a:lnTo>
                  <a:lnTo>
                    <a:pt x="32" y="684"/>
                  </a:lnTo>
                  <a:lnTo>
                    <a:pt x="22" y="728"/>
                  </a:lnTo>
                  <a:lnTo>
                    <a:pt x="12" y="770"/>
                  </a:lnTo>
                  <a:lnTo>
                    <a:pt x="4" y="814"/>
                  </a:lnTo>
                  <a:lnTo>
                    <a:pt x="0" y="860"/>
                  </a:lnTo>
                  <a:lnTo>
                    <a:pt x="1880" y="860"/>
                  </a:lnTo>
                  <a:lnTo>
                    <a:pt x="1876" y="814"/>
                  </a:lnTo>
                  <a:lnTo>
                    <a:pt x="1868" y="770"/>
                  </a:lnTo>
                  <a:lnTo>
                    <a:pt x="1858" y="728"/>
                  </a:lnTo>
                  <a:lnTo>
                    <a:pt x="1848" y="684"/>
                  </a:lnTo>
                  <a:lnTo>
                    <a:pt x="1834" y="642"/>
                  </a:lnTo>
                  <a:lnTo>
                    <a:pt x="1820" y="602"/>
                  </a:lnTo>
                  <a:lnTo>
                    <a:pt x="1804" y="562"/>
                  </a:lnTo>
                  <a:lnTo>
                    <a:pt x="1784" y="522"/>
                  </a:lnTo>
                  <a:lnTo>
                    <a:pt x="1764" y="484"/>
                  </a:lnTo>
                  <a:lnTo>
                    <a:pt x="1742" y="446"/>
                  </a:lnTo>
                  <a:lnTo>
                    <a:pt x="1720" y="410"/>
                  </a:lnTo>
                  <a:lnTo>
                    <a:pt x="1694" y="376"/>
                  </a:lnTo>
                  <a:lnTo>
                    <a:pt x="1668" y="342"/>
                  </a:lnTo>
                  <a:lnTo>
                    <a:pt x="1640" y="310"/>
                  </a:lnTo>
                  <a:lnTo>
                    <a:pt x="1610" y="278"/>
                  </a:lnTo>
                  <a:lnTo>
                    <a:pt x="1580" y="250"/>
                  </a:lnTo>
                  <a:lnTo>
                    <a:pt x="1546" y="220"/>
                  </a:lnTo>
                  <a:lnTo>
                    <a:pt x="1514" y="194"/>
                  </a:lnTo>
                  <a:lnTo>
                    <a:pt x="1478" y="168"/>
                  </a:lnTo>
                  <a:lnTo>
                    <a:pt x="1442" y="144"/>
                  </a:lnTo>
                  <a:lnTo>
                    <a:pt x="1406" y="122"/>
                  </a:lnTo>
                  <a:lnTo>
                    <a:pt x="1368" y="102"/>
                  </a:lnTo>
                  <a:lnTo>
                    <a:pt x="1328" y="84"/>
                  </a:lnTo>
                  <a:lnTo>
                    <a:pt x="1288" y="66"/>
                  </a:lnTo>
                  <a:lnTo>
                    <a:pt x="1248" y="52"/>
                  </a:lnTo>
                  <a:lnTo>
                    <a:pt x="1206" y="38"/>
                  </a:lnTo>
                  <a:lnTo>
                    <a:pt x="1164" y="26"/>
                  </a:lnTo>
                  <a:lnTo>
                    <a:pt x="1120" y="16"/>
                  </a:lnTo>
                  <a:lnTo>
                    <a:pt x="1076" y="10"/>
                  </a:lnTo>
                  <a:lnTo>
                    <a:pt x="1032" y="4"/>
                  </a:lnTo>
                  <a:lnTo>
                    <a:pt x="986" y="0"/>
                  </a:lnTo>
                  <a:lnTo>
                    <a:pt x="940" y="0"/>
                  </a:lnTo>
                  <a:close/>
                </a:path>
              </a:pathLst>
            </a:custGeom>
            <a:solidFill>
              <a:schemeClr val="tx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8194" name="Rectangle 2"/>
          <p:cNvSpPr>
            <a:spLocks noGrp="1" noChangeArrowheads="1"/>
          </p:cNvSpPr>
          <p:nvPr>
            <p:ph type="ctrTitle"/>
          </p:nvPr>
        </p:nvSpPr>
        <p:spPr>
          <a:xfrm>
            <a:off x="1981200" y="1377950"/>
            <a:ext cx="5076825" cy="2813050"/>
          </a:xfrm>
        </p:spPr>
        <p:txBody>
          <a:bodyPr/>
          <a:lstStyle>
            <a:lvl1pPr>
              <a:defRPr sz="3600"/>
            </a:lvl1pPr>
          </a:lstStyle>
          <a:p>
            <a:pPr lvl="0"/>
            <a:r>
              <a:rPr lang="en-GB" altLang="en-US" noProof="0" smtClean="0"/>
              <a:t>Click to edit Master title style</a:t>
            </a:r>
          </a:p>
        </p:txBody>
      </p:sp>
      <p:sp>
        <p:nvSpPr>
          <p:cNvPr id="8195" name="Rectangle 3"/>
          <p:cNvSpPr>
            <a:spLocks noGrp="1" noChangeArrowheads="1"/>
          </p:cNvSpPr>
          <p:nvPr>
            <p:ph type="subTitle" idx="1"/>
          </p:nvPr>
        </p:nvSpPr>
        <p:spPr>
          <a:xfrm>
            <a:off x="1981200" y="4495800"/>
            <a:ext cx="5086350" cy="952500"/>
          </a:xfrm>
        </p:spPr>
        <p:txBody>
          <a:bodyPr/>
          <a:lstStyle>
            <a:lvl1pPr marL="0" indent="0" algn="ctr">
              <a:buFontTx/>
              <a:buNone/>
              <a:defRPr/>
            </a:lvl1pPr>
          </a:lstStyle>
          <a:p>
            <a:pPr lvl="0"/>
            <a:r>
              <a:rPr lang="en-GB" altLang="en-US" noProof="0" smtClean="0"/>
              <a:t>Click to edit Master subtitle style</a:t>
            </a:r>
          </a:p>
        </p:txBody>
      </p:sp>
      <p:sp>
        <p:nvSpPr>
          <p:cNvPr id="25"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26"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27" name="Rectangle 6"/>
          <p:cNvSpPr>
            <a:spLocks noGrp="1" noChangeArrowheads="1"/>
          </p:cNvSpPr>
          <p:nvPr>
            <p:ph type="sldNum" sz="quarter" idx="12"/>
          </p:nvPr>
        </p:nvSpPr>
        <p:spPr/>
        <p:txBody>
          <a:bodyPr/>
          <a:lstStyle>
            <a:lvl1pPr>
              <a:defRPr smtClean="0"/>
            </a:lvl1pPr>
          </a:lstStyle>
          <a:p>
            <a:pPr>
              <a:defRPr/>
            </a:pPr>
            <a:fld id="{42E15252-5FBB-4208-94EF-034A8E3B6F52}" type="slidenum">
              <a:rPr lang="en-GB" altLang="en-US"/>
              <a:pPr>
                <a:defRPr/>
              </a:pPr>
              <a:t>‹#›</a:t>
            </a:fld>
            <a:endParaRPr lang="en-GB" altLang="en-US"/>
          </a:p>
        </p:txBody>
      </p:sp>
    </p:spTree>
    <p:extLst>
      <p:ext uri="{BB962C8B-B14F-4D97-AF65-F5344CB8AC3E}">
        <p14:creationId xmlns:p14="http://schemas.microsoft.com/office/powerpoint/2010/main" val="1532867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B1EC8D09-8F3E-4420-AD17-D5BECF464C63}"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743067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1763"/>
            <a:ext cx="2057400" cy="51752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31763"/>
            <a:ext cx="6019800" cy="5175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F925C041-EBE7-4623-AE09-BEDA49EA00B7}"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233134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93345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162050"/>
            <a:ext cx="8229600" cy="4144963"/>
          </a:xfrm>
        </p:spPr>
        <p:txBody>
          <a:bodyPr/>
          <a:lstStyle/>
          <a:p>
            <a:pPr lvl="0"/>
            <a:endParaRPr lang="en-GB" noProof="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3F6DF5C9-6C56-4AB9-B7E5-B3D9A27DD6BF}"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64999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9334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162050"/>
            <a:ext cx="40386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162050"/>
            <a:ext cx="40386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F0CC873A-2BA3-4858-A99A-9AC7551F3A48}"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888113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7AA8B099-5C9C-443C-8684-63FE599FA6DB}"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401447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B932933-D00B-4BAD-B1EE-4C21C4E02EF6}"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411188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162050"/>
            <a:ext cx="40386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162050"/>
            <a:ext cx="40386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649B8E6F-1BB5-4349-B2DA-6E1216F55E92}"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662910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9E799FE4-CF60-4652-BED5-4FA6227C76DC}" type="slidenum">
              <a:rPr lang="en-GB" altLang="en-US"/>
              <a:pPr>
                <a:defRPr/>
              </a:pPr>
              <a:t>‹#›</a:t>
            </a:fld>
            <a:endParaRPr lang="en-GB" altLang="en-US"/>
          </a:p>
        </p:txBody>
      </p:sp>
      <p:sp>
        <p:nvSpPr>
          <p:cNvPr id="9"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567298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7B93F217-B47E-4149-B6D8-CD5666DC766A}" type="slidenum">
              <a:rPr lang="en-GB" altLang="en-US"/>
              <a:pPr>
                <a:defRPr/>
              </a:pPr>
              <a:t>‹#›</a:t>
            </a:fld>
            <a:endParaRPr lang="en-GB" altLang="en-US"/>
          </a:p>
        </p:txBody>
      </p:sp>
      <p:sp>
        <p:nvSpPr>
          <p:cNvPr id="5"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2693407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5BFDBDD6-162C-478D-A3BB-6E4BFD6AD30F}" type="slidenum">
              <a:rPr lang="en-GB" altLang="en-US"/>
              <a:pPr>
                <a:defRPr/>
              </a:pPr>
              <a:t>‹#›</a:t>
            </a:fld>
            <a:endParaRPr lang="en-GB" altLang="en-US"/>
          </a:p>
        </p:txBody>
      </p:sp>
      <p:sp>
        <p:nvSpPr>
          <p:cNvPr id="4"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660448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226D84F2-45F4-422A-9502-13108DC4DD82}"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3796413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DF4FC1AA-23B7-47BB-BBAF-92006CC9C114}"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306013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147"/>
          <p:cNvSpPr>
            <a:spLocks/>
          </p:cNvSpPr>
          <p:nvPr userDrawn="1"/>
        </p:nvSpPr>
        <p:spPr bwMode="auto">
          <a:xfrm>
            <a:off x="3797300" y="5251450"/>
            <a:ext cx="458788" cy="592138"/>
          </a:xfrm>
          <a:custGeom>
            <a:avLst/>
            <a:gdLst>
              <a:gd name="T0" fmla="*/ 0 w 338"/>
              <a:gd name="T1" fmla="*/ 0 h 436"/>
              <a:gd name="T2" fmla="*/ 274187 w 338"/>
              <a:gd name="T3" fmla="*/ 592138 h 436"/>
              <a:gd name="T4" fmla="*/ 274187 w 338"/>
              <a:gd name="T5" fmla="*/ 592138 h 436"/>
              <a:gd name="T6" fmla="*/ 320337 w 338"/>
              <a:gd name="T7" fmla="*/ 573124 h 436"/>
              <a:gd name="T8" fmla="*/ 363773 w 338"/>
              <a:gd name="T9" fmla="*/ 554111 h 436"/>
              <a:gd name="T10" fmla="*/ 409923 w 338"/>
              <a:gd name="T11" fmla="*/ 540530 h 436"/>
              <a:gd name="T12" fmla="*/ 458788 w 338"/>
              <a:gd name="T13" fmla="*/ 524232 h 436"/>
              <a:gd name="T14" fmla="*/ 317622 w 338"/>
              <a:gd name="T15" fmla="*/ 0 h 436"/>
              <a:gd name="T16" fmla="*/ 0 w 338"/>
              <a:gd name="T17" fmla="*/ 0 h 4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8" h="436">
                <a:moveTo>
                  <a:pt x="0" y="0"/>
                </a:moveTo>
                <a:lnTo>
                  <a:pt x="202" y="436"/>
                </a:lnTo>
                <a:lnTo>
                  <a:pt x="236" y="422"/>
                </a:lnTo>
                <a:lnTo>
                  <a:pt x="268" y="408"/>
                </a:lnTo>
                <a:lnTo>
                  <a:pt x="302" y="398"/>
                </a:lnTo>
                <a:lnTo>
                  <a:pt x="338" y="386"/>
                </a:lnTo>
                <a:lnTo>
                  <a:pt x="234" y="0"/>
                </a:lnTo>
                <a:lnTo>
                  <a:pt x="0" y="0"/>
                </a:lnTo>
                <a:close/>
              </a:path>
            </a:pathLst>
          </a:custGeom>
          <a:gradFill rotWithShape="1">
            <a:gsLst>
              <a:gs pos="0">
                <a:schemeClr val="accent1"/>
              </a:gs>
              <a:gs pos="100000">
                <a:schemeClr val="accent2"/>
              </a:gs>
            </a:gsLst>
            <a:lin ang="27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27" name="Freeform 148"/>
          <p:cNvSpPr>
            <a:spLocks/>
          </p:cNvSpPr>
          <p:nvPr userDrawn="1"/>
        </p:nvSpPr>
        <p:spPr bwMode="auto">
          <a:xfrm>
            <a:off x="3797300" y="5251450"/>
            <a:ext cx="317500" cy="0"/>
          </a:xfrm>
          <a:custGeom>
            <a:avLst/>
            <a:gdLst>
              <a:gd name="T0" fmla="*/ 0 w 234"/>
              <a:gd name="T1" fmla="*/ 317500 w 234"/>
              <a:gd name="T2" fmla="*/ 0 w 234"/>
              <a:gd name="T3" fmla="*/ 0 60000 65536"/>
              <a:gd name="T4" fmla="*/ 0 60000 65536"/>
              <a:gd name="T5" fmla="*/ 0 60000 65536"/>
            </a:gdLst>
            <a:ahLst/>
            <a:cxnLst>
              <a:cxn ang="T3">
                <a:pos x="T0" y="0"/>
              </a:cxn>
              <a:cxn ang="T4">
                <a:pos x="T1" y="0"/>
              </a:cxn>
              <a:cxn ang="T5">
                <a:pos x="T2" y="0"/>
              </a:cxn>
            </a:cxnLst>
            <a:rect l="0" t="0" r="r" b="b"/>
            <a:pathLst>
              <a:path w="234">
                <a:moveTo>
                  <a:pt x="0" y="0"/>
                </a:moveTo>
                <a:lnTo>
                  <a:pt x="23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8" name="Line 149"/>
          <p:cNvSpPr>
            <a:spLocks noChangeShapeType="1"/>
          </p:cNvSpPr>
          <p:nvPr userDrawn="1"/>
        </p:nvSpPr>
        <p:spPr bwMode="auto">
          <a:xfrm>
            <a:off x="3797300" y="5251450"/>
            <a:ext cx="3175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29" name="Freeform 150"/>
          <p:cNvSpPr>
            <a:spLocks/>
          </p:cNvSpPr>
          <p:nvPr userDrawn="1"/>
        </p:nvSpPr>
        <p:spPr bwMode="auto">
          <a:xfrm>
            <a:off x="4114800" y="5251450"/>
            <a:ext cx="331788" cy="523875"/>
          </a:xfrm>
          <a:custGeom>
            <a:avLst/>
            <a:gdLst>
              <a:gd name="T0" fmla="*/ 0 w 244"/>
              <a:gd name="T1" fmla="*/ 0 h 386"/>
              <a:gd name="T2" fmla="*/ 141418 w 244"/>
              <a:gd name="T3" fmla="*/ 523875 h 386"/>
              <a:gd name="T4" fmla="*/ 141418 w 244"/>
              <a:gd name="T5" fmla="*/ 523875 h 386"/>
              <a:gd name="T6" fmla="*/ 187651 w 244"/>
              <a:gd name="T7" fmla="*/ 513017 h 386"/>
              <a:gd name="T8" fmla="*/ 233883 w 244"/>
              <a:gd name="T9" fmla="*/ 504874 h 386"/>
              <a:gd name="T10" fmla="*/ 282836 w 244"/>
              <a:gd name="T11" fmla="*/ 496731 h 386"/>
              <a:gd name="T12" fmla="*/ 331788 w 244"/>
              <a:gd name="T13" fmla="*/ 491302 h 386"/>
              <a:gd name="T14" fmla="*/ 288275 w 244"/>
              <a:gd name="T15" fmla="*/ 0 h 386"/>
              <a:gd name="T16" fmla="*/ 0 w 244"/>
              <a:gd name="T17" fmla="*/ 0 h 38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4" h="386">
                <a:moveTo>
                  <a:pt x="0" y="0"/>
                </a:moveTo>
                <a:lnTo>
                  <a:pt x="104" y="386"/>
                </a:lnTo>
                <a:lnTo>
                  <a:pt x="138" y="378"/>
                </a:lnTo>
                <a:lnTo>
                  <a:pt x="172" y="372"/>
                </a:lnTo>
                <a:lnTo>
                  <a:pt x="208" y="366"/>
                </a:lnTo>
                <a:lnTo>
                  <a:pt x="244" y="362"/>
                </a:lnTo>
                <a:lnTo>
                  <a:pt x="212" y="0"/>
                </a:lnTo>
                <a:lnTo>
                  <a:pt x="0" y="0"/>
                </a:lnTo>
                <a:close/>
              </a:path>
            </a:pathLst>
          </a:custGeom>
          <a:gradFill rotWithShape="1">
            <a:gsLst>
              <a:gs pos="0">
                <a:schemeClr val="folHlink"/>
              </a:gs>
              <a:gs pos="100000">
                <a:schemeClr val="hlink"/>
              </a:gs>
            </a:gsLst>
            <a:lin ang="54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0" name="Freeform 151"/>
          <p:cNvSpPr>
            <a:spLocks/>
          </p:cNvSpPr>
          <p:nvPr userDrawn="1"/>
        </p:nvSpPr>
        <p:spPr bwMode="auto">
          <a:xfrm>
            <a:off x="4114800" y="5251450"/>
            <a:ext cx="288925" cy="0"/>
          </a:xfrm>
          <a:custGeom>
            <a:avLst/>
            <a:gdLst>
              <a:gd name="T0" fmla="*/ 0 w 212"/>
              <a:gd name="T1" fmla="*/ 288925 w 212"/>
              <a:gd name="T2" fmla="*/ 0 w 212"/>
              <a:gd name="T3" fmla="*/ 0 60000 65536"/>
              <a:gd name="T4" fmla="*/ 0 60000 65536"/>
              <a:gd name="T5" fmla="*/ 0 60000 65536"/>
            </a:gdLst>
            <a:ahLst/>
            <a:cxnLst>
              <a:cxn ang="T3">
                <a:pos x="T0" y="0"/>
              </a:cxn>
              <a:cxn ang="T4">
                <a:pos x="T1" y="0"/>
              </a:cxn>
              <a:cxn ang="T5">
                <a:pos x="T2" y="0"/>
              </a:cxn>
            </a:cxnLst>
            <a:rect l="0" t="0" r="r" b="b"/>
            <a:pathLst>
              <a:path w="212">
                <a:moveTo>
                  <a:pt x="0" y="0"/>
                </a:moveTo>
                <a:lnTo>
                  <a:pt x="212"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1" name="Line 152"/>
          <p:cNvSpPr>
            <a:spLocks noChangeShapeType="1"/>
          </p:cNvSpPr>
          <p:nvPr userDrawn="1"/>
        </p:nvSpPr>
        <p:spPr bwMode="auto">
          <a:xfrm>
            <a:off x="4114800" y="5251450"/>
            <a:ext cx="2889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32" name="Freeform 153"/>
          <p:cNvSpPr>
            <a:spLocks/>
          </p:cNvSpPr>
          <p:nvPr userDrawn="1"/>
        </p:nvSpPr>
        <p:spPr bwMode="auto">
          <a:xfrm>
            <a:off x="4640263" y="5251450"/>
            <a:ext cx="333375" cy="523875"/>
          </a:xfrm>
          <a:custGeom>
            <a:avLst/>
            <a:gdLst>
              <a:gd name="T0" fmla="*/ 43366 w 246"/>
              <a:gd name="T1" fmla="*/ 0 h 386"/>
              <a:gd name="T2" fmla="*/ 0 w 246"/>
              <a:gd name="T3" fmla="*/ 491302 h 386"/>
              <a:gd name="T4" fmla="*/ 0 w 246"/>
              <a:gd name="T5" fmla="*/ 491302 h 386"/>
              <a:gd name="T6" fmla="*/ 48787 w 246"/>
              <a:gd name="T7" fmla="*/ 496731 h 386"/>
              <a:gd name="T8" fmla="*/ 97573 w 246"/>
              <a:gd name="T9" fmla="*/ 504874 h 386"/>
              <a:gd name="T10" fmla="*/ 146360 w 246"/>
              <a:gd name="T11" fmla="*/ 513017 h 386"/>
              <a:gd name="T12" fmla="*/ 192436 w 246"/>
              <a:gd name="T13" fmla="*/ 523875 h 386"/>
              <a:gd name="T14" fmla="*/ 333375 w 246"/>
              <a:gd name="T15" fmla="*/ 0 h 386"/>
              <a:gd name="T16" fmla="*/ 43366 w 246"/>
              <a:gd name="T17" fmla="*/ 0 h 38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6" h="386">
                <a:moveTo>
                  <a:pt x="32" y="0"/>
                </a:moveTo>
                <a:lnTo>
                  <a:pt x="0" y="362"/>
                </a:lnTo>
                <a:lnTo>
                  <a:pt x="36" y="366"/>
                </a:lnTo>
                <a:lnTo>
                  <a:pt x="72" y="372"/>
                </a:lnTo>
                <a:lnTo>
                  <a:pt x="108" y="378"/>
                </a:lnTo>
                <a:lnTo>
                  <a:pt x="142" y="386"/>
                </a:lnTo>
                <a:lnTo>
                  <a:pt x="246" y="0"/>
                </a:lnTo>
                <a:lnTo>
                  <a:pt x="32" y="0"/>
                </a:lnTo>
                <a:close/>
              </a:path>
            </a:pathLst>
          </a:custGeom>
          <a:gradFill rotWithShape="1">
            <a:gsLst>
              <a:gs pos="0">
                <a:schemeClr val="folHlink"/>
              </a:gs>
              <a:gs pos="100000">
                <a:schemeClr val="hlink"/>
              </a:gs>
            </a:gsLst>
            <a:lin ang="54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3" name="Freeform 154"/>
          <p:cNvSpPr>
            <a:spLocks/>
          </p:cNvSpPr>
          <p:nvPr userDrawn="1"/>
        </p:nvSpPr>
        <p:spPr bwMode="auto">
          <a:xfrm>
            <a:off x="4683125" y="5251450"/>
            <a:ext cx="290513" cy="0"/>
          </a:xfrm>
          <a:custGeom>
            <a:avLst/>
            <a:gdLst>
              <a:gd name="T0" fmla="*/ 0 w 214"/>
              <a:gd name="T1" fmla="*/ 290513 w 214"/>
              <a:gd name="T2" fmla="*/ 0 w 214"/>
              <a:gd name="T3" fmla="*/ 0 60000 65536"/>
              <a:gd name="T4" fmla="*/ 0 60000 65536"/>
              <a:gd name="T5" fmla="*/ 0 60000 65536"/>
            </a:gdLst>
            <a:ahLst/>
            <a:cxnLst>
              <a:cxn ang="T3">
                <a:pos x="T0" y="0"/>
              </a:cxn>
              <a:cxn ang="T4">
                <a:pos x="T1" y="0"/>
              </a:cxn>
              <a:cxn ang="T5">
                <a:pos x="T2" y="0"/>
              </a:cxn>
            </a:cxnLst>
            <a:rect l="0" t="0" r="r" b="b"/>
            <a:pathLst>
              <a:path w="214">
                <a:moveTo>
                  <a:pt x="0" y="0"/>
                </a:moveTo>
                <a:lnTo>
                  <a:pt x="21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4" name="Line 155"/>
          <p:cNvSpPr>
            <a:spLocks noChangeShapeType="1"/>
          </p:cNvSpPr>
          <p:nvPr userDrawn="1"/>
        </p:nvSpPr>
        <p:spPr bwMode="auto">
          <a:xfrm>
            <a:off x="4683125" y="5251450"/>
            <a:ext cx="2905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35" name="Freeform 156"/>
          <p:cNvSpPr>
            <a:spLocks/>
          </p:cNvSpPr>
          <p:nvPr userDrawn="1"/>
        </p:nvSpPr>
        <p:spPr bwMode="auto">
          <a:xfrm>
            <a:off x="4403725" y="5251450"/>
            <a:ext cx="279400" cy="492125"/>
          </a:xfrm>
          <a:custGeom>
            <a:avLst/>
            <a:gdLst>
              <a:gd name="T0" fmla="*/ 0 w 206"/>
              <a:gd name="T1" fmla="*/ 0 h 362"/>
              <a:gd name="T2" fmla="*/ 43402 w 206"/>
              <a:gd name="T3" fmla="*/ 492125 h 362"/>
              <a:gd name="T4" fmla="*/ 43402 w 206"/>
              <a:gd name="T5" fmla="*/ 492125 h 362"/>
              <a:gd name="T6" fmla="*/ 43402 w 206"/>
              <a:gd name="T7" fmla="*/ 492125 h 362"/>
              <a:gd name="T8" fmla="*/ 43402 w 206"/>
              <a:gd name="T9" fmla="*/ 492125 h 362"/>
              <a:gd name="T10" fmla="*/ 92229 w 206"/>
              <a:gd name="T11" fmla="*/ 489406 h 362"/>
              <a:gd name="T12" fmla="*/ 141056 w 206"/>
              <a:gd name="T13" fmla="*/ 489406 h 362"/>
              <a:gd name="T14" fmla="*/ 189883 w 206"/>
              <a:gd name="T15" fmla="*/ 489406 h 362"/>
              <a:gd name="T16" fmla="*/ 235998 w 206"/>
              <a:gd name="T17" fmla="*/ 492125 h 362"/>
              <a:gd name="T18" fmla="*/ 279400 w 206"/>
              <a:gd name="T19" fmla="*/ 0 h 362"/>
              <a:gd name="T20" fmla="*/ 0 w 206"/>
              <a:gd name="T21" fmla="*/ 0 h 3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6" h="362">
                <a:moveTo>
                  <a:pt x="0" y="0"/>
                </a:moveTo>
                <a:lnTo>
                  <a:pt x="32" y="362"/>
                </a:lnTo>
                <a:lnTo>
                  <a:pt x="68" y="360"/>
                </a:lnTo>
                <a:lnTo>
                  <a:pt x="104" y="360"/>
                </a:lnTo>
                <a:lnTo>
                  <a:pt x="140" y="360"/>
                </a:lnTo>
                <a:lnTo>
                  <a:pt x="174" y="362"/>
                </a:lnTo>
                <a:lnTo>
                  <a:pt x="206" y="0"/>
                </a:lnTo>
                <a:lnTo>
                  <a:pt x="0" y="0"/>
                </a:lnTo>
                <a:close/>
              </a:path>
            </a:pathLst>
          </a:custGeom>
          <a:gradFill rotWithShape="1">
            <a:gsLst>
              <a:gs pos="0">
                <a:schemeClr val="accent1"/>
              </a:gs>
              <a:gs pos="100000">
                <a:schemeClr val="accent2"/>
              </a:gs>
            </a:gsLst>
            <a:lin ang="54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6" name="Freeform 157"/>
          <p:cNvSpPr>
            <a:spLocks/>
          </p:cNvSpPr>
          <p:nvPr userDrawn="1"/>
        </p:nvSpPr>
        <p:spPr bwMode="auto">
          <a:xfrm>
            <a:off x="4403725" y="5251450"/>
            <a:ext cx="279400" cy="0"/>
          </a:xfrm>
          <a:custGeom>
            <a:avLst/>
            <a:gdLst>
              <a:gd name="T0" fmla="*/ 0 w 206"/>
              <a:gd name="T1" fmla="*/ 279400 w 206"/>
              <a:gd name="T2" fmla="*/ 0 w 206"/>
              <a:gd name="T3" fmla="*/ 0 60000 65536"/>
              <a:gd name="T4" fmla="*/ 0 60000 65536"/>
              <a:gd name="T5" fmla="*/ 0 60000 65536"/>
            </a:gdLst>
            <a:ahLst/>
            <a:cxnLst>
              <a:cxn ang="T3">
                <a:pos x="T0" y="0"/>
              </a:cxn>
              <a:cxn ang="T4">
                <a:pos x="T1" y="0"/>
              </a:cxn>
              <a:cxn ang="T5">
                <a:pos x="T2" y="0"/>
              </a:cxn>
            </a:cxnLst>
            <a:rect l="0" t="0" r="r" b="b"/>
            <a:pathLst>
              <a:path w="206">
                <a:moveTo>
                  <a:pt x="0" y="0"/>
                </a:moveTo>
                <a:lnTo>
                  <a:pt x="206"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7" name="Line 158"/>
          <p:cNvSpPr>
            <a:spLocks noChangeShapeType="1"/>
          </p:cNvSpPr>
          <p:nvPr userDrawn="1"/>
        </p:nvSpPr>
        <p:spPr bwMode="auto">
          <a:xfrm>
            <a:off x="4403725" y="5251450"/>
            <a:ext cx="2794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38" name="Freeform 159"/>
          <p:cNvSpPr>
            <a:spLocks/>
          </p:cNvSpPr>
          <p:nvPr userDrawn="1"/>
        </p:nvSpPr>
        <p:spPr bwMode="auto">
          <a:xfrm>
            <a:off x="3422650" y="5251450"/>
            <a:ext cx="649288" cy="690563"/>
          </a:xfrm>
          <a:custGeom>
            <a:avLst/>
            <a:gdLst>
              <a:gd name="T0" fmla="*/ 0 w 478"/>
              <a:gd name="T1" fmla="*/ 0 h 508"/>
              <a:gd name="T2" fmla="*/ 480853 w 478"/>
              <a:gd name="T3" fmla="*/ 690563 h 508"/>
              <a:gd name="T4" fmla="*/ 480853 w 478"/>
              <a:gd name="T5" fmla="*/ 690563 h 508"/>
              <a:gd name="T6" fmla="*/ 521604 w 478"/>
              <a:gd name="T7" fmla="*/ 663375 h 508"/>
              <a:gd name="T8" fmla="*/ 562354 w 478"/>
              <a:gd name="T9" fmla="*/ 638907 h 508"/>
              <a:gd name="T10" fmla="*/ 605821 w 478"/>
              <a:gd name="T11" fmla="*/ 614438 h 508"/>
              <a:gd name="T12" fmla="*/ 649288 w 478"/>
              <a:gd name="T13" fmla="*/ 592688 h 508"/>
              <a:gd name="T14" fmla="*/ 374903 w 478"/>
              <a:gd name="T15" fmla="*/ 0 h 508"/>
              <a:gd name="T16" fmla="*/ 0 w 478"/>
              <a:gd name="T17" fmla="*/ 0 h 5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78" h="508">
                <a:moveTo>
                  <a:pt x="0" y="0"/>
                </a:moveTo>
                <a:lnTo>
                  <a:pt x="354" y="508"/>
                </a:lnTo>
                <a:lnTo>
                  <a:pt x="384" y="488"/>
                </a:lnTo>
                <a:lnTo>
                  <a:pt x="414" y="470"/>
                </a:lnTo>
                <a:lnTo>
                  <a:pt x="446" y="452"/>
                </a:lnTo>
                <a:lnTo>
                  <a:pt x="478" y="436"/>
                </a:lnTo>
                <a:lnTo>
                  <a:pt x="276" y="0"/>
                </a:lnTo>
                <a:lnTo>
                  <a:pt x="0" y="0"/>
                </a:lnTo>
                <a:close/>
              </a:path>
            </a:pathLst>
          </a:custGeom>
          <a:gradFill rotWithShape="1">
            <a:gsLst>
              <a:gs pos="0">
                <a:schemeClr val="folHlink"/>
              </a:gs>
              <a:gs pos="100000">
                <a:schemeClr val="hlink"/>
              </a:gs>
            </a:gsLst>
            <a:lin ang="27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9" name="Freeform 160"/>
          <p:cNvSpPr>
            <a:spLocks/>
          </p:cNvSpPr>
          <p:nvPr userDrawn="1"/>
        </p:nvSpPr>
        <p:spPr bwMode="auto">
          <a:xfrm>
            <a:off x="3422650" y="5251450"/>
            <a:ext cx="374650" cy="0"/>
          </a:xfrm>
          <a:custGeom>
            <a:avLst/>
            <a:gdLst>
              <a:gd name="T0" fmla="*/ 0 w 276"/>
              <a:gd name="T1" fmla="*/ 374650 w 276"/>
              <a:gd name="T2" fmla="*/ 0 w 276"/>
              <a:gd name="T3" fmla="*/ 0 60000 65536"/>
              <a:gd name="T4" fmla="*/ 0 60000 65536"/>
              <a:gd name="T5" fmla="*/ 0 60000 65536"/>
            </a:gdLst>
            <a:ahLst/>
            <a:cxnLst>
              <a:cxn ang="T3">
                <a:pos x="T0" y="0"/>
              </a:cxn>
              <a:cxn ang="T4">
                <a:pos x="T1" y="0"/>
              </a:cxn>
              <a:cxn ang="T5">
                <a:pos x="T2" y="0"/>
              </a:cxn>
            </a:cxnLst>
            <a:rect l="0" t="0" r="r" b="b"/>
            <a:pathLst>
              <a:path w="276">
                <a:moveTo>
                  <a:pt x="0" y="0"/>
                </a:moveTo>
                <a:lnTo>
                  <a:pt x="276"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0" name="Line 161"/>
          <p:cNvSpPr>
            <a:spLocks noChangeShapeType="1"/>
          </p:cNvSpPr>
          <p:nvPr userDrawn="1"/>
        </p:nvSpPr>
        <p:spPr bwMode="auto">
          <a:xfrm>
            <a:off x="3422650" y="5251450"/>
            <a:ext cx="37465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1113">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1" name="Freeform 162"/>
          <p:cNvSpPr>
            <a:spLocks/>
          </p:cNvSpPr>
          <p:nvPr userDrawn="1"/>
        </p:nvSpPr>
        <p:spPr bwMode="auto">
          <a:xfrm>
            <a:off x="0" y="5637213"/>
            <a:ext cx="3465513" cy="1119187"/>
          </a:xfrm>
          <a:custGeom>
            <a:avLst/>
            <a:gdLst>
              <a:gd name="T0" fmla="*/ 0 w 2550"/>
              <a:gd name="T1" fmla="*/ 820375 h 824"/>
              <a:gd name="T2" fmla="*/ 3432896 w 2550"/>
              <a:gd name="T3" fmla="*/ 1119187 h 824"/>
              <a:gd name="T4" fmla="*/ 3432896 w 2550"/>
              <a:gd name="T5" fmla="*/ 1119187 h 824"/>
              <a:gd name="T6" fmla="*/ 3438333 w 2550"/>
              <a:gd name="T7" fmla="*/ 1070290 h 824"/>
              <a:gd name="T8" fmla="*/ 3446487 w 2550"/>
              <a:gd name="T9" fmla="*/ 1021394 h 824"/>
              <a:gd name="T10" fmla="*/ 3454641 w 2550"/>
              <a:gd name="T11" fmla="*/ 975214 h 824"/>
              <a:gd name="T12" fmla="*/ 3465513 w 2550"/>
              <a:gd name="T13" fmla="*/ 929034 h 824"/>
              <a:gd name="T14" fmla="*/ 0 w 2550"/>
              <a:gd name="T15" fmla="*/ 0 h 824"/>
              <a:gd name="T16" fmla="*/ 0 w 2550"/>
              <a:gd name="T17" fmla="*/ 820375 h 8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50" h="824">
                <a:moveTo>
                  <a:pt x="0" y="604"/>
                </a:moveTo>
                <a:lnTo>
                  <a:pt x="2526" y="824"/>
                </a:lnTo>
                <a:lnTo>
                  <a:pt x="2530" y="788"/>
                </a:lnTo>
                <a:lnTo>
                  <a:pt x="2536" y="752"/>
                </a:lnTo>
                <a:lnTo>
                  <a:pt x="2542" y="718"/>
                </a:lnTo>
                <a:lnTo>
                  <a:pt x="2550" y="684"/>
                </a:lnTo>
                <a:lnTo>
                  <a:pt x="0" y="0"/>
                </a:lnTo>
                <a:lnTo>
                  <a:pt x="0" y="604"/>
                </a:lnTo>
                <a:close/>
              </a:path>
            </a:pathLst>
          </a:custGeom>
          <a:gradFill rotWithShape="1">
            <a:gsLst>
              <a:gs pos="0">
                <a:schemeClr val="accent1"/>
              </a:gs>
              <a:gs pos="100000">
                <a:schemeClr val="accent2"/>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2" name="Freeform 163"/>
          <p:cNvSpPr>
            <a:spLocks/>
          </p:cNvSpPr>
          <p:nvPr userDrawn="1"/>
        </p:nvSpPr>
        <p:spPr bwMode="auto">
          <a:xfrm>
            <a:off x="0" y="5251450"/>
            <a:ext cx="3533775" cy="1314450"/>
          </a:xfrm>
          <a:custGeom>
            <a:avLst/>
            <a:gdLst>
              <a:gd name="T0" fmla="*/ 0 w 2600"/>
              <a:gd name="T1" fmla="*/ 0 h 968"/>
              <a:gd name="T2" fmla="*/ 0 w 2600"/>
              <a:gd name="T3" fmla="*/ 385644 h 968"/>
              <a:gd name="T4" fmla="*/ 3465818 w 2600"/>
              <a:gd name="T5" fmla="*/ 1314450 h 968"/>
              <a:gd name="T6" fmla="*/ 3465818 w 2600"/>
              <a:gd name="T7" fmla="*/ 1314450 h 968"/>
              <a:gd name="T8" fmla="*/ 3479409 w 2600"/>
              <a:gd name="T9" fmla="*/ 1265565 h 968"/>
              <a:gd name="T10" fmla="*/ 3495719 w 2600"/>
              <a:gd name="T11" fmla="*/ 1219397 h 968"/>
              <a:gd name="T12" fmla="*/ 3514747 w 2600"/>
              <a:gd name="T13" fmla="*/ 1175944 h 968"/>
              <a:gd name="T14" fmla="*/ 3533775 w 2600"/>
              <a:gd name="T15" fmla="*/ 1129775 h 968"/>
              <a:gd name="T16" fmla="*/ 1106343 w 2600"/>
              <a:gd name="T17" fmla="*/ 0 h 968"/>
              <a:gd name="T18" fmla="*/ 0 w 2600"/>
              <a:gd name="T19" fmla="*/ 0 h 9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00" h="968">
                <a:moveTo>
                  <a:pt x="0" y="0"/>
                </a:moveTo>
                <a:lnTo>
                  <a:pt x="0" y="284"/>
                </a:lnTo>
                <a:lnTo>
                  <a:pt x="2550" y="968"/>
                </a:lnTo>
                <a:lnTo>
                  <a:pt x="2560" y="932"/>
                </a:lnTo>
                <a:lnTo>
                  <a:pt x="2572" y="898"/>
                </a:lnTo>
                <a:lnTo>
                  <a:pt x="2586" y="866"/>
                </a:lnTo>
                <a:lnTo>
                  <a:pt x="2600" y="832"/>
                </a:lnTo>
                <a:lnTo>
                  <a:pt x="814" y="0"/>
                </a:lnTo>
                <a:lnTo>
                  <a:pt x="0" y="0"/>
                </a:lnTo>
                <a:close/>
              </a:path>
            </a:pathLst>
          </a:custGeom>
          <a:gradFill rotWithShape="1">
            <a:gsLst>
              <a:gs pos="0">
                <a:schemeClr val="folHlink"/>
              </a:gs>
              <a:gs pos="100000">
                <a:schemeClr val="hlink"/>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3" name="Freeform 164"/>
          <p:cNvSpPr>
            <a:spLocks/>
          </p:cNvSpPr>
          <p:nvPr userDrawn="1"/>
        </p:nvSpPr>
        <p:spPr bwMode="auto">
          <a:xfrm>
            <a:off x="0" y="5251450"/>
            <a:ext cx="1106488" cy="0"/>
          </a:xfrm>
          <a:custGeom>
            <a:avLst/>
            <a:gdLst>
              <a:gd name="T0" fmla="*/ 0 w 814"/>
              <a:gd name="T1" fmla="*/ 1106488 w 814"/>
              <a:gd name="T2" fmla="*/ 0 w 814"/>
              <a:gd name="T3" fmla="*/ 0 60000 65536"/>
              <a:gd name="T4" fmla="*/ 0 60000 65536"/>
              <a:gd name="T5" fmla="*/ 0 60000 65536"/>
            </a:gdLst>
            <a:ahLst/>
            <a:cxnLst>
              <a:cxn ang="T3">
                <a:pos x="T0" y="0"/>
              </a:cxn>
              <a:cxn ang="T4">
                <a:pos x="T1" y="0"/>
              </a:cxn>
              <a:cxn ang="T5">
                <a:pos x="T2" y="0"/>
              </a:cxn>
            </a:cxnLst>
            <a:rect l="0" t="0" r="r" b="b"/>
            <a:pathLst>
              <a:path w="814">
                <a:moveTo>
                  <a:pt x="0" y="0"/>
                </a:moveTo>
                <a:lnTo>
                  <a:pt x="81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4" name="Line 165"/>
          <p:cNvSpPr>
            <a:spLocks noChangeShapeType="1"/>
          </p:cNvSpPr>
          <p:nvPr userDrawn="1"/>
        </p:nvSpPr>
        <p:spPr bwMode="auto">
          <a:xfrm>
            <a:off x="0" y="5251450"/>
            <a:ext cx="11064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5" name="Freeform 166"/>
          <p:cNvSpPr>
            <a:spLocks/>
          </p:cNvSpPr>
          <p:nvPr userDrawn="1"/>
        </p:nvSpPr>
        <p:spPr bwMode="auto">
          <a:xfrm>
            <a:off x="4973638" y="5251450"/>
            <a:ext cx="319087" cy="0"/>
          </a:xfrm>
          <a:custGeom>
            <a:avLst/>
            <a:gdLst>
              <a:gd name="T0" fmla="*/ 0 w 234"/>
              <a:gd name="T1" fmla="*/ 319087 w 234"/>
              <a:gd name="T2" fmla="*/ 0 w 234"/>
              <a:gd name="T3" fmla="*/ 0 60000 65536"/>
              <a:gd name="T4" fmla="*/ 0 60000 65536"/>
              <a:gd name="T5" fmla="*/ 0 60000 65536"/>
            </a:gdLst>
            <a:ahLst/>
            <a:cxnLst>
              <a:cxn ang="T3">
                <a:pos x="T0" y="0"/>
              </a:cxn>
              <a:cxn ang="T4">
                <a:pos x="T1" y="0"/>
              </a:cxn>
              <a:cxn ang="T5">
                <a:pos x="T2" y="0"/>
              </a:cxn>
            </a:cxnLst>
            <a:rect l="0" t="0" r="r" b="b"/>
            <a:pathLst>
              <a:path w="234">
                <a:moveTo>
                  <a:pt x="0" y="0"/>
                </a:moveTo>
                <a:lnTo>
                  <a:pt x="23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6" name="Line 167"/>
          <p:cNvSpPr>
            <a:spLocks noChangeShapeType="1"/>
          </p:cNvSpPr>
          <p:nvPr userDrawn="1"/>
        </p:nvSpPr>
        <p:spPr bwMode="auto">
          <a:xfrm>
            <a:off x="4973638" y="5251450"/>
            <a:ext cx="31908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7" name="Freeform 168"/>
          <p:cNvSpPr>
            <a:spLocks/>
          </p:cNvSpPr>
          <p:nvPr userDrawn="1"/>
        </p:nvSpPr>
        <p:spPr bwMode="auto">
          <a:xfrm>
            <a:off x="4832350" y="5251450"/>
            <a:ext cx="460375" cy="592138"/>
          </a:xfrm>
          <a:custGeom>
            <a:avLst/>
            <a:gdLst>
              <a:gd name="T0" fmla="*/ 141654 w 338"/>
              <a:gd name="T1" fmla="*/ 0 h 436"/>
              <a:gd name="T2" fmla="*/ 0 w 338"/>
              <a:gd name="T3" fmla="*/ 524232 h 436"/>
              <a:gd name="T4" fmla="*/ 0 w 338"/>
              <a:gd name="T5" fmla="*/ 524232 h 436"/>
              <a:gd name="T6" fmla="*/ 46310 w 338"/>
              <a:gd name="T7" fmla="*/ 537813 h 436"/>
              <a:gd name="T8" fmla="*/ 92620 w 338"/>
              <a:gd name="T9" fmla="*/ 554111 h 436"/>
              <a:gd name="T10" fmla="*/ 138930 w 338"/>
              <a:gd name="T11" fmla="*/ 573124 h 436"/>
              <a:gd name="T12" fmla="*/ 182516 w 338"/>
              <a:gd name="T13" fmla="*/ 592138 h 436"/>
              <a:gd name="T14" fmla="*/ 460375 w 338"/>
              <a:gd name="T15" fmla="*/ 0 h 436"/>
              <a:gd name="T16" fmla="*/ 141654 w 338"/>
              <a:gd name="T17" fmla="*/ 0 h 4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8" h="436">
                <a:moveTo>
                  <a:pt x="104" y="0"/>
                </a:moveTo>
                <a:lnTo>
                  <a:pt x="0" y="386"/>
                </a:lnTo>
                <a:lnTo>
                  <a:pt x="34" y="396"/>
                </a:lnTo>
                <a:lnTo>
                  <a:pt x="68" y="408"/>
                </a:lnTo>
                <a:lnTo>
                  <a:pt x="102" y="422"/>
                </a:lnTo>
                <a:lnTo>
                  <a:pt x="134" y="436"/>
                </a:lnTo>
                <a:lnTo>
                  <a:pt x="338" y="0"/>
                </a:lnTo>
                <a:lnTo>
                  <a:pt x="104" y="0"/>
                </a:lnTo>
                <a:close/>
              </a:path>
            </a:pathLst>
          </a:custGeom>
          <a:gradFill rotWithShape="1">
            <a:gsLst>
              <a:gs pos="0">
                <a:schemeClr val="accent2"/>
              </a:gs>
              <a:gs pos="100000">
                <a:schemeClr val="accent1"/>
              </a:gs>
            </a:gsLst>
            <a:lin ang="189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8" name="Freeform 169"/>
          <p:cNvSpPr>
            <a:spLocks/>
          </p:cNvSpPr>
          <p:nvPr userDrawn="1"/>
        </p:nvSpPr>
        <p:spPr bwMode="auto">
          <a:xfrm>
            <a:off x="2941638" y="5251450"/>
            <a:ext cx="962025" cy="814388"/>
          </a:xfrm>
          <a:custGeom>
            <a:avLst/>
            <a:gdLst>
              <a:gd name="T0" fmla="*/ 0 w 708"/>
              <a:gd name="T1" fmla="*/ 0 h 600"/>
              <a:gd name="T2" fmla="*/ 815275 w 708"/>
              <a:gd name="T3" fmla="*/ 814388 h 600"/>
              <a:gd name="T4" fmla="*/ 815275 w 708"/>
              <a:gd name="T5" fmla="*/ 814388 h 600"/>
              <a:gd name="T6" fmla="*/ 850604 w 708"/>
              <a:gd name="T7" fmla="*/ 779098 h 600"/>
              <a:gd name="T8" fmla="*/ 885933 w 708"/>
              <a:gd name="T9" fmla="*/ 749237 h 600"/>
              <a:gd name="T10" fmla="*/ 923979 w 708"/>
              <a:gd name="T11" fmla="*/ 716661 h 600"/>
              <a:gd name="T12" fmla="*/ 962025 w 708"/>
              <a:gd name="T13" fmla="*/ 689515 h 600"/>
              <a:gd name="T14" fmla="*/ 481013 w 708"/>
              <a:gd name="T15" fmla="*/ 0 h 600"/>
              <a:gd name="T16" fmla="*/ 0 w 708"/>
              <a:gd name="T17" fmla="*/ 0 h 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08" h="600">
                <a:moveTo>
                  <a:pt x="0" y="0"/>
                </a:moveTo>
                <a:lnTo>
                  <a:pt x="600" y="600"/>
                </a:lnTo>
                <a:lnTo>
                  <a:pt x="626" y="574"/>
                </a:lnTo>
                <a:lnTo>
                  <a:pt x="652" y="552"/>
                </a:lnTo>
                <a:lnTo>
                  <a:pt x="680" y="528"/>
                </a:lnTo>
                <a:lnTo>
                  <a:pt x="708" y="508"/>
                </a:lnTo>
                <a:lnTo>
                  <a:pt x="354" y="0"/>
                </a:lnTo>
                <a:lnTo>
                  <a:pt x="0" y="0"/>
                </a:lnTo>
                <a:close/>
              </a:path>
            </a:pathLst>
          </a:custGeom>
          <a:gradFill rotWithShape="1">
            <a:gsLst>
              <a:gs pos="0">
                <a:schemeClr val="accent1"/>
              </a:gs>
              <a:gs pos="100000">
                <a:schemeClr val="accent2"/>
              </a:gs>
            </a:gsLst>
            <a:lin ang="27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9" name="Freeform 170"/>
          <p:cNvSpPr>
            <a:spLocks/>
          </p:cNvSpPr>
          <p:nvPr userDrawn="1"/>
        </p:nvSpPr>
        <p:spPr bwMode="auto">
          <a:xfrm>
            <a:off x="2941638" y="5251450"/>
            <a:ext cx="481012" cy="0"/>
          </a:xfrm>
          <a:custGeom>
            <a:avLst/>
            <a:gdLst>
              <a:gd name="T0" fmla="*/ 0 w 354"/>
              <a:gd name="T1" fmla="*/ 481012 w 354"/>
              <a:gd name="T2" fmla="*/ 0 w 354"/>
              <a:gd name="T3" fmla="*/ 0 60000 65536"/>
              <a:gd name="T4" fmla="*/ 0 60000 65536"/>
              <a:gd name="T5" fmla="*/ 0 60000 65536"/>
            </a:gdLst>
            <a:ahLst/>
            <a:cxnLst>
              <a:cxn ang="T3">
                <a:pos x="T0" y="0"/>
              </a:cxn>
              <a:cxn ang="T4">
                <a:pos x="T1" y="0"/>
              </a:cxn>
              <a:cxn ang="T5">
                <a:pos x="T2" y="0"/>
              </a:cxn>
            </a:cxnLst>
            <a:rect l="0" t="0" r="r" b="b"/>
            <a:pathLst>
              <a:path w="354">
                <a:moveTo>
                  <a:pt x="0" y="0"/>
                </a:moveTo>
                <a:lnTo>
                  <a:pt x="35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0" name="Line 171"/>
          <p:cNvSpPr>
            <a:spLocks noChangeShapeType="1"/>
          </p:cNvSpPr>
          <p:nvPr userDrawn="1"/>
        </p:nvSpPr>
        <p:spPr bwMode="auto">
          <a:xfrm>
            <a:off x="2941638" y="5251450"/>
            <a:ext cx="48101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51" name="Freeform 172"/>
          <p:cNvSpPr>
            <a:spLocks/>
          </p:cNvSpPr>
          <p:nvPr userDrawn="1"/>
        </p:nvSpPr>
        <p:spPr bwMode="auto">
          <a:xfrm>
            <a:off x="2252663" y="5251450"/>
            <a:ext cx="688975" cy="0"/>
          </a:xfrm>
          <a:custGeom>
            <a:avLst/>
            <a:gdLst>
              <a:gd name="T0" fmla="*/ 0 w 506"/>
              <a:gd name="T1" fmla="*/ 688975 w 506"/>
              <a:gd name="T2" fmla="*/ 0 w 506"/>
              <a:gd name="T3" fmla="*/ 0 60000 65536"/>
              <a:gd name="T4" fmla="*/ 0 60000 65536"/>
              <a:gd name="T5" fmla="*/ 0 60000 65536"/>
            </a:gdLst>
            <a:ahLst/>
            <a:cxnLst>
              <a:cxn ang="T3">
                <a:pos x="T0" y="0"/>
              </a:cxn>
              <a:cxn ang="T4">
                <a:pos x="T1" y="0"/>
              </a:cxn>
              <a:cxn ang="T5">
                <a:pos x="T2" y="0"/>
              </a:cxn>
            </a:cxnLst>
            <a:rect l="0" t="0" r="r" b="b"/>
            <a:pathLst>
              <a:path w="506">
                <a:moveTo>
                  <a:pt x="0" y="0"/>
                </a:moveTo>
                <a:lnTo>
                  <a:pt x="506"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2" name="Line 173"/>
          <p:cNvSpPr>
            <a:spLocks noChangeShapeType="1"/>
          </p:cNvSpPr>
          <p:nvPr userDrawn="1"/>
        </p:nvSpPr>
        <p:spPr bwMode="auto">
          <a:xfrm>
            <a:off x="2252663" y="5251450"/>
            <a:ext cx="6889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53" name="Freeform 174"/>
          <p:cNvSpPr>
            <a:spLocks/>
          </p:cNvSpPr>
          <p:nvPr userDrawn="1"/>
        </p:nvSpPr>
        <p:spPr bwMode="auto">
          <a:xfrm>
            <a:off x="2252663" y="5251450"/>
            <a:ext cx="1503362" cy="963613"/>
          </a:xfrm>
          <a:custGeom>
            <a:avLst/>
            <a:gdLst>
              <a:gd name="T0" fmla="*/ 0 w 1106"/>
              <a:gd name="T1" fmla="*/ 0 h 710"/>
              <a:gd name="T2" fmla="*/ 1378308 w 1106"/>
              <a:gd name="T3" fmla="*/ 963613 h 710"/>
              <a:gd name="T4" fmla="*/ 1378308 w 1106"/>
              <a:gd name="T5" fmla="*/ 963613 h 710"/>
              <a:gd name="T6" fmla="*/ 1405494 w 1106"/>
              <a:gd name="T7" fmla="*/ 922897 h 710"/>
              <a:gd name="T8" fmla="*/ 1435398 w 1106"/>
              <a:gd name="T9" fmla="*/ 884895 h 710"/>
              <a:gd name="T10" fmla="*/ 1468021 w 1106"/>
              <a:gd name="T11" fmla="*/ 849608 h 710"/>
              <a:gd name="T12" fmla="*/ 1503362 w 1106"/>
              <a:gd name="T13" fmla="*/ 814321 h 710"/>
              <a:gd name="T14" fmla="*/ 687795 w 1106"/>
              <a:gd name="T15" fmla="*/ 0 h 710"/>
              <a:gd name="T16" fmla="*/ 0 w 1106"/>
              <a:gd name="T17" fmla="*/ 0 h 7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06" h="710">
                <a:moveTo>
                  <a:pt x="0" y="0"/>
                </a:moveTo>
                <a:lnTo>
                  <a:pt x="1014" y="710"/>
                </a:lnTo>
                <a:lnTo>
                  <a:pt x="1034" y="680"/>
                </a:lnTo>
                <a:lnTo>
                  <a:pt x="1056" y="652"/>
                </a:lnTo>
                <a:lnTo>
                  <a:pt x="1080" y="626"/>
                </a:lnTo>
                <a:lnTo>
                  <a:pt x="1106" y="600"/>
                </a:lnTo>
                <a:lnTo>
                  <a:pt x="506" y="0"/>
                </a:lnTo>
                <a:lnTo>
                  <a:pt x="0" y="0"/>
                </a:lnTo>
                <a:close/>
              </a:path>
            </a:pathLst>
          </a:custGeom>
          <a:gradFill rotWithShape="1">
            <a:gsLst>
              <a:gs pos="0">
                <a:schemeClr val="folHlink"/>
              </a:gs>
              <a:gs pos="100000">
                <a:schemeClr val="hlink"/>
              </a:gs>
            </a:gsLst>
            <a:lin ang="27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4" name="Freeform 175"/>
          <p:cNvSpPr>
            <a:spLocks/>
          </p:cNvSpPr>
          <p:nvPr userDrawn="1"/>
        </p:nvSpPr>
        <p:spPr bwMode="auto">
          <a:xfrm>
            <a:off x="1106488" y="5251450"/>
            <a:ext cx="1146175" cy="0"/>
          </a:xfrm>
          <a:custGeom>
            <a:avLst/>
            <a:gdLst>
              <a:gd name="T0" fmla="*/ 0 w 844"/>
              <a:gd name="T1" fmla="*/ 1146175 w 844"/>
              <a:gd name="T2" fmla="*/ 0 w 844"/>
              <a:gd name="T3" fmla="*/ 0 60000 65536"/>
              <a:gd name="T4" fmla="*/ 0 60000 65536"/>
              <a:gd name="T5" fmla="*/ 0 60000 65536"/>
            </a:gdLst>
            <a:ahLst/>
            <a:cxnLst>
              <a:cxn ang="T3">
                <a:pos x="T0" y="0"/>
              </a:cxn>
              <a:cxn ang="T4">
                <a:pos x="T1" y="0"/>
              </a:cxn>
              <a:cxn ang="T5">
                <a:pos x="T2" y="0"/>
              </a:cxn>
            </a:cxnLst>
            <a:rect l="0" t="0" r="r" b="b"/>
            <a:pathLst>
              <a:path w="844">
                <a:moveTo>
                  <a:pt x="0" y="0"/>
                </a:moveTo>
                <a:lnTo>
                  <a:pt x="84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5" name="Line 176"/>
          <p:cNvSpPr>
            <a:spLocks noChangeShapeType="1"/>
          </p:cNvSpPr>
          <p:nvPr userDrawn="1"/>
        </p:nvSpPr>
        <p:spPr bwMode="auto">
          <a:xfrm>
            <a:off x="1106488" y="5251450"/>
            <a:ext cx="11461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56" name="Freeform 177"/>
          <p:cNvSpPr>
            <a:spLocks/>
          </p:cNvSpPr>
          <p:nvPr userDrawn="1"/>
        </p:nvSpPr>
        <p:spPr bwMode="auto">
          <a:xfrm>
            <a:off x="1106488" y="5251450"/>
            <a:ext cx="2525712" cy="1130300"/>
          </a:xfrm>
          <a:custGeom>
            <a:avLst/>
            <a:gdLst>
              <a:gd name="T0" fmla="*/ 0 w 1858"/>
              <a:gd name="T1" fmla="*/ 0 h 832"/>
              <a:gd name="T2" fmla="*/ 2427837 w 1858"/>
              <a:gd name="T3" fmla="*/ 1130300 h 832"/>
              <a:gd name="T4" fmla="*/ 2427837 w 1858"/>
              <a:gd name="T5" fmla="*/ 1130300 h 832"/>
              <a:gd name="T6" fmla="*/ 2449587 w 1858"/>
              <a:gd name="T7" fmla="*/ 1086827 h 832"/>
              <a:gd name="T8" fmla="*/ 2471337 w 1858"/>
              <a:gd name="T9" fmla="*/ 1046071 h 832"/>
              <a:gd name="T10" fmla="*/ 2498525 w 1858"/>
              <a:gd name="T11" fmla="*/ 1002598 h 832"/>
              <a:gd name="T12" fmla="*/ 2525712 w 1858"/>
              <a:gd name="T13" fmla="*/ 964559 h 832"/>
              <a:gd name="T14" fmla="*/ 1147309 w 1858"/>
              <a:gd name="T15" fmla="*/ 0 h 832"/>
              <a:gd name="T16" fmla="*/ 0 w 1858"/>
              <a:gd name="T17" fmla="*/ 0 h 8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58" h="832">
                <a:moveTo>
                  <a:pt x="0" y="0"/>
                </a:moveTo>
                <a:lnTo>
                  <a:pt x="1786" y="832"/>
                </a:lnTo>
                <a:lnTo>
                  <a:pt x="1802" y="800"/>
                </a:lnTo>
                <a:lnTo>
                  <a:pt x="1818" y="770"/>
                </a:lnTo>
                <a:lnTo>
                  <a:pt x="1838" y="738"/>
                </a:lnTo>
                <a:lnTo>
                  <a:pt x="1858" y="710"/>
                </a:lnTo>
                <a:lnTo>
                  <a:pt x="844" y="0"/>
                </a:lnTo>
                <a:lnTo>
                  <a:pt x="0" y="0"/>
                </a:lnTo>
                <a:close/>
              </a:path>
            </a:pathLst>
          </a:custGeom>
          <a:gradFill rotWithShape="1">
            <a:gsLst>
              <a:gs pos="0">
                <a:schemeClr val="accent1"/>
              </a:gs>
              <a:gs pos="100000">
                <a:schemeClr val="accent2"/>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7" name="Freeform 178"/>
          <p:cNvSpPr>
            <a:spLocks/>
          </p:cNvSpPr>
          <p:nvPr userDrawn="1"/>
        </p:nvSpPr>
        <p:spPr bwMode="auto">
          <a:xfrm>
            <a:off x="5653088" y="6451600"/>
            <a:ext cx="3490912" cy="407988"/>
          </a:xfrm>
          <a:custGeom>
            <a:avLst/>
            <a:gdLst>
              <a:gd name="T0" fmla="*/ 0 w 2568"/>
              <a:gd name="T1" fmla="*/ 304631 h 300"/>
              <a:gd name="T2" fmla="*/ 0 w 2568"/>
              <a:gd name="T3" fmla="*/ 304631 h 300"/>
              <a:gd name="T4" fmla="*/ 5438 w 2568"/>
              <a:gd name="T5" fmla="*/ 356310 h 300"/>
              <a:gd name="T6" fmla="*/ 5438 w 2568"/>
              <a:gd name="T7" fmla="*/ 407988 h 300"/>
              <a:gd name="T8" fmla="*/ 3490912 w 2568"/>
              <a:gd name="T9" fmla="*/ 407988 h 300"/>
              <a:gd name="T10" fmla="*/ 3490912 w 2568"/>
              <a:gd name="T11" fmla="*/ 0 h 300"/>
              <a:gd name="T12" fmla="*/ 0 w 2568"/>
              <a:gd name="T13" fmla="*/ 304631 h 300"/>
              <a:gd name="T14" fmla="*/ 0 w 2568"/>
              <a:gd name="T15" fmla="*/ 304631 h 3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8" h="300">
                <a:moveTo>
                  <a:pt x="0" y="224"/>
                </a:moveTo>
                <a:lnTo>
                  <a:pt x="0" y="224"/>
                </a:lnTo>
                <a:lnTo>
                  <a:pt x="4" y="262"/>
                </a:lnTo>
                <a:lnTo>
                  <a:pt x="4" y="300"/>
                </a:lnTo>
                <a:lnTo>
                  <a:pt x="2568" y="300"/>
                </a:lnTo>
                <a:lnTo>
                  <a:pt x="2568" y="0"/>
                </a:lnTo>
                <a:lnTo>
                  <a:pt x="0" y="224"/>
                </a:lnTo>
                <a:close/>
              </a:path>
            </a:pathLst>
          </a:custGeom>
          <a:gradFill rotWithShape="1">
            <a:gsLst>
              <a:gs pos="0">
                <a:schemeClr val="hlink"/>
              </a:gs>
              <a:gs pos="100000">
                <a:schemeClr val="folHlink"/>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8" name="Freeform 179"/>
          <p:cNvSpPr>
            <a:spLocks/>
          </p:cNvSpPr>
          <p:nvPr userDrawn="1"/>
        </p:nvSpPr>
        <p:spPr bwMode="auto">
          <a:xfrm>
            <a:off x="5292725" y="5251450"/>
            <a:ext cx="374650" cy="0"/>
          </a:xfrm>
          <a:custGeom>
            <a:avLst/>
            <a:gdLst>
              <a:gd name="T0" fmla="*/ 0 w 276"/>
              <a:gd name="T1" fmla="*/ 374650 w 276"/>
              <a:gd name="T2" fmla="*/ 0 w 276"/>
              <a:gd name="T3" fmla="*/ 0 60000 65536"/>
              <a:gd name="T4" fmla="*/ 0 60000 65536"/>
              <a:gd name="T5" fmla="*/ 0 60000 65536"/>
            </a:gdLst>
            <a:ahLst/>
            <a:cxnLst>
              <a:cxn ang="T3">
                <a:pos x="T0" y="0"/>
              </a:cxn>
              <a:cxn ang="T4">
                <a:pos x="T1" y="0"/>
              </a:cxn>
              <a:cxn ang="T5">
                <a:pos x="T2" y="0"/>
              </a:cxn>
            </a:cxnLst>
            <a:rect l="0" t="0" r="r" b="b"/>
            <a:pathLst>
              <a:path w="276">
                <a:moveTo>
                  <a:pt x="0" y="0"/>
                </a:moveTo>
                <a:lnTo>
                  <a:pt x="276"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9" name="Line 180"/>
          <p:cNvSpPr>
            <a:spLocks noChangeShapeType="1"/>
          </p:cNvSpPr>
          <p:nvPr userDrawn="1"/>
        </p:nvSpPr>
        <p:spPr bwMode="auto">
          <a:xfrm>
            <a:off x="5292725" y="5251450"/>
            <a:ext cx="37465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60" name="Freeform 181"/>
          <p:cNvSpPr>
            <a:spLocks/>
          </p:cNvSpPr>
          <p:nvPr userDrawn="1"/>
        </p:nvSpPr>
        <p:spPr bwMode="auto">
          <a:xfrm>
            <a:off x="5014913" y="5251450"/>
            <a:ext cx="652462" cy="690563"/>
          </a:xfrm>
          <a:custGeom>
            <a:avLst/>
            <a:gdLst>
              <a:gd name="T0" fmla="*/ 277296 w 480"/>
              <a:gd name="T1" fmla="*/ 0 h 508"/>
              <a:gd name="T2" fmla="*/ 0 w 480"/>
              <a:gd name="T3" fmla="*/ 592688 h 508"/>
              <a:gd name="T4" fmla="*/ 0 w 480"/>
              <a:gd name="T5" fmla="*/ 592688 h 508"/>
              <a:gd name="T6" fmla="*/ 43497 w 480"/>
              <a:gd name="T7" fmla="*/ 614438 h 508"/>
              <a:gd name="T8" fmla="*/ 86995 w 480"/>
              <a:gd name="T9" fmla="*/ 638907 h 508"/>
              <a:gd name="T10" fmla="*/ 127774 w 480"/>
              <a:gd name="T11" fmla="*/ 663375 h 508"/>
              <a:gd name="T12" fmla="*/ 168553 w 480"/>
              <a:gd name="T13" fmla="*/ 690563 h 508"/>
              <a:gd name="T14" fmla="*/ 652462 w 480"/>
              <a:gd name="T15" fmla="*/ 0 h 508"/>
              <a:gd name="T16" fmla="*/ 277296 w 480"/>
              <a:gd name="T17" fmla="*/ 0 h 5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80" h="508">
                <a:moveTo>
                  <a:pt x="204" y="0"/>
                </a:moveTo>
                <a:lnTo>
                  <a:pt x="0" y="436"/>
                </a:lnTo>
                <a:lnTo>
                  <a:pt x="32" y="452"/>
                </a:lnTo>
                <a:lnTo>
                  <a:pt x="64" y="470"/>
                </a:lnTo>
                <a:lnTo>
                  <a:pt x="94" y="488"/>
                </a:lnTo>
                <a:lnTo>
                  <a:pt x="124" y="508"/>
                </a:lnTo>
                <a:lnTo>
                  <a:pt x="480" y="0"/>
                </a:lnTo>
                <a:lnTo>
                  <a:pt x="204" y="0"/>
                </a:lnTo>
                <a:close/>
              </a:path>
            </a:pathLst>
          </a:custGeom>
          <a:gradFill rotWithShape="1">
            <a:gsLst>
              <a:gs pos="0">
                <a:schemeClr val="hlink"/>
              </a:gs>
              <a:gs pos="100000">
                <a:schemeClr val="folHlink"/>
              </a:gs>
            </a:gsLst>
            <a:lin ang="189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1" name="Freeform 182"/>
          <p:cNvSpPr>
            <a:spLocks/>
          </p:cNvSpPr>
          <p:nvPr userDrawn="1"/>
        </p:nvSpPr>
        <p:spPr bwMode="auto">
          <a:xfrm>
            <a:off x="5621338" y="5621338"/>
            <a:ext cx="3522662" cy="1135062"/>
          </a:xfrm>
          <a:custGeom>
            <a:avLst/>
            <a:gdLst>
              <a:gd name="T0" fmla="*/ 32617 w 2592"/>
              <a:gd name="T1" fmla="*/ 1135062 h 836"/>
              <a:gd name="T2" fmla="*/ 3522662 w 2592"/>
              <a:gd name="T3" fmla="*/ 830931 h 836"/>
              <a:gd name="T4" fmla="*/ 3522662 w 2592"/>
              <a:gd name="T5" fmla="*/ 0 h 836"/>
              <a:gd name="T6" fmla="*/ 0 w 2592"/>
              <a:gd name="T7" fmla="*/ 944980 h 836"/>
              <a:gd name="T8" fmla="*/ 0 w 2592"/>
              <a:gd name="T9" fmla="*/ 944980 h 836"/>
              <a:gd name="T10" fmla="*/ 10872 w 2592"/>
              <a:gd name="T11" fmla="*/ 991143 h 836"/>
              <a:gd name="T12" fmla="*/ 21745 w 2592"/>
              <a:gd name="T13" fmla="*/ 1037305 h 836"/>
              <a:gd name="T14" fmla="*/ 27181 w 2592"/>
              <a:gd name="T15" fmla="*/ 1086184 h 836"/>
              <a:gd name="T16" fmla="*/ 32617 w 2592"/>
              <a:gd name="T17" fmla="*/ 1135062 h 836"/>
              <a:gd name="T18" fmla="*/ 32617 w 2592"/>
              <a:gd name="T19" fmla="*/ 1135062 h 8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92" h="836">
                <a:moveTo>
                  <a:pt x="24" y="836"/>
                </a:moveTo>
                <a:lnTo>
                  <a:pt x="2592" y="612"/>
                </a:lnTo>
                <a:lnTo>
                  <a:pt x="2592" y="0"/>
                </a:lnTo>
                <a:lnTo>
                  <a:pt x="0" y="696"/>
                </a:lnTo>
                <a:lnTo>
                  <a:pt x="8" y="730"/>
                </a:lnTo>
                <a:lnTo>
                  <a:pt x="16" y="764"/>
                </a:lnTo>
                <a:lnTo>
                  <a:pt x="20" y="800"/>
                </a:lnTo>
                <a:lnTo>
                  <a:pt x="24" y="836"/>
                </a:lnTo>
                <a:close/>
              </a:path>
            </a:pathLst>
          </a:custGeom>
          <a:gradFill rotWithShape="1">
            <a:gsLst>
              <a:gs pos="0">
                <a:schemeClr val="accent2"/>
              </a:gs>
              <a:gs pos="100000">
                <a:schemeClr val="accent1"/>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2" name="Freeform 183"/>
          <p:cNvSpPr>
            <a:spLocks/>
          </p:cNvSpPr>
          <p:nvPr userDrawn="1"/>
        </p:nvSpPr>
        <p:spPr bwMode="auto">
          <a:xfrm>
            <a:off x="6148388" y="5251450"/>
            <a:ext cx="685800" cy="0"/>
          </a:xfrm>
          <a:custGeom>
            <a:avLst/>
            <a:gdLst>
              <a:gd name="T0" fmla="*/ 0 w 504"/>
              <a:gd name="T1" fmla="*/ 685800 w 504"/>
              <a:gd name="T2" fmla="*/ 0 w 504"/>
              <a:gd name="T3" fmla="*/ 0 60000 65536"/>
              <a:gd name="T4" fmla="*/ 0 60000 65536"/>
              <a:gd name="T5" fmla="*/ 0 60000 65536"/>
            </a:gdLst>
            <a:ahLst/>
            <a:cxnLst>
              <a:cxn ang="T3">
                <a:pos x="T0" y="0"/>
              </a:cxn>
              <a:cxn ang="T4">
                <a:pos x="T1" y="0"/>
              </a:cxn>
              <a:cxn ang="T5">
                <a:pos x="T2" y="0"/>
              </a:cxn>
            </a:cxnLst>
            <a:rect l="0" t="0" r="r" b="b"/>
            <a:pathLst>
              <a:path w="504">
                <a:moveTo>
                  <a:pt x="0" y="0"/>
                </a:moveTo>
                <a:lnTo>
                  <a:pt x="50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3" name="Line 184"/>
          <p:cNvSpPr>
            <a:spLocks noChangeShapeType="1"/>
          </p:cNvSpPr>
          <p:nvPr userDrawn="1"/>
        </p:nvSpPr>
        <p:spPr bwMode="auto">
          <a:xfrm>
            <a:off x="6148388" y="5251450"/>
            <a:ext cx="6858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64" name="Freeform 185"/>
          <p:cNvSpPr>
            <a:spLocks/>
          </p:cNvSpPr>
          <p:nvPr userDrawn="1"/>
        </p:nvSpPr>
        <p:spPr bwMode="auto">
          <a:xfrm>
            <a:off x="5332413" y="5251450"/>
            <a:ext cx="1501775" cy="962025"/>
          </a:xfrm>
          <a:custGeom>
            <a:avLst/>
            <a:gdLst>
              <a:gd name="T0" fmla="*/ 816182 w 1104"/>
              <a:gd name="T1" fmla="*/ 0 h 708"/>
              <a:gd name="T2" fmla="*/ 0 w 1104"/>
              <a:gd name="T3" fmla="*/ 815275 h 708"/>
              <a:gd name="T4" fmla="*/ 0 w 1104"/>
              <a:gd name="T5" fmla="*/ 815275 h 708"/>
              <a:gd name="T6" fmla="*/ 32647 w 1104"/>
              <a:gd name="T7" fmla="*/ 850604 h 708"/>
              <a:gd name="T8" fmla="*/ 65295 w 1104"/>
              <a:gd name="T9" fmla="*/ 885933 h 708"/>
              <a:gd name="T10" fmla="*/ 95221 w 1104"/>
              <a:gd name="T11" fmla="*/ 923979 h 708"/>
              <a:gd name="T12" fmla="*/ 125148 w 1104"/>
              <a:gd name="T13" fmla="*/ 962025 h 708"/>
              <a:gd name="T14" fmla="*/ 1501775 w 1104"/>
              <a:gd name="T15" fmla="*/ 0 h 708"/>
              <a:gd name="T16" fmla="*/ 816182 w 1104"/>
              <a:gd name="T17" fmla="*/ 0 h 7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04" h="708">
                <a:moveTo>
                  <a:pt x="600" y="0"/>
                </a:moveTo>
                <a:lnTo>
                  <a:pt x="0" y="600"/>
                </a:lnTo>
                <a:lnTo>
                  <a:pt x="24" y="626"/>
                </a:lnTo>
                <a:lnTo>
                  <a:pt x="48" y="652"/>
                </a:lnTo>
                <a:lnTo>
                  <a:pt x="70" y="680"/>
                </a:lnTo>
                <a:lnTo>
                  <a:pt x="92" y="708"/>
                </a:lnTo>
                <a:lnTo>
                  <a:pt x="1104" y="0"/>
                </a:lnTo>
                <a:lnTo>
                  <a:pt x="600" y="0"/>
                </a:lnTo>
                <a:close/>
              </a:path>
            </a:pathLst>
          </a:custGeom>
          <a:gradFill rotWithShape="1">
            <a:gsLst>
              <a:gs pos="0">
                <a:schemeClr val="hlink"/>
              </a:gs>
              <a:gs pos="100000">
                <a:schemeClr val="folHlink"/>
              </a:gs>
            </a:gsLst>
            <a:lin ang="189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5" name="Freeform 186"/>
          <p:cNvSpPr>
            <a:spLocks/>
          </p:cNvSpPr>
          <p:nvPr userDrawn="1"/>
        </p:nvSpPr>
        <p:spPr bwMode="auto">
          <a:xfrm>
            <a:off x="5667375" y="5251450"/>
            <a:ext cx="481013" cy="0"/>
          </a:xfrm>
          <a:custGeom>
            <a:avLst/>
            <a:gdLst>
              <a:gd name="T0" fmla="*/ 0 w 354"/>
              <a:gd name="T1" fmla="*/ 481013 w 354"/>
              <a:gd name="T2" fmla="*/ 0 w 354"/>
              <a:gd name="T3" fmla="*/ 0 60000 65536"/>
              <a:gd name="T4" fmla="*/ 0 60000 65536"/>
              <a:gd name="T5" fmla="*/ 0 60000 65536"/>
            </a:gdLst>
            <a:ahLst/>
            <a:cxnLst>
              <a:cxn ang="T3">
                <a:pos x="T0" y="0"/>
              </a:cxn>
              <a:cxn ang="T4">
                <a:pos x="T1" y="0"/>
              </a:cxn>
              <a:cxn ang="T5">
                <a:pos x="T2" y="0"/>
              </a:cxn>
            </a:cxnLst>
            <a:rect l="0" t="0" r="r" b="b"/>
            <a:pathLst>
              <a:path w="354">
                <a:moveTo>
                  <a:pt x="0" y="0"/>
                </a:moveTo>
                <a:lnTo>
                  <a:pt x="35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6" name="Line 187"/>
          <p:cNvSpPr>
            <a:spLocks noChangeShapeType="1"/>
          </p:cNvSpPr>
          <p:nvPr userDrawn="1"/>
        </p:nvSpPr>
        <p:spPr bwMode="auto">
          <a:xfrm>
            <a:off x="5667375" y="5251450"/>
            <a:ext cx="4810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67" name="Freeform 188"/>
          <p:cNvSpPr>
            <a:spLocks/>
          </p:cNvSpPr>
          <p:nvPr userDrawn="1"/>
        </p:nvSpPr>
        <p:spPr bwMode="auto">
          <a:xfrm>
            <a:off x="5183188" y="5251450"/>
            <a:ext cx="965200" cy="814388"/>
          </a:xfrm>
          <a:custGeom>
            <a:avLst/>
            <a:gdLst>
              <a:gd name="T0" fmla="*/ 483959 w 710"/>
              <a:gd name="T1" fmla="*/ 0 h 600"/>
              <a:gd name="T2" fmla="*/ 0 w 710"/>
              <a:gd name="T3" fmla="*/ 689515 h 600"/>
              <a:gd name="T4" fmla="*/ 0 w 710"/>
              <a:gd name="T5" fmla="*/ 689515 h 600"/>
              <a:gd name="T6" fmla="*/ 38064 w 710"/>
              <a:gd name="T7" fmla="*/ 716661 h 600"/>
              <a:gd name="T8" fmla="*/ 76128 w 710"/>
              <a:gd name="T9" fmla="*/ 749237 h 600"/>
              <a:gd name="T10" fmla="*/ 114193 w 710"/>
              <a:gd name="T11" fmla="*/ 779098 h 600"/>
              <a:gd name="T12" fmla="*/ 149538 w 710"/>
              <a:gd name="T13" fmla="*/ 814388 h 600"/>
              <a:gd name="T14" fmla="*/ 965200 w 710"/>
              <a:gd name="T15" fmla="*/ 0 h 600"/>
              <a:gd name="T16" fmla="*/ 483959 w 710"/>
              <a:gd name="T17" fmla="*/ 0 h 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10" h="600">
                <a:moveTo>
                  <a:pt x="356" y="0"/>
                </a:moveTo>
                <a:lnTo>
                  <a:pt x="0" y="508"/>
                </a:lnTo>
                <a:lnTo>
                  <a:pt x="28" y="528"/>
                </a:lnTo>
                <a:lnTo>
                  <a:pt x="56" y="552"/>
                </a:lnTo>
                <a:lnTo>
                  <a:pt x="84" y="574"/>
                </a:lnTo>
                <a:lnTo>
                  <a:pt x="110" y="600"/>
                </a:lnTo>
                <a:lnTo>
                  <a:pt x="710" y="0"/>
                </a:lnTo>
                <a:lnTo>
                  <a:pt x="356" y="0"/>
                </a:lnTo>
                <a:close/>
              </a:path>
            </a:pathLst>
          </a:custGeom>
          <a:gradFill rotWithShape="1">
            <a:gsLst>
              <a:gs pos="0">
                <a:schemeClr val="accent2"/>
              </a:gs>
              <a:gs pos="100000">
                <a:schemeClr val="accent1"/>
              </a:gs>
            </a:gsLst>
            <a:lin ang="1890000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8" name="Freeform 189"/>
          <p:cNvSpPr>
            <a:spLocks/>
          </p:cNvSpPr>
          <p:nvPr userDrawn="1"/>
        </p:nvSpPr>
        <p:spPr bwMode="auto">
          <a:xfrm>
            <a:off x="7983538" y="5251450"/>
            <a:ext cx="1160462" cy="0"/>
          </a:xfrm>
          <a:custGeom>
            <a:avLst/>
            <a:gdLst>
              <a:gd name="T0" fmla="*/ 0 w 854"/>
              <a:gd name="T1" fmla="*/ 1160462 w 854"/>
              <a:gd name="T2" fmla="*/ 0 w 854"/>
              <a:gd name="T3" fmla="*/ 0 60000 65536"/>
              <a:gd name="T4" fmla="*/ 0 60000 65536"/>
              <a:gd name="T5" fmla="*/ 0 60000 65536"/>
            </a:gdLst>
            <a:ahLst/>
            <a:cxnLst>
              <a:cxn ang="T3">
                <a:pos x="T0" y="0"/>
              </a:cxn>
              <a:cxn ang="T4">
                <a:pos x="T1" y="0"/>
              </a:cxn>
              <a:cxn ang="T5">
                <a:pos x="T2" y="0"/>
              </a:cxn>
            </a:cxnLst>
            <a:rect l="0" t="0" r="r" b="b"/>
            <a:pathLst>
              <a:path w="854">
                <a:moveTo>
                  <a:pt x="0" y="0"/>
                </a:moveTo>
                <a:lnTo>
                  <a:pt x="85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9" name="Line 190"/>
          <p:cNvSpPr>
            <a:spLocks noChangeShapeType="1"/>
          </p:cNvSpPr>
          <p:nvPr userDrawn="1"/>
        </p:nvSpPr>
        <p:spPr bwMode="auto">
          <a:xfrm>
            <a:off x="7983538" y="5251450"/>
            <a:ext cx="116046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70" name="Freeform 191"/>
          <p:cNvSpPr>
            <a:spLocks/>
          </p:cNvSpPr>
          <p:nvPr userDrawn="1"/>
        </p:nvSpPr>
        <p:spPr bwMode="auto">
          <a:xfrm>
            <a:off x="5556250" y="5251450"/>
            <a:ext cx="3587750" cy="1314450"/>
          </a:xfrm>
          <a:custGeom>
            <a:avLst/>
            <a:gdLst>
              <a:gd name="T0" fmla="*/ 2427167 w 2640"/>
              <a:gd name="T1" fmla="*/ 0 h 968"/>
              <a:gd name="T2" fmla="*/ 0 w 2640"/>
              <a:gd name="T3" fmla="*/ 1129775 h 968"/>
              <a:gd name="T4" fmla="*/ 0 w 2640"/>
              <a:gd name="T5" fmla="*/ 1129775 h 968"/>
              <a:gd name="T6" fmla="*/ 19026 w 2640"/>
              <a:gd name="T7" fmla="*/ 1175944 h 968"/>
              <a:gd name="T8" fmla="*/ 35334 w 2640"/>
              <a:gd name="T9" fmla="*/ 1219397 h 968"/>
              <a:gd name="T10" fmla="*/ 51642 w 2640"/>
              <a:gd name="T11" fmla="*/ 1265565 h 968"/>
              <a:gd name="T12" fmla="*/ 65232 w 2640"/>
              <a:gd name="T13" fmla="*/ 1314450 h 968"/>
              <a:gd name="T14" fmla="*/ 3587750 w 2640"/>
              <a:gd name="T15" fmla="*/ 369350 h 968"/>
              <a:gd name="T16" fmla="*/ 3587750 w 2640"/>
              <a:gd name="T17" fmla="*/ 0 h 968"/>
              <a:gd name="T18" fmla="*/ 2427167 w 2640"/>
              <a:gd name="T19" fmla="*/ 0 h 9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40" h="968">
                <a:moveTo>
                  <a:pt x="1786" y="0"/>
                </a:moveTo>
                <a:lnTo>
                  <a:pt x="0" y="832"/>
                </a:lnTo>
                <a:lnTo>
                  <a:pt x="14" y="866"/>
                </a:lnTo>
                <a:lnTo>
                  <a:pt x="26" y="898"/>
                </a:lnTo>
                <a:lnTo>
                  <a:pt x="38" y="932"/>
                </a:lnTo>
                <a:lnTo>
                  <a:pt x="48" y="968"/>
                </a:lnTo>
                <a:lnTo>
                  <a:pt x="2640" y="272"/>
                </a:lnTo>
                <a:lnTo>
                  <a:pt x="2640" y="0"/>
                </a:lnTo>
                <a:lnTo>
                  <a:pt x="1786" y="0"/>
                </a:lnTo>
                <a:close/>
              </a:path>
            </a:pathLst>
          </a:custGeom>
          <a:gradFill rotWithShape="1">
            <a:gsLst>
              <a:gs pos="0">
                <a:schemeClr val="hlink"/>
              </a:gs>
              <a:gs pos="100000">
                <a:schemeClr val="folHlink"/>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1" name="Freeform 192"/>
          <p:cNvSpPr>
            <a:spLocks/>
          </p:cNvSpPr>
          <p:nvPr userDrawn="1"/>
        </p:nvSpPr>
        <p:spPr bwMode="auto">
          <a:xfrm>
            <a:off x="6834188" y="5251450"/>
            <a:ext cx="1149350" cy="0"/>
          </a:xfrm>
          <a:custGeom>
            <a:avLst/>
            <a:gdLst>
              <a:gd name="T0" fmla="*/ 0 w 846"/>
              <a:gd name="T1" fmla="*/ 1149350 w 846"/>
              <a:gd name="T2" fmla="*/ 0 w 846"/>
              <a:gd name="T3" fmla="*/ 0 60000 65536"/>
              <a:gd name="T4" fmla="*/ 0 60000 65536"/>
              <a:gd name="T5" fmla="*/ 0 60000 65536"/>
            </a:gdLst>
            <a:ahLst/>
            <a:cxnLst>
              <a:cxn ang="T3">
                <a:pos x="T0" y="0"/>
              </a:cxn>
              <a:cxn ang="T4">
                <a:pos x="T1" y="0"/>
              </a:cxn>
              <a:cxn ang="T5">
                <a:pos x="T2" y="0"/>
              </a:cxn>
            </a:cxnLst>
            <a:rect l="0" t="0" r="r" b="b"/>
            <a:pathLst>
              <a:path w="846">
                <a:moveTo>
                  <a:pt x="0" y="0"/>
                </a:moveTo>
                <a:lnTo>
                  <a:pt x="846"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2" name="Line 193"/>
          <p:cNvSpPr>
            <a:spLocks noChangeShapeType="1"/>
          </p:cNvSpPr>
          <p:nvPr userDrawn="1"/>
        </p:nvSpPr>
        <p:spPr bwMode="auto">
          <a:xfrm>
            <a:off x="6834188" y="5251450"/>
            <a:ext cx="114935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73" name="Freeform 194"/>
          <p:cNvSpPr>
            <a:spLocks/>
          </p:cNvSpPr>
          <p:nvPr userDrawn="1"/>
        </p:nvSpPr>
        <p:spPr bwMode="auto">
          <a:xfrm>
            <a:off x="5457825" y="5251450"/>
            <a:ext cx="2525713" cy="1130300"/>
          </a:xfrm>
          <a:custGeom>
            <a:avLst/>
            <a:gdLst>
              <a:gd name="T0" fmla="*/ 1375684 w 1858"/>
              <a:gd name="T1" fmla="*/ 0 h 832"/>
              <a:gd name="T2" fmla="*/ 0 w 1858"/>
              <a:gd name="T3" fmla="*/ 961842 h 832"/>
              <a:gd name="T4" fmla="*/ 0 w 1858"/>
              <a:gd name="T5" fmla="*/ 961842 h 832"/>
              <a:gd name="T6" fmla="*/ 27187 w 1858"/>
              <a:gd name="T7" fmla="*/ 1002598 h 832"/>
              <a:gd name="T8" fmla="*/ 51656 w 1858"/>
              <a:gd name="T9" fmla="*/ 1046071 h 832"/>
              <a:gd name="T10" fmla="*/ 76125 w 1858"/>
              <a:gd name="T11" fmla="*/ 1086827 h 832"/>
              <a:gd name="T12" fmla="*/ 97875 w 1858"/>
              <a:gd name="T13" fmla="*/ 1130300 h 832"/>
              <a:gd name="T14" fmla="*/ 2525713 w 1858"/>
              <a:gd name="T15" fmla="*/ 0 h 832"/>
              <a:gd name="T16" fmla="*/ 1375684 w 1858"/>
              <a:gd name="T17" fmla="*/ 0 h 8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58" h="832">
                <a:moveTo>
                  <a:pt x="1012" y="0"/>
                </a:moveTo>
                <a:lnTo>
                  <a:pt x="0" y="708"/>
                </a:lnTo>
                <a:lnTo>
                  <a:pt x="20" y="738"/>
                </a:lnTo>
                <a:lnTo>
                  <a:pt x="38" y="770"/>
                </a:lnTo>
                <a:lnTo>
                  <a:pt x="56" y="800"/>
                </a:lnTo>
                <a:lnTo>
                  <a:pt x="72" y="832"/>
                </a:lnTo>
                <a:lnTo>
                  <a:pt x="1858" y="0"/>
                </a:lnTo>
                <a:lnTo>
                  <a:pt x="1012" y="0"/>
                </a:lnTo>
                <a:close/>
              </a:path>
            </a:pathLst>
          </a:custGeom>
          <a:gradFill rotWithShape="1">
            <a:gsLst>
              <a:gs pos="0">
                <a:schemeClr val="accent2"/>
              </a:gs>
              <a:gs pos="100000">
                <a:schemeClr val="accent1"/>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4" name="Freeform 195"/>
          <p:cNvSpPr>
            <a:spLocks/>
          </p:cNvSpPr>
          <p:nvPr userDrawn="1"/>
        </p:nvSpPr>
        <p:spPr bwMode="auto">
          <a:xfrm>
            <a:off x="0" y="6457950"/>
            <a:ext cx="3433763" cy="401638"/>
          </a:xfrm>
          <a:custGeom>
            <a:avLst/>
            <a:gdLst>
              <a:gd name="T0" fmla="*/ 0 w 2526"/>
              <a:gd name="T1" fmla="*/ 401638 h 296"/>
              <a:gd name="T2" fmla="*/ 3428326 w 2526"/>
              <a:gd name="T3" fmla="*/ 401638 h 296"/>
              <a:gd name="T4" fmla="*/ 3428326 w 2526"/>
              <a:gd name="T5" fmla="*/ 401638 h 296"/>
              <a:gd name="T6" fmla="*/ 3431044 w 2526"/>
              <a:gd name="T7" fmla="*/ 350076 h 296"/>
              <a:gd name="T8" fmla="*/ 3433763 w 2526"/>
              <a:gd name="T9" fmla="*/ 298515 h 296"/>
              <a:gd name="T10" fmla="*/ 0 w 2526"/>
              <a:gd name="T11" fmla="*/ 0 h 296"/>
              <a:gd name="T12" fmla="*/ 0 w 2526"/>
              <a:gd name="T13" fmla="*/ 401638 h 29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26" h="296">
                <a:moveTo>
                  <a:pt x="0" y="296"/>
                </a:moveTo>
                <a:lnTo>
                  <a:pt x="2522" y="296"/>
                </a:lnTo>
                <a:lnTo>
                  <a:pt x="2524" y="258"/>
                </a:lnTo>
                <a:lnTo>
                  <a:pt x="2526" y="220"/>
                </a:lnTo>
                <a:lnTo>
                  <a:pt x="0" y="0"/>
                </a:lnTo>
                <a:lnTo>
                  <a:pt x="0" y="296"/>
                </a:lnTo>
                <a:close/>
              </a:path>
            </a:pathLst>
          </a:custGeom>
          <a:gradFill rotWithShape="1">
            <a:gsLst>
              <a:gs pos="0">
                <a:schemeClr val="folHlink"/>
              </a:gs>
              <a:gs pos="100000">
                <a:schemeClr val="hlink"/>
              </a:gs>
            </a:gsLst>
            <a:lin ang="0" scaled="1"/>
          </a:gradFill>
          <a:ln>
            <a:noFill/>
          </a:ln>
          <a:effectLst/>
          <a:extLst>
            <a:ext uri="{91240B29-F687-4F45-9708-019B960494DF}">
              <a14:hiddenLine xmlns:a14="http://schemas.microsoft.com/office/drawing/2010/main" w="11113"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5" name="Rectangle 2"/>
          <p:cNvSpPr>
            <a:spLocks noGrp="1" noChangeArrowheads="1"/>
          </p:cNvSpPr>
          <p:nvPr>
            <p:ph type="title"/>
          </p:nvPr>
        </p:nvSpPr>
        <p:spPr bwMode="auto">
          <a:xfrm>
            <a:off x="457200" y="131763"/>
            <a:ext cx="822960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76" name="Rectangle 3"/>
          <p:cNvSpPr>
            <a:spLocks noGrp="1" noChangeArrowheads="1"/>
          </p:cNvSpPr>
          <p:nvPr>
            <p:ph type="body" idx="1"/>
          </p:nvPr>
        </p:nvSpPr>
        <p:spPr bwMode="auto">
          <a:xfrm>
            <a:off x="457200" y="1162050"/>
            <a:ext cx="8229600" cy="414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77" name="Freeform 199"/>
          <p:cNvSpPr>
            <a:spLocks/>
          </p:cNvSpPr>
          <p:nvPr userDrawn="1"/>
        </p:nvSpPr>
        <p:spPr bwMode="auto">
          <a:xfrm>
            <a:off x="3282950" y="5616575"/>
            <a:ext cx="2554288" cy="1241425"/>
          </a:xfrm>
          <a:custGeom>
            <a:avLst/>
            <a:gdLst>
              <a:gd name="T0" fmla="*/ 1277144 w 1880"/>
              <a:gd name="T1" fmla="*/ 0 h 860"/>
              <a:gd name="T2" fmla="*/ 1152147 w 1880"/>
              <a:gd name="T3" fmla="*/ 5774 h 860"/>
              <a:gd name="T4" fmla="*/ 1032585 w 1880"/>
              <a:gd name="T5" fmla="*/ 23096 h 860"/>
              <a:gd name="T6" fmla="*/ 915739 w 1880"/>
              <a:gd name="T7" fmla="*/ 54854 h 860"/>
              <a:gd name="T8" fmla="*/ 804329 w 1880"/>
              <a:gd name="T9" fmla="*/ 95272 h 860"/>
              <a:gd name="T10" fmla="*/ 695636 w 1880"/>
              <a:gd name="T11" fmla="*/ 147239 h 860"/>
              <a:gd name="T12" fmla="*/ 595095 w 1880"/>
              <a:gd name="T13" fmla="*/ 207867 h 860"/>
              <a:gd name="T14" fmla="*/ 497271 w 1880"/>
              <a:gd name="T15" fmla="*/ 280042 h 860"/>
              <a:gd name="T16" fmla="*/ 407599 w 1880"/>
              <a:gd name="T17" fmla="*/ 360879 h 860"/>
              <a:gd name="T18" fmla="*/ 326079 w 1880"/>
              <a:gd name="T19" fmla="*/ 447490 h 860"/>
              <a:gd name="T20" fmla="*/ 252711 w 1880"/>
              <a:gd name="T21" fmla="*/ 542763 h 860"/>
              <a:gd name="T22" fmla="*/ 187496 w 1880"/>
              <a:gd name="T23" fmla="*/ 643809 h 860"/>
              <a:gd name="T24" fmla="*/ 130432 w 1880"/>
              <a:gd name="T25" fmla="*/ 753516 h 860"/>
              <a:gd name="T26" fmla="*/ 81520 w 1880"/>
              <a:gd name="T27" fmla="*/ 868998 h 860"/>
              <a:gd name="T28" fmla="*/ 43477 w 1880"/>
              <a:gd name="T29" fmla="*/ 987366 h 860"/>
              <a:gd name="T30" fmla="*/ 16304 w 1880"/>
              <a:gd name="T31" fmla="*/ 1111508 h 860"/>
              <a:gd name="T32" fmla="*/ 0 w 1880"/>
              <a:gd name="T33" fmla="*/ 1241425 h 860"/>
              <a:gd name="T34" fmla="*/ 2554288 w 1880"/>
              <a:gd name="T35" fmla="*/ 1241425 h 860"/>
              <a:gd name="T36" fmla="*/ 2537984 w 1880"/>
              <a:gd name="T37" fmla="*/ 1111508 h 860"/>
              <a:gd name="T38" fmla="*/ 2510811 w 1880"/>
              <a:gd name="T39" fmla="*/ 987366 h 860"/>
              <a:gd name="T40" fmla="*/ 2472768 w 1880"/>
              <a:gd name="T41" fmla="*/ 868998 h 860"/>
              <a:gd name="T42" fmla="*/ 2423856 w 1880"/>
              <a:gd name="T43" fmla="*/ 753516 h 860"/>
              <a:gd name="T44" fmla="*/ 2366792 w 1880"/>
              <a:gd name="T45" fmla="*/ 643809 h 860"/>
              <a:gd name="T46" fmla="*/ 2301577 w 1880"/>
              <a:gd name="T47" fmla="*/ 542763 h 860"/>
              <a:gd name="T48" fmla="*/ 2228209 w 1880"/>
              <a:gd name="T49" fmla="*/ 447490 h 860"/>
              <a:gd name="T50" fmla="*/ 2146689 w 1880"/>
              <a:gd name="T51" fmla="*/ 360879 h 860"/>
              <a:gd name="T52" fmla="*/ 2057017 w 1880"/>
              <a:gd name="T53" fmla="*/ 280042 h 860"/>
              <a:gd name="T54" fmla="*/ 1959193 w 1880"/>
              <a:gd name="T55" fmla="*/ 207867 h 860"/>
              <a:gd name="T56" fmla="*/ 1858652 w 1880"/>
              <a:gd name="T57" fmla="*/ 147239 h 860"/>
              <a:gd name="T58" fmla="*/ 1749959 w 1880"/>
              <a:gd name="T59" fmla="*/ 95272 h 860"/>
              <a:gd name="T60" fmla="*/ 1638549 w 1880"/>
              <a:gd name="T61" fmla="*/ 54854 h 860"/>
              <a:gd name="T62" fmla="*/ 1521703 w 1880"/>
              <a:gd name="T63" fmla="*/ 23096 h 860"/>
              <a:gd name="T64" fmla="*/ 1402141 w 1880"/>
              <a:gd name="T65" fmla="*/ 5774 h 860"/>
              <a:gd name="T66" fmla="*/ 1277144 w 1880"/>
              <a:gd name="T67" fmla="*/ 0 h 86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880" h="860">
                <a:moveTo>
                  <a:pt x="940" y="0"/>
                </a:moveTo>
                <a:lnTo>
                  <a:pt x="940" y="0"/>
                </a:lnTo>
                <a:lnTo>
                  <a:pt x="894" y="0"/>
                </a:lnTo>
                <a:lnTo>
                  <a:pt x="848" y="4"/>
                </a:lnTo>
                <a:lnTo>
                  <a:pt x="804" y="10"/>
                </a:lnTo>
                <a:lnTo>
                  <a:pt x="760" y="16"/>
                </a:lnTo>
                <a:lnTo>
                  <a:pt x="716" y="26"/>
                </a:lnTo>
                <a:lnTo>
                  <a:pt x="674" y="38"/>
                </a:lnTo>
                <a:lnTo>
                  <a:pt x="632" y="52"/>
                </a:lnTo>
                <a:lnTo>
                  <a:pt x="592" y="66"/>
                </a:lnTo>
                <a:lnTo>
                  <a:pt x="552" y="84"/>
                </a:lnTo>
                <a:lnTo>
                  <a:pt x="512" y="102"/>
                </a:lnTo>
                <a:lnTo>
                  <a:pt x="474" y="122"/>
                </a:lnTo>
                <a:lnTo>
                  <a:pt x="438" y="144"/>
                </a:lnTo>
                <a:lnTo>
                  <a:pt x="402" y="168"/>
                </a:lnTo>
                <a:lnTo>
                  <a:pt x="366" y="194"/>
                </a:lnTo>
                <a:lnTo>
                  <a:pt x="334" y="220"/>
                </a:lnTo>
                <a:lnTo>
                  <a:pt x="300" y="250"/>
                </a:lnTo>
                <a:lnTo>
                  <a:pt x="270" y="278"/>
                </a:lnTo>
                <a:lnTo>
                  <a:pt x="240" y="310"/>
                </a:lnTo>
                <a:lnTo>
                  <a:pt x="212" y="342"/>
                </a:lnTo>
                <a:lnTo>
                  <a:pt x="186" y="376"/>
                </a:lnTo>
                <a:lnTo>
                  <a:pt x="160" y="410"/>
                </a:lnTo>
                <a:lnTo>
                  <a:pt x="138" y="446"/>
                </a:lnTo>
                <a:lnTo>
                  <a:pt x="116" y="484"/>
                </a:lnTo>
                <a:lnTo>
                  <a:pt x="96" y="522"/>
                </a:lnTo>
                <a:lnTo>
                  <a:pt x="76" y="562"/>
                </a:lnTo>
                <a:lnTo>
                  <a:pt x="60" y="602"/>
                </a:lnTo>
                <a:lnTo>
                  <a:pt x="46" y="642"/>
                </a:lnTo>
                <a:lnTo>
                  <a:pt x="32" y="684"/>
                </a:lnTo>
                <a:lnTo>
                  <a:pt x="22" y="728"/>
                </a:lnTo>
                <a:lnTo>
                  <a:pt x="12" y="770"/>
                </a:lnTo>
                <a:lnTo>
                  <a:pt x="4" y="814"/>
                </a:lnTo>
                <a:lnTo>
                  <a:pt x="0" y="860"/>
                </a:lnTo>
                <a:lnTo>
                  <a:pt x="1880" y="860"/>
                </a:lnTo>
                <a:lnTo>
                  <a:pt x="1876" y="814"/>
                </a:lnTo>
                <a:lnTo>
                  <a:pt x="1868" y="770"/>
                </a:lnTo>
                <a:lnTo>
                  <a:pt x="1858" y="728"/>
                </a:lnTo>
                <a:lnTo>
                  <a:pt x="1848" y="684"/>
                </a:lnTo>
                <a:lnTo>
                  <a:pt x="1834" y="642"/>
                </a:lnTo>
                <a:lnTo>
                  <a:pt x="1820" y="602"/>
                </a:lnTo>
                <a:lnTo>
                  <a:pt x="1804" y="562"/>
                </a:lnTo>
                <a:lnTo>
                  <a:pt x="1784" y="522"/>
                </a:lnTo>
                <a:lnTo>
                  <a:pt x="1764" y="484"/>
                </a:lnTo>
                <a:lnTo>
                  <a:pt x="1742" y="446"/>
                </a:lnTo>
                <a:lnTo>
                  <a:pt x="1720" y="410"/>
                </a:lnTo>
                <a:lnTo>
                  <a:pt x="1694" y="376"/>
                </a:lnTo>
                <a:lnTo>
                  <a:pt x="1668" y="342"/>
                </a:lnTo>
                <a:lnTo>
                  <a:pt x="1640" y="310"/>
                </a:lnTo>
                <a:lnTo>
                  <a:pt x="1610" y="278"/>
                </a:lnTo>
                <a:lnTo>
                  <a:pt x="1580" y="250"/>
                </a:lnTo>
                <a:lnTo>
                  <a:pt x="1546" y="220"/>
                </a:lnTo>
                <a:lnTo>
                  <a:pt x="1514" y="194"/>
                </a:lnTo>
                <a:lnTo>
                  <a:pt x="1478" y="168"/>
                </a:lnTo>
                <a:lnTo>
                  <a:pt x="1442" y="144"/>
                </a:lnTo>
                <a:lnTo>
                  <a:pt x="1406" y="122"/>
                </a:lnTo>
                <a:lnTo>
                  <a:pt x="1368" y="102"/>
                </a:lnTo>
                <a:lnTo>
                  <a:pt x="1328" y="84"/>
                </a:lnTo>
                <a:lnTo>
                  <a:pt x="1288" y="66"/>
                </a:lnTo>
                <a:lnTo>
                  <a:pt x="1248" y="52"/>
                </a:lnTo>
                <a:lnTo>
                  <a:pt x="1206" y="38"/>
                </a:lnTo>
                <a:lnTo>
                  <a:pt x="1164" y="26"/>
                </a:lnTo>
                <a:lnTo>
                  <a:pt x="1120" y="16"/>
                </a:lnTo>
                <a:lnTo>
                  <a:pt x="1076" y="10"/>
                </a:lnTo>
                <a:lnTo>
                  <a:pt x="1032" y="4"/>
                </a:lnTo>
                <a:lnTo>
                  <a:pt x="986" y="0"/>
                </a:lnTo>
                <a:lnTo>
                  <a:pt x="940" y="0"/>
                </a:lnTo>
                <a:close/>
              </a:path>
            </a:pathLst>
          </a:custGeom>
          <a:solidFill>
            <a:schemeClr val="tx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3"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50E4DC9-3090-4D73-99B7-0B546B9C6523}" type="slidenum">
              <a:rPr lang="en-GB" altLang="en-US"/>
              <a:pPr>
                <a:defRPr/>
              </a:pPr>
              <a:t>‹#›</a:t>
            </a:fld>
            <a:endParaRPr lang="en-GB" altLang="en-US"/>
          </a:p>
        </p:txBody>
      </p:sp>
      <p:sp>
        <p:nvSpPr>
          <p:cNvPr id="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z="4800" b="1" smtClean="0">
                <a:solidFill>
                  <a:schemeClr val="tx1"/>
                </a:solidFill>
              </a:rPr>
              <a:t>Sun Ray Template</a:t>
            </a:r>
          </a:p>
        </p:txBody>
      </p:sp>
      <p:sp>
        <p:nvSpPr>
          <p:cNvPr id="4099" name="Rectangle 5"/>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2239963" y="1397000"/>
          <a:ext cx="6062662" cy="3232150"/>
        </p:xfrm>
        <a:graphic>
          <a:graphicData uri="http://schemas.openxmlformats.org/presentationml/2006/ole">
            <mc:AlternateContent xmlns:mc="http://schemas.openxmlformats.org/markup-compatibility/2006">
              <mc:Choice xmlns:v="urn:schemas-microsoft-com:vml" Requires="v">
                <p:oleObj spid="_x0000_s8196" name="Chart" r:id="rId4" imgW="7286625" imgH="4524566" progId="MSGraph.Chart.8">
                  <p:embed followColorScheme="full"/>
                </p:oleObj>
              </mc:Choice>
              <mc:Fallback>
                <p:oleObj name="Chart" r:id="rId4" imgW="7286625" imgH="452456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9963" y="1397000"/>
                        <a:ext cx="6062662" cy="323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0243" name="Rectangle 3"/>
          <p:cNvSpPr>
            <a:spLocks noChangeArrowheads="1"/>
          </p:cNvSpPr>
          <p:nvPr/>
        </p:nvSpPr>
        <p:spPr bwMode="auto">
          <a:xfrm>
            <a:off x="3697288" y="2262188"/>
            <a:ext cx="827087" cy="6111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4" name="Rectangle 4"/>
          <p:cNvSpPr>
            <a:spLocks noChangeArrowheads="1"/>
          </p:cNvSpPr>
          <p:nvPr/>
        </p:nvSpPr>
        <p:spPr bwMode="auto">
          <a:xfrm>
            <a:off x="4773613" y="2262188"/>
            <a:ext cx="827087" cy="611187"/>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5" name="Rectangle 5"/>
          <p:cNvSpPr>
            <a:spLocks noChangeArrowheads="1"/>
          </p:cNvSpPr>
          <p:nvPr/>
        </p:nvSpPr>
        <p:spPr bwMode="auto">
          <a:xfrm>
            <a:off x="2644775" y="3876675"/>
            <a:ext cx="827088" cy="6111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6" name="Rectangle 6"/>
          <p:cNvSpPr>
            <a:spLocks noChangeArrowheads="1"/>
          </p:cNvSpPr>
          <p:nvPr/>
        </p:nvSpPr>
        <p:spPr bwMode="auto">
          <a:xfrm>
            <a:off x="3713163" y="3876675"/>
            <a:ext cx="827087" cy="611188"/>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7" name="Rectangle 7"/>
          <p:cNvSpPr>
            <a:spLocks noChangeArrowheads="1"/>
          </p:cNvSpPr>
          <p:nvPr/>
        </p:nvSpPr>
        <p:spPr bwMode="auto">
          <a:xfrm>
            <a:off x="4781550" y="3876675"/>
            <a:ext cx="827088" cy="6111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8" name="Rectangle 8"/>
          <p:cNvSpPr>
            <a:spLocks noChangeArrowheads="1"/>
          </p:cNvSpPr>
          <p:nvPr/>
        </p:nvSpPr>
        <p:spPr bwMode="auto">
          <a:xfrm>
            <a:off x="5851525" y="3876675"/>
            <a:ext cx="827088" cy="6111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9" name="Rectangle 9"/>
          <p:cNvSpPr>
            <a:spLocks noChangeArrowheads="1"/>
          </p:cNvSpPr>
          <p:nvPr/>
        </p:nvSpPr>
        <p:spPr bwMode="auto">
          <a:xfrm>
            <a:off x="5834063" y="2262188"/>
            <a:ext cx="827087" cy="611187"/>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50" name="Rectangle 10"/>
          <p:cNvSpPr>
            <a:spLocks noChangeArrowheads="1"/>
          </p:cNvSpPr>
          <p:nvPr/>
        </p:nvSpPr>
        <p:spPr bwMode="auto">
          <a:xfrm>
            <a:off x="2628900" y="2262188"/>
            <a:ext cx="827088" cy="6111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51" name="Text Box 11"/>
          <p:cNvSpPr txBox="1">
            <a:spLocks noChangeArrowheads="1"/>
          </p:cNvSpPr>
          <p:nvPr/>
        </p:nvSpPr>
        <p:spPr bwMode="auto">
          <a:xfrm>
            <a:off x="2409825" y="162242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10252" name="Text Box 12"/>
          <p:cNvSpPr txBox="1">
            <a:spLocks noChangeArrowheads="1"/>
          </p:cNvSpPr>
          <p:nvPr/>
        </p:nvSpPr>
        <p:spPr bwMode="auto">
          <a:xfrm>
            <a:off x="3727450" y="150018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10253" name="Text Box 13"/>
          <p:cNvSpPr txBox="1">
            <a:spLocks noChangeArrowheads="1"/>
          </p:cNvSpPr>
          <p:nvPr/>
        </p:nvSpPr>
        <p:spPr bwMode="auto">
          <a:xfrm>
            <a:off x="4678363" y="162242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10254" name="Text Box 14"/>
          <p:cNvSpPr txBox="1">
            <a:spLocks noChangeArrowheads="1"/>
          </p:cNvSpPr>
          <p:nvPr/>
        </p:nvSpPr>
        <p:spPr bwMode="auto">
          <a:xfrm>
            <a:off x="5957888" y="150018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10255" name="Text Box 15"/>
          <p:cNvSpPr txBox="1">
            <a:spLocks noChangeArrowheads="1"/>
          </p:cNvSpPr>
          <p:nvPr/>
        </p:nvSpPr>
        <p:spPr bwMode="auto">
          <a:xfrm>
            <a:off x="2787650" y="323691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10256" name="Text Box 16"/>
          <p:cNvSpPr txBox="1">
            <a:spLocks noChangeArrowheads="1"/>
          </p:cNvSpPr>
          <p:nvPr/>
        </p:nvSpPr>
        <p:spPr bwMode="auto">
          <a:xfrm>
            <a:off x="3733800" y="323691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10257" name="Text Box 17"/>
          <p:cNvSpPr txBox="1">
            <a:spLocks noChangeArrowheads="1"/>
          </p:cNvSpPr>
          <p:nvPr/>
        </p:nvSpPr>
        <p:spPr bwMode="auto">
          <a:xfrm>
            <a:off x="4668838" y="31146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10258" name="Text Box 18"/>
          <p:cNvSpPr txBox="1">
            <a:spLocks noChangeArrowheads="1"/>
          </p:cNvSpPr>
          <p:nvPr/>
        </p:nvSpPr>
        <p:spPr bwMode="auto">
          <a:xfrm>
            <a:off x="5749925" y="31130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2291" name="Rectangle 3"/>
          <p:cNvSpPr>
            <a:spLocks noGrp="1" noChangeArrowheads="1"/>
          </p:cNvSpPr>
          <p:nvPr>
            <p:ph type="body" sz="half" idx="1"/>
          </p:nvPr>
        </p:nvSpPr>
        <p:spPr>
          <a:xfrm>
            <a:off x="457200" y="1162050"/>
            <a:ext cx="4027488" cy="4144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2292"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1813" y="2119313"/>
            <a:ext cx="2628900" cy="3284537"/>
          </a:xfrm>
          <a:prstGeom prst="rect">
            <a:avLst/>
          </a:prstGeom>
          <a:solidFill>
            <a:schemeClr val="accent1"/>
          </a:solidFill>
          <a:ln w="38100"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433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2532" name="Group 4"/>
          <p:cNvGraphicFramePr>
            <a:graphicFrameLocks noGrp="1"/>
          </p:cNvGraphicFramePr>
          <p:nvPr>
            <p:ph sz="half" idx="2"/>
          </p:nvPr>
        </p:nvGraphicFramePr>
        <p:xfrm>
          <a:off x="4994275" y="1274763"/>
          <a:ext cx="3630613" cy="1935162"/>
        </p:xfrm>
        <a:graphic>
          <a:graphicData uri="http://schemas.openxmlformats.org/drawingml/2006/table">
            <a:tbl>
              <a:tblPr/>
              <a:tblGrid>
                <a:gridCol w="1816100"/>
                <a:gridCol w="1814513"/>
              </a:tblGrid>
              <a:tr h="96837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67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51" name="Rectangle 15"/>
          <p:cNvSpPr>
            <a:spLocks noChangeArrowheads="1"/>
          </p:cNvSpPr>
          <p:nvPr/>
        </p:nvSpPr>
        <p:spPr bwMode="auto">
          <a:xfrm>
            <a:off x="3433763" y="45085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4352" name="Rectangle 16"/>
          <p:cNvSpPr>
            <a:spLocks noChangeArrowheads="1"/>
          </p:cNvSpPr>
          <p:nvPr/>
        </p:nvSpPr>
        <p:spPr bwMode="auto">
          <a:xfrm>
            <a:off x="6329363" y="45085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38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6388" name="Text Box 4"/>
          <p:cNvSpPr txBox="1">
            <a:spLocks noChangeArrowheads="1"/>
          </p:cNvSpPr>
          <p:nvPr/>
        </p:nvSpPr>
        <p:spPr bwMode="auto">
          <a:xfrm>
            <a:off x="1150938" y="1463675"/>
            <a:ext cx="6950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b="1">
                <a:cs typeface="Arial" panose="020B0604020202020204" pitchFamily="34" charset="0"/>
              </a:rPr>
              <a:t>You are free to use these templates for your personal and business presentations.</a:t>
            </a:r>
          </a:p>
        </p:txBody>
      </p:sp>
      <p:sp>
        <p:nvSpPr>
          <p:cNvPr id="16389" name="Text Box 5"/>
          <p:cNvSpPr txBox="1">
            <a:spLocks noChangeArrowheads="1"/>
          </p:cNvSpPr>
          <p:nvPr/>
        </p:nvSpPr>
        <p:spPr bwMode="auto">
          <a:xfrm>
            <a:off x="1150938" y="2835275"/>
            <a:ext cx="3409950" cy="176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400" b="1" u="sng">
                <a:cs typeface="Arial" panose="020B0604020202020204" pitchFamily="34" charset="0"/>
              </a:rPr>
              <a:t>Do</a:t>
            </a:r>
          </a:p>
          <a:p>
            <a:pPr eaLnBrk="1" hangingPunct="1">
              <a:buFont typeface="Wingdings" panose="05000000000000000000" pitchFamily="2" charset="2"/>
              <a:buChar char="ü"/>
            </a:pPr>
            <a:r>
              <a:rPr lang="en-GB" altLang="en-US" sz="12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2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2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200">
              <a:cs typeface="Arial" panose="020B0604020202020204" pitchFamily="34" charset="0"/>
            </a:endParaRPr>
          </a:p>
        </p:txBody>
      </p:sp>
      <p:sp>
        <p:nvSpPr>
          <p:cNvPr id="16390" name="Text Box 6"/>
          <p:cNvSpPr txBox="1">
            <a:spLocks noChangeArrowheads="1"/>
          </p:cNvSpPr>
          <p:nvPr/>
        </p:nvSpPr>
        <p:spPr bwMode="auto">
          <a:xfrm>
            <a:off x="4495800" y="2835275"/>
            <a:ext cx="3640138" cy="158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400" b="1" u="sng">
                <a:cs typeface="Arial" panose="020B0604020202020204" pitchFamily="34" charset="0"/>
              </a:rPr>
              <a:t>Don’t</a:t>
            </a:r>
          </a:p>
          <a:p>
            <a:pPr eaLnBrk="1" hangingPunct="1">
              <a:buFont typeface="Wingdings" panose="05000000000000000000" pitchFamily="2" charset="2"/>
              <a:buChar char="û"/>
            </a:pPr>
            <a:r>
              <a:rPr lang="en-GB" altLang="en-US" sz="12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2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200">
                <a:cs typeface="Arial" panose="020B0604020202020204" pitchFamily="34" charset="0"/>
              </a:rPr>
              <a:t>Pass off any of our created content as your own work</a:t>
            </a:r>
            <a:endParaRPr lang="en-US" altLang="en-US" sz="1200">
              <a:cs typeface="Arial" panose="020B0604020202020204" pitchFamily="34" charset="0"/>
            </a:endParaRPr>
          </a:p>
        </p:txBody>
      </p:sp>
      <p:sp>
        <p:nvSpPr>
          <p:cNvPr id="16391" name="Text Box 7"/>
          <p:cNvSpPr txBox="1">
            <a:spLocks noChangeArrowheads="1"/>
          </p:cNvSpPr>
          <p:nvPr/>
        </p:nvSpPr>
        <p:spPr bwMode="auto">
          <a:xfrm>
            <a:off x="1042988" y="4565650"/>
            <a:ext cx="7164387" cy="5873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b="1">
                <a:cs typeface="Arial" panose="020B0604020202020204" pitchFamily="34" charset="0"/>
              </a:rPr>
              <a:t>You can find many more free templates on the Presentation Magazine website </a:t>
            </a:r>
            <a:r>
              <a:rPr lang="en-GB" altLang="en-US" b="1">
                <a:cs typeface="Arial" panose="020B0604020202020204" pitchFamily="34" charset="0"/>
                <a:hlinkClick r:id="rId3"/>
              </a:rPr>
              <a:t>www.presentationmagazine.com</a:t>
            </a:r>
            <a:r>
              <a:rPr lang="en-GB" altLang="en-US" b="1">
                <a:cs typeface="Arial" panose="020B0604020202020204" pitchFamily="34" charset="0"/>
              </a:rPr>
              <a:t>  </a:t>
            </a:r>
            <a:endParaRPr lang="en-US" altLang="en-US" b="1">
              <a:cs typeface="Arial" panose="020B0604020202020204" pitchFamily="34" charset="0"/>
            </a:endParaRPr>
          </a:p>
        </p:txBody>
      </p:sp>
      <p:sp>
        <p:nvSpPr>
          <p:cNvPr id="16392" name="Text Box 8"/>
          <p:cNvSpPr txBox="1">
            <a:spLocks noChangeArrowheads="1"/>
          </p:cNvSpPr>
          <p:nvPr/>
        </p:nvSpPr>
        <p:spPr bwMode="auto">
          <a:xfrm>
            <a:off x="1150938" y="2112963"/>
            <a:ext cx="6926262"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2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2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359D1"/>
      </a:dk1>
      <a:lt1>
        <a:srgbClr val="FFFFFF"/>
      </a:lt1>
      <a:dk2>
        <a:srgbClr val="0359D1"/>
      </a:dk2>
      <a:lt2>
        <a:srgbClr val="808080"/>
      </a:lt2>
      <a:accent1>
        <a:srgbClr val="FFFE17"/>
      </a:accent1>
      <a:accent2>
        <a:srgbClr val="FBCB00"/>
      </a:accent2>
      <a:accent3>
        <a:srgbClr val="FFFFFF"/>
      </a:accent3>
      <a:accent4>
        <a:srgbClr val="024BB2"/>
      </a:accent4>
      <a:accent5>
        <a:srgbClr val="FFFEAB"/>
      </a:accent5>
      <a:accent6>
        <a:srgbClr val="E3B800"/>
      </a:accent6>
      <a:hlink>
        <a:srgbClr val="F8702E"/>
      </a:hlink>
      <a:folHlink>
        <a:srgbClr val="FF9E0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FFBDBD"/>
        </a:accent1>
        <a:accent2>
          <a:srgbClr val="CC0000"/>
        </a:accent2>
        <a:accent3>
          <a:srgbClr val="FFFFFF"/>
        </a:accent3>
        <a:accent4>
          <a:srgbClr val="000000"/>
        </a:accent4>
        <a:accent5>
          <a:srgbClr val="FFDBDB"/>
        </a:accent5>
        <a:accent6>
          <a:srgbClr val="B900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1C0C70"/>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1C0C70"/>
        </a:hlink>
        <a:folHlink>
          <a:srgbClr val="41F10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235</Words>
  <Application>Microsoft Office PowerPoint</Application>
  <PresentationFormat>On-screen Show (4:3)</PresentationFormat>
  <Paragraphs>49</Paragraphs>
  <Slides>7</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Wingdings</vt:lpstr>
      <vt:lpstr>Default Design</vt:lpstr>
      <vt:lpstr>Microsoft Graph Chart</vt:lpstr>
      <vt:lpstr>Sun Ray Template</vt:lpstr>
      <vt:lpstr>Example of a Bullet Point Slide</vt:lpstr>
      <vt:lpstr>Example of a chart</vt:lpstr>
      <vt:lpstr>Colour scheme</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 Ray template</dc:title>
  <dc:creator>Presentation Magazine</dc:creator>
  <cp:lastModifiedBy>Jonty Pearce</cp:lastModifiedBy>
  <cp:revision>5</cp:revision>
  <dcterms:created xsi:type="dcterms:W3CDTF">2008-11-24T14:49:30Z</dcterms:created>
  <dcterms:modified xsi:type="dcterms:W3CDTF">2015-02-22T11:12:00Z</dcterms:modified>
</cp:coreProperties>
</file>