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56" r:id="rId2"/>
    <p:sldId id="258" r:id="rId3"/>
    <p:sldId id="259" r:id="rId4"/>
    <p:sldId id="260" r:id="rId5"/>
    <p:sldId id="261" r:id="rId6"/>
    <p:sldId id="262" r:id="rId7"/>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C4C4C"/>
    <a:srgbClr val="FFFF00"/>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172" autoAdjust="0"/>
    <p:restoredTop sz="91734" autoAdjust="0"/>
  </p:normalViewPr>
  <p:slideViewPr>
    <p:cSldViewPr snapToObjects="1">
      <p:cViewPr varScale="1">
        <p:scale>
          <a:sx n="114" d="100"/>
          <a:sy n="114" d="100"/>
        </p:scale>
        <p:origin x="-780" y="-108"/>
      </p:cViewPr>
      <p:guideLst>
        <p:guide orient="horz" pos="2160"/>
        <p:guide pos="288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2560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2560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4225718-7713-4E40-9D4E-681CE2CBC5CB}" type="slidenum">
              <a:rPr lang="en-GB" altLang="en-US"/>
              <a:pPr>
                <a:defRPr/>
              </a:pPr>
              <a:t>‹#›</a:t>
            </a:fld>
            <a:endParaRPr lang="en-GB" altLang="en-US"/>
          </a:p>
        </p:txBody>
      </p:sp>
    </p:spTree>
    <p:extLst>
      <p:ext uri="{BB962C8B-B14F-4D97-AF65-F5344CB8AC3E}">
        <p14:creationId xmlns:p14="http://schemas.microsoft.com/office/powerpoint/2010/main" val="16170230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GB"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GB"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31BCE32F-7830-492F-9B07-D80A157A8023}" type="slidenum">
              <a:rPr lang="en-GB" altLang="en-US"/>
              <a:pPr>
                <a:defRPr/>
              </a:pPr>
              <a:t>‹#›</a:t>
            </a:fld>
            <a:endParaRPr lang="en-GB" altLang="en-US"/>
          </a:p>
        </p:txBody>
      </p:sp>
    </p:spTree>
    <p:extLst>
      <p:ext uri="{BB962C8B-B14F-4D97-AF65-F5344CB8AC3E}">
        <p14:creationId xmlns:p14="http://schemas.microsoft.com/office/powerpoint/2010/main" val="10665552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7F6A3A2-EF92-450B-B058-C23A7D502F92}" type="slidenum">
              <a:rPr lang="en-GB" altLang="en-US"/>
              <a:pPr/>
              <a:t>1</a:t>
            </a:fld>
            <a:endParaRPr lang="en-GB"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602736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1749919-7E84-46DD-9F80-A88989BB057A}" type="slidenum">
              <a:rPr lang="en-GB" altLang="en-US"/>
              <a:pPr/>
              <a:t>2</a:t>
            </a:fld>
            <a:endParaRPr lang="en-GB"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532367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8B52268-E33B-49AD-ABDD-FCDA63E3CBFC}" type="slidenum">
              <a:rPr lang="en-GB" altLang="en-US"/>
              <a:pPr/>
              <a:t>3</a:t>
            </a:fld>
            <a:endParaRPr lang="en-GB"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598420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515A785-9F05-4D32-A5CB-BB3ED88F344E}" type="slidenum">
              <a:rPr lang="en-GB" altLang="en-US"/>
              <a:pPr/>
              <a:t>4</a:t>
            </a:fld>
            <a:endParaRPr lang="en-GB"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325937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73F2033-DAA1-49BE-AA27-3DA484E9515E}" type="slidenum">
              <a:rPr lang="en-GB" altLang="en-US"/>
              <a:pPr/>
              <a:t>5</a:t>
            </a:fld>
            <a:endParaRPr lang="en-GB" altLang="en-US"/>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575239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D069E46-41EE-4939-9DF9-EB1895F66AA1}" type="slidenum">
              <a:rPr lang="en-GB" altLang="en-US"/>
              <a:pPr/>
              <a:t>6</a:t>
            </a:fld>
            <a:endParaRPr lang="en-GB" altLang="en-US"/>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852689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 descr="snowflakes"/>
          <p:cNvPicPr>
            <a:picLocks noChangeAspect="1" noChangeArrowheads="1"/>
          </p:cNvPicPr>
          <p:nvPr/>
        </p:nvPicPr>
        <p:blipFill>
          <a:blip r:embed="rId2">
            <a:extLst>
              <a:ext uri="{28A0092B-C50C-407E-A947-70E740481C1C}">
                <a14:useLocalDpi xmlns:a14="http://schemas.microsoft.com/office/drawing/2010/main" val="0"/>
              </a:ext>
            </a:extLst>
          </a:blip>
          <a:srcRect l="3125" r="3125"/>
          <a:stretch>
            <a:fillRect/>
          </a:stretch>
        </p:blipFill>
        <p:spPr bwMode="auto">
          <a:xfrm>
            <a:off x="0" y="-20638"/>
            <a:ext cx="9144000" cy="689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685800" y="1196975"/>
            <a:ext cx="7772400" cy="1470025"/>
          </a:xfrm>
        </p:spPr>
        <p:txBody>
          <a:bodyPr/>
          <a:lstStyle>
            <a:lvl1pPr>
              <a:defRPr/>
            </a:lvl1pPr>
          </a:lstStyle>
          <a:p>
            <a:pPr lvl="0"/>
            <a:r>
              <a:rPr lang="en-GB" altLang="en-US" noProof="0" smtClean="0"/>
              <a:t>Click to edit Master title style</a:t>
            </a:r>
          </a:p>
        </p:txBody>
      </p:sp>
      <p:sp>
        <p:nvSpPr>
          <p:cNvPr id="3075" name="Rectangle 3"/>
          <p:cNvSpPr>
            <a:spLocks noGrp="1" noChangeArrowheads="1"/>
          </p:cNvSpPr>
          <p:nvPr>
            <p:ph type="subTitle" idx="1"/>
          </p:nvPr>
        </p:nvSpPr>
        <p:spPr>
          <a:xfrm>
            <a:off x="1371600" y="2952750"/>
            <a:ext cx="6400800" cy="1752600"/>
          </a:xfrm>
        </p:spPr>
        <p:txBody>
          <a:bodyPr/>
          <a:lstStyle>
            <a:lvl1pPr marL="0" indent="0" algn="ctr">
              <a:buFontTx/>
              <a:buNone/>
              <a:defRPr/>
            </a:lvl1pPr>
          </a:lstStyle>
          <a:p>
            <a:pPr lvl="0"/>
            <a:r>
              <a:rPr lang="en-GB"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GB"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GB" altLang="en-US"/>
          </a:p>
        </p:txBody>
      </p:sp>
      <p:sp>
        <p:nvSpPr>
          <p:cNvPr id="7" name="Rectangle 6"/>
          <p:cNvSpPr>
            <a:spLocks noGrp="1" noChangeArrowheads="1"/>
          </p:cNvSpPr>
          <p:nvPr>
            <p:ph type="sldNum" sz="quarter" idx="12"/>
          </p:nvPr>
        </p:nvSpPr>
        <p:spPr/>
        <p:txBody>
          <a:bodyPr/>
          <a:lstStyle>
            <a:lvl1pPr>
              <a:defRPr smtClean="0"/>
            </a:lvl1pPr>
          </a:lstStyle>
          <a:p>
            <a:pPr>
              <a:defRPr/>
            </a:pPr>
            <a:fld id="{B9538249-931A-4A86-9418-65528FFFC1F0}" type="slidenum">
              <a:rPr lang="en-GB" altLang="en-US"/>
              <a:pPr>
                <a:defRPr/>
              </a:pPr>
              <a:t>‹#›</a:t>
            </a:fld>
            <a:endParaRPr lang="en-GB" altLang="en-US"/>
          </a:p>
        </p:txBody>
      </p:sp>
    </p:spTree>
    <p:extLst>
      <p:ext uri="{BB962C8B-B14F-4D97-AF65-F5344CB8AC3E}">
        <p14:creationId xmlns:p14="http://schemas.microsoft.com/office/powerpoint/2010/main" val="4188541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9D59B65A-9DAD-4D21-A980-92C4A032935F}" type="slidenum">
              <a:rPr lang="en-GB" altLang="en-US"/>
              <a:pPr>
                <a:defRPr/>
              </a:pPr>
              <a:t>‹#›</a:t>
            </a:fld>
            <a:endParaRPr lang="en-GB" altLang="en-US"/>
          </a:p>
        </p:txBody>
      </p:sp>
    </p:spTree>
    <p:extLst>
      <p:ext uri="{BB962C8B-B14F-4D97-AF65-F5344CB8AC3E}">
        <p14:creationId xmlns:p14="http://schemas.microsoft.com/office/powerpoint/2010/main" val="3285106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026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026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E4AD36F2-906F-4EA9-918A-CD07071B4B7E}" type="slidenum">
              <a:rPr lang="en-GB" altLang="en-US"/>
              <a:pPr>
                <a:defRPr/>
              </a:pPr>
              <a:t>‹#›</a:t>
            </a:fld>
            <a:endParaRPr lang="en-GB" altLang="en-US"/>
          </a:p>
        </p:txBody>
      </p:sp>
    </p:spTree>
    <p:extLst>
      <p:ext uri="{BB962C8B-B14F-4D97-AF65-F5344CB8AC3E}">
        <p14:creationId xmlns:p14="http://schemas.microsoft.com/office/powerpoint/2010/main" val="22592992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457200" y="1600200"/>
            <a:ext cx="8229600" cy="37004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84EBDB1B-0FDB-496F-8A1F-6AFA52503484}" type="slidenum">
              <a:rPr lang="en-GB" altLang="en-US"/>
              <a:pPr>
                <a:defRPr/>
              </a:pPr>
              <a:t>‹#›</a:t>
            </a:fld>
            <a:endParaRPr lang="en-GB" altLang="en-US"/>
          </a:p>
        </p:txBody>
      </p:sp>
    </p:spTree>
    <p:extLst>
      <p:ext uri="{BB962C8B-B14F-4D97-AF65-F5344CB8AC3E}">
        <p14:creationId xmlns:p14="http://schemas.microsoft.com/office/powerpoint/2010/main" val="13849750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E949143E-C267-4FA7-B545-976263DE002F}" type="slidenum">
              <a:rPr lang="en-GB" altLang="en-US"/>
              <a:pPr>
                <a:defRPr/>
              </a:pPr>
              <a:t>‹#›</a:t>
            </a:fld>
            <a:endParaRPr lang="en-GB" altLang="en-US"/>
          </a:p>
        </p:txBody>
      </p:sp>
    </p:spTree>
    <p:extLst>
      <p:ext uri="{BB962C8B-B14F-4D97-AF65-F5344CB8AC3E}">
        <p14:creationId xmlns:p14="http://schemas.microsoft.com/office/powerpoint/2010/main" val="3412025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5A6B9948-6096-461D-B2EB-8A8B152C20AD}" type="slidenum">
              <a:rPr lang="en-GB" altLang="en-US"/>
              <a:pPr>
                <a:defRPr/>
              </a:pPr>
              <a:t>‹#›</a:t>
            </a:fld>
            <a:endParaRPr lang="en-GB" altLang="en-US"/>
          </a:p>
        </p:txBody>
      </p:sp>
    </p:spTree>
    <p:extLst>
      <p:ext uri="{BB962C8B-B14F-4D97-AF65-F5344CB8AC3E}">
        <p14:creationId xmlns:p14="http://schemas.microsoft.com/office/powerpoint/2010/main" val="3754522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6"/>
          <p:cNvSpPr>
            <a:spLocks noGrp="1" noChangeArrowheads="1"/>
          </p:cNvSpPr>
          <p:nvPr>
            <p:ph type="sldNum" sz="quarter" idx="12"/>
          </p:nvPr>
        </p:nvSpPr>
        <p:spPr>
          <a:ln/>
        </p:spPr>
        <p:txBody>
          <a:bodyPr/>
          <a:lstStyle>
            <a:lvl1pPr>
              <a:defRPr/>
            </a:lvl1pPr>
          </a:lstStyle>
          <a:p>
            <a:pPr>
              <a:defRPr/>
            </a:pPr>
            <a:fld id="{8B4ADA01-92F3-4C18-9E57-10E582FBDAD5}" type="slidenum">
              <a:rPr lang="en-GB" altLang="en-US"/>
              <a:pPr>
                <a:defRPr/>
              </a:pPr>
              <a:t>‹#›</a:t>
            </a:fld>
            <a:endParaRPr lang="en-GB" altLang="en-US"/>
          </a:p>
        </p:txBody>
      </p:sp>
    </p:spTree>
    <p:extLst>
      <p:ext uri="{BB962C8B-B14F-4D97-AF65-F5344CB8AC3E}">
        <p14:creationId xmlns:p14="http://schemas.microsoft.com/office/powerpoint/2010/main" val="683372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37004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7E9E6921-1FB2-45F0-B3F1-0C8236E0C37F}" type="slidenum">
              <a:rPr lang="en-GB" altLang="en-US"/>
              <a:pPr>
                <a:defRPr/>
              </a:pPr>
              <a:t>‹#›</a:t>
            </a:fld>
            <a:endParaRPr lang="en-GB" altLang="en-US"/>
          </a:p>
        </p:txBody>
      </p:sp>
    </p:spTree>
    <p:extLst>
      <p:ext uri="{BB962C8B-B14F-4D97-AF65-F5344CB8AC3E}">
        <p14:creationId xmlns:p14="http://schemas.microsoft.com/office/powerpoint/2010/main" val="217871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6"/>
          <p:cNvSpPr>
            <a:spLocks noGrp="1" noChangeArrowheads="1"/>
          </p:cNvSpPr>
          <p:nvPr>
            <p:ph type="sldNum" sz="quarter" idx="12"/>
          </p:nvPr>
        </p:nvSpPr>
        <p:spPr>
          <a:ln/>
        </p:spPr>
        <p:txBody>
          <a:bodyPr/>
          <a:lstStyle>
            <a:lvl1pPr>
              <a:defRPr/>
            </a:lvl1pPr>
          </a:lstStyle>
          <a:p>
            <a:pPr>
              <a:defRPr/>
            </a:pPr>
            <a:fld id="{3BDCAE01-EE3D-4781-8527-F27777ABFE99}" type="slidenum">
              <a:rPr lang="en-GB" altLang="en-US"/>
              <a:pPr>
                <a:defRPr/>
              </a:pPr>
              <a:t>‹#›</a:t>
            </a:fld>
            <a:endParaRPr lang="en-GB" altLang="en-US"/>
          </a:p>
        </p:txBody>
      </p:sp>
    </p:spTree>
    <p:extLst>
      <p:ext uri="{BB962C8B-B14F-4D97-AF65-F5344CB8AC3E}">
        <p14:creationId xmlns:p14="http://schemas.microsoft.com/office/powerpoint/2010/main" val="4082624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6"/>
          <p:cNvSpPr>
            <a:spLocks noGrp="1" noChangeArrowheads="1"/>
          </p:cNvSpPr>
          <p:nvPr>
            <p:ph type="sldNum" sz="quarter" idx="12"/>
          </p:nvPr>
        </p:nvSpPr>
        <p:spPr>
          <a:ln/>
        </p:spPr>
        <p:txBody>
          <a:bodyPr/>
          <a:lstStyle>
            <a:lvl1pPr>
              <a:defRPr/>
            </a:lvl1pPr>
          </a:lstStyle>
          <a:p>
            <a:pPr>
              <a:defRPr/>
            </a:pPr>
            <a:fld id="{D9D3EDCB-65F7-4DE4-A87B-D9DCF6137B41}" type="slidenum">
              <a:rPr lang="en-GB" altLang="en-US"/>
              <a:pPr>
                <a:defRPr/>
              </a:pPr>
              <a:t>‹#›</a:t>
            </a:fld>
            <a:endParaRPr lang="en-GB" altLang="en-US"/>
          </a:p>
        </p:txBody>
      </p:sp>
    </p:spTree>
    <p:extLst>
      <p:ext uri="{BB962C8B-B14F-4D97-AF65-F5344CB8AC3E}">
        <p14:creationId xmlns:p14="http://schemas.microsoft.com/office/powerpoint/2010/main" val="1037522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6"/>
          <p:cNvSpPr>
            <a:spLocks noGrp="1" noChangeArrowheads="1"/>
          </p:cNvSpPr>
          <p:nvPr>
            <p:ph type="sldNum" sz="quarter" idx="12"/>
          </p:nvPr>
        </p:nvSpPr>
        <p:spPr>
          <a:ln/>
        </p:spPr>
        <p:txBody>
          <a:bodyPr/>
          <a:lstStyle>
            <a:lvl1pPr>
              <a:defRPr/>
            </a:lvl1pPr>
          </a:lstStyle>
          <a:p>
            <a:pPr>
              <a:defRPr/>
            </a:pPr>
            <a:fld id="{FA6C51B6-E81D-4C8C-8282-C15DF3D6FDA0}" type="slidenum">
              <a:rPr lang="en-GB" altLang="en-US"/>
              <a:pPr>
                <a:defRPr/>
              </a:pPr>
              <a:t>‹#›</a:t>
            </a:fld>
            <a:endParaRPr lang="en-GB" altLang="en-US"/>
          </a:p>
        </p:txBody>
      </p:sp>
    </p:spTree>
    <p:extLst>
      <p:ext uri="{BB962C8B-B14F-4D97-AF65-F5344CB8AC3E}">
        <p14:creationId xmlns:p14="http://schemas.microsoft.com/office/powerpoint/2010/main" val="2603288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6B2AD116-A68A-4B7A-A702-8788F251AE4B}" type="slidenum">
              <a:rPr lang="en-GB" altLang="en-US"/>
              <a:pPr>
                <a:defRPr/>
              </a:pPr>
              <a:t>‹#›</a:t>
            </a:fld>
            <a:endParaRPr lang="en-GB" altLang="en-US"/>
          </a:p>
        </p:txBody>
      </p:sp>
    </p:spTree>
    <p:extLst>
      <p:ext uri="{BB962C8B-B14F-4D97-AF65-F5344CB8AC3E}">
        <p14:creationId xmlns:p14="http://schemas.microsoft.com/office/powerpoint/2010/main" val="2169577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6"/>
          <p:cNvSpPr>
            <a:spLocks noGrp="1" noChangeArrowheads="1"/>
          </p:cNvSpPr>
          <p:nvPr>
            <p:ph type="sldNum" sz="quarter" idx="12"/>
          </p:nvPr>
        </p:nvSpPr>
        <p:spPr>
          <a:ln/>
        </p:spPr>
        <p:txBody>
          <a:bodyPr/>
          <a:lstStyle>
            <a:lvl1pPr>
              <a:defRPr/>
            </a:lvl1pPr>
          </a:lstStyle>
          <a:p>
            <a:pPr>
              <a:defRPr/>
            </a:pPr>
            <a:fld id="{BDAF1853-193A-4C3D-BADE-A9E8995B8FCE}" type="slidenum">
              <a:rPr lang="en-GB" altLang="en-US"/>
              <a:pPr>
                <a:defRPr/>
              </a:pPr>
              <a:t>‹#›</a:t>
            </a:fld>
            <a:endParaRPr lang="en-GB" altLang="en-US"/>
          </a:p>
        </p:txBody>
      </p:sp>
    </p:spTree>
    <p:extLst>
      <p:ext uri="{BB962C8B-B14F-4D97-AF65-F5344CB8AC3E}">
        <p14:creationId xmlns:p14="http://schemas.microsoft.com/office/powerpoint/2010/main" val="3516172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0" descr="snowflakes"/>
          <p:cNvPicPr>
            <a:picLocks noChangeAspect="1" noChangeArrowheads="1"/>
          </p:cNvPicPr>
          <p:nvPr/>
        </p:nvPicPr>
        <p:blipFill>
          <a:blip r:embed="rId15">
            <a:extLst>
              <a:ext uri="{28A0092B-C50C-407E-A947-70E740481C1C}">
                <a14:useLocalDpi xmlns:a14="http://schemas.microsoft.com/office/drawing/2010/main" val="0"/>
              </a:ext>
            </a:extLst>
          </a:blip>
          <a:srcRect l="59375" t="61864" r="3125"/>
          <a:stretch>
            <a:fillRect/>
          </a:stretch>
        </p:blipFill>
        <p:spPr bwMode="auto">
          <a:xfrm>
            <a:off x="5486400" y="4267200"/>
            <a:ext cx="3657600" cy="2630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8" name="Rectangle 3"/>
          <p:cNvSpPr>
            <a:spLocks noGrp="1" noChangeArrowheads="1"/>
          </p:cNvSpPr>
          <p:nvPr>
            <p:ph type="body" idx="1"/>
          </p:nvPr>
        </p:nvSpPr>
        <p:spPr bwMode="auto">
          <a:xfrm>
            <a:off x="457200" y="1600200"/>
            <a:ext cx="8229600" cy="370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18F915DB-F4C8-4AB5-9A1E-E4A08C35313E}" type="slidenum">
              <a:rPr lang="en-GB" altLang="en-US"/>
              <a:pPr>
                <a:defRPr/>
              </a:pPr>
              <a:t>‹#›</a:t>
            </a:fld>
            <a:endParaRPr lang="en-GB"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762000" y="1730375"/>
            <a:ext cx="7772400" cy="1470025"/>
          </a:xfrm>
        </p:spPr>
        <p:txBody>
          <a:bodyPr/>
          <a:lstStyle/>
          <a:p>
            <a:pPr eaLnBrk="1" hangingPunct="1"/>
            <a:r>
              <a:rPr lang="en-GB" altLang="en-US" sz="7200" b="1" smtClean="0">
                <a:solidFill>
                  <a:srgbClr val="FFFFFF"/>
                </a:solidFill>
              </a:rPr>
              <a:t>Snow flakes</a:t>
            </a:r>
            <a:endParaRPr lang="en-GB" altLang="en-US" smtClean="0"/>
          </a:p>
        </p:txBody>
      </p:sp>
      <p:sp>
        <p:nvSpPr>
          <p:cNvPr id="5123" name="Rectangle 6"/>
          <p:cNvSpPr>
            <a:spLocks noGrp="1" noChangeArrowheads="1"/>
          </p:cNvSpPr>
          <p:nvPr>
            <p:ph type="subTitle" idx="1"/>
          </p:nvPr>
        </p:nvSpPr>
        <p:spPr>
          <a:xfrm>
            <a:off x="1447800" y="3200400"/>
            <a:ext cx="6400800" cy="1752600"/>
          </a:xfrm>
        </p:spPr>
        <p:txBody>
          <a:bodyPr/>
          <a:lstStyle/>
          <a:p>
            <a:pPr eaLnBrk="1" hangingPunct="1"/>
            <a:r>
              <a:rPr lang="en-GB" altLang="en-US" sz="5400" smtClean="0">
                <a:solidFill>
                  <a:srgbClr val="4C4C4C"/>
                </a:solidFill>
              </a:rPr>
              <a:t>template</a:t>
            </a:r>
            <a:endParaRPr lang="en-GB" altLang="en-US" smtClean="0">
              <a:solidFill>
                <a:srgbClr val="4C4C4C"/>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of a Bullet Point Slide</a:t>
            </a:r>
          </a:p>
        </p:txBody>
      </p:sp>
      <p:sp>
        <p:nvSpPr>
          <p:cNvPr id="7171"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GB" altLang="en-US" smtClean="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Example of a chart</a:t>
            </a:r>
          </a:p>
        </p:txBody>
      </p:sp>
      <p:graphicFrame>
        <p:nvGraphicFramePr>
          <p:cNvPr id="9219" name="Object 3"/>
          <p:cNvGraphicFramePr>
            <a:graphicFrameLocks noChangeAspect="1"/>
          </p:cNvGraphicFramePr>
          <p:nvPr>
            <p:ph type="chart" idx="1"/>
          </p:nvPr>
        </p:nvGraphicFramePr>
        <p:xfrm>
          <a:off x="1008063" y="1773238"/>
          <a:ext cx="6062662" cy="3759200"/>
        </p:xfrm>
        <a:graphic>
          <a:graphicData uri="http://schemas.openxmlformats.org/presentationml/2006/ole">
            <mc:AlternateContent xmlns:mc="http://schemas.openxmlformats.org/markup-compatibility/2006">
              <mc:Choice xmlns:v="urn:schemas-microsoft-com:vml" Requires="v">
                <p:oleObj spid="_x0000_s9220" name="Chart" r:id="rId4" imgW="7286625" imgH="4524566" progId="MSGraph.Chart.8">
                  <p:embed followColorScheme="full"/>
                </p:oleObj>
              </mc:Choice>
              <mc:Fallback>
                <p:oleObj name="Chart" r:id="rId4" imgW="7286625" imgH="4524566"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08063" y="1773238"/>
                        <a:ext cx="6062662" cy="3759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GB" altLang="en-US" smtClean="0"/>
              <a:t>Picture slide</a:t>
            </a:r>
          </a:p>
        </p:txBody>
      </p:sp>
      <p:sp>
        <p:nvSpPr>
          <p:cNvPr id="11267" name="Rectangle 3"/>
          <p:cNvSpPr>
            <a:spLocks noGrp="1" noChangeArrowheads="1"/>
          </p:cNvSpPr>
          <p:nvPr>
            <p:ph type="body" sz="half" idx="1"/>
          </p:nvPr>
        </p:nvSpPr>
        <p:spPr>
          <a:xfrm>
            <a:off x="457200" y="1600200"/>
            <a:ext cx="4032250" cy="3700463"/>
          </a:xfrm>
        </p:spPr>
        <p:txBody>
          <a:bodyPr/>
          <a:lstStyle/>
          <a:p>
            <a:pPr eaLnBrk="1" hangingPunct="1"/>
            <a:r>
              <a:rPr lang="en-GB" altLang="en-US" sz="2800" smtClean="0"/>
              <a:t>Bullet 1</a:t>
            </a:r>
          </a:p>
          <a:p>
            <a:pPr eaLnBrk="1" hangingPunct="1"/>
            <a:r>
              <a:rPr lang="en-GB" altLang="en-US" sz="2800" smtClean="0"/>
              <a:t>Bullet 1</a:t>
            </a:r>
          </a:p>
        </p:txBody>
      </p:sp>
      <p:pic>
        <p:nvPicPr>
          <p:cNvPr id="11268" name="Picture 5" descr="St Malo 0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1881188"/>
            <a:ext cx="2628900" cy="3284537"/>
          </a:xfrm>
          <a:prstGeom prst="rect">
            <a:avLst/>
          </a:prstGeom>
          <a:solidFill>
            <a:schemeClr val="accent1"/>
          </a:solidFill>
          <a:ln w="38100" algn="ctr">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Examples of default styles</a:t>
            </a:r>
          </a:p>
        </p:txBody>
      </p:sp>
      <p:sp>
        <p:nvSpPr>
          <p:cNvPr id="13315" name="Rectangle 3"/>
          <p:cNvSpPr>
            <a:spLocks noGrp="1" noChangeArrowheads="1"/>
          </p:cNvSpPr>
          <p:nvPr>
            <p:ph type="body" sz="half" idx="1"/>
          </p:nvPr>
        </p:nvSpPr>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p>
        </p:txBody>
      </p:sp>
      <p:graphicFrame>
        <p:nvGraphicFramePr>
          <p:cNvPr id="12306" name="Group 18"/>
          <p:cNvGraphicFramePr>
            <a:graphicFrameLocks noGrp="1"/>
          </p:cNvGraphicFramePr>
          <p:nvPr>
            <p:ph sz="half" idx="2"/>
          </p:nvPr>
        </p:nvGraphicFramePr>
        <p:xfrm>
          <a:off x="4994275" y="1701800"/>
          <a:ext cx="3630613" cy="1727200"/>
        </p:xfrm>
        <a:graphic>
          <a:graphicData uri="http://schemas.openxmlformats.org/drawingml/2006/table">
            <a:tbl>
              <a:tblPr/>
              <a:tblGrid>
                <a:gridCol w="1816100"/>
                <a:gridCol w="1814513"/>
              </a:tblGrid>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327" name="Rectangle 15"/>
          <p:cNvSpPr>
            <a:spLocks noChangeArrowheads="1"/>
          </p:cNvSpPr>
          <p:nvPr/>
        </p:nvSpPr>
        <p:spPr bwMode="auto">
          <a:xfrm>
            <a:off x="484188" y="429260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p:txBody>
      </p:sp>
      <p:sp>
        <p:nvSpPr>
          <p:cNvPr id="13328" name="Rectangle 16"/>
          <p:cNvSpPr>
            <a:spLocks noChangeArrowheads="1"/>
          </p:cNvSpPr>
          <p:nvPr/>
        </p:nvSpPr>
        <p:spPr bwMode="auto">
          <a:xfrm>
            <a:off x="3379788" y="429260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t>Text box</a:t>
            </a:r>
          </a:p>
          <a:p>
            <a:pPr algn="ctr" eaLnBrk="1" hangingPunct="1"/>
            <a:r>
              <a:rPr lang="en-GB" altLang="en-US"/>
              <a:t>With shadow</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536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536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536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536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536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536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nowflakes">
  <a:themeElements>
    <a:clrScheme name="">
      <a:dk1>
        <a:srgbClr val="000000"/>
      </a:dk1>
      <a:lt1>
        <a:srgbClr val="949494"/>
      </a:lt1>
      <a:dk2>
        <a:srgbClr val="000000"/>
      </a:dk2>
      <a:lt2>
        <a:srgbClr val="FFFFFF"/>
      </a:lt2>
      <a:accent1>
        <a:srgbClr val="FFFFCC"/>
      </a:accent1>
      <a:accent2>
        <a:srgbClr val="0066FF"/>
      </a:accent2>
      <a:accent3>
        <a:srgbClr val="AAAAAA"/>
      </a:accent3>
      <a:accent4>
        <a:srgbClr val="7E7E7E"/>
      </a:accent4>
      <a:accent5>
        <a:srgbClr val="FFFFE2"/>
      </a:accent5>
      <a:accent6>
        <a:srgbClr val="005CE7"/>
      </a:accent6>
      <a:hlink>
        <a:srgbClr val="66CCFF"/>
      </a:hlink>
      <a:folHlink>
        <a:srgbClr val="4C4C4C"/>
      </a:folHlink>
    </a:clrScheme>
    <a:fontScheme name="snowflak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nowflak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nowflak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nowflak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nowflak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nowflak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nowflak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nowflak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nowflak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nowflak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nowflak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nowflak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nowflak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nowflakes 13">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nowflakes 14">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3366FF"/>
        </a:hlink>
        <a:folHlink>
          <a:srgbClr val="6699FF"/>
        </a:folHlink>
      </a:clrScheme>
      <a:clrMap bg1="lt1" tx1="dk1" bg2="lt2" tx2="dk2" accent1="accent1" accent2="accent2" accent3="accent3" accent4="accent4" accent5="accent5" accent6="accent6" hlink="hlink" folHlink="folHlink"/>
    </a:extraClrScheme>
    <a:extraClrScheme>
      <a:clrScheme name="snowflakes 15">
        <a:dk1>
          <a:srgbClr val="000066"/>
        </a:dk1>
        <a:lt1>
          <a:srgbClr val="FFFFFF"/>
        </a:lt1>
        <a:dk2>
          <a:srgbClr val="000066"/>
        </a:dk2>
        <a:lt2>
          <a:srgbClr val="808080"/>
        </a:lt2>
        <a:accent1>
          <a:srgbClr val="BBE0E3"/>
        </a:accent1>
        <a:accent2>
          <a:srgbClr val="333399"/>
        </a:accent2>
        <a:accent3>
          <a:srgbClr val="FFFFFF"/>
        </a:accent3>
        <a:accent4>
          <a:srgbClr val="000056"/>
        </a:accent4>
        <a:accent5>
          <a:srgbClr val="DAEDE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
      <a:clrScheme name="snowflakes 16">
        <a:dk1>
          <a:srgbClr val="000066"/>
        </a:dk1>
        <a:lt1>
          <a:srgbClr val="FFFFFF"/>
        </a:lt1>
        <a:dk2>
          <a:srgbClr val="000066"/>
        </a:dk2>
        <a:lt2>
          <a:srgbClr val="808080"/>
        </a:lt2>
        <a:accent1>
          <a:srgbClr val="CCECFF"/>
        </a:accent1>
        <a:accent2>
          <a:srgbClr val="333399"/>
        </a:accent2>
        <a:accent3>
          <a:srgbClr val="FFFFFF"/>
        </a:accent3>
        <a:accent4>
          <a:srgbClr val="000056"/>
        </a:accent4>
        <a:accent5>
          <a:srgbClr val="E2F4FF"/>
        </a:accent5>
        <a:accent6>
          <a:srgbClr val="2D2D8A"/>
        </a:accent6>
        <a:hlink>
          <a:srgbClr val="000066"/>
        </a:hlink>
        <a:folHlink>
          <a:srgbClr val="3333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snowflakes</Template>
  <TotalTime>13</TotalTime>
  <Words>217</Words>
  <Application>Microsoft Office PowerPoint</Application>
  <PresentationFormat>On-screen Show (4:3)</PresentationFormat>
  <Paragraphs>36</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snowflakes</vt:lpstr>
      <vt:lpstr>Microsoft Graph Chart</vt:lpstr>
      <vt:lpstr>Snow flakes</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Snow flakes</dc:title>
  <dc:creator>Presentation Magazine</dc:creator>
  <cp:lastModifiedBy>Jonty Pearce</cp:lastModifiedBy>
  <cp:revision>3</cp:revision>
  <dcterms:created xsi:type="dcterms:W3CDTF">2008-11-22T06:33:08Z</dcterms:created>
  <dcterms:modified xsi:type="dcterms:W3CDTF">2015-02-22T11:11:58Z</dcterms:modified>
</cp:coreProperties>
</file>