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72" r:id="rId2"/>
    <p:sldId id="264" r:id="rId3"/>
    <p:sldId id="259" r:id="rId4"/>
    <p:sldId id="265" r:id="rId5"/>
    <p:sldId id="267" r:id="rId6"/>
    <p:sldId id="261" r:id="rId7"/>
    <p:sldId id="27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29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B2FE"/>
    <a:srgbClr val="FFFFCC"/>
    <a:srgbClr val="666699"/>
    <a:srgbClr val="FFFF99"/>
    <a:srgbClr val="FF6699"/>
    <a:srgbClr val="D0A172"/>
    <a:srgbClr val="97FFCB"/>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p:cViewPr>
        <p:scale>
          <a:sx n="100" d="100"/>
          <a:sy n="100" d="100"/>
        </p:scale>
        <p:origin x="-1170" y="-402"/>
      </p:cViewPr>
      <p:guideLst>
        <p:guide orient="horz" pos="4319"/>
        <p:guide pos="29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321ED0C-5438-4977-94DB-5E44A3541029}" type="slidenum">
              <a:rPr lang="en-US" altLang="en-US"/>
              <a:pPr>
                <a:defRPr/>
              </a:pPr>
              <a:t>‹#›</a:t>
            </a:fld>
            <a:endParaRPr lang="en-US" altLang="en-US"/>
          </a:p>
        </p:txBody>
      </p:sp>
    </p:spTree>
    <p:extLst>
      <p:ext uri="{BB962C8B-B14F-4D97-AF65-F5344CB8AC3E}">
        <p14:creationId xmlns:p14="http://schemas.microsoft.com/office/powerpoint/2010/main" val="823205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4A7CFFB-62EC-4AC2-B9CA-DF1600C5B459}" type="slidenum">
              <a:rPr lang="en-US" altLang="en-US"/>
              <a:pPr>
                <a:defRPr/>
              </a:pPr>
              <a:t>‹#›</a:t>
            </a:fld>
            <a:endParaRPr lang="en-US" altLang="en-US"/>
          </a:p>
        </p:txBody>
      </p:sp>
    </p:spTree>
    <p:extLst>
      <p:ext uri="{BB962C8B-B14F-4D97-AF65-F5344CB8AC3E}">
        <p14:creationId xmlns:p14="http://schemas.microsoft.com/office/powerpoint/2010/main" val="1038579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7B60B26-15F7-48EA-8B8A-C572A4E6C360}"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86552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B5E4C2-C9E8-4A38-8C19-F690C7EA0FBD}"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95744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3B60DA-464B-46BF-9097-459D681D670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55620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B0A205-535F-4DF4-912B-0B409E0FFCDB}"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951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CAEB23-1814-41D6-AF53-3A068690872B}"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503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7AAF7E-663C-4404-B37F-3DC68CD19C75}"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27011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8C05C0-AB50-4661-AB1F-4F16FC5D8EA6}" type="slidenum">
              <a:rPr lang="en-US" altLang="en-US"/>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42492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49"/>
          <p:cNvSpPr>
            <a:spLocks noChangeArrowheads="1"/>
          </p:cNvSpPr>
          <p:nvPr userDrawn="1"/>
        </p:nvSpPr>
        <p:spPr bwMode="auto">
          <a:xfrm>
            <a:off x="2479675" y="5389563"/>
            <a:ext cx="635000" cy="635000"/>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 name="Rectangle 27"/>
          <p:cNvSpPr>
            <a:spLocks noChangeArrowheads="1"/>
          </p:cNvSpPr>
          <p:nvPr userDrawn="1"/>
        </p:nvSpPr>
        <p:spPr bwMode="auto">
          <a:xfrm>
            <a:off x="3270250" y="5248275"/>
            <a:ext cx="1701800" cy="901700"/>
          </a:xfrm>
          <a:prstGeom prst="rect">
            <a:avLst/>
          </a:prstGeom>
          <a:solidFill>
            <a:srgbClr val="D36494"/>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6" name="Freeform 22"/>
          <p:cNvSpPr>
            <a:spLocks/>
          </p:cNvSpPr>
          <p:nvPr userDrawn="1"/>
        </p:nvSpPr>
        <p:spPr bwMode="auto">
          <a:xfrm>
            <a:off x="1727200" y="6092825"/>
            <a:ext cx="5753100" cy="215900"/>
          </a:xfrm>
          <a:custGeom>
            <a:avLst/>
            <a:gdLst>
              <a:gd name="T0" fmla="*/ 5753100 w 3624"/>
              <a:gd name="T1" fmla="*/ 107950 h 136"/>
              <a:gd name="T2" fmla="*/ 5753100 w 3624"/>
              <a:gd name="T3" fmla="*/ 107950 h 136"/>
              <a:gd name="T4" fmla="*/ 5749925 w 3624"/>
              <a:gd name="T5" fmla="*/ 114300 h 136"/>
              <a:gd name="T6" fmla="*/ 5737225 w 3624"/>
              <a:gd name="T7" fmla="*/ 117475 h 136"/>
              <a:gd name="T8" fmla="*/ 5692775 w 3624"/>
              <a:gd name="T9" fmla="*/ 130175 h 136"/>
              <a:gd name="T10" fmla="*/ 5622925 w 3624"/>
              <a:gd name="T11" fmla="*/ 139700 h 136"/>
              <a:gd name="T12" fmla="*/ 5527675 w 3624"/>
              <a:gd name="T13" fmla="*/ 149225 h 136"/>
              <a:gd name="T14" fmla="*/ 5407025 w 3624"/>
              <a:gd name="T15" fmla="*/ 158750 h 136"/>
              <a:gd name="T16" fmla="*/ 5260975 w 3624"/>
              <a:gd name="T17" fmla="*/ 168275 h 136"/>
              <a:gd name="T18" fmla="*/ 4908550 w 3624"/>
              <a:gd name="T19" fmla="*/ 184150 h 136"/>
              <a:gd name="T20" fmla="*/ 4483100 w 3624"/>
              <a:gd name="T21" fmla="*/ 196850 h 136"/>
              <a:gd name="T22" fmla="*/ 3997325 w 3624"/>
              <a:gd name="T23" fmla="*/ 206375 h 136"/>
              <a:gd name="T24" fmla="*/ 3454400 w 3624"/>
              <a:gd name="T25" fmla="*/ 212725 h 136"/>
              <a:gd name="T26" fmla="*/ 2876550 w 3624"/>
              <a:gd name="T27" fmla="*/ 215900 h 136"/>
              <a:gd name="T28" fmla="*/ 2876550 w 3624"/>
              <a:gd name="T29" fmla="*/ 215900 h 136"/>
              <a:gd name="T30" fmla="*/ 2295525 w 3624"/>
              <a:gd name="T31" fmla="*/ 212725 h 136"/>
              <a:gd name="T32" fmla="*/ 1755775 w 3624"/>
              <a:gd name="T33" fmla="*/ 206375 h 136"/>
              <a:gd name="T34" fmla="*/ 1266825 w 3624"/>
              <a:gd name="T35" fmla="*/ 196850 h 136"/>
              <a:gd name="T36" fmla="*/ 841375 w 3624"/>
              <a:gd name="T37" fmla="*/ 184150 h 136"/>
              <a:gd name="T38" fmla="*/ 492125 w 3624"/>
              <a:gd name="T39" fmla="*/ 168275 h 136"/>
              <a:gd name="T40" fmla="*/ 346075 w 3624"/>
              <a:gd name="T41" fmla="*/ 158750 h 136"/>
              <a:gd name="T42" fmla="*/ 225425 w 3624"/>
              <a:gd name="T43" fmla="*/ 149225 h 136"/>
              <a:gd name="T44" fmla="*/ 130175 w 3624"/>
              <a:gd name="T45" fmla="*/ 139700 h 136"/>
              <a:gd name="T46" fmla="*/ 57150 w 3624"/>
              <a:gd name="T47" fmla="*/ 130175 h 136"/>
              <a:gd name="T48" fmla="*/ 15875 w 3624"/>
              <a:gd name="T49" fmla="*/ 117475 h 136"/>
              <a:gd name="T50" fmla="*/ 3175 w 3624"/>
              <a:gd name="T51" fmla="*/ 114300 h 136"/>
              <a:gd name="T52" fmla="*/ 0 w 3624"/>
              <a:gd name="T53" fmla="*/ 107950 h 136"/>
              <a:gd name="T54" fmla="*/ 0 w 3624"/>
              <a:gd name="T55" fmla="*/ 107950 h 136"/>
              <a:gd name="T56" fmla="*/ 3175 w 3624"/>
              <a:gd name="T57" fmla="*/ 101600 h 136"/>
              <a:gd name="T58" fmla="*/ 15875 w 3624"/>
              <a:gd name="T59" fmla="*/ 98425 h 136"/>
              <a:gd name="T60" fmla="*/ 57150 w 3624"/>
              <a:gd name="T61" fmla="*/ 85725 h 136"/>
              <a:gd name="T62" fmla="*/ 130175 w 3624"/>
              <a:gd name="T63" fmla="*/ 76200 h 136"/>
              <a:gd name="T64" fmla="*/ 225425 w 3624"/>
              <a:gd name="T65" fmla="*/ 66675 h 136"/>
              <a:gd name="T66" fmla="*/ 346075 w 3624"/>
              <a:gd name="T67" fmla="*/ 57150 h 136"/>
              <a:gd name="T68" fmla="*/ 492125 w 3624"/>
              <a:gd name="T69" fmla="*/ 47625 h 136"/>
              <a:gd name="T70" fmla="*/ 841375 w 3624"/>
              <a:gd name="T71" fmla="*/ 31750 h 136"/>
              <a:gd name="T72" fmla="*/ 1266825 w 3624"/>
              <a:gd name="T73" fmla="*/ 19050 h 136"/>
              <a:gd name="T74" fmla="*/ 1755775 w 3624"/>
              <a:gd name="T75" fmla="*/ 9525 h 136"/>
              <a:gd name="T76" fmla="*/ 2295525 w 3624"/>
              <a:gd name="T77" fmla="*/ 3175 h 136"/>
              <a:gd name="T78" fmla="*/ 2876550 w 3624"/>
              <a:gd name="T79" fmla="*/ 0 h 136"/>
              <a:gd name="T80" fmla="*/ 2876550 w 3624"/>
              <a:gd name="T81" fmla="*/ 0 h 136"/>
              <a:gd name="T82" fmla="*/ 3454400 w 3624"/>
              <a:gd name="T83" fmla="*/ 3175 h 136"/>
              <a:gd name="T84" fmla="*/ 3997325 w 3624"/>
              <a:gd name="T85" fmla="*/ 9525 h 136"/>
              <a:gd name="T86" fmla="*/ 4483100 w 3624"/>
              <a:gd name="T87" fmla="*/ 19050 h 136"/>
              <a:gd name="T88" fmla="*/ 4908550 w 3624"/>
              <a:gd name="T89" fmla="*/ 31750 h 136"/>
              <a:gd name="T90" fmla="*/ 5260975 w 3624"/>
              <a:gd name="T91" fmla="*/ 47625 h 136"/>
              <a:gd name="T92" fmla="*/ 5407025 w 3624"/>
              <a:gd name="T93" fmla="*/ 57150 h 136"/>
              <a:gd name="T94" fmla="*/ 5527675 w 3624"/>
              <a:gd name="T95" fmla="*/ 66675 h 136"/>
              <a:gd name="T96" fmla="*/ 5622925 w 3624"/>
              <a:gd name="T97" fmla="*/ 76200 h 136"/>
              <a:gd name="T98" fmla="*/ 5692775 w 3624"/>
              <a:gd name="T99" fmla="*/ 85725 h 136"/>
              <a:gd name="T100" fmla="*/ 5737225 w 3624"/>
              <a:gd name="T101" fmla="*/ 98425 h 136"/>
              <a:gd name="T102" fmla="*/ 5749925 w 3624"/>
              <a:gd name="T103" fmla="*/ 101600 h 136"/>
              <a:gd name="T104" fmla="*/ 5753100 w 3624"/>
              <a:gd name="T105" fmla="*/ 107950 h 136"/>
              <a:gd name="T106" fmla="*/ 5753100 w 3624"/>
              <a:gd name="T107" fmla="*/ 107950 h 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624" h="136">
                <a:moveTo>
                  <a:pt x="3624" y="68"/>
                </a:moveTo>
                <a:lnTo>
                  <a:pt x="3624" y="68"/>
                </a:lnTo>
                <a:lnTo>
                  <a:pt x="3622" y="72"/>
                </a:lnTo>
                <a:lnTo>
                  <a:pt x="3614" y="74"/>
                </a:lnTo>
                <a:lnTo>
                  <a:pt x="3586" y="82"/>
                </a:lnTo>
                <a:lnTo>
                  <a:pt x="3542" y="88"/>
                </a:lnTo>
                <a:lnTo>
                  <a:pt x="3482" y="94"/>
                </a:lnTo>
                <a:lnTo>
                  <a:pt x="3406" y="100"/>
                </a:lnTo>
                <a:lnTo>
                  <a:pt x="3314" y="106"/>
                </a:lnTo>
                <a:lnTo>
                  <a:pt x="3092" y="116"/>
                </a:lnTo>
                <a:lnTo>
                  <a:pt x="2824" y="124"/>
                </a:lnTo>
                <a:lnTo>
                  <a:pt x="2518" y="130"/>
                </a:lnTo>
                <a:lnTo>
                  <a:pt x="2176" y="134"/>
                </a:lnTo>
                <a:lnTo>
                  <a:pt x="1812" y="136"/>
                </a:lnTo>
                <a:lnTo>
                  <a:pt x="1446" y="134"/>
                </a:lnTo>
                <a:lnTo>
                  <a:pt x="1106" y="130"/>
                </a:lnTo>
                <a:lnTo>
                  <a:pt x="798" y="124"/>
                </a:lnTo>
                <a:lnTo>
                  <a:pt x="530" y="116"/>
                </a:lnTo>
                <a:lnTo>
                  <a:pt x="310" y="106"/>
                </a:lnTo>
                <a:lnTo>
                  <a:pt x="218" y="100"/>
                </a:lnTo>
                <a:lnTo>
                  <a:pt x="142" y="94"/>
                </a:lnTo>
                <a:lnTo>
                  <a:pt x="82" y="88"/>
                </a:lnTo>
                <a:lnTo>
                  <a:pt x="36" y="82"/>
                </a:lnTo>
                <a:lnTo>
                  <a:pt x="10" y="74"/>
                </a:lnTo>
                <a:lnTo>
                  <a:pt x="2" y="72"/>
                </a:lnTo>
                <a:lnTo>
                  <a:pt x="0" y="68"/>
                </a:lnTo>
                <a:lnTo>
                  <a:pt x="2" y="64"/>
                </a:lnTo>
                <a:lnTo>
                  <a:pt x="10" y="62"/>
                </a:lnTo>
                <a:lnTo>
                  <a:pt x="36" y="54"/>
                </a:lnTo>
                <a:lnTo>
                  <a:pt x="82" y="48"/>
                </a:lnTo>
                <a:lnTo>
                  <a:pt x="142" y="42"/>
                </a:lnTo>
                <a:lnTo>
                  <a:pt x="218" y="36"/>
                </a:lnTo>
                <a:lnTo>
                  <a:pt x="310" y="30"/>
                </a:lnTo>
                <a:lnTo>
                  <a:pt x="530" y="20"/>
                </a:lnTo>
                <a:lnTo>
                  <a:pt x="798" y="12"/>
                </a:lnTo>
                <a:lnTo>
                  <a:pt x="1106" y="6"/>
                </a:lnTo>
                <a:lnTo>
                  <a:pt x="1446" y="2"/>
                </a:lnTo>
                <a:lnTo>
                  <a:pt x="1812" y="0"/>
                </a:lnTo>
                <a:lnTo>
                  <a:pt x="2176" y="2"/>
                </a:lnTo>
                <a:lnTo>
                  <a:pt x="2518" y="6"/>
                </a:lnTo>
                <a:lnTo>
                  <a:pt x="2824" y="12"/>
                </a:lnTo>
                <a:lnTo>
                  <a:pt x="3092" y="20"/>
                </a:lnTo>
                <a:lnTo>
                  <a:pt x="3314" y="30"/>
                </a:lnTo>
                <a:lnTo>
                  <a:pt x="3406" y="36"/>
                </a:lnTo>
                <a:lnTo>
                  <a:pt x="3482" y="42"/>
                </a:lnTo>
                <a:lnTo>
                  <a:pt x="3542" y="48"/>
                </a:lnTo>
                <a:lnTo>
                  <a:pt x="3586" y="54"/>
                </a:lnTo>
                <a:lnTo>
                  <a:pt x="3614" y="62"/>
                </a:lnTo>
                <a:lnTo>
                  <a:pt x="3622" y="64"/>
                </a:lnTo>
                <a:lnTo>
                  <a:pt x="3624" y="68"/>
                </a:lnTo>
                <a:close/>
              </a:path>
            </a:pathLst>
          </a:custGeom>
          <a:solidFill>
            <a:srgbClr val="1E2A9E"/>
          </a:solidFill>
          <a:ln w="28575" cmpd="sng">
            <a:solidFill>
              <a:schemeClr val="tx2"/>
            </a:solidFill>
            <a:round/>
            <a:headEnd/>
            <a:tailEnd/>
          </a:ln>
        </p:spPr>
        <p:txBody>
          <a:bodyPr/>
          <a:lstStyle/>
          <a:p>
            <a:endParaRPr lang="en-GB"/>
          </a:p>
        </p:txBody>
      </p:sp>
      <p:sp>
        <p:nvSpPr>
          <p:cNvPr id="7" name="Freeform 24"/>
          <p:cNvSpPr>
            <a:spLocks/>
          </p:cNvSpPr>
          <p:nvPr userDrawn="1"/>
        </p:nvSpPr>
        <p:spPr bwMode="auto">
          <a:xfrm>
            <a:off x="5632450" y="5110163"/>
            <a:ext cx="1028700" cy="1054100"/>
          </a:xfrm>
          <a:custGeom>
            <a:avLst/>
            <a:gdLst>
              <a:gd name="T0" fmla="*/ 1028700 w 648"/>
              <a:gd name="T1" fmla="*/ 527050 h 664"/>
              <a:gd name="T2" fmla="*/ 1019175 w 648"/>
              <a:gd name="T3" fmla="*/ 631825 h 664"/>
              <a:gd name="T4" fmla="*/ 987425 w 648"/>
              <a:gd name="T5" fmla="*/ 733425 h 664"/>
              <a:gd name="T6" fmla="*/ 939800 w 648"/>
              <a:gd name="T7" fmla="*/ 822325 h 664"/>
              <a:gd name="T8" fmla="*/ 879475 w 648"/>
              <a:gd name="T9" fmla="*/ 898525 h 664"/>
              <a:gd name="T10" fmla="*/ 803275 w 648"/>
              <a:gd name="T11" fmla="*/ 965200 h 664"/>
              <a:gd name="T12" fmla="*/ 714375 w 648"/>
              <a:gd name="T13" fmla="*/ 1012825 h 664"/>
              <a:gd name="T14" fmla="*/ 619125 w 648"/>
              <a:gd name="T15" fmla="*/ 1044575 h 664"/>
              <a:gd name="T16" fmla="*/ 514350 w 648"/>
              <a:gd name="T17" fmla="*/ 1054100 h 664"/>
              <a:gd name="T18" fmla="*/ 460375 w 648"/>
              <a:gd name="T19" fmla="*/ 1050925 h 664"/>
              <a:gd name="T20" fmla="*/ 361950 w 648"/>
              <a:gd name="T21" fmla="*/ 1031875 h 664"/>
              <a:gd name="T22" fmla="*/ 269875 w 648"/>
              <a:gd name="T23" fmla="*/ 990600 h 664"/>
              <a:gd name="T24" fmla="*/ 187325 w 648"/>
              <a:gd name="T25" fmla="*/ 933450 h 664"/>
              <a:gd name="T26" fmla="*/ 117475 w 648"/>
              <a:gd name="T27" fmla="*/ 863600 h 664"/>
              <a:gd name="T28" fmla="*/ 63500 w 648"/>
              <a:gd name="T29" fmla="*/ 777875 h 664"/>
              <a:gd name="T30" fmla="*/ 22225 w 648"/>
              <a:gd name="T31" fmla="*/ 682625 h 664"/>
              <a:gd name="T32" fmla="*/ 3175 w 648"/>
              <a:gd name="T33" fmla="*/ 581025 h 664"/>
              <a:gd name="T34" fmla="*/ 0 w 648"/>
              <a:gd name="T35" fmla="*/ 527050 h 664"/>
              <a:gd name="T36" fmla="*/ 9525 w 648"/>
              <a:gd name="T37" fmla="*/ 422275 h 664"/>
              <a:gd name="T38" fmla="*/ 41275 w 648"/>
              <a:gd name="T39" fmla="*/ 320675 h 664"/>
              <a:gd name="T40" fmla="*/ 88900 w 648"/>
              <a:gd name="T41" fmla="*/ 231775 h 664"/>
              <a:gd name="T42" fmla="*/ 149225 w 648"/>
              <a:gd name="T43" fmla="*/ 155575 h 664"/>
              <a:gd name="T44" fmla="*/ 225425 w 648"/>
              <a:gd name="T45" fmla="*/ 88900 h 664"/>
              <a:gd name="T46" fmla="*/ 314325 w 648"/>
              <a:gd name="T47" fmla="*/ 41275 h 664"/>
              <a:gd name="T48" fmla="*/ 409575 w 648"/>
              <a:gd name="T49" fmla="*/ 9525 h 664"/>
              <a:gd name="T50" fmla="*/ 514350 w 648"/>
              <a:gd name="T51" fmla="*/ 0 h 664"/>
              <a:gd name="T52" fmla="*/ 568325 w 648"/>
              <a:gd name="T53" fmla="*/ 3175 h 664"/>
              <a:gd name="T54" fmla="*/ 666750 w 648"/>
              <a:gd name="T55" fmla="*/ 22225 h 664"/>
              <a:gd name="T56" fmla="*/ 758825 w 648"/>
              <a:gd name="T57" fmla="*/ 63500 h 664"/>
              <a:gd name="T58" fmla="*/ 841375 w 648"/>
              <a:gd name="T59" fmla="*/ 120650 h 664"/>
              <a:gd name="T60" fmla="*/ 911225 w 648"/>
              <a:gd name="T61" fmla="*/ 190500 h 664"/>
              <a:gd name="T62" fmla="*/ 965200 w 648"/>
              <a:gd name="T63" fmla="*/ 276225 h 664"/>
              <a:gd name="T64" fmla="*/ 1006475 w 648"/>
              <a:gd name="T65" fmla="*/ 371475 h 664"/>
              <a:gd name="T66" fmla="*/ 1025525 w 648"/>
              <a:gd name="T67" fmla="*/ 473075 h 664"/>
              <a:gd name="T68" fmla="*/ 1028700 w 648"/>
              <a:gd name="T69" fmla="*/ 527050 h 6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48" h="664">
                <a:moveTo>
                  <a:pt x="648" y="332"/>
                </a:moveTo>
                <a:lnTo>
                  <a:pt x="648" y="332"/>
                </a:lnTo>
                <a:lnTo>
                  <a:pt x="646" y="366"/>
                </a:lnTo>
                <a:lnTo>
                  <a:pt x="642" y="398"/>
                </a:lnTo>
                <a:lnTo>
                  <a:pt x="634" y="430"/>
                </a:lnTo>
                <a:lnTo>
                  <a:pt x="622" y="462"/>
                </a:lnTo>
                <a:lnTo>
                  <a:pt x="608" y="490"/>
                </a:lnTo>
                <a:lnTo>
                  <a:pt x="592" y="518"/>
                </a:lnTo>
                <a:lnTo>
                  <a:pt x="574" y="544"/>
                </a:lnTo>
                <a:lnTo>
                  <a:pt x="554" y="566"/>
                </a:lnTo>
                <a:lnTo>
                  <a:pt x="530" y="588"/>
                </a:lnTo>
                <a:lnTo>
                  <a:pt x="506" y="608"/>
                </a:lnTo>
                <a:lnTo>
                  <a:pt x="478" y="624"/>
                </a:lnTo>
                <a:lnTo>
                  <a:pt x="450" y="638"/>
                </a:lnTo>
                <a:lnTo>
                  <a:pt x="420" y="650"/>
                </a:lnTo>
                <a:lnTo>
                  <a:pt x="390" y="658"/>
                </a:lnTo>
                <a:lnTo>
                  <a:pt x="358" y="662"/>
                </a:lnTo>
                <a:lnTo>
                  <a:pt x="324" y="664"/>
                </a:lnTo>
                <a:lnTo>
                  <a:pt x="290" y="662"/>
                </a:lnTo>
                <a:lnTo>
                  <a:pt x="258" y="658"/>
                </a:lnTo>
                <a:lnTo>
                  <a:pt x="228" y="650"/>
                </a:lnTo>
                <a:lnTo>
                  <a:pt x="198" y="638"/>
                </a:lnTo>
                <a:lnTo>
                  <a:pt x="170" y="624"/>
                </a:lnTo>
                <a:lnTo>
                  <a:pt x="142" y="608"/>
                </a:lnTo>
                <a:lnTo>
                  <a:pt x="118" y="588"/>
                </a:lnTo>
                <a:lnTo>
                  <a:pt x="94" y="566"/>
                </a:lnTo>
                <a:lnTo>
                  <a:pt x="74" y="544"/>
                </a:lnTo>
                <a:lnTo>
                  <a:pt x="56" y="518"/>
                </a:lnTo>
                <a:lnTo>
                  <a:pt x="40" y="490"/>
                </a:lnTo>
                <a:lnTo>
                  <a:pt x="26" y="462"/>
                </a:lnTo>
                <a:lnTo>
                  <a:pt x="14" y="430"/>
                </a:lnTo>
                <a:lnTo>
                  <a:pt x="6" y="398"/>
                </a:lnTo>
                <a:lnTo>
                  <a:pt x="2" y="366"/>
                </a:lnTo>
                <a:lnTo>
                  <a:pt x="0" y="332"/>
                </a:lnTo>
                <a:lnTo>
                  <a:pt x="2" y="298"/>
                </a:lnTo>
                <a:lnTo>
                  <a:pt x="6" y="266"/>
                </a:lnTo>
                <a:lnTo>
                  <a:pt x="14" y="234"/>
                </a:lnTo>
                <a:lnTo>
                  <a:pt x="26" y="202"/>
                </a:lnTo>
                <a:lnTo>
                  <a:pt x="40" y="174"/>
                </a:lnTo>
                <a:lnTo>
                  <a:pt x="56" y="146"/>
                </a:lnTo>
                <a:lnTo>
                  <a:pt x="74" y="120"/>
                </a:lnTo>
                <a:lnTo>
                  <a:pt x="94" y="98"/>
                </a:lnTo>
                <a:lnTo>
                  <a:pt x="118" y="76"/>
                </a:lnTo>
                <a:lnTo>
                  <a:pt x="142" y="56"/>
                </a:lnTo>
                <a:lnTo>
                  <a:pt x="170" y="40"/>
                </a:lnTo>
                <a:lnTo>
                  <a:pt x="198" y="26"/>
                </a:lnTo>
                <a:lnTo>
                  <a:pt x="228" y="14"/>
                </a:lnTo>
                <a:lnTo>
                  <a:pt x="258" y="6"/>
                </a:lnTo>
                <a:lnTo>
                  <a:pt x="290" y="2"/>
                </a:lnTo>
                <a:lnTo>
                  <a:pt x="324" y="0"/>
                </a:lnTo>
                <a:lnTo>
                  <a:pt x="358" y="2"/>
                </a:lnTo>
                <a:lnTo>
                  <a:pt x="390" y="6"/>
                </a:lnTo>
                <a:lnTo>
                  <a:pt x="420" y="14"/>
                </a:lnTo>
                <a:lnTo>
                  <a:pt x="450" y="26"/>
                </a:lnTo>
                <a:lnTo>
                  <a:pt x="478" y="40"/>
                </a:lnTo>
                <a:lnTo>
                  <a:pt x="506" y="56"/>
                </a:lnTo>
                <a:lnTo>
                  <a:pt x="530" y="76"/>
                </a:lnTo>
                <a:lnTo>
                  <a:pt x="554" y="98"/>
                </a:lnTo>
                <a:lnTo>
                  <a:pt x="574" y="120"/>
                </a:lnTo>
                <a:lnTo>
                  <a:pt x="592" y="146"/>
                </a:lnTo>
                <a:lnTo>
                  <a:pt x="608" y="174"/>
                </a:lnTo>
                <a:lnTo>
                  <a:pt x="622" y="202"/>
                </a:lnTo>
                <a:lnTo>
                  <a:pt x="634" y="234"/>
                </a:lnTo>
                <a:lnTo>
                  <a:pt x="642" y="266"/>
                </a:lnTo>
                <a:lnTo>
                  <a:pt x="646" y="298"/>
                </a:lnTo>
                <a:lnTo>
                  <a:pt x="648" y="332"/>
                </a:lnTo>
                <a:close/>
              </a:path>
            </a:pathLst>
          </a:custGeom>
          <a:solidFill>
            <a:srgbClr val="FFFD04"/>
          </a:solidFill>
          <a:ln w="28575" cmpd="sng">
            <a:solidFill>
              <a:schemeClr val="tx2"/>
            </a:solidFill>
            <a:round/>
            <a:headEnd/>
            <a:tailEnd/>
          </a:ln>
        </p:spPr>
        <p:txBody>
          <a:bodyPr/>
          <a:lstStyle/>
          <a:p>
            <a:endParaRPr lang="en-GB"/>
          </a:p>
        </p:txBody>
      </p:sp>
      <p:sp>
        <p:nvSpPr>
          <p:cNvPr id="8" name="Rectangle 29"/>
          <p:cNvSpPr>
            <a:spLocks noChangeArrowheads="1"/>
          </p:cNvSpPr>
          <p:nvPr userDrawn="1"/>
        </p:nvSpPr>
        <p:spPr bwMode="auto">
          <a:xfrm>
            <a:off x="4349750" y="4816475"/>
            <a:ext cx="482600" cy="1384300"/>
          </a:xfrm>
          <a:prstGeom prst="rect">
            <a:avLst/>
          </a:prstGeom>
          <a:solidFill>
            <a:srgbClr val="D0A172"/>
          </a:solidFill>
          <a:ln w="38100">
            <a:solidFill>
              <a:srgbClr val="996633"/>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 name="Rectangle 34"/>
          <p:cNvSpPr>
            <a:spLocks noChangeArrowheads="1"/>
          </p:cNvSpPr>
          <p:nvPr userDrawn="1"/>
        </p:nvSpPr>
        <p:spPr bwMode="auto">
          <a:xfrm>
            <a:off x="3409950" y="5656263"/>
            <a:ext cx="254000" cy="508000"/>
          </a:xfrm>
          <a:prstGeom prst="rect">
            <a:avLst/>
          </a:prstGeom>
          <a:solidFill>
            <a:srgbClr val="66B2FE"/>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 name="Rectangle 36"/>
          <p:cNvSpPr>
            <a:spLocks noChangeArrowheads="1"/>
          </p:cNvSpPr>
          <p:nvPr userDrawn="1"/>
        </p:nvSpPr>
        <p:spPr bwMode="auto">
          <a:xfrm>
            <a:off x="3917950" y="5222875"/>
            <a:ext cx="266700" cy="927100"/>
          </a:xfrm>
          <a:prstGeom prst="rect">
            <a:avLst/>
          </a:prstGeom>
          <a:solidFill>
            <a:srgbClr val="FE0000"/>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 name="Rectangle 38"/>
          <p:cNvSpPr>
            <a:spLocks noChangeArrowheads="1"/>
          </p:cNvSpPr>
          <p:nvPr userDrawn="1"/>
        </p:nvSpPr>
        <p:spPr bwMode="auto">
          <a:xfrm>
            <a:off x="6062663" y="5865813"/>
            <a:ext cx="1181100" cy="330200"/>
          </a:xfrm>
          <a:prstGeom prst="rect">
            <a:avLst/>
          </a:prstGeom>
          <a:solidFill>
            <a:srgbClr val="666699"/>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 name="Rectangle 40"/>
          <p:cNvSpPr>
            <a:spLocks noChangeArrowheads="1"/>
          </p:cNvSpPr>
          <p:nvPr userDrawn="1"/>
        </p:nvSpPr>
        <p:spPr bwMode="auto">
          <a:xfrm>
            <a:off x="5137150" y="5472113"/>
            <a:ext cx="1054100" cy="749300"/>
          </a:xfrm>
          <a:prstGeom prst="rect">
            <a:avLst/>
          </a:prstGeom>
          <a:solidFill>
            <a:srgbClr val="3499FE"/>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 name="Rectangle 42"/>
          <p:cNvSpPr>
            <a:spLocks noChangeArrowheads="1"/>
          </p:cNvSpPr>
          <p:nvPr userDrawn="1"/>
        </p:nvSpPr>
        <p:spPr bwMode="auto">
          <a:xfrm>
            <a:off x="5518150" y="5424488"/>
            <a:ext cx="228600" cy="847725"/>
          </a:xfrm>
          <a:prstGeom prst="rect">
            <a:avLst/>
          </a:prstGeom>
          <a:solidFill>
            <a:srgbClr val="FF6699"/>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 name="Rectangle 44"/>
          <p:cNvSpPr>
            <a:spLocks noChangeArrowheads="1"/>
          </p:cNvSpPr>
          <p:nvPr userDrawn="1"/>
        </p:nvSpPr>
        <p:spPr bwMode="auto">
          <a:xfrm>
            <a:off x="2165350" y="5826125"/>
            <a:ext cx="863600" cy="317500"/>
          </a:xfrm>
          <a:prstGeom prst="rect">
            <a:avLst/>
          </a:prstGeom>
          <a:solidFill>
            <a:srgbClr val="3499FE"/>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 name="Rectangle 46"/>
          <p:cNvSpPr>
            <a:spLocks noChangeArrowheads="1"/>
          </p:cNvSpPr>
          <p:nvPr userDrawn="1"/>
        </p:nvSpPr>
        <p:spPr bwMode="auto">
          <a:xfrm>
            <a:off x="4349750" y="4765675"/>
            <a:ext cx="482600" cy="381000"/>
          </a:xfrm>
          <a:prstGeom prst="rect">
            <a:avLst/>
          </a:prstGeom>
          <a:solidFill>
            <a:srgbClr val="996633"/>
          </a:solidFill>
          <a:ln w="38100">
            <a:solidFill>
              <a:srgbClr val="996633"/>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6" name="Freeform 48"/>
          <p:cNvSpPr>
            <a:spLocks/>
          </p:cNvSpPr>
          <p:nvPr userDrawn="1"/>
        </p:nvSpPr>
        <p:spPr bwMode="auto">
          <a:xfrm>
            <a:off x="2184400" y="727075"/>
            <a:ext cx="4835525" cy="4076700"/>
          </a:xfrm>
          <a:custGeom>
            <a:avLst/>
            <a:gdLst>
              <a:gd name="T0" fmla="*/ 3794125 w 3046"/>
              <a:gd name="T1" fmla="*/ 2857500 h 2568"/>
              <a:gd name="T2" fmla="*/ 4251325 w 3046"/>
              <a:gd name="T3" fmla="*/ 2857500 h 2568"/>
              <a:gd name="T4" fmla="*/ 3324225 w 3046"/>
              <a:gd name="T5" fmla="*/ 1803400 h 2568"/>
              <a:gd name="T6" fmla="*/ 3819525 w 3046"/>
              <a:gd name="T7" fmla="*/ 1803400 h 2568"/>
              <a:gd name="T8" fmla="*/ 2994025 w 3046"/>
              <a:gd name="T9" fmla="*/ 965200 h 2568"/>
              <a:gd name="T10" fmla="*/ 3311525 w 3046"/>
              <a:gd name="T11" fmla="*/ 965200 h 2568"/>
              <a:gd name="T12" fmla="*/ 2413000 w 3046"/>
              <a:gd name="T13" fmla="*/ 0 h 2568"/>
              <a:gd name="T14" fmla="*/ 1524000 w 3046"/>
              <a:gd name="T15" fmla="*/ 965200 h 2568"/>
              <a:gd name="T16" fmla="*/ 1841500 w 3046"/>
              <a:gd name="T17" fmla="*/ 965200 h 2568"/>
              <a:gd name="T18" fmla="*/ 1016000 w 3046"/>
              <a:gd name="T19" fmla="*/ 1803400 h 2568"/>
              <a:gd name="T20" fmla="*/ 1511300 w 3046"/>
              <a:gd name="T21" fmla="*/ 1803400 h 2568"/>
              <a:gd name="T22" fmla="*/ 584200 w 3046"/>
              <a:gd name="T23" fmla="*/ 2857500 h 2568"/>
              <a:gd name="T24" fmla="*/ 1041400 w 3046"/>
              <a:gd name="T25" fmla="*/ 2857500 h 2568"/>
              <a:gd name="T26" fmla="*/ 0 w 3046"/>
              <a:gd name="T27" fmla="*/ 4076700 h 2568"/>
              <a:gd name="T28" fmla="*/ 2270125 w 3046"/>
              <a:gd name="T29" fmla="*/ 4076700 h 2568"/>
              <a:gd name="T30" fmla="*/ 2565400 w 3046"/>
              <a:gd name="T31" fmla="*/ 4076700 h 2568"/>
              <a:gd name="T32" fmla="*/ 4835525 w 3046"/>
              <a:gd name="T33" fmla="*/ 4076700 h 2568"/>
              <a:gd name="T34" fmla="*/ 3794125 w 3046"/>
              <a:gd name="T35" fmla="*/ 2857500 h 25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046" h="2568">
                <a:moveTo>
                  <a:pt x="2390" y="1800"/>
                </a:moveTo>
                <a:lnTo>
                  <a:pt x="2678" y="1800"/>
                </a:lnTo>
                <a:lnTo>
                  <a:pt x="2094" y="1136"/>
                </a:lnTo>
                <a:lnTo>
                  <a:pt x="2406" y="1136"/>
                </a:lnTo>
                <a:lnTo>
                  <a:pt x="1886" y="608"/>
                </a:lnTo>
                <a:lnTo>
                  <a:pt x="2086" y="608"/>
                </a:lnTo>
                <a:lnTo>
                  <a:pt x="1520" y="0"/>
                </a:lnTo>
                <a:lnTo>
                  <a:pt x="960" y="608"/>
                </a:lnTo>
                <a:lnTo>
                  <a:pt x="1160" y="608"/>
                </a:lnTo>
                <a:lnTo>
                  <a:pt x="640" y="1136"/>
                </a:lnTo>
                <a:lnTo>
                  <a:pt x="952" y="1136"/>
                </a:lnTo>
                <a:lnTo>
                  <a:pt x="368" y="1800"/>
                </a:lnTo>
                <a:lnTo>
                  <a:pt x="656" y="1800"/>
                </a:lnTo>
                <a:lnTo>
                  <a:pt x="0" y="2568"/>
                </a:lnTo>
                <a:lnTo>
                  <a:pt x="1430" y="2568"/>
                </a:lnTo>
                <a:lnTo>
                  <a:pt x="1616" y="2568"/>
                </a:lnTo>
                <a:lnTo>
                  <a:pt x="3046" y="2568"/>
                </a:lnTo>
                <a:lnTo>
                  <a:pt x="2390" y="1800"/>
                </a:lnTo>
                <a:close/>
              </a:path>
            </a:pathLst>
          </a:custGeom>
          <a:solidFill>
            <a:srgbClr val="00CD65"/>
          </a:solidFill>
          <a:ln w="38100" cmpd="sng">
            <a:solidFill>
              <a:srgbClr val="006600"/>
            </a:solidFill>
            <a:round/>
            <a:headEnd/>
            <a:tailEnd/>
          </a:ln>
        </p:spPr>
        <p:txBody>
          <a:bodyPr/>
          <a:lstStyle/>
          <a:p>
            <a:endParaRPr lang="en-GB"/>
          </a:p>
        </p:txBody>
      </p:sp>
      <p:sp>
        <p:nvSpPr>
          <p:cNvPr id="17" name="Rectangle 31"/>
          <p:cNvSpPr>
            <a:spLocks noChangeArrowheads="1"/>
          </p:cNvSpPr>
          <p:nvPr userDrawn="1"/>
        </p:nvSpPr>
        <p:spPr bwMode="auto">
          <a:xfrm>
            <a:off x="3016250" y="5681663"/>
            <a:ext cx="228600" cy="482600"/>
          </a:xfrm>
          <a:prstGeom prst="rect">
            <a:avLst/>
          </a:prstGeom>
          <a:solidFill>
            <a:srgbClr val="FF0161"/>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8" name="Oval 50"/>
          <p:cNvSpPr>
            <a:spLocks noChangeArrowheads="1"/>
          </p:cNvSpPr>
          <p:nvPr userDrawn="1"/>
        </p:nvSpPr>
        <p:spPr bwMode="auto">
          <a:xfrm rot="18900000">
            <a:off x="6276975" y="5189538"/>
            <a:ext cx="179388" cy="35877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9" name="Oval 51"/>
          <p:cNvSpPr>
            <a:spLocks noChangeArrowheads="1"/>
          </p:cNvSpPr>
          <p:nvPr userDrawn="1"/>
        </p:nvSpPr>
        <p:spPr bwMode="auto">
          <a:xfrm rot="13500000">
            <a:off x="2621757" y="5457031"/>
            <a:ext cx="125412" cy="2508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 name="Rectangle 32"/>
          <p:cNvSpPr>
            <a:spLocks noChangeArrowheads="1"/>
          </p:cNvSpPr>
          <p:nvPr userDrawn="1"/>
        </p:nvSpPr>
        <p:spPr bwMode="auto">
          <a:xfrm>
            <a:off x="3244850" y="5588000"/>
            <a:ext cx="190500" cy="612775"/>
          </a:xfrm>
          <a:prstGeom prst="rect">
            <a:avLst/>
          </a:prstGeom>
          <a:solidFill>
            <a:srgbClr val="FF0000"/>
          </a:solidFill>
          <a:ln w="28575">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2744788"/>
            <a:ext cx="7772400" cy="1470025"/>
          </a:xfrm>
        </p:spPr>
        <p:txBody>
          <a:bodyPr/>
          <a:lstStyle>
            <a:lvl1pPr>
              <a:defRPr sz="3200" b="1"/>
            </a:lvl1pPr>
          </a:lstStyle>
          <a:p>
            <a:pPr lvl="0"/>
            <a:r>
              <a:rPr lang="en-US" altLang="en-US" noProof="0" smtClean="0"/>
              <a:t>ADD YOUR TITLE</a:t>
            </a:r>
          </a:p>
        </p:txBody>
      </p:sp>
      <p:sp>
        <p:nvSpPr>
          <p:cNvPr id="3075" name="Rectangle 3"/>
          <p:cNvSpPr>
            <a:spLocks noGrp="1" noChangeArrowheads="1"/>
          </p:cNvSpPr>
          <p:nvPr>
            <p:ph type="subTitle" idx="1"/>
          </p:nvPr>
        </p:nvSpPr>
        <p:spPr>
          <a:xfrm>
            <a:off x="1371600" y="4070350"/>
            <a:ext cx="6400800" cy="952500"/>
          </a:xfrm>
        </p:spPr>
        <p:txBody>
          <a:bodyPr anchor="ctr" anchorCtr="1"/>
          <a:lstStyle>
            <a:lvl1pPr marL="0" indent="0" algn="ctr">
              <a:buFontTx/>
              <a:buNone/>
              <a:defRPr sz="2400"/>
            </a:lvl1pPr>
          </a:lstStyle>
          <a:p>
            <a:pPr lvl="0"/>
            <a:r>
              <a:rPr lang="en-US" altLang="en-US" noProof="0" smtClean="0"/>
              <a:t>Click to edit Master subtitle style</a:t>
            </a:r>
          </a:p>
        </p:txBody>
      </p:sp>
      <p:sp>
        <p:nvSpPr>
          <p:cNvPr id="21" name="Rectangle 4"/>
          <p:cNvSpPr>
            <a:spLocks noGrp="1" noChangeArrowheads="1"/>
          </p:cNvSpPr>
          <p:nvPr>
            <p:ph type="dt" sz="half" idx="10"/>
          </p:nvPr>
        </p:nvSpPr>
        <p:spPr bwMode="auto">
          <a:xfrm>
            <a:off x="457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22" name="Rectangle 5"/>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Tree>
    <p:extLst>
      <p:ext uri="{BB962C8B-B14F-4D97-AF65-F5344CB8AC3E}">
        <p14:creationId xmlns:p14="http://schemas.microsoft.com/office/powerpoint/2010/main" val="378167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2799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36119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Tree>
    <p:extLst>
      <p:ext uri="{BB962C8B-B14F-4D97-AF65-F5344CB8AC3E}">
        <p14:creationId xmlns:p14="http://schemas.microsoft.com/office/powerpoint/2010/main" val="790179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8847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763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647229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88392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4057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98841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4722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34281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87929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Oval 20"/>
          <p:cNvSpPr>
            <a:spLocks noChangeArrowheads="1"/>
          </p:cNvSpPr>
          <p:nvPr userDrawn="1"/>
        </p:nvSpPr>
        <p:spPr bwMode="auto">
          <a:xfrm>
            <a:off x="7019925" y="6288088"/>
            <a:ext cx="242888" cy="242887"/>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9" name="Rectangle 21"/>
          <p:cNvSpPr>
            <a:spLocks noChangeArrowheads="1"/>
          </p:cNvSpPr>
          <p:nvPr userDrawn="1"/>
        </p:nvSpPr>
        <p:spPr bwMode="auto">
          <a:xfrm>
            <a:off x="7321550" y="6234113"/>
            <a:ext cx="649288" cy="344487"/>
          </a:xfrm>
          <a:prstGeom prst="rect">
            <a:avLst/>
          </a:prstGeom>
          <a:solidFill>
            <a:srgbClr val="D36494"/>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0" name="Freeform 22"/>
          <p:cNvSpPr>
            <a:spLocks/>
          </p:cNvSpPr>
          <p:nvPr userDrawn="1"/>
        </p:nvSpPr>
        <p:spPr bwMode="auto">
          <a:xfrm>
            <a:off x="6732588" y="6556375"/>
            <a:ext cx="2195512" cy="82550"/>
          </a:xfrm>
          <a:custGeom>
            <a:avLst/>
            <a:gdLst>
              <a:gd name="T0" fmla="*/ 2195512 w 3624"/>
              <a:gd name="T1" fmla="*/ 41275 h 136"/>
              <a:gd name="T2" fmla="*/ 2195512 w 3624"/>
              <a:gd name="T3" fmla="*/ 41275 h 136"/>
              <a:gd name="T4" fmla="*/ 2194300 w 3624"/>
              <a:gd name="T5" fmla="*/ 43703 h 136"/>
              <a:gd name="T6" fmla="*/ 2189454 w 3624"/>
              <a:gd name="T7" fmla="*/ 44917 h 136"/>
              <a:gd name="T8" fmla="*/ 2172491 w 3624"/>
              <a:gd name="T9" fmla="*/ 49773 h 136"/>
              <a:gd name="T10" fmla="*/ 2145834 w 3624"/>
              <a:gd name="T11" fmla="*/ 53415 h 136"/>
              <a:gd name="T12" fmla="*/ 2109485 w 3624"/>
              <a:gd name="T13" fmla="*/ 57057 h 136"/>
              <a:gd name="T14" fmla="*/ 2063442 w 3624"/>
              <a:gd name="T15" fmla="*/ 60699 h 136"/>
              <a:gd name="T16" fmla="*/ 2007706 w 3624"/>
              <a:gd name="T17" fmla="*/ 64340 h 136"/>
              <a:gd name="T18" fmla="*/ 1873213 w 3624"/>
              <a:gd name="T19" fmla="*/ 70410 h 136"/>
              <a:gd name="T20" fmla="*/ 1710852 w 3624"/>
              <a:gd name="T21" fmla="*/ 75266 h 136"/>
              <a:gd name="T22" fmla="*/ 1525469 w 3624"/>
              <a:gd name="T23" fmla="*/ 78908 h 136"/>
              <a:gd name="T24" fmla="*/ 1318277 w 3624"/>
              <a:gd name="T25" fmla="*/ 81336 h 136"/>
              <a:gd name="T26" fmla="*/ 1097756 w 3624"/>
              <a:gd name="T27" fmla="*/ 82550 h 136"/>
              <a:gd name="T28" fmla="*/ 1097756 w 3624"/>
              <a:gd name="T29" fmla="*/ 82550 h 136"/>
              <a:gd name="T30" fmla="*/ 876024 w 3624"/>
              <a:gd name="T31" fmla="*/ 81336 h 136"/>
              <a:gd name="T32" fmla="*/ 670043 w 3624"/>
              <a:gd name="T33" fmla="*/ 78908 h 136"/>
              <a:gd name="T34" fmla="*/ 483449 w 3624"/>
              <a:gd name="T35" fmla="*/ 75266 h 136"/>
              <a:gd name="T36" fmla="*/ 321088 w 3624"/>
              <a:gd name="T37" fmla="*/ 70410 h 136"/>
              <a:gd name="T38" fmla="*/ 187806 w 3624"/>
              <a:gd name="T39" fmla="*/ 64340 h 136"/>
              <a:gd name="T40" fmla="*/ 132070 w 3624"/>
              <a:gd name="T41" fmla="*/ 60699 h 136"/>
              <a:gd name="T42" fmla="*/ 86027 w 3624"/>
              <a:gd name="T43" fmla="*/ 57057 h 136"/>
              <a:gd name="T44" fmla="*/ 49678 w 3624"/>
              <a:gd name="T45" fmla="*/ 53415 h 136"/>
              <a:gd name="T46" fmla="*/ 21810 w 3624"/>
              <a:gd name="T47" fmla="*/ 49773 h 136"/>
              <a:gd name="T48" fmla="*/ 6058 w 3624"/>
              <a:gd name="T49" fmla="*/ 44917 h 136"/>
              <a:gd name="T50" fmla="*/ 1212 w 3624"/>
              <a:gd name="T51" fmla="*/ 43703 h 136"/>
              <a:gd name="T52" fmla="*/ 0 w 3624"/>
              <a:gd name="T53" fmla="*/ 41275 h 136"/>
              <a:gd name="T54" fmla="*/ 0 w 3624"/>
              <a:gd name="T55" fmla="*/ 41275 h 136"/>
              <a:gd name="T56" fmla="*/ 1212 w 3624"/>
              <a:gd name="T57" fmla="*/ 38847 h 136"/>
              <a:gd name="T58" fmla="*/ 6058 w 3624"/>
              <a:gd name="T59" fmla="*/ 37633 h 136"/>
              <a:gd name="T60" fmla="*/ 21810 w 3624"/>
              <a:gd name="T61" fmla="*/ 32777 h 136"/>
              <a:gd name="T62" fmla="*/ 49678 w 3624"/>
              <a:gd name="T63" fmla="*/ 29135 h 136"/>
              <a:gd name="T64" fmla="*/ 86027 w 3624"/>
              <a:gd name="T65" fmla="*/ 25493 h 136"/>
              <a:gd name="T66" fmla="*/ 132070 w 3624"/>
              <a:gd name="T67" fmla="*/ 21851 h 136"/>
              <a:gd name="T68" fmla="*/ 187806 w 3624"/>
              <a:gd name="T69" fmla="*/ 18210 h 136"/>
              <a:gd name="T70" fmla="*/ 321088 w 3624"/>
              <a:gd name="T71" fmla="*/ 12140 h 136"/>
              <a:gd name="T72" fmla="*/ 483449 w 3624"/>
              <a:gd name="T73" fmla="*/ 7284 h 136"/>
              <a:gd name="T74" fmla="*/ 670043 w 3624"/>
              <a:gd name="T75" fmla="*/ 3642 h 136"/>
              <a:gd name="T76" fmla="*/ 876024 w 3624"/>
              <a:gd name="T77" fmla="*/ 1214 h 136"/>
              <a:gd name="T78" fmla="*/ 1097756 w 3624"/>
              <a:gd name="T79" fmla="*/ 0 h 136"/>
              <a:gd name="T80" fmla="*/ 1097756 w 3624"/>
              <a:gd name="T81" fmla="*/ 0 h 136"/>
              <a:gd name="T82" fmla="*/ 1318277 w 3624"/>
              <a:gd name="T83" fmla="*/ 1214 h 136"/>
              <a:gd name="T84" fmla="*/ 1525469 w 3624"/>
              <a:gd name="T85" fmla="*/ 3642 h 136"/>
              <a:gd name="T86" fmla="*/ 1710852 w 3624"/>
              <a:gd name="T87" fmla="*/ 7284 h 136"/>
              <a:gd name="T88" fmla="*/ 1873213 w 3624"/>
              <a:gd name="T89" fmla="*/ 12140 h 136"/>
              <a:gd name="T90" fmla="*/ 2007706 w 3624"/>
              <a:gd name="T91" fmla="*/ 18210 h 136"/>
              <a:gd name="T92" fmla="*/ 2063442 w 3624"/>
              <a:gd name="T93" fmla="*/ 21851 h 136"/>
              <a:gd name="T94" fmla="*/ 2109485 w 3624"/>
              <a:gd name="T95" fmla="*/ 25493 h 136"/>
              <a:gd name="T96" fmla="*/ 2145834 w 3624"/>
              <a:gd name="T97" fmla="*/ 29135 h 136"/>
              <a:gd name="T98" fmla="*/ 2172491 w 3624"/>
              <a:gd name="T99" fmla="*/ 32777 h 136"/>
              <a:gd name="T100" fmla="*/ 2189454 w 3624"/>
              <a:gd name="T101" fmla="*/ 37633 h 136"/>
              <a:gd name="T102" fmla="*/ 2194300 w 3624"/>
              <a:gd name="T103" fmla="*/ 38847 h 136"/>
              <a:gd name="T104" fmla="*/ 2195512 w 3624"/>
              <a:gd name="T105" fmla="*/ 41275 h 136"/>
              <a:gd name="T106" fmla="*/ 2195512 w 3624"/>
              <a:gd name="T107" fmla="*/ 41275 h 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624" h="136">
                <a:moveTo>
                  <a:pt x="3624" y="68"/>
                </a:moveTo>
                <a:lnTo>
                  <a:pt x="3624" y="68"/>
                </a:lnTo>
                <a:lnTo>
                  <a:pt x="3622" y="72"/>
                </a:lnTo>
                <a:lnTo>
                  <a:pt x="3614" y="74"/>
                </a:lnTo>
                <a:lnTo>
                  <a:pt x="3586" y="82"/>
                </a:lnTo>
                <a:lnTo>
                  <a:pt x="3542" y="88"/>
                </a:lnTo>
                <a:lnTo>
                  <a:pt x="3482" y="94"/>
                </a:lnTo>
                <a:lnTo>
                  <a:pt x="3406" y="100"/>
                </a:lnTo>
                <a:lnTo>
                  <a:pt x="3314" y="106"/>
                </a:lnTo>
                <a:lnTo>
                  <a:pt x="3092" y="116"/>
                </a:lnTo>
                <a:lnTo>
                  <a:pt x="2824" y="124"/>
                </a:lnTo>
                <a:lnTo>
                  <a:pt x="2518" y="130"/>
                </a:lnTo>
                <a:lnTo>
                  <a:pt x="2176" y="134"/>
                </a:lnTo>
                <a:lnTo>
                  <a:pt x="1812" y="136"/>
                </a:lnTo>
                <a:lnTo>
                  <a:pt x="1446" y="134"/>
                </a:lnTo>
                <a:lnTo>
                  <a:pt x="1106" y="130"/>
                </a:lnTo>
                <a:lnTo>
                  <a:pt x="798" y="124"/>
                </a:lnTo>
                <a:lnTo>
                  <a:pt x="530" y="116"/>
                </a:lnTo>
                <a:lnTo>
                  <a:pt x="310" y="106"/>
                </a:lnTo>
                <a:lnTo>
                  <a:pt x="218" y="100"/>
                </a:lnTo>
                <a:lnTo>
                  <a:pt x="142" y="94"/>
                </a:lnTo>
                <a:lnTo>
                  <a:pt x="82" y="88"/>
                </a:lnTo>
                <a:lnTo>
                  <a:pt x="36" y="82"/>
                </a:lnTo>
                <a:lnTo>
                  <a:pt x="10" y="74"/>
                </a:lnTo>
                <a:lnTo>
                  <a:pt x="2" y="72"/>
                </a:lnTo>
                <a:lnTo>
                  <a:pt x="0" y="68"/>
                </a:lnTo>
                <a:lnTo>
                  <a:pt x="2" y="64"/>
                </a:lnTo>
                <a:lnTo>
                  <a:pt x="10" y="62"/>
                </a:lnTo>
                <a:lnTo>
                  <a:pt x="36" y="54"/>
                </a:lnTo>
                <a:lnTo>
                  <a:pt x="82" y="48"/>
                </a:lnTo>
                <a:lnTo>
                  <a:pt x="142" y="42"/>
                </a:lnTo>
                <a:lnTo>
                  <a:pt x="218" y="36"/>
                </a:lnTo>
                <a:lnTo>
                  <a:pt x="310" y="30"/>
                </a:lnTo>
                <a:lnTo>
                  <a:pt x="530" y="20"/>
                </a:lnTo>
                <a:lnTo>
                  <a:pt x="798" y="12"/>
                </a:lnTo>
                <a:lnTo>
                  <a:pt x="1106" y="6"/>
                </a:lnTo>
                <a:lnTo>
                  <a:pt x="1446" y="2"/>
                </a:lnTo>
                <a:lnTo>
                  <a:pt x="1812" y="0"/>
                </a:lnTo>
                <a:lnTo>
                  <a:pt x="2176" y="2"/>
                </a:lnTo>
                <a:lnTo>
                  <a:pt x="2518" y="6"/>
                </a:lnTo>
                <a:lnTo>
                  <a:pt x="2824" y="12"/>
                </a:lnTo>
                <a:lnTo>
                  <a:pt x="3092" y="20"/>
                </a:lnTo>
                <a:lnTo>
                  <a:pt x="3314" y="30"/>
                </a:lnTo>
                <a:lnTo>
                  <a:pt x="3406" y="36"/>
                </a:lnTo>
                <a:lnTo>
                  <a:pt x="3482" y="42"/>
                </a:lnTo>
                <a:lnTo>
                  <a:pt x="3542" y="48"/>
                </a:lnTo>
                <a:lnTo>
                  <a:pt x="3586" y="54"/>
                </a:lnTo>
                <a:lnTo>
                  <a:pt x="3614" y="62"/>
                </a:lnTo>
                <a:lnTo>
                  <a:pt x="3622" y="64"/>
                </a:lnTo>
                <a:lnTo>
                  <a:pt x="3624" y="68"/>
                </a:lnTo>
                <a:close/>
              </a:path>
            </a:pathLst>
          </a:custGeom>
          <a:solidFill>
            <a:srgbClr val="1E2A9E"/>
          </a:solidFill>
          <a:ln w="19050" cmpd="sng">
            <a:solidFill>
              <a:schemeClr val="tx2"/>
            </a:solidFill>
            <a:round/>
            <a:headEnd/>
            <a:tailEnd/>
          </a:ln>
        </p:spPr>
        <p:txBody>
          <a:bodyPr/>
          <a:lstStyle/>
          <a:p>
            <a:endParaRPr lang="en-GB"/>
          </a:p>
        </p:txBody>
      </p:sp>
      <p:sp>
        <p:nvSpPr>
          <p:cNvPr id="1031" name="Freeform 23"/>
          <p:cNvSpPr>
            <a:spLocks/>
          </p:cNvSpPr>
          <p:nvPr userDrawn="1"/>
        </p:nvSpPr>
        <p:spPr bwMode="auto">
          <a:xfrm>
            <a:off x="8223250" y="6181725"/>
            <a:ext cx="392113" cy="401638"/>
          </a:xfrm>
          <a:custGeom>
            <a:avLst/>
            <a:gdLst>
              <a:gd name="T0" fmla="*/ 392113 w 648"/>
              <a:gd name="T1" fmla="*/ 200819 h 664"/>
              <a:gd name="T2" fmla="*/ 388482 w 648"/>
              <a:gd name="T3" fmla="*/ 240741 h 664"/>
              <a:gd name="T4" fmla="*/ 376380 w 648"/>
              <a:gd name="T5" fmla="*/ 279453 h 664"/>
              <a:gd name="T6" fmla="*/ 358227 w 648"/>
              <a:gd name="T7" fmla="*/ 313326 h 664"/>
              <a:gd name="T8" fmla="*/ 335232 w 648"/>
              <a:gd name="T9" fmla="*/ 342360 h 664"/>
              <a:gd name="T10" fmla="*/ 306187 w 648"/>
              <a:gd name="T11" fmla="*/ 367765 h 664"/>
              <a:gd name="T12" fmla="*/ 272301 w 648"/>
              <a:gd name="T13" fmla="*/ 385911 h 664"/>
              <a:gd name="T14" fmla="*/ 235994 w 648"/>
              <a:gd name="T15" fmla="*/ 398009 h 664"/>
              <a:gd name="T16" fmla="*/ 196057 w 648"/>
              <a:gd name="T17" fmla="*/ 401638 h 664"/>
              <a:gd name="T18" fmla="*/ 175483 w 648"/>
              <a:gd name="T19" fmla="*/ 400428 h 664"/>
              <a:gd name="T20" fmla="*/ 137966 w 648"/>
              <a:gd name="T21" fmla="*/ 393170 h 664"/>
              <a:gd name="T22" fmla="*/ 102869 w 648"/>
              <a:gd name="T23" fmla="*/ 377443 h 664"/>
              <a:gd name="T24" fmla="*/ 71403 w 648"/>
              <a:gd name="T25" fmla="*/ 355667 h 664"/>
              <a:gd name="T26" fmla="*/ 44778 w 648"/>
              <a:gd name="T27" fmla="*/ 329053 h 664"/>
              <a:gd name="T28" fmla="*/ 24205 w 648"/>
              <a:gd name="T29" fmla="*/ 296389 h 664"/>
              <a:gd name="T30" fmla="*/ 8472 w 648"/>
              <a:gd name="T31" fmla="*/ 260097 h 664"/>
              <a:gd name="T32" fmla="*/ 1210 w 648"/>
              <a:gd name="T33" fmla="*/ 221385 h 664"/>
              <a:gd name="T34" fmla="*/ 0 w 648"/>
              <a:gd name="T35" fmla="*/ 200819 h 664"/>
              <a:gd name="T36" fmla="*/ 3631 w 648"/>
              <a:gd name="T37" fmla="*/ 160897 h 664"/>
              <a:gd name="T38" fmla="*/ 15733 w 648"/>
              <a:gd name="T39" fmla="*/ 122185 h 664"/>
              <a:gd name="T40" fmla="*/ 33886 w 648"/>
              <a:gd name="T41" fmla="*/ 88312 h 664"/>
              <a:gd name="T42" fmla="*/ 56881 w 648"/>
              <a:gd name="T43" fmla="*/ 59278 h 664"/>
              <a:gd name="T44" fmla="*/ 85926 w 648"/>
              <a:gd name="T45" fmla="*/ 33873 h 664"/>
              <a:gd name="T46" fmla="*/ 119812 w 648"/>
              <a:gd name="T47" fmla="*/ 15727 h 664"/>
              <a:gd name="T48" fmla="*/ 156119 w 648"/>
              <a:gd name="T49" fmla="*/ 3629 h 664"/>
              <a:gd name="T50" fmla="*/ 196057 w 648"/>
              <a:gd name="T51" fmla="*/ 0 h 664"/>
              <a:gd name="T52" fmla="*/ 216630 w 648"/>
              <a:gd name="T53" fmla="*/ 1210 h 664"/>
              <a:gd name="T54" fmla="*/ 254147 w 648"/>
              <a:gd name="T55" fmla="*/ 8468 h 664"/>
              <a:gd name="T56" fmla="*/ 289244 w 648"/>
              <a:gd name="T57" fmla="*/ 24195 h 664"/>
              <a:gd name="T58" fmla="*/ 320710 w 648"/>
              <a:gd name="T59" fmla="*/ 45971 h 664"/>
              <a:gd name="T60" fmla="*/ 347335 w 648"/>
              <a:gd name="T61" fmla="*/ 72585 h 664"/>
              <a:gd name="T62" fmla="*/ 367908 w 648"/>
              <a:gd name="T63" fmla="*/ 105249 h 664"/>
              <a:gd name="T64" fmla="*/ 383641 w 648"/>
              <a:gd name="T65" fmla="*/ 141541 h 664"/>
              <a:gd name="T66" fmla="*/ 390903 w 648"/>
              <a:gd name="T67" fmla="*/ 180253 h 664"/>
              <a:gd name="T68" fmla="*/ 392113 w 648"/>
              <a:gd name="T69" fmla="*/ 200819 h 6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48" h="664">
                <a:moveTo>
                  <a:pt x="648" y="332"/>
                </a:moveTo>
                <a:lnTo>
                  <a:pt x="648" y="332"/>
                </a:lnTo>
                <a:lnTo>
                  <a:pt x="646" y="366"/>
                </a:lnTo>
                <a:lnTo>
                  <a:pt x="642" y="398"/>
                </a:lnTo>
                <a:lnTo>
                  <a:pt x="634" y="430"/>
                </a:lnTo>
                <a:lnTo>
                  <a:pt x="622" y="462"/>
                </a:lnTo>
                <a:lnTo>
                  <a:pt x="608" y="490"/>
                </a:lnTo>
                <a:lnTo>
                  <a:pt x="592" y="518"/>
                </a:lnTo>
                <a:lnTo>
                  <a:pt x="574" y="544"/>
                </a:lnTo>
                <a:lnTo>
                  <a:pt x="554" y="566"/>
                </a:lnTo>
                <a:lnTo>
                  <a:pt x="530" y="588"/>
                </a:lnTo>
                <a:lnTo>
                  <a:pt x="506" y="608"/>
                </a:lnTo>
                <a:lnTo>
                  <a:pt x="478" y="624"/>
                </a:lnTo>
                <a:lnTo>
                  <a:pt x="450" y="638"/>
                </a:lnTo>
                <a:lnTo>
                  <a:pt x="420" y="650"/>
                </a:lnTo>
                <a:lnTo>
                  <a:pt x="390" y="658"/>
                </a:lnTo>
                <a:lnTo>
                  <a:pt x="358" y="662"/>
                </a:lnTo>
                <a:lnTo>
                  <a:pt x="324" y="664"/>
                </a:lnTo>
                <a:lnTo>
                  <a:pt x="290" y="662"/>
                </a:lnTo>
                <a:lnTo>
                  <a:pt x="258" y="658"/>
                </a:lnTo>
                <a:lnTo>
                  <a:pt x="228" y="650"/>
                </a:lnTo>
                <a:lnTo>
                  <a:pt x="198" y="638"/>
                </a:lnTo>
                <a:lnTo>
                  <a:pt x="170" y="624"/>
                </a:lnTo>
                <a:lnTo>
                  <a:pt x="142" y="608"/>
                </a:lnTo>
                <a:lnTo>
                  <a:pt x="118" y="588"/>
                </a:lnTo>
                <a:lnTo>
                  <a:pt x="94" y="566"/>
                </a:lnTo>
                <a:lnTo>
                  <a:pt x="74" y="544"/>
                </a:lnTo>
                <a:lnTo>
                  <a:pt x="56" y="518"/>
                </a:lnTo>
                <a:lnTo>
                  <a:pt x="40" y="490"/>
                </a:lnTo>
                <a:lnTo>
                  <a:pt x="26" y="462"/>
                </a:lnTo>
                <a:lnTo>
                  <a:pt x="14" y="430"/>
                </a:lnTo>
                <a:lnTo>
                  <a:pt x="6" y="398"/>
                </a:lnTo>
                <a:lnTo>
                  <a:pt x="2" y="366"/>
                </a:lnTo>
                <a:lnTo>
                  <a:pt x="0" y="332"/>
                </a:lnTo>
                <a:lnTo>
                  <a:pt x="2" y="298"/>
                </a:lnTo>
                <a:lnTo>
                  <a:pt x="6" y="266"/>
                </a:lnTo>
                <a:lnTo>
                  <a:pt x="14" y="234"/>
                </a:lnTo>
                <a:lnTo>
                  <a:pt x="26" y="202"/>
                </a:lnTo>
                <a:lnTo>
                  <a:pt x="40" y="174"/>
                </a:lnTo>
                <a:lnTo>
                  <a:pt x="56" y="146"/>
                </a:lnTo>
                <a:lnTo>
                  <a:pt x="74" y="120"/>
                </a:lnTo>
                <a:lnTo>
                  <a:pt x="94" y="98"/>
                </a:lnTo>
                <a:lnTo>
                  <a:pt x="118" y="76"/>
                </a:lnTo>
                <a:lnTo>
                  <a:pt x="142" y="56"/>
                </a:lnTo>
                <a:lnTo>
                  <a:pt x="170" y="40"/>
                </a:lnTo>
                <a:lnTo>
                  <a:pt x="198" y="26"/>
                </a:lnTo>
                <a:lnTo>
                  <a:pt x="228" y="14"/>
                </a:lnTo>
                <a:lnTo>
                  <a:pt x="258" y="6"/>
                </a:lnTo>
                <a:lnTo>
                  <a:pt x="290" y="2"/>
                </a:lnTo>
                <a:lnTo>
                  <a:pt x="324" y="0"/>
                </a:lnTo>
                <a:lnTo>
                  <a:pt x="358" y="2"/>
                </a:lnTo>
                <a:lnTo>
                  <a:pt x="390" y="6"/>
                </a:lnTo>
                <a:lnTo>
                  <a:pt x="420" y="14"/>
                </a:lnTo>
                <a:lnTo>
                  <a:pt x="450" y="26"/>
                </a:lnTo>
                <a:lnTo>
                  <a:pt x="478" y="40"/>
                </a:lnTo>
                <a:lnTo>
                  <a:pt x="506" y="56"/>
                </a:lnTo>
                <a:lnTo>
                  <a:pt x="530" y="76"/>
                </a:lnTo>
                <a:lnTo>
                  <a:pt x="554" y="98"/>
                </a:lnTo>
                <a:lnTo>
                  <a:pt x="574" y="120"/>
                </a:lnTo>
                <a:lnTo>
                  <a:pt x="592" y="146"/>
                </a:lnTo>
                <a:lnTo>
                  <a:pt x="608" y="174"/>
                </a:lnTo>
                <a:lnTo>
                  <a:pt x="622" y="202"/>
                </a:lnTo>
                <a:lnTo>
                  <a:pt x="634" y="234"/>
                </a:lnTo>
                <a:lnTo>
                  <a:pt x="642" y="266"/>
                </a:lnTo>
                <a:lnTo>
                  <a:pt x="646" y="298"/>
                </a:lnTo>
                <a:lnTo>
                  <a:pt x="648" y="332"/>
                </a:lnTo>
                <a:close/>
              </a:path>
            </a:pathLst>
          </a:custGeom>
          <a:solidFill>
            <a:srgbClr val="FFFD04"/>
          </a:solidFill>
          <a:ln w="19050" cmpd="sng">
            <a:solidFill>
              <a:schemeClr val="tx2"/>
            </a:solidFill>
            <a:round/>
            <a:headEnd/>
            <a:tailEnd/>
          </a:ln>
        </p:spPr>
        <p:txBody>
          <a:bodyPr/>
          <a:lstStyle/>
          <a:p>
            <a:endParaRPr lang="en-GB"/>
          </a:p>
        </p:txBody>
      </p:sp>
      <p:sp>
        <p:nvSpPr>
          <p:cNvPr id="1032" name="Rectangle 24"/>
          <p:cNvSpPr>
            <a:spLocks noChangeArrowheads="1"/>
          </p:cNvSpPr>
          <p:nvPr userDrawn="1"/>
        </p:nvSpPr>
        <p:spPr bwMode="auto">
          <a:xfrm>
            <a:off x="7732713" y="6069013"/>
            <a:ext cx="184150" cy="528637"/>
          </a:xfrm>
          <a:prstGeom prst="rect">
            <a:avLst/>
          </a:prstGeom>
          <a:solidFill>
            <a:srgbClr val="D0A172"/>
          </a:solidFill>
          <a:ln w="38100">
            <a:solidFill>
              <a:srgbClr val="996633"/>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3" name="Rectangle 25"/>
          <p:cNvSpPr>
            <a:spLocks noChangeArrowheads="1"/>
          </p:cNvSpPr>
          <p:nvPr userDrawn="1"/>
        </p:nvSpPr>
        <p:spPr bwMode="auto">
          <a:xfrm>
            <a:off x="7375525" y="6389688"/>
            <a:ext cx="96838" cy="193675"/>
          </a:xfrm>
          <a:prstGeom prst="rect">
            <a:avLst/>
          </a:prstGeom>
          <a:solidFill>
            <a:srgbClr val="66B2FE"/>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4" name="Rectangle 26"/>
          <p:cNvSpPr>
            <a:spLocks noChangeArrowheads="1"/>
          </p:cNvSpPr>
          <p:nvPr userDrawn="1"/>
        </p:nvSpPr>
        <p:spPr bwMode="auto">
          <a:xfrm>
            <a:off x="7569200" y="6224588"/>
            <a:ext cx="101600" cy="354012"/>
          </a:xfrm>
          <a:prstGeom prst="rect">
            <a:avLst/>
          </a:prstGeom>
          <a:solidFill>
            <a:srgbClr val="FE0000"/>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5" name="Rectangle 27"/>
          <p:cNvSpPr>
            <a:spLocks noChangeArrowheads="1"/>
          </p:cNvSpPr>
          <p:nvPr userDrawn="1"/>
        </p:nvSpPr>
        <p:spPr bwMode="auto">
          <a:xfrm>
            <a:off x="8386763" y="6470650"/>
            <a:ext cx="450850" cy="125413"/>
          </a:xfrm>
          <a:prstGeom prst="rect">
            <a:avLst/>
          </a:prstGeom>
          <a:solidFill>
            <a:srgbClr val="666699"/>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6" name="Rectangle 28"/>
          <p:cNvSpPr>
            <a:spLocks noChangeArrowheads="1"/>
          </p:cNvSpPr>
          <p:nvPr userDrawn="1"/>
        </p:nvSpPr>
        <p:spPr bwMode="auto">
          <a:xfrm>
            <a:off x="8034338" y="6319838"/>
            <a:ext cx="401637" cy="285750"/>
          </a:xfrm>
          <a:prstGeom prst="rect">
            <a:avLst/>
          </a:prstGeom>
          <a:solidFill>
            <a:srgbClr val="3499FE"/>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7" name="Rectangle 29"/>
          <p:cNvSpPr>
            <a:spLocks noChangeArrowheads="1"/>
          </p:cNvSpPr>
          <p:nvPr userDrawn="1"/>
        </p:nvSpPr>
        <p:spPr bwMode="auto">
          <a:xfrm>
            <a:off x="8178800" y="6300788"/>
            <a:ext cx="87313" cy="323850"/>
          </a:xfrm>
          <a:prstGeom prst="rect">
            <a:avLst/>
          </a:prstGeom>
          <a:solidFill>
            <a:srgbClr val="FF6699"/>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8" name="Rectangle 30"/>
          <p:cNvSpPr>
            <a:spLocks noChangeArrowheads="1"/>
          </p:cNvSpPr>
          <p:nvPr userDrawn="1"/>
        </p:nvSpPr>
        <p:spPr bwMode="auto">
          <a:xfrm>
            <a:off x="6899275" y="6454775"/>
            <a:ext cx="330200" cy="120650"/>
          </a:xfrm>
          <a:prstGeom prst="rect">
            <a:avLst/>
          </a:prstGeom>
          <a:solidFill>
            <a:srgbClr val="3499FE"/>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9" name="Rectangle 31"/>
          <p:cNvSpPr>
            <a:spLocks noChangeArrowheads="1"/>
          </p:cNvSpPr>
          <p:nvPr userDrawn="1"/>
        </p:nvSpPr>
        <p:spPr bwMode="auto">
          <a:xfrm>
            <a:off x="7732713" y="6049963"/>
            <a:ext cx="184150" cy="146050"/>
          </a:xfrm>
          <a:prstGeom prst="rect">
            <a:avLst/>
          </a:prstGeom>
          <a:solidFill>
            <a:srgbClr val="996633"/>
          </a:solidFill>
          <a:ln w="38100">
            <a:solidFill>
              <a:srgbClr val="996633"/>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0" name="Freeform 32"/>
          <p:cNvSpPr>
            <a:spLocks/>
          </p:cNvSpPr>
          <p:nvPr userDrawn="1"/>
        </p:nvSpPr>
        <p:spPr bwMode="auto">
          <a:xfrm>
            <a:off x="6907213" y="4508500"/>
            <a:ext cx="1844675" cy="1555750"/>
          </a:xfrm>
          <a:custGeom>
            <a:avLst/>
            <a:gdLst>
              <a:gd name="T0" fmla="*/ 1447398 w 3046"/>
              <a:gd name="T1" fmla="*/ 1090479 h 2568"/>
              <a:gd name="T2" fmla="*/ 1621812 w 3046"/>
              <a:gd name="T3" fmla="*/ 1090479 h 2568"/>
              <a:gd name="T4" fmla="*/ 1268138 w 3046"/>
              <a:gd name="T5" fmla="*/ 688213 h 2568"/>
              <a:gd name="T6" fmla="*/ 1457087 w 3046"/>
              <a:gd name="T7" fmla="*/ 688213 h 2568"/>
              <a:gd name="T8" fmla="*/ 1142172 w 3046"/>
              <a:gd name="T9" fmla="*/ 368340 h 2568"/>
              <a:gd name="T10" fmla="*/ 1263294 w 3046"/>
              <a:gd name="T11" fmla="*/ 368340 h 2568"/>
              <a:gd name="T12" fmla="*/ 920521 w 3046"/>
              <a:gd name="T13" fmla="*/ 0 h 2568"/>
              <a:gd name="T14" fmla="*/ 581381 w 3046"/>
              <a:gd name="T15" fmla="*/ 368340 h 2568"/>
              <a:gd name="T16" fmla="*/ 702503 w 3046"/>
              <a:gd name="T17" fmla="*/ 368340 h 2568"/>
              <a:gd name="T18" fmla="*/ 387588 w 3046"/>
              <a:gd name="T19" fmla="*/ 688213 h 2568"/>
              <a:gd name="T20" fmla="*/ 576537 w 3046"/>
              <a:gd name="T21" fmla="*/ 688213 h 2568"/>
              <a:gd name="T22" fmla="*/ 222863 w 3046"/>
              <a:gd name="T23" fmla="*/ 1090479 h 2568"/>
              <a:gd name="T24" fmla="*/ 397277 w 3046"/>
              <a:gd name="T25" fmla="*/ 1090479 h 2568"/>
              <a:gd name="T26" fmla="*/ 0 w 3046"/>
              <a:gd name="T27" fmla="*/ 1555750 h 2568"/>
              <a:gd name="T28" fmla="*/ 866016 w 3046"/>
              <a:gd name="T29" fmla="*/ 1555750 h 2568"/>
              <a:gd name="T30" fmla="*/ 978659 w 3046"/>
              <a:gd name="T31" fmla="*/ 1555750 h 2568"/>
              <a:gd name="T32" fmla="*/ 1844675 w 3046"/>
              <a:gd name="T33" fmla="*/ 1555750 h 2568"/>
              <a:gd name="T34" fmla="*/ 1447398 w 3046"/>
              <a:gd name="T35" fmla="*/ 1090479 h 25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046" h="2568">
                <a:moveTo>
                  <a:pt x="2390" y="1800"/>
                </a:moveTo>
                <a:lnTo>
                  <a:pt x="2678" y="1800"/>
                </a:lnTo>
                <a:lnTo>
                  <a:pt x="2094" y="1136"/>
                </a:lnTo>
                <a:lnTo>
                  <a:pt x="2406" y="1136"/>
                </a:lnTo>
                <a:lnTo>
                  <a:pt x="1886" y="608"/>
                </a:lnTo>
                <a:lnTo>
                  <a:pt x="2086" y="608"/>
                </a:lnTo>
                <a:lnTo>
                  <a:pt x="1520" y="0"/>
                </a:lnTo>
                <a:lnTo>
                  <a:pt x="960" y="608"/>
                </a:lnTo>
                <a:lnTo>
                  <a:pt x="1160" y="608"/>
                </a:lnTo>
                <a:lnTo>
                  <a:pt x="640" y="1136"/>
                </a:lnTo>
                <a:lnTo>
                  <a:pt x="952" y="1136"/>
                </a:lnTo>
                <a:lnTo>
                  <a:pt x="368" y="1800"/>
                </a:lnTo>
                <a:lnTo>
                  <a:pt x="656" y="1800"/>
                </a:lnTo>
                <a:lnTo>
                  <a:pt x="0" y="2568"/>
                </a:lnTo>
                <a:lnTo>
                  <a:pt x="1430" y="2568"/>
                </a:lnTo>
                <a:lnTo>
                  <a:pt x="1616" y="2568"/>
                </a:lnTo>
                <a:lnTo>
                  <a:pt x="3046" y="2568"/>
                </a:lnTo>
                <a:lnTo>
                  <a:pt x="2390" y="1800"/>
                </a:lnTo>
                <a:close/>
              </a:path>
            </a:pathLst>
          </a:custGeom>
          <a:solidFill>
            <a:srgbClr val="00CD65"/>
          </a:solidFill>
          <a:ln w="38100" cmpd="sng">
            <a:solidFill>
              <a:srgbClr val="006600"/>
            </a:solidFill>
            <a:round/>
            <a:headEnd/>
            <a:tailEnd/>
          </a:ln>
        </p:spPr>
        <p:txBody>
          <a:bodyPr/>
          <a:lstStyle/>
          <a:p>
            <a:endParaRPr lang="en-GB"/>
          </a:p>
        </p:txBody>
      </p:sp>
      <p:sp>
        <p:nvSpPr>
          <p:cNvPr id="1041" name="Rectangle 33"/>
          <p:cNvSpPr>
            <a:spLocks noChangeArrowheads="1"/>
          </p:cNvSpPr>
          <p:nvPr userDrawn="1"/>
        </p:nvSpPr>
        <p:spPr bwMode="auto">
          <a:xfrm>
            <a:off x="7224713" y="6399213"/>
            <a:ext cx="87312" cy="184150"/>
          </a:xfrm>
          <a:prstGeom prst="rect">
            <a:avLst/>
          </a:prstGeom>
          <a:solidFill>
            <a:srgbClr val="FF0161"/>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2" name="Oval 34"/>
          <p:cNvSpPr>
            <a:spLocks noChangeArrowheads="1"/>
          </p:cNvSpPr>
          <p:nvPr userDrawn="1"/>
        </p:nvSpPr>
        <p:spPr bwMode="auto">
          <a:xfrm rot="-2700000">
            <a:off x="8469313" y="6211888"/>
            <a:ext cx="68262" cy="13652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3" name="Oval 35"/>
          <p:cNvSpPr>
            <a:spLocks noChangeArrowheads="1"/>
          </p:cNvSpPr>
          <p:nvPr userDrawn="1"/>
        </p:nvSpPr>
        <p:spPr bwMode="auto">
          <a:xfrm rot="-8100000">
            <a:off x="7073900" y="6313488"/>
            <a:ext cx="47625" cy="95250"/>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4" name="Rectangle 36"/>
          <p:cNvSpPr>
            <a:spLocks noChangeArrowheads="1"/>
          </p:cNvSpPr>
          <p:nvPr userDrawn="1"/>
        </p:nvSpPr>
        <p:spPr bwMode="auto">
          <a:xfrm>
            <a:off x="7312025" y="6364288"/>
            <a:ext cx="73025" cy="233362"/>
          </a:xfrm>
          <a:prstGeom prst="rect">
            <a:avLst/>
          </a:prstGeom>
          <a:solidFill>
            <a:srgbClr val="FF0000"/>
          </a:solidFill>
          <a:ln w="19050">
            <a:solidFill>
              <a:schemeClr val="tx2"/>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Christmas </a:t>
            </a:r>
            <a:br>
              <a:rPr lang="en-GB" altLang="en-US" smtClean="0"/>
            </a:br>
            <a:r>
              <a:rPr lang="en-GB" altLang="en-US" smtClean="0"/>
              <a:t>Tree</a:t>
            </a:r>
            <a:br>
              <a:rPr lang="en-GB" altLang="en-US" smtClean="0"/>
            </a:br>
            <a:r>
              <a:rPr lang="en-GB" altLang="en-US" smtClean="0"/>
              <a:t>Template</a:t>
            </a:r>
          </a:p>
        </p:txBody>
      </p:sp>
      <p:sp>
        <p:nvSpPr>
          <p:cNvPr id="5123" name="Rectangle 5"/>
          <p:cNvSpPr>
            <a:spLocks noGrp="1" noChangeArrowheads="1"/>
          </p:cNvSpPr>
          <p:nvPr>
            <p:ph type="subTitle" idx="1"/>
          </p:nvPr>
        </p:nvSpPr>
        <p:spPr/>
        <p:txBody>
          <a:bodyPr/>
          <a:lstStyle/>
          <a:p>
            <a:pPr eaLnBrk="1" hangingPunct="1"/>
            <a:r>
              <a:rPr lang="en-GB" altLang="en-US"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standard</a:t>
            </a:r>
            <a:br>
              <a:rPr lang="en-GB" altLang="en-US" smtClean="0"/>
            </a:br>
            <a:r>
              <a:rPr lang="en-GB" altLang="en-US" smtClean="0"/>
              <a:t>Bullet Point Slide</a:t>
            </a:r>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792163" y="1844675"/>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163" y="1844675"/>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1267" name="Rectangle 3"/>
          <p:cNvSpPr>
            <a:spLocks noChangeArrowheads="1"/>
          </p:cNvSpPr>
          <p:nvPr/>
        </p:nvSpPr>
        <p:spPr bwMode="auto">
          <a:xfrm>
            <a:off x="2849563" y="2786063"/>
            <a:ext cx="827087" cy="611187"/>
          </a:xfrm>
          <a:prstGeom prst="rect">
            <a:avLst/>
          </a:prstGeom>
          <a:solidFill>
            <a:schemeClr val="tx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8" name="Rectangle 4"/>
          <p:cNvSpPr>
            <a:spLocks noChangeArrowheads="1"/>
          </p:cNvSpPr>
          <p:nvPr/>
        </p:nvSpPr>
        <p:spPr bwMode="auto">
          <a:xfrm>
            <a:off x="3925888" y="2786063"/>
            <a:ext cx="827087" cy="611187"/>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9" name="Rectangle 5"/>
          <p:cNvSpPr>
            <a:spLocks noChangeArrowheads="1"/>
          </p:cNvSpPr>
          <p:nvPr/>
        </p:nvSpPr>
        <p:spPr bwMode="auto">
          <a:xfrm>
            <a:off x="1797050" y="4400550"/>
            <a:ext cx="827088" cy="611188"/>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0" name="Rectangle 6"/>
          <p:cNvSpPr>
            <a:spLocks noChangeArrowheads="1"/>
          </p:cNvSpPr>
          <p:nvPr/>
        </p:nvSpPr>
        <p:spPr bwMode="auto">
          <a:xfrm>
            <a:off x="2865438" y="4400550"/>
            <a:ext cx="827087" cy="611188"/>
          </a:xfrm>
          <a:prstGeom prst="rect">
            <a:avLst/>
          </a:prstGeom>
          <a:solidFill>
            <a:schemeClr val="accent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1" name="Rectangle 7"/>
          <p:cNvSpPr>
            <a:spLocks noChangeArrowheads="1"/>
          </p:cNvSpPr>
          <p:nvPr/>
        </p:nvSpPr>
        <p:spPr bwMode="auto">
          <a:xfrm>
            <a:off x="3933825" y="4400550"/>
            <a:ext cx="827088" cy="611188"/>
          </a:xfrm>
          <a:prstGeom prst="rect">
            <a:avLst/>
          </a:prstGeom>
          <a:solidFill>
            <a:schemeClr val="hlink"/>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2" name="Rectangle 8"/>
          <p:cNvSpPr>
            <a:spLocks noChangeArrowheads="1"/>
          </p:cNvSpPr>
          <p:nvPr/>
        </p:nvSpPr>
        <p:spPr bwMode="auto">
          <a:xfrm>
            <a:off x="5003800" y="4400550"/>
            <a:ext cx="827088" cy="611188"/>
          </a:xfrm>
          <a:prstGeom prst="rect">
            <a:avLst/>
          </a:prstGeom>
          <a:solidFill>
            <a:schemeClr val="folHlink"/>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3" name="Rectangle 9"/>
          <p:cNvSpPr>
            <a:spLocks noChangeArrowheads="1"/>
          </p:cNvSpPr>
          <p:nvPr/>
        </p:nvSpPr>
        <p:spPr bwMode="auto">
          <a:xfrm>
            <a:off x="4986338" y="2786063"/>
            <a:ext cx="827087" cy="611187"/>
          </a:xfrm>
          <a:prstGeom prst="rect">
            <a:avLst/>
          </a:prstGeom>
          <a:solidFill>
            <a:schemeClr val="tx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4" name="Rectangle 10"/>
          <p:cNvSpPr>
            <a:spLocks noChangeArrowheads="1"/>
          </p:cNvSpPr>
          <p:nvPr/>
        </p:nvSpPr>
        <p:spPr bwMode="auto">
          <a:xfrm>
            <a:off x="1781175" y="2786063"/>
            <a:ext cx="827088" cy="611187"/>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5" name="Text Box 11"/>
          <p:cNvSpPr txBox="1">
            <a:spLocks noChangeArrowheads="1"/>
          </p:cNvSpPr>
          <p:nvPr/>
        </p:nvSpPr>
        <p:spPr bwMode="auto">
          <a:xfrm>
            <a:off x="1562100" y="2146300"/>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1276" name="Text Box 12"/>
          <p:cNvSpPr txBox="1">
            <a:spLocks noChangeArrowheads="1"/>
          </p:cNvSpPr>
          <p:nvPr/>
        </p:nvSpPr>
        <p:spPr bwMode="auto">
          <a:xfrm>
            <a:off x="2879725" y="2024063"/>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1277" name="Text Box 13"/>
          <p:cNvSpPr txBox="1">
            <a:spLocks noChangeArrowheads="1"/>
          </p:cNvSpPr>
          <p:nvPr/>
        </p:nvSpPr>
        <p:spPr bwMode="auto">
          <a:xfrm>
            <a:off x="3830638" y="2146300"/>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1278" name="Text Box 14"/>
          <p:cNvSpPr txBox="1">
            <a:spLocks noChangeArrowheads="1"/>
          </p:cNvSpPr>
          <p:nvPr/>
        </p:nvSpPr>
        <p:spPr bwMode="auto">
          <a:xfrm>
            <a:off x="5110163" y="2024063"/>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1279" name="Text Box 15"/>
          <p:cNvSpPr txBox="1">
            <a:spLocks noChangeArrowheads="1"/>
          </p:cNvSpPr>
          <p:nvPr/>
        </p:nvSpPr>
        <p:spPr bwMode="auto">
          <a:xfrm>
            <a:off x="1939925" y="3760788"/>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1280" name="Text Box 16"/>
          <p:cNvSpPr txBox="1">
            <a:spLocks noChangeArrowheads="1"/>
          </p:cNvSpPr>
          <p:nvPr/>
        </p:nvSpPr>
        <p:spPr bwMode="auto">
          <a:xfrm>
            <a:off x="2886075" y="3760788"/>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1281" name="Text Box 17"/>
          <p:cNvSpPr txBox="1">
            <a:spLocks noChangeArrowheads="1"/>
          </p:cNvSpPr>
          <p:nvPr/>
        </p:nvSpPr>
        <p:spPr bwMode="auto">
          <a:xfrm>
            <a:off x="38211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1282" name="Text Box 18"/>
          <p:cNvSpPr txBox="1">
            <a:spLocks noChangeArrowheads="1"/>
          </p:cNvSpPr>
          <p:nvPr/>
        </p:nvSpPr>
        <p:spPr bwMode="auto">
          <a:xfrm>
            <a:off x="4902200" y="363696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600200"/>
            <a:ext cx="4027488" cy="37004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3033713"/>
            <a:ext cx="2628900" cy="3284537"/>
          </a:xfrm>
          <a:prstGeom prst="rect">
            <a:avLst/>
          </a:prstGeom>
          <a:solidFill>
            <a:schemeClr val="accent1"/>
          </a:solidFill>
          <a:ln w="38100"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5363"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75" name="Rectangle 15"/>
          <p:cNvSpPr>
            <a:spLocks noChangeArrowheads="1"/>
          </p:cNvSpPr>
          <p:nvPr/>
        </p:nvSpPr>
        <p:spPr bwMode="auto">
          <a:xfrm>
            <a:off x="719138" y="468947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5376" name="Rectangle 16"/>
          <p:cNvSpPr>
            <a:spLocks noChangeArrowheads="1"/>
          </p:cNvSpPr>
          <p:nvPr/>
        </p:nvSpPr>
        <p:spPr bwMode="auto">
          <a:xfrm>
            <a:off x="3614738" y="468947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7411" name="Rectangle 3"/>
          <p:cNvSpPr>
            <a:spLocks noGrp="1" noChangeArrowheads="1"/>
          </p:cNvSpPr>
          <p:nvPr>
            <p:ph type="title"/>
          </p:nvPr>
        </p:nvSpPr>
        <p:spPr>
          <a:xfrm>
            <a:off x="-252413" y="274638"/>
            <a:ext cx="8229601" cy="1143000"/>
          </a:xfrm>
        </p:spPr>
        <p:txBody>
          <a:bodyPr/>
          <a:lstStyle/>
          <a:p>
            <a:pPr eaLnBrk="1" hangingPunct="1"/>
            <a:r>
              <a:rPr lang="en-GB" altLang="en-US" smtClean="0"/>
              <a:t>Use of templates</a:t>
            </a:r>
            <a:endParaRPr lang="en-US" altLang="en-US" smtClean="0"/>
          </a:p>
        </p:txBody>
      </p:sp>
      <p:sp>
        <p:nvSpPr>
          <p:cNvPr id="17412" name="Text Box 4"/>
          <p:cNvSpPr txBox="1">
            <a:spLocks noChangeArrowheads="1"/>
          </p:cNvSpPr>
          <p:nvPr/>
        </p:nvSpPr>
        <p:spPr bwMode="auto">
          <a:xfrm>
            <a:off x="441325"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7413" name="Text Box 5"/>
          <p:cNvSpPr txBox="1">
            <a:spLocks noChangeArrowheads="1"/>
          </p:cNvSpPr>
          <p:nvPr/>
        </p:nvSpPr>
        <p:spPr bwMode="auto">
          <a:xfrm>
            <a:off x="441325"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7414" name="Text Box 6"/>
          <p:cNvSpPr txBox="1">
            <a:spLocks noChangeArrowheads="1"/>
          </p:cNvSpPr>
          <p:nvPr/>
        </p:nvSpPr>
        <p:spPr bwMode="auto">
          <a:xfrm>
            <a:off x="3786188" y="3140075"/>
            <a:ext cx="3640137"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7415" name="Text Box 7"/>
          <p:cNvSpPr txBox="1">
            <a:spLocks noChangeArrowheads="1"/>
          </p:cNvSpPr>
          <p:nvPr/>
        </p:nvSpPr>
        <p:spPr bwMode="auto">
          <a:xfrm>
            <a:off x="333375" y="5422900"/>
            <a:ext cx="7164388"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7416" name="Text Box 8"/>
          <p:cNvSpPr txBox="1">
            <a:spLocks noChangeArrowheads="1"/>
          </p:cNvSpPr>
          <p:nvPr/>
        </p:nvSpPr>
        <p:spPr bwMode="auto">
          <a:xfrm>
            <a:off x="441325" y="2360613"/>
            <a:ext cx="69262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004080"/>
      </a:dk2>
      <a:lt2>
        <a:srgbClr val="666666"/>
      </a:lt2>
      <a:accent1>
        <a:srgbClr val="FFFF66"/>
      </a:accent1>
      <a:accent2>
        <a:srgbClr val="FF3300"/>
      </a:accent2>
      <a:accent3>
        <a:srgbClr val="FFFFFF"/>
      </a:accent3>
      <a:accent4>
        <a:srgbClr val="00356C"/>
      </a:accent4>
      <a:accent5>
        <a:srgbClr val="FFFFB8"/>
      </a:accent5>
      <a:accent6>
        <a:srgbClr val="E72D00"/>
      </a:accent6>
      <a:hlink>
        <a:srgbClr val="006600"/>
      </a:hlink>
      <a:folHlink>
        <a:srgbClr val="00CD6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2391</TotalTime>
  <Words>230</Words>
  <Application>Microsoft Office PowerPoint</Application>
  <PresentationFormat>On-screen Show (4:3)</PresentationFormat>
  <Paragraphs>49</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Wingdings</vt:lpstr>
      <vt:lpstr>Default Design</vt:lpstr>
      <vt:lpstr>Microsoft Graph Chart</vt:lpstr>
      <vt:lpstr>Christmas  Tree Template</vt:lpstr>
      <vt:lpstr>Example of a standard Bullet Point Slide</vt:lpstr>
      <vt:lpstr>Example of a chart</vt:lpstr>
      <vt:lpstr>Colour scheme</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Diagonal Type</dc:title>
  <dc:creator>Presentation Magazine</dc:creator>
  <cp:lastModifiedBy>Jonty Pearce</cp:lastModifiedBy>
  <cp:revision>51</cp:revision>
  <dcterms:modified xsi:type="dcterms:W3CDTF">2015-02-22T11:11:58Z</dcterms:modified>
</cp:coreProperties>
</file>