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8" r:id="rId3"/>
    <p:sldId id="259" r:id="rId4"/>
    <p:sldId id="265" r:id="rId5"/>
    <p:sldId id="267" r:id="rId6"/>
    <p:sldId id="264" r:id="rId7"/>
    <p:sldId id="268" r:id="rId8"/>
    <p:sldId id="261" r:id="rId9"/>
    <p:sldId id="269"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17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6454C6E-6E01-473D-8F11-DDC6BA7A32DF}" type="slidenum">
              <a:rPr lang="en-US" altLang="en-US"/>
              <a:pPr>
                <a:defRPr/>
              </a:pPr>
              <a:t>‹#›</a:t>
            </a:fld>
            <a:endParaRPr lang="en-US" altLang="en-US"/>
          </a:p>
        </p:txBody>
      </p:sp>
    </p:spTree>
    <p:extLst>
      <p:ext uri="{BB962C8B-B14F-4D97-AF65-F5344CB8AC3E}">
        <p14:creationId xmlns:p14="http://schemas.microsoft.com/office/powerpoint/2010/main" val="1719025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E7832A-8D66-4B13-B6EC-FA8D6AA6356E}" type="slidenum">
              <a:rPr lang="en-US" altLang="en-US"/>
              <a:pPr>
                <a:defRPr/>
              </a:pPr>
              <a:t>‹#›</a:t>
            </a:fld>
            <a:endParaRPr lang="en-US" altLang="en-US"/>
          </a:p>
        </p:txBody>
      </p:sp>
    </p:spTree>
    <p:extLst>
      <p:ext uri="{BB962C8B-B14F-4D97-AF65-F5344CB8AC3E}">
        <p14:creationId xmlns:p14="http://schemas.microsoft.com/office/powerpoint/2010/main" val="251881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D27A64-D220-4C0C-9F98-EA7B21994144}"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5598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F8F921-1B36-47BA-8600-46B545120923}" type="slidenum">
              <a:rPr lang="en-US" altLang="en-US"/>
              <a:pPr/>
              <a:t>2</a:t>
            </a:fld>
            <a:endParaRPr lang="en-US" altLang="en-US"/>
          </a:p>
        </p:txBody>
      </p:sp>
      <p:sp>
        <p:nvSpPr>
          <p:cNvPr id="8195" name="Rectangle 1026"/>
          <p:cNvSpPr>
            <a:spLocks noRot="1" noChangeArrowheads="1" noTextEdit="1"/>
          </p:cNvSpPr>
          <p:nvPr>
            <p:ph type="sldImg"/>
          </p:nvPr>
        </p:nvSpPr>
        <p:spPr>
          <a:ln/>
        </p:spPr>
      </p:sp>
      <p:sp>
        <p:nvSpPr>
          <p:cNvPr id="8196"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0073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488B5D-8EC9-4FAF-A79F-BBA6125F53D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5705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36E30C-2136-492C-9053-19A4EBD27D31}"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869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47A231-9860-45BA-BF9D-4EE4A76AD52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8624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973413-713C-48C1-A011-0CBDE558FC5D}"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4819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313019-CF09-4E52-82B2-8BFF1097DDC6}"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8963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3EEDEC-D166-4ECB-80AE-18C0030C352B}"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45466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5A01CC-DE31-45DB-90AC-9D59501A9568}" type="slidenum">
              <a:rPr lang="en-US" altLang="en-US"/>
              <a:pPr/>
              <a:t>9</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619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ADD YOUR TITLE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9525" y="0"/>
            <a:ext cx="1389063" cy="1389063"/>
          </a:xfrm>
        </p:spPr>
        <p:txBody>
          <a:bodyPr/>
          <a:lstStyle>
            <a:lvl1pPr>
              <a:defRPr smtClean="0"/>
            </a:lvl1pPr>
          </a:lstStyle>
          <a:p>
            <a:pPr>
              <a:defRPr/>
            </a:pPr>
            <a:fld id="{6432B1D4-275F-43D2-8255-B0FF3A9BC85E}" type="slidenum">
              <a:rPr lang="en-US" altLang="en-US"/>
              <a:pPr>
                <a:defRPr/>
              </a:pPr>
              <a:t>‹#›</a:t>
            </a:fld>
            <a:endParaRPr lang="en-US" altLang="en-US"/>
          </a:p>
        </p:txBody>
      </p:sp>
    </p:spTree>
    <p:extLst>
      <p:ext uri="{BB962C8B-B14F-4D97-AF65-F5344CB8AC3E}">
        <p14:creationId xmlns:p14="http://schemas.microsoft.com/office/powerpoint/2010/main" val="123543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A760AE-43BD-4345-81CA-F3567A4CF81A}" type="slidenum">
              <a:rPr lang="en-US" altLang="en-US"/>
              <a:pPr>
                <a:defRPr/>
              </a:pPr>
              <a:t>‹#›</a:t>
            </a:fld>
            <a:endParaRPr lang="en-US" altLang="en-US"/>
          </a:p>
        </p:txBody>
      </p:sp>
    </p:spTree>
    <p:extLst>
      <p:ext uri="{BB962C8B-B14F-4D97-AF65-F5344CB8AC3E}">
        <p14:creationId xmlns:p14="http://schemas.microsoft.com/office/powerpoint/2010/main" val="2202010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B04DBEA-D108-4748-987A-C2FAAE377D55}" type="slidenum">
              <a:rPr lang="en-US" altLang="en-US"/>
              <a:pPr>
                <a:defRPr/>
              </a:pPr>
              <a:t>‹#›</a:t>
            </a:fld>
            <a:endParaRPr lang="en-US" altLang="en-US"/>
          </a:p>
        </p:txBody>
      </p:sp>
    </p:spTree>
    <p:extLst>
      <p:ext uri="{BB962C8B-B14F-4D97-AF65-F5344CB8AC3E}">
        <p14:creationId xmlns:p14="http://schemas.microsoft.com/office/powerpoint/2010/main" val="2515630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47813" y="274638"/>
            <a:ext cx="7138987"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5909AD-FC18-4EBD-93A2-2FC23E293447}" type="slidenum">
              <a:rPr lang="en-US" altLang="en-US"/>
              <a:pPr>
                <a:defRPr/>
              </a:pPr>
              <a:t>‹#›</a:t>
            </a:fld>
            <a:endParaRPr lang="en-US" altLang="en-US"/>
          </a:p>
        </p:txBody>
      </p:sp>
    </p:spTree>
    <p:extLst>
      <p:ext uri="{BB962C8B-B14F-4D97-AF65-F5344CB8AC3E}">
        <p14:creationId xmlns:p14="http://schemas.microsoft.com/office/powerpoint/2010/main" val="936236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47813" y="274638"/>
            <a:ext cx="7138987"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37D0D5-4883-49ED-8168-C43F38C4A60E}" type="slidenum">
              <a:rPr lang="en-US" altLang="en-US"/>
              <a:pPr>
                <a:defRPr/>
              </a:pPr>
              <a:t>‹#›</a:t>
            </a:fld>
            <a:endParaRPr lang="en-US" altLang="en-US"/>
          </a:p>
        </p:txBody>
      </p:sp>
    </p:spTree>
    <p:extLst>
      <p:ext uri="{BB962C8B-B14F-4D97-AF65-F5344CB8AC3E}">
        <p14:creationId xmlns:p14="http://schemas.microsoft.com/office/powerpoint/2010/main" val="743094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47813" y="274638"/>
            <a:ext cx="713898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3F4C6C-50A2-44D4-BF2D-55F23CA7AE73}" type="slidenum">
              <a:rPr lang="en-US" altLang="en-US"/>
              <a:pPr>
                <a:defRPr/>
              </a:pPr>
              <a:t>‹#›</a:t>
            </a:fld>
            <a:endParaRPr lang="en-US" altLang="en-US"/>
          </a:p>
        </p:txBody>
      </p:sp>
    </p:spTree>
    <p:extLst>
      <p:ext uri="{BB962C8B-B14F-4D97-AF65-F5344CB8AC3E}">
        <p14:creationId xmlns:p14="http://schemas.microsoft.com/office/powerpoint/2010/main" val="73049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EFB510-B341-411A-AF89-B28770B61B71}" type="slidenum">
              <a:rPr lang="en-US" altLang="en-US"/>
              <a:pPr>
                <a:defRPr/>
              </a:pPr>
              <a:t>‹#›</a:t>
            </a:fld>
            <a:endParaRPr lang="en-US" altLang="en-US"/>
          </a:p>
        </p:txBody>
      </p:sp>
    </p:spTree>
    <p:extLst>
      <p:ext uri="{BB962C8B-B14F-4D97-AF65-F5344CB8AC3E}">
        <p14:creationId xmlns:p14="http://schemas.microsoft.com/office/powerpoint/2010/main" val="22064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833E41-3C5D-454B-9359-CBC6BC25416F}" type="slidenum">
              <a:rPr lang="en-US" altLang="en-US"/>
              <a:pPr>
                <a:defRPr/>
              </a:pPr>
              <a:t>‹#›</a:t>
            </a:fld>
            <a:endParaRPr lang="en-US" altLang="en-US"/>
          </a:p>
        </p:txBody>
      </p:sp>
    </p:spTree>
    <p:extLst>
      <p:ext uri="{BB962C8B-B14F-4D97-AF65-F5344CB8AC3E}">
        <p14:creationId xmlns:p14="http://schemas.microsoft.com/office/powerpoint/2010/main" val="210770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D19E38-1643-4B28-8D05-35A76A3C857F}" type="slidenum">
              <a:rPr lang="en-US" altLang="en-US"/>
              <a:pPr>
                <a:defRPr/>
              </a:pPr>
              <a:t>‹#›</a:t>
            </a:fld>
            <a:endParaRPr lang="en-US" altLang="en-US"/>
          </a:p>
        </p:txBody>
      </p:sp>
    </p:spTree>
    <p:extLst>
      <p:ext uri="{BB962C8B-B14F-4D97-AF65-F5344CB8AC3E}">
        <p14:creationId xmlns:p14="http://schemas.microsoft.com/office/powerpoint/2010/main" val="2939001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85A7199-D2CA-4F8D-8342-E32ECD534712}" type="slidenum">
              <a:rPr lang="en-US" altLang="en-US"/>
              <a:pPr>
                <a:defRPr/>
              </a:pPr>
              <a:t>‹#›</a:t>
            </a:fld>
            <a:endParaRPr lang="en-US" altLang="en-US"/>
          </a:p>
        </p:txBody>
      </p:sp>
    </p:spTree>
    <p:extLst>
      <p:ext uri="{BB962C8B-B14F-4D97-AF65-F5344CB8AC3E}">
        <p14:creationId xmlns:p14="http://schemas.microsoft.com/office/powerpoint/2010/main" val="411241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24274B2-1E40-48B0-B062-4D5E814B7597}" type="slidenum">
              <a:rPr lang="en-US" altLang="en-US"/>
              <a:pPr>
                <a:defRPr/>
              </a:pPr>
              <a:t>‹#›</a:t>
            </a:fld>
            <a:endParaRPr lang="en-US" altLang="en-US"/>
          </a:p>
        </p:txBody>
      </p:sp>
    </p:spTree>
    <p:extLst>
      <p:ext uri="{BB962C8B-B14F-4D97-AF65-F5344CB8AC3E}">
        <p14:creationId xmlns:p14="http://schemas.microsoft.com/office/powerpoint/2010/main" val="1489389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AD8EA8D-033A-4110-AB50-5723AF11FFA3}" type="slidenum">
              <a:rPr lang="en-US" altLang="en-US"/>
              <a:pPr>
                <a:defRPr/>
              </a:pPr>
              <a:t>‹#›</a:t>
            </a:fld>
            <a:endParaRPr lang="en-US" altLang="en-US"/>
          </a:p>
        </p:txBody>
      </p:sp>
    </p:spTree>
    <p:extLst>
      <p:ext uri="{BB962C8B-B14F-4D97-AF65-F5344CB8AC3E}">
        <p14:creationId xmlns:p14="http://schemas.microsoft.com/office/powerpoint/2010/main" val="291888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D1AA89D-D9C1-41EE-B2E9-EEDD64AB88EB}" type="slidenum">
              <a:rPr lang="en-US" altLang="en-US"/>
              <a:pPr>
                <a:defRPr/>
              </a:pPr>
              <a:t>‹#›</a:t>
            </a:fld>
            <a:endParaRPr lang="en-US" altLang="en-US"/>
          </a:p>
        </p:txBody>
      </p:sp>
    </p:spTree>
    <p:extLst>
      <p:ext uri="{BB962C8B-B14F-4D97-AF65-F5344CB8AC3E}">
        <p14:creationId xmlns:p14="http://schemas.microsoft.com/office/powerpoint/2010/main" val="369011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0BB6CB-B912-418F-AAA5-7BF1300FDE96}" type="slidenum">
              <a:rPr lang="en-US" altLang="en-US"/>
              <a:pPr>
                <a:defRPr/>
              </a:pPr>
              <a:t>‹#›</a:t>
            </a:fld>
            <a:endParaRPr lang="en-US" altLang="en-US"/>
          </a:p>
        </p:txBody>
      </p:sp>
    </p:spTree>
    <p:extLst>
      <p:ext uri="{BB962C8B-B14F-4D97-AF65-F5344CB8AC3E}">
        <p14:creationId xmlns:p14="http://schemas.microsoft.com/office/powerpoint/2010/main" val="323015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7813" y="274638"/>
            <a:ext cx="71389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0" y="0"/>
            <a:ext cx="1389063" cy="13890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r" eaLnBrk="1" hangingPunct="1">
              <a:defRPr sz="6000" b="1" smtClean="0">
                <a:solidFill>
                  <a:srgbClr val="FFFFFF"/>
                </a:solidFill>
              </a:defRPr>
            </a:lvl1pPr>
          </a:lstStyle>
          <a:p>
            <a:pPr>
              <a:defRPr/>
            </a:pPr>
            <a:fld id="{5746690B-2317-426F-87B3-2F54AFA5D6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AB71C6-C63B-44A6-A90B-97A740BF1184}" type="slidenum">
              <a:rPr lang="en-US" altLang="en-US">
                <a:solidFill>
                  <a:srgbClr val="FFFFFF"/>
                </a:solidFill>
              </a:rPr>
              <a:pPr/>
              <a:t>1</a:t>
            </a:fld>
            <a:endParaRPr lang="en-US" altLang="en-US">
              <a:solidFill>
                <a:srgbClr val="FFFFFF"/>
              </a:solidFill>
            </a:endParaRPr>
          </a:p>
        </p:txBody>
      </p:sp>
      <p:sp>
        <p:nvSpPr>
          <p:cNvPr id="5123" name="Text Box 56"/>
          <p:cNvSpPr txBox="1">
            <a:spLocks noChangeArrowheads="1"/>
          </p:cNvSpPr>
          <p:nvPr/>
        </p:nvSpPr>
        <p:spPr bwMode="auto">
          <a:xfrm rot="-2436240">
            <a:off x="609600" y="873125"/>
            <a:ext cx="691515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b="1">
                <a:solidFill>
                  <a:schemeClr val="bg1"/>
                </a:solidFill>
              </a:rPr>
              <a:t>Project title</a:t>
            </a:r>
            <a:endParaRPr lang="en-US" altLang="en-US" sz="4000" b="1">
              <a:solidFill>
                <a:schemeClr val="accent1"/>
              </a:solidFill>
            </a:endParaRPr>
          </a:p>
          <a:p>
            <a:pPr eaLnBrk="1" hangingPunct="1"/>
            <a:r>
              <a:rPr lang="en-US" altLang="en-US" sz="4000" b="1">
                <a:solidFill>
                  <a:schemeClr val="accent1"/>
                </a:solidFill>
              </a:rPr>
              <a:t>Your company</a:t>
            </a:r>
            <a:endParaRPr lang="en-US" altLang="en-US" sz="6000" b="1">
              <a:solidFill>
                <a:schemeClr val="accent1"/>
              </a:solidFill>
              <a:latin typeface="Arial Black" panose="020B0A04020102020204" pitchFamily="34" charset="0"/>
            </a:endParaRPr>
          </a:p>
          <a:p>
            <a:pPr eaLnBrk="1" hangingPunct="1"/>
            <a:r>
              <a:rPr lang="en-US" altLang="en-US" sz="6000" b="1">
                <a:solidFill>
                  <a:schemeClr val="accent1"/>
                </a:solidFill>
                <a:latin typeface="Arial Black" panose="020B0A04020102020204" pitchFamily="34" charset="0"/>
              </a:rPr>
              <a:t>THE DIAGONAL </a:t>
            </a:r>
          </a:p>
          <a:p>
            <a:pPr eaLnBrk="1" hangingPunct="1"/>
            <a:r>
              <a:rPr lang="en-US" altLang="en-US" sz="6000" b="1">
                <a:solidFill>
                  <a:schemeClr val="accent1"/>
                </a:solidFill>
                <a:latin typeface="Arial Black" panose="020B0A04020102020204" pitchFamily="34" charset="0"/>
              </a:rPr>
              <a:t>SLIDE</a:t>
            </a:r>
          </a:p>
        </p:txBody>
      </p:sp>
      <p:sp>
        <p:nvSpPr>
          <p:cNvPr id="5124" name="Text Box 59"/>
          <p:cNvSpPr txBox="1">
            <a:spLocks noChangeArrowheads="1"/>
          </p:cNvSpPr>
          <p:nvPr/>
        </p:nvSpPr>
        <p:spPr bwMode="auto">
          <a:xfrm rot="2963760">
            <a:off x="3961607" y="3534569"/>
            <a:ext cx="4198937"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chemeClr val="bg1"/>
                </a:solidFill>
              </a:rPr>
              <a:t>Project title</a:t>
            </a:r>
            <a:endParaRPr lang="en-US" altLang="en-US" sz="4000" b="1">
              <a:solidFill>
                <a:schemeClr val="accent1"/>
              </a:solidFill>
            </a:endParaRPr>
          </a:p>
          <a:p>
            <a:pPr eaLnBrk="1" hangingPunct="1"/>
            <a:r>
              <a:rPr lang="en-US" altLang="en-US" sz="2000" b="1">
                <a:solidFill>
                  <a:schemeClr val="accent1"/>
                </a:solidFill>
              </a:rPr>
              <a:t>Your company</a:t>
            </a:r>
            <a:endParaRPr lang="en-US" altLang="en-US" sz="2000" b="1">
              <a:solidFill>
                <a:schemeClr val="accent1"/>
              </a:solidFill>
              <a:latin typeface="Arial Black" panose="020B0A04020102020204" pitchFamily="34" charset="0"/>
            </a:endParaRPr>
          </a:p>
          <a:p>
            <a:pPr eaLnBrk="1" hangingPunct="1"/>
            <a:r>
              <a:rPr lang="en-US" altLang="en-US" sz="3600" b="1">
                <a:solidFill>
                  <a:schemeClr val="accent1"/>
                </a:solidFill>
                <a:latin typeface="Arial Black" panose="020B0A04020102020204" pitchFamily="34" charset="0"/>
              </a:rPr>
              <a:t>THE DIAGONAL </a:t>
            </a:r>
          </a:p>
          <a:p>
            <a:pPr eaLnBrk="1" hangingPunct="1"/>
            <a:r>
              <a:rPr lang="en-US" altLang="en-US" sz="3600" b="1">
                <a:solidFill>
                  <a:schemeClr val="accent1"/>
                </a:solidFill>
                <a:latin typeface="Arial Black" panose="020B0A04020102020204" pitchFamily="34" charset="0"/>
              </a:rPr>
              <a:t>SLIDE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7F2D71-4887-4F51-BE6D-0618F65DB85F}" type="slidenum">
              <a:rPr lang="en-US" altLang="en-US">
                <a:solidFill>
                  <a:srgbClr val="FFFFFF"/>
                </a:solidFill>
              </a:rPr>
              <a:pPr/>
              <a:t>2</a:t>
            </a:fld>
            <a:endParaRPr lang="en-US" altLang="en-US">
              <a:solidFill>
                <a:srgbClr val="FFFFFF"/>
              </a:solidFill>
            </a:endParaRPr>
          </a:p>
        </p:txBody>
      </p:sp>
      <p:sp>
        <p:nvSpPr>
          <p:cNvPr id="7171" name="Rectangle 2"/>
          <p:cNvSpPr>
            <a:spLocks noGrp="1" noChangeArrowheads="1"/>
          </p:cNvSpPr>
          <p:nvPr>
            <p:ph type="title"/>
          </p:nvPr>
        </p:nvSpPr>
        <p:spPr>
          <a:xfrm rot="19980000">
            <a:off x="-152400" y="1447800"/>
            <a:ext cx="8229600" cy="1143000"/>
          </a:xfrm>
          <a:noFill/>
        </p:spPr>
        <p:txBody>
          <a:bodyPr/>
          <a:lstStyle/>
          <a:p>
            <a:pPr algn="l" eaLnBrk="1" hangingPunct="1"/>
            <a:r>
              <a:rPr lang="en-GB" altLang="en-US" smtClean="0">
                <a:solidFill>
                  <a:schemeClr val="accent1"/>
                </a:solidFill>
              </a:rPr>
              <a:t>Example of a Bullet Point Slide</a:t>
            </a:r>
            <a:endParaRPr lang="en-US" altLang="en-US" smtClean="0">
              <a:solidFill>
                <a:schemeClr val="accent1"/>
              </a:solidFill>
            </a:endParaRPr>
          </a:p>
        </p:txBody>
      </p:sp>
      <p:sp>
        <p:nvSpPr>
          <p:cNvPr id="7172" name="Rectangle 3"/>
          <p:cNvSpPr>
            <a:spLocks noGrp="1" noChangeArrowheads="1"/>
          </p:cNvSpPr>
          <p:nvPr>
            <p:ph type="body" idx="1"/>
          </p:nvPr>
        </p:nvSpPr>
        <p:spPr>
          <a:xfrm rot="19980000">
            <a:off x="914400" y="2286000"/>
            <a:ext cx="8229600" cy="3700463"/>
          </a:xfrm>
          <a:noFill/>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4C7860-B89B-49D2-9DE7-BCDABE982393}" type="slidenum">
              <a:rPr lang="en-US" altLang="en-US">
                <a:solidFill>
                  <a:srgbClr val="FFFFFF"/>
                </a:solidFill>
              </a:rPr>
              <a:pPr/>
              <a:t>3</a:t>
            </a:fld>
            <a:endParaRPr lang="en-US" altLang="en-US">
              <a:solidFill>
                <a:srgbClr val="FFFFFF"/>
              </a:solidFill>
            </a:endParaRPr>
          </a:p>
        </p:txBody>
      </p:sp>
      <p:sp>
        <p:nvSpPr>
          <p:cNvPr id="9219"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20" name="Object 3"/>
          <p:cNvGraphicFramePr>
            <a:graphicFrameLocks noChangeAspect="1"/>
          </p:cNvGraphicFramePr>
          <p:nvPr>
            <p:ph type="chart" idx="1"/>
          </p:nvPr>
        </p:nvGraphicFramePr>
        <p:xfrm>
          <a:off x="1692275" y="1773238"/>
          <a:ext cx="6062663" cy="3759200"/>
        </p:xfrm>
        <a:graphic>
          <a:graphicData uri="http://schemas.openxmlformats.org/presentationml/2006/ole">
            <mc:AlternateContent xmlns:mc="http://schemas.openxmlformats.org/markup-compatibility/2006">
              <mc:Choice xmlns:v="urn:schemas-microsoft-com:vml" Requires="v">
                <p:oleObj spid="_x0000_s9221"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5" y="1773238"/>
                        <a:ext cx="6062663"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A5CC43-8EE1-4C4C-B9A6-359352C5315A}" type="slidenum">
              <a:rPr lang="en-US" altLang="en-US">
                <a:solidFill>
                  <a:srgbClr val="FFFFFF"/>
                </a:solidFill>
              </a:rPr>
              <a:pPr/>
              <a:t>4</a:t>
            </a:fld>
            <a:endParaRPr lang="en-US" altLang="en-US">
              <a:solidFill>
                <a:srgbClr val="FFFFFF"/>
              </a:solidFill>
            </a:endParaRPr>
          </a:p>
        </p:txBody>
      </p:sp>
      <p:sp>
        <p:nvSpPr>
          <p:cNvPr id="11267"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1268" name="Rectangle 3"/>
          <p:cNvSpPr>
            <a:spLocks noChangeArrowheads="1"/>
          </p:cNvSpPr>
          <p:nvPr/>
        </p:nvSpPr>
        <p:spPr bwMode="auto">
          <a:xfrm>
            <a:off x="3621088" y="2787650"/>
            <a:ext cx="827087"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9" name="Rectangle 4"/>
          <p:cNvSpPr>
            <a:spLocks noChangeArrowheads="1"/>
          </p:cNvSpPr>
          <p:nvPr/>
        </p:nvSpPr>
        <p:spPr bwMode="auto">
          <a:xfrm>
            <a:off x="4697413" y="2787650"/>
            <a:ext cx="827087"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0" name="Rectangle 5"/>
          <p:cNvSpPr>
            <a:spLocks noChangeArrowheads="1"/>
          </p:cNvSpPr>
          <p:nvPr/>
        </p:nvSpPr>
        <p:spPr bwMode="auto">
          <a:xfrm>
            <a:off x="2568575" y="4402138"/>
            <a:ext cx="827088"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1" name="Rectangle 6"/>
          <p:cNvSpPr>
            <a:spLocks noChangeArrowheads="1"/>
          </p:cNvSpPr>
          <p:nvPr/>
        </p:nvSpPr>
        <p:spPr bwMode="auto">
          <a:xfrm>
            <a:off x="3636963" y="4402138"/>
            <a:ext cx="827087"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2" name="Rectangle 7"/>
          <p:cNvSpPr>
            <a:spLocks noChangeArrowheads="1"/>
          </p:cNvSpPr>
          <p:nvPr/>
        </p:nvSpPr>
        <p:spPr bwMode="auto">
          <a:xfrm>
            <a:off x="4705350" y="4402138"/>
            <a:ext cx="827088"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3" name="Rectangle 8"/>
          <p:cNvSpPr>
            <a:spLocks noChangeArrowheads="1"/>
          </p:cNvSpPr>
          <p:nvPr/>
        </p:nvSpPr>
        <p:spPr bwMode="auto">
          <a:xfrm>
            <a:off x="5775325" y="4402138"/>
            <a:ext cx="827088"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4" name="Rectangle 9"/>
          <p:cNvSpPr>
            <a:spLocks noChangeArrowheads="1"/>
          </p:cNvSpPr>
          <p:nvPr/>
        </p:nvSpPr>
        <p:spPr bwMode="auto">
          <a:xfrm>
            <a:off x="5757863" y="2787650"/>
            <a:ext cx="827087"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5" name="Rectangle 10"/>
          <p:cNvSpPr>
            <a:spLocks noChangeArrowheads="1"/>
          </p:cNvSpPr>
          <p:nvPr/>
        </p:nvSpPr>
        <p:spPr bwMode="auto">
          <a:xfrm>
            <a:off x="2552700" y="2787650"/>
            <a:ext cx="827088"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6" name="Text Box 11"/>
          <p:cNvSpPr txBox="1">
            <a:spLocks noChangeArrowheads="1"/>
          </p:cNvSpPr>
          <p:nvPr/>
        </p:nvSpPr>
        <p:spPr bwMode="auto">
          <a:xfrm>
            <a:off x="2333625"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1277" name="Text Box 12"/>
          <p:cNvSpPr txBox="1">
            <a:spLocks noChangeArrowheads="1"/>
          </p:cNvSpPr>
          <p:nvPr/>
        </p:nvSpPr>
        <p:spPr bwMode="auto">
          <a:xfrm>
            <a:off x="3651250"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1278" name="Text Box 13"/>
          <p:cNvSpPr txBox="1">
            <a:spLocks noChangeArrowheads="1"/>
          </p:cNvSpPr>
          <p:nvPr/>
        </p:nvSpPr>
        <p:spPr bwMode="auto">
          <a:xfrm>
            <a:off x="4602163" y="2147888"/>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1279" name="Text Box 14"/>
          <p:cNvSpPr txBox="1">
            <a:spLocks noChangeArrowheads="1"/>
          </p:cNvSpPr>
          <p:nvPr/>
        </p:nvSpPr>
        <p:spPr bwMode="auto">
          <a:xfrm>
            <a:off x="5881688" y="2025650"/>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1280" name="Text Box 15"/>
          <p:cNvSpPr txBox="1">
            <a:spLocks noChangeArrowheads="1"/>
          </p:cNvSpPr>
          <p:nvPr/>
        </p:nvSpPr>
        <p:spPr bwMode="auto">
          <a:xfrm>
            <a:off x="2711450"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1281" name="Text Box 16"/>
          <p:cNvSpPr txBox="1">
            <a:spLocks noChangeArrowheads="1"/>
          </p:cNvSpPr>
          <p:nvPr/>
        </p:nvSpPr>
        <p:spPr bwMode="auto">
          <a:xfrm>
            <a:off x="3657600" y="37623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1282" name="Text Box 17"/>
          <p:cNvSpPr txBox="1">
            <a:spLocks noChangeArrowheads="1"/>
          </p:cNvSpPr>
          <p:nvPr/>
        </p:nvSpPr>
        <p:spPr bwMode="auto">
          <a:xfrm>
            <a:off x="4592638"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1283" name="Text Box 18"/>
          <p:cNvSpPr txBox="1">
            <a:spLocks noChangeArrowheads="1"/>
          </p:cNvSpPr>
          <p:nvPr/>
        </p:nvSpPr>
        <p:spPr bwMode="auto">
          <a:xfrm>
            <a:off x="5673725"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6"/>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51D3CA-8EA1-47CE-9865-8967D0D33ADE}" type="slidenum">
              <a:rPr lang="en-US" altLang="en-US">
                <a:solidFill>
                  <a:srgbClr val="FFFFFF"/>
                </a:solidFill>
              </a:rPr>
              <a:pPr/>
              <a:t>5</a:t>
            </a:fld>
            <a:endParaRPr lang="en-US" altLang="en-US">
              <a:solidFill>
                <a:srgbClr val="FFFFFF"/>
              </a:solidFill>
            </a:endParaRPr>
          </a:p>
        </p:txBody>
      </p:sp>
      <p:sp>
        <p:nvSpPr>
          <p:cNvPr id="13315"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6" name="Rectangle 3"/>
          <p:cNvSpPr>
            <a:spLocks noGrp="1" noChangeArrowheads="1"/>
          </p:cNvSpPr>
          <p:nvPr>
            <p:ph type="body" sz="half" idx="1"/>
          </p:nvPr>
        </p:nvSpPr>
        <p:spPr>
          <a:xfrm>
            <a:off x="457200" y="1600200"/>
            <a:ext cx="4027488" cy="37004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7"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8013" y="1916113"/>
            <a:ext cx="2628900" cy="3284537"/>
          </a:xfrm>
          <a:prstGeom prst="rect">
            <a:avLst/>
          </a:prstGeom>
          <a:solidFill>
            <a:schemeClr val="accent1"/>
          </a:solidFill>
          <a:ln w="38100"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65F913-6833-4EBF-A9E4-C912D00EC5CF}" type="slidenum">
              <a:rPr lang="en-US" altLang="en-US">
                <a:solidFill>
                  <a:srgbClr val="FFFFFF"/>
                </a:solidFill>
              </a:rPr>
              <a:pPr/>
              <a:t>6</a:t>
            </a:fld>
            <a:endParaRPr lang="en-US" altLang="en-US">
              <a:solidFill>
                <a:srgbClr val="FFFFFF"/>
              </a:solidFill>
            </a:endParaRPr>
          </a:p>
        </p:txBody>
      </p:sp>
      <p:sp>
        <p:nvSpPr>
          <p:cNvPr id="15363" name="Rectangle 2"/>
          <p:cNvSpPr>
            <a:spLocks noGrp="1" noChangeArrowheads="1"/>
          </p:cNvSpPr>
          <p:nvPr>
            <p:ph type="title"/>
          </p:nvPr>
        </p:nvSpPr>
        <p:spPr/>
        <p:txBody>
          <a:bodyPr/>
          <a:lstStyle/>
          <a:p>
            <a:pPr eaLnBrk="1" hangingPunct="1"/>
            <a:r>
              <a:rPr lang="en-GB" altLang="en-US" smtClean="0"/>
              <a:t>Example of a standard</a:t>
            </a:r>
            <a:br>
              <a:rPr lang="en-GB" altLang="en-US" smtClean="0"/>
            </a:br>
            <a:r>
              <a:rPr lang="en-GB" altLang="en-US" smtClean="0"/>
              <a:t>Bullet Point Slide</a:t>
            </a:r>
          </a:p>
        </p:txBody>
      </p:sp>
      <p:sp>
        <p:nvSpPr>
          <p:cNvPr id="15364"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E2744B-B3D8-4A99-ADFE-9F4E60160532}" type="slidenum">
              <a:rPr lang="en-US" altLang="en-US">
                <a:solidFill>
                  <a:srgbClr val="FFFFFF"/>
                </a:solidFill>
              </a:rPr>
              <a:pPr/>
              <a:t>7</a:t>
            </a:fld>
            <a:endParaRPr lang="en-US" altLang="en-US">
              <a:solidFill>
                <a:srgbClr val="FFFFFF"/>
              </a:solidFill>
            </a:endParaRPr>
          </a:p>
        </p:txBody>
      </p:sp>
      <p:sp>
        <p:nvSpPr>
          <p:cNvPr id="17411"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5144" name="Group 88"/>
          <p:cNvGraphicFramePr>
            <a:graphicFrameLocks noGrp="1"/>
          </p:cNvGraphicFramePr>
          <p:nvPr>
            <p:ph type="tbl" idx="1"/>
          </p:nvPr>
        </p:nvGraphicFramePr>
        <p:xfrm>
          <a:off x="971550" y="1933575"/>
          <a:ext cx="7402513" cy="3419475"/>
        </p:xfrm>
        <a:graphic>
          <a:graphicData uri="http://schemas.openxmlformats.org/drawingml/2006/table">
            <a:tbl>
              <a:tblPr/>
              <a:tblGrid>
                <a:gridCol w="3703638"/>
                <a:gridCol w="3698875"/>
              </a:tblGrid>
              <a:tr h="54451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77838">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7438"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you 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6"/>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99682F-118B-4DB8-B17D-207B62AE02BD}" type="slidenum">
              <a:rPr lang="en-US" altLang="en-US">
                <a:solidFill>
                  <a:srgbClr val="FFFFFF"/>
                </a:solidFill>
              </a:rPr>
              <a:pPr/>
              <a:t>8</a:t>
            </a:fld>
            <a:endParaRPr lang="en-US" altLang="en-US">
              <a:solidFill>
                <a:srgbClr val="FFFFFF"/>
              </a:solidFill>
            </a:endParaRPr>
          </a:p>
        </p:txBody>
      </p:sp>
      <p:sp>
        <p:nvSpPr>
          <p:cNvPr id="19459"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60"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2"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9473"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F010F6-184A-43A1-AF1F-68D337154714}" type="slidenum">
              <a:rPr lang="en-US" altLang="en-US">
                <a:solidFill>
                  <a:srgbClr val="FFFFFF"/>
                </a:solidFill>
              </a:rPr>
              <a:pPr/>
              <a:t>9</a:t>
            </a:fld>
            <a:endParaRPr lang="en-US" altLang="en-US">
              <a:solidFill>
                <a:srgbClr val="FFFFFF"/>
              </a:solidFill>
            </a:endParaRPr>
          </a:p>
        </p:txBody>
      </p:sp>
      <p:sp>
        <p:nvSpPr>
          <p:cNvPr id="2150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508"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9"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1510"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1511"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151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1513"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5D7E9D"/>
      </a:lt1>
      <a:dk2>
        <a:srgbClr val="CCEEFF"/>
      </a:dk2>
      <a:lt2>
        <a:srgbClr val="666666"/>
      </a:lt2>
      <a:accent1>
        <a:srgbClr val="CCEEFF"/>
      </a:accent1>
      <a:accent2>
        <a:srgbClr val="66CCFF"/>
      </a:accent2>
      <a:accent3>
        <a:srgbClr val="B6C0CC"/>
      </a:accent3>
      <a:accent4>
        <a:srgbClr val="00356C"/>
      </a:accent4>
      <a:accent5>
        <a:srgbClr val="E2F5FF"/>
      </a:accent5>
      <a:accent6>
        <a:srgbClr val="5CB9E7"/>
      </a:accent6>
      <a:hlink>
        <a:srgbClr val="FFF093"/>
      </a:hlink>
      <a:folHlink>
        <a:srgbClr val="F44D9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2343</TotalTime>
  <Words>294</Words>
  <Application>Microsoft Office PowerPoint</Application>
  <PresentationFormat>On-screen Show (4:3)</PresentationFormat>
  <Paragraphs>76</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Arial Black</vt:lpstr>
      <vt:lpstr>Wingdings</vt:lpstr>
      <vt:lpstr>Default Design</vt:lpstr>
      <vt:lpstr>Microsoft Graph Chart</vt:lpstr>
      <vt:lpstr>PowerPoint Presentation</vt:lpstr>
      <vt:lpstr>Example of a Bullet Point Slide</vt:lpstr>
      <vt:lpstr>Example of a chart</vt:lpstr>
      <vt:lpstr>Colour scheme</vt:lpstr>
      <vt:lpstr>Picture slide</vt:lpstr>
      <vt:lpstr>Example of a standard Bullet Point Slide</vt:lpstr>
      <vt:lpstr>Example of a table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Diagonal Type</dc:title>
  <dc:creator>Presentation Magazine</dc:creator>
  <cp:lastModifiedBy>Jonty Pearce</cp:lastModifiedBy>
  <cp:revision>49</cp:revision>
  <dcterms:modified xsi:type="dcterms:W3CDTF">2015-02-22T11:11:57Z</dcterms:modified>
</cp:coreProperties>
</file>