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2" r:id="rId2"/>
    <p:sldId id="263" r:id="rId3"/>
    <p:sldId id="264" r:id="rId4"/>
    <p:sldId id="265" r:id="rId5"/>
    <p:sldId id="266" r:id="rId6"/>
    <p:sldId id="267" r:id="rId7"/>
    <p:sldId id="268" r:id="rId8"/>
    <p:sldId id="269"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666666"/>
    <a:srgbClr val="FF6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170" y="-402"/>
      </p:cViewPr>
      <p:guideLst>
        <p:guide orient="horz" pos="4319"/>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A471DF6-EB97-4C28-B14D-3B931034FEEA}" type="slidenum">
              <a:rPr lang="en-US" altLang="en-US"/>
              <a:pPr>
                <a:defRPr/>
              </a:pPr>
              <a:t>‹#›</a:t>
            </a:fld>
            <a:endParaRPr lang="en-US" altLang="en-US"/>
          </a:p>
        </p:txBody>
      </p:sp>
    </p:spTree>
    <p:extLst>
      <p:ext uri="{BB962C8B-B14F-4D97-AF65-F5344CB8AC3E}">
        <p14:creationId xmlns:p14="http://schemas.microsoft.com/office/powerpoint/2010/main" val="2831500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84C61DF-93F2-4DA1-93D1-BC3790EFC901}" type="slidenum">
              <a:rPr lang="en-US" altLang="en-US"/>
              <a:pPr>
                <a:defRPr/>
              </a:pPr>
              <a:t>‹#›</a:t>
            </a:fld>
            <a:endParaRPr lang="en-US" altLang="en-US"/>
          </a:p>
        </p:txBody>
      </p:sp>
    </p:spTree>
    <p:extLst>
      <p:ext uri="{BB962C8B-B14F-4D97-AF65-F5344CB8AC3E}">
        <p14:creationId xmlns:p14="http://schemas.microsoft.com/office/powerpoint/2010/main" val="2822375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904DA9-BAEC-478E-A3DA-D8B251C0762D}"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15679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230FC9-AAB2-4830-BE2A-910C3EED0BE9}"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52572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38E1D3-DAAB-448F-8CCF-7D941A2A708A}"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15397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ABCBBA6-1C6E-4A6D-95A2-0E307A3136F7}"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49267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E4F53F-9F96-45E0-843E-23651C4AE279}"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55887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BEB54B-4BB5-427F-B28C-59213333EEF1}"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29915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C972E4-C672-4FE5-89F9-DFBCA3B87B48}" type="slidenum">
              <a:rPr lang="en-US" altLang="en-US"/>
              <a:pPr/>
              <a:t>7</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03579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D55C55-6479-4E4A-BC23-56C7266F5799}" type="slidenum">
              <a:rPr lang="en-US" altLang="en-US"/>
              <a:pPr/>
              <a:t>8</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313217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4" descr="virusblu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sz="4400"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nchor="ctr" anchorCtr="1"/>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4073B26C-838F-409B-9154-303440D0993F}" type="slidenum">
              <a:rPr lang="en-US" altLang="en-US"/>
              <a:pPr>
                <a:defRPr/>
              </a:pPr>
              <a:t>‹#›</a:t>
            </a:fld>
            <a:endParaRPr lang="en-US" altLang="en-US"/>
          </a:p>
        </p:txBody>
      </p:sp>
    </p:spTree>
    <p:extLst>
      <p:ext uri="{BB962C8B-B14F-4D97-AF65-F5344CB8AC3E}">
        <p14:creationId xmlns:p14="http://schemas.microsoft.com/office/powerpoint/2010/main" val="1075623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DF1E903-F0D7-48C2-988C-5703607DCDF3}" type="slidenum">
              <a:rPr lang="en-US" altLang="en-US"/>
              <a:pPr>
                <a:defRPr/>
              </a:pPr>
              <a:t>‹#›</a:t>
            </a:fld>
            <a:endParaRPr lang="en-US" altLang="en-US"/>
          </a:p>
        </p:txBody>
      </p:sp>
    </p:spTree>
    <p:extLst>
      <p:ext uri="{BB962C8B-B14F-4D97-AF65-F5344CB8AC3E}">
        <p14:creationId xmlns:p14="http://schemas.microsoft.com/office/powerpoint/2010/main" val="4280679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A3D902D-AAA5-4FC4-82CA-F4E98556A088}" type="slidenum">
              <a:rPr lang="en-US" altLang="en-US"/>
              <a:pPr>
                <a:defRPr/>
              </a:pPr>
              <a:t>‹#›</a:t>
            </a:fld>
            <a:endParaRPr lang="en-US" altLang="en-US"/>
          </a:p>
        </p:txBody>
      </p:sp>
    </p:spTree>
    <p:extLst>
      <p:ext uri="{BB962C8B-B14F-4D97-AF65-F5344CB8AC3E}">
        <p14:creationId xmlns:p14="http://schemas.microsoft.com/office/powerpoint/2010/main" val="367938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755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EEA3DA6-DE67-4674-B355-6B5CA2D898E1}" type="slidenum">
              <a:rPr lang="en-US" altLang="en-US"/>
              <a:pPr>
                <a:defRPr/>
              </a:pPr>
              <a:t>‹#›</a:t>
            </a:fld>
            <a:endParaRPr lang="en-US" altLang="en-US"/>
          </a:p>
        </p:txBody>
      </p:sp>
    </p:spTree>
    <p:extLst>
      <p:ext uri="{BB962C8B-B14F-4D97-AF65-F5344CB8AC3E}">
        <p14:creationId xmlns:p14="http://schemas.microsoft.com/office/powerpoint/2010/main" val="134109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755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8AE702-9556-4E62-8BE8-F02A29736DBF}" type="slidenum">
              <a:rPr lang="en-US" altLang="en-US"/>
              <a:pPr>
                <a:defRPr/>
              </a:pPr>
              <a:t>‹#›</a:t>
            </a:fld>
            <a:endParaRPr lang="en-US" altLang="en-US"/>
          </a:p>
        </p:txBody>
      </p:sp>
    </p:spTree>
    <p:extLst>
      <p:ext uri="{BB962C8B-B14F-4D97-AF65-F5344CB8AC3E}">
        <p14:creationId xmlns:p14="http://schemas.microsoft.com/office/powerpoint/2010/main" val="333500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F379F38-7438-4D59-8068-E927CCFC3902}" type="slidenum">
              <a:rPr lang="en-US" altLang="en-US"/>
              <a:pPr>
                <a:defRPr/>
              </a:pPr>
              <a:t>‹#›</a:t>
            </a:fld>
            <a:endParaRPr lang="en-US" altLang="en-US"/>
          </a:p>
        </p:txBody>
      </p:sp>
    </p:spTree>
    <p:extLst>
      <p:ext uri="{BB962C8B-B14F-4D97-AF65-F5344CB8AC3E}">
        <p14:creationId xmlns:p14="http://schemas.microsoft.com/office/powerpoint/2010/main" val="171108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FEAF3EA-00D1-4A13-A90A-7FBE27F9958F}" type="slidenum">
              <a:rPr lang="en-US" altLang="en-US"/>
              <a:pPr>
                <a:defRPr/>
              </a:pPr>
              <a:t>‹#›</a:t>
            </a:fld>
            <a:endParaRPr lang="en-US" altLang="en-US"/>
          </a:p>
        </p:txBody>
      </p:sp>
    </p:spTree>
    <p:extLst>
      <p:ext uri="{BB962C8B-B14F-4D97-AF65-F5344CB8AC3E}">
        <p14:creationId xmlns:p14="http://schemas.microsoft.com/office/powerpoint/2010/main" val="420238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4BECF4A-3578-40A1-9BD4-B3FA5776CE9D}" type="slidenum">
              <a:rPr lang="en-US" altLang="en-US"/>
              <a:pPr>
                <a:defRPr/>
              </a:pPr>
              <a:t>‹#›</a:t>
            </a:fld>
            <a:endParaRPr lang="en-US" altLang="en-US"/>
          </a:p>
        </p:txBody>
      </p:sp>
    </p:spTree>
    <p:extLst>
      <p:ext uri="{BB962C8B-B14F-4D97-AF65-F5344CB8AC3E}">
        <p14:creationId xmlns:p14="http://schemas.microsoft.com/office/powerpoint/2010/main" val="1146412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2C1CBBA-6732-4E96-9857-CDE41F81FB97}" type="slidenum">
              <a:rPr lang="en-US" altLang="en-US"/>
              <a:pPr>
                <a:defRPr/>
              </a:pPr>
              <a:t>‹#›</a:t>
            </a:fld>
            <a:endParaRPr lang="en-US" altLang="en-US"/>
          </a:p>
        </p:txBody>
      </p:sp>
    </p:spTree>
    <p:extLst>
      <p:ext uri="{BB962C8B-B14F-4D97-AF65-F5344CB8AC3E}">
        <p14:creationId xmlns:p14="http://schemas.microsoft.com/office/powerpoint/2010/main" val="2134261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B32C49A-FBB8-42FB-B738-A86AEA3375E3}" type="slidenum">
              <a:rPr lang="en-US" altLang="en-US"/>
              <a:pPr>
                <a:defRPr/>
              </a:pPr>
              <a:t>‹#›</a:t>
            </a:fld>
            <a:endParaRPr lang="en-US" altLang="en-US"/>
          </a:p>
        </p:txBody>
      </p:sp>
    </p:spTree>
    <p:extLst>
      <p:ext uri="{BB962C8B-B14F-4D97-AF65-F5344CB8AC3E}">
        <p14:creationId xmlns:p14="http://schemas.microsoft.com/office/powerpoint/2010/main" val="112612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27EBFFA-80DC-4AE8-9BDE-7D5D67C1B91A}" type="slidenum">
              <a:rPr lang="en-US" altLang="en-US"/>
              <a:pPr>
                <a:defRPr/>
              </a:pPr>
              <a:t>‹#›</a:t>
            </a:fld>
            <a:endParaRPr lang="en-US" altLang="en-US"/>
          </a:p>
        </p:txBody>
      </p:sp>
    </p:spTree>
    <p:extLst>
      <p:ext uri="{BB962C8B-B14F-4D97-AF65-F5344CB8AC3E}">
        <p14:creationId xmlns:p14="http://schemas.microsoft.com/office/powerpoint/2010/main" val="701891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81AA0C7-BDCE-41CA-B471-97BCB06F2A22}" type="slidenum">
              <a:rPr lang="en-US" altLang="en-US"/>
              <a:pPr>
                <a:defRPr/>
              </a:pPr>
              <a:t>‹#›</a:t>
            </a:fld>
            <a:endParaRPr lang="en-US" altLang="en-US"/>
          </a:p>
        </p:txBody>
      </p:sp>
    </p:spTree>
    <p:extLst>
      <p:ext uri="{BB962C8B-B14F-4D97-AF65-F5344CB8AC3E}">
        <p14:creationId xmlns:p14="http://schemas.microsoft.com/office/powerpoint/2010/main" val="2228205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3777563-E9F1-429E-BE79-2F6ADD887EB0}" type="slidenum">
              <a:rPr lang="en-US" altLang="en-US"/>
              <a:pPr>
                <a:defRPr/>
              </a:pPr>
              <a:t>‹#›</a:t>
            </a:fld>
            <a:endParaRPr lang="en-US" altLang="en-US"/>
          </a:p>
        </p:txBody>
      </p:sp>
    </p:spTree>
    <p:extLst>
      <p:ext uri="{BB962C8B-B14F-4D97-AF65-F5344CB8AC3E}">
        <p14:creationId xmlns:p14="http://schemas.microsoft.com/office/powerpoint/2010/main" val="110652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6" descr="bacteria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71755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CFA8E01-7DD2-4D29-A65C-72EAD994817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000" kern="12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panose="020B0604020202020204" pitchFamily="34" charset="0"/>
        </a:defRPr>
      </a:lvl2pPr>
      <a:lvl3pPr algn="ctr" rtl="0" eaLnBrk="0" fontAlgn="base" hangingPunct="0">
        <a:spcBef>
          <a:spcPct val="0"/>
        </a:spcBef>
        <a:spcAft>
          <a:spcPct val="0"/>
        </a:spcAft>
        <a:defRPr sz="4000">
          <a:solidFill>
            <a:schemeClr val="tx2"/>
          </a:solidFill>
          <a:latin typeface="Arial" panose="020B0604020202020204" pitchFamily="34" charset="0"/>
        </a:defRPr>
      </a:lvl3pPr>
      <a:lvl4pPr algn="ctr" rtl="0" eaLnBrk="0" fontAlgn="base" hangingPunct="0">
        <a:spcBef>
          <a:spcPct val="0"/>
        </a:spcBef>
        <a:spcAft>
          <a:spcPct val="0"/>
        </a:spcAft>
        <a:defRPr sz="4000">
          <a:solidFill>
            <a:schemeClr val="tx2"/>
          </a:solidFill>
          <a:latin typeface="Arial" panose="020B0604020202020204" pitchFamily="34" charset="0"/>
        </a:defRPr>
      </a:lvl4pPr>
      <a:lvl5pPr algn="ctr" rtl="0" eaLnBrk="0" fontAlgn="base" hangingPunct="0">
        <a:spcBef>
          <a:spcPct val="0"/>
        </a:spcBef>
        <a:spcAft>
          <a:spcPct val="0"/>
        </a:spcAft>
        <a:defRPr sz="4000">
          <a:solidFill>
            <a:schemeClr val="tx2"/>
          </a:solidFill>
          <a:latin typeface="Arial" panose="020B0604020202020204" pitchFamily="34" charset="0"/>
        </a:defRPr>
      </a:lvl5pPr>
      <a:lvl6pPr marL="457200" algn="ctr" rtl="0" fontAlgn="base">
        <a:spcBef>
          <a:spcPct val="0"/>
        </a:spcBef>
        <a:spcAft>
          <a:spcPct val="0"/>
        </a:spcAft>
        <a:defRPr sz="4000">
          <a:solidFill>
            <a:schemeClr val="tx2"/>
          </a:solidFill>
          <a:latin typeface="Arial" panose="020B0604020202020204" pitchFamily="34" charset="0"/>
        </a:defRPr>
      </a:lvl6pPr>
      <a:lvl7pPr marL="914400" algn="ctr" rtl="0" fontAlgn="base">
        <a:spcBef>
          <a:spcPct val="0"/>
        </a:spcBef>
        <a:spcAft>
          <a:spcPct val="0"/>
        </a:spcAft>
        <a:defRPr sz="4000">
          <a:solidFill>
            <a:schemeClr val="tx2"/>
          </a:solidFill>
          <a:latin typeface="Arial" panose="020B0604020202020204" pitchFamily="34" charset="0"/>
        </a:defRPr>
      </a:lvl7pPr>
      <a:lvl8pPr marL="1371600" algn="ctr" rtl="0" fontAlgn="base">
        <a:spcBef>
          <a:spcPct val="0"/>
        </a:spcBef>
        <a:spcAft>
          <a:spcPct val="0"/>
        </a:spcAft>
        <a:defRPr sz="4000">
          <a:solidFill>
            <a:schemeClr val="tx2"/>
          </a:solidFill>
          <a:latin typeface="Arial" panose="020B0604020202020204" pitchFamily="34" charset="0"/>
        </a:defRPr>
      </a:lvl8pPr>
      <a:lvl9pPr marL="1828800" algn="ctr" rtl="0" fontAlgn="base">
        <a:spcBef>
          <a:spcPct val="0"/>
        </a:spcBef>
        <a:spcAft>
          <a:spcPct val="0"/>
        </a:spcAft>
        <a:defRPr sz="40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Bacteria </a:t>
            </a:r>
            <a:br>
              <a:rPr lang="en-GB" altLang="en-US" smtClean="0"/>
            </a:br>
            <a:r>
              <a:rPr lang="en-GB" altLang="en-US" smtClean="0"/>
              <a:t>Template</a:t>
            </a:r>
          </a:p>
        </p:txBody>
      </p:sp>
      <p:sp>
        <p:nvSpPr>
          <p:cNvPr id="5123" name="Rectangle 3"/>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28352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0" name="Rectangle 4"/>
          <p:cNvSpPr>
            <a:spLocks noChangeArrowheads="1"/>
          </p:cNvSpPr>
          <p:nvPr/>
        </p:nvSpPr>
        <p:spPr bwMode="auto">
          <a:xfrm>
            <a:off x="39116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1" name="Rectangle 5"/>
          <p:cNvSpPr>
            <a:spLocks noChangeArrowheads="1"/>
          </p:cNvSpPr>
          <p:nvPr/>
        </p:nvSpPr>
        <p:spPr bwMode="auto">
          <a:xfrm>
            <a:off x="17827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2" name="Rectangle 6"/>
          <p:cNvSpPr>
            <a:spLocks noChangeArrowheads="1"/>
          </p:cNvSpPr>
          <p:nvPr/>
        </p:nvSpPr>
        <p:spPr bwMode="auto">
          <a:xfrm>
            <a:off x="28511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3" name="Rectangle 7"/>
          <p:cNvSpPr>
            <a:spLocks noChangeArrowheads="1"/>
          </p:cNvSpPr>
          <p:nvPr/>
        </p:nvSpPr>
        <p:spPr bwMode="auto">
          <a:xfrm>
            <a:off x="39195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4" name="Rectangle 8"/>
          <p:cNvSpPr>
            <a:spLocks noChangeArrowheads="1"/>
          </p:cNvSpPr>
          <p:nvPr/>
        </p:nvSpPr>
        <p:spPr bwMode="auto">
          <a:xfrm>
            <a:off x="49895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5" name="Rectangle 9"/>
          <p:cNvSpPr>
            <a:spLocks noChangeArrowheads="1"/>
          </p:cNvSpPr>
          <p:nvPr/>
        </p:nvSpPr>
        <p:spPr bwMode="auto">
          <a:xfrm>
            <a:off x="49720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6" name="Rectangle 10"/>
          <p:cNvSpPr>
            <a:spLocks noChangeArrowheads="1"/>
          </p:cNvSpPr>
          <p:nvPr/>
        </p:nvSpPr>
        <p:spPr bwMode="auto">
          <a:xfrm>
            <a:off x="17668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27" name="Text Box 11"/>
          <p:cNvSpPr txBox="1">
            <a:spLocks noChangeArrowheads="1"/>
          </p:cNvSpPr>
          <p:nvPr/>
        </p:nvSpPr>
        <p:spPr bwMode="auto">
          <a:xfrm>
            <a:off x="15478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Background</a:t>
            </a:r>
            <a:endParaRPr lang="en-US" altLang="en-US" sz="1600">
              <a:cs typeface="Arial" panose="020B0604020202020204" pitchFamily="34" charset="0"/>
            </a:endParaRPr>
          </a:p>
        </p:txBody>
      </p:sp>
      <p:sp>
        <p:nvSpPr>
          <p:cNvPr id="9228" name="Text Box 12"/>
          <p:cNvSpPr txBox="1">
            <a:spLocks noChangeArrowheads="1"/>
          </p:cNvSpPr>
          <p:nvPr/>
        </p:nvSpPr>
        <p:spPr bwMode="auto">
          <a:xfrm>
            <a:off x="28654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Text &amp;</a:t>
            </a:r>
          </a:p>
          <a:p>
            <a:pPr algn="ctr" eaLnBrk="1" hangingPunct="1"/>
            <a:r>
              <a:rPr lang="en-GB" altLang="en-US" sz="1600">
                <a:cs typeface="Arial" panose="020B0604020202020204" pitchFamily="34" charset="0"/>
              </a:rPr>
              <a:t>Lines</a:t>
            </a:r>
            <a:endParaRPr lang="en-US" altLang="en-US" sz="1600">
              <a:cs typeface="Arial" panose="020B0604020202020204" pitchFamily="34" charset="0"/>
            </a:endParaRPr>
          </a:p>
        </p:txBody>
      </p:sp>
      <p:sp>
        <p:nvSpPr>
          <p:cNvPr id="9229" name="Text Box 13"/>
          <p:cNvSpPr txBox="1">
            <a:spLocks noChangeArrowheads="1"/>
          </p:cNvSpPr>
          <p:nvPr/>
        </p:nvSpPr>
        <p:spPr bwMode="auto">
          <a:xfrm>
            <a:off x="38163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Shadows</a:t>
            </a:r>
            <a:endParaRPr lang="en-US" altLang="en-US" sz="1600">
              <a:cs typeface="Arial" panose="020B0604020202020204" pitchFamily="34" charset="0"/>
            </a:endParaRPr>
          </a:p>
        </p:txBody>
      </p:sp>
      <p:sp>
        <p:nvSpPr>
          <p:cNvPr id="9230" name="Text Box 14"/>
          <p:cNvSpPr txBox="1">
            <a:spLocks noChangeArrowheads="1"/>
          </p:cNvSpPr>
          <p:nvPr/>
        </p:nvSpPr>
        <p:spPr bwMode="auto">
          <a:xfrm>
            <a:off x="50958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Title</a:t>
            </a:r>
            <a:br>
              <a:rPr lang="en-GB" altLang="en-US" sz="1600">
                <a:cs typeface="Arial" panose="020B0604020202020204" pitchFamily="34" charset="0"/>
              </a:rPr>
            </a:br>
            <a:r>
              <a:rPr lang="en-GB" altLang="en-US" sz="1600">
                <a:cs typeface="Arial" panose="020B0604020202020204" pitchFamily="34" charset="0"/>
              </a:rPr>
              <a:t>Text</a:t>
            </a:r>
            <a:endParaRPr lang="en-US" altLang="en-US" sz="1600">
              <a:cs typeface="Arial" panose="020B0604020202020204" pitchFamily="34" charset="0"/>
            </a:endParaRPr>
          </a:p>
        </p:txBody>
      </p:sp>
      <p:sp>
        <p:nvSpPr>
          <p:cNvPr id="9231" name="Text Box 15"/>
          <p:cNvSpPr txBox="1">
            <a:spLocks noChangeArrowheads="1"/>
          </p:cNvSpPr>
          <p:nvPr/>
        </p:nvSpPr>
        <p:spPr bwMode="auto">
          <a:xfrm>
            <a:off x="19256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Fills</a:t>
            </a:r>
            <a:endParaRPr lang="en-US" altLang="en-US" sz="1600">
              <a:cs typeface="Arial" panose="020B0604020202020204" pitchFamily="34" charset="0"/>
            </a:endParaRPr>
          </a:p>
        </p:txBody>
      </p:sp>
      <p:sp>
        <p:nvSpPr>
          <p:cNvPr id="9232" name="Text Box 16"/>
          <p:cNvSpPr txBox="1">
            <a:spLocks noChangeArrowheads="1"/>
          </p:cNvSpPr>
          <p:nvPr/>
        </p:nvSpPr>
        <p:spPr bwMode="auto">
          <a:xfrm>
            <a:off x="28717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a:t>
            </a:r>
            <a:endParaRPr lang="en-US" altLang="en-US" sz="1600">
              <a:cs typeface="Arial" panose="020B0604020202020204" pitchFamily="34" charset="0"/>
            </a:endParaRPr>
          </a:p>
        </p:txBody>
      </p:sp>
      <p:sp>
        <p:nvSpPr>
          <p:cNvPr id="9233" name="Text Box 17"/>
          <p:cNvSpPr txBox="1">
            <a:spLocks noChangeArrowheads="1"/>
          </p:cNvSpPr>
          <p:nvPr/>
        </p:nvSpPr>
        <p:spPr bwMode="auto">
          <a:xfrm>
            <a:off x="38068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Accent &amp;</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
        <p:nvSpPr>
          <p:cNvPr id="9234" name="Text Box 18"/>
          <p:cNvSpPr txBox="1">
            <a:spLocks noChangeArrowheads="1"/>
          </p:cNvSpPr>
          <p:nvPr/>
        </p:nvSpPr>
        <p:spPr bwMode="auto">
          <a:xfrm>
            <a:off x="48879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cs typeface="Arial" panose="020B0604020202020204" pitchFamily="34" charset="0"/>
              </a:rPr>
              <a:t>Followed</a:t>
            </a:r>
          </a:p>
          <a:p>
            <a:pPr algn="ctr" eaLnBrk="1" hangingPunct="1"/>
            <a:r>
              <a:rPr lang="en-GB" altLang="en-US" sz="1600">
                <a:cs typeface="Arial" panose="020B0604020202020204" pitchFamily="34" charset="0"/>
              </a:rPr>
              <a:t>Hyperlink</a:t>
            </a:r>
            <a:endParaRPr lang="en-US" altLang="en-US" sz="16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600200"/>
            <a:ext cx="4027488" cy="3700463"/>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3316"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638" y="1773238"/>
            <a:ext cx="2628900" cy="3284537"/>
          </a:xfrm>
          <a:prstGeom prst="rect">
            <a:avLst/>
          </a:prstGeom>
          <a:solidFill>
            <a:schemeClr val="accent1"/>
          </a:solidFill>
          <a:ln w="38100" algn="ctr">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2069" name="Group 85"/>
          <p:cNvGraphicFramePr>
            <a:graphicFrameLocks noGrp="1"/>
          </p:cNvGraphicFramePr>
          <p:nvPr>
            <p:ph type="tbl" idx="1"/>
          </p:nvPr>
        </p:nvGraphicFramePr>
        <p:xfrm>
          <a:off x="971550" y="1933575"/>
          <a:ext cx="7402513" cy="2933700"/>
        </p:xfrm>
        <a:graphic>
          <a:graphicData uri="http://schemas.openxmlformats.org/drawingml/2006/table">
            <a:tbl>
              <a:tblPr/>
              <a:tblGrid>
                <a:gridCol w="3703638"/>
                <a:gridCol w="3698875"/>
              </a:tblGrid>
              <a:tr h="466725">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smtClean="0">
                          <a:ln>
                            <a:noFill/>
                          </a:ln>
                          <a:solidFill>
                            <a:schemeClr val="bg1"/>
                          </a:solidFill>
                          <a:effectLst/>
                          <a:latin typeface="Arial" panose="020B0604020202020204" pitchFamily="34" charset="0"/>
                        </a:rPr>
                        <a:t>Title</a:t>
                      </a:r>
                      <a:endParaRPr kumimoji="0" lang="en-US" altLang="en-US" sz="20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accent2"/>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smtClean="0">
                          <a:ln>
                            <a:noFill/>
                          </a:ln>
                          <a:solidFill>
                            <a:schemeClr val="bg1"/>
                          </a:solidFill>
                          <a:effectLst/>
                          <a:latin typeface="Arial" panose="020B0604020202020204" pitchFamily="34" charset="0"/>
                        </a:rPr>
                        <a:t>Title</a:t>
                      </a:r>
                      <a:endParaRPr kumimoji="0" lang="en-US" altLang="en-US" sz="2000" b="1" i="0" u="none" strike="noStrike" cap="none" normalizeH="0" baseline="0" smtClean="0">
                        <a:ln>
                          <a:noFill/>
                        </a:ln>
                        <a:solidFill>
                          <a:schemeClr val="bg1"/>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accent2"/>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smtClean="0">
                          <a:ln>
                            <a:noFill/>
                          </a:ln>
                          <a:solidFill>
                            <a:schemeClr val="accent2"/>
                          </a:solidFill>
                          <a:effectLst/>
                          <a:latin typeface="Arial" panose="020B0604020202020204" pitchFamily="34" charset="0"/>
                        </a:rPr>
                        <a:t>Data</a:t>
                      </a:r>
                      <a:endParaRPr kumimoji="0" lang="en-US"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000" b="0" i="0" u="none" strike="noStrike" cap="none" normalizeH="0" baseline="0" smtClean="0">
                          <a:ln>
                            <a:noFill/>
                          </a:ln>
                          <a:solidFill>
                            <a:schemeClr val="accent2"/>
                          </a:solidFill>
                          <a:effectLst/>
                          <a:latin typeface="Arial" panose="020B0604020202020204" pitchFamily="34" charset="0"/>
                        </a:rPr>
                        <a:t>Data</a:t>
                      </a:r>
                      <a:endParaRPr kumimoji="0" lang="en-US"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r>
              <a:tr h="41116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2000" b="0" i="0" u="none" strike="noStrike" cap="none" normalizeH="0" baseline="0" smtClean="0">
                        <a:ln>
                          <a:noFill/>
                        </a:ln>
                        <a:solidFill>
                          <a:schemeClr val="accent2"/>
                        </a:solidFill>
                        <a:effectLst/>
                        <a:latin typeface="Arial" panose="020B0604020202020204" pitchFamily="34" charset="0"/>
                      </a:endParaRPr>
                    </a:p>
                  </a:txBody>
                  <a:tcPr marL="90000" marR="90000" marT="46800" marB="46800"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bg1"/>
                    </a:solidFill>
                  </a:tcPr>
                </a:tc>
              </a:tr>
            </a:tbl>
          </a:graphicData>
        </a:graphic>
      </p:graphicFrame>
      <p:sp>
        <p:nvSpPr>
          <p:cNvPr id="15389" name="Text Box 29"/>
          <p:cNvSpPr txBox="1">
            <a:spLocks noChangeArrowheads="1"/>
          </p:cNvSpPr>
          <p:nvPr/>
        </p:nvSpPr>
        <p:spPr bwMode="auto">
          <a:xfrm>
            <a:off x="1655763" y="56975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you to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7411" name="Rectangle 3"/>
          <p:cNvSpPr>
            <a:spLocks noGrp="1" noChangeArrowheads="1"/>
          </p:cNvSpPr>
          <p:nvPr>
            <p:ph type="body" sz="half" idx="1"/>
          </p:nvPr>
        </p:nvSpPr>
        <p:spPr>
          <a:xfrm>
            <a:off x="457200" y="1600200"/>
            <a:ext cx="4687888" cy="3700463"/>
          </a:xfrm>
          <a:noFill/>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44036" name="Group 4"/>
          <p:cNvGraphicFramePr>
            <a:graphicFrameLocks noGrp="1"/>
          </p:cNvGraphicFramePr>
          <p:nvPr>
            <p:ph sz="half" idx="2"/>
          </p:nvPr>
        </p:nvGraphicFramePr>
        <p:xfrm>
          <a:off x="5448300" y="1749425"/>
          <a:ext cx="3170238" cy="1319213"/>
        </p:xfrm>
        <a:graphic>
          <a:graphicData uri="http://schemas.openxmlformats.org/drawingml/2006/table">
            <a:tbl>
              <a:tblPr/>
              <a:tblGrid>
                <a:gridCol w="1585913"/>
                <a:gridCol w="1584325"/>
              </a:tblGrid>
              <a:tr h="660400">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chemeClr val="tx1"/>
                          </a:solidFill>
                          <a:effectLst/>
                          <a:latin typeface="Arial" panose="020B0604020202020204" pitchFamily="34" charset="0"/>
                        </a:rPr>
                        <a:t>Table</a:t>
                      </a:r>
                      <a:endParaRPr kumimoji="0" lang="en-US" altLang="en-US"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8813">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400">
                          <a:solidFill>
                            <a:schemeClr val="tx1"/>
                          </a:solidFill>
                          <a:latin typeface="Arial" panose="020B0604020202020204" pitchFamily="34" charset="0"/>
                        </a:defRPr>
                      </a:lvl1pPr>
                      <a:lvl2pPr indent="165100">
                        <a:spcBef>
                          <a:spcPct val="20000"/>
                        </a:spcBef>
                        <a:defRPr sz="2000">
                          <a:solidFill>
                            <a:schemeClr val="tx1"/>
                          </a:solidFill>
                          <a:latin typeface="Arial" panose="020B0604020202020204" pitchFamily="34" charset="0"/>
                        </a:defRPr>
                      </a:lvl2pPr>
                      <a:lvl3pPr indent="165100">
                        <a:spcBef>
                          <a:spcPct val="20000"/>
                        </a:spcBef>
                        <a:defRPr>
                          <a:solidFill>
                            <a:schemeClr val="tx1"/>
                          </a:solidFill>
                          <a:latin typeface="Arial" panose="020B0604020202020204" pitchFamily="34" charset="0"/>
                        </a:defRPr>
                      </a:lvl3pPr>
                      <a:lvl4pPr indent="149225">
                        <a:spcBef>
                          <a:spcPct val="20000"/>
                        </a:spcBef>
                        <a:defRPr sz="1600">
                          <a:solidFill>
                            <a:schemeClr val="tx1"/>
                          </a:solidFill>
                          <a:latin typeface="Arial" panose="020B0604020202020204" pitchFamily="34" charset="0"/>
                        </a:defRPr>
                      </a:lvl4pPr>
                      <a:lvl5pPr indent="100013">
                        <a:spcBef>
                          <a:spcPct val="20000"/>
                        </a:spcBef>
                        <a:defRPr sz="1600">
                          <a:solidFill>
                            <a:schemeClr val="tx1"/>
                          </a:solidFill>
                          <a:latin typeface="Arial" panose="020B0604020202020204" pitchFamily="34" charset="0"/>
                        </a:defRPr>
                      </a:lvl5pPr>
                      <a:lvl6pPr indent="100013" fontAlgn="base">
                        <a:spcBef>
                          <a:spcPct val="20000"/>
                        </a:spcBef>
                        <a:spcAft>
                          <a:spcPct val="0"/>
                        </a:spcAft>
                        <a:defRPr sz="1600">
                          <a:solidFill>
                            <a:schemeClr val="tx1"/>
                          </a:solidFill>
                          <a:latin typeface="Arial" panose="020B0604020202020204" pitchFamily="34" charset="0"/>
                        </a:defRPr>
                      </a:lvl6pPr>
                      <a:lvl7pPr indent="100013" fontAlgn="base">
                        <a:spcBef>
                          <a:spcPct val="20000"/>
                        </a:spcBef>
                        <a:spcAft>
                          <a:spcPct val="0"/>
                        </a:spcAft>
                        <a:defRPr sz="1600">
                          <a:solidFill>
                            <a:schemeClr val="tx1"/>
                          </a:solidFill>
                          <a:latin typeface="Arial" panose="020B0604020202020204" pitchFamily="34" charset="0"/>
                        </a:defRPr>
                      </a:lvl7pPr>
                      <a:lvl8pPr indent="100013" fontAlgn="base">
                        <a:spcBef>
                          <a:spcPct val="20000"/>
                        </a:spcBef>
                        <a:spcAft>
                          <a:spcPct val="0"/>
                        </a:spcAft>
                        <a:defRPr sz="1600">
                          <a:solidFill>
                            <a:schemeClr val="tx1"/>
                          </a:solidFill>
                          <a:latin typeface="Arial" panose="020B0604020202020204" pitchFamily="34" charset="0"/>
                        </a:defRPr>
                      </a:lvl8pPr>
                      <a:lvl9pPr indent="100013" fontAlgn="base">
                        <a:spcBef>
                          <a:spcPct val="20000"/>
                        </a:spcBef>
                        <a:spcAft>
                          <a:spcPct val="0"/>
                        </a:spcAft>
                        <a:defRPr sz="1600">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GB" altLang="en-US" sz="16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3" name="Rectangle 15"/>
          <p:cNvSpPr>
            <a:spLocks noChangeArrowheads="1"/>
          </p:cNvSpPr>
          <p:nvPr/>
        </p:nvSpPr>
        <p:spPr bwMode="auto">
          <a:xfrm>
            <a:off x="1149350" y="42211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chemeClr val="accent2"/>
                </a:solidFill>
                <a:cs typeface="Arial" panose="020B0604020202020204" pitchFamily="34" charset="0"/>
              </a:rPr>
              <a:t>Text box</a:t>
            </a:r>
            <a:endParaRPr lang="en-US" altLang="en-US">
              <a:solidFill>
                <a:schemeClr val="accent2"/>
              </a:solidFill>
              <a:cs typeface="Arial" panose="020B0604020202020204" pitchFamily="34" charset="0"/>
            </a:endParaRPr>
          </a:p>
        </p:txBody>
      </p:sp>
      <p:sp>
        <p:nvSpPr>
          <p:cNvPr id="17424" name="Rectangle 16"/>
          <p:cNvSpPr>
            <a:spLocks noChangeArrowheads="1"/>
          </p:cNvSpPr>
          <p:nvPr/>
        </p:nvSpPr>
        <p:spPr bwMode="auto">
          <a:xfrm>
            <a:off x="4029075" y="42211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solidFill>
                  <a:schemeClr val="accent2"/>
                </a:solidFill>
                <a:cs typeface="Arial" panose="020B0604020202020204" pitchFamily="34" charset="0"/>
              </a:rPr>
              <a:t>Text box</a:t>
            </a:r>
          </a:p>
          <a:p>
            <a:pPr algn="ctr" eaLnBrk="1" hangingPunct="1"/>
            <a:r>
              <a:rPr lang="en-GB" altLang="en-US">
                <a:solidFill>
                  <a:schemeClr val="accent2"/>
                </a:solidFill>
                <a:cs typeface="Arial" panose="020B0604020202020204" pitchFamily="34" charset="0"/>
              </a:rPr>
              <a:t>With shadow</a:t>
            </a:r>
            <a:endParaRPr lang="en-US" altLang="en-US">
              <a:solidFill>
                <a:schemeClr val="accent2"/>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945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946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946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946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946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946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EAF0F2"/>
      </a:dk1>
      <a:lt1>
        <a:srgbClr val="FFFFFF"/>
      </a:lt1>
      <a:dk2>
        <a:srgbClr val="FF0080"/>
      </a:dk2>
      <a:lt2>
        <a:srgbClr val="004080"/>
      </a:lt2>
      <a:accent1>
        <a:srgbClr val="82B2C8"/>
      </a:accent1>
      <a:accent2>
        <a:srgbClr val="346176"/>
      </a:accent2>
      <a:accent3>
        <a:srgbClr val="FFFFFF"/>
      </a:accent3>
      <a:accent4>
        <a:srgbClr val="C8CDCF"/>
      </a:accent4>
      <a:accent5>
        <a:srgbClr val="C1D5E0"/>
      </a:accent5>
      <a:accent6>
        <a:srgbClr val="2E576A"/>
      </a:accent6>
      <a:hlink>
        <a:srgbClr val="2998E3"/>
      </a:hlink>
      <a:folHlink>
        <a:srgbClr val="4CAAE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1106</TotalTime>
  <Words>265</Words>
  <Application>Microsoft Office PowerPoint</Application>
  <PresentationFormat>On-screen Show (4:3)</PresentationFormat>
  <Paragraphs>56</Paragraphs>
  <Slides>8</Slides>
  <Notes>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Wingdings</vt:lpstr>
      <vt:lpstr>Default Design</vt:lpstr>
      <vt:lpstr>Microsoft Graph Chart</vt:lpstr>
      <vt:lpstr>Bacteria  Template</vt:lpstr>
      <vt:lpstr>Example of a Bullet Point Slide</vt:lpstr>
      <vt:lpstr>Colour scheme</vt:lpstr>
      <vt:lpstr>Sample Graph (3 colours)</vt:lpstr>
      <vt:lpstr>Picture slide</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Flowers</dc:title>
  <dc:creator>Presentation Magazine</dc:creator>
  <cp:lastModifiedBy>Jonty Pearce</cp:lastModifiedBy>
  <cp:revision>42</cp:revision>
  <dcterms:modified xsi:type="dcterms:W3CDTF">2015-02-22T11:11:56Z</dcterms:modified>
</cp:coreProperties>
</file>