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70" r:id="rId2"/>
    <p:sldId id="263" r:id="rId3"/>
    <p:sldId id="264" r:id="rId4"/>
    <p:sldId id="265" r:id="rId5"/>
    <p:sldId id="266" r:id="rId6"/>
    <p:sldId id="267" r:id="rId7"/>
    <p:sldId id="268" r:id="rId8"/>
    <p:sldId id="271"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FF6666"/>
    <a:srgbClr val="E6E6E6"/>
    <a:srgbClr val="333333"/>
    <a:srgbClr val="FFFFFF"/>
    <a:srgbClr val="4C4C4C"/>
    <a:srgbClr val="FFFF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17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7C6A194-F97C-4C68-8F70-7B2B08B00B5F}" type="slidenum">
              <a:rPr lang="en-US" altLang="en-US"/>
              <a:pPr>
                <a:defRPr/>
              </a:pPr>
              <a:t>‹#›</a:t>
            </a:fld>
            <a:endParaRPr lang="en-US" altLang="en-US"/>
          </a:p>
        </p:txBody>
      </p:sp>
    </p:spTree>
    <p:extLst>
      <p:ext uri="{BB962C8B-B14F-4D97-AF65-F5344CB8AC3E}">
        <p14:creationId xmlns:p14="http://schemas.microsoft.com/office/powerpoint/2010/main" val="34273033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03FF7ED-EBB3-4B4C-A292-86CF6C2505F7}" type="slidenum">
              <a:rPr lang="en-US" altLang="en-US"/>
              <a:pPr>
                <a:defRPr/>
              </a:pPr>
              <a:t>‹#›</a:t>
            </a:fld>
            <a:endParaRPr lang="en-US" altLang="en-US"/>
          </a:p>
        </p:txBody>
      </p:sp>
    </p:spTree>
    <p:extLst>
      <p:ext uri="{BB962C8B-B14F-4D97-AF65-F5344CB8AC3E}">
        <p14:creationId xmlns:p14="http://schemas.microsoft.com/office/powerpoint/2010/main" val="14855244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9D1AB6-9D28-4B20-9A2A-63435E33E529}"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30899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B60A1E-5425-49D7-9AA2-613DE6611C2E}"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19680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AAD8E02-5073-4BEB-A3DD-E519B45C084A}"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00154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75CADF-52F5-429C-9C80-57336F9BC451}"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14125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5899866-C378-4FBB-9809-6B469F1C420F}"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81152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BFA87A-1E5D-4637-9851-160C52136B23}"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41892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6AEFCD4-60FE-4D17-8047-40A7BF172D97}" type="slidenum">
              <a:rPr lang="en-US" altLang="en-US"/>
              <a:pPr/>
              <a:t>7</a:t>
            </a:fld>
            <a:endParaRPr lang="en-US"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90868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29A6BC-3AF7-4D22-9558-27CE50FCDEFC}" type="slidenum">
              <a:rPr lang="en-US" altLang="en-US"/>
              <a:pPr/>
              <a:t>8</a:t>
            </a:fld>
            <a:endParaRPr lang="en-US"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234032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4" descr="colouredthread"/>
          <p:cNvPicPr>
            <a:picLocks noChangeAspect="1" noChangeArrowheads="1"/>
          </p:cNvPicPr>
          <p:nvPr userDrawn="1"/>
        </p:nvPicPr>
        <p:blipFill>
          <a:blip r:embed="rId2">
            <a:extLst>
              <a:ext uri="{28A0092B-C50C-407E-A947-70E740481C1C}">
                <a14:useLocalDpi xmlns:a14="http://schemas.microsoft.com/office/drawing/2010/main" val="0"/>
              </a:ext>
            </a:extLst>
          </a:blip>
          <a:srcRect l="10416" r="6250"/>
          <a:stretch>
            <a:fillRect/>
          </a:stretch>
        </p:blipFill>
        <p:spPr bwMode="auto">
          <a:xfrm>
            <a:off x="0" y="-22225"/>
            <a:ext cx="9144000" cy="690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541463"/>
            <a:ext cx="7772400" cy="1470025"/>
          </a:xfrm>
          <a:solidFill>
            <a:srgbClr val="FFFFFF">
              <a:alpha val="50000"/>
            </a:srgbClr>
          </a:solidFill>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3297238"/>
            <a:ext cx="6400800" cy="1752600"/>
          </a:xfrm>
          <a:solidFill>
            <a:srgbClr val="FFFFFF">
              <a:alpha val="50000"/>
            </a:srgbClr>
          </a:solidFill>
        </p:spPr>
        <p:txBody>
          <a:bodyPr anchor="ctr" anchorCtr="1"/>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a:xfrm>
            <a:off x="3124200" y="6245225"/>
            <a:ext cx="2895600" cy="476250"/>
          </a:xfrm>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a:xfrm>
            <a:off x="6553200" y="6245225"/>
            <a:ext cx="2133600" cy="476250"/>
          </a:xfrm>
        </p:spPr>
        <p:txBody>
          <a:bodyPr/>
          <a:lstStyle>
            <a:lvl1pPr>
              <a:defRPr smtClean="0"/>
            </a:lvl1pPr>
          </a:lstStyle>
          <a:p>
            <a:pPr>
              <a:defRPr/>
            </a:pPr>
            <a:fld id="{12AC63AE-0ACD-48EE-936C-37DE2443685F}" type="slidenum">
              <a:rPr lang="en-US" altLang="en-US"/>
              <a:pPr>
                <a:defRPr/>
              </a:pPr>
              <a:t>‹#›</a:t>
            </a:fld>
            <a:endParaRPr lang="en-US" altLang="en-US"/>
          </a:p>
        </p:txBody>
      </p:sp>
    </p:spTree>
    <p:extLst>
      <p:ext uri="{BB962C8B-B14F-4D97-AF65-F5344CB8AC3E}">
        <p14:creationId xmlns:p14="http://schemas.microsoft.com/office/powerpoint/2010/main" val="1195083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C34CCF6-FC12-40DC-A035-48ADABEA75DB}" type="slidenum">
              <a:rPr lang="en-US" altLang="en-US"/>
              <a:pPr>
                <a:defRPr/>
              </a:pPr>
              <a:t>‹#›</a:t>
            </a:fld>
            <a:endParaRPr lang="en-US" altLang="en-US"/>
          </a:p>
        </p:txBody>
      </p:sp>
    </p:spTree>
    <p:extLst>
      <p:ext uri="{BB962C8B-B14F-4D97-AF65-F5344CB8AC3E}">
        <p14:creationId xmlns:p14="http://schemas.microsoft.com/office/powerpoint/2010/main" val="413533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73750" y="274638"/>
            <a:ext cx="1804988"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526415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ED19217-72B3-4DDC-BCB5-C614EDF9B7E3}" type="slidenum">
              <a:rPr lang="en-US" altLang="en-US"/>
              <a:pPr>
                <a:defRPr/>
              </a:pPr>
              <a:t>‹#›</a:t>
            </a:fld>
            <a:endParaRPr lang="en-US" altLang="en-US"/>
          </a:p>
        </p:txBody>
      </p:sp>
    </p:spTree>
    <p:extLst>
      <p:ext uri="{BB962C8B-B14F-4D97-AF65-F5344CB8AC3E}">
        <p14:creationId xmlns:p14="http://schemas.microsoft.com/office/powerpoint/2010/main" val="1679445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21538"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7221538"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412F20B-EC1F-4F2E-8634-B12E4D5758B2}" type="slidenum">
              <a:rPr lang="en-US" altLang="en-US"/>
              <a:pPr>
                <a:defRPr/>
              </a:pPr>
              <a:t>‹#›</a:t>
            </a:fld>
            <a:endParaRPr lang="en-US" altLang="en-US"/>
          </a:p>
        </p:txBody>
      </p:sp>
    </p:spTree>
    <p:extLst>
      <p:ext uri="{BB962C8B-B14F-4D97-AF65-F5344CB8AC3E}">
        <p14:creationId xmlns:p14="http://schemas.microsoft.com/office/powerpoint/2010/main" val="835095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21538"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3533775"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143375" y="1600200"/>
            <a:ext cx="3535363"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8628878-57EA-4FEB-A2F9-0088BC952BBE}" type="slidenum">
              <a:rPr lang="en-US" altLang="en-US"/>
              <a:pPr>
                <a:defRPr/>
              </a:pPr>
              <a:t>‹#›</a:t>
            </a:fld>
            <a:endParaRPr lang="en-US" altLang="en-US"/>
          </a:p>
        </p:txBody>
      </p:sp>
    </p:spTree>
    <p:extLst>
      <p:ext uri="{BB962C8B-B14F-4D97-AF65-F5344CB8AC3E}">
        <p14:creationId xmlns:p14="http://schemas.microsoft.com/office/powerpoint/2010/main" val="1358923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389592-A5CD-4554-BFAE-C9AC8EC03DDF}" type="slidenum">
              <a:rPr lang="en-US" altLang="en-US"/>
              <a:pPr>
                <a:defRPr/>
              </a:pPr>
              <a:t>‹#›</a:t>
            </a:fld>
            <a:endParaRPr lang="en-US" altLang="en-US"/>
          </a:p>
        </p:txBody>
      </p:sp>
    </p:spTree>
    <p:extLst>
      <p:ext uri="{BB962C8B-B14F-4D97-AF65-F5344CB8AC3E}">
        <p14:creationId xmlns:p14="http://schemas.microsoft.com/office/powerpoint/2010/main" val="412190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A61A288-A0A0-4512-A843-A9060A87AA99}" type="slidenum">
              <a:rPr lang="en-US" altLang="en-US"/>
              <a:pPr>
                <a:defRPr/>
              </a:pPr>
              <a:t>‹#›</a:t>
            </a:fld>
            <a:endParaRPr lang="en-US" altLang="en-US"/>
          </a:p>
        </p:txBody>
      </p:sp>
    </p:spTree>
    <p:extLst>
      <p:ext uri="{BB962C8B-B14F-4D97-AF65-F5344CB8AC3E}">
        <p14:creationId xmlns:p14="http://schemas.microsoft.com/office/powerpoint/2010/main" val="1329215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3533775"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143375" y="1600200"/>
            <a:ext cx="3535363"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24AEA93-4428-482B-9D2D-D458621CA022}" type="slidenum">
              <a:rPr lang="en-US" altLang="en-US"/>
              <a:pPr>
                <a:defRPr/>
              </a:pPr>
              <a:t>‹#›</a:t>
            </a:fld>
            <a:endParaRPr lang="en-US" altLang="en-US"/>
          </a:p>
        </p:txBody>
      </p:sp>
    </p:spTree>
    <p:extLst>
      <p:ext uri="{BB962C8B-B14F-4D97-AF65-F5344CB8AC3E}">
        <p14:creationId xmlns:p14="http://schemas.microsoft.com/office/powerpoint/2010/main" val="385183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184F547-C8B0-4CF6-88BE-40E667A2C888}" type="slidenum">
              <a:rPr lang="en-US" altLang="en-US"/>
              <a:pPr>
                <a:defRPr/>
              </a:pPr>
              <a:t>‹#›</a:t>
            </a:fld>
            <a:endParaRPr lang="en-US" altLang="en-US"/>
          </a:p>
        </p:txBody>
      </p:sp>
    </p:spTree>
    <p:extLst>
      <p:ext uri="{BB962C8B-B14F-4D97-AF65-F5344CB8AC3E}">
        <p14:creationId xmlns:p14="http://schemas.microsoft.com/office/powerpoint/2010/main" val="2192928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EE802C1-46D8-4E19-8783-017E5D26663E}" type="slidenum">
              <a:rPr lang="en-US" altLang="en-US"/>
              <a:pPr>
                <a:defRPr/>
              </a:pPr>
              <a:t>‹#›</a:t>
            </a:fld>
            <a:endParaRPr lang="en-US" altLang="en-US"/>
          </a:p>
        </p:txBody>
      </p:sp>
    </p:spTree>
    <p:extLst>
      <p:ext uri="{BB962C8B-B14F-4D97-AF65-F5344CB8AC3E}">
        <p14:creationId xmlns:p14="http://schemas.microsoft.com/office/powerpoint/2010/main" val="1892831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9A4031D-3007-4B20-A675-DF3C0598F366}" type="slidenum">
              <a:rPr lang="en-US" altLang="en-US"/>
              <a:pPr>
                <a:defRPr/>
              </a:pPr>
              <a:t>‹#›</a:t>
            </a:fld>
            <a:endParaRPr lang="en-US" altLang="en-US"/>
          </a:p>
        </p:txBody>
      </p:sp>
    </p:spTree>
    <p:extLst>
      <p:ext uri="{BB962C8B-B14F-4D97-AF65-F5344CB8AC3E}">
        <p14:creationId xmlns:p14="http://schemas.microsoft.com/office/powerpoint/2010/main" val="1142190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D91C562-F5FA-408B-8E85-65DEBA99E514}" type="slidenum">
              <a:rPr lang="en-US" altLang="en-US"/>
              <a:pPr>
                <a:defRPr/>
              </a:pPr>
              <a:t>‹#›</a:t>
            </a:fld>
            <a:endParaRPr lang="en-US" altLang="en-US"/>
          </a:p>
        </p:txBody>
      </p:sp>
    </p:spTree>
    <p:extLst>
      <p:ext uri="{BB962C8B-B14F-4D97-AF65-F5344CB8AC3E}">
        <p14:creationId xmlns:p14="http://schemas.microsoft.com/office/powerpoint/2010/main" val="4158281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94A89CB-F6F0-46B9-8C2F-05E70B10FD9B}" type="slidenum">
              <a:rPr lang="en-US" altLang="en-US"/>
              <a:pPr>
                <a:defRPr/>
              </a:pPr>
              <a:t>‹#›</a:t>
            </a:fld>
            <a:endParaRPr lang="en-US" altLang="en-US"/>
          </a:p>
        </p:txBody>
      </p:sp>
    </p:spTree>
    <p:extLst>
      <p:ext uri="{BB962C8B-B14F-4D97-AF65-F5344CB8AC3E}">
        <p14:creationId xmlns:p14="http://schemas.microsoft.com/office/powerpoint/2010/main" val="971479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threadsstrip"/>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678738" y="0"/>
            <a:ext cx="146526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72215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7221538"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183515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822575" y="6245225"/>
            <a:ext cx="2490788"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5843588" y="6245225"/>
            <a:ext cx="183515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33A6F26-A56C-4261-9366-849D259135D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solidFill>
            <a:srgbClr val="FFFFFF">
              <a:alpha val="50195"/>
            </a:srgbClr>
          </a:solidFill>
        </p:spPr>
        <p:txBody>
          <a:bodyPr/>
          <a:lstStyle/>
          <a:p>
            <a:pPr eaLnBrk="1" hangingPunct="1"/>
            <a:r>
              <a:rPr lang="en-GB" altLang="en-US" smtClean="0"/>
              <a:t>Coloured Thread Template</a:t>
            </a:r>
          </a:p>
        </p:txBody>
      </p:sp>
      <p:sp>
        <p:nvSpPr>
          <p:cNvPr id="5123" name="Rectangle 5"/>
          <p:cNvSpPr>
            <a:spLocks noGrp="1" noChangeArrowheads="1"/>
          </p:cNvSpPr>
          <p:nvPr>
            <p:ph type="subTitle" idx="1"/>
          </p:nvPr>
        </p:nvSpPr>
        <p:spPr>
          <a:solidFill>
            <a:srgbClr val="FFFFFF">
              <a:alpha val="50195"/>
            </a:srgbClr>
          </a:solidFill>
        </p:spPr>
        <p:txBody>
          <a:bodyPr/>
          <a:lstStyle/>
          <a:p>
            <a:pPr eaLnBrk="1" hangingPunct="1"/>
            <a:r>
              <a:rPr lang="en-GB" altLang="en-US" smtClean="0"/>
              <a:t>Your name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9219" name="Rectangle 3"/>
          <p:cNvSpPr>
            <a:spLocks noChangeArrowheads="1"/>
          </p:cNvSpPr>
          <p:nvPr/>
        </p:nvSpPr>
        <p:spPr bwMode="auto">
          <a:xfrm>
            <a:off x="283527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0" name="Rectangle 4"/>
          <p:cNvSpPr>
            <a:spLocks noChangeArrowheads="1"/>
          </p:cNvSpPr>
          <p:nvPr/>
        </p:nvSpPr>
        <p:spPr bwMode="auto">
          <a:xfrm>
            <a:off x="391160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1" name="Rectangle 5"/>
          <p:cNvSpPr>
            <a:spLocks noChangeArrowheads="1"/>
          </p:cNvSpPr>
          <p:nvPr/>
        </p:nvSpPr>
        <p:spPr bwMode="auto">
          <a:xfrm>
            <a:off x="178276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2" name="Rectangle 6"/>
          <p:cNvSpPr>
            <a:spLocks noChangeArrowheads="1"/>
          </p:cNvSpPr>
          <p:nvPr/>
        </p:nvSpPr>
        <p:spPr bwMode="auto">
          <a:xfrm>
            <a:off x="285115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3" name="Rectangle 7"/>
          <p:cNvSpPr>
            <a:spLocks noChangeArrowheads="1"/>
          </p:cNvSpPr>
          <p:nvPr/>
        </p:nvSpPr>
        <p:spPr bwMode="auto">
          <a:xfrm>
            <a:off x="391953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4" name="Rectangle 8"/>
          <p:cNvSpPr>
            <a:spLocks noChangeArrowheads="1"/>
          </p:cNvSpPr>
          <p:nvPr/>
        </p:nvSpPr>
        <p:spPr bwMode="auto">
          <a:xfrm>
            <a:off x="498951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5" name="Rectangle 9"/>
          <p:cNvSpPr>
            <a:spLocks noChangeArrowheads="1"/>
          </p:cNvSpPr>
          <p:nvPr/>
        </p:nvSpPr>
        <p:spPr bwMode="auto">
          <a:xfrm>
            <a:off x="497205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6" name="Rectangle 10"/>
          <p:cNvSpPr>
            <a:spLocks noChangeArrowheads="1"/>
          </p:cNvSpPr>
          <p:nvPr/>
        </p:nvSpPr>
        <p:spPr bwMode="auto">
          <a:xfrm>
            <a:off x="176688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7" name="Text Box 11"/>
          <p:cNvSpPr txBox="1">
            <a:spLocks noChangeArrowheads="1"/>
          </p:cNvSpPr>
          <p:nvPr/>
        </p:nvSpPr>
        <p:spPr bwMode="auto">
          <a:xfrm>
            <a:off x="154781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9228" name="Text Box 12"/>
          <p:cNvSpPr txBox="1">
            <a:spLocks noChangeArrowheads="1"/>
          </p:cNvSpPr>
          <p:nvPr/>
        </p:nvSpPr>
        <p:spPr bwMode="auto">
          <a:xfrm>
            <a:off x="286543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9229" name="Text Box 13"/>
          <p:cNvSpPr txBox="1">
            <a:spLocks noChangeArrowheads="1"/>
          </p:cNvSpPr>
          <p:nvPr/>
        </p:nvSpPr>
        <p:spPr bwMode="auto">
          <a:xfrm>
            <a:off x="381635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9230" name="Text Box 14"/>
          <p:cNvSpPr txBox="1">
            <a:spLocks noChangeArrowheads="1"/>
          </p:cNvSpPr>
          <p:nvPr/>
        </p:nvSpPr>
        <p:spPr bwMode="auto">
          <a:xfrm>
            <a:off x="509587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9231" name="Text Box 15"/>
          <p:cNvSpPr txBox="1">
            <a:spLocks noChangeArrowheads="1"/>
          </p:cNvSpPr>
          <p:nvPr/>
        </p:nvSpPr>
        <p:spPr bwMode="auto">
          <a:xfrm>
            <a:off x="192563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9232" name="Text Box 16"/>
          <p:cNvSpPr txBox="1">
            <a:spLocks noChangeArrowheads="1"/>
          </p:cNvSpPr>
          <p:nvPr/>
        </p:nvSpPr>
        <p:spPr bwMode="auto">
          <a:xfrm>
            <a:off x="287178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9233" name="Text Box 17"/>
          <p:cNvSpPr txBox="1">
            <a:spLocks noChangeArrowheads="1"/>
          </p:cNvSpPr>
          <p:nvPr/>
        </p:nvSpPr>
        <p:spPr bwMode="auto">
          <a:xfrm>
            <a:off x="380682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9234" name="Text Box 18"/>
          <p:cNvSpPr txBox="1">
            <a:spLocks noChangeArrowheads="1"/>
          </p:cNvSpPr>
          <p:nvPr/>
        </p:nvSpPr>
        <p:spPr bwMode="auto">
          <a:xfrm>
            <a:off x="488791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1267" name="Object 3"/>
          <p:cNvGraphicFramePr>
            <a:graphicFrameLocks noChangeAspect="1"/>
          </p:cNvGraphicFramePr>
          <p:nvPr/>
        </p:nvGraphicFramePr>
        <p:xfrm>
          <a:off x="395288" y="1989138"/>
          <a:ext cx="6732587" cy="3740150"/>
        </p:xfrm>
        <a:graphic>
          <a:graphicData uri="http://schemas.openxmlformats.org/presentationml/2006/ole">
            <mc:AlternateContent xmlns:mc="http://schemas.openxmlformats.org/markup-compatibility/2006">
              <mc:Choice xmlns:v="urn:schemas-microsoft-com:vml" Requires="v">
                <p:oleObj spid="_x0000_s11268"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3316"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638" y="1773238"/>
            <a:ext cx="2628900" cy="3284537"/>
          </a:xfrm>
          <a:prstGeom prst="rect">
            <a:avLst/>
          </a:prstGeom>
          <a:solidFill>
            <a:schemeClr val="accent1"/>
          </a:solidFill>
          <a:ln w="38100"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36894" name="Group 30"/>
          <p:cNvGraphicFramePr>
            <a:graphicFrameLocks noGrp="1"/>
          </p:cNvGraphicFramePr>
          <p:nvPr>
            <p:ph type="tbl" idx="1"/>
          </p:nvPr>
        </p:nvGraphicFramePr>
        <p:xfrm>
          <a:off x="908050" y="1933575"/>
          <a:ext cx="6496050" cy="3222625"/>
        </p:xfrm>
        <a:graphic>
          <a:graphicData uri="http://schemas.openxmlformats.org/drawingml/2006/table">
            <a:tbl>
              <a:tblPr/>
              <a:tblGrid>
                <a:gridCol w="3249613"/>
                <a:gridCol w="3246437"/>
              </a:tblGrid>
              <a:tr h="466687">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1"/>
                    </a:solidFill>
                  </a:tcPr>
                </a:tc>
              </a:tr>
              <a:tr h="45932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45932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45932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45932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45932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45932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bl>
          </a:graphicData>
        </a:graphic>
      </p:graphicFrame>
      <p:sp>
        <p:nvSpPr>
          <p:cNvPr id="15389" name="Text Box 29"/>
          <p:cNvSpPr txBox="1">
            <a:spLocks noChangeArrowheads="1"/>
          </p:cNvSpPr>
          <p:nvPr/>
        </p:nvSpPr>
        <p:spPr bwMode="auto">
          <a:xfrm>
            <a:off x="1655763" y="5697538"/>
            <a:ext cx="411003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you to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7411" name="Rectangle 3"/>
          <p:cNvSpPr>
            <a:spLocks noGrp="1" noChangeArrowheads="1"/>
          </p:cNvSpPr>
          <p:nvPr>
            <p:ph type="body" sz="half" idx="1"/>
          </p:nvPr>
        </p:nvSpPr>
        <p:spPr>
          <a:xfrm>
            <a:off x="457200" y="1600200"/>
            <a:ext cx="4113213" cy="3700463"/>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38916" name="Group 4"/>
          <p:cNvGraphicFramePr>
            <a:graphicFrameLocks noGrp="1"/>
          </p:cNvGraphicFramePr>
          <p:nvPr>
            <p:ph sz="half" idx="2"/>
          </p:nvPr>
        </p:nvGraphicFramePr>
        <p:xfrm>
          <a:off x="4837113" y="1749425"/>
          <a:ext cx="2781300" cy="1319213"/>
        </p:xfrm>
        <a:graphic>
          <a:graphicData uri="http://schemas.openxmlformats.org/drawingml/2006/table">
            <a:tbl>
              <a:tblPr/>
              <a:tblGrid>
                <a:gridCol w="1390650"/>
                <a:gridCol w="1390650"/>
              </a:tblGrid>
              <a:tr h="660400">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881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23"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7424"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1590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9459" name="Rectangle 3"/>
          <p:cNvSpPr>
            <a:spLocks noGrp="1" noChangeArrowheads="1"/>
          </p:cNvSpPr>
          <p:nvPr>
            <p:ph type="title"/>
          </p:nvPr>
        </p:nvSpPr>
        <p:spPr>
          <a:xfrm>
            <a:off x="503238" y="274638"/>
            <a:ext cx="6419850" cy="1143000"/>
          </a:xfrm>
        </p:spPr>
        <p:txBody>
          <a:bodyPr/>
          <a:lstStyle/>
          <a:p>
            <a:pPr eaLnBrk="1" hangingPunct="1"/>
            <a:r>
              <a:rPr lang="en-GB" altLang="en-US" smtClean="0"/>
              <a:t>Use of templates</a:t>
            </a:r>
            <a:endParaRPr lang="en-US" altLang="en-US" smtClean="0"/>
          </a:p>
        </p:txBody>
      </p:sp>
      <p:sp>
        <p:nvSpPr>
          <p:cNvPr id="19460" name="Text Box 4"/>
          <p:cNvSpPr txBox="1">
            <a:spLocks noChangeArrowheads="1"/>
          </p:cNvSpPr>
          <p:nvPr/>
        </p:nvSpPr>
        <p:spPr bwMode="auto">
          <a:xfrm>
            <a:off x="39528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9461" name="Text Box 5"/>
          <p:cNvSpPr txBox="1">
            <a:spLocks noChangeArrowheads="1"/>
          </p:cNvSpPr>
          <p:nvPr/>
        </p:nvSpPr>
        <p:spPr bwMode="auto">
          <a:xfrm>
            <a:off x="39528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9462" name="Text Box 6"/>
          <p:cNvSpPr txBox="1">
            <a:spLocks noChangeArrowheads="1"/>
          </p:cNvSpPr>
          <p:nvPr/>
        </p:nvSpPr>
        <p:spPr bwMode="auto">
          <a:xfrm>
            <a:off x="374015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9463" name="Text Box 7"/>
          <p:cNvSpPr txBox="1">
            <a:spLocks noChangeArrowheads="1"/>
          </p:cNvSpPr>
          <p:nvPr/>
        </p:nvSpPr>
        <p:spPr bwMode="auto">
          <a:xfrm>
            <a:off x="28733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9464" name="Text Box 8"/>
          <p:cNvSpPr txBox="1">
            <a:spLocks noChangeArrowheads="1"/>
          </p:cNvSpPr>
          <p:nvPr/>
        </p:nvSpPr>
        <p:spPr bwMode="auto">
          <a:xfrm>
            <a:off x="39528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ircles">
  <a:themeElements>
    <a:clrScheme name="">
      <a:dk1>
        <a:srgbClr val="1B3879"/>
      </a:dk1>
      <a:lt1>
        <a:srgbClr val="FFFFFF"/>
      </a:lt1>
      <a:dk2>
        <a:srgbClr val="1B3879"/>
      </a:dk2>
      <a:lt2>
        <a:srgbClr val="8A8A8A"/>
      </a:lt2>
      <a:accent1>
        <a:srgbClr val="E1577B"/>
      </a:accent1>
      <a:accent2>
        <a:srgbClr val="D82125"/>
      </a:accent2>
      <a:accent3>
        <a:srgbClr val="FFFFFF"/>
      </a:accent3>
      <a:accent4>
        <a:srgbClr val="152E66"/>
      </a:accent4>
      <a:accent5>
        <a:srgbClr val="EEB4BF"/>
      </a:accent5>
      <a:accent6>
        <a:srgbClr val="C41D20"/>
      </a:accent6>
      <a:hlink>
        <a:srgbClr val="1771C7"/>
      </a:hlink>
      <a:folHlink>
        <a:srgbClr val="66CCFF"/>
      </a:folHlink>
    </a:clrScheme>
    <a:fontScheme name="circ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ircl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ircl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ircl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ircl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ircl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ircl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ircl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ircl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ircl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ircl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ircl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ircl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ircles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ircles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circles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circles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TotalTime>
  <Words>267</Words>
  <Application>Microsoft Office PowerPoint</Application>
  <PresentationFormat>On-screen Show (4:3)</PresentationFormat>
  <Paragraphs>56</Paragraphs>
  <Slides>8</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Wingdings</vt:lpstr>
      <vt:lpstr>circles</vt:lpstr>
      <vt:lpstr>Microsoft Graph Chart</vt:lpstr>
      <vt:lpstr>Coloured Thread Template</vt:lpstr>
      <vt:lpstr>Example of a Bullet Point Slide</vt:lpstr>
      <vt:lpstr>Colour scheme</vt:lpstr>
      <vt:lpstr>Sample Graph (3 colours)</vt:lpstr>
      <vt:lpstr>Picture slide</vt:lpstr>
      <vt:lpstr>Example of a table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Coloured Thread Template</dc:title>
  <dc:creator>Presentation Magazine</dc:creator>
  <cp:lastModifiedBy>Jonty Pearce</cp:lastModifiedBy>
  <cp:revision>13</cp:revision>
  <dcterms:modified xsi:type="dcterms:W3CDTF">2015-02-22T11:11:55Z</dcterms:modified>
</cp:coreProperties>
</file>