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64" r:id="rId4"/>
    <p:sldId id="265" r:id="rId5"/>
    <p:sldId id="266" r:id="rId6"/>
    <p:sldId id="267" r:id="rId7"/>
    <p:sldId id="268" r:id="rId8"/>
    <p:sldId id="270" r:id="rId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EFDD"/>
    <a:srgbClr val="0080FF"/>
    <a:srgbClr val="FF6FCF"/>
    <a:srgbClr val="666666"/>
    <a:srgbClr val="FFFFFF"/>
    <a:srgbClr val="4C4C4C"/>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14" d="100"/>
          <a:sy n="114" d="100"/>
        </p:scale>
        <p:origin x="-7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AE0C4B9-9ABD-45CA-AF0F-E01CD6C653D7}" type="slidenum">
              <a:rPr lang="en-GB" altLang="en-US"/>
              <a:pPr>
                <a:defRPr/>
              </a:pPr>
              <a:t>‹#›</a:t>
            </a:fld>
            <a:endParaRPr lang="en-GB" altLang="en-US"/>
          </a:p>
        </p:txBody>
      </p:sp>
    </p:spTree>
    <p:extLst>
      <p:ext uri="{BB962C8B-B14F-4D97-AF65-F5344CB8AC3E}">
        <p14:creationId xmlns:p14="http://schemas.microsoft.com/office/powerpoint/2010/main" val="3269746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112F7DC-7F92-4E33-BC89-F494DB8BB67E}" type="slidenum">
              <a:rPr lang="en-GB" altLang="en-US"/>
              <a:pPr>
                <a:defRPr/>
              </a:pPr>
              <a:t>‹#›</a:t>
            </a:fld>
            <a:endParaRPr lang="en-GB" altLang="en-US"/>
          </a:p>
        </p:txBody>
      </p:sp>
    </p:spTree>
    <p:extLst>
      <p:ext uri="{BB962C8B-B14F-4D97-AF65-F5344CB8AC3E}">
        <p14:creationId xmlns:p14="http://schemas.microsoft.com/office/powerpoint/2010/main" val="930813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C18BC4-C88A-4F55-B941-BFA60790DE59}"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42755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069360-9785-4EF1-8DB0-28B5370CACBC}"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8294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FCEF0F-8322-4513-AF99-4D0973A431B3}"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21007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783579-F21D-4FA9-9CB8-5FC79C78DF06}"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18230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2B9AF7-8E7F-4932-B43E-7CA1E9C21F3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76130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0FE825-16FF-4433-822C-0CDE26F50A10}"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49322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2A31FF-B39F-4212-8C81-2A7E6BE8A700}"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1003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81D589-9A01-4564-9AF5-421274CADF3F}"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39337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a:noFill/>
          <a:extLst>
            <a:ext uri="{909E8E84-426E-40DD-AFC4-6F175D3DCCD1}">
              <a14:hiddenFill xmlns:a14="http://schemas.microsoft.com/office/drawing/2010/main">
                <a:solidFill>
                  <a:schemeClr val="accent1"/>
                </a:solidFill>
              </a14:hiddenFill>
            </a:ext>
          </a:extLst>
        </p:spPr>
        <p:txBody>
          <a:bodyPr/>
          <a:lstStyle>
            <a:lvl1pPr>
              <a:defRPr b="1">
                <a:solidFill>
                  <a:schemeClr val="bg1"/>
                </a:solidFill>
              </a:defRPr>
            </a:lvl1pPr>
          </a:lstStyle>
          <a:p>
            <a:pPr lvl="0"/>
            <a:r>
              <a:rPr lang="en-GB"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09E8E84-426E-40DD-AFC4-6F175D3DCCD1}">
              <a14:hiddenFill xmlns:a14="http://schemas.microsoft.com/office/drawing/2010/main">
                <a:solidFill>
                  <a:schemeClr val="accent1"/>
                </a:solidFill>
              </a14:hiddenFill>
            </a:ext>
          </a:extLst>
        </p:spPr>
        <p:txBody>
          <a:bodyPr/>
          <a:lstStyle>
            <a:lvl1pPr marL="0" indent="107950" algn="ctr">
              <a:buFontTx/>
              <a:buNone/>
              <a:defRPr b="1"/>
            </a:lvl1pPr>
          </a:lstStyle>
          <a:p>
            <a:pPr lvl="0"/>
            <a:r>
              <a:rPr lang="en-GB"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CD1BAAA5-7B87-4C40-9BF3-8EB81FB1C6FA}" type="slidenum">
              <a:rPr lang="en-GB" altLang="en-US"/>
              <a:pPr>
                <a:defRPr/>
              </a:pPr>
              <a:t>‹#›</a:t>
            </a:fld>
            <a:endParaRPr lang="en-GB" altLang="en-US"/>
          </a:p>
        </p:txBody>
      </p:sp>
    </p:spTree>
    <p:extLst>
      <p:ext uri="{BB962C8B-B14F-4D97-AF65-F5344CB8AC3E}">
        <p14:creationId xmlns:p14="http://schemas.microsoft.com/office/powerpoint/2010/main" val="166893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900CDC-9CAB-49C2-A68D-C86D7F6DBA83}" type="slidenum">
              <a:rPr lang="en-GB" altLang="en-US"/>
              <a:pPr>
                <a:defRPr/>
              </a:pPr>
              <a:t>‹#›</a:t>
            </a:fld>
            <a:endParaRPr lang="en-GB" altLang="en-US"/>
          </a:p>
        </p:txBody>
      </p:sp>
    </p:spTree>
    <p:extLst>
      <p:ext uri="{BB962C8B-B14F-4D97-AF65-F5344CB8AC3E}">
        <p14:creationId xmlns:p14="http://schemas.microsoft.com/office/powerpoint/2010/main" val="4135641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38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B08129-59A4-4461-9916-908E502DCDA6}" type="slidenum">
              <a:rPr lang="en-GB" altLang="en-US"/>
              <a:pPr>
                <a:defRPr/>
              </a:pPr>
              <a:t>‹#›</a:t>
            </a:fld>
            <a:endParaRPr lang="en-GB" altLang="en-US"/>
          </a:p>
        </p:txBody>
      </p:sp>
    </p:spTree>
    <p:extLst>
      <p:ext uri="{BB962C8B-B14F-4D97-AF65-F5344CB8AC3E}">
        <p14:creationId xmlns:p14="http://schemas.microsoft.com/office/powerpoint/2010/main" val="296875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313238"/>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94B148-C8A8-4E93-93A2-59823D5E0856}" type="slidenum">
              <a:rPr lang="en-GB" altLang="en-US"/>
              <a:pPr>
                <a:defRPr/>
              </a:pPr>
              <a:t>‹#›</a:t>
            </a:fld>
            <a:endParaRPr lang="en-GB" altLang="en-US"/>
          </a:p>
        </p:txBody>
      </p:sp>
    </p:spTree>
    <p:extLst>
      <p:ext uri="{BB962C8B-B14F-4D97-AF65-F5344CB8AC3E}">
        <p14:creationId xmlns:p14="http://schemas.microsoft.com/office/powerpoint/2010/main" val="2720476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313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313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6E622FC-E1FA-4664-A3BE-13A80909D50F}" type="slidenum">
              <a:rPr lang="en-GB" altLang="en-US"/>
              <a:pPr>
                <a:defRPr/>
              </a:pPr>
              <a:t>‹#›</a:t>
            </a:fld>
            <a:endParaRPr lang="en-GB" altLang="en-US"/>
          </a:p>
        </p:txBody>
      </p:sp>
    </p:spTree>
    <p:extLst>
      <p:ext uri="{BB962C8B-B14F-4D97-AF65-F5344CB8AC3E}">
        <p14:creationId xmlns:p14="http://schemas.microsoft.com/office/powerpoint/2010/main" val="332444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6E9C87-F738-4167-9588-562EF18A5E9E}" type="slidenum">
              <a:rPr lang="en-GB" altLang="en-US"/>
              <a:pPr>
                <a:defRPr/>
              </a:pPr>
              <a:t>‹#›</a:t>
            </a:fld>
            <a:endParaRPr lang="en-GB" altLang="en-US"/>
          </a:p>
        </p:txBody>
      </p:sp>
    </p:spTree>
    <p:extLst>
      <p:ext uri="{BB962C8B-B14F-4D97-AF65-F5344CB8AC3E}">
        <p14:creationId xmlns:p14="http://schemas.microsoft.com/office/powerpoint/2010/main" val="1882207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6DAFBE-0BA3-42F1-8E7C-7E725369E383}" type="slidenum">
              <a:rPr lang="en-GB" altLang="en-US"/>
              <a:pPr>
                <a:defRPr/>
              </a:pPr>
              <a:t>‹#›</a:t>
            </a:fld>
            <a:endParaRPr lang="en-GB" altLang="en-US"/>
          </a:p>
        </p:txBody>
      </p:sp>
    </p:spTree>
    <p:extLst>
      <p:ext uri="{BB962C8B-B14F-4D97-AF65-F5344CB8AC3E}">
        <p14:creationId xmlns:p14="http://schemas.microsoft.com/office/powerpoint/2010/main" val="64238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313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313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39175D2A-A8A9-4ABE-A08F-B34CDB84B46C}" type="slidenum">
              <a:rPr lang="en-GB" altLang="en-US"/>
              <a:pPr>
                <a:defRPr/>
              </a:pPr>
              <a:t>‹#›</a:t>
            </a:fld>
            <a:endParaRPr lang="en-GB" altLang="en-US"/>
          </a:p>
        </p:txBody>
      </p:sp>
    </p:spTree>
    <p:extLst>
      <p:ext uri="{BB962C8B-B14F-4D97-AF65-F5344CB8AC3E}">
        <p14:creationId xmlns:p14="http://schemas.microsoft.com/office/powerpoint/2010/main" val="399703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C59B4F1B-B5FF-4F1A-B8E9-BAA40A2B975A}" type="slidenum">
              <a:rPr lang="en-GB" altLang="en-US"/>
              <a:pPr>
                <a:defRPr/>
              </a:pPr>
              <a:t>‹#›</a:t>
            </a:fld>
            <a:endParaRPr lang="en-GB" altLang="en-US"/>
          </a:p>
        </p:txBody>
      </p:sp>
    </p:spTree>
    <p:extLst>
      <p:ext uri="{BB962C8B-B14F-4D97-AF65-F5344CB8AC3E}">
        <p14:creationId xmlns:p14="http://schemas.microsoft.com/office/powerpoint/2010/main" val="17895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D90ED4AC-D76F-4AA3-8A58-89E2C310090B}" type="slidenum">
              <a:rPr lang="en-GB" altLang="en-US"/>
              <a:pPr>
                <a:defRPr/>
              </a:pPr>
              <a:t>‹#›</a:t>
            </a:fld>
            <a:endParaRPr lang="en-GB" altLang="en-US"/>
          </a:p>
        </p:txBody>
      </p:sp>
    </p:spTree>
    <p:extLst>
      <p:ext uri="{BB962C8B-B14F-4D97-AF65-F5344CB8AC3E}">
        <p14:creationId xmlns:p14="http://schemas.microsoft.com/office/powerpoint/2010/main" val="269026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4D1FE275-5BD2-48EF-BB7E-4A68DA90EB6B}" type="slidenum">
              <a:rPr lang="en-GB" altLang="en-US"/>
              <a:pPr>
                <a:defRPr/>
              </a:pPr>
              <a:t>‹#›</a:t>
            </a:fld>
            <a:endParaRPr lang="en-GB" altLang="en-US"/>
          </a:p>
        </p:txBody>
      </p:sp>
    </p:spTree>
    <p:extLst>
      <p:ext uri="{BB962C8B-B14F-4D97-AF65-F5344CB8AC3E}">
        <p14:creationId xmlns:p14="http://schemas.microsoft.com/office/powerpoint/2010/main" val="205377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AEF0A6-20C4-444A-8A35-1F37D8ECDA9D}" type="slidenum">
              <a:rPr lang="en-GB" altLang="en-US"/>
              <a:pPr>
                <a:defRPr/>
              </a:pPr>
              <a:t>‹#›</a:t>
            </a:fld>
            <a:endParaRPr lang="en-GB" altLang="en-US"/>
          </a:p>
        </p:txBody>
      </p:sp>
    </p:spTree>
    <p:extLst>
      <p:ext uri="{BB962C8B-B14F-4D97-AF65-F5344CB8AC3E}">
        <p14:creationId xmlns:p14="http://schemas.microsoft.com/office/powerpoint/2010/main" val="338190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29E0CD-3C64-4D92-B80C-CC9347267836}" type="slidenum">
              <a:rPr lang="en-GB" altLang="en-US"/>
              <a:pPr>
                <a:defRPr/>
              </a:pPr>
              <a:t>‹#›</a:t>
            </a:fld>
            <a:endParaRPr lang="en-GB" altLang="en-US"/>
          </a:p>
        </p:txBody>
      </p:sp>
    </p:spTree>
    <p:extLst>
      <p:ext uri="{BB962C8B-B14F-4D97-AF65-F5344CB8AC3E}">
        <p14:creationId xmlns:p14="http://schemas.microsoft.com/office/powerpoint/2010/main" val="174542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oldtownblu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7"/>
          <p:cNvSpPr>
            <a:spLocks noChangeArrowheads="1"/>
          </p:cNvSpPr>
          <p:nvPr userDrawn="1"/>
        </p:nvSpPr>
        <p:spPr bwMode="auto">
          <a:xfrm>
            <a:off x="457200" y="1600200"/>
            <a:ext cx="8229600" cy="4924425"/>
          </a:xfrm>
          <a:prstGeom prst="rect">
            <a:avLst/>
          </a:prstGeom>
          <a:solidFill>
            <a:srgbClr val="F8EFDD">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8" name="Rectangle 2"/>
          <p:cNvSpPr>
            <a:spLocks noGrp="1" noChangeArrowheads="1"/>
          </p:cNvSpPr>
          <p:nvPr>
            <p:ph type="title"/>
          </p:nvPr>
        </p:nvSpPr>
        <p:spPr bwMode="auto">
          <a:xfrm>
            <a:off x="457200" y="274638"/>
            <a:ext cx="8229600" cy="114300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9" name="Rectangle 3"/>
          <p:cNvSpPr>
            <a:spLocks noGrp="1" noChangeArrowheads="1"/>
          </p:cNvSpPr>
          <p:nvPr>
            <p:ph type="body" idx="1"/>
          </p:nvPr>
        </p:nvSpPr>
        <p:spPr bwMode="auto">
          <a:xfrm>
            <a:off x="457200" y="1600200"/>
            <a:ext cx="8229600" cy="4313238"/>
          </a:xfrm>
          <a:prstGeom prst="rect">
            <a:avLst/>
          </a:prstGeom>
          <a:noFill/>
          <a:ln>
            <a:noFill/>
          </a:ln>
          <a:effectLst/>
          <a:extLst>
            <a:ext uri="{909E8E84-426E-40DD-AFC4-6F175D3DCCD1}">
              <a14:hiddenFill xmlns:a14="http://schemas.microsoft.com/office/drawing/2010/main">
                <a:solidFill>
                  <a:srgbClr val="FFFF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C1C4817-DFDE-458B-BDCC-26BDB78A13B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45085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915988"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323975"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73196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1399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730375"/>
            <a:ext cx="7772400" cy="1470025"/>
          </a:xfrm>
          <a:noFill/>
        </p:spPr>
        <p:txBody>
          <a:bodyPr/>
          <a:lstStyle/>
          <a:p>
            <a:pPr eaLnBrk="1" hangingPunct="1"/>
            <a:r>
              <a:rPr lang="en-GB" altLang="en-US" sz="7200" b="0" smtClean="0">
                <a:solidFill>
                  <a:srgbClr val="FFFFFF"/>
                </a:solidFill>
              </a:rPr>
              <a:t>French Town</a:t>
            </a:r>
            <a:endParaRPr lang="en-GB" altLang="en-US" smtClean="0"/>
          </a:p>
        </p:txBody>
      </p:sp>
      <p:sp>
        <p:nvSpPr>
          <p:cNvPr id="5123" name="Rectangle 6"/>
          <p:cNvSpPr>
            <a:spLocks noGrp="1" noChangeArrowheads="1"/>
          </p:cNvSpPr>
          <p:nvPr>
            <p:ph type="subTitle" idx="1"/>
          </p:nvPr>
        </p:nvSpPr>
        <p:spPr>
          <a:xfrm>
            <a:off x="1447800" y="3200400"/>
            <a:ext cx="6400800" cy="1752600"/>
          </a:xfrm>
        </p:spPr>
        <p:txBody>
          <a:bodyPr/>
          <a:lstStyle/>
          <a:p>
            <a:pPr eaLnBrk="1" hangingPunct="1"/>
            <a:r>
              <a:rPr lang="en-GB" altLang="en-US" sz="5400" smtClean="0">
                <a:solidFill>
                  <a:srgbClr val="0080FF"/>
                </a:solidFill>
              </a:rPr>
              <a:t>Template</a:t>
            </a:r>
            <a:endParaRPr lang="en-GB" altLang="en-US" smtClean="0">
              <a:solidFill>
                <a:srgbClr val="008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9228"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9229"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9230"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9231"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9232"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9233"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9234"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600200"/>
            <a:ext cx="4027488" cy="4313238"/>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8013" y="1916113"/>
            <a:ext cx="2628900" cy="3284537"/>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7891" name="Group 3"/>
          <p:cNvGraphicFramePr>
            <a:graphicFrameLocks noGrp="1"/>
          </p:cNvGraphicFramePr>
          <p:nvPr>
            <p:ph type="tbl" idx="1"/>
          </p:nvPr>
        </p:nvGraphicFramePr>
        <p:xfrm>
          <a:off x="971550" y="1989138"/>
          <a:ext cx="7402513" cy="3419475"/>
        </p:xfrm>
        <a:graphic>
          <a:graphicData uri="http://schemas.openxmlformats.org/drawingml/2006/table">
            <a:tbl>
              <a:tblPr/>
              <a:tblGrid>
                <a:gridCol w="3703638"/>
                <a:gridCol w="3698875"/>
              </a:tblGrid>
              <a:tr h="54451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7838">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79425">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bl>
          </a:graphicData>
        </a:graphic>
      </p:graphicFrame>
      <p:sp>
        <p:nvSpPr>
          <p:cNvPr id="15389"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you 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7411" name="Rectangle 3"/>
          <p:cNvSpPr>
            <a:spLocks noGrp="1" noChangeArrowheads="1"/>
          </p:cNvSpPr>
          <p:nvPr>
            <p:ph type="body" sz="half" idx="1"/>
          </p:nvPr>
        </p:nvSpPr>
        <p:spPr>
          <a:xfrm>
            <a:off x="457200" y="1600200"/>
            <a:ext cx="4687888" cy="4313238"/>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9940" name="Group 4"/>
          <p:cNvGraphicFramePr>
            <a:graphicFrameLocks noGrp="1"/>
          </p:cNvGraphicFramePr>
          <p:nvPr>
            <p:ph sz="half" idx="2"/>
          </p:nvPr>
        </p:nvGraphicFramePr>
        <p:xfrm>
          <a:off x="5448300" y="1773238"/>
          <a:ext cx="3170238" cy="1609725"/>
        </p:xfrm>
        <a:graphic>
          <a:graphicData uri="http://schemas.openxmlformats.org/drawingml/2006/table">
            <a:tbl>
              <a:tblPr/>
              <a:tblGrid>
                <a:gridCol w="1585913"/>
                <a:gridCol w="1584325"/>
              </a:tblGrid>
              <a:tr h="80486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3"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7424"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5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9460" name="Text Box 4"/>
          <p:cNvSpPr txBox="1">
            <a:spLocks noChangeArrowheads="1"/>
          </p:cNvSpPr>
          <p:nvPr/>
        </p:nvSpPr>
        <p:spPr bwMode="auto">
          <a:xfrm>
            <a:off x="1150938" y="164782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946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946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946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946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renchtown">
  <a:themeElements>
    <a:clrScheme name="">
      <a:dk1>
        <a:srgbClr val="0058B0"/>
      </a:dk1>
      <a:lt1>
        <a:srgbClr val="FFFFFF"/>
      </a:lt1>
      <a:dk2>
        <a:srgbClr val="0058B0"/>
      </a:dk2>
      <a:lt2>
        <a:srgbClr val="A3A584"/>
      </a:lt2>
      <a:accent1>
        <a:srgbClr val="F8EFDD"/>
      </a:accent1>
      <a:accent2>
        <a:srgbClr val="FFAC80"/>
      </a:accent2>
      <a:accent3>
        <a:srgbClr val="FFFFFF"/>
      </a:accent3>
      <a:accent4>
        <a:srgbClr val="004A96"/>
      </a:accent4>
      <a:accent5>
        <a:srgbClr val="FBF6EB"/>
      </a:accent5>
      <a:accent6>
        <a:srgbClr val="E79B73"/>
      </a:accent6>
      <a:hlink>
        <a:srgbClr val="694A45"/>
      </a:hlink>
      <a:folHlink>
        <a:srgbClr val="865F58"/>
      </a:folHlink>
    </a:clrScheme>
    <a:fontScheme name="frenchtow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renchtow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renchtow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renchtow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renchtow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renchtow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renchtow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renchtow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renchtow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renchtow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renchtow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renchtow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renchtow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frenchtow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renchtow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frenchtow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frenchtow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frenchtown</Template>
  <TotalTime>24</TotalTime>
  <Words>265</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frenchtown</vt:lpstr>
      <vt:lpstr>Microsoft Graph Chart</vt:lpstr>
      <vt:lpstr>French Town</vt:lpstr>
      <vt:lpstr>Example of a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 Town</dc:title>
  <dc:creator>Presentation Magazine</dc:creator>
  <cp:lastModifiedBy>Jonty Pearce</cp:lastModifiedBy>
  <cp:revision>3</cp:revision>
  <dcterms:created xsi:type="dcterms:W3CDTF">2008-11-17T12:04:02Z</dcterms:created>
  <dcterms:modified xsi:type="dcterms:W3CDTF">2015-02-22T11:11:54Z</dcterms:modified>
</cp:coreProperties>
</file>