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sldIdLst>
    <p:sldId id="258" r:id="rId2"/>
    <p:sldId id="263" r:id="rId3"/>
    <p:sldId id="261" r:id="rId4"/>
    <p:sldId id="262" r:id="rId5"/>
    <p:sldId id="264" r:id="rId6"/>
    <p:sldId id="266" r:id="rId7"/>
    <p:sldId id="267" r:id="rId8"/>
    <p:sldId id="269" r:id="rId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56AC"/>
    <a:srgbClr val="0080FF"/>
    <a:srgbClr val="FF0080"/>
    <a:srgbClr val="FF6FCF"/>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248" y="-4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GB" altLang="en-US"/>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GB" alt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DD87C566-912C-4417-970E-7571DA9770E5}" type="slidenum">
              <a:rPr lang="en-GB" altLang="en-US"/>
              <a:pPr>
                <a:defRPr/>
              </a:pPr>
              <a:t>‹#›</a:t>
            </a:fld>
            <a:endParaRPr lang="en-GB" altLang="en-US"/>
          </a:p>
        </p:txBody>
      </p:sp>
    </p:spTree>
    <p:extLst>
      <p:ext uri="{BB962C8B-B14F-4D97-AF65-F5344CB8AC3E}">
        <p14:creationId xmlns:p14="http://schemas.microsoft.com/office/powerpoint/2010/main" val="2282408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DE1C357C-4665-4263-A79B-1700C458E98E}" type="slidenum">
              <a:rPr lang="en-GB" altLang="en-US" sz="1200"/>
              <a:pPr/>
              <a:t>1</a:t>
            </a:fld>
            <a:endParaRPr lang="en-GB" altLang="en-US" sz="120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43389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16E2D087-6CBB-4F27-9300-A98992D2112E}" type="slidenum">
              <a:rPr lang="en-GB" altLang="en-US" sz="1200"/>
              <a:pPr/>
              <a:t>2</a:t>
            </a:fld>
            <a:endParaRPr lang="en-GB" altLang="en-US" sz="120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94138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8EDD565C-6A8B-439F-9C15-00DB1606BF39}" type="slidenum">
              <a:rPr lang="en-GB" altLang="en-US" sz="1200"/>
              <a:pPr/>
              <a:t>3</a:t>
            </a:fld>
            <a:endParaRPr lang="en-GB" altLang="en-US" sz="120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20208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8F15D173-D3BD-4784-87D4-BFE08A75DDE2}" type="slidenum">
              <a:rPr lang="en-GB" altLang="en-US" sz="1200"/>
              <a:pPr/>
              <a:t>4</a:t>
            </a:fld>
            <a:endParaRPr lang="en-GB" altLang="en-US" sz="120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35392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22EECF67-E9BE-41C8-9620-F6F1FA170CE0}" type="slidenum">
              <a:rPr lang="en-GB" altLang="en-US" sz="1200"/>
              <a:pPr/>
              <a:t>5</a:t>
            </a:fld>
            <a:endParaRPr lang="en-GB" altLang="en-US" sz="120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7261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F3B6FADB-7188-4863-858E-4B89FC7979BC}" type="slidenum">
              <a:rPr lang="en-GB" altLang="en-US" sz="1200"/>
              <a:pPr/>
              <a:t>6</a:t>
            </a:fld>
            <a:endParaRPr lang="en-GB" altLang="en-US" sz="120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26879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F2FE9621-654D-4AC3-A150-AFFE5A603A0E}" type="slidenum">
              <a:rPr lang="en-GB" altLang="en-US" sz="1200"/>
              <a:pPr/>
              <a:t>7</a:t>
            </a:fld>
            <a:endParaRPr lang="en-GB" altLang="en-US" sz="1200"/>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009730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A5A372D8-6BA1-462D-87B8-7B8FDE1289B2}" type="slidenum">
              <a:rPr lang="en-GB" altLang="en-US" sz="1200"/>
              <a:pPr/>
              <a:t>8</a:t>
            </a:fld>
            <a:endParaRPr lang="en-GB" altLang="en-US" sz="1200"/>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404938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4" descr="row-of-flowers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90500"/>
            <a:ext cx="9144000" cy="664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1979613" y="1881188"/>
            <a:ext cx="5005387" cy="1441450"/>
          </a:xfrm>
          <a:solidFill>
            <a:srgbClr val="FFFFFF">
              <a:alpha val="50000"/>
            </a:srgbClr>
          </a:solidFill>
        </p:spPr>
        <p:txBody>
          <a:bodyPr/>
          <a:lstStyle>
            <a:lvl1pPr algn="ct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979613" y="3465513"/>
            <a:ext cx="5005387" cy="1368425"/>
          </a:xfrm>
          <a:solidFill>
            <a:srgbClr val="FFFFFF">
              <a:alpha val="50000"/>
            </a:srgbClr>
          </a:solidFill>
        </p:spPr>
        <p:txBody>
          <a:bodyPr anchor="ctr" anchorCtr="1"/>
          <a:lstStyle>
            <a:lvl1pPr marL="0" indent="0" algn="ctr">
              <a:buFontTx/>
              <a:buNone/>
              <a:defRPr b="1"/>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a:xfrm>
            <a:off x="6553200" y="6248400"/>
            <a:ext cx="1905000" cy="457200"/>
          </a:xfrm>
        </p:spPr>
        <p:txBody>
          <a:bodyPr/>
          <a:lstStyle>
            <a:lvl1pPr>
              <a:defRPr smtClean="0"/>
            </a:lvl1pPr>
          </a:lstStyle>
          <a:p>
            <a:pPr>
              <a:defRPr/>
            </a:pPr>
            <a:fld id="{431DE36C-12E4-4AB9-BB28-CD1F3F01BA61}" type="slidenum">
              <a:rPr lang="en-US" altLang="en-US"/>
              <a:pPr>
                <a:defRPr/>
              </a:pPr>
              <a:t>‹#›</a:t>
            </a:fld>
            <a:endParaRPr lang="en-US" altLang="en-US"/>
          </a:p>
        </p:txBody>
      </p:sp>
    </p:spTree>
    <p:extLst>
      <p:ext uri="{BB962C8B-B14F-4D97-AF65-F5344CB8AC3E}">
        <p14:creationId xmlns:p14="http://schemas.microsoft.com/office/powerpoint/2010/main" val="3190935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3481168-BB5B-45A5-AECB-097317C06552}" type="slidenum">
              <a:rPr lang="en-US" altLang="en-US"/>
              <a:pPr>
                <a:defRPr/>
              </a:pPr>
              <a:t>‹#›</a:t>
            </a:fld>
            <a:endParaRPr lang="en-US" altLang="en-US"/>
          </a:p>
        </p:txBody>
      </p:sp>
    </p:spTree>
    <p:extLst>
      <p:ext uri="{BB962C8B-B14F-4D97-AF65-F5344CB8AC3E}">
        <p14:creationId xmlns:p14="http://schemas.microsoft.com/office/powerpoint/2010/main" val="1717030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88075" y="174625"/>
            <a:ext cx="1943100" cy="58832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58775" y="174625"/>
            <a:ext cx="5676900" cy="58832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2BC1467-2996-4575-A9C8-EE9A7A5212B5}" type="slidenum">
              <a:rPr lang="en-US" altLang="en-US"/>
              <a:pPr>
                <a:defRPr/>
              </a:pPr>
              <a:t>‹#›</a:t>
            </a:fld>
            <a:endParaRPr lang="en-US" altLang="en-US"/>
          </a:p>
        </p:txBody>
      </p:sp>
    </p:spTree>
    <p:extLst>
      <p:ext uri="{BB962C8B-B14F-4D97-AF65-F5344CB8AC3E}">
        <p14:creationId xmlns:p14="http://schemas.microsoft.com/office/powerpoint/2010/main" val="29384708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58775" y="174625"/>
            <a:ext cx="77724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358775" y="1546225"/>
            <a:ext cx="7772400" cy="4511675"/>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B1419DE-415D-43B4-BCD3-9C6D793BDD4F}" type="slidenum">
              <a:rPr lang="en-US" altLang="en-US"/>
              <a:pPr>
                <a:defRPr/>
              </a:pPr>
              <a:t>‹#›</a:t>
            </a:fld>
            <a:endParaRPr lang="en-US" altLang="en-US"/>
          </a:p>
        </p:txBody>
      </p:sp>
    </p:spTree>
    <p:extLst>
      <p:ext uri="{BB962C8B-B14F-4D97-AF65-F5344CB8AC3E}">
        <p14:creationId xmlns:p14="http://schemas.microsoft.com/office/powerpoint/2010/main" val="159127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74625"/>
            <a:ext cx="7772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58775" y="1546225"/>
            <a:ext cx="3810000" cy="4511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321175" y="1546225"/>
            <a:ext cx="3810000" cy="4511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0CFF1CB-9415-46D9-BB59-575B7CE47929}" type="slidenum">
              <a:rPr lang="en-US" altLang="en-US"/>
              <a:pPr>
                <a:defRPr/>
              </a:pPr>
              <a:t>‹#›</a:t>
            </a:fld>
            <a:endParaRPr lang="en-US" altLang="en-US"/>
          </a:p>
        </p:txBody>
      </p:sp>
    </p:spTree>
    <p:extLst>
      <p:ext uri="{BB962C8B-B14F-4D97-AF65-F5344CB8AC3E}">
        <p14:creationId xmlns:p14="http://schemas.microsoft.com/office/powerpoint/2010/main" val="1836841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E564EDE-3F07-4433-8EF7-8E635A7D7F75}" type="slidenum">
              <a:rPr lang="en-US" altLang="en-US"/>
              <a:pPr>
                <a:defRPr/>
              </a:pPr>
              <a:t>‹#›</a:t>
            </a:fld>
            <a:endParaRPr lang="en-US" altLang="en-US"/>
          </a:p>
        </p:txBody>
      </p:sp>
    </p:spTree>
    <p:extLst>
      <p:ext uri="{BB962C8B-B14F-4D97-AF65-F5344CB8AC3E}">
        <p14:creationId xmlns:p14="http://schemas.microsoft.com/office/powerpoint/2010/main" val="2059878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0332A8E-5469-4AFA-87F2-8CA9363D2F5C}" type="slidenum">
              <a:rPr lang="en-US" altLang="en-US"/>
              <a:pPr>
                <a:defRPr/>
              </a:pPr>
              <a:t>‹#›</a:t>
            </a:fld>
            <a:endParaRPr lang="en-US" altLang="en-US"/>
          </a:p>
        </p:txBody>
      </p:sp>
    </p:spTree>
    <p:extLst>
      <p:ext uri="{BB962C8B-B14F-4D97-AF65-F5344CB8AC3E}">
        <p14:creationId xmlns:p14="http://schemas.microsoft.com/office/powerpoint/2010/main" val="368954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58775" y="1546225"/>
            <a:ext cx="3810000" cy="4511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321175" y="1546225"/>
            <a:ext cx="3810000" cy="4511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6F3169F-C04D-47EC-885D-89D79526FA8C}" type="slidenum">
              <a:rPr lang="en-US" altLang="en-US"/>
              <a:pPr>
                <a:defRPr/>
              </a:pPr>
              <a:t>‹#›</a:t>
            </a:fld>
            <a:endParaRPr lang="en-US" altLang="en-US"/>
          </a:p>
        </p:txBody>
      </p:sp>
    </p:spTree>
    <p:extLst>
      <p:ext uri="{BB962C8B-B14F-4D97-AF65-F5344CB8AC3E}">
        <p14:creationId xmlns:p14="http://schemas.microsoft.com/office/powerpoint/2010/main" val="837385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057E0B11-3FC6-4993-BAEF-3EA7F04ED025}" type="slidenum">
              <a:rPr lang="en-US" altLang="en-US"/>
              <a:pPr>
                <a:defRPr/>
              </a:pPr>
              <a:t>‹#›</a:t>
            </a:fld>
            <a:endParaRPr lang="en-US" altLang="en-US"/>
          </a:p>
        </p:txBody>
      </p:sp>
    </p:spTree>
    <p:extLst>
      <p:ext uri="{BB962C8B-B14F-4D97-AF65-F5344CB8AC3E}">
        <p14:creationId xmlns:p14="http://schemas.microsoft.com/office/powerpoint/2010/main" val="1442799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B7C75432-3166-487D-8C30-1172E9819729}" type="slidenum">
              <a:rPr lang="en-US" altLang="en-US"/>
              <a:pPr>
                <a:defRPr/>
              </a:pPr>
              <a:t>‹#›</a:t>
            </a:fld>
            <a:endParaRPr lang="en-US" altLang="en-US"/>
          </a:p>
        </p:txBody>
      </p:sp>
    </p:spTree>
    <p:extLst>
      <p:ext uri="{BB962C8B-B14F-4D97-AF65-F5344CB8AC3E}">
        <p14:creationId xmlns:p14="http://schemas.microsoft.com/office/powerpoint/2010/main" val="1786917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62A08BF8-404B-4123-A7EE-971E65ACD894}" type="slidenum">
              <a:rPr lang="en-US" altLang="en-US"/>
              <a:pPr>
                <a:defRPr/>
              </a:pPr>
              <a:t>‹#›</a:t>
            </a:fld>
            <a:endParaRPr lang="en-US" altLang="en-US"/>
          </a:p>
        </p:txBody>
      </p:sp>
    </p:spTree>
    <p:extLst>
      <p:ext uri="{BB962C8B-B14F-4D97-AF65-F5344CB8AC3E}">
        <p14:creationId xmlns:p14="http://schemas.microsoft.com/office/powerpoint/2010/main" val="515711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F192DA2-E164-4486-A728-CC92C12CB715}" type="slidenum">
              <a:rPr lang="en-US" altLang="en-US"/>
              <a:pPr>
                <a:defRPr/>
              </a:pPr>
              <a:t>‹#›</a:t>
            </a:fld>
            <a:endParaRPr lang="en-US" altLang="en-US"/>
          </a:p>
        </p:txBody>
      </p:sp>
    </p:spTree>
    <p:extLst>
      <p:ext uri="{BB962C8B-B14F-4D97-AF65-F5344CB8AC3E}">
        <p14:creationId xmlns:p14="http://schemas.microsoft.com/office/powerpoint/2010/main" val="3758177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7C26A56-6001-4306-8EFC-3EA18B0DDF2D}" type="slidenum">
              <a:rPr lang="en-US" altLang="en-US"/>
              <a:pPr>
                <a:defRPr/>
              </a:pPr>
              <a:t>‹#›</a:t>
            </a:fld>
            <a:endParaRPr lang="en-US" altLang="en-US"/>
          </a:p>
        </p:txBody>
      </p:sp>
    </p:spTree>
    <p:extLst>
      <p:ext uri="{BB962C8B-B14F-4D97-AF65-F5344CB8AC3E}">
        <p14:creationId xmlns:p14="http://schemas.microsoft.com/office/powerpoint/2010/main" val="463235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row-of-flowers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104775"/>
            <a:ext cx="9144000" cy="664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58775" y="174625"/>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358775" y="1546225"/>
            <a:ext cx="7772400" cy="451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35877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797175"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22617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BF094197-5F47-4120-8E3D-51698A97118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anose="020B0604020202020204" pitchFamily="34" charset="0"/>
        </a:defRPr>
      </a:lvl2pPr>
      <a:lvl3pPr algn="l" rtl="0" eaLnBrk="0" fontAlgn="base" hangingPunct="0">
        <a:spcBef>
          <a:spcPct val="0"/>
        </a:spcBef>
        <a:spcAft>
          <a:spcPct val="0"/>
        </a:spcAft>
        <a:defRPr sz="4000">
          <a:solidFill>
            <a:schemeClr val="tx2"/>
          </a:solidFill>
          <a:latin typeface="Arial" panose="020B0604020202020204" pitchFamily="34" charset="0"/>
        </a:defRPr>
      </a:lvl3pPr>
      <a:lvl4pPr algn="l" rtl="0" eaLnBrk="0" fontAlgn="base" hangingPunct="0">
        <a:spcBef>
          <a:spcPct val="0"/>
        </a:spcBef>
        <a:spcAft>
          <a:spcPct val="0"/>
        </a:spcAft>
        <a:defRPr sz="4000">
          <a:solidFill>
            <a:schemeClr val="tx2"/>
          </a:solidFill>
          <a:latin typeface="Arial" panose="020B0604020202020204" pitchFamily="34" charset="0"/>
        </a:defRPr>
      </a:lvl4pPr>
      <a:lvl5pPr algn="l" rtl="0" eaLnBrk="0" fontAlgn="base" hangingPunct="0">
        <a:spcBef>
          <a:spcPct val="0"/>
        </a:spcBef>
        <a:spcAft>
          <a:spcPct val="0"/>
        </a:spcAft>
        <a:defRPr sz="4000">
          <a:solidFill>
            <a:schemeClr val="tx2"/>
          </a:solidFill>
          <a:latin typeface="Arial" panose="020B0604020202020204" pitchFamily="34" charset="0"/>
        </a:defRPr>
      </a:lvl5pPr>
      <a:lvl6pPr marL="457200" algn="l" rtl="0" fontAlgn="base">
        <a:spcBef>
          <a:spcPct val="0"/>
        </a:spcBef>
        <a:spcAft>
          <a:spcPct val="0"/>
        </a:spcAft>
        <a:defRPr sz="4000">
          <a:solidFill>
            <a:schemeClr val="tx2"/>
          </a:solidFill>
          <a:latin typeface="Arial" panose="020B0604020202020204" pitchFamily="34" charset="0"/>
        </a:defRPr>
      </a:lvl6pPr>
      <a:lvl7pPr marL="914400" algn="l" rtl="0" fontAlgn="base">
        <a:spcBef>
          <a:spcPct val="0"/>
        </a:spcBef>
        <a:spcAft>
          <a:spcPct val="0"/>
        </a:spcAft>
        <a:defRPr sz="4000">
          <a:solidFill>
            <a:schemeClr val="tx2"/>
          </a:solidFill>
          <a:latin typeface="Arial" panose="020B0604020202020204" pitchFamily="34" charset="0"/>
        </a:defRPr>
      </a:lvl7pPr>
      <a:lvl8pPr marL="1371600" algn="l" rtl="0" fontAlgn="base">
        <a:spcBef>
          <a:spcPct val="0"/>
        </a:spcBef>
        <a:spcAft>
          <a:spcPct val="0"/>
        </a:spcAft>
        <a:defRPr sz="4000">
          <a:solidFill>
            <a:schemeClr val="tx2"/>
          </a:solidFill>
          <a:latin typeface="Arial" panose="020B0604020202020204" pitchFamily="34" charset="0"/>
        </a:defRPr>
      </a:lvl8pPr>
      <a:lvl9pPr marL="1828800" algn="l" rtl="0" fontAlgn="base">
        <a:spcBef>
          <a:spcPct val="0"/>
        </a:spcBef>
        <a:spcAft>
          <a:spcPct val="0"/>
        </a:spcAft>
        <a:defRPr sz="40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solidFill>
            <a:srgbClr val="FFFFFF">
              <a:alpha val="50195"/>
            </a:srgbClr>
          </a:solidFill>
        </p:spPr>
        <p:txBody>
          <a:bodyPr/>
          <a:lstStyle/>
          <a:p>
            <a:pPr eaLnBrk="1" hangingPunct="1"/>
            <a:r>
              <a:rPr lang="en-GB" altLang="en-US" smtClean="0"/>
              <a:t>Row of Flowers</a:t>
            </a:r>
            <a:br>
              <a:rPr lang="en-GB" altLang="en-US" smtClean="0"/>
            </a:br>
            <a:r>
              <a:rPr lang="en-GB" altLang="en-US" smtClean="0"/>
              <a:t>Template</a:t>
            </a:r>
          </a:p>
        </p:txBody>
      </p:sp>
      <p:sp>
        <p:nvSpPr>
          <p:cNvPr id="4099" name="Rectangle 5"/>
          <p:cNvSpPr>
            <a:spLocks noGrp="1" noChangeArrowheads="1"/>
          </p:cNvSpPr>
          <p:nvPr>
            <p:ph type="subTitle" idx="1"/>
          </p:nvPr>
        </p:nvSpPr>
        <p:spPr>
          <a:solidFill>
            <a:srgbClr val="FFFFFF">
              <a:alpha val="50195"/>
            </a:srgbClr>
          </a:solidFill>
        </p:spPr>
        <p:txBody>
          <a:bodyPr/>
          <a:lstStyle/>
          <a:p>
            <a:pPr eaLnBrk="1" hangingPunct="1"/>
            <a:r>
              <a:rPr lang="en-GB" altLang="en-US" smtClean="0"/>
              <a:t>Your name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2835275" y="2787650"/>
            <a:ext cx="827088"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196" name="Rectangle 4"/>
          <p:cNvSpPr>
            <a:spLocks noChangeArrowheads="1"/>
          </p:cNvSpPr>
          <p:nvPr/>
        </p:nvSpPr>
        <p:spPr bwMode="auto">
          <a:xfrm>
            <a:off x="3911600" y="2787650"/>
            <a:ext cx="827088"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197" name="Rectangle 5"/>
          <p:cNvSpPr>
            <a:spLocks noChangeArrowheads="1"/>
          </p:cNvSpPr>
          <p:nvPr/>
        </p:nvSpPr>
        <p:spPr bwMode="auto">
          <a:xfrm>
            <a:off x="1782763" y="4402138"/>
            <a:ext cx="827087"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198" name="Rectangle 6"/>
          <p:cNvSpPr>
            <a:spLocks noChangeArrowheads="1"/>
          </p:cNvSpPr>
          <p:nvPr/>
        </p:nvSpPr>
        <p:spPr bwMode="auto">
          <a:xfrm>
            <a:off x="2851150" y="4402138"/>
            <a:ext cx="827088"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199" name="Rectangle 7"/>
          <p:cNvSpPr>
            <a:spLocks noChangeArrowheads="1"/>
          </p:cNvSpPr>
          <p:nvPr/>
        </p:nvSpPr>
        <p:spPr bwMode="auto">
          <a:xfrm>
            <a:off x="3919538" y="4402138"/>
            <a:ext cx="827087"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00" name="Rectangle 8"/>
          <p:cNvSpPr>
            <a:spLocks noChangeArrowheads="1"/>
          </p:cNvSpPr>
          <p:nvPr/>
        </p:nvSpPr>
        <p:spPr bwMode="auto">
          <a:xfrm>
            <a:off x="4989513" y="4402138"/>
            <a:ext cx="827087"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01" name="Rectangle 9"/>
          <p:cNvSpPr>
            <a:spLocks noChangeArrowheads="1"/>
          </p:cNvSpPr>
          <p:nvPr/>
        </p:nvSpPr>
        <p:spPr bwMode="auto">
          <a:xfrm>
            <a:off x="4972050" y="2787650"/>
            <a:ext cx="827088"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02" name="Rectangle 10"/>
          <p:cNvSpPr>
            <a:spLocks noChangeArrowheads="1"/>
          </p:cNvSpPr>
          <p:nvPr/>
        </p:nvSpPr>
        <p:spPr bwMode="auto">
          <a:xfrm>
            <a:off x="1766888" y="2787650"/>
            <a:ext cx="827087"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03" name="Text Box 11"/>
          <p:cNvSpPr txBox="1">
            <a:spLocks noChangeArrowheads="1"/>
          </p:cNvSpPr>
          <p:nvPr/>
        </p:nvSpPr>
        <p:spPr bwMode="auto">
          <a:xfrm>
            <a:off x="1547813" y="214788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Background</a:t>
            </a:r>
            <a:endParaRPr lang="en-US" altLang="en-US" sz="1600">
              <a:cs typeface="Arial" panose="020B0604020202020204" pitchFamily="34" charset="0"/>
            </a:endParaRPr>
          </a:p>
        </p:txBody>
      </p:sp>
      <p:sp>
        <p:nvSpPr>
          <p:cNvPr id="8204" name="Text Box 12"/>
          <p:cNvSpPr txBox="1">
            <a:spLocks noChangeArrowheads="1"/>
          </p:cNvSpPr>
          <p:nvPr/>
        </p:nvSpPr>
        <p:spPr bwMode="auto">
          <a:xfrm>
            <a:off x="2865438" y="202565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Text &amp;</a:t>
            </a:r>
          </a:p>
          <a:p>
            <a:pPr algn="ctr" eaLnBrk="1" hangingPunct="1"/>
            <a:r>
              <a:rPr lang="en-GB" altLang="en-US" sz="1600">
                <a:cs typeface="Arial" panose="020B0604020202020204" pitchFamily="34" charset="0"/>
              </a:rPr>
              <a:t>Lines</a:t>
            </a:r>
            <a:endParaRPr lang="en-US" altLang="en-US" sz="1600">
              <a:cs typeface="Arial" panose="020B0604020202020204" pitchFamily="34" charset="0"/>
            </a:endParaRPr>
          </a:p>
        </p:txBody>
      </p:sp>
      <p:sp>
        <p:nvSpPr>
          <p:cNvPr id="8205" name="Text Box 13"/>
          <p:cNvSpPr txBox="1">
            <a:spLocks noChangeArrowheads="1"/>
          </p:cNvSpPr>
          <p:nvPr/>
        </p:nvSpPr>
        <p:spPr bwMode="auto">
          <a:xfrm>
            <a:off x="3816350" y="2147888"/>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Shadows</a:t>
            </a:r>
            <a:endParaRPr lang="en-US" altLang="en-US" sz="1600">
              <a:cs typeface="Arial" panose="020B0604020202020204" pitchFamily="34" charset="0"/>
            </a:endParaRPr>
          </a:p>
        </p:txBody>
      </p:sp>
      <p:sp>
        <p:nvSpPr>
          <p:cNvPr id="8206" name="Text Box 14"/>
          <p:cNvSpPr txBox="1">
            <a:spLocks noChangeArrowheads="1"/>
          </p:cNvSpPr>
          <p:nvPr/>
        </p:nvSpPr>
        <p:spPr bwMode="auto">
          <a:xfrm>
            <a:off x="5095875" y="2025650"/>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Title</a:t>
            </a:r>
            <a:br>
              <a:rPr lang="en-GB" altLang="en-US" sz="1600">
                <a:cs typeface="Arial" panose="020B0604020202020204" pitchFamily="34" charset="0"/>
              </a:rPr>
            </a:br>
            <a:r>
              <a:rPr lang="en-GB" altLang="en-US" sz="1600">
                <a:cs typeface="Arial" panose="020B0604020202020204" pitchFamily="34" charset="0"/>
              </a:rPr>
              <a:t>Text</a:t>
            </a:r>
            <a:endParaRPr lang="en-US" altLang="en-US" sz="1600">
              <a:cs typeface="Arial" panose="020B0604020202020204" pitchFamily="34" charset="0"/>
            </a:endParaRPr>
          </a:p>
        </p:txBody>
      </p:sp>
      <p:sp>
        <p:nvSpPr>
          <p:cNvPr id="8207" name="Text Box 15"/>
          <p:cNvSpPr txBox="1">
            <a:spLocks noChangeArrowheads="1"/>
          </p:cNvSpPr>
          <p:nvPr/>
        </p:nvSpPr>
        <p:spPr bwMode="auto">
          <a:xfrm>
            <a:off x="1925638" y="37623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Fills</a:t>
            </a:r>
            <a:endParaRPr lang="en-US" altLang="en-US" sz="1600">
              <a:cs typeface="Arial" panose="020B0604020202020204" pitchFamily="34" charset="0"/>
            </a:endParaRPr>
          </a:p>
        </p:txBody>
      </p:sp>
      <p:sp>
        <p:nvSpPr>
          <p:cNvPr id="8208" name="Text Box 16"/>
          <p:cNvSpPr txBox="1">
            <a:spLocks noChangeArrowheads="1"/>
          </p:cNvSpPr>
          <p:nvPr/>
        </p:nvSpPr>
        <p:spPr bwMode="auto">
          <a:xfrm>
            <a:off x="2871788" y="3762375"/>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a:t>
            </a:r>
            <a:endParaRPr lang="en-US" altLang="en-US" sz="1600">
              <a:cs typeface="Arial" panose="020B0604020202020204" pitchFamily="34" charset="0"/>
            </a:endParaRPr>
          </a:p>
        </p:txBody>
      </p:sp>
      <p:sp>
        <p:nvSpPr>
          <p:cNvPr id="8209" name="Text Box 17"/>
          <p:cNvSpPr txBox="1">
            <a:spLocks noChangeArrowheads="1"/>
          </p:cNvSpPr>
          <p:nvPr/>
        </p:nvSpPr>
        <p:spPr bwMode="auto">
          <a:xfrm>
            <a:off x="3806825" y="36401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 &amp;</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
        <p:nvSpPr>
          <p:cNvPr id="8210" name="Text Box 18"/>
          <p:cNvSpPr txBox="1">
            <a:spLocks noChangeArrowheads="1"/>
          </p:cNvSpPr>
          <p:nvPr/>
        </p:nvSpPr>
        <p:spPr bwMode="auto">
          <a:xfrm>
            <a:off x="4887913" y="36385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Followed</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0243" name="Object 3"/>
          <p:cNvGraphicFramePr>
            <a:graphicFrameLocks noChangeAspect="1"/>
          </p:cNvGraphicFramePr>
          <p:nvPr/>
        </p:nvGraphicFramePr>
        <p:xfrm>
          <a:off x="395288" y="1989138"/>
          <a:ext cx="6732587" cy="3740150"/>
        </p:xfrm>
        <a:graphic>
          <a:graphicData uri="http://schemas.openxmlformats.org/presentationml/2006/ole">
            <mc:AlternateContent xmlns:mc="http://schemas.openxmlformats.org/markup-compatibility/2006">
              <mc:Choice xmlns:v="urn:schemas-microsoft-com:vml" Requires="v">
                <p:oleObj spid="_x0000_s10244" name="Chart" r:id="rId4" imgW="8296466" imgH="4610290" progId="MSGraph.Chart.8">
                  <p:embed followColorScheme="full"/>
                </p:oleObj>
              </mc:Choice>
              <mc:Fallback>
                <p:oleObj name="Chart" r:id="rId4" imgW="8296466" imgH="461029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1989138"/>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2291" name="Rectangle 3"/>
          <p:cNvSpPr>
            <a:spLocks noGrp="1" noChangeArrowheads="1"/>
          </p:cNvSpPr>
          <p:nvPr>
            <p:ph type="body" sz="half" idx="1"/>
          </p:nvPr>
        </p:nvSpPr>
        <p:spPr>
          <a:xfrm>
            <a:off x="358775" y="1546225"/>
            <a:ext cx="3803650" cy="4511675"/>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2292" name="Picture 4" descr="park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520825"/>
            <a:ext cx="2454275" cy="3273425"/>
          </a:xfrm>
          <a:prstGeom prst="rect">
            <a:avLst/>
          </a:prstGeom>
          <a:noFill/>
          <a:ln w="38100" algn="ctr">
            <a:solidFill>
              <a:schemeClr val="accent2"/>
            </a:solidFill>
            <a:miter lim="800000"/>
            <a:headEnd/>
            <a:tailEnd/>
          </a:ln>
          <a:effectLst/>
          <a:extLst>
            <a:ext uri="{909E8E84-426E-40DD-AFC4-6F175D3DCCD1}">
              <a14:hiddenFill xmlns:a14="http://schemas.microsoft.com/office/drawing/2010/main">
                <a:solidFill>
                  <a:srgbClr val="55008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27679" name="Group 31"/>
          <p:cNvGraphicFramePr>
            <a:graphicFrameLocks noGrp="1"/>
          </p:cNvGraphicFramePr>
          <p:nvPr>
            <p:ph type="tbl" idx="1"/>
          </p:nvPr>
        </p:nvGraphicFramePr>
        <p:xfrm>
          <a:off x="1004888" y="1543050"/>
          <a:ext cx="6483350" cy="3576638"/>
        </p:xfrm>
        <a:graphic>
          <a:graphicData uri="http://schemas.openxmlformats.org/drawingml/2006/table">
            <a:tbl>
              <a:tblPr/>
              <a:tblGrid>
                <a:gridCol w="3243262"/>
                <a:gridCol w="3240088"/>
              </a:tblGrid>
              <a:tr h="56991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tx1"/>
                    </a:solidFill>
                  </a:tcPr>
                </a:tc>
              </a:tr>
              <a:tr h="50006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501650">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501650">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501650">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50006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501650">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bl>
          </a:graphicData>
        </a:graphic>
      </p:graphicFrame>
      <p:sp>
        <p:nvSpPr>
          <p:cNvPr id="14365" name="Text Box 29"/>
          <p:cNvSpPr txBox="1">
            <a:spLocks noChangeArrowheads="1"/>
          </p:cNvSpPr>
          <p:nvPr/>
        </p:nvSpPr>
        <p:spPr bwMode="auto">
          <a:xfrm>
            <a:off x="1655763" y="5697538"/>
            <a:ext cx="4110037" cy="915987"/>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800" b="1">
                <a:cs typeface="Arial" panose="020B0604020202020204" pitchFamily="34" charset="0"/>
              </a:rPr>
              <a:t>Note:  </a:t>
            </a:r>
            <a:r>
              <a:rPr lang="en-GB" altLang="en-US" sz="1800">
                <a:cs typeface="Arial" panose="020B0604020202020204" pitchFamily="34" charset="0"/>
              </a:rPr>
              <a:t>PowerPoint does not allow you to have nice default tables - but you can cut and paste this one</a:t>
            </a:r>
            <a:endParaRPr lang="en-US" altLang="en-US" sz="18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6387" name="Rectangle 3"/>
          <p:cNvSpPr>
            <a:spLocks noGrp="1" noChangeArrowheads="1"/>
          </p:cNvSpPr>
          <p:nvPr>
            <p:ph type="body" sz="half" idx="1"/>
          </p:nvPr>
        </p:nvSpPr>
        <p:spPr>
          <a:xfrm>
            <a:off x="358775" y="1546225"/>
            <a:ext cx="4427538" cy="4511675"/>
          </a:xfrm>
          <a:no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29700" name="Group 4"/>
          <p:cNvGraphicFramePr>
            <a:graphicFrameLocks noGrp="1"/>
          </p:cNvGraphicFramePr>
          <p:nvPr>
            <p:ph sz="half" idx="2"/>
          </p:nvPr>
        </p:nvGraphicFramePr>
        <p:xfrm>
          <a:off x="5072063" y="1727200"/>
          <a:ext cx="2416175" cy="1609725"/>
        </p:xfrm>
        <a:graphic>
          <a:graphicData uri="http://schemas.openxmlformats.org/drawingml/2006/table">
            <a:tbl>
              <a:tblPr/>
              <a:tblGrid>
                <a:gridCol w="1208087"/>
                <a:gridCol w="1208088"/>
              </a:tblGrid>
              <a:tr h="80486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Table</a:t>
                      </a: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486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399" name="Rectangle 15"/>
          <p:cNvSpPr>
            <a:spLocks noChangeArrowheads="1"/>
          </p:cNvSpPr>
          <p:nvPr/>
        </p:nvSpPr>
        <p:spPr bwMode="auto">
          <a:xfrm>
            <a:off x="1620838" y="45815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800">
                <a:cs typeface="Arial" panose="020B0604020202020204" pitchFamily="34" charset="0"/>
              </a:rPr>
              <a:t>Text box</a:t>
            </a:r>
            <a:endParaRPr lang="en-US" altLang="en-US" sz="1800">
              <a:cs typeface="Arial" panose="020B0604020202020204" pitchFamily="34" charset="0"/>
            </a:endParaRPr>
          </a:p>
        </p:txBody>
      </p:sp>
      <p:sp>
        <p:nvSpPr>
          <p:cNvPr id="16400" name="Rectangle 16"/>
          <p:cNvSpPr>
            <a:spLocks noChangeArrowheads="1"/>
          </p:cNvSpPr>
          <p:nvPr/>
        </p:nvSpPr>
        <p:spPr bwMode="auto">
          <a:xfrm>
            <a:off x="4500563" y="45815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800">
                <a:cs typeface="Arial" panose="020B0604020202020204" pitchFamily="34" charset="0"/>
              </a:rPr>
              <a:t>Text box</a:t>
            </a:r>
          </a:p>
          <a:p>
            <a:pPr algn="ctr" eaLnBrk="1" hangingPunct="1"/>
            <a:r>
              <a:rPr lang="en-GB" altLang="en-US" sz="1800">
                <a:cs typeface="Arial" panose="020B0604020202020204" pitchFamily="34" charset="0"/>
              </a:rPr>
              <a:t>With shadow</a:t>
            </a:r>
            <a:endParaRPr lang="en-US" altLang="en-US" sz="18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843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8436" name="Text Box 4"/>
          <p:cNvSpPr txBox="1">
            <a:spLocks noChangeArrowheads="1"/>
          </p:cNvSpPr>
          <p:nvPr/>
        </p:nvSpPr>
        <p:spPr bwMode="auto">
          <a:xfrm>
            <a:off x="4270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8437" name="Text Box 5"/>
          <p:cNvSpPr txBox="1">
            <a:spLocks noChangeArrowheads="1"/>
          </p:cNvSpPr>
          <p:nvPr/>
        </p:nvSpPr>
        <p:spPr bwMode="auto">
          <a:xfrm>
            <a:off x="4270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8438" name="Text Box 6"/>
          <p:cNvSpPr txBox="1">
            <a:spLocks noChangeArrowheads="1"/>
          </p:cNvSpPr>
          <p:nvPr/>
        </p:nvSpPr>
        <p:spPr bwMode="auto">
          <a:xfrm>
            <a:off x="37719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8439" name="Text Box 7"/>
          <p:cNvSpPr txBox="1">
            <a:spLocks noChangeArrowheads="1"/>
          </p:cNvSpPr>
          <p:nvPr/>
        </p:nvSpPr>
        <p:spPr bwMode="auto">
          <a:xfrm>
            <a:off x="3190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8440" name="Text Box 8"/>
          <p:cNvSpPr txBox="1">
            <a:spLocks noChangeArrowheads="1"/>
          </p:cNvSpPr>
          <p:nvPr/>
        </p:nvSpPr>
        <p:spPr bwMode="auto">
          <a:xfrm>
            <a:off x="4270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54D0"/>
      </a:dk1>
      <a:lt1>
        <a:srgbClr val="FFFFFF"/>
      </a:lt1>
      <a:dk2>
        <a:srgbClr val="0054D0"/>
      </a:dk2>
      <a:lt2>
        <a:srgbClr val="808080"/>
      </a:lt2>
      <a:accent1>
        <a:srgbClr val="FFCB27"/>
      </a:accent1>
      <a:accent2>
        <a:srgbClr val="FF860D"/>
      </a:accent2>
      <a:accent3>
        <a:srgbClr val="FFFFFF"/>
      </a:accent3>
      <a:accent4>
        <a:srgbClr val="0046B1"/>
      </a:accent4>
      <a:accent5>
        <a:srgbClr val="FFE2AC"/>
      </a:accent5>
      <a:accent6>
        <a:srgbClr val="E7790B"/>
      </a:accent6>
      <a:hlink>
        <a:srgbClr val="5A89E3"/>
      </a:hlink>
      <a:folHlink>
        <a:srgbClr val="53B155"/>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FCE600"/>
        </a:accent1>
        <a:accent2>
          <a:srgbClr val="5A89E3"/>
        </a:accent2>
        <a:accent3>
          <a:srgbClr val="FFFFFF"/>
        </a:accent3>
        <a:accent4>
          <a:srgbClr val="000000"/>
        </a:accent4>
        <a:accent5>
          <a:srgbClr val="FDF0AA"/>
        </a:accent5>
        <a:accent6>
          <a:srgbClr val="517CCE"/>
        </a:accent6>
        <a:hlink>
          <a:srgbClr val="469947"/>
        </a:hlink>
        <a:folHlink>
          <a:srgbClr val="D2404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54D0"/>
        </a:dk2>
        <a:lt2>
          <a:srgbClr val="808080"/>
        </a:lt2>
        <a:accent1>
          <a:srgbClr val="FCE600"/>
        </a:accent1>
        <a:accent2>
          <a:srgbClr val="5A89E3"/>
        </a:accent2>
        <a:accent3>
          <a:srgbClr val="FFFFFF"/>
        </a:accent3>
        <a:accent4>
          <a:srgbClr val="000000"/>
        </a:accent4>
        <a:accent5>
          <a:srgbClr val="FDF0AA"/>
        </a:accent5>
        <a:accent6>
          <a:srgbClr val="517CCE"/>
        </a:accent6>
        <a:hlink>
          <a:srgbClr val="469947"/>
        </a:hlink>
        <a:folHlink>
          <a:srgbClr val="D24040"/>
        </a:folHlink>
      </a:clrScheme>
      <a:clrMap bg1="lt1" tx1="dk1" bg2="lt2" tx2="dk2" accent1="accent1" accent2="accent2" accent3="accent3" accent4="accent4" accent5="accent5" accent6="accent6" hlink="hlink" folHlink="folHlink"/>
    </a:extraClrScheme>
    <a:extraClrScheme>
      <a:clrScheme name="Blank Presentation 15">
        <a:dk1>
          <a:srgbClr val="0054D0"/>
        </a:dk1>
        <a:lt1>
          <a:srgbClr val="FFFFFF"/>
        </a:lt1>
        <a:dk2>
          <a:srgbClr val="0054D0"/>
        </a:dk2>
        <a:lt2>
          <a:srgbClr val="808080"/>
        </a:lt2>
        <a:accent1>
          <a:srgbClr val="FCE600"/>
        </a:accent1>
        <a:accent2>
          <a:srgbClr val="5A89E3"/>
        </a:accent2>
        <a:accent3>
          <a:srgbClr val="FFFFFF"/>
        </a:accent3>
        <a:accent4>
          <a:srgbClr val="0046B1"/>
        </a:accent4>
        <a:accent5>
          <a:srgbClr val="FDF0AA"/>
        </a:accent5>
        <a:accent6>
          <a:srgbClr val="517CCE"/>
        </a:accent6>
        <a:hlink>
          <a:srgbClr val="469947"/>
        </a:hlink>
        <a:folHlink>
          <a:srgbClr val="D24040"/>
        </a:folHlink>
      </a:clrScheme>
      <a:clrMap bg1="lt1" tx1="dk1" bg2="lt2" tx2="dk2" accent1="accent1" accent2="accent2" accent3="accent3" accent4="accent4" accent5="accent5" accent6="accent6" hlink="hlink" folHlink="folHlink"/>
    </a:extraClrScheme>
    <a:extraClrScheme>
      <a:clrScheme name="Blank Presentation 16">
        <a:dk1>
          <a:srgbClr val="0054D0"/>
        </a:dk1>
        <a:lt1>
          <a:srgbClr val="FFFFFF"/>
        </a:lt1>
        <a:dk2>
          <a:srgbClr val="0054D0"/>
        </a:dk2>
        <a:lt2>
          <a:srgbClr val="808080"/>
        </a:lt2>
        <a:accent1>
          <a:srgbClr val="D24040"/>
        </a:accent1>
        <a:accent2>
          <a:srgbClr val="5A89E3"/>
        </a:accent2>
        <a:accent3>
          <a:srgbClr val="FFFFFF"/>
        </a:accent3>
        <a:accent4>
          <a:srgbClr val="0046B1"/>
        </a:accent4>
        <a:accent5>
          <a:srgbClr val="E5AFAF"/>
        </a:accent5>
        <a:accent6>
          <a:srgbClr val="517CCE"/>
        </a:accent6>
        <a:hlink>
          <a:srgbClr val="469947"/>
        </a:hlink>
        <a:folHlink>
          <a:srgbClr val="D2404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340</TotalTime>
  <Words>265</Words>
  <Application>Microsoft Office PowerPoint</Application>
  <PresentationFormat>On-screen Show (4:3)</PresentationFormat>
  <Paragraphs>56</Paragraphs>
  <Slides>8</Slides>
  <Notes>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Wingdings</vt:lpstr>
      <vt:lpstr>Blank Presentation</vt:lpstr>
      <vt:lpstr>Microsoft Graph Chart</vt:lpstr>
      <vt:lpstr>Row of Flowers Template</vt:lpstr>
      <vt:lpstr>Example Bullet Point Slide</vt:lpstr>
      <vt:lpstr>Colour scheme</vt:lpstr>
      <vt:lpstr>Sample Graph (3 colours)</vt:lpstr>
      <vt:lpstr>Picture slide</vt:lpstr>
      <vt:lpstr>Example of a table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Kids Building Bricks</dc:title>
  <dc:creator>Presentation Magazine</dc:creator>
  <cp:lastModifiedBy>Jonty Pearce</cp:lastModifiedBy>
  <cp:revision>15</cp:revision>
  <dcterms:created xsi:type="dcterms:W3CDTF">2006-09-26T08:08:39Z</dcterms:created>
  <dcterms:modified xsi:type="dcterms:W3CDTF">2015-02-22T11:11:55Z</dcterms:modified>
</cp:coreProperties>
</file>