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sldIdLst>
    <p:sldId id="258" r:id="rId2"/>
    <p:sldId id="263" r:id="rId3"/>
    <p:sldId id="261" r:id="rId4"/>
    <p:sldId id="262" r:id="rId5"/>
    <p:sldId id="264" r:id="rId6"/>
    <p:sldId id="266" r:id="rId7"/>
    <p:sldId id="267" r:id="rId8"/>
    <p:sldId id="268" r:id="rId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56AC"/>
    <a:srgbClr val="0080FF"/>
    <a:srgbClr val="FF0080"/>
    <a:srgbClr val="FF6FCF"/>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2238" y="-12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GB" altLang="en-US"/>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GB" alt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4FCC192E-9456-424F-86D5-A3A4DB667437}" type="slidenum">
              <a:rPr lang="en-GB" altLang="en-US"/>
              <a:pPr>
                <a:defRPr/>
              </a:pPr>
              <a:t>‹#›</a:t>
            </a:fld>
            <a:endParaRPr lang="en-GB" altLang="en-US"/>
          </a:p>
        </p:txBody>
      </p:sp>
    </p:spTree>
    <p:extLst>
      <p:ext uri="{BB962C8B-B14F-4D97-AF65-F5344CB8AC3E}">
        <p14:creationId xmlns:p14="http://schemas.microsoft.com/office/powerpoint/2010/main" val="38711234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EA123BE5-4DDD-4CE6-B37A-C63318391C1C}" type="slidenum">
              <a:rPr lang="en-GB" altLang="en-US" sz="1200"/>
              <a:pPr/>
              <a:t>1</a:t>
            </a:fld>
            <a:endParaRPr lang="en-GB" altLang="en-US" sz="120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70003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2A656C53-59FF-4A2C-A739-65534356B8E4}" type="slidenum">
              <a:rPr lang="en-GB" altLang="en-US" sz="1200"/>
              <a:pPr/>
              <a:t>2</a:t>
            </a:fld>
            <a:endParaRPr lang="en-GB" altLang="en-US" sz="120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66710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E3C3E149-2184-4E15-B4B1-DD76A2AFDC17}" type="slidenum">
              <a:rPr lang="en-GB" altLang="en-US" sz="1200"/>
              <a:pPr/>
              <a:t>3</a:t>
            </a:fld>
            <a:endParaRPr lang="en-GB" altLang="en-US" sz="120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194634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3C89CCA1-D143-4570-B5C7-569A6A73F8FC}" type="slidenum">
              <a:rPr lang="en-GB" altLang="en-US" sz="1200"/>
              <a:pPr/>
              <a:t>4</a:t>
            </a:fld>
            <a:endParaRPr lang="en-GB" altLang="en-US" sz="120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179663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3EFBCC0B-56C5-43B5-B31F-87DD90A71FCA}" type="slidenum">
              <a:rPr lang="en-GB" altLang="en-US" sz="1200"/>
              <a:pPr/>
              <a:t>5</a:t>
            </a:fld>
            <a:endParaRPr lang="en-GB" altLang="en-US" sz="120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935419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D57AB39E-A18F-46FE-B8A1-D2F1A98C43B6}" type="slidenum">
              <a:rPr lang="en-GB" altLang="en-US" sz="1200"/>
              <a:pPr/>
              <a:t>6</a:t>
            </a:fld>
            <a:endParaRPr lang="en-GB" altLang="en-US" sz="120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028750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7C548C0D-DC48-43EE-BE04-53FAE214CE92}" type="slidenum">
              <a:rPr lang="en-GB" altLang="en-US" sz="1200"/>
              <a:pPr/>
              <a:t>7</a:t>
            </a:fld>
            <a:endParaRPr lang="en-GB" altLang="en-US" sz="1200"/>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60852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5C1A091C-1A7B-4B4D-BACF-E42D904FE03A}" type="slidenum">
              <a:rPr lang="en-GB" altLang="en-US" sz="1200"/>
              <a:pPr/>
              <a:t>8</a:t>
            </a:fld>
            <a:endParaRPr lang="en-GB" altLang="en-US" sz="1200"/>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800623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4" descr="digital-spray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719138" y="1233488"/>
            <a:ext cx="7772400" cy="1143000"/>
          </a:xfrm>
          <a:solidFill>
            <a:schemeClr val="bg1">
              <a:alpha val="50000"/>
            </a:schemeClr>
          </a:solidFill>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404938" y="2833688"/>
            <a:ext cx="6400800" cy="1752600"/>
          </a:xfrm>
          <a:solidFill>
            <a:schemeClr val="bg1">
              <a:alpha val="50000"/>
            </a:schemeClr>
          </a:solidFill>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691F18B0-5309-4D7F-AE36-FB0857DABB71}" type="slidenum">
              <a:rPr lang="en-US" altLang="en-US"/>
              <a:pPr>
                <a:defRPr/>
              </a:pPr>
              <a:t>‹#›</a:t>
            </a:fld>
            <a:endParaRPr lang="en-US" altLang="en-US"/>
          </a:p>
        </p:txBody>
      </p:sp>
    </p:spTree>
    <p:extLst>
      <p:ext uri="{BB962C8B-B14F-4D97-AF65-F5344CB8AC3E}">
        <p14:creationId xmlns:p14="http://schemas.microsoft.com/office/powerpoint/2010/main" val="1259966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32FB826-3B4F-4E25-B1F1-9CF9AE0930F3}" type="slidenum">
              <a:rPr lang="en-US" altLang="en-US"/>
              <a:pPr>
                <a:defRPr/>
              </a:pPr>
              <a:t>‹#›</a:t>
            </a:fld>
            <a:endParaRPr lang="en-US" altLang="en-US"/>
          </a:p>
        </p:txBody>
      </p:sp>
    </p:spTree>
    <p:extLst>
      <p:ext uri="{BB962C8B-B14F-4D97-AF65-F5344CB8AC3E}">
        <p14:creationId xmlns:p14="http://schemas.microsoft.com/office/powerpoint/2010/main" val="2043119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74625"/>
            <a:ext cx="1943100" cy="58832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174625"/>
            <a:ext cx="5676900" cy="58832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960A95D-5EFF-4D8B-9D60-3FF872FF3D73}" type="slidenum">
              <a:rPr lang="en-US" altLang="en-US"/>
              <a:pPr>
                <a:defRPr/>
              </a:pPr>
              <a:t>‹#›</a:t>
            </a:fld>
            <a:endParaRPr lang="en-US" altLang="en-US"/>
          </a:p>
        </p:txBody>
      </p:sp>
    </p:spTree>
    <p:extLst>
      <p:ext uri="{BB962C8B-B14F-4D97-AF65-F5344CB8AC3E}">
        <p14:creationId xmlns:p14="http://schemas.microsoft.com/office/powerpoint/2010/main" val="27215511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74625"/>
            <a:ext cx="77724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546225"/>
            <a:ext cx="7772400" cy="4511675"/>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14F5079-0664-405A-9EA9-0C00EDAD057F}" type="slidenum">
              <a:rPr lang="en-US" altLang="en-US"/>
              <a:pPr>
                <a:defRPr/>
              </a:pPr>
              <a:t>‹#›</a:t>
            </a:fld>
            <a:endParaRPr lang="en-US" altLang="en-US"/>
          </a:p>
        </p:txBody>
      </p:sp>
    </p:spTree>
    <p:extLst>
      <p:ext uri="{BB962C8B-B14F-4D97-AF65-F5344CB8AC3E}">
        <p14:creationId xmlns:p14="http://schemas.microsoft.com/office/powerpoint/2010/main" val="42061752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74625"/>
            <a:ext cx="7772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546225"/>
            <a:ext cx="3810000" cy="4511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546225"/>
            <a:ext cx="3810000" cy="4511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5C30A12-F9FF-4C1E-99C0-06D60742450E}" type="slidenum">
              <a:rPr lang="en-US" altLang="en-US"/>
              <a:pPr>
                <a:defRPr/>
              </a:pPr>
              <a:t>‹#›</a:t>
            </a:fld>
            <a:endParaRPr lang="en-US" altLang="en-US"/>
          </a:p>
        </p:txBody>
      </p:sp>
    </p:spTree>
    <p:extLst>
      <p:ext uri="{BB962C8B-B14F-4D97-AF65-F5344CB8AC3E}">
        <p14:creationId xmlns:p14="http://schemas.microsoft.com/office/powerpoint/2010/main" val="1777161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0E215B9-D34B-4142-B3FA-BA044F5CE4AD}" type="slidenum">
              <a:rPr lang="en-US" altLang="en-US"/>
              <a:pPr>
                <a:defRPr/>
              </a:pPr>
              <a:t>‹#›</a:t>
            </a:fld>
            <a:endParaRPr lang="en-US" altLang="en-US"/>
          </a:p>
        </p:txBody>
      </p:sp>
    </p:spTree>
    <p:extLst>
      <p:ext uri="{BB962C8B-B14F-4D97-AF65-F5344CB8AC3E}">
        <p14:creationId xmlns:p14="http://schemas.microsoft.com/office/powerpoint/2010/main" val="3666354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1D05AA7-0643-4803-895E-705C99D5CAE0}" type="slidenum">
              <a:rPr lang="en-US" altLang="en-US"/>
              <a:pPr>
                <a:defRPr/>
              </a:pPr>
              <a:t>‹#›</a:t>
            </a:fld>
            <a:endParaRPr lang="en-US" altLang="en-US"/>
          </a:p>
        </p:txBody>
      </p:sp>
    </p:spTree>
    <p:extLst>
      <p:ext uri="{BB962C8B-B14F-4D97-AF65-F5344CB8AC3E}">
        <p14:creationId xmlns:p14="http://schemas.microsoft.com/office/powerpoint/2010/main" val="642773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546225"/>
            <a:ext cx="3810000" cy="4511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546225"/>
            <a:ext cx="3810000" cy="4511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A6E8DBB-9ADA-406B-9E77-BA5E4B75CA11}" type="slidenum">
              <a:rPr lang="en-US" altLang="en-US"/>
              <a:pPr>
                <a:defRPr/>
              </a:pPr>
              <a:t>‹#›</a:t>
            </a:fld>
            <a:endParaRPr lang="en-US" altLang="en-US"/>
          </a:p>
        </p:txBody>
      </p:sp>
    </p:spTree>
    <p:extLst>
      <p:ext uri="{BB962C8B-B14F-4D97-AF65-F5344CB8AC3E}">
        <p14:creationId xmlns:p14="http://schemas.microsoft.com/office/powerpoint/2010/main" val="1335169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2C9C8528-88CD-4F86-B62B-302E264B9804}" type="slidenum">
              <a:rPr lang="en-US" altLang="en-US"/>
              <a:pPr>
                <a:defRPr/>
              </a:pPr>
              <a:t>‹#›</a:t>
            </a:fld>
            <a:endParaRPr lang="en-US" altLang="en-US"/>
          </a:p>
        </p:txBody>
      </p:sp>
    </p:spTree>
    <p:extLst>
      <p:ext uri="{BB962C8B-B14F-4D97-AF65-F5344CB8AC3E}">
        <p14:creationId xmlns:p14="http://schemas.microsoft.com/office/powerpoint/2010/main" val="2711730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6CA8790A-0B5B-4A7B-97D5-DB6784C7FB09}" type="slidenum">
              <a:rPr lang="en-US" altLang="en-US"/>
              <a:pPr>
                <a:defRPr/>
              </a:pPr>
              <a:t>‹#›</a:t>
            </a:fld>
            <a:endParaRPr lang="en-US" altLang="en-US"/>
          </a:p>
        </p:txBody>
      </p:sp>
    </p:spTree>
    <p:extLst>
      <p:ext uri="{BB962C8B-B14F-4D97-AF65-F5344CB8AC3E}">
        <p14:creationId xmlns:p14="http://schemas.microsoft.com/office/powerpoint/2010/main" val="1972644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469DB201-C130-4E77-998B-DD1C2DBA8F7F}" type="slidenum">
              <a:rPr lang="en-US" altLang="en-US"/>
              <a:pPr>
                <a:defRPr/>
              </a:pPr>
              <a:t>‹#›</a:t>
            </a:fld>
            <a:endParaRPr lang="en-US" altLang="en-US"/>
          </a:p>
        </p:txBody>
      </p:sp>
    </p:spTree>
    <p:extLst>
      <p:ext uri="{BB962C8B-B14F-4D97-AF65-F5344CB8AC3E}">
        <p14:creationId xmlns:p14="http://schemas.microsoft.com/office/powerpoint/2010/main" val="1815783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F220E36-90CE-4A33-9DC8-C3906EF56034}" type="slidenum">
              <a:rPr lang="en-US" altLang="en-US"/>
              <a:pPr>
                <a:defRPr/>
              </a:pPr>
              <a:t>‹#›</a:t>
            </a:fld>
            <a:endParaRPr lang="en-US" altLang="en-US"/>
          </a:p>
        </p:txBody>
      </p:sp>
    </p:spTree>
    <p:extLst>
      <p:ext uri="{BB962C8B-B14F-4D97-AF65-F5344CB8AC3E}">
        <p14:creationId xmlns:p14="http://schemas.microsoft.com/office/powerpoint/2010/main" val="1088343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2EBBA8E-EB7F-4051-AAC4-F2C8ABE19575}" type="slidenum">
              <a:rPr lang="en-US" altLang="en-US"/>
              <a:pPr>
                <a:defRPr/>
              </a:pPr>
              <a:t>‹#›</a:t>
            </a:fld>
            <a:endParaRPr lang="en-US" altLang="en-US"/>
          </a:p>
        </p:txBody>
      </p:sp>
    </p:spTree>
    <p:extLst>
      <p:ext uri="{BB962C8B-B14F-4D97-AF65-F5344CB8AC3E}">
        <p14:creationId xmlns:p14="http://schemas.microsoft.com/office/powerpoint/2010/main" val="732059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descr="digital-spray3"/>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8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74625"/>
            <a:ext cx="7772400" cy="1143000"/>
          </a:xfrm>
          <a:prstGeom prst="rect">
            <a:avLst/>
          </a:prstGeom>
          <a:solidFill>
            <a:srgbClr val="FF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685800" y="1546225"/>
            <a:ext cx="7772400" cy="4511675"/>
          </a:xfrm>
          <a:prstGeom prst="rect">
            <a:avLst/>
          </a:prstGeom>
          <a:solidFill>
            <a:srgbClr val="FF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3CD69BAF-BA16-4E47-93B6-A9FB4744D12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solidFill>
            <a:srgbClr val="FFFFFF">
              <a:alpha val="74901"/>
            </a:srgbClr>
          </a:solidFill>
        </p:spPr>
        <p:txBody>
          <a:bodyPr/>
          <a:lstStyle/>
          <a:p>
            <a:pPr eaLnBrk="1" hangingPunct="1"/>
            <a:r>
              <a:rPr lang="en-GB" altLang="en-US" smtClean="0"/>
              <a:t>Digital Spray Template</a:t>
            </a:r>
          </a:p>
        </p:txBody>
      </p:sp>
      <p:sp>
        <p:nvSpPr>
          <p:cNvPr id="4099" name="Rectangle 5"/>
          <p:cNvSpPr>
            <a:spLocks noGrp="1" noChangeArrowheads="1"/>
          </p:cNvSpPr>
          <p:nvPr>
            <p:ph type="subTitle" idx="1"/>
          </p:nvPr>
        </p:nvSpPr>
        <p:spPr>
          <a:xfrm>
            <a:off x="1404938" y="2833688"/>
            <a:ext cx="6400800" cy="847725"/>
          </a:xfrm>
          <a:solidFill>
            <a:srgbClr val="FFFFFF">
              <a:alpha val="74901"/>
            </a:srgbClr>
          </a:solidFill>
        </p:spPr>
        <p:txBody>
          <a:bodyPr/>
          <a:lstStyle/>
          <a:p>
            <a:pPr eaLnBrk="1" hangingPunct="1"/>
            <a:r>
              <a:rPr lang="en-GB" altLang="en-US" smtClean="0"/>
              <a:t>Your name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3713163" y="2390775"/>
            <a:ext cx="827087"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196" name="Rectangle 4"/>
          <p:cNvSpPr>
            <a:spLocks noChangeArrowheads="1"/>
          </p:cNvSpPr>
          <p:nvPr/>
        </p:nvSpPr>
        <p:spPr bwMode="auto">
          <a:xfrm>
            <a:off x="4789488" y="2390775"/>
            <a:ext cx="827087"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197" name="Rectangle 5"/>
          <p:cNvSpPr>
            <a:spLocks noChangeArrowheads="1"/>
          </p:cNvSpPr>
          <p:nvPr/>
        </p:nvSpPr>
        <p:spPr bwMode="auto">
          <a:xfrm>
            <a:off x="2660650" y="4005263"/>
            <a:ext cx="827088"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198" name="Rectangle 6"/>
          <p:cNvSpPr>
            <a:spLocks noChangeArrowheads="1"/>
          </p:cNvSpPr>
          <p:nvPr/>
        </p:nvSpPr>
        <p:spPr bwMode="auto">
          <a:xfrm>
            <a:off x="3729038" y="4005263"/>
            <a:ext cx="827087"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199" name="Rectangle 7"/>
          <p:cNvSpPr>
            <a:spLocks noChangeArrowheads="1"/>
          </p:cNvSpPr>
          <p:nvPr/>
        </p:nvSpPr>
        <p:spPr bwMode="auto">
          <a:xfrm>
            <a:off x="4797425" y="4005263"/>
            <a:ext cx="827088"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00" name="Rectangle 8"/>
          <p:cNvSpPr>
            <a:spLocks noChangeArrowheads="1"/>
          </p:cNvSpPr>
          <p:nvPr/>
        </p:nvSpPr>
        <p:spPr bwMode="auto">
          <a:xfrm>
            <a:off x="5867400" y="4005263"/>
            <a:ext cx="827088"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01" name="Rectangle 9"/>
          <p:cNvSpPr>
            <a:spLocks noChangeArrowheads="1"/>
          </p:cNvSpPr>
          <p:nvPr/>
        </p:nvSpPr>
        <p:spPr bwMode="auto">
          <a:xfrm>
            <a:off x="5849938" y="2390775"/>
            <a:ext cx="827087"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02" name="Rectangle 10"/>
          <p:cNvSpPr>
            <a:spLocks noChangeArrowheads="1"/>
          </p:cNvSpPr>
          <p:nvPr/>
        </p:nvSpPr>
        <p:spPr bwMode="auto">
          <a:xfrm>
            <a:off x="2644775" y="2390775"/>
            <a:ext cx="827088"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8203" name="Text Box 11"/>
          <p:cNvSpPr txBox="1">
            <a:spLocks noChangeArrowheads="1"/>
          </p:cNvSpPr>
          <p:nvPr/>
        </p:nvSpPr>
        <p:spPr bwMode="auto">
          <a:xfrm>
            <a:off x="2425700" y="1751013"/>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Background</a:t>
            </a:r>
            <a:endParaRPr lang="en-US" altLang="en-US" sz="1600">
              <a:cs typeface="Arial" panose="020B0604020202020204" pitchFamily="34" charset="0"/>
            </a:endParaRPr>
          </a:p>
        </p:txBody>
      </p:sp>
      <p:sp>
        <p:nvSpPr>
          <p:cNvPr id="8204" name="Text Box 12"/>
          <p:cNvSpPr txBox="1">
            <a:spLocks noChangeArrowheads="1"/>
          </p:cNvSpPr>
          <p:nvPr/>
        </p:nvSpPr>
        <p:spPr bwMode="auto">
          <a:xfrm>
            <a:off x="3743325" y="1628775"/>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Text &amp;</a:t>
            </a:r>
          </a:p>
          <a:p>
            <a:pPr algn="ctr" eaLnBrk="1" hangingPunct="1"/>
            <a:r>
              <a:rPr lang="en-GB" altLang="en-US" sz="1600">
                <a:cs typeface="Arial" panose="020B0604020202020204" pitchFamily="34" charset="0"/>
              </a:rPr>
              <a:t>Lines</a:t>
            </a:r>
            <a:endParaRPr lang="en-US" altLang="en-US" sz="1600">
              <a:cs typeface="Arial" panose="020B0604020202020204" pitchFamily="34" charset="0"/>
            </a:endParaRPr>
          </a:p>
        </p:txBody>
      </p:sp>
      <p:sp>
        <p:nvSpPr>
          <p:cNvPr id="8205" name="Text Box 13"/>
          <p:cNvSpPr txBox="1">
            <a:spLocks noChangeArrowheads="1"/>
          </p:cNvSpPr>
          <p:nvPr/>
        </p:nvSpPr>
        <p:spPr bwMode="auto">
          <a:xfrm>
            <a:off x="4694238" y="1751013"/>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Shadows</a:t>
            </a:r>
            <a:endParaRPr lang="en-US" altLang="en-US" sz="1600">
              <a:cs typeface="Arial" panose="020B0604020202020204" pitchFamily="34" charset="0"/>
            </a:endParaRPr>
          </a:p>
        </p:txBody>
      </p:sp>
      <p:sp>
        <p:nvSpPr>
          <p:cNvPr id="8206" name="Text Box 14"/>
          <p:cNvSpPr txBox="1">
            <a:spLocks noChangeArrowheads="1"/>
          </p:cNvSpPr>
          <p:nvPr/>
        </p:nvSpPr>
        <p:spPr bwMode="auto">
          <a:xfrm>
            <a:off x="5973763" y="1628775"/>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Title</a:t>
            </a:r>
            <a:br>
              <a:rPr lang="en-GB" altLang="en-US" sz="1600">
                <a:cs typeface="Arial" panose="020B0604020202020204" pitchFamily="34" charset="0"/>
              </a:rPr>
            </a:br>
            <a:r>
              <a:rPr lang="en-GB" altLang="en-US" sz="1600">
                <a:cs typeface="Arial" panose="020B0604020202020204" pitchFamily="34" charset="0"/>
              </a:rPr>
              <a:t>Text</a:t>
            </a:r>
            <a:endParaRPr lang="en-US" altLang="en-US" sz="1600">
              <a:cs typeface="Arial" panose="020B0604020202020204" pitchFamily="34" charset="0"/>
            </a:endParaRPr>
          </a:p>
        </p:txBody>
      </p:sp>
      <p:sp>
        <p:nvSpPr>
          <p:cNvPr id="8207" name="Text Box 15"/>
          <p:cNvSpPr txBox="1">
            <a:spLocks noChangeArrowheads="1"/>
          </p:cNvSpPr>
          <p:nvPr/>
        </p:nvSpPr>
        <p:spPr bwMode="auto">
          <a:xfrm>
            <a:off x="2803525" y="3365500"/>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Fills</a:t>
            </a:r>
            <a:endParaRPr lang="en-US" altLang="en-US" sz="1600">
              <a:cs typeface="Arial" panose="020B0604020202020204" pitchFamily="34" charset="0"/>
            </a:endParaRPr>
          </a:p>
        </p:txBody>
      </p:sp>
      <p:sp>
        <p:nvSpPr>
          <p:cNvPr id="8208" name="Text Box 16"/>
          <p:cNvSpPr txBox="1">
            <a:spLocks noChangeArrowheads="1"/>
          </p:cNvSpPr>
          <p:nvPr/>
        </p:nvSpPr>
        <p:spPr bwMode="auto">
          <a:xfrm>
            <a:off x="3749675" y="3365500"/>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a:t>
            </a:r>
            <a:endParaRPr lang="en-US" altLang="en-US" sz="1600">
              <a:cs typeface="Arial" panose="020B0604020202020204" pitchFamily="34" charset="0"/>
            </a:endParaRPr>
          </a:p>
        </p:txBody>
      </p:sp>
      <p:sp>
        <p:nvSpPr>
          <p:cNvPr id="8209" name="Text Box 17"/>
          <p:cNvSpPr txBox="1">
            <a:spLocks noChangeArrowheads="1"/>
          </p:cNvSpPr>
          <p:nvPr/>
        </p:nvSpPr>
        <p:spPr bwMode="auto">
          <a:xfrm>
            <a:off x="4684713" y="3243263"/>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 &amp;</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
        <p:nvSpPr>
          <p:cNvPr id="8210" name="Text Box 18"/>
          <p:cNvSpPr txBox="1">
            <a:spLocks noChangeArrowheads="1"/>
          </p:cNvSpPr>
          <p:nvPr/>
        </p:nvSpPr>
        <p:spPr bwMode="auto">
          <a:xfrm>
            <a:off x="5765800" y="324167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Followed</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0243" name="Object 3"/>
          <p:cNvGraphicFramePr>
            <a:graphicFrameLocks noChangeAspect="1"/>
          </p:cNvGraphicFramePr>
          <p:nvPr/>
        </p:nvGraphicFramePr>
        <p:xfrm>
          <a:off x="1204913" y="1558925"/>
          <a:ext cx="6732587" cy="3740150"/>
        </p:xfrm>
        <a:graphic>
          <a:graphicData uri="http://schemas.openxmlformats.org/presentationml/2006/ole">
            <mc:AlternateContent xmlns:mc="http://schemas.openxmlformats.org/markup-compatibility/2006">
              <mc:Choice xmlns:v="urn:schemas-microsoft-com:vml" Requires="v">
                <p:oleObj spid="_x0000_s10244" name="Chart" r:id="rId4" imgW="8296466" imgH="4610290" progId="MSGraph.Chart.8">
                  <p:embed followColorScheme="full"/>
                </p:oleObj>
              </mc:Choice>
              <mc:Fallback>
                <p:oleObj name="Chart" r:id="rId4" imgW="8296466" imgH="461029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04913" y="1558925"/>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2291" name="Rectangle 3"/>
          <p:cNvSpPr>
            <a:spLocks noGrp="1" noChangeArrowheads="1"/>
          </p:cNvSpPr>
          <p:nvPr>
            <p:ph type="body" sz="half" idx="1"/>
          </p:nvPr>
        </p:nvSpPr>
        <p:spPr>
          <a:xfrm>
            <a:off x="685800" y="1546225"/>
            <a:ext cx="3803650" cy="4511675"/>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2292" name="Picture 4" descr="park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9700" y="2168525"/>
            <a:ext cx="2454275" cy="3273425"/>
          </a:xfrm>
          <a:prstGeom prst="rect">
            <a:avLst/>
          </a:prstGeom>
          <a:solidFill>
            <a:schemeClr val="accent2"/>
          </a:solidFill>
          <a:ln w="76200" algn="ctr">
            <a:solidFill>
              <a:schemeClr val="hlink"/>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27679" name="Group 31"/>
          <p:cNvGraphicFramePr>
            <a:graphicFrameLocks noGrp="1"/>
          </p:cNvGraphicFramePr>
          <p:nvPr>
            <p:ph type="tbl" idx="1"/>
          </p:nvPr>
        </p:nvGraphicFramePr>
        <p:xfrm>
          <a:off x="1331913" y="1543050"/>
          <a:ext cx="6991350" cy="3576638"/>
        </p:xfrm>
        <a:graphic>
          <a:graphicData uri="http://schemas.openxmlformats.org/drawingml/2006/table">
            <a:tbl>
              <a:tblPr/>
              <a:tblGrid>
                <a:gridCol w="3497262"/>
                <a:gridCol w="3494088"/>
              </a:tblGrid>
              <a:tr h="56991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tx1"/>
                    </a:solidFill>
                  </a:tcPr>
                </a:tc>
              </a:tr>
              <a:tr h="50006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501650">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501650">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501650">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50006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r h="501650">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bg1"/>
                    </a:solidFill>
                  </a:tcPr>
                </a:tc>
              </a:tr>
            </a:tbl>
          </a:graphicData>
        </a:graphic>
      </p:graphicFrame>
      <p:sp>
        <p:nvSpPr>
          <p:cNvPr id="14365" name="Text Box 29"/>
          <p:cNvSpPr txBox="1">
            <a:spLocks noChangeArrowheads="1"/>
          </p:cNvSpPr>
          <p:nvPr/>
        </p:nvSpPr>
        <p:spPr bwMode="auto">
          <a:xfrm>
            <a:off x="1655763" y="5697538"/>
            <a:ext cx="4110037" cy="915987"/>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800" b="1">
                <a:cs typeface="Arial" panose="020B0604020202020204" pitchFamily="34" charset="0"/>
              </a:rPr>
              <a:t>Note:  </a:t>
            </a:r>
            <a:r>
              <a:rPr lang="en-GB" altLang="en-US" sz="1800">
                <a:cs typeface="Arial" panose="020B0604020202020204" pitchFamily="34" charset="0"/>
              </a:rPr>
              <a:t>PowerPoint does not allow you to have nice default tables - but you can cut and paste this one</a:t>
            </a:r>
            <a:endParaRPr lang="en-US" altLang="en-US" sz="18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6387" name="Rectangle 3"/>
          <p:cNvSpPr>
            <a:spLocks noGrp="1" noChangeArrowheads="1"/>
          </p:cNvSpPr>
          <p:nvPr>
            <p:ph type="body" sz="half" idx="1"/>
          </p:nvPr>
        </p:nvSpPr>
        <p:spPr>
          <a:xfrm>
            <a:off x="685800" y="1546225"/>
            <a:ext cx="4427538" cy="4511675"/>
          </a:xfrm>
          <a:noFill/>
          <a:extLst>
            <a:ext uri="{909E8E84-426E-40DD-AFC4-6F175D3DCCD1}">
              <a14:hiddenFill xmlns:a14="http://schemas.microsoft.com/office/drawing/2010/main">
                <a:solidFill>
                  <a:schemeClr val="accent1">
                    <a:alpha val="50195"/>
                  </a:schemeClr>
                </a:solidFill>
              </a14:hiddenFill>
            </a:ext>
          </a:extLst>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29700" name="Group 4"/>
          <p:cNvGraphicFramePr>
            <a:graphicFrameLocks noGrp="1"/>
          </p:cNvGraphicFramePr>
          <p:nvPr>
            <p:ph sz="half" idx="2"/>
          </p:nvPr>
        </p:nvGraphicFramePr>
        <p:xfrm>
          <a:off x="5399088" y="1727200"/>
          <a:ext cx="2994025" cy="1609725"/>
        </p:xfrm>
        <a:graphic>
          <a:graphicData uri="http://schemas.openxmlformats.org/drawingml/2006/table">
            <a:tbl>
              <a:tblPr/>
              <a:tblGrid>
                <a:gridCol w="1497012"/>
                <a:gridCol w="1497013"/>
              </a:tblGrid>
              <a:tr h="80486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Table</a:t>
                      </a: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4863">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399" name="Rectangle 15"/>
          <p:cNvSpPr>
            <a:spLocks noChangeArrowheads="1"/>
          </p:cNvSpPr>
          <p:nvPr/>
        </p:nvSpPr>
        <p:spPr bwMode="auto">
          <a:xfrm>
            <a:off x="1620838" y="45815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800">
                <a:cs typeface="Arial" panose="020B0604020202020204" pitchFamily="34" charset="0"/>
              </a:rPr>
              <a:t>Text box</a:t>
            </a:r>
            <a:endParaRPr lang="en-US" altLang="en-US" sz="1800">
              <a:cs typeface="Arial" panose="020B0604020202020204" pitchFamily="34" charset="0"/>
            </a:endParaRPr>
          </a:p>
        </p:txBody>
      </p:sp>
      <p:sp>
        <p:nvSpPr>
          <p:cNvPr id="16400" name="Rectangle 16"/>
          <p:cNvSpPr>
            <a:spLocks noChangeArrowheads="1"/>
          </p:cNvSpPr>
          <p:nvPr/>
        </p:nvSpPr>
        <p:spPr bwMode="auto">
          <a:xfrm>
            <a:off x="4500563" y="45815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800">
                <a:cs typeface="Arial" panose="020B0604020202020204" pitchFamily="34" charset="0"/>
              </a:rPr>
              <a:t>Text box</a:t>
            </a:r>
          </a:p>
          <a:p>
            <a:pPr algn="ctr" eaLnBrk="1" hangingPunct="1"/>
            <a:r>
              <a:rPr lang="en-GB" altLang="en-US" sz="1800">
                <a:cs typeface="Arial" panose="020B0604020202020204" pitchFamily="34" charset="0"/>
              </a:rPr>
              <a:t>With shadow</a:t>
            </a:r>
            <a:endParaRPr lang="en-US" altLang="en-US" sz="18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GB" altLang="en-US"/>
          </a:p>
        </p:txBody>
      </p:sp>
      <p:sp>
        <p:nvSpPr>
          <p:cNvPr id="1843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843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843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843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843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844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B104D"/>
      </a:dk1>
      <a:lt1>
        <a:srgbClr val="FFFFFF"/>
      </a:lt1>
      <a:dk2>
        <a:srgbClr val="0B104D"/>
      </a:dk2>
      <a:lt2>
        <a:srgbClr val="969696"/>
      </a:lt2>
      <a:accent1>
        <a:srgbClr val="D9AACF"/>
      </a:accent1>
      <a:accent2>
        <a:srgbClr val="FEF388"/>
      </a:accent2>
      <a:accent3>
        <a:srgbClr val="FFFFFF"/>
      </a:accent3>
      <a:accent4>
        <a:srgbClr val="080C40"/>
      </a:accent4>
      <a:accent5>
        <a:srgbClr val="E9D2E4"/>
      </a:accent5>
      <a:accent6>
        <a:srgbClr val="E6DC7B"/>
      </a:accent6>
      <a:hlink>
        <a:srgbClr val="A5378F"/>
      </a:hlink>
      <a:folHlink>
        <a:srgbClr val="D95DC1"/>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FCE600"/>
        </a:accent1>
        <a:accent2>
          <a:srgbClr val="5A89E3"/>
        </a:accent2>
        <a:accent3>
          <a:srgbClr val="FFFFFF"/>
        </a:accent3>
        <a:accent4>
          <a:srgbClr val="000000"/>
        </a:accent4>
        <a:accent5>
          <a:srgbClr val="FDF0AA"/>
        </a:accent5>
        <a:accent6>
          <a:srgbClr val="517CCE"/>
        </a:accent6>
        <a:hlink>
          <a:srgbClr val="469947"/>
        </a:hlink>
        <a:folHlink>
          <a:srgbClr val="D2404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54D0"/>
        </a:dk2>
        <a:lt2>
          <a:srgbClr val="808080"/>
        </a:lt2>
        <a:accent1>
          <a:srgbClr val="FCE600"/>
        </a:accent1>
        <a:accent2>
          <a:srgbClr val="5A89E3"/>
        </a:accent2>
        <a:accent3>
          <a:srgbClr val="FFFFFF"/>
        </a:accent3>
        <a:accent4>
          <a:srgbClr val="000000"/>
        </a:accent4>
        <a:accent5>
          <a:srgbClr val="FDF0AA"/>
        </a:accent5>
        <a:accent6>
          <a:srgbClr val="517CCE"/>
        </a:accent6>
        <a:hlink>
          <a:srgbClr val="469947"/>
        </a:hlink>
        <a:folHlink>
          <a:srgbClr val="D24040"/>
        </a:folHlink>
      </a:clrScheme>
      <a:clrMap bg1="lt1" tx1="dk1" bg2="lt2" tx2="dk2" accent1="accent1" accent2="accent2" accent3="accent3" accent4="accent4" accent5="accent5" accent6="accent6" hlink="hlink" folHlink="folHlink"/>
    </a:extraClrScheme>
    <a:extraClrScheme>
      <a:clrScheme name="Blank Presentation 15">
        <a:dk1>
          <a:srgbClr val="0054D0"/>
        </a:dk1>
        <a:lt1>
          <a:srgbClr val="FFFFFF"/>
        </a:lt1>
        <a:dk2>
          <a:srgbClr val="0054D0"/>
        </a:dk2>
        <a:lt2>
          <a:srgbClr val="808080"/>
        </a:lt2>
        <a:accent1>
          <a:srgbClr val="FCE600"/>
        </a:accent1>
        <a:accent2>
          <a:srgbClr val="5A89E3"/>
        </a:accent2>
        <a:accent3>
          <a:srgbClr val="FFFFFF"/>
        </a:accent3>
        <a:accent4>
          <a:srgbClr val="0046B1"/>
        </a:accent4>
        <a:accent5>
          <a:srgbClr val="FDF0AA"/>
        </a:accent5>
        <a:accent6>
          <a:srgbClr val="517CCE"/>
        </a:accent6>
        <a:hlink>
          <a:srgbClr val="469947"/>
        </a:hlink>
        <a:folHlink>
          <a:srgbClr val="D24040"/>
        </a:folHlink>
      </a:clrScheme>
      <a:clrMap bg1="lt1" tx1="dk1" bg2="lt2" tx2="dk2" accent1="accent1" accent2="accent2" accent3="accent3" accent4="accent4" accent5="accent5" accent6="accent6" hlink="hlink" folHlink="folHlink"/>
    </a:extraClrScheme>
    <a:extraClrScheme>
      <a:clrScheme name="Blank Presentation 16">
        <a:dk1>
          <a:srgbClr val="0054D0"/>
        </a:dk1>
        <a:lt1>
          <a:srgbClr val="FFFFFF"/>
        </a:lt1>
        <a:dk2>
          <a:srgbClr val="0054D0"/>
        </a:dk2>
        <a:lt2>
          <a:srgbClr val="808080"/>
        </a:lt2>
        <a:accent1>
          <a:srgbClr val="D24040"/>
        </a:accent1>
        <a:accent2>
          <a:srgbClr val="5A89E3"/>
        </a:accent2>
        <a:accent3>
          <a:srgbClr val="FFFFFF"/>
        </a:accent3>
        <a:accent4>
          <a:srgbClr val="0046B1"/>
        </a:accent4>
        <a:accent5>
          <a:srgbClr val="E5AFAF"/>
        </a:accent5>
        <a:accent6>
          <a:srgbClr val="517CCE"/>
        </a:accent6>
        <a:hlink>
          <a:srgbClr val="469947"/>
        </a:hlink>
        <a:folHlink>
          <a:srgbClr val="D2404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406</TotalTime>
  <Words>265</Words>
  <Application>Microsoft Office PowerPoint</Application>
  <PresentationFormat>On-screen Show (4:3)</PresentationFormat>
  <Paragraphs>56</Paragraphs>
  <Slides>8</Slides>
  <Notes>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Wingdings</vt:lpstr>
      <vt:lpstr>Blank Presentation</vt:lpstr>
      <vt:lpstr>Microsoft Graph Chart</vt:lpstr>
      <vt:lpstr>Digital Spray Template</vt:lpstr>
      <vt:lpstr>Example Bullet Point Slide</vt:lpstr>
      <vt:lpstr>Colour scheme</vt:lpstr>
      <vt:lpstr>Sample Graph (3 colours)</vt:lpstr>
      <vt:lpstr>Picture slide</vt:lpstr>
      <vt:lpstr>Example of a table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Spray template</dc:title>
  <dc:creator>Presentation Magazine</dc:creator>
  <cp:lastModifiedBy>Jonty Pearce</cp:lastModifiedBy>
  <cp:revision>18</cp:revision>
  <dcterms:created xsi:type="dcterms:W3CDTF">2006-09-26T08:08:39Z</dcterms:created>
  <dcterms:modified xsi:type="dcterms:W3CDTF">2015-02-22T11:13:43Z</dcterms:modified>
</cp:coreProperties>
</file>