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5pPr>
    <a:lvl6pPr marL="2286000" algn="l" defTabSz="914400" rtl="0" eaLnBrk="1" latinLnBrk="0" hangingPunct="1">
      <a:defRPr b="1" kern="1200">
        <a:solidFill>
          <a:schemeClr val="tx1"/>
        </a:solidFill>
        <a:latin typeface="Arial" panose="020B0604020202020204" pitchFamily="34" charset="0"/>
        <a:ea typeface="+mn-ea"/>
        <a:cs typeface="+mn-cs"/>
      </a:defRPr>
    </a:lvl6pPr>
    <a:lvl7pPr marL="2743200" algn="l" defTabSz="914400" rtl="0" eaLnBrk="1" latinLnBrk="0" hangingPunct="1">
      <a:defRPr b="1" kern="1200">
        <a:solidFill>
          <a:schemeClr val="tx1"/>
        </a:solidFill>
        <a:latin typeface="Arial" panose="020B0604020202020204" pitchFamily="34" charset="0"/>
        <a:ea typeface="+mn-ea"/>
        <a:cs typeface="+mn-cs"/>
      </a:defRPr>
    </a:lvl7pPr>
    <a:lvl8pPr marL="3200400" algn="l" defTabSz="914400" rtl="0" eaLnBrk="1" latinLnBrk="0" hangingPunct="1">
      <a:defRPr b="1" kern="1200">
        <a:solidFill>
          <a:schemeClr val="tx1"/>
        </a:solidFill>
        <a:latin typeface="Arial" panose="020B0604020202020204" pitchFamily="34" charset="0"/>
        <a:ea typeface="+mn-ea"/>
        <a:cs typeface="+mn-cs"/>
      </a:defRPr>
    </a:lvl8pPr>
    <a:lvl9pPr marL="3657600" algn="l" defTabSz="914400" rtl="0" eaLnBrk="1" latinLnBrk="0" hangingPunct="1">
      <a:defRPr b="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319">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5D7E9D"/>
    <a:srgbClr val="191919"/>
    <a:srgbClr val="8000FF"/>
    <a:srgbClr val="666666"/>
    <a:srgbClr val="FF6F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170" y="-402"/>
      </p:cViewPr>
      <p:guideLst>
        <p:guide orient="horz" pos="4319"/>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3A004CC6-3FD0-4331-AA0D-3DB3E56C6F74}" type="slidenum">
              <a:rPr lang="en-US" altLang="en-US"/>
              <a:pPr>
                <a:defRPr/>
              </a:pPr>
              <a:t>‹#›</a:t>
            </a:fld>
            <a:endParaRPr lang="en-US" altLang="en-US"/>
          </a:p>
        </p:txBody>
      </p:sp>
    </p:spTree>
    <p:extLst>
      <p:ext uri="{BB962C8B-B14F-4D97-AF65-F5344CB8AC3E}">
        <p14:creationId xmlns:p14="http://schemas.microsoft.com/office/powerpoint/2010/main" val="40067382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B0224439-C7B8-49D1-8331-17BC8FBD6597}" type="slidenum">
              <a:rPr lang="en-US" altLang="en-US"/>
              <a:pPr>
                <a:defRPr/>
              </a:pPr>
              <a:t>‹#›</a:t>
            </a:fld>
            <a:endParaRPr lang="en-US" altLang="en-US"/>
          </a:p>
        </p:txBody>
      </p:sp>
    </p:spTree>
    <p:extLst>
      <p:ext uri="{BB962C8B-B14F-4D97-AF65-F5344CB8AC3E}">
        <p14:creationId xmlns:p14="http://schemas.microsoft.com/office/powerpoint/2010/main" val="2906012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8E016990-3461-4C47-9E44-A80E4BEF27DB}" type="slidenum">
              <a:rPr lang="en-US" altLang="en-US" b="0"/>
              <a:pPr/>
              <a:t>1</a:t>
            </a:fld>
            <a:endParaRPr lang="en-US" altLang="en-US" b="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15176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58FED857-C208-4B0D-B07F-80B7100785DF}" type="slidenum">
              <a:rPr lang="en-US" altLang="en-US" b="0"/>
              <a:pPr/>
              <a:t>2</a:t>
            </a:fld>
            <a:endParaRPr lang="en-US" altLang="en-US" b="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60453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9BADDDED-2917-4686-9E6B-1E089BEA1A43}" type="slidenum">
              <a:rPr lang="en-US" altLang="en-US" b="0"/>
              <a:pPr/>
              <a:t>3</a:t>
            </a:fld>
            <a:endParaRPr lang="en-US" altLang="en-US" b="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202140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629C5487-347F-46DF-B77E-F094C863359D}" type="slidenum">
              <a:rPr lang="en-US" altLang="en-US" b="0"/>
              <a:pPr/>
              <a:t>4</a:t>
            </a:fld>
            <a:endParaRPr lang="en-US" altLang="en-US" b="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8916158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9B3BE433-43A0-4CA7-8A98-17398344D5C6}" type="slidenum">
              <a:rPr lang="en-US" altLang="en-US" b="0"/>
              <a:pPr/>
              <a:t>5</a:t>
            </a:fld>
            <a:endParaRPr lang="en-US" altLang="en-US" b="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31665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93AC1A24-F795-4318-812B-710E35806002}" type="slidenum">
              <a:rPr lang="en-US" altLang="en-US" b="0"/>
              <a:pPr/>
              <a:t>6</a:t>
            </a:fld>
            <a:endParaRPr lang="en-US" altLang="en-US" b="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69278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6" descr="bloodcellsgrey"/>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85CC76A0-AF4B-4E90-8882-654218ED99FF}" type="slidenum">
              <a:rPr lang="en-US" altLang="en-US"/>
              <a:pPr>
                <a:defRPr/>
              </a:pPr>
              <a:t>‹#›</a:t>
            </a:fld>
            <a:endParaRPr lang="en-US" altLang="en-US"/>
          </a:p>
        </p:txBody>
      </p:sp>
    </p:spTree>
    <p:extLst>
      <p:ext uri="{BB962C8B-B14F-4D97-AF65-F5344CB8AC3E}">
        <p14:creationId xmlns:p14="http://schemas.microsoft.com/office/powerpoint/2010/main" val="3087058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7576D81-52F1-4BA1-BE14-08023EB4B3E1}" type="slidenum">
              <a:rPr lang="en-US" altLang="en-US"/>
              <a:pPr>
                <a:defRPr/>
              </a:pPr>
              <a:t>‹#›</a:t>
            </a:fld>
            <a:endParaRPr lang="en-US" altLang="en-US"/>
          </a:p>
        </p:txBody>
      </p:sp>
    </p:spTree>
    <p:extLst>
      <p:ext uri="{BB962C8B-B14F-4D97-AF65-F5344CB8AC3E}">
        <p14:creationId xmlns:p14="http://schemas.microsoft.com/office/powerpoint/2010/main" val="2664913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5AAD4D6-3443-4844-BA24-C3ACA11C1C1E}" type="slidenum">
              <a:rPr lang="en-US" altLang="en-US"/>
              <a:pPr>
                <a:defRPr/>
              </a:pPr>
              <a:t>‹#›</a:t>
            </a:fld>
            <a:endParaRPr lang="en-US" altLang="en-US"/>
          </a:p>
        </p:txBody>
      </p:sp>
    </p:spTree>
    <p:extLst>
      <p:ext uri="{BB962C8B-B14F-4D97-AF65-F5344CB8AC3E}">
        <p14:creationId xmlns:p14="http://schemas.microsoft.com/office/powerpoint/2010/main" val="27385685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DEE63FE-3798-4264-A727-C9EFF2EB3795}" type="slidenum">
              <a:rPr lang="en-US" altLang="en-US"/>
              <a:pPr>
                <a:defRPr/>
              </a:pPr>
              <a:t>‹#›</a:t>
            </a:fld>
            <a:endParaRPr lang="en-US" altLang="en-US"/>
          </a:p>
        </p:txBody>
      </p:sp>
    </p:spTree>
    <p:extLst>
      <p:ext uri="{BB962C8B-B14F-4D97-AF65-F5344CB8AC3E}">
        <p14:creationId xmlns:p14="http://schemas.microsoft.com/office/powerpoint/2010/main" val="3885839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CC91D38-55D6-40E9-9B1C-DB6D198459AB}" type="slidenum">
              <a:rPr lang="en-US" altLang="en-US"/>
              <a:pPr>
                <a:defRPr/>
              </a:pPr>
              <a:t>‹#›</a:t>
            </a:fld>
            <a:endParaRPr lang="en-US" altLang="en-US"/>
          </a:p>
        </p:txBody>
      </p:sp>
    </p:spTree>
    <p:extLst>
      <p:ext uri="{BB962C8B-B14F-4D97-AF65-F5344CB8AC3E}">
        <p14:creationId xmlns:p14="http://schemas.microsoft.com/office/powerpoint/2010/main" val="583581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1E39F9A-A5DC-44EA-92F9-4AA1EE6BB489}" type="slidenum">
              <a:rPr lang="en-US" altLang="en-US"/>
              <a:pPr>
                <a:defRPr/>
              </a:pPr>
              <a:t>‹#›</a:t>
            </a:fld>
            <a:endParaRPr lang="en-US" altLang="en-US"/>
          </a:p>
        </p:txBody>
      </p:sp>
    </p:spTree>
    <p:extLst>
      <p:ext uri="{BB962C8B-B14F-4D97-AF65-F5344CB8AC3E}">
        <p14:creationId xmlns:p14="http://schemas.microsoft.com/office/powerpoint/2010/main" val="278475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F4A9FD3-0B28-4124-AAD0-2E7675EA470D}" type="slidenum">
              <a:rPr lang="en-US" altLang="en-US"/>
              <a:pPr>
                <a:defRPr/>
              </a:pPr>
              <a:t>‹#›</a:t>
            </a:fld>
            <a:endParaRPr lang="en-US" altLang="en-US"/>
          </a:p>
        </p:txBody>
      </p:sp>
    </p:spTree>
    <p:extLst>
      <p:ext uri="{BB962C8B-B14F-4D97-AF65-F5344CB8AC3E}">
        <p14:creationId xmlns:p14="http://schemas.microsoft.com/office/powerpoint/2010/main" val="2060454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EAAE68F-87AA-421E-9773-4203C5F60AEB}" type="slidenum">
              <a:rPr lang="en-US" altLang="en-US"/>
              <a:pPr>
                <a:defRPr/>
              </a:pPr>
              <a:t>‹#›</a:t>
            </a:fld>
            <a:endParaRPr lang="en-US" altLang="en-US"/>
          </a:p>
        </p:txBody>
      </p:sp>
    </p:spTree>
    <p:extLst>
      <p:ext uri="{BB962C8B-B14F-4D97-AF65-F5344CB8AC3E}">
        <p14:creationId xmlns:p14="http://schemas.microsoft.com/office/powerpoint/2010/main" val="2177844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2056493D-83BF-4DBF-A145-9934C65CEE12}" type="slidenum">
              <a:rPr lang="en-US" altLang="en-US"/>
              <a:pPr>
                <a:defRPr/>
              </a:pPr>
              <a:t>‹#›</a:t>
            </a:fld>
            <a:endParaRPr lang="en-US" altLang="en-US"/>
          </a:p>
        </p:txBody>
      </p:sp>
    </p:spTree>
    <p:extLst>
      <p:ext uri="{BB962C8B-B14F-4D97-AF65-F5344CB8AC3E}">
        <p14:creationId xmlns:p14="http://schemas.microsoft.com/office/powerpoint/2010/main" val="701209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E62B1F53-BBF2-4F6E-BFF0-35895B2B53CC}" type="slidenum">
              <a:rPr lang="en-US" altLang="en-US"/>
              <a:pPr>
                <a:defRPr/>
              </a:pPr>
              <a:t>‹#›</a:t>
            </a:fld>
            <a:endParaRPr lang="en-US" altLang="en-US"/>
          </a:p>
        </p:txBody>
      </p:sp>
    </p:spTree>
    <p:extLst>
      <p:ext uri="{BB962C8B-B14F-4D97-AF65-F5344CB8AC3E}">
        <p14:creationId xmlns:p14="http://schemas.microsoft.com/office/powerpoint/2010/main" val="1739793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1D6EEC2E-A37F-484E-8C2F-450B5F25C272}" type="slidenum">
              <a:rPr lang="en-US" altLang="en-US"/>
              <a:pPr>
                <a:defRPr/>
              </a:pPr>
              <a:t>‹#›</a:t>
            </a:fld>
            <a:endParaRPr lang="en-US" altLang="en-US"/>
          </a:p>
        </p:txBody>
      </p:sp>
    </p:spTree>
    <p:extLst>
      <p:ext uri="{BB962C8B-B14F-4D97-AF65-F5344CB8AC3E}">
        <p14:creationId xmlns:p14="http://schemas.microsoft.com/office/powerpoint/2010/main" val="2917440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B25104F-59D8-4A53-B120-2838D9405489}" type="slidenum">
              <a:rPr lang="en-US" altLang="en-US"/>
              <a:pPr>
                <a:defRPr/>
              </a:pPr>
              <a:t>‹#›</a:t>
            </a:fld>
            <a:endParaRPr lang="en-US" altLang="en-US"/>
          </a:p>
        </p:txBody>
      </p:sp>
    </p:spTree>
    <p:extLst>
      <p:ext uri="{BB962C8B-B14F-4D97-AF65-F5344CB8AC3E}">
        <p14:creationId xmlns:p14="http://schemas.microsoft.com/office/powerpoint/2010/main" val="2417940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D58A6F0-0C67-4672-A2E6-F41101AAFD94}" type="slidenum">
              <a:rPr lang="en-US" altLang="en-US"/>
              <a:pPr>
                <a:defRPr/>
              </a:pPr>
              <a:t>‹#›</a:t>
            </a:fld>
            <a:endParaRPr lang="en-US" altLang="en-US"/>
          </a:p>
        </p:txBody>
      </p:sp>
    </p:spTree>
    <p:extLst>
      <p:ext uri="{BB962C8B-B14F-4D97-AF65-F5344CB8AC3E}">
        <p14:creationId xmlns:p14="http://schemas.microsoft.com/office/powerpoint/2010/main" val="153474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9" descr="bloodcellsgrey2"/>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b="0" smtClean="0"/>
            </a:lvl1pPr>
          </a:lstStyle>
          <a:p>
            <a:pPr>
              <a:defRPr/>
            </a:pPr>
            <a:fld id="{18858950-514F-4C3F-BA31-FD427DFDF3F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838200" y="2417763"/>
            <a:ext cx="7772400" cy="1470025"/>
          </a:xfrm>
          <a:extLst>
            <a:ext uri="{909E8E84-426E-40DD-AFC4-6F175D3DCCD1}">
              <a14:hiddenFill xmlns:a14="http://schemas.microsoft.com/office/drawing/2010/main">
                <a:solidFill>
                  <a:schemeClr val="bg2">
                    <a:alpha val="34117"/>
                  </a:schemeClr>
                </a:solidFill>
              </a14:hiddenFill>
            </a:ext>
            <a:ext uri="{91240B29-F687-4F45-9708-019B960494DF}">
              <a14:hiddenLine xmlns:a14="http://schemas.microsoft.com/office/drawing/2010/main" w="9525">
                <a:solidFill>
                  <a:srgbClr val="FF0080"/>
                </a:solidFill>
                <a:miter lim="800000"/>
                <a:headEnd/>
                <a:tailEnd/>
              </a14:hiddenLine>
            </a:ext>
          </a:extLst>
        </p:spPr>
        <p:txBody>
          <a:bodyPr/>
          <a:lstStyle/>
          <a:p>
            <a:pPr eaLnBrk="1" hangingPunct="1"/>
            <a:r>
              <a:rPr lang="en-GB" altLang="en-US" sz="6800" smtClean="0">
                <a:solidFill>
                  <a:srgbClr val="FF6FCF"/>
                </a:solidFill>
              </a:rPr>
              <a:t>Blood cells</a:t>
            </a:r>
            <a:endParaRPr lang="en-US" altLang="en-US" smtClean="0"/>
          </a:p>
        </p:txBody>
      </p:sp>
      <p:sp>
        <p:nvSpPr>
          <p:cNvPr id="5123" name="Text Box 51"/>
          <p:cNvSpPr txBox="1">
            <a:spLocks noChangeArrowheads="1"/>
          </p:cNvSpPr>
          <p:nvPr/>
        </p:nvSpPr>
        <p:spPr bwMode="auto">
          <a:xfrm>
            <a:off x="2438400" y="404813"/>
            <a:ext cx="5029200" cy="201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r>
              <a:rPr lang="en-US" altLang="en-US" sz="6300">
                <a:solidFill>
                  <a:schemeClr val="tx2"/>
                </a:solidFill>
              </a:rPr>
              <a:t>Electron Microscope</a:t>
            </a:r>
            <a:endParaRPr lang="en-US" altLang="en-US" sz="400">
              <a:solidFill>
                <a:schemeClr val="tx2"/>
              </a:solidFill>
            </a:endParaRPr>
          </a:p>
        </p:txBody>
      </p:sp>
      <p:sp>
        <p:nvSpPr>
          <p:cNvPr id="5124" name="Text Box 22"/>
          <p:cNvSpPr txBox="1">
            <a:spLocks noChangeArrowheads="1"/>
          </p:cNvSpPr>
          <p:nvPr/>
        </p:nvSpPr>
        <p:spPr bwMode="auto">
          <a:xfrm>
            <a:off x="2438400" y="4137025"/>
            <a:ext cx="4724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spcBef>
                <a:spcPct val="50000"/>
              </a:spcBef>
            </a:pPr>
            <a:r>
              <a:rPr lang="en-US" altLang="en-US" sz="4000" b="0">
                <a:solidFill>
                  <a:srgbClr val="F2FDF7"/>
                </a:solidFill>
              </a:rPr>
              <a:t>Medical | template</a:t>
            </a:r>
            <a:endParaRPr lang="en-US" altLang="en-US" sz="4400" b="0">
              <a:solidFill>
                <a:schemeClr val="bg2"/>
              </a:solidFill>
            </a:endParaRPr>
          </a:p>
        </p:txBody>
      </p:sp>
      <p:sp>
        <p:nvSpPr>
          <p:cNvPr id="5125" name="Text Box 52"/>
          <p:cNvSpPr txBox="1">
            <a:spLocks noChangeArrowheads="1"/>
          </p:cNvSpPr>
          <p:nvPr/>
        </p:nvSpPr>
        <p:spPr bwMode="auto">
          <a:xfrm>
            <a:off x="7969250" y="6489700"/>
            <a:ext cx="1136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b="0">
                <a:solidFill>
                  <a:schemeClr val="bg1"/>
                </a:solidFill>
              </a:rPr>
              <a:t>Slide 001</a:t>
            </a:r>
            <a:endParaRPr lang="en-US" altLang="en-US" b="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solidFill>
                  <a:schemeClr val="bg2"/>
                </a:solidFill>
              </a:rPr>
              <a:t>Bullet Point</a:t>
            </a:r>
          </a:p>
          <a:p>
            <a:pPr eaLnBrk="1" hangingPunct="1"/>
            <a:r>
              <a:rPr lang="en-GB" altLang="en-US" smtClean="0">
                <a:solidFill>
                  <a:schemeClr val="bg2"/>
                </a:solidFill>
              </a:rPr>
              <a:t>Bullet Point</a:t>
            </a:r>
          </a:p>
          <a:p>
            <a:pPr lvl="1" eaLnBrk="1" hangingPunct="1"/>
            <a:r>
              <a:rPr lang="en-GB" altLang="en-US" smtClean="0">
                <a:solidFill>
                  <a:schemeClr val="bg2"/>
                </a:solidFill>
              </a:rPr>
              <a:t>Sub Bullet</a:t>
            </a:r>
            <a:endParaRPr lang="en-US" altLang="en-US" smtClean="0">
              <a:solidFill>
                <a:schemeClr val="bg2"/>
              </a:solidFill>
            </a:endParaRPr>
          </a:p>
        </p:txBody>
      </p:sp>
      <p:sp>
        <p:nvSpPr>
          <p:cNvPr id="7172" name="Text Box 28"/>
          <p:cNvSpPr txBox="1">
            <a:spLocks noChangeArrowheads="1"/>
          </p:cNvSpPr>
          <p:nvPr/>
        </p:nvSpPr>
        <p:spPr bwMode="auto">
          <a:xfrm>
            <a:off x="7969250" y="6489700"/>
            <a:ext cx="1136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b="0">
                <a:solidFill>
                  <a:schemeClr val="bg1"/>
                </a:solidFill>
              </a:rPr>
              <a:t>Slide 002</a:t>
            </a:r>
            <a:endParaRPr lang="en-US" altLang="en-US" b="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sp>
        <p:nvSpPr>
          <p:cNvPr id="9219" name="Text Box 70"/>
          <p:cNvSpPr txBox="1">
            <a:spLocks noChangeArrowheads="1"/>
          </p:cNvSpPr>
          <p:nvPr/>
        </p:nvSpPr>
        <p:spPr bwMode="auto">
          <a:xfrm>
            <a:off x="7969250" y="6489700"/>
            <a:ext cx="1136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b="0">
                <a:solidFill>
                  <a:schemeClr val="bg1"/>
                </a:solidFill>
              </a:rPr>
              <a:t>Slide 003</a:t>
            </a:r>
            <a:endParaRPr lang="en-US" altLang="en-US" b="0"/>
          </a:p>
        </p:txBody>
      </p:sp>
      <p:graphicFrame>
        <p:nvGraphicFramePr>
          <p:cNvPr id="9220" name="Object 71"/>
          <p:cNvGraphicFramePr>
            <a:graphicFrameLocks noChangeAspect="1"/>
          </p:cNvGraphicFramePr>
          <p:nvPr/>
        </p:nvGraphicFramePr>
        <p:xfrm>
          <a:off x="2051050" y="1736725"/>
          <a:ext cx="6096000" cy="4067175"/>
        </p:xfrm>
        <a:graphic>
          <a:graphicData uri="http://schemas.openxmlformats.org/presentationml/2006/ole">
            <mc:AlternateContent xmlns:mc="http://schemas.openxmlformats.org/markup-compatibility/2006">
              <mc:Choice xmlns:v="urn:schemas-microsoft-com:vml" Requires="v">
                <p:oleObj spid="_x0000_s9221" name="Chart" r:id="rId4" imgW="6096190" imgH="4067366" progId="MSGraph.Chart.8">
                  <p:embed followColorScheme="full"/>
                </p:oleObj>
              </mc:Choice>
              <mc:Fallback>
                <p:oleObj name="Chart" r:id="rId4" imgW="6096190" imgH="4067366" progId="MSGraph.Chart.8">
                  <p:embed followColorScheme="full"/>
                  <p:pic>
                    <p:nvPicPr>
                      <p:cNvPr id="0" name="Object 7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1050" y="1736725"/>
                        <a:ext cx="6096000" cy="4067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9" descr="bacteria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550" y="685800"/>
            <a:ext cx="7334250" cy="5500688"/>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1267" name="Text Box 34"/>
          <p:cNvSpPr txBox="1">
            <a:spLocks noChangeArrowheads="1"/>
          </p:cNvSpPr>
          <p:nvPr/>
        </p:nvSpPr>
        <p:spPr bwMode="auto">
          <a:xfrm>
            <a:off x="7969250" y="6489700"/>
            <a:ext cx="1136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b="0">
                <a:solidFill>
                  <a:schemeClr val="bg1"/>
                </a:solidFill>
              </a:rPr>
              <a:t>Slide 004</a:t>
            </a:r>
            <a:endParaRPr lang="en-US" altLang="en-US" b="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4994275" y="3932238"/>
            <a:ext cx="3630613" cy="2225675"/>
          </a:xfrm>
          <a:prstGeom prst="rect">
            <a:avLst/>
          </a:prstGeom>
          <a:solidFill>
            <a:srgbClr val="00FFFF">
              <a:alpha val="49019"/>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GB" altLang="en-US" b="0"/>
              <a:t>Text box</a:t>
            </a:r>
            <a:endParaRPr lang="en-US" altLang="en-US" b="0"/>
          </a:p>
        </p:txBody>
      </p:sp>
      <p:sp>
        <p:nvSpPr>
          <p:cNvPr id="13328" name="Text Box 36"/>
          <p:cNvSpPr txBox="1">
            <a:spLocks noChangeArrowheads="1"/>
          </p:cNvSpPr>
          <p:nvPr/>
        </p:nvSpPr>
        <p:spPr bwMode="auto">
          <a:xfrm>
            <a:off x="7969250" y="6489700"/>
            <a:ext cx="1136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b="0">
                <a:solidFill>
                  <a:schemeClr val="bg1"/>
                </a:solidFill>
              </a:rPr>
              <a:t>Slide 005</a:t>
            </a:r>
            <a:endParaRPr lang="en-US" altLang="en-US" b="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r>
              <a:rPr lang="en-GB" altLang="en-US" sz="2000">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GB" altLang="en-US" sz="1600" u="sng">
                <a:cs typeface="Arial" panose="020B0604020202020204" pitchFamily="34" charset="0"/>
              </a:rPr>
              <a:t>Do</a:t>
            </a:r>
          </a:p>
          <a:p>
            <a:pPr eaLnBrk="1" hangingPunct="1">
              <a:buFont typeface="Wingdings" panose="05000000000000000000" pitchFamily="2" charset="2"/>
              <a:buChar char="ü"/>
            </a:pPr>
            <a:r>
              <a:rPr lang="en-GB" altLang="en-US" sz="1400" b="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b="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b="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b="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GB" altLang="en-US" sz="1600" u="sng">
                <a:cs typeface="Arial" panose="020B0604020202020204" pitchFamily="34" charset="0"/>
              </a:rPr>
              <a:t>Don’t</a:t>
            </a:r>
          </a:p>
          <a:p>
            <a:pPr eaLnBrk="1" hangingPunct="1">
              <a:buFont typeface="Wingdings" panose="05000000000000000000" pitchFamily="2" charset="2"/>
              <a:buChar char="û"/>
            </a:pPr>
            <a:r>
              <a:rPr lang="en-GB" altLang="en-US" sz="1400" b="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b="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b="0">
                <a:cs typeface="Arial" panose="020B0604020202020204" pitchFamily="34" charset="0"/>
              </a:rPr>
              <a:t>Pass off any of our created content as your own work</a:t>
            </a:r>
            <a:endParaRPr lang="en-US" altLang="en-US" sz="1400" b="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b="1">
                <a:solidFill>
                  <a:schemeClr val="tx1"/>
                </a:solidFill>
                <a:latin typeface="Arial" panose="020B0604020202020204" pitchFamily="34" charset="0"/>
              </a:defRPr>
            </a:lvl1pPr>
            <a:lvl2pPr>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a:cs typeface="Arial" panose="020B0604020202020204" pitchFamily="34" charset="0"/>
              </a:rPr>
              <a:t>You can find many more free templates on the Presentation Magazine website </a:t>
            </a:r>
            <a:r>
              <a:rPr lang="en-GB" altLang="en-US" sz="2000">
                <a:cs typeface="Arial" panose="020B0604020202020204" pitchFamily="34" charset="0"/>
                <a:hlinkClick r:id="rId3"/>
              </a:rPr>
              <a:t>www.presentationmagazine.com</a:t>
            </a:r>
            <a:r>
              <a:rPr lang="en-GB" altLang="en-US" sz="2000">
                <a:cs typeface="Arial" panose="020B0604020202020204" pitchFamily="34" charset="0"/>
              </a:rPr>
              <a:t>  </a:t>
            </a:r>
            <a:endParaRPr lang="en-US" altLang="en-US" sz="2000">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r>
              <a:rPr lang="en-GB" altLang="en-US" sz="1400" b="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b="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CCCCCC"/>
      </a:dk1>
      <a:lt1>
        <a:srgbClr val="FFFFFF"/>
      </a:lt1>
      <a:dk2>
        <a:srgbClr val="66CCFF"/>
      </a:dk2>
      <a:lt2>
        <a:srgbClr val="E6E6E6"/>
      </a:lt2>
      <a:accent1>
        <a:srgbClr val="4C4C4C"/>
      </a:accent1>
      <a:accent2>
        <a:srgbClr val="CCCCCC"/>
      </a:accent2>
      <a:accent3>
        <a:srgbClr val="FFFFFF"/>
      </a:accent3>
      <a:accent4>
        <a:srgbClr val="AEAEAE"/>
      </a:accent4>
      <a:accent5>
        <a:srgbClr val="B2B2B2"/>
      </a:accent5>
      <a:accent6>
        <a:srgbClr val="B9B9B9"/>
      </a:accent6>
      <a:hlink>
        <a:srgbClr val="66FFFF"/>
      </a:hlink>
      <a:folHlink>
        <a:srgbClr val="66FF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2004:Templates:Presentations:Designs:Clipboard</Template>
  <TotalTime>1992</TotalTime>
  <Words>221</Words>
  <Application>Microsoft Office PowerPoint</Application>
  <PresentationFormat>On-screen Show (4:3)</PresentationFormat>
  <Paragraphs>37</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Blood cells</vt:lpstr>
      <vt:lpstr>Example of a Bullet Point Slide</vt:lpstr>
      <vt:lpstr>Example of a chart</vt:lpstr>
      <vt:lpstr>PowerPoint Presentation</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 blood cells medical powerpoint template</dc:title>
  <dc:creator>Presentation Magazine</dc:creator>
  <cp:lastModifiedBy>Jonty Pearce</cp:lastModifiedBy>
  <cp:revision>43</cp:revision>
  <dcterms:modified xsi:type="dcterms:W3CDTF">2015-02-22T11:11:43Z</dcterms:modified>
</cp:coreProperties>
</file>