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sldIdLst>
    <p:sldId id="258" r:id="rId2"/>
    <p:sldId id="263" r:id="rId3"/>
    <p:sldId id="261" r:id="rId4"/>
    <p:sldId id="262" r:id="rId5"/>
    <p:sldId id="264" r:id="rId6"/>
    <p:sldId id="266" r:id="rId7"/>
    <p:sldId id="267" r:id="rId8"/>
    <p:sldId id="268" r:id="rId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6AC"/>
    <a:srgbClr val="0080FF"/>
    <a:srgbClr val="FF0080"/>
    <a:srgbClr val="FF6FC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48" y="-4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lt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lt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EC55A53-AFFE-4730-A3B8-D9692019207A}" type="slidenum">
              <a:rPr lang="en-GB" altLang="en-US"/>
              <a:pPr>
                <a:defRPr/>
              </a:pPr>
              <a:t>‹#›</a:t>
            </a:fld>
            <a:endParaRPr lang="en-GB" altLang="en-US"/>
          </a:p>
        </p:txBody>
      </p:sp>
    </p:spTree>
    <p:extLst>
      <p:ext uri="{BB962C8B-B14F-4D97-AF65-F5344CB8AC3E}">
        <p14:creationId xmlns:p14="http://schemas.microsoft.com/office/powerpoint/2010/main" val="25805806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B6C27DF7-3E8E-47B0-AD14-BB9AF15AF09A}" type="slidenum">
              <a:rPr lang="en-GB" altLang="en-US" sz="1200"/>
              <a:pPr/>
              <a:t>1</a:t>
            </a:fld>
            <a:endParaRPr lang="en-GB"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39321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46DC305-6C97-4C0D-8E18-95776D07383E}" type="slidenum">
              <a:rPr lang="en-GB" altLang="en-US" sz="1200"/>
              <a:pPr/>
              <a:t>2</a:t>
            </a:fld>
            <a:endParaRPr lang="en-GB"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83293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7F42ECE4-E15F-4508-8F4A-F617AB2965F1}" type="slidenum">
              <a:rPr lang="en-GB" altLang="en-US" sz="1200"/>
              <a:pPr/>
              <a:t>3</a:t>
            </a:fld>
            <a:endParaRPr lang="en-GB"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63524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52E533A-C9DF-4785-802F-1B75C22B0729}" type="slidenum">
              <a:rPr lang="en-GB" altLang="en-US" sz="1200"/>
              <a:pPr/>
              <a:t>4</a:t>
            </a:fld>
            <a:endParaRPr lang="en-GB"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45606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C4D324BF-9AEA-4036-B02F-46AF1126F451}" type="slidenum">
              <a:rPr lang="en-GB" altLang="en-US" sz="1200"/>
              <a:pPr/>
              <a:t>5</a:t>
            </a:fld>
            <a:endParaRPr lang="en-GB"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89349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A48F491A-C6C1-459F-B7EE-6319B255B1C2}" type="slidenum">
              <a:rPr lang="en-GB" altLang="en-US" sz="1200"/>
              <a:pPr/>
              <a:t>6</a:t>
            </a:fld>
            <a:endParaRPr lang="en-GB"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30965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B6582903-015A-460B-BB31-9409F8530B2E}" type="slidenum">
              <a:rPr lang="en-GB" altLang="en-US" sz="1200"/>
              <a:pPr/>
              <a:t>7</a:t>
            </a:fld>
            <a:endParaRPr lang="en-GB" altLang="en-US" sz="120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32258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87A4E427-2BF9-43B6-89AC-1F4811C7D186}" type="slidenum">
              <a:rPr lang="en-GB" altLang="en-US" sz="1200"/>
              <a:pPr/>
              <a:t>8</a:t>
            </a:fld>
            <a:endParaRPr lang="en-GB" altLang="en-US" sz="120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958855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70088" y="1477963"/>
            <a:ext cx="7173912" cy="538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719138" y="1233488"/>
            <a:ext cx="7772400" cy="1143000"/>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404938" y="2833688"/>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101812BB-F387-4251-B097-A1595AA063A7}" type="slidenum">
              <a:rPr lang="en-US" altLang="en-US"/>
              <a:pPr>
                <a:defRPr/>
              </a:pPr>
              <a:t>‹#›</a:t>
            </a:fld>
            <a:endParaRPr lang="en-US" altLang="en-US"/>
          </a:p>
        </p:txBody>
      </p:sp>
    </p:spTree>
    <p:extLst>
      <p:ext uri="{BB962C8B-B14F-4D97-AF65-F5344CB8AC3E}">
        <p14:creationId xmlns:p14="http://schemas.microsoft.com/office/powerpoint/2010/main" val="3450424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CBE9224-C03D-4D1B-856D-A37E57C3885A}" type="slidenum">
              <a:rPr lang="en-US" altLang="en-US"/>
              <a:pPr>
                <a:defRPr/>
              </a:pPr>
              <a:t>‹#›</a:t>
            </a:fld>
            <a:endParaRPr lang="en-US" altLang="en-US"/>
          </a:p>
        </p:txBody>
      </p:sp>
    </p:spTree>
    <p:extLst>
      <p:ext uri="{BB962C8B-B14F-4D97-AF65-F5344CB8AC3E}">
        <p14:creationId xmlns:p14="http://schemas.microsoft.com/office/powerpoint/2010/main" val="51377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74625"/>
            <a:ext cx="1943100" cy="58832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74625"/>
            <a:ext cx="5676900" cy="5883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1FE3FF1-ED99-489F-932D-1DA6DC708723}" type="slidenum">
              <a:rPr lang="en-US" altLang="en-US"/>
              <a:pPr>
                <a:defRPr/>
              </a:pPr>
              <a:t>‹#›</a:t>
            </a:fld>
            <a:endParaRPr lang="en-US" altLang="en-US"/>
          </a:p>
        </p:txBody>
      </p:sp>
    </p:spTree>
    <p:extLst>
      <p:ext uri="{BB962C8B-B14F-4D97-AF65-F5344CB8AC3E}">
        <p14:creationId xmlns:p14="http://schemas.microsoft.com/office/powerpoint/2010/main" val="3528326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74625"/>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546225"/>
            <a:ext cx="7772400" cy="4511675"/>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F2E00E0-FD85-4418-9929-B7544FEB3AAC}" type="slidenum">
              <a:rPr lang="en-US" altLang="en-US"/>
              <a:pPr>
                <a:defRPr/>
              </a:pPr>
              <a:t>‹#›</a:t>
            </a:fld>
            <a:endParaRPr lang="en-US" altLang="en-US"/>
          </a:p>
        </p:txBody>
      </p:sp>
    </p:spTree>
    <p:extLst>
      <p:ext uri="{BB962C8B-B14F-4D97-AF65-F5344CB8AC3E}">
        <p14:creationId xmlns:p14="http://schemas.microsoft.com/office/powerpoint/2010/main" val="4202710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74625"/>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546225"/>
            <a:ext cx="3810000"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46225"/>
            <a:ext cx="3810000"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8D5CD38-6111-4900-9F22-DDAD285AE2F2}" type="slidenum">
              <a:rPr lang="en-US" altLang="en-US"/>
              <a:pPr>
                <a:defRPr/>
              </a:pPr>
              <a:t>‹#›</a:t>
            </a:fld>
            <a:endParaRPr lang="en-US" altLang="en-US"/>
          </a:p>
        </p:txBody>
      </p:sp>
    </p:spTree>
    <p:extLst>
      <p:ext uri="{BB962C8B-B14F-4D97-AF65-F5344CB8AC3E}">
        <p14:creationId xmlns:p14="http://schemas.microsoft.com/office/powerpoint/2010/main" val="3050333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BBCDFAA-7B79-41F3-901F-B5831D01C1D9}" type="slidenum">
              <a:rPr lang="en-US" altLang="en-US"/>
              <a:pPr>
                <a:defRPr/>
              </a:pPr>
              <a:t>‹#›</a:t>
            </a:fld>
            <a:endParaRPr lang="en-US" altLang="en-US"/>
          </a:p>
        </p:txBody>
      </p:sp>
    </p:spTree>
    <p:extLst>
      <p:ext uri="{BB962C8B-B14F-4D97-AF65-F5344CB8AC3E}">
        <p14:creationId xmlns:p14="http://schemas.microsoft.com/office/powerpoint/2010/main" val="3526405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E3FF009-2FB9-48DD-B9E0-B2376E1E1B5D}" type="slidenum">
              <a:rPr lang="en-US" altLang="en-US"/>
              <a:pPr>
                <a:defRPr/>
              </a:pPr>
              <a:t>‹#›</a:t>
            </a:fld>
            <a:endParaRPr lang="en-US" altLang="en-US"/>
          </a:p>
        </p:txBody>
      </p:sp>
    </p:spTree>
    <p:extLst>
      <p:ext uri="{BB962C8B-B14F-4D97-AF65-F5344CB8AC3E}">
        <p14:creationId xmlns:p14="http://schemas.microsoft.com/office/powerpoint/2010/main" val="2562378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546225"/>
            <a:ext cx="3810000"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46225"/>
            <a:ext cx="3810000"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1210770-9567-4778-B7AE-EBCFAE6EBE63}" type="slidenum">
              <a:rPr lang="en-US" altLang="en-US"/>
              <a:pPr>
                <a:defRPr/>
              </a:pPr>
              <a:t>‹#›</a:t>
            </a:fld>
            <a:endParaRPr lang="en-US" altLang="en-US"/>
          </a:p>
        </p:txBody>
      </p:sp>
    </p:spTree>
    <p:extLst>
      <p:ext uri="{BB962C8B-B14F-4D97-AF65-F5344CB8AC3E}">
        <p14:creationId xmlns:p14="http://schemas.microsoft.com/office/powerpoint/2010/main" val="3285894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76353FC-8DF4-4422-AA99-2BCEB0ED9619}" type="slidenum">
              <a:rPr lang="en-US" altLang="en-US"/>
              <a:pPr>
                <a:defRPr/>
              </a:pPr>
              <a:t>‹#›</a:t>
            </a:fld>
            <a:endParaRPr lang="en-US" altLang="en-US"/>
          </a:p>
        </p:txBody>
      </p:sp>
    </p:spTree>
    <p:extLst>
      <p:ext uri="{BB962C8B-B14F-4D97-AF65-F5344CB8AC3E}">
        <p14:creationId xmlns:p14="http://schemas.microsoft.com/office/powerpoint/2010/main" val="2018982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AC50314D-A86C-4441-9A51-CAEEC8F7D78D}" type="slidenum">
              <a:rPr lang="en-US" altLang="en-US"/>
              <a:pPr>
                <a:defRPr/>
              </a:pPr>
              <a:t>‹#›</a:t>
            </a:fld>
            <a:endParaRPr lang="en-US" altLang="en-US"/>
          </a:p>
        </p:txBody>
      </p:sp>
    </p:spTree>
    <p:extLst>
      <p:ext uri="{BB962C8B-B14F-4D97-AF65-F5344CB8AC3E}">
        <p14:creationId xmlns:p14="http://schemas.microsoft.com/office/powerpoint/2010/main" val="3102975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49A6DCC-3CF9-4DE0-B087-7F7CD544C57D}" type="slidenum">
              <a:rPr lang="en-US" altLang="en-US"/>
              <a:pPr>
                <a:defRPr/>
              </a:pPr>
              <a:t>‹#›</a:t>
            </a:fld>
            <a:endParaRPr lang="en-US" altLang="en-US"/>
          </a:p>
        </p:txBody>
      </p:sp>
    </p:spTree>
    <p:extLst>
      <p:ext uri="{BB962C8B-B14F-4D97-AF65-F5344CB8AC3E}">
        <p14:creationId xmlns:p14="http://schemas.microsoft.com/office/powerpoint/2010/main" val="831678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F0ACC86-65B7-48A7-8B53-266A1E93A612}" type="slidenum">
              <a:rPr lang="en-US" altLang="en-US"/>
              <a:pPr>
                <a:defRPr/>
              </a:pPr>
              <a:t>‹#›</a:t>
            </a:fld>
            <a:endParaRPr lang="en-US" altLang="en-US"/>
          </a:p>
        </p:txBody>
      </p:sp>
    </p:spTree>
    <p:extLst>
      <p:ext uri="{BB962C8B-B14F-4D97-AF65-F5344CB8AC3E}">
        <p14:creationId xmlns:p14="http://schemas.microsoft.com/office/powerpoint/2010/main" val="3099785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640768A-3836-4516-8EDC-69762AA7AA0B}" type="slidenum">
              <a:rPr lang="en-US" altLang="en-US"/>
              <a:pPr>
                <a:defRPr/>
              </a:pPr>
              <a:t>‹#›</a:t>
            </a:fld>
            <a:endParaRPr lang="en-US" altLang="en-US"/>
          </a:p>
        </p:txBody>
      </p:sp>
    </p:spTree>
    <p:extLst>
      <p:ext uri="{BB962C8B-B14F-4D97-AF65-F5344CB8AC3E}">
        <p14:creationId xmlns:p14="http://schemas.microsoft.com/office/powerpoint/2010/main" val="393332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BRICKSS"/>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524000" y="1143000"/>
            <a:ext cx="7620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74625"/>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685800" y="1546225"/>
            <a:ext cx="7772400" cy="451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C2E40F15-2CD3-4C76-A8B5-3679D4779D8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mtClean="0"/>
              <a:t>Kids Bricks Template</a:t>
            </a:r>
          </a:p>
        </p:txBody>
      </p:sp>
      <p:sp>
        <p:nvSpPr>
          <p:cNvPr id="4099" name="Rectangle 5"/>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283527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6" name="Rectangle 4"/>
          <p:cNvSpPr>
            <a:spLocks noChangeArrowheads="1"/>
          </p:cNvSpPr>
          <p:nvPr/>
        </p:nvSpPr>
        <p:spPr bwMode="auto">
          <a:xfrm>
            <a:off x="391160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7" name="Rectangle 5"/>
          <p:cNvSpPr>
            <a:spLocks noChangeArrowheads="1"/>
          </p:cNvSpPr>
          <p:nvPr/>
        </p:nvSpPr>
        <p:spPr bwMode="auto">
          <a:xfrm>
            <a:off x="178276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8" name="Rectangle 6"/>
          <p:cNvSpPr>
            <a:spLocks noChangeArrowheads="1"/>
          </p:cNvSpPr>
          <p:nvPr/>
        </p:nvSpPr>
        <p:spPr bwMode="auto">
          <a:xfrm>
            <a:off x="285115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9" name="Rectangle 7"/>
          <p:cNvSpPr>
            <a:spLocks noChangeArrowheads="1"/>
          </p:cNvSpPr>
          <p:nvPr/>
        </p:nvSpPr>
        <p:spPr bwMode="auto">
          <a:xfrm>
            <a:off x="391953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0" name="Rectangle 8"/>
          <p:cNvSpPr>
            <a:spLocks noChangeArrowheads="1"/>
          </p:cNvSpPr>
          <p:nvPr/>
        </p:nvSpPr>
        <p:spPr bwMode="auto">
          <a:xfrm>
            <a:off x="498951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1" name="Rectangle 9"/>
          <p:cNvSpPr>
            <a:spLocks noChangeArrowheads="1"/>
          </p:cNvSpPr>
          <p:nvPr/>
        </p:nvSpPr>
        <p:spPr bwMode="auto">
          <a:xfrm>
            <a:off x="497205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2" name="Rectangle 10"/>
          <p:cNvSpPr>
            <a:spLocks noChangeArrowheads="1"/>
          </p:cNvSpPr>
          <p:nvPr/>
        </p:nvSpPr>
        <p:spPr bwMode="auto">
          <a:xfrm>
            <a:off x="176688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3" name="Text Box 11"/>
          <p:cNvSpPr txBox="1">
            <a:spLocks noChangeArrowheads="1"/>
          </p:cNvSpPr>
          <p:nvPr/>
        </p:nvSpPr>
        <p:spPr bwMode="auto">
          <a:xfrm>
            <a:off x="154781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8204" name="Text Box 12"/>
          <p:cNvSpPr txBox="1">
            <a:spLocks noChangeArrowheads="1"/>
          </p:cNvSpPr>
          <p:nvPr/>
        </p:nvSpPr>
        <p:spPr bwMode="auto">
          <a:xfrm>
            <a:off x="286543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8205" name="Text Box 13"/>
          <p:cNvSpPr txBox="1">
            <a:spLocks noChangeArrowheads="1"/>
          </p:cNvSpPr>
          <p:nvPr/>
        </p:nvSpPr>
        <p:spPr bwMode="auto">
          <a:xfrm>
            <a:off x="381635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8206" name="Text Box 14"/>
          <p:cNvSpPr txBox="1">
            <a:spLocks noChangeArrowheads="1"/>
          </p:cNvSpPr>
          <p:nvPr/>
        </p:nvSpPr>
        <p:spPr bwMode="auto">
          <a:xfrm>
            <a:off x="509587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8207" name="Text Box 15"/>
          <p:cNvSpPr txBox="1">
            <a:spLocks noChangeArrowheads="1"/>
          </p:cNvSpPr>
          <p:nvPr/>
        </p:nvSpPr>
        <p:spPr bwMode="auto">
          <a:xfrm>
            <a:off x="192563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8208" name="Text Box 16"/>
          <p:cNvSpPr txBox="1">
            <a:spLocks noChangeArrowheads="1"/>
          </p:cNvSpPr>
          <p:nvPr/>
        </p:nvSpPr>
        <p:spPr bwMode="auto">
          <a:xfrm>
            <a:off x="287178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8209" name="Text Box 17"/>
          <p:cNvSpPr txBox="1">
            <a:spLocks noChangeArrowheads="1"/>
          </p:cNvSpPr>
          <p:nvPr/>
        </p:nvSpPr>
        <p:spPr bwMode="auto">
          <a:xfrm>
            <a:off x="380682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8210" name="Text Box 18"/>
          <p:cNvSpPr txBox="1">
            <a:spLocks noChangeArrowheads="1"/>
          </p:cNvSpPr>
          <p:nvPr/>
        </p:nvSpPr>
        <p:spPr bwMode="auto">
          <a:xfrm>
            <a:off x="488791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0243" name="Object 3"/>
          <p:cNvGraphicFramePr>
            <a:graphicFrameLocks noChangeAspect="1"/>
          </p:cNvGraphicFramePr>
          <p:nvPr/>
        </p:nvGraphicFramePr>
        <p:xfrm>
          <a:off x="395288" y="1989138"/>
          <a:ext cx="6732587" cy="3740150"/>
        </p:xfrm>
        <a:graphic>
          <a:graphicData uri="http://schemas.openxmlformats.org/presentationml/2006/ole">
            <mc:AlternateContent xmlns:mc="http://schemas.openxmlformats.org/markup-compatibility/2006">
              <mc:Choice xmlns:v="urn:schemas-microsoft-com:vml" Requires="v">
                <p:oleObj spid="_x0000_s10244"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2291" name="Rectangle 3"/>
          <p:cNvSpPr>
            <a:spLocks noGrp="1" noChangeArrowheads="1"/>
          </p:cNvSpPr>
          <p:nvPr>
            <p:ph type="body" sz="half" idx="1"/>
          </p:nvPr>
        </p:nvSpPr>
        <p:spPr>
          <a:xfrm>
            <a:off x="685800" y="1546225"/>
            <a:ext cx="3803650" cy="4511675"/>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2292" name="Picture 4" descr="park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3249613"/>
            <a:ext cx="2454275" cy="3273425"/>
          </a:xfrm>
          <a:prstGeom prst="rect">
            <a:avLst/>
          </a:prstGeom>
          <a:noFill/>
          <a:ln w="38100" algn="ctr">
            <a:solidFill>
              <a:schemeClr val="tx2"/>
            </a:solidFill>
            <a:miter lim="800000"/>
            <a:headEnd/>
            <a:tailEnd/>
          </a:ln>
          <a:effectLst/>
          <a:extLst>
            <a:ext uri="{909E8E84-426E-40DD-AFC4-6F175D3DCCD1}">
              <a14:hiddenFill xmlns:a14="http://schemas.microsoft.com/office/drawing/2010/main">
                <a:solidFill>
                  <a:srgbClr val="55008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27679" name="Group 31"/>
          <p:cNvGraphicFramePr>
            <a:graphicFrameLocks noGrp="1"/>
          </p:cNvGraphicFramePr>
          <p:nvPr>
            <p:ph type="tbl" idx="1"/>
          </p:nvPr>
        </p:nvGraphicFramePr>
        <p:xfrm>
          <a:off x="1331913" y="1543050"/>
          <a:ext cx="6991350" cy="3576638"/>
        </p:xfrm>
        <a:graphic>
          <a:graphicData uri="http://schemas.openxmlformats.org/drawingml/2006/table">
            <a:tbl>
              <a:tblPr/>
              <a:tblGrid>
                <a:gridCol w="3497262"/>
                <a:gridCol w="3494088"/>
              </a:tblGrid>
              <a:tr h="56991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1"/>
                    </a:solidFill>
                  </a:tcPr>
                </a:tc>
              </a:tr>
              <a:tr h="50006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16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16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16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006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16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bl>
          </a:graphicData>
        </a:graphic>
      </p:graphicFrame>
      <p:sp>
        <p:nvSpPr>
          <p:cNvPr id="14365" name="Text Box 29"/>
          <p:cNvSpPr txBox="1">
            <a:spLocks noChangeArrowheads="1"/>
          </p:cNvSpPr>
          <p:nvPr/>
        </p:nvSpPr>
        <p:spPr bwMode="auto">
          <a:xfrm>
            <a:off x="1655763" y="5697538"/>
            <a:ext cx="411003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800" b="1">
                <a:cs typeface="Arial" panose="020B0604020202020204" pitchFamily="34" charset="0"/>
              </a:rPr>
              <a:t>Note:  </a:t>
            </a:r>
            <a:r>
              <a:rPr lang="en-GB" altLang="en-US" sz="1800">
                <a:cs typeface="Arial" panose="020B0604020202020204" pitchFamily="34" charset="0"/>
              </a:rPr>
              <a:t>PowerPoint does not allow you to have nice default tables - but you can cut and paste this one</a:t>
            </a:r>
            <a:endParaRPr lang="en-US" altLang="en-US" sz="18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6387" name="Rectangle 3"/>
          <p:cNvSpPr>
            <a:spLocks noGrp="1" noChangeArrowheads="1"/>
          </p:cNvSpPr>
          <p:nvPr>
            <p:ph type="body" sz="half" idx="1"/>
          </p:nvPr>
        </p:nvSpPr>
        <p:spPr>
          <a:xfrm>
            <a:off x="685800" y="1546225"/>
            <a:ext cx="4427538" cy="4511675"/>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9700" name="Group 4"/>
          <p:cNvGraphicFramePr>
            <a:graphicFrameLocks noGrp="1"/>
          </p:cNvGraphicFramePr>
          <p:nvPr>
            <p:ph sz="half" idx="2"/>
          </p:nvPr>
        </p:nvGraphicFramePr>
        <p:xfrm>
          <a:off x="5399088" y="1727200"/>
          <a:ext cx="2994025" cy="1609725"/>
        </p:xfrm>
        <a:graphic>
          <a:graphicData uri="http://schemas.openxmlformats.org/drawingml/2006/table">
            <a:tbl>
              <a:tblPr/>
              <a:tblGrid>
                <a:gridCol w="1497012"/>
                <a:gridCol w="1497013"/>
              </a:tblGrid>
              <a:tr h="80486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486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399"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cs typeface="Arial" panose="020B0604020202020204" pitchFamily="34" charset="0"/>
              </a:rPr>
              <a:t>Text box</a:t>
            </a:r>
            <a:endParaRPr lang="en-US" altLang="en-US" sz="1800">
              <a:cs typeface="Arial" panose="020B0604020202020204" pitchFamily="34" charset="0"/>
            </a:endParaRPr>
          </a:p>
        </p:txBody>
      </p:sp>
      <p:sp>
        <p:nvSpPr>
          <p:cNvPr id="16400"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cs typeface="Arial" panose="020B0604020202020204" pitchFamily="34" charset="0"/>
              </a:rPr>
              <a:t>Text box</a:t>
            </a:r>
          </a:p>
          <a:p>
            <a:pPr algn="ctr" eaLnBrk="1" hangingPunct="1"/>
            <a:r>
              <a:rPr lang="en-GB" altLang="en-US" sz="1800">
                <a:cs typeface="Arial" panose="020B0604020202020204" pitchFamily="34" charset="0"/>
              </a:rPr>
              <a:t>With shadow</a:t>
            </a:r>
            <a:endParaRPr lang="en-US" altLang="en-US" sz="18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843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843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843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843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843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844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54D0"/>
      </a:dk1>
      <a:lt1>
        <a:srgbClr val="FFFFFF"/>
      </a:lt1>
      <a:dk2>
        <a:srgbClr val="0054D0"/>
      </a:dk2>
      <a:lt2>
        <a:srgbClr val="808080"/>
      </a:lt2>
      <a:accent1>
        <a:srgbClr val="FFFF66"/>
      </a:accent1>
      <a:accent2>
        <a:srgbClr val="D24041"/>
      </a:accent2>
      <a:accent3>
        <a:srgbClr val="FFFFFF"/>
      </a:accent3>
      <a:accent4>
        <a:srgbClr val="0046B1"/>
      </a:accent4>
      <a:accent5>
        <a:srgbClr val="FFFFB8"/>
      </a:accent5>
      <a:accent6>
        <a:srgbClr val="BE393A"/>
      </a:accent6>
      <a:hlink>
        <a:srgbClr val="5A89E3"/>
      </a:hlink>
      <a:folHlink>
        <a:srgbClr val="53B155"/>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FCE600"/>
        </a:accent1>
        <a:accent2>
          <a:srgbClr val="5A89E3"/>
        </a:accent2>
        <a:accent3>
          <a:srgbClr val="FFFFFF"/>
        </a:accent3>
        <a:accent4>
          <a:srgbClr val="000000"/>
        </a:accent4>
        <a:accent5>
          <a:srgbClr val="FDF0AA"/>
        </a:accent5>
        <a:accent6>
          <a:srgbClr val="517CCE"/>
        </a:accent6>
        <a:hlink>
          <a:srgbClr val="469947"/>
        </a:hlink>
        <a:folHlink>
          <a:srgbClr val="D2404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54D0"/>
        </a:dk2>
        <a:lt2>
          <a:srgbClr val="808080"/>
        </a:lt2>
        <a:accent1>
          <a:srgbClr val="FCE600"/>
        </a:accent1>
        <a:accent2>
          <a:srgbClr val="5A89E3"/>
        </a:accent2>
        <a:accent3>
          <a:srgbClr val="FFFFFF"/>
        </a:accent3>
        <a:accent4>
          <a:srgbClr val="000000"/>
        </a:accent4>
        <a:accent5>
          <a:srgbClr val="FDF0AA"/>
        </a:accent5>
        <a:accent6>
          <a:srgbClr val="517CCE"/>
        </a:accent6>
        <a:hlink>
          <a:srgbClr val="469947"/>
        </a:hlink>
        <a:folHlink>
          <a:srgbClr val="D24040"/>
        </a:folHlink>
      </a:clrScheme>
      <a:clrMap bg1="lt1" tx1="dk1" bg2="lt2" tx2="dk2" accent1="accent1" accent2="accent2" accent3="accent3" accent4="accent4" accent5="accent5" accent6="accent6" hlink="hlink" folHlink="folHlink"/>
    </a:extraClrScheme>
    <a:extraClrScheme>
      <a:clrScheme name="Blank Presentation 15">
        <a:dk1>
          <a:srgbClr val="0054D0"/>
        </a:dk1>
        <a:lt1>
          <a:srgbClr val="FFFFFF"/>
        </a:lt1>
        <a:dk2>
          <a:srgbClr val="0054D0"/>
        </a:dk2>
        <a:lt2>
          <a:srgbClr val="808080"/>
        </a:lt2>
        <a:accent1>
          <a:srgbClr val="FCE600"/>
        </a:accent1>
        <a:accent2>
          <a:srgbClr val="5A89E3"/>
        </a:accent2>
        <a:accent3>
          <a:srgbClr val="FFFFFF"/>
        </a:accent3>
        <a:accent4>
          <a:srgbClr val="0046B1"/>
        </a:accent4>
        <a:accent5>
          <a:srgbClr val="FDF0AA"/>
        </a:accent5>
        <a:accent6>
          <a:srgbClr val="517CCE"/>
        </a:accent6>
        <a:hlink>
          <a:srgbClr val="469947"/>
        </a:hlink>
        <a:folHlink>
          <a:srgbClr val="D24040"/>
        </a:folHlink>
      </a:clrScheme>
      <a:clrMap bg1="lt1" tx1="dk1" bg2="lt2" tx2="dk2" accent1="accent1" accent2="accent2" accent3="accent3" accent4="accent4" accent5="accent5" accent6="accent6" hlink="hlink" folHlink="folHlink"/>
    </a:extraClrScheme>
    <a:extraClrScheme>
      <a:clrScheme name="Blank Presentation 16">
        <a:dk1>
          <a:srgbClr val="0054D0"/>
        </a:dk1>
        <a:lt1>
          <a:srgbClr val="FFFFFF"/>
        </a:lt1>
        <a:dk2>
          <a:srgbClr val="0054D0"/>
        </a:dk2>
        <a:lt2>
          <a:srgbClr val="808080"/>
        </a:lt2>
        <a:accent1>
          <a:srgbClr val="D24040"/>
        </a:accent1>
        <a:accent2>
          <a:srgbClr val="5A89E3"/>
        </a:accent2>
        <a:accent3>
          <a:srgbClr val="FFFFFF"/>
        </a:accent3>
        <a:accent4>
          <a:srgbClr val="0046B1"/>
        </a:accent4>
        <a:accent5>
          <a:srgbClr val="E5AFAF"/>
        </a:accent5>
        <a:accent6>
          <a:srgbClr val="517CCE"/>
        </a:accent6>
        <a:hlink>
          <a:srgbClr val="469947"/>
        </a:hlink>
        <a:folHlink>
          <a:srgbClr val="D2404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TotalTime>
  <Words>265</Words>
  <Application>Microsoft Office PowerPoint</Application>
  <PresentationFormat>On-screen Show (4:3)</PresentationFormat>
  <Paragraphs>56</Paragraphs>
  <Slides>8</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Wingdings</vt:lpstr>
      <vt:lpstr>Blank Presentation</vt:lpstr>
      <vt:lpstr>Microsoft Graph Chart</vt:lpstr>
      <vt:lpstr>Kids Bricks Template</vt:lpstr>
      <vt:lpstr>Example Bullet Point Slide</vt:lpstr>
      <vt:lpstr>Colour scheme</vt:lpstr>
      <vt:lpstr>Sample Graph (3 colours)</vt:lpstr>
      <vt:lpstr>Picture slide</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Kids Building Bricks</dc:title>
  <dc:creator>Presentation Magazine</dc:creator>
  <cp:lastModifiedBy>Jonty Pearce</cp:lastModifiedBy>
  <cp:revision>14</cp:revision>
  <dcterms:created xsi:type="dcterms:W3CDTF">2006-09-26T08:08:39Z</dcterms:created>
  <dcterms:modified xsi:type="dcterms:W3CDTF">2015-02-22T11:11:42Z</dcterms:modified>
</cp:coreProperties>
</file>