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60" r:id="rId3"/>
    <p:sldId id="275" r:id="rId4"/>
    <p:sldId id="267" r:id="rId5"/>
    <p:sldId id="268" r:id="rId6"/>
    <p:sldId id="269" r:id="rId7"/>
    <p:sldId id="270" r:id="rId8"/>
    <p:sldId id="271" r:id="rId9"/>
    <p:sldId id="272" r:id="rId10"/>
    <p:sldId id="273" r:id="rId11"/>
    <p:sldId id="27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4"/>
    <a:srgbClr val="0000D0"/>
    <a:srgbClr val="0066CC"/>
    <a:srgbClr val="4F3B41"/>
    <a:srgbClr val="795B64"/>
    <a:srgbClr val="ECEDEE"/>
    <a:srgbClr val="E3E2E4"/>
    <a:srgbClr val="FFF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38" y="-1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48EF19F-5091-40D6-B296-9462F6B2D149}" type="slidenum">
              <a:rPr lang="en-US" altLang="en-US"/>
              <a:pPr>
                <a:defRPr/>
              </a:pPr>
              <a:t>‹#›</a:t>
            </a:fld>
            <a:endParaRPr lang="en-US" altLang="en-US"/>
          </a:p>
        </p:txBody>
      </p:sp>
    </p:spTree>
    <p:extLst>
      <p:ext uri="{BB962C8B-B14F-4D97-AF65-F5344CB8AC3E}">
        <p14:creationId xmlns:p14="http://schemas.microsoft.com/office/powerpoint/2010/main" val="33201204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0B8DF7-854D-4728-B4ED-DD5D7297A8DC}"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0551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AAE951-4908-4E3A-9CD1-FE6EC44B402A}" type="slidenum">
              <a:rPr lang="en-US" altLang="en-US"/>
              <a:pPr/>
              <a:t>10</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79227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1591E9-0449-4F33-88F1-6EEFF6F65EBA}" type="slidenum">
              <a:rPr lang="en-US" altLang="en-US"/>
              <a:pPr/>
              <a:t>11</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91553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244E7A-8B54-475B-8836-85AED6F91B8C}"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11353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55E6EC-79B3-4D28-9926-4A0045C0DC75}"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18878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24D3B7-BFB3-4FAC-8118-B84CACD9B42B}"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403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AD61AF-1A4C-4E5E-8426-0E9886197338}"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9898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B84492-D2E3-44B7-AB64-8CF0A6FE54F1}" type="slidenum">
              <a:rPr lang="en-US" altLang="en-US"/>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99087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0A8036-D68E-430E-8E7E-47B3734B05AA}" type="slidenum">
              <a:rPr lang="en-US" altLang="en-US"/>
              <a:pPr/>
              <a:t>7</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6554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F1F030-4190-45F3-A5FF-FBA6CAD7DC4F}" type="slidenum">
              <a:rPr lang="en-US" altLang="en-US"/>
              <a:pPr/>
              <a:t>8</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9502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856ADA-3E31-45D8-B6FC-6ADB7C5B5171}" type="slidenum">
              <a:rPr lang="en-US" altLang="en-US"/>
              <a:pPr/>
              <a:t>9</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266658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2" descr="oldbook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79" name="AutoShape 87"/>
          <p:cNvSpPr>
            <a:spLocks noGrp="1" noChangeArrowheads="1"/>
          </p:cNvSpPr>
          <p:nvPr>
            <p:ph type="ctrTitle"/>
          </p:nvPr>
        </p:nvSpPr>
        <p:spPr>
          <a:xfrm>
            <a:off x="2700338" y="2130425"/>
            <a:ext cx="3240087" cy="2019300"/>
          </a:xfrm>
          <a:prstGeom prst="roundRect">
            <a:avLst>
              <a:gd name="adj" fmla="val 16667"/>
            </a:avLst>
          </a:prstGeom>
          <a:solidFill>
            <a:srgbClr val="FFE9C9"/>
          </a:solidFill>
          <a:effectLst>
            <a:outerShdw dist="45791" dir="2021404" algn="ctr" rotWithShape="0">
              <a:schemeClr val="bg2">
                <a:alpha val="50000"/>
              </a:schemeClr>
            </a:outerShdw>
          </a:effectLst>
          <a:extLst>
            <a:ext uri="{91240B29-F687-4F45-9708-019B960494DF}">
              <a14:hiddenLine xmlns:a14="http://schemas.microsoft.com/office/drawing/2010/main" w="9525" algn="ctr">
                <a:solidFill>
                  <a:schemeClr val="tx1"/>
                </a:solidFill>
                <a:round/>
                <a:headEnd/>
                <a:tailEnd/>
              </a14:hiddenLine>
            </a:ext>
          </a:extLst>
        </p:spPr>
        <p:txBody>
          <a:bodyPr/>
          <a:lstStyle>
            <a:lvl1pPr>
              <a:defRPr sz="2800" b="1"/>
            </a:lvl1pPr>
          </a:lstStyle>
          <a:p>
            <a:pPr lvl="0"/>
            <a:r>
              <a:rPr lang="en-US" altLang="en-US" noProof="0" smtClean="0"/>
              <a:t>Click to edit Master title style</a:t>
            </a:r>
          </a:p>
        </p:txBody>
      </p:sp>
      <p:sp>
        <p:nvSpPr>
          <p:cNvPr id="8280" name="Rectangle 88"/>
          <p:cNvSpPr>
            <a:spLocks noGrp="1" noChangeArrowheads="1"/>
          </p:cNvSpPr>
          <p:nvPr>
            <p:ph type="subTitle" idx="1"/>
          </p:nvPr>
        </p:nvSpPr>
        <p:spPr>
          <a:xfrm>
            <a:off x="1371600" y="4508500"/>
            <a:ext cx="6400800" cy="1130300"/>
          </a:xfrm>
        </p:spPr>
        <p:txBody>
          <a:bodyPr/>
          <a:lstStyle>
            <a:lvl1pPr marL="0" indent="0" algn="ctr">
              <a:buFontTx/>
              <a:buNone/>
              <a:defRPr>
                <a:solidFill>
                  <a:schemeClr val="bg1"/>
                </a:solidFill>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03BA7EF6-A0A3-4C95-A2CE-6235CE0D3467}" type="slidenum">
              <a:rPr lang="en-US" altLang="en-US"/>
              <a:pPr>
                <a:defRPr/>
              </a:pPr>
              <a:t>‹#›</a:t>
            </a:fld>
            <a:endParaRPr lang="en-US" altLang="en-US"/>
          </a:p>
        </p:txBody>
      </p:sp>
    </p:spTree>
    <p:extLst>
      <p:ext uri="{BB962C8B-B14F-4D97-AF65-F5344CB8AC3E}">
        <p14:creationId xmlns:p14="http://schemas.microsoft.com/office/powerpoint/2010/main" val="4013220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AA59512-51A5-4614-9716-347857BD7D99}" type="slidenum">
              <a:rPr lang="en-US" altLang="en-US"/>
              <a:pPr>
                <a:defRPr/>
              </a:pPr>
              <a:t>‹#›</a:t>
            </a:fld>
            <a:endParaRPr lang="en-US" altLang="en-US"/>
          </a:p>
        </p:txBody>
      </p:sp>
    </p:spTree>
    <p:extLst>
      <p:ext uri="{BB962C8B-B14F-4D97-AF65-F5344CB8AC3E}">
        <p14:creationId xmlns:p14="http://schemas.microsoft.com/office/powerpoint/2010/main" val="145053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274638"/>
            <a:ext cx="1854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7155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8C1E8B-A8E8-45BE-8851-4D38F93DEC08}" type="slidenum">
              <a:rPr lang="en-US" altLang="en-US"/>
              <a:pPr>
                <a:defRPr/>
              </a:pPr>
              <a:t>‹#›</a:t>
            </a:fld>
            <a:endParaRPr lang="en-US" altLang="en-US"/>
          </a:p>
        </p:txBody>
      </p:sp>
    </p:spTree>
    <p:extLst>
      <p:ext uri="{BB962C8B-B14F-4D97-AF65-F5344CB8AC3E}">
        <p14:creationId xmlns:p14="http://schemas.microsoft.com/office/powerpoint/2010/main" val="1552601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71550" y="274638"/>
            <a:ext cx="7416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971550" y="1600200"/>
            <a:ext cx="74168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04FC1F-CFF6-4A62-A5B3-332EAC001E3A}" type="slidenum">
              <a:rPr lang="en-US" altLang="en-US"/>
              <a:pPr>
                <a:defRPr/>
              </a:pPr>
              <a:t>‹#›</a:t>
            </a:fld>
            <a:endParaRPr lang="en-US" altLang="en-US"/>
          </a:p>
        </p:txBody>
      </p:sp>
    </p:spTree>
    <p:extLst>
      <p:ext uri="{BB962C8B-B14F-4D97-AF65-F5344CB8AC3E}">
        <p14:creationId xmlns:p14="http://schemas.microsoft.com/office/powerpoint/2010/main" val="2462830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71550" y="274638"/>
            <a:ext cx="74168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9715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3D447E4-553A-4C3D-BF63-7A53CAACD568}" type="slidenum">
              <a:rPr lang="en-US" altLang="en-US"/>
              <a:pPr>
                <a:defRPr/>
              </a:pPr>
              <a:t>‹#›</a:t>
            </a:fld>
            <a:endParaRPr lang="en-US" altLang="en-US"/>
          </a:p>
        </p:txBody>
      </p:sp>
    </p:spTree>
    <p:extLst>
      <p:ext uri="{BB962C8B-B14F-4D97-AF65-F5344CB8AC3E}">
        <p14:creationId xmlns:p14="http://schemas.microsoft.com/office/powerpoint/2010/main" val="72619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A77CC64-D4FB-40BF-AC17-EC7D650A84D7}" type="slidenum">
              <a:rPr lang="en-US" altLang="en-US"/>
              <a:pPr>
                <a:defRPr/>
              </a:pPr>
              <a:t>‹#›</a:t>
            </a:fld>
            <a:endParaRPr lang="en-US" altLang="en-US"/>
          </a:p>
        </p:txBody>
      </p:sp>
    </p:spTree>
    <p:extLst>
      <p:ext uri="{BB962C8B-B14F-4D97-AF65-F5344CB8AC3E}">
        <p14:creationId xmlns:p14="http://schemas.microsoft.com/office/powerpoint/2010/main" val="138006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CD4BD0-4F2D-4709-BD00-FAD15B37179E}" type="slidenum">
              <a:rPr lang="en-US" altLang="en-US"/>
              <a:pPr>
                <a:defRPr/>
              </a:pPr>
              <a:t>‹#›</a:t>
            </a:fld>
            <a:endParaRPr lang="en-US" altLang="en-US"/>
          </a:p>
        </p:txBody>
      </p:sp>
    </p:spTree>
    <p:extLst>
      <p:ext uri="{BB962C8B-B14F-4D97-AF65-F5344CB8AC3E}">
        <p14:creationId xmlns:p14="http://schemas.microsoft.com/office/powerpoint/2010/main" val="120410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715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600200"/>
            <a:ext cx="3632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E091E2E-4972-46DE-868D-4617FF53C014}" type="slidenum">
              <a:rPr lang="en-US" altLang="en-US"/>
              <a:pPr>
                <a:defRPr/>
              </a:pPr>
              <a:t>‹#›</a:t>
            </a:fld>
            <a:endParaRPr lang="en-US" altLang="en-US"/>
          </a:p>
        </p:txBody>
      </p:sp>
    </p:spTree>
    <p:extLst>
      <p:ext uri="{BB962C8B-B14F-4D97-AF65-F5344CB8AC3E}">
        <p14:creationId xmlns:p14="http://schemas.microsoft.com/office/powerpoint/2010/main" val="42481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6B4FF67-B1CC-4932-91FA-AFE6B534D35E}" type="slidenum">
              <a:rPr lang="en-US" altLang="en-US"/>
              <a:pPr>
                <a:defRPr/>
              </a:pPr>
              <a:t>‹#›</a:t>
            </a:fld>
            <a:endParaRPr lang="en-US" altLang="en-US"/>
          </a:p>
        </p:txBody>
      </p:sp>
    </p:spTree>
    <p:extLst>
      <p:ext uri="{BB962C8B-B14F-4D97-AF65-F5344CB8AC3E}">
        <p14:creationId xmlns:p14="http://schemas.microsoft.com/office/powerpoint/2010/main" val="145994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D5342F3-CBCF-448A-8331-F30EA58B3ACE}" type="slidenum">
              <a:rPr lang="en-US" altLang="en-US"/>
              <a:pPr>
                <a:defRPr/>
              </a:pPr>
              <a:t>‹#›</a:t>
            </a:fld>
            <a:endParaRPr lang="en-US" altLang="en-US"/>
          </a:p>
        </p:txBody>
      </p:sp>
    </p:spTree>
    <p:extLst>
      <p:ext uri="{BB962C8B-B14F-4D97-AF65-F5344CB8AC3E}">
        <p14:creationId xmlns:p14="http://schemas.microsoft.com/office/powerpoint/2010/main" val="213229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74CEE25-EA7C-4238-AB2A-B2B9DB4D0DD1}" type="slidenum">
              <a:rPr lang="en-US" altLang="en-US"/>
              <a:pPr>
                <a:defRPr/>
              </a:pPr>
              <a:t>‹#›</a:t>
            </a:fld>
            <a:endParaRPr lang="en-US" altLang="en-US"/>
          </a:p>
        </p:txBody>
      </p:sp>
    </p:spTree>
    <p:extLst>
      <p:ext uri="{BB962C8B-B14F-4D97-AF65-F5344CB8AC3E}">
        <p14:creationId xmlns:p14="http://schemas.microsoft.com/office/powerpoint/2010/main" val="346446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D416755-C24F-430C-9CCA-0EDAA9E8875A}" type="slidenum">
              <a:rPr lang="en-US" altLang="en-US"/>
              <a:pPr>
                <a:defRPr/>
              </a:pPr>
              <a:t>‹#›</a:t>
            </a:fld>
            <a:endParaRPr lang="en-US" altLang="en-US"/>
          </a:p>
        </p:txBody>
      </p:sp>
    </p:spTree>
    <p:extLst>
      <p:ext uri="{BB962C8B-B14F-4D97-AF65-F5344CB8AC3E}">
        <p14:creationId xmlns:p14="http://schemas.microsoft.com/office/powerpoint/2010/main" val="98320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58A6A9-BD14-44DD-8795-C9AA76B0BC89}" type="slidenum">
              <a:rPr lang="en-US" altLang="en-US"/>
              <a:pPr>
                <a:defRPr/>
              </a:pPr>
              <a:t>‹#›</a:t>
            </a:fld>
            <a:endParaRPr lang="en-US" altLang="en-US"/>
          </a:p>
        </p:txBody>
      </p:sp>
    </p:spTree>
    <p:extLst>
      <p:ext uri="{BB962C8B-B14F-4D97-AF65-F5344CB8AC3E}">
        <p14:creationId xmlns:p14="http://schemas.microsoft.com/office/powerpoint/2010/main" val="389825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6" descr="open-book"/>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800" y="14288"/>
            <a:ext cx="90011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71550" y="274638"/>
            <a:ext cx="741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971550" y="1600200"/>
            <a:ext cx="7416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82575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25475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C7F7132-C98F-4FA2-8421-F162CDD09B8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21507" name="Rectangle 3"/>
          <p:cNvSpPr>
            <a:spLocks noGrp="1" noChangeArrowheads="1"/>
          </p:cNvSpPr>
          <p:nvPr>
            <p:ph type="body" sz="half" idx="1"/>
          </p:nvPr>
        </p:nvSpPr>
        <p:spPr>
          <a:xfrm>
            <a:off x="971550" y="1600200"/>
            <a:ext cx="4225925"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9940" name="Group 4"/>
          <p:cNvGraphicFramePr>
            <a:graphicFrameLocks noGrp="1"/>
          </p:cNvGraphicFramePr>
          <p:nvPr>
            <p:ph sz="half" idx="2"/>
          </p:nvPr>
        </p:nvGraphicFramePr>
        <p:xfrm>
          <a:off x="5468938" y="1781175"/>
          <a:ext cx="2857500" cy="1614488"/>
        </p:xfrm>
        <a:graphic>
          <a:graphicData uri="http://schemas.openxmlformats.org/drawingml/2006/table">
            <a:tbl>
              <a:tblPr/>
              <a:tblGrid>
                <a:gridCol w="1428750"/>
                <a:gridCol w="1428750"/>
              </a:tblGrid>
              <a:tr h="808038">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1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2152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Scorecard</a:t>
            </a:r>
            <a:endParaRPr lang="en-US" altLang="en-US" smtClean="0"/>
          </a:p>
        </p:txBody>
      </p:sp>
      <p:graphicFrame>
        <p:nvGraphicFramePr>
          <p:cNvPr id="12454" name="Group 166"/>
          <p:cNvGraphicFramePr>
            <a:graphicFrameLocks noGrp="1"/>
          </p:cNvGraphicFramePr>
          <p:nvPr>
            <p:ph idx="1"/>
          </p:nvPr>
        </p:nvGraphicFramePr>
        <p:xfrm>
          <a:off x="1033463" y="1628775"/>
          <a:ext cx="7219950" cy="4321175"/>
        </p:xfrm>
        <a:graphic>
          <a:graphicData uri="http://schemas.openxmlformats.org/drawingml/2006/table">
            <a:tbl>
              <a:tblPr/>
              <a:tblGrid>
                <a:gridCol w="2879725"/>
                <a:gridCol w="1081087"/>
                <a:gridCol w="1079500"/>
                <a:gridCol w="1079500"/>
                <a:gridCol w="1100138"/>
              </a:tblGrid>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Player</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Won</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Drawn</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Lost</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bg1"/>
                          </a:solidFill>
                          <a:effectLst/>
                          <a:latin typeface="Arial" panose="020B0604020202020204" pitchFamily="34" charset="0"/>
                        </a:rPr>
                        <a:t>Points</a:t>
                      </a:r>
                      <a:endParaRPr kumimoji="0" lang="en-US" altLang="en-US" sz="2000" b="0"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28575"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339933"/>
                    </a:solidFill>
                  </a:tcPr>
                </a:tc>
              </a:tr>
              <a:tr h="541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John Smith</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9</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Jane Brown</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7</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Sam White</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6</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Terry Blue</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4</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Sally Green</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1</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413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Jean Black</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3</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lnTlToBr>
                      <a:noFill/>
                    </a:lnTlToBr>
                    <a:lnBlToTr>
                      <a:noFill/>
                    </a:lnBlToTr>
                    <a:solidFill>
                      <a:srgbClr val="ECEDEE"/>
                    </a:solidFill>
                  </a:tcPr>
                </a:tc>
              </a:tr>
              <a:tr h="539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Tina Scarlet</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28575"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0</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solidFill>
                      <a:srgbClr val="ECEDEE"/>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rgbClr val="000064"/>
                          </a:solidFill>
                          <a:effectLst/>
                          <a:latin typeface="Comic Sans MS" panose="030F0702030302020204" pitchFamily="66" charset="0"/>
                        </a:rPr>
                        <a:t>2</a:t>
                      </a:r>
                      <a:endParaRPr kumimoji="0" lang="en-US" altLang="en-US" sz="2000" b="0" i="0" u="none" strike="noStrike" cap="none" normalizeH="0" baseline="0" smtClean="0">
                        <a:ln>
                          <a:noFill/>
                        </a:ln>
                        <a:solidFill>
                          <a:srgbClr val="000064"/>
                        </a:solidFill>
                        <a:effectLst/>
                        <a:latin typeface="Comic Sans MS" panose="030F0702030302020204" pitchFamily="66" charset="0"/>
                      </a:endParaRPr>
                    </a:p>
                  </a:txBody>
                  <a:tcPr marL="90000" marR="90000" marT="46800" marB="46800" anchor="ctr" horzOverflow="overflow">
                    <a:lnL w="12700" cap="flat" cmpd="sng" algn="ctr">
                      <a:solidFill>
                        <a:srgbClr val="339933"/>
                      </a:solidFill>
                      <a:prstDash val="solid"/>
                      <a:round/>
                      <a:headEnd type="none" w="med" len="med"/>
                      <a:tailEnd type="none" w="med" len="med"/>
                    </a:lnL>
                    <a:lnR w="28575"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28575" cap="flat" cmpd="sng" algn="ctr">
                      <a:solidFill>
                        <a:srgbClr val="339933"/>
                      </a:solidFill>
                      <a:prstDash val="solid"/>
                      <a:round/>
                      <a:headEnd type="none" w="med" len="med"/>
                      <a:tailEnd type="none" w="med" len="med"/>
                    </a:lnB>
                    <a:lnTlToBr>
                      <a:noFill/>
                    </a:lnTlToBr>
                    <a:lnBlToTr>
                      <a:noFill/>
                    </a:lnBlToTr>
                    <a:solidFill>
                      <a:srgbClr val="ECEDEE"/>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rockf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2412"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p:cNvSpPr>
            <a:spLocks noGrp="1" noChangeArrowheads="1"/>
          </p:cNvSpPr>
          <p:nvPr>
            <p:ph type="title"/>
          </p:nvPr>
        </p:nvSpPr>
        <p:spPr/>
        <p:txBody>
          <a:bodyPr/>
          <a:lstStyle/>
          <a:p>
            <a:pPr eaLnBrk="1" hangingPunct="1"/>
            <a:r>
              <a:rPr lang="en-GB" altLang="en-US" sz="4000" b="1" smtClean="0">
                <a:solidFill>
                  <a:schemeClr val="bg1"/>
                </a:solidFill>
              </a:rPr>
              <a:t>This is the sandstone background</a:t>
            </a:r>
            <a:endParaRPr lang="en-US" altLang="en-US" sz="4000" b="1" smtClean="0">
              <a:solidFill>
                <a:schemeClr val="bg1"/>
              </a:solidFill>
            </a:endParaRPr>
          </a:p>
        </p:txBody>
      </p:sp>
      <p:sp>
        <p:nvSpPr>
          <p:cNvPr id="9220" name="Rectangle 3"/>
          <p:cNvSpPr>
            <a:spLocks noGrp="1" noChangeArrowheads="1"/>
          </p:cNvSpPr>
          <p:nvPr>
            <p:ph type="body" idx="1"/>
          </p:nvPr>
        </p:nvSpPr>
        <p:spPr/>
        <p:txBody>
          <a:bodyPr/>
          <a:lstStyle/>
          <a:p>
            <a:pPr eaLnBrk="1" hangingPunct="1"/>
            <a:r>
              <a:rPr lang="en-US" altLang="en-US" smtClean="0">
                <a:solidFill>
                  <a:schemeClr val="bg1"/>
                </a:solidFill>
              </a:rPr>
              <a:t>Bullet point</a:t>
            </a:r>
          </a:p>
          <a:p>
            <a:pPr eaLnBrk="1" hangingPunct="1"/>
            <a:r>
              <a:rPr lang="en-US" altLang="en-US" smtClean="0">
                <a:solidFill>
                  <a:schemeClr val="bg1"/>
                </a:solidFill>
              </a:rPr>
              <a:t>Bullet point</a:t>
            </a:r>
          </a:p>
          <a:p>
            <a:pPr lvl="1" eaLnBrk="1" hangingPunct="1"/>
            <a:r>
              <a:rPr lang="en-US" altLang="en-US" smtClean="0">
                <a:solidFill>
                  <a:schemeClr val="bg1"/>
                </a:solidFill>
              </a:rPr>
              <a:t>Sub Bullet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1267"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9"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0"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1"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2"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3"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4"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75"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11276"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11277"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11278"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11279"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11280"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11281"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11282"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971550" y="1600200"/>
            <a:ext cx="3629025"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2575" y="1912938"/>
            <a:ext cx="2454275" cy="3273425"/>
          </a:xfrm>
          <a:prstGeom prst="rect">
            <a:avLst/>
          </a:prstGeom>
          <a:noFill/>
          <a:ln w="38100" algn="ctr">
            <a:solidFill>
              <a:srgbClr val="4F3B41"/>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5363" name="Object 3"/>
          <p:cNvGraphicFramePr>
            <a:graphicFrameLocks noChangeAspect="1"/>
          </p:cNvGraphicFramePr>
          <p:nvPr/>
        </p:nvGraphicFramePr>
        <p:xfrm>
          <a:off x="1033463" y="1989138"/>
          <a:ext cx="6732587" cy="3740150"/>
        </p:xfrm>
        <a:graphic>
          <a:graphicData uri="http://schemas.openxmlformats.org/presentationml/2006/ole">
            <mc:AlternateContent xmlns:mc="http://schemas.openxmlformats.org/markup-compatibility/2006">
              <mc:Choice xmlns:v="urn:schemas-microsoft-com:vml" Requires="v">
                <p:oleObj spid="_x0000_s15364"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3463"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5870" name="Group 30"/>
          <p:cNvGraphicFramePr>
            <a:graphicFrameLocks noGrp="1"/>
          </p:cNvGraphicFramePr>
          <p:nvPr>
            <p:ph type="tbl" idx="1"/>
          </p:nvPr>
        </p:nvGraphicFramePr>
        <p:xfrm>
          <a:off x="1590675" y="1916113"/>
          <a:ext cx="6672263" cy="3275012"/>
        </p:xfrm>
        <a:graphic>
          <a:graphicData uri="http://schemas.openxmlformats.org/drawingml/2006/table">
            <a:tbl>
              <a:tblPr/>
              <a:tblGrid>
                <a:gridCol w="3336925"/>
                <a:gridCol w="3335338"/>
              </a:tblGrid>
              <a:tr h="519072">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795B64"/>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795B64"/>
                    </a:solid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rgbClr val="4F3B41"/>
                          </a:solidFill>
                          <a:effectLst/>
                          <a:latin typeface="Arial" panose="020B0604020202020204" pitchFamily="34" charset="0"/>
                        </a:rPr>
                        <a:t>Data</a:t>
                      </a:r>
                      <a:endParaRPr kumimoji="0" lang="en-US" altLang="en-US" sz="2400" b="0" i="0" u="none" strike="noStrike" cap="none" normalizeH="0" baseline="0" smtClean="0">
                        <a:ln>
                          <a:noFill/>
                        </a:ln>
                        <a:solidFill>
                          <a:srgbClr val="4F3B4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rgbClr val="4F3B41"/>
                          </a:solidFill>
                          <a:effectLst/>
                          <a:latin typeface="Arial" panose="020B0604020202020204" pitchFamily="34" charset="0"/>
                        </a:rPr>
                        <a:t>Data</a:t>
                      </a:r>
                      <a:endParaRPr kumimoji="0" lang="en-US" altLang="en-US" sz="2400" b="0" i="0" u="none" strike="noStrike" cap="none" normalizeH="0" baseline="0" smtClean="0">
                        <a:ln>
                          <a:noFill/>
                        </a:ln>
                        <a:solidFill>
                          <a:srgbClr val="4F3B4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a:t>
            </a:r>
            <a:r>
              <a:rPr lang="en-GB" altLang="en-US"/>
              <a:t>you </a:t>
            </a:r>
            <a:r>
              <a:rPr lang="en-GB" altLang="en-US">
                <a:cs typeface="Arial" panose="020B0604020202020204" pitchFamily="34" charset="0"/>
              </a:rPr>
              <a:t>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9459" name="Rectangle 3"/>
          <p:cNvSpPr>
            <a:spLocks noGrp="1" noChangeArrowheads="1"/>
          </p:cNvSpPr>
          <p:nvPr>
            <p:ph type="body" sz="half" idx="1"/>
          </p:nvPr>
        </p:nvSpPr>
        <p:spPr>
          <a:xfrm>
            <a:off x="971550" y="1600200"/>
            <a:ext cx="3638550" cy="4525963"/>
          </a:xfrm>
        </p:spPr>
        <p:txBody>
          <a:bodyPr/>
          <a:lstStyle/>
          <a:p>
            <a:pPr eaLnBrk="1" hangingPunct="1"/>
            <a:r>
              <a:rPr lang="en-GB" altLang="en-US" sz="2800" smtClean="0"/>
              <a:t>Bullets go in here</a:t>
            </a:r>
            <a:endParaRPr lang="en-US" altLang="en-US" sz="2800" smtClean="0"/>
          </a:p>
        </p:txBody>
      </p:sp>
      <p:sp>
        <p:nvSpPr>
          <p:cNvPr id="19460" name="Rectangle 4"/>
          <p:cNvSpPr>
            <a:spLocks noGrp="1" noChangeArrowheads="1"/>
          </p:cNvSpPr>
          <p:nvPr>
            <p:ph type="body" sz="half" idx="2"/>
          </p:nvPr>
        </p:nvSpPr>
        <p:spPr>
          <a:xfrm>
            <a:off x="4749800" y="1600200"/>
            <a:ext cx="3638550"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DCE4F0"/>
      </a:accent1>
      <a:accent2>
        <a:srgbClr val="8BA5CE"/>
      </a:accent2>
      <a:accent3>
        <a:srgbClr val="FFFFFF"/>
      </a:accent3>
      <a:accent4>
        <a:srgbClr val="000000"/>
      </a:accent4>
      <a:accent5>
        <a:srgbClr val="EBEFF6"/>
      </a:accent5>
      <a:accent6>
        <a:srgbClr val="7D95BA"/>
      </a:accent6>
      <a:hlink>
        <a:srgbClr val="3F598D"/>
      </a:hlink>
      <a:folHlink>
        <a:srgbClr val="4F70B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DCE4F0"/>
        </a:accent1>
        <a:accent2>
          <a:srgbClr val="8BA5CE"/>
        </a:accent2>
        <a:accent3>
          <a:srgbClr val="FFFFFF"/>
        </a:accent3>
        <a:accent4>
          <a:srgbClr val="000000"/>
        </a:accent4>
        <a:accent5>
          <a:srgbClr val="EBEFF6"/>
        </a:accent5>
        <a:accent6>
          <a:srgbClr val="7D95BA"/>
        </a:accent6>
        <a:hlink>
          <a:srgbClr val="3F598D"/>
        </a:hlink>
        <a:folHlink>
          <a:srgbClr val="4F70B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1173</TotalTime>
  <Words>334</Words>
  <Application>Microsoft Office PowerPoint</Application>
  <PresentationFormat>On-screen Show (4:3)</PresentationFormat>
  <Paragraphs>105</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Comic Sans MS</vt:lpstr>
      <vt:lpstr>Wingdings</vt:lpstr>
      <vt:lpstr>Default Design</vt:lpstr>
      <vt:lpstr>Microsoft Graph Chart</vt:lpstr>
      <vt:lpstr>PowerPoint Presentation</vt:lpstr>
      <vt:lpstr>Scorecard</vt:lpstr>
      <vt:lpstr>Example Bullet Point Slide</vt:lpstr>
      <vt:lpstr>This is the sandstone background</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 Book Template</dc:title>
  <dc:creator>Presentation Magazine</dc:creator>
  <cp:lastModifiedBy>Jonty Pearce</cp:lastModifiedBy>
  <cp:revision>13</cp:revision>
  <dcterms:created xsi:type="dcterms:W3CDTF">2006-02-27T22:56:03Z</dcterms:created>
  <dcterms:modified xsi:type="dcterms:W3CDTF">2015-02-22T11:13:54Z</dcterms:modified>
</cp:coreProperties>
</file>