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sldIdLst>
    <p:sldId id="268" r:id="rId2"/>
    <p:sldId id="280" r:id="rId3"/>
    <p:sldId id="269" r:id="rId4"/>
    <p:sldId id="270" r:id="rId5"/>
    <p:sldId id="271" r:id="rId6"/>
    <p:sldId id="272" r:id="rId7"/>
    <p:sldId id="273" r:id="rId8"/>
    <p:sldId id="274" r:id="rId9"/>
    <p:sldId id="275" r:id="rId10"/>
    <p:sldId id="276" r:id="rId11"/>
    <p:sldId id="277" r:id="rId12"/>
    <p:sldId id="278" r:id="rId13"/>
    <p:sldId id="279"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81" r:id="rId27"/>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2787"/>
    <p:restoredTop sz="94472" autoAdjust="0"/>
  </p:normalViewPr>
  <p:slideViewPr>
    <p:cSldViewPr snapToGrid="0" snapToObjects="1">
      <p:cViewPr>
        <p:scale>
          <a:sx n="50" d="100"/>
          <a:sy n="50" d="100"/>
        </p:scale>
        <p:origin x="-2484" y="-1122"/>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smtClean="0"/>
            </a:lvl1pPr>
          </a:lstStyle>
          <a:p>
            <a:pPr>
              <a:defRPr/>
            </a:pPr>
            <a:endParaRPr lang="en-GB" altLang="en-US"/>
          </a:p>
        </p:txBody>
      </p:sp>
      <p:sp>
        <p:nvSpPr>
          <p:cNvPr id="153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smtClean="0"/>
            </a:lvl1pPr>
          </a:lstStyle>
          <a:p>
            <a:pPr>
              <a:defRPr/>
            </a:pPr>
            <a:endParaRPr lang="en-GB" alt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smtClean="0"/>
            </a:lvl1pPr>
          </a:lstStyle>
          <a:p>
            <a:pPr>
              <a:defRPr/>
            </a:pPr>
            <a:endParaRPr lang="en-GB" altLang="en-US"/>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smtClean="0"/>
            </a:lvl1pPr>
          </a:lstStyle>
          <a:p>
            <a:pPr>
              <a:defRPr/>
            </a:pPr>
            <a:fld id="{C603843C-1DE9-4E5C-8F70-62C87626021E}" type="slidenum">
              <a:rPr lang="en-GB" altLang="en-US"/>
              <a:pPr>
                <a:defRPr/>
              </a:pPr>
              <a:t>‹#›</a:t>
            </a:fld>
            <a:endParaRPr lang="en-GB" altLang="en-US"/>
          </a:p>
        </p:txBody>
      </p:sp>
    </p:spTree>
    <p:extLst>
      <p:ext uri="{BB962C8B-B14F-4D97-AF65-F5344CB8AC3E}">
        <p14:creationId xmlns:p14="http://schemas.microsoft.com/office/powerpoint/2010/main" val="40353259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13E18FD7-C25B-4DA4-9B7C-691EA8687DD3}" type="slidenum">
              <a:rPr lang="en-GB" altLang="en-US" sz="1200" b="0"/>
              <a:pPr/>
              <a:t>1</a:t>
            </a:fld>
            <a:endParaRPr lang="en-GB" altLang="en-US" sz="1200" b="0"/>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965229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C43D95EC-5203-447B-AB5A-C52EF6072320}" type="slidenum">
              <a:rPr lang="en-GB" altLang="en-US" sz="1200" b="0"/>
              <a:pPr/>
              <a:t>10</a:t>
            </a:fld>
            <a:endParaRPr lang="en-GB" altLang="en-US" sz="1200"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28076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BABC62F9-9B5C-46F8-9C39-BB8551F2FDA1}" type="slidenum">
              <a:rPr lang="en-GB" altLang="en-US" sz="1200" b="0"/>
              <a:pPr/>
              <a:t>11</a:t>
            </a:fld>
            <a:endParaRPr lang="en-GB" altLang="en-US" sz="1200" b="0"/>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387861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94A01C99-A5C7-4F9A-9291-815A401913BA}" type="slidenum">
              <a:rPr lang="en-GB" altLang="en-US" sz="1200" b="0"/>
              <a:pPr/>
              <a:t>12</a:t>
            </a:fld>
            <a:endParaRPr lang="en-GB" altLang="en-US" sz="1200" b="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85788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F7AE9A04-888A-43D1-9B9E-1CFF546DA6F7}" type="slidenum">
              <a:rPr lang="en-GB" altLang="en-US" sz="1200" b="0"/>
              <a:pPr/>
              <a:t>13</a:t>
            </a:fld>
            <a:endParaRPr lang="en-GB" altLang="en-US" sz="1200" b="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232001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1C0DD57-1FCE-4C3C-8C22-CAB91DB9CC14}" type="slidenum">
              <a:rPr lang="en-GB" altLang="en-US" sz="1200" b="0"/>
              <a:pPr/>
              <a:t>14</a:t>
            </a:fld>
            <a:endParaRPr lang="en-GB" altLang="en-US" sz="1200" b="0"/>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985900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76B2EA5B-F14B-424B-A88E-499001F73F26}" type="slidenum">
              <a:rPr lang="en-GB" altLang="en-US" sz="1200" b="0"/>
              <a:pPr/>
              <a:t>15</a:t>
            </a:fld>
            <a:endParaRPr lang="en-GB" altLang="en-US" sz="1200" b="0"/>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129249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8B6AA540-FDFF-4860-8017-24DB68A3A700}" type="slidenum">
              <a:rPr lang="en-GB" altLang="en-US" sz="1200" b="0"/>
              <a:pPr/>
              <a:t>16</a:t>
            </a:fld>
            <a:endParaRPr lang="en-GB" altLang="en-US" sz="1200" b="0"/>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292953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4BAF781E-6118-4E62-AB79-DB67BA00C7E4}" type="slidenum">
              <a:rPr lang="en-GB" altLang="en-US" sz="1200" b="0"/>
              <a:pPr/>
              <a:t>17</a:t>
            </a:fld>
            <a:endParaRPr lang="en-GB" altLang="en-US" sz="1200" b="0"/>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894247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B3F8C814-08CC-41E3-9F6F-B604244D3431}" type="slidenum">
              <a:rPr lang="en-GB" altLang="en-US" sz="1200" b="0"/>
              <a:pPr/>
              <a:t>18</a:t>
            </a:fld>
            <a:endParaRPr lang="en-GB" altLang="en-US" sz="1200" b="0"/>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323063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D0AF55A2-0BC9-4B7B-B830-2A8ADF8BA155}" type="slidenum">
              <a:rPr lang="en-GB" altLang="en-US" sz="1200" b="0"/>
              <a:pPr/>
              <a:t>19</a:t>
            </a:fld>
            <a:endParaRPr lang="en-GB" altLang="en-US" sz="1200" b="0"/>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81744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E409E465-D9F5-415D-9928-7D5B4A526DB5}" type="slidenum">
              <a:rPr lang="en-GB" altLang="en-US" sz="1200" b="0"/>
              <a:pPr/>
              <a:t>2</a:t>
            </a:fld>
            <a:endParaRPr lang="en-GB" altLang="en-US" sz="1200"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239611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BBC23EFE-B951-4F32-BAC6-D42489885184}" type="slidenum">
              <a:rPr lang="en-GB" altLang="en-US" sz="1200" b="0"/>
              <a:pPr/>
              <a:t>20</a:t>
            </a:fld>
            <a:endParaRPr lang="en-GB" altLang="en-US" sz="1200" b="0"/>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666725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4E10E8B9-23BC-40FC-B7E6-FFF47F2D8F8B}" type="slidenum">
              <a:rPr lang="en-GB" altLang="en-US" sz="1200" b="0"/>
              <a:pPr/>
              <a:t>21</a:t>
            </a:fld>
            <a:endParaRPr lang="en-GB" altLang="en-US" sz="1200" b="0"/>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822533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5A660B98-97DC-4F35-A33F-C0BFF12BB9E0}" type="slidenum">
              <a:rPr lang="en-GB" altLang="en-US" sz="1200" b="0"/>
              <a:pPr/>
              <a:t>22</a:t>
            </a:fld>
            <a:endParaRPr lang="en-GB" altLang="en-US" sz="1200" b="0"/>
          </a:p>
        </p:txBody>
      </p:sp>
      <p:sp>
        <p:nvSpPr>
          <p:cNvPr id="47107"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028852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3A8A9DA1-44A6-4CD9-8E6C-3F823586E4F2}" type="slidenum">
              <a:rPr lang="en-GB" altLang="en-US" sz="1200" b="0"/>
              <a:pPr/>
              <a:t>23</a:t>
            </a:fld>
            <a:endParaRPr lang="en-GB" altLang="en-US" sz="1200" b="0"/>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119396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23633545-CFBE-4737-AD84-D48AFCCCFD5D}" type="slidenum">
              <a:rPr lang="en-GB" altLang="en-US" sz="1200" b="0"/>
              <a:pPr/>
              <a:t>24</a:t>
            </a:fld>
            <a:endParaRPr lang="en-GB" altLang="en-US" sz="1200" b="0"/>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865347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4B625EC-B992-4884-9C6E-82CAC1F0037B}" type="slidenum">
              <a:rPr lang="en-GB" altLang="en-US" sz="1200" b="0"/>
              <a:pPr/>
              <a:t>25</a:t>
            </a:fld>
            <a:endParaRPr lang="en-GB" altLang="en-US" sz="1200" b="0"/>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98125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F3AAF20B-89DF-4823-97F8-448E38522163}" type="slidenum">
              <a:rPr lang="en-GB" altLang="en-US" sz="1200" b="0"/>
              <a:pPr/>
              <a:t>26</a:t>
            </a:fld>
            <a:endParaRPr lang="en-GB" altLang="en-US" sz="1200" b="0"/>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007895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5DE829A7-07B5-42A6-9B08-034E86871A71}" type="slidenum">
              <a:rPr lang="en-GB" altLang="en-US" sz="1200" b="0"/>
              <a:pPr/>
              <a:t>3</a:t>
            </a:fld>
            <a:endParaRPr lang="en-GB" altLang="en-US" sz="1200"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94116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7884A57-84CE-48C9-A912-9EF2C856907B}" type="slidenum">
              <a:rPr lang="en-GB" altLang="en-US" sz="1200" b="0"/>
              <a:pPr/>
              <a:t>4</a:t>
            </a:fld>
            <a:endParaRPr lang="en-GB" altLang="en-US" sz="1200"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95623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07204889-2542-4753-B320-12B2E1F0902F}" type="slidenum">
              <a:rPr lang="en-GB" altLang="en-US" sz="1200" b="0"/>
              <a:pPr/>
              <a:t>5</a:t>
            </a:fld>
            <a:endParaRPr lang="en-GB" altLang="en-US" sz="1200"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90996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9F057D51-C0AD-454D-94E8-52ECDF67DEC9}" type="slidenum">
              <a:rPr lang="en-GB" altLang="en-US" sz="1200" b="0"/>
              <a:pPr/>
              <a:t>6</a:t>
            </a:fld>
            <a:endParaRPr lang="en-GB" altLang="en-US" sz="1200"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51379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89465260-A608-46AF-B524-C8AA03E0D054}" type="slidenum">
              <a:rPr lang="en-GB" altLang="en-US" sz="1200" b="0"/>
              <a:pPr/>
              <a:t>7</a:t>
            </a:fld>
            <a:endParaRPr lang="en-GB" altLang="en-US" sz="1200"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265009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190D95C1-37FD-45D3-AE7D-9760EDA990A3}" type="slidenum">
              <a:rPr lang="en-GB" altLang="en-US" sz="1200" b="0"/>
              <a:pPr/>
              <a:t>8</a:t>
            </a:fld>
            <a:endParaRPr lang="en-GB" altLang="en-US" sz="1200"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2790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D40BBFE-8AEA-46B7-9429-886EC5F7E256}" type="slidenum">
              <a:rPr lang="en-GB" altLang="en-US" sz="1200" b="0"/>
              <a:pPr/>
              <a:t>9</a:t>
            </a:fld>
            <a:endParaRPr lang="en-GB" altLang="en-US" sz="1200"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74825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9442A84-9D14-4803-B220-E8F16DA32323}" type="slidenum">
              <a:rPr lang="en-US" altLang="en-US"/>
              <a:pPr>
                <a:defRPr/>
              </a:pPr>
              <a:t>‹#›</a:t>
            </a:fld>
            <a:endParaRPr lang="en-US" altLang="en-US"/>
          </a:p>
        </p:txBody>
      </p:sp>
    </p:spTree>
    <p:extLst>
      <p:ext uri="{BB962C8B-B14F-4D97-AF65-F5344CB8AC3E}">
        <p14:creationId xmlns:p14="http://schemas.microsoft.com/office/powerpoint/2010/main" val="1268893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359BB8B-E328-4A77-8A18-E19ECD95ABE1}" type="slidenum">
              <a:rPr lang="en-US" altLang="en-US"/>
              <a:pPr>
                <a:defRPr/>
              </a:pPr>
              <a:t>‹#›</a:t>
            </a:fld>
            <a:endParaRPr lang="en-US" altLang="en-US"/>
          </a:p>
        </p:txBody>
      </p:sp>
    </p:spTree>
    <p:extLst>
      <p:ext uri="{BB962C8B-B14F-4D97-AF65-F5344CB8AC3E}">
        <p14:creationId xmlns:p14="http://schemas.microsoft.com/office/powerpoint/2010/main" val="208264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F8E4090-F1C5-4A40-9E5A-3376CFFDFBDE}" type="slidenum">
              <a:rPr lang="en-US" altLang="en-US"/>
              <a:pPr>
                <a:defRPr/>
              </a:pPr>
              <a:t>‹#›</a:t>
            </a:fld>
            <a:endParaRPr lang="en-US" altLang="en-US"/>
          </a:p>
        </p:txBody>
      </p:sp>
    </p:spTree>
    <p:extLst>
      <p:ext uri="{BB962C8B-B14F-4D97-AF65-F5344CB8AC3E}">
        <p14:creationId xmlns:p14="http://schemas.microsoft.com/office/powerpoint/2010/main" val="1564570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874BFC50-2BC6-42FB-91EA-3F5CD1551D23}" type="slidenum">
              <a:rPr lang="en-US" altLang="en-US"/>
              <a:pPr>
                <a:defRPr/>
              </a:pPr>
              <a:t>‹#›</a:t>
            </a:fld>
            <a:endParaRPr lang="en-US" altLang="en-US"/>
          </a:p>
        </p:txBody>
      </p:sp>
    </p:spTree>
    <p:extLst>
      <p:ext uri="{BB962C8B-B14F-4D97-AF65-F5344CB8AC3E}">
        <p14:creationId xmlns:p14="http://schemas.microsoft.com/office/powerpoint/2010/main" val="1998879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8477995-D521-46F3-B555-FE3B00358984}" type="slidenum">
              <a:rPr lang="en-US" altLang="en-US"/>
              <a:pPr>
                <a:defRPr/>
              </a:pPr>
              <a:t>‹#›</a:t>
            </a:fld>
            <a:endParaRPr lang="en-US" altLang="en-US"/>
          </a:p>
        </p:txBody>
      </p:sp>
    </p:spTree>
    <p:extLst>
      <p:ext uri="{BB962C8B-B14F-4D97-AF65-F5344CB8AC3E}">
        <p14:creationId xmlns:p14="http://schemas.microsoft.com/office/powerpoint/2010/main" val="2480182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564177F-808D-49D5-A96F-86B92E53CC40}" type="slidenum">
              <a:rPr lang="en-US" altLang="en-US"/>
              <a:pPr>
                <a:defRPr/>
              </a:pPr>
              <a:t>‹#›</a:t>
            </a:fld>
            <a:endParaRPr lang="en-US" altLang="en-US"/>
          </a:p>
        </p:txBody>
      </p:sp>
    </p:spTree>
    <p:extLst>
      <p:ext uri="{BB962C8B-B14F-4D97-AF65-F5344CB8AC3E}">
        <p14:creationId xmlns:p14="http://schemas.microsoft.com/office/powerpoint/2010/main" val="2790133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80F040D-C6B0-4C4C-AD72-B7F551E8B004}" type="slidenum">
              <a:rPr lang="en-US" altLang="en-US"/>
              <a:pPr>
                <a:defRPr/>
              </a:pPr>
              <a:t>‹#›</a:t>
            </a:fld>
            <a:endParaRPr lang="en-US" altLang="en-US"/>
          </a:p>
        </p:txBody>
      </p:sp>
    </p:spTree>
    <p:extLst>
      <p:ext uri="{BB962C8B-B14F-4D97-AF65-F5344CB8AC3E}">
        <p14:creationId xmlns:p14="http://schemas.microsoft.com/office/powerpoint/2010/main" val="1317349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F1EB51F8-82E0-4755-9EA7-4DCD3BC8BD85}" type="slidenum">
              <a:rPr lang="en-US" altLang="en-US"/>
              <a:pPr>
                <a:defRPr/>
              </a:pPr>
              <a:t>‹#›</a:t>
            </a:fld>
            <a:endParaRPr lang="en-US" altLang="en-US"/>
          </a:p>
        </p:txBody>
      </p:sp>
    </p:spTree>
    <p:extLst>
      <p:ext uri="{BB962C8B-B14F-4D97-AF65-F5344CB8AC3E}">
        <p14:creationId xmlns:p14="http://schemas.microsoft.com/office/powerpoint/2010/main" val="1026453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7C7E97F4-755C-4CDC-8596-528BD144A25D}" type="slidenum">
              <a:rPr lang="en-US" altLang="en-US"/>
              <a:pPr>
                <a:defRPr/>
              </a:pPr>
              <a:t>‹#›</a:t>
            </a:fld>
            <a:endParaRPr lang="en-US" altLang="en-US"/>
          </a:p>
        </p:txBody>
      </p:sp>
    </p:spTree>
    <p:extLst>
      <p:ext uri="{BB962C8B-B14F-4D97-AF65-F5344CB8AC3E}">
        <p14:creationId xmlns:p14="http://schemas.microsoft.com/office/powerpoint/2010/main" val="532851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B1870D78-0CA8-40AD-9DBB-934FA9D2BED6}" type="slidenum">
              <a:rPr lang="en-US" altLang="en-US"/>
              <a:pPr>
                <a:defRPr/>
              </a:pPr>
              <a:t>‹#›</a:t>
            </a:fld>
            <a:endParaRPr lang="en-US" altLang="en-US"/>
          </a:p>
        </p:txBody>
      </p:sp>
    </p:spTree>
    <p:extLst>
      <p:ext uri="{BB962C8B-B14F-4D97-AF65-F5344CB8AC3E}">
        <p14:creationId xmlns:p14="http://schemas.microsoft.com/office/powerpoint/2010/main" val="880199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C938DF3-27D4-49B6-AE2F-07F1F5F91FFE}" type="slidenum">
              <a:rPr lang="en-US" altLang="en-US"/>
              <a:pPr>
                <a:defRPr/>
              </a:pPr>
              <a:t>‹#›</a:t>
            </a:fld>
            <a:endParaRPr lang="en-US" altLang="en-US"/>
          </a:p>
        </p:txBody>
      </p:sp>
    </p:spTree>
    <p:extLst>
      <p:ext uri="{BB962C8B-B14F-4D97-AF65-F5344CB8AC3E}">
        <p14:creationId xmlns:p14="http://schemas.microsoft.com/office/powerpoint/2010/main" val="460776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00A64D1-CF92-42DA-8ED6-26BC6420E236}" type="slidenum">
              <a:rPr lang="en-US" altLang="en-US"/>
              <a:pPr>
                <a:defRPr/>
              </a:pPr>
              <a:t>‹#›</a:t>
            </a:fld>
            <a:endParaRPr lang="en-US" altLang="en-US"/>
          </a:p>
        </p:txBody>
      </p:sp>
    </p:spTree>
    <p:extLst>
      <p:ext uri="{BB962C8B-B14F-4D97-AF65-F5344CB8AC3E}">
        <p14:creationId xmlns:p14="http://schemas.microsoft.com/office/powerpoint/2010/main" val="1856270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b="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b="0" smtClean="0"/>
            </a:lvl1pPr>
          </a:lstStyle>
          <a:p>
            <a:pPr>
              <a:defRPr/>
            </a:pPr>
            <a:fld id="{42D4873C-3138-4BFA-8854-E7FDAB3DFB4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6pPr>
      <a:lvl7pPr marL="9144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7pPr>
      <a:lvl8pPr marL="13716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8pPr>
      <a:lvl9pPr marL="18288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39"/>
          <p:cNvSpPr>
            <a:spLocks noChangeArrowheads="1"/>
          </p:cNvSpPr>
          <p:nvPr/>
        </p:nvSpPr>
        <p:spPr bwMode="auto">
          <a:xfrm>
            <a:off x="7750175"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1</a:t>
            </a:r>
          </a:p>
        </p:txBody>
      </p:sp>
      <p:sp>
        <p:nvSpPr>
          <p:cNvPr id="3075" name="Rectangle 140"/>
          <p:cNvSpPr>
            <a:spLocks noChangeArrowheads="1"/>
          </p:cNvSpPr>
          <p:nvPr/>
        </p:nvSpPr>
        <p:spPr bwMode="auto">
          <a:xfrm>
            <a:off x="6491288" y="4718050"/>
            <a:ext cx="1258887"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31</a:t>
            </a:r>
            <a:endParaRPr lang="en-US" altLang="en-US" sz="1600" b="0"/>
          </a:p>
        </p:txBody>
      </p:sp>
      <p:sp>
        <p:nvSpPr>
          <p:cNvPr id="3076" name="Rectangle 141"/>
          <p:cNvSpPr>
            <a:spLocks noChangeArrowheads="1"/>
          </p:cNvSpPr>
          <p:nvPr/>
        </p:nvSpPr>
        <p:spPr bwMode="auto">
          <a:xfrm>
            <a:off x="5232400" y="4718050"/>
            <a:ext cx="1258888"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30</a:t>
            </a:r>
            <a:endParaRPr lang="en-US" altLang="en-US" sz="1600" b="0"/>
          </a:p>
        </p:txBody>
      </p:sp>
      <p:sp>
        <p:nvSpPr>
          <p:cNvPr id="3077" name="Rectangle 142"/>
          <p:cNvSpPr>
            <a:spLocks noChangeArrowheads="1"/>
          </p:cNvSpPr>
          <p:nvPr/>
        </p:nvSpPr>
        <p:spPr bwMode="auto">
          <a:xfrm>
            <a:off x="3973513" y="4718050"/>
            <a:ext cx="1258887"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29</a:t>
            </a:r>
            <a:endParaRPr lang="en-US" altLang="en-US" sz="1600" b="0"/>
          </a:p>
        </p:txBody>
      </p:sp>
      <p:sp>
        <p:nvSpPr>
          <p:cNvPr id="3078" name="Rectangle 143"/>
          <p:cNvSpPr>
            <a:spLocks noChangeArrowheads="1"/>
          </p:cNvSpPr>
          <p:nvPr/>
        </p:nvSpPr>
        <p:spPr bwMode="auto">
          <a:xfrm>
            <a:off x="2714625" y="4718050"/>
            <a:ext cx="1258888"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28</a:t>
            </a:r>
            <a:endParaRPr lang="en-US" altLang="en-US" sz="1600" b="0"/>
          </a:p>
        </p:txBody>
      </p:sp>
      <p:sp>
        <p:nvSpPr>
          <p:cNvPr id="3079" name="Rectangle 144"/>
          <p:cNvSpPr>
            <a:spLocks noChangeArrowheads="1"/>
          </p:cNvSpPr>
          <p:nvPr/>
        </p:nvSpPr>
        <p:spPr bwMode="auto">
          <a:xfrm>
            <a:off x="1455738" y="4718050"/>
            <a:ext cx="1258887"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27</a:t>
            </a:r>
            <a:endParaRPr lang="en-US" altLang="en-US" sz="1600" b="0"/>
          </a:p>
        </p:txBody>
      </p:sp>
      <p:sp>
        <p:nvSpPr>
          <p:cNvPr id="3080" name="Rectangle 145"/>
          <p:cNvSpPr>
            <a:spLocks noChangeArrowheads="1"/>
          </p:cNvSpPr>
          <p:nvPr/>
        </p:nvSpPr>
        <p:spPr bwMode="auto">
          <a:xfrm>
            <a:off x="196850" y="4718050"/>
            <a:ext cx="1258888"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26</a:t>
            </a:r>
            <a:endParaRPr lang="en-US" altLang="en-US" sz="1600" b="0"/>
          </a:p>
        </p:txBody>
      </p:sp>
      <p:sp>
        <p:nvSpPr>
          <p:cNvPr id="3081" name="Rectangle 146"/>
          <p:cNvSpPr>
            <a:spLocks noChangeArrowheads="1"/>
          </p:cNvSpPr>
          <p:nvPr/>
        </p:nvSpPr>
        <p:spPr bwMode="auto">
          <a:xfrm>
            <a:off x="7750175" y="3890963"/>
            <a:ext cx="1258888"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25</a:t>
            </a:r>
            <a:endParaRPr lang="en-US" altLang="en-US" sz="1600" b="0"/>
          </a:p>
        </p:txBody>
      </p:sp>
      <p:sp>
        <p:nvSpPr>
          <p:cNvPr id="3082" name="Rectangle 147"/>
          <p:cNvSpPr>
            <a:spLocks noChangeArrowheads="1"/>
          </p:cNvSpPr>
          <p:nvPr/>
        </p:nvSpPr>
        <p:spPr bwMode="auto">
          <a:xfrm>
            <a:off x="6491288" y="3890963"/>
            <a:ext cx="1258887"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24</a:t>
            </a:r>
            <a:endParaRPr lang="en-US" altLang="en-US" sz="1600" b="0"/>
          </a:p>
        </p:txBody>
      </p:sp>
      <p:sp>
        <p:nvSpPr>
          <p:cNvPr id="3083" name="Rectangle 148"/>
          <p:cNvSpPr>
            <a:spLocks noChangeArrowheads="1"/>
          </p:cNvSpPr>
          <p:nvPr/>
        </p:nvSpPr>
        <p:spPr bwMode="auto">
          <a:xfrm>
            <a:off x="5232400" y="3890963"/>
            <a:ext cx="1258888"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23</a:t>
            </a:r>
            <a:endParaRPr lang="en-US" altLang="en-US" sz="1600" b="0"/>
          </a:p>
        </p:txBody>
      </p:sp>
      <p:sp>
        <p:nvSpPr>
          <p:cNvPr id="3084" name="Rectangle 149"/>
          <p:cNvSpPr>
            <a:spLocks noChangeArrowheads="1"/>
          </p:cNvSpPr>
          <p:nvPr/>
        </p:nvSpPr>
        <p:spPr bwMode="auto">
          <a:xfrm>
            <a:off x="3973513" y="3890963"/>
            <a:ext cx="1258887"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22</a:t>
            </a:r>
            <a:endParaRPr lang="en-US" altLang="en-US" sz="1600" b="0"/>
          </a:p>
        </p:txBody>
      </p:sp>
      <p:sp>
        <p:nvSpPr>
          <p:cNvPr id="3085" name="Rectangle 150"/>
          <p:cNvSpPr>
            <a:spLocks noChangeArrowheads="1"/>
          </p:cNvSpPr>
          <p:nvPr/>
        </p:nvSpPr>
        <p:spPr bwMode="auto">
          <a:xfrm>
            <a:off x="2714625" y="3890963"/>
            <a:ext cx="1258888"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21</a:t>
            </a:r>
            <a:endParaRPr lang="en-US" altLang="en-US" sz="1600" b="0"/>
          </a:p>
        </p:txBody>
      </p:sp>
      <p:sp>
        <p:nvSpPr>
          <p:cNvPr id="3086" name="Rectangle 151"/>
          <p:cNvSpPr>
            <a:spLocks noChangeArrowheads="1"/>
          </p:cNvSpPr>
          <p:nvPr/>
        </p:nvSpPr>
        <p:spPr bwMode="auto">
          <a:xfrm>
            <a:off x="1455738" y="3890963"/>
            <a:ext cx="1258887"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20</a:t>
            </a:r>
            <a:endParaRPr lang="en-US" altLang="en-US" sz="1600" b="0"/>
          </a:p>
        </p:txBody>
      </p:sp>
      <p:sp>
        <p:nvSpPr>
          <p:cNvPr id="3087" name="Rectangle 152"/>
          <p:cNvSpPr>
            <a:spLocks noChangeArrowheads="1"/>
          </p:cNvSpPr>
          <p:nvPr/>
        </p:nvSpPr>
        <p:spPr bwMode="auto">
          <a:xfrm>
            <a:off x="196850" y="3890963"/>
            <a:ext cx="1258888"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19</a:t>
            </a:r>
            <a:endParaRPr lang="en-US" altLang="en-US" sz="1600" b="0"/>
          </a:p>
        </p:txBody>
      </p:sp>
      <p:sp>
        <p:nvSpPr>
          <p:cNvPr id="3088" name="Rectangle 153"/>
          <p:cNvSpPr>
            <a:spLocks noChangeArrowheads="1"/>
          </p:cNvSpPr>
          <p:nvPr/>
        </p:nvSpPr>
        <p:spPr bwMode="auto">
          <a:xfrm>
            <a:off x="7750175" y="3063875"/>
            <a:ext cx="1258888"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18</a:t>
            </a:r>
            <a:endParaRPr lang="en-US" altLang="en-US" sz="1600" b="0"/>
          </a:p>
        </p:txBody>
      </p:sp>
      <p:sp>
        <p:nvSpPr>
          <p:cNvPr id="3089" name="Rectangle 154"/>
          <p:cNvSpPr>
            <a:spLocks noChangeArrowheads="1"/>
          </p:cNvSpPr>
          <p:nvPr/>
        </p:nvSpPr>
        <p:spPr bwMode="auto">
          <a:xfrm>
            <a:off x="6491288" y="3063875"/>
            <a:ext cx="1258887"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17</a:t>
            </a:r>
            <a:endParaRPr lang="en-US" altLang="en-US" sz="1600" b="0"/>
          </a:p>
        </p:txBody>
      </p:sp>
      <p:sp>
        <p:nvSpPr>
          <p:cNvPr id="3090" name="Rectangle 155"/>
          <p:cNvSpPr>
            <a:spLocks noChangeArrowheads="1"/>
          </p:cNvSpPr>
          <p:nvPr/>
        </p:nvSpPr>
        <p:spPr bwMode="auto">
          <a:xfrm>
            <a:off x="5232400" y="3063875"/>
            <a:ext cx="1258888"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16</a:t>
            </a:r>
            <a:endParaRPr lang="en-US" altLang="en-US" sz="1600" b="0"/>
          </a:p>
        </p:txBody>
      </p:sp>
      <p:sp>
        <p:nvSpPr>
          <p:cNvPr id="3091" name="Rectangle 156"/>
          <p:cNvSpPr>
            <a:spLocks noChangeArrowheads="1"/>
          </p:cNvSpPr>
          <p:nvPr/>
        </p:nvSpPr>
        <p:spPr bwMode="auto">
          <a:xfrm>
            <a:off x="3973513" y="3063875"/>
            <a:ext cx="1258887"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15</a:t>
            </a:r>
            <a:endParaRPr lang="en-US" altLang="en-US" sz="1600" b="0"/>
          </a:p>
        </p:txBody>
      </p:sp>
      <p:sp>
        <p:nvSpPr>
          <p:cNvPr id="3092" name="Rectangle 157"/>
          <p:cNvSpPr>
            <a:spLocks noChangeArrowheads="1"/>
          </p:cNvSpPr>
          <p:nvPr/>
        </p:nvSpPr>
        <p:spPr bwMode="auto">
          <a:xfrm>
            <a:off x="2714625" y="3063875"/>
            <a:ext cx="1258888"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14</a:t>
            </a:r>
            <a:endParaRPr lang="en-US" altLang="en-US" sz="1600" b="0"/>
          </a:p>
        </p:txBody>
      </p:sp>
      <p:sp>
        <p:nvSpPr>
          <p:cNvPr id="3093" name="Rectangle 158"/>
          <p:cNvSpPr>
            <a:spLocks noChangeArrowheads="1"/>
          </p:cNvSpPr>
          <p:nvPr/>
        </p:nvSpPr>
        <p:spPr bwMode="auto">
          <a:xfrm>
            <a:off x="1455738" y="3063875"/>
            <a:ext cx="1258887"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13</a:t>
            </a:r>
            <a:endParaRPr lang="en-US" altLang="en-US" sz="1600" b="0"/>
          </a:p>
        </p:txBody>
      </p:sp>
      <p:sp>
        <p:nvSpPr>
          <p:cNvPr id="3094" name="Rectangle 159"/>
          <p:cNvSpPr>
            <a:spLocks noChangeArrowheads="1"/>
          </p:cNvSpPr>
          <p:nvPr/>
        </p:nvSpPr>
        <p:spPr bwMode="auto">
          <a:xfrm>
            <a:off x="196850" y="3063875"/>
            <a:ext cx="1258888"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12</a:t>
            </a:r>
            <a:endParaRPr lang="en-US" altLang="en-US" sz="1600" b="0"/>
          </a:p>
        </p:txBody>
      </p:sp>
      <p:sp>
        <p:nvSpPr>
          <p:cNvPr id="3095" name="Rectangle 160"/>
          <p:cNvSpPr>
            <a:spLocks noChangeArrowheads="1"/>
          </p:cNvSpPr>
          <p:nvPr/>
        </p:nvSpPr>
        <p:spPr bwMode="auto">
          <a:xfrm>
            <a:off x="7750175" y="2236788"/>
            <a:ext cx="1258888"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11</a:t>
            </a:r>
            <a:endParaRPr lang="en-US" altLang="en-US" sz="1600" b="0"/>
          </a:p>
        </p:txBody>
      </p:sp>
      <p:sp>
        <p:nvSpPr>
          <p:cNvPr id="3096" name="Rectangle 161"/>
          <p:cNvSpPr>
            <a:spLocks noChangeArrowheads="1"/>
          </p:cNvSpPr>
          <p:nvPr/>
        </p:nvSpPr>
        <p:spPr bwMode="auto">
          <a:xfrm>
            <a:off x="6491288" y="2236788"/>
            <a:ext cx="1258887"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10</a:t>
            </a:r>
            <a:endParaRPr lang="en-US" altLang="en-US" sz="1600" b="0"/>
          </a:p>
        </p:txBody>
      </p:sp>
      <p:sp>
        <p:nvSpPr>
          <p:cNvPr id="3097" name="Rectangle 162"/>
          <p:cNvSpPr>
            <a:spLocks noChangeArrowheads="1"/>
          </p:cNvSpPr>
          <p:nvPr/>
        </p:nvSpPr>
        <p:spPr bwMode="auto">
          <a:xfrm>
            <a:off x="5232400" y="2236788"/>
            <a:ext cx="1258888"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9</a:t>
            </a:r>
            <a:endParaRPr lang="en-US" altLang="en-US" sz="1600" b="0"/>
          </a:p>
        </p:txBody>
      </p:sp>
      <p:sp>
        <p:nvSpPr>
          <p:cNvPr id="3098" name="Rectangle 163"/>
          <p:cNvSpPr>
            <a:spLocks noChangeArrowheads="1"/>
          </p:cNvSpPr>
          <p:nvPr/>
        </p:nvSpPr>
        <p:spPr bwMode="auto">
          <a:xfrm>
            <a:off x="3973513" y="2236788"/>
            <a:ext cx="1258887"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8</a:t>
            </a:r>
            <a:endParaRPr lang="en-US" altLang="en-US" sz="1600" b="0"/>
          </a:p>
        </p:txBody>
      </p:sp>
      <p:sp>
        <p:nvSpPr>
          <p:cNvPr id="3099" name="Rectangle 164"/>
          <p:cNvSpPr>
            <a:spLocks noChangeArrowheads="1"/>
          </p:cNvSpPr>
          <p:nvPr/>
        </p:nvSpPr>
        <p:spPr bwMode="auto">
          <a:xfrm>
            <a:off x="2714625" y="2236788"/>
            <a:ext cx="1258888"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7</a:t>
            </a:r>
            <a:endParaRPr lang="en-US" altLang="en-US" sz="1600" b="0"/>
          </a:p>
        </p:txBody>
      </p:sp>
      <p:sp>
        <p:nvSpPr>
          <p:cNvPr id="3100" name="Rectangle 165"/>
          <p:cNvSpPr>
            <a:spLocks noChangeArrowheads="1"/>
          </p:cNvSpPr>
          <p:nvPr/>
        </p:nvSpPr>
        <p:spPr bwMode="auto">
          <a:xfrm>
            <a:off x="1455738" y="2236788"/>
            <a:ext cx="1258887"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6</a:t>
            </a:r>
            <a:endParaRPr lang="en-US" altLang="en-US" sz="1600" b="0"/>
          </a:p>
        </p:txBody>
      </p:sp>
      <p:sp>
        <p:nvSpPr>
          <p:cNvPr id="3101" name="Rectangle 166"/>
          <p:cNvSpPr>
            <a:spLocks noChangeArrowheads="1"/>
          </p:cNvSpPr>
          <p:nvPr/>
        </p:nvSpPr>
        <p:spPr bwMode="auto">
          <a:xfrm>
            <a:off x="196850" y="2236788"/>
            <a:ext cx="1258888"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5</a:t>
            </a:r>
            <a:endParaRPr lang="en-US" altLang="en-US" sz="1600" b="0"/>
          </a:p>
        </p:txBody>
      </p:sp>
      <p:sp>
        <p:nvSpPr>
          <p:cNvPr id="3102" name="Rectangle 167"/>
          <p:cNvSpPr>
            <a:spLocks noChangeArrowheads="1"/>
          </p:cNvSpPr>
          <p:nvPr/>
        </p:nvSpPr>
        <p:spPr bwMode="auto">
          <a:xfrm>
            <a:off x="7750175" y="1409700"/>
            <a:ext cx="1258888"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4</a:t>
            </a:r>
            <a:endParaRPr lang="en-US" altLang="en-US" sz="1600" b="0"/>
          </a:p>
        </p:txBody>
      </p:sp>
      <p:sp>
        <p:nvSpPr>
          <p:cNvPr id="3103" name="Rectangle 168"/>
          <p:cNvSpPr>
            <a:spLocks noChangeArrowheads="1"/>
          </p:cNvSpPr>
          <p:nvPr/>
        </p:nvSpPr>
        <p:spPr bwMode="auto">
          <a:xfrm>
            <a:off x="6491288" y="1409700"/>
            <a:ext cx="1258887"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a:t>
            </a:r>
            <a:endParaRPr lang="en-US" altLang="en-US" sz="1600" b="0"/>
          </a:p>
        </p:txBody>
      </p:sp>
      <p:sp>
        <p:nvSpPr>
          <p:cNvPr id="3104" name="Rectangle 169"/>
          <p:cNvSpPr>
            <a:spLocks noChangeArrowheads="1"/>
          </p:cNvSpPr>
          <p:nvPr/>
        </p:nvSpPr>
        <p:spPr bwMode="auto">
          <a:xfrm>
            <a:off x="5232400" y="1409700"/>
            <a:ext cx="1258888"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a:t>
            </a:r>
            <a:endParaRPr lang="en-US" altLang="en-US" sz="1600" b="0"/>
          </a:p>
        </p:txBody>
      </p:sp>
      <p:sp>
        <p:nvSpPr>
          <p:cNvPr id="3105" name="Rectangle 170"/>
          <p:cNvSpPr>
            <a:spLocks noChangeArrowheads="1"/>
          </p:cNvSpPr>
          <p:nvPr/>
        </p:nvSpPr>
        <p:spPr bwMode="auto">
          <a:xfrm>
            <a:off x="3973513" y="1409700"/>
            <a:ext cx="1258887"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a:t>
            </a:r>
            <a:endParaRPr lang="en-US" altLang="en-US" sz="1600" b="0"/>
          </a:p>
        </p:txBody>
      </p:sp>
      <p:sp>
        <p:nvSpPr>
          <p:cNvPr id="3106" name="Rectangle 171"/>
          <p:cNvSpPr>
            <a:spLocks noChangeArrowheads="1"/>
          </p:cNvSpPr>
          <p:nvPr/>
        </p:nvSpPr>
        <p:spPr bwMode="auto">
          <a:xfrm>
            <a:off x="2714625"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31</a:t>
            </a:r>
          </a:p>
        </p:txBody>
      </p:sp>
      <p:sp>
        <p:nvSpPr>
          <p:cNvPr id="3107" name="Rectangle 172"/>
          <p:cNvSpPr>
            <a:spLocks noChangeArrowheads="1"/>
          </p:cNvSpPr>
          <p:nvPr/>
        </p:nvSpPr>
        <p:spPr bwMode="auto">
          <a:xfrm>
            <a:off x="1455738"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30</a:t>
            </a:r>
          </a:p>
        </p:txBody>
      </p:sp>
      <p:sp>
        <p:nvSpPr>
          <p:cNvPr id="3108" name="Rectangle 173"/>
          <p:cNvSpPr>
            <a:spLocks noChangeArrowheads="1"/>
          </p:cNvSpPr>
          <p:nvPr/>
        </p:nvSpPr>
        <p:spPr bwMode="auto">
          <a:xfrm>
            <a:off x="196850"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29</a:t>
            </a:r>
          </a:p>
        </p:txBody>
      </p:sp>
      <p:sp>
        <p:nvSpPr>
          <p:cNvPr id="3109" name="Rectangle 176"/>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3110" name="Rectangle 177"/>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3111" name="Rectangle 178"/>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3112" name="Rectangle 179"/>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3113" name="Rectangle 180"/>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3114" name="Rectangle 181"/>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3115" name="Rectangle 182"/>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3116" name="Rectangle 183"/>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January 2009</a:t>
            </a:r>
          </a:p>
        </p:txBody>
      </p:sp>
      <p:sp>
        <p:nvSpPr>
          <p:cNvPr id="3117" name="Rectangle 185"/>
          <p:cNvSpPr>
            <a:spLocks noGrp="1" noChangeArrowheads="1"/>
          </p:cNvSpPr>
          <p:nvPr>
            <p:ph type="ctrTitle"/>
          </p:nvPr>
        </p:nvSpPr>
        <p:spPr>
          <a:xfrm>
            <a:off x="704850" y="2130425"/>
            <a:ext cx="7772400" cy="1470025"/>
          </a:xfrm>
          <a:solidFill>
            <a:schemeClr val="bg1"/>
          </a:solidFill>
          <a:ln>
            <a:solidFill>
              <a:schemeClr val="tx1"/>
            </a:solidFill>
            <a:miter lim="800000"/>
            <a:headEnd/>
            <a:tailEnd/>
          </a:ln>
          <a:effectLst>
            <a:outerShdw dist="107763" dir="2700000" algn="ctr" rotWithShape="0">
              <a:srgbClr val="808080">
                <a:alpha val="50000"/>
              </a:srgbClr>
            </a:outerShdw>
          </a:effectLst>
        </p:spPr>
        <p:txBody>
          <a:bodyPr anchor="ctr"/>
          <a:lstStyle/>
          <a:p>
            <a:pPr eaLnBrk="1" hangingPunct="1"/>
            <a:r>
              <a:rPr lang="en-GB" altLang="en-US" sz="4000" smtClean="0"/>
              <a:t>2009 monthly calendar template</a:t>
            </a:r>
          </a:p>
        </p:txBody>
      </p:sp>
      <p:sp>
        <p:nvSpPr>
          <p:cNvPr id="3118" name="Text Box 188"/>
          <p:cNvSpPr txBox="1">
            <a:spLocks noChangeArrowheads="1"/>
          </p:cNvSpPr>
          <p:nvPr/>
        </p:nvSpPr>
        <p:spPr bwMode="auto">
          <a:xfrm>
            <a:off x="1946275" y="5767388"/>
            <a:ext cx="519271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r>
              <a:rPr lang="en-GB" altLang="en-US"/>
              <a:t>One month per page </a:t>
            </a:r>
          </a:p>
          <a:p>
            <a:r>
              <a:rPr lang="en-GB" altLang="en-US"/>
              <a:t>Space to write on your own events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7"/>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1507" name="Rectangle 38"/>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1508" name="Rectangle 39"/>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1509" name="Rectangle 40"/>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1510" name="Rectangle 41"/>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1511" name="Rectangle 42"/>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1512" name="Rectangle 43"/>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1513" name="Rectangle 44"/>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September 2009</a:t>
            </a:r>
          </a:p>
        </p:txBody>
      </p:sp>
      <p:sp>
        <p:nvSpPr>
          <p:cNvPr id="21514" name="Rectangle 45"/>
          <p:cNvSpPr>
            <a:spLocks noChangeArrowheads="1"/>
          </p:cNvSpPr>
          <p:nvPr/>
        </p:nvSpPr>
        <p:spPr bwMode="auto">
          <a:xfrm>
            <a:off x="7750175"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4</a:t>
            </a:r>
          </a:p>
        </p:txBody>
      </p:sp>
      <p:sp>
        <p:nvSpPr>
          <p:cNvPr id="21515" name="Rectangle 46"/>
          <p:cNvSpPr>
            <a:spLocks noChangeArrowheads="1"/>
          </p:cNvSpPr>
          <p:nvPr/>
        </p:nvSpPr>
        <p:spPr bwMode="auto">
          <a:xfrm>
            <a:off x="6491288"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3</a:t>
            </a:r>
          </a:p>
        </p:txBody>
      </p:sp>
      <p:sp>
        <p:nvSpPr>
          <p:cNvPr id="21516" name="Rectangle 47"/>
          <p:cNvSpPr>
            <a:spLocks noChangeArrowheads="1"/>
          </p:cNvSpPr>
          <p:nvPr/>
        </p:nvSpPr>
        <p:spPr bwMode="auto">
          <a:xfrm>
            <a:off x="5232400"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a:t>
            </a:r>
          </a:p>
        </p:txBody>
      </p:sp>
      <p:sp>
        <p:nvSpPr>
          <p:cNvPr id="21517" name="Rectangle 48"/>
          <p:cNvSpPr>
            <a:spLocks noChangeArrowheads="1"/>
          </p:cNvSpPr>
          <p:nvPr/>
        </p:nvSpPr>
        <p:spPr bwMode="auto">
          <a:xfrm>
            <a:off x="3973513"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1</a:t>
            </a:r>
          </a:p>
        </p:txBody>
      </p:sp>
      <p:sp>
        <p:nvSpPr>
          <p:cNvPr id="21518" name="Rectangle 49"/>
          <p:cNvSpPr>
            <a:spLocks noChangeArrowheads="1"/>
          </p:cNvSpPr>
          <p:nvPr/>
        </p:nvSpPr>
        <p:spPr bwMode="auto">
          <a:xfrm>
            <a:off x="2714625"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30</a:t>
            </a:r>
          </a:p>
        </p:txBody>
      </p:sp>
      <p:sp>
        <p:nvSpPr>
          <p:cNvPr id="21519" name="Rectangle 50"/>
          <p:cNvSpPr>
            <a:spLocks noChangeArrowheads="1"/>
          </p:cNvSpPr>
          <p:nvPr/>
        </p:nvSpPr>
        <p:spPr bwMode="auto">
          <a:xfrm>
            <a:off x="1455738"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29</a:t>
            </a:r>
          </a:p>
        </p:txBody>
      </p:sp>
      <p:sp>
        <p:nvSpPr>
          <p:cNvPr id="21520" name="Rectangle 51"/>
          <p:cNvSpPr>
            <a:spLocks noChangeArrowheads="1"/>
          </p:cNvSpPr>
          <p:nvPr/>
        </p:nvSpPr>
        <p:spPr bwMode="auto">
          <a:xfrm>
            <a:off x="196850"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28</a:t>
            </a:r>
          </a:p>
        </p:txBody>
      </p:sp>
      <p:sp>
        <p:nvSpPr>
          <p:cNvPr id="21521" name="Rectangle 52"/>
          <p:cNvSpPr>
            <a:spLocks noChangeArrowheads="1"/>
          </p:cNvSpPr>
          <p:nvPr/>
        </p:nvSpPr>
        <p:spPr bwMode="auto">
          <a:xfrm>
            <a:off x="7750175"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27</a:t>
            </a:r>
          </a:p>
        </p:txBody>
      </p:sp>
      <p:sp>
        <p:nvSpPr>
          <p:cNvPr id="21522" name="Rectangle 53"/>
          <p:cNvSpPr>
            <a:spLocks noChangeArrowheads="1"/>
          </p:cNvSpPr>
          <p:nvPr/>
        </p:nvSpPr>
        <p:spPr bwMode="auto">
          <a:xfrm>
            <a:off x="6491288"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26</a:t>
            </a:r>
          </a:p>
        </p:txBody>
      </p:sp>
      <p:sp>
        <p:nvSpPr>
          <p:cNvPr id="21523" name="Rectangle 54"/>
          <p:cNvSpPr>
            <a:spLocks noChangeArrowheads="1"/>
          </p:cNvSpPr>
          <p:nvPr/>
        </p:nvSpPr>
        <p:spPr bwMode="auto">
          <a:xfrm>
            <a:off x="5232400"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25</a:t>
            </a:r>
          </a:p>
        </p:txBody>
      </p:sp>
      <p:sp>
        <p:nvSpPr>
          <p:cNvPr id="21524" name="Rectangle 55"/>
          <p:cNvSpPr>
            <a:spLocks noChangeArrowheads="1"/>
          </p:cNvSpPr>
          <p:nvPr/>
        </p:nvSpPr>
        <p:spPr bwMode="auto">
          <a:xfrm>
            <a:off x="3973513"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24</a:t>
            </a:r>
          </a:p>
        </p:txBody>
      </p:sp>
      <p:sp>
        <p:nvSpPr>
          <p:cNvPr id="21525" name="Rectangle 56"/>
          <p:cNvSpPr>
            <a:spLocks noChangeArrowheads="1"/>
          </p:cNvSpPr>
          <p:nvPr/>
        </p:nvSpPr>
        <p:spPr bwMode="auto">
          <a:xfrm>
            <a:off x="2714625"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23</a:t>
            </a:r>
          </a:p>
        </p:txBody>
      </p:sp>
      <p:sp>
        <p:nvSpPr>
          <p:cNvPr id="21526" name="Rectangle 57"/>
          <p:cNvSpPr>
            <a:spLocks noChangeArrowheads="1"/>
          </p:cNvSpPr>
          <p:nvPr/>
        </p:nvSpPr>
        <p:spPr bwMode="auto">
          <a:xfrm>
            <a:off x="1455738"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22</a:t>
            </a:r>
          </a:p>
        </p:txBody>
      </p:sp>
      <p:sp>
        <p:nvSpPr>
          <p:cNvPr id="21527" name="Rectangle 58"/>
          <p:cNvSpPr>
            <a:spLocks noChangeArrowheads="1"/>
          </p:cNvSpPr>
          <p:nvPr/>
        </p:nvSpPr>
        <p:spPr bwMode="auto">
          <a:xfrm>
            <a:off x="196850"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21</a:t>
            </a:r>
          </a:p>
        </p:txBody>
      </p:sp>
      <p:sp>
        <p:nvSpPr>
          <p:cNvPr id="21528" name="Rectangle 59"/>
          <p:cNvSpPr>
            <a:spLocks noChangeArrowheads="1"/>
          </p:cNvSpPr>
          <p:nvPr/>
        </p:nvSpPr>
        <p:spPr bwMode="auto">
          <a:xfrm>
            <a:off x="7750175"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20</a:t>
            </a:r>
          </a:p>
        </p:txBody>
      </p:sp>
      <p:sp>
        <p:nvSpPr>
          <p:cNvPr id="21529" name="Rectangle 60"/>
          <p:cNvSpPr>
            <a:spLocks noChangeArrowheads="1"/>
          </p:cNvSpPr>
          <p:nvPr/>
        </p:nvSpPr>
        <p:spPr bwMode="auto">
          <a:xfrm>
            <a:off x="6491288"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19</a:t>
            </a:r>
          </a:p>
        </p:txBody>
      </p:sp>
      <p:sp>
        <p:nvSpPr>
          <p:cNvPr id="21530" name="Rectangle 61"/>
          <p:cNvSpPr>
            <a:spLocks noChangeArrowheads="1"/>
          </p:cNvSpPr>
          <p:nvPr/>
        </p:nvSpPr>
        <p:spPr bwMode="auto">
          <a:xfrm>
            <a:off x="5232400"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18</a:t>
            </a:r>
          </a:p>
        </p:txBody>
      </p:sp>
      <p:sp>
        <p:nvSpPr>
          <p:cNvPr id="21531" name="Rectangle 62"/>
          <p:cNvSpPr>
            <a:spLocks noChangeArrowheads="1"/>
          </p:cNvSpPr>
          <p:nvPr/>
        </p:nvSpPr>
        <p:spPr bwMode="auto">
          <a:xfrm>
            <a:off x="3973513"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17</a:t>
            </a:r>
          </a:p>
        </p:txBody>
      </p:sp>
      <p:sp>
        <p:nvSpPr>
          <p:cNvPr id="21532" name="Rectangle 63"/>
          <p:cNvSpPr>
            <a:spLocks noChangeArrowheads="1"/>
          </p:cNvSpPr>
          <p:nvPr/>
        </p:nvSpPr>
        <p:spPr bwMode="auto">
          <a:xfrm>
            <a:off x="2714625"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16</a:t>
            </a:r>
          </a:p>
        </p:txBody>
      </p:sp>
      <p:sp>
        <p:nvSpPr>
          <p:cNvPr id="21533" name="Rectangle 64"/>
          <p:cNvSpPr>
            <a:spLocks noChangeArrowheads="1"/>
          </p:cNvSpPr>
          <p:nvPr/>
        </p:nvSpPr>
        <p:spPr bwMode="auto">
          <a:xfrm>
            <a:off x="1455738"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15</a:t>
            </a:r>
          </a:p>
        </p:txBody>
      </p:sp>
      <p:sp>
        <p:nvSpPr>
          <p:cNvPr id="21534" name="Rectangle 65"/>
          <p:cNvSpPr>
            <a:spLocks noChangeArrowheads="1"/>
          </p:cNvSpPr>
          <p:nvPr/>
        </p:nvSpPr>
        <p:spPr bwMode="auto">
          <a:xfrm>
            <a:off x="196850"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14</a:t>
            </a:r>
          </a:p>
        </p:txBody>
      </p:sp>
      <p:sp>
        <p:nvSpPr>
          <p:cNvPr id="21535" name="Rectangle 66"/>
          <p:cNvSpPr>
            <a:spLocks noChangeArrowheads="1"/>
          </p:cNvSpPr>
          <p:nvPr/>
        </p:nvSpPr>
        <p:spPr bwMode="auto">
          <a:xfrm>
            <a:off x="7750175"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13</a:t>
            </a:r>
          </a:p>
        </p:txBody>
      </p:sp>
      <p:sp>
        <p:nvSpPr>
          <p:cNvPr id="21536" name="Rectangle 67"/>
          <p:cNvSpPr>
            <a:spLocks noChangeArrowheads="1"/>
          </p:cNvSpPr>
          <p:nvPr/>
        </p:nvSpPr>
        <p:spPr bwMode="auto">
          <a:xfrm>
            <a:off x="6491288"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12</a:t>
            </a:r>
          </a:p>
        </p:txBody>
      </p:sp>
      <p:sp>
        <p:nvSpPr>
          <p:cNvPr id="21537" name="Rectangle 68"/>
          <p:cNvSpPr>
            <a:spLocks noChangeArrowheads="1"/>
          </p:cNvSpPr>
          <p:nvPr/>
        </p:nvSpPr>
        <p:spPr bwMode="auto">
          <a:xfrm>
            <a:off x="5232400"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11</a:t>
            </a:r>
          </a:p>
        </p:txBody>
      </p:sp>
      <p:sp>
        <p:nvSpPr>
          <p:cNvPr id="21538" name="Rectangle 69"/>
          <p:cNvSpPr>
            <a:spLocks noChangeArrowheads="1"/>
          </p:cNvSpPr>
          <p:nvPr/>
        </p:nvSpPr>
        <p:spPr bwMode="auto">
          <a:xfrm>
            <a:off x="3973513"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10</a:t>
            </a:r>
          </a:p>
        </p:txBody>
      </p:sp>
      <p:sp>
        <p:nvSpPr>
          <p:cNvPr id="21539" name="Rectangle 70"/>
          <p:cNvSpPr>
            <a:spLocks noChangeArrowheads="1"/>
          </p:cNvSpPr>
          <p:nvPr/>
        </p:nvSpPr>
        <p:spPr bwMode="auto">
          <a:xfrm>
            <a:off x="2714625"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9</a:t>
            </a:r>
          </a:p>
        </p:txBody>
      </p:sp>
      <p:sp>
        <p:nvSpPr>
          <p:cNvPr id="21540" name="Rectangle 71"/>
          <p:cNvSpPr>
            <a:spLocks noChangeArrowheads="1"/>
          </p:cNvSpPr>
          <p:nvPr/>
        </p:nvSpPr>
        <p:spPr bwMode="auto">
          <a:xfrm>
            <a:off x="1455738"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8</a:t>
            </a:r>
          </a:p>
        </p:txBody>
      </p:sp>
      <p:sp>
        <p:nvSpPr>
          <p:cNvPr id="21541" name="Rectangle 72"/>
          <p:cNvSpPr>
            <a:spLocks noChangeArrowheads="1"/>
          </p:cNvSpPr>
          <p:nvPr/>
        </p:nvSpPr>
        <p:spPr bwMode="auto">
          <a:xfrm>
            <a:off x="196850"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7</a:t>
            </a:r>
          </a:p>
        </p:txBody>
      </p:sp>
      <p:sp>
        <p:nvSpPr>
          <p:cNvPr id="21542" name="Rectangle 73"/>
          <p:cNvSpPr>
            <a:spLocks noChangeArrowheads="1"/>
          </p:cNvSpPr>
          <p:nvPr/>
        </p:nvSpPr>
        <p:spPr bwMode="auto">
          <a:xfrm>
            <a:off x="7750175"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6</a:t>
            </a:r>
          </a:p>
        </p:txBody>
      </p:sp>
      <p:sp>
        <p:nvSpPr>
          <p:cNvPr id="21543" name="Rectangle 74"/>
          <p:cNvSpPr>
            <a:spLocks noChangeArrowheads="1"/>
          </p:cNvSpPr>
          <p:nvPr/>
        </p:nvSpPr>
        <p:spPr bwMode="auto">
          <a:xfrm>
            <a:off x="6491288"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5</a:t>
            </a:r>
          </a:p>
        </p:txBody>
      </p:sp>
      <p:sp>
        <p:nvSpPr>
          <p:cNvPr id="21544" name="Rectangle 75"/>
          <p:cNvSpPr>
            <a:spLocks noChangeArrowheads="1"/>
          </p:cNvSpPr>
          <p:nvPr/>
        </p:nvSpPr>
        <p:spPr bwMode="auto">
          <a:xfrm>
            <a:off x="5232400"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4</a:t>
            </a:r>
          </a:p>
        </p:txBody>
      </p:sp>
      <p:sp>
        <p:nvSpPr>
          <p:cNvPr id="21545" name="Rectangle 76"/>
          <p:cNvSpPr>
            <a:spLocks noChangeArrowheads="1"/>
          </p:cNvSpPr>
          <p:nvPr/>
        </p:nvSpPr>
        <p:spPr bwMode="auto">
          <a:xfrm>
            <a:off x="3973513"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a:t>
            </a:r>
          </a:p>
        </p:txBody>
      </p:sp>
      <p:sp>
        <p:nvSpPr>
          <p:cNvPr id="21546" name="Rectangle 77"/>
          <p:cNvSpPr>
            <a:spLocks noChangeArrowheads="1"/>
          </p:cNvSpPr>
          <p:nvPr/>
        </p:nvSpPr>
        <p:spPr bwMode="auto">
          <a:xfrm>
            <a:off x="2714625"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a:t>
            </a:r>
          </a:p>
        </p:txBody>
      </p:sp>
      <p:sp>
        <p:nvSpPr>
          <p:cNvPr id="21547" name="Rectangle 78"/>
          <p:cNvSpPr>
            <a:spLocks noChangeArrowheads="1"/>
          </p:cNvSpPr>
          <p:nvPr/>
        </p:nvSpPr>
        <p:spPr bwMode="auto">
          <a:xfrm>
            <a:off x="1455738"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a:t>
            </a:r>
          </a:p>
        </p:txBody>
      </p:sp>
      <p:sp>
        <p:nvSpPr>
          <p:cNvPr id="21548" name="Rectangle 79"/>
          <p:cNvSpPr>
            <a:spLocks noChangeArrowheads="1"/>
          </p:cNvSpPr>
          <p:nvPr/>
        </p:nvSpPr>
        <p:spPr bwMode="auto">
          <a:xfrm>
            <a:off x="196850"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31</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7"/>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3555" name="Rectangle 38"/>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3556" name="Rectangle 39"/>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3557" name="Rectangle 40"/>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3558" name="Rectangle 41"/>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3559" name="Rectangle 42"/>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3560" name="Rectangle 43"/>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3561" name="Rectangle 44"/>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October 2009</a:t>
            </a:r>
          </a:p>
        </p:txBody>
      </p:sp>
      <p:sp>
        <p:nvSpPr>
          <p:cNvPr id="23562" name="Rectangle 52"/>
          <p:cNvSpPr>
            <a:spLocks noChangeArrowheads="1"/>
          </p:cNvSpPr>
          <p:nvPr/>
        </p:nvSpPr>
        <p:spPr bwMode="auto">
          <a:xfrm>
            <a:off x="7750175"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1</a:t>
            </a:r>
          </a:p>
        </p:txBody>
      </p:sp>
      <p:sp>
        <p:nvSpPr>
          <p:cNvPr id="23563" name="Rectangle 53"/>
          <p:cNvSpPr>
            <a:spLocks noChangeArrowheads="1"/>
          </p:cNvSpPr>
          <p:nvPr/>
        </p:nvSpPr>
        <p:spPr bwMode="auto">
          <a:xfrm>
            <a:off x="6491288"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31</a:t>
            </a:r>
          </a:p>
        </p:txBody>
      </p:sp>
      <p:sp>
        <p:nvSpPr>
          <p:cNvPr id="23564" name="Rectangle 54"/>
          <p:cNvSpPr>
            <a:spLocks noChangeArrowheads="1"/>
          </p:cNvSpPr>
          <p:nvPr/>
        </p:nvSpPr>
        <p:spPr bwMode="auto">
          <a:xfrm>
            <a:off x="5232400"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30</a:t>
            </a:r>
          </a:p>
        </p:txBody>
      </p:sp>
      <p:sp>
        <p:nvSpPr>
          <p:cNvPr id="23565" name="Rectangle 55"/>
          <p:cNvSpPr>
            <a:spLocks noChangeArrowheads="1"/>
          </p:cNvSpPr>
          <p:nvPr/>
        </p:nvSpPr>
        <p:spPr bwMode="auto">
          <a:xfrm>
            <a:off x="3973513"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29</a:t>
            </a:r>
          </a:p>
        </p:txBody>
      </p:sp>
      <p:sp>
        <p:nvSpPr>
          <p:cNvPr id="23566" name="Rectangle 56"/>
          <p:cNvSpPr>
            <a:spLocks noChangeArrowheads="1"/>
          </p:cNvSpPr>
          <p:nvPr/>
        </p:nvSpPr>
        <p:spPr bwMode="auto">
          <a:xfrm>
            <a:off x="2714625"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28</a:t>
            </a:r>
          </a:p>
        </p:txBody>
      </p:sp>
      <p:sp>
        <p:nvSpPr>
          <p:cNvPr id="23567" name="Rectangle 57"/>
          <p:cNvSpPr>
            <a:spLocks noChangeArrowheads="1"/>
          </p:cNvSpPr>
          <p:nvPr/>
        </p:nvSpPr>
        <p:spPr bwMode="auto">
          <a:xfrm>
            <a:off x="1455738"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27</a:t>
            </a:r>
          </a:p>
        </p:txBody>
      </p:sp>
      <p:sp>
        <p:nvSpPr>
          <p:cNvPr id="23568" name="Rectangle 58"/>
          <p:cNvSpPr>
            <a:spLocks noChangeArrowheads="1"/>
          </p:cNvSpPr>
          <p:nvPr/>
        </p:nvSpPr>
        <p:spPr bwMode="auto">
          <a:xfrm>
            <a:off x="196850"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26</a:t>
            </a:r>
          </a:p>
        </p:txBody>
      </p:sp>
      <p:sp>
        <p:nvSpPr>
          <p:cNvPr id="23569" name="Rectangle 59"/>
          <p:cNvSpPr>
            <a:spLocks noChangeArrowheads="1"/>
          </p:cNvSpPr>
          <p:nvPr/>
        </p:nvSpPr>
        <p:spPr bwMode="auto">
          <a:xfrm>
            <a:off x="7750175"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25</a:t>
            </a:r>
          </a:p>
        </p:txBody>
      </p:sp>
      <p:sp>
        <p:nvSpPr>
          <p:cNvPr id="23570" name="Rectangle 60"/>
          <p:cNvSpPr>
            <a:spLocks noChangeArrowheads="1"/>
          </p:cNvSpPr>
          <p:nvPr/>
        </p:nvSpPr>
        <p:spPr bwMode="auto">
          <a:xfrm>
            <a:off x="6491288"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24</a:t>
            </a:r>
          </a:p>
        </p:txBody>
      </p:sp>
      <p:sp>
        <p:nvSpPr>
          <p:cNvPr id="23571" name="Rectangle 61"/>
          <p:cNvSpPr>
            <a:spLocks noChangeArrowheads="1"/>
          </p:cNvSpPr>
          <p:nvPr/>
        </p:nvSpPr>
        <p:spPr bwMode="auto">
          <a:xfrm>
            <a:off x="5232400"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23</a:t>
            </a:r>
          </a:p>
        </p:txBody>
      </p:sp>
      <p:sp>
        <p:nvSpPr>
          <p:cNvPr id="23572" name="Rectangle 62"/>
          <p:cNvSpPr>
            <a:spLocks noChangeArrowheads="1"/>
          </p:cNvSpPr>
          <p:nvPr/>
        </p:nvSpPr>
        <p:spPr bwMode="auto">
          <a:xfrm>
            <a:off x="3973513"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22</a:t>
            </a:r>
          </a:p>
        </p:txBody>
      </p:sp>
      <p:sp>
        <p:nvSpPr>
          <p:cNvPr id="23573" name="Rectangle 63"/>
          <p:cNvSpPr>
            <a:spLocks noChangeArrowheads="1"/>
          </p:cNvSpPr>
          <p:nvPr/>
        </p:nvSpPr>
        <p:spPr bwMode="auto">
          <a:xfrm>
            <a:off x="2714625"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21</a:t>
            </a:r>
          </a:p>
        </p:txBody>
      </p:sp>
      <p:sp>
        <p:nvSpPr>
          <p:cNvPr id="23574" name="Rectangle 64"/>
          <p:cNvSpPr>
            <a:spLocks noChangeArrowheads="1"/>
          </p:cNvSpPr>
          <p:nvPr/>
        </p:nvSpPr>
        <p:spPr bwMode="auto">
          <a:xfrm>
            <a:off x="1455738"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20</a:t>
            </a:r>
          </a:p>
        </p:txBody>
      </p:sp>
      <p:sp>
        <p:nvSpPr>
          <p:cNvPr id="23575" name="Rectangle 65"/>
          <p:cNvSpPr>
            <a:spLocks noChangeArrowheads="1"/>
          </p:cNvSpPr>
          <p:nvPr/>
        </p:nvSpPr>
        <p:spPr bwMode="auto">
          <a:xfrm>
            <a:off x="196850"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19</a:t>
            </a:r>
          </a:p>
        </p:txBody>
      </p:sp>
      <p:sp>
        <p:nvSpPr>
          <p:cNvPr id="23576" name="Rectangle 66"/>
          <p:cNvSpPr>
            <a:spLocks noChangeArrowheads="1"/>
          </p:cNvSpPr>
          <p:nvPr/>
        </p:nvSpPr>
        <p:spPr bwMode="auto">
          <a:xfrm>
            <a:off x="7750175"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18</a:t>
            </a:r>
          </a:p>
        </p:txBody>
      </p:sp>
      <p:sp>
        <p:nvSpPr>
          <p:cNvPr id="23577" name="Rectangle 67"/>
          <p:cNvSpPr>
            <a:spLocks noChangeArrowheads="1"/>
          </p:cNvSpPr>
          <p:nvPr/>
        </p:nvSpPr>
        <p:spPr bwMode="auto">
          <a:xfrm>
            <a:off x="6491288"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17</a:t>
            </a:r>
          </a:p>
        </p:txBody>
      </p:sp>
      <p:sp>
        <p:nvSpPr>
          <p:cNvPr id="23578" name="Rectangle 68"/>
          <p:cNvSpPr>
            <a:spLocks noChangeArrowheads="1"/>
          </p:cNvSpPr>
          <p:nvPr/>
        </p:nvSpPr>
        <p:spPr bwMode="auto">
          <a:xfrm>
            <a:off x="5232400"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16</a:t>
            </a:r>
          </a:p>
        </p:txBody>
      </p:sp>
      <p:sp>
        <p:nvSpPr>
          <p:cNvPr id="23579" name="Rectangle 69"/>
          <p:cNvSpPr>
            <a:spLocks noChangeArrowheads="1"/>
          </p:cNvSpPr>
          <p:nvPr/>
        </p:nvSpPr>
        <p:spPr bwMode="auto">
          <a:xfrm>
            <a:off x="3973513"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15</a:t>
            </a:r>
          </a:p>
        </p:txBody>
      </p:sp>
      <p:sp>
        <p:nvSpPr>
          <p:cNvPr id="23580" name="Rectangle 70"/>
          <p:cNvSpPr>
            <a:spLocks noChangeArrowheads="1"/>
          </p:cNvSpPr>
          <p:nvPr/>
        </p:nvSpPr>
        <p:spPr bwMode="auto">
          <a:xfrm>
            <a:off x="2714625"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14</a:t>
            </a:r>
          </a:p>
        </p:txBody>
      </p:sp>
      <p:sp>
        <p:nvSpPr>
          <p:cNvPr id="23581" name="Rectangle 71"/>
          <p:cNvSpPr>
            <a:spLocks noChangeArrowheads="1"/>
          </p:cNvSpPr>
          <p:nvPr/>
        </p:nvSpPr>
        <p:spPr bwMode="auto">
          <a:xfrm>
            <a:off x="1455738"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13</a:t>
            </a:r>
          </a:p>
        </p:txBody>
      </p:sp>
      <p:sp>
        <p:nvSpPr>
          <p:cNvPr id="23582" name="Rectangle 72"/>
          <p:cNvSpPr>
            <a:spLocks noChangeArrowheads="1"/>
          </p:cNvSpPr>
          <p:nvPr/>
        </p:nvSpPr>
        <p:spPr bwMode="auto">
          <a:xfrm>
            <a:off x="196850"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12</a:t>
            </a:r>
          </a:p>
        </p:txBody>
      </p:sp>
      <p:sp>
        <p:nvSpPr>
          <p:cNvPr id="23583" name="Rectangle 73"/>
          <p:cNvSpPr>
            <a:spLocks noChangeArrowheads="1"/>
          </p:cNvSpPr>
          <p:nvPr/>
        </p:nvSpPr>
        <p:spPr bwMode="auto">
          <a:xfrm>
            <a:off x="7750175"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11</a:t>
            </a:r>
          </a:p>
        </p:txBody>
      </p:sp>
      <p:sp>
        <p:nvSpPr>
          <p:cNvPr id="23584" name="Rectangle 74"/>
          <p:cNvSpPr>
            <a:spLocks noChangeArrowheads="1"/>
          </p:cNvSpPr>
          <p:nvPr/>
        </p:nvSpPr>
        <p:spPr bwMode="auto">
          <a:xfrm>
            <a:off x="6491288"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10</a:t>
            </a:r>
          </a:p>
        </p:txBody>
      </p:sp>
      <p:sp>
        <p:nvSpPr>
          <p:cNvPr id="23585" name="Rectangle 75"/>
          <p:cNvSpPr>
            <a:spLocks noChangeArrowheads="1"/>
          </p:cNvSpPr>
          <p:nvPr/>
        </p:nvSpPr>
        <p:spPr bwMode="auto">
          <a:xfrm>
            <a:off x="5232400"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9</a:t>
            </a:r>
          </a:p>
        </p:txBody>
      </p:sp>
      <p:sp>
        <p:nvSpPr>
          <p:cNvPr id="23586" name="Rectangle 76"/>
          <p:cNvSpPr>
            <a:spLocks noChangeArrowheads="1"/>
          </p:cNvSpPr>
          <p:nvPr/>
        </p:nvSpPr>
        <p:spPr bwMode="auto">
          <a:xfrm>
            <a:off x="3973513"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8</a:t>
            </a:r>
          </a:p>
        </p:txBody>
      </p:sp>
      <p:sp>
        <p:nvSpPr>
          <p:cNvPr id="23587" name="Rectangle 77"/>
          <p:cNvSpPr>
            <a:spLocks noChangeArrowheads="1"/>
          </p:cNvSpPr>
          <p:nvPr/>
        </p:nvSpPr>
        <p:spPr bwMode="auto">
          <a:xfrm>
            <a:off x="2714625"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7</a:t>
            </a:r>
          </a:p>
        </p:txBody>
      </p:sp>
      <p:sp>
        <p:nvSpPr>
          <p:cNvPr id="23588" name="Rectangle 78"/>
          <p:cNvSpPr>
            <a:spLocks noChangeArrowheads="1"/>
          </p:cNvSpPr>
          <p:nvPr/>
        </p:nvSpPr>
        <p:spPr bwMode="auto">
          <a:xfrm>
            <a:off x="1455738"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6</a:t>
            </a:r>
          </a:p>
        </p:txBody>
      </p:sp>
      <p:sp>
        <p:nvSpPr>
          <p:cNvPr id="23589" name="Rectangle 79"/>
          <p:cNvSpPr>
            <a:spLocks noChangeArrowheads="1"/>
          </p:cNvSpPr>
          <p:nvPr/>
        </p:nvSpPr>
        <p:spPr bwMode="auto">
          <a:xfrm>
            <a:off x="196850"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5</a:t>
            </a:r>
          </a:p>
        </p:txBody>
      </p:sp>
      <p:sp>
        <p:nvSpPr>
          <p:cNvPr id="23590" name="Rectangle 80"/>
          <p:cNvSpPr>
            <a:spLocks noChangeArrowheads="1"/>
          </p:cNvSpPr>
          <p:nvPr/>
        </p:nvSpPr>
        <p:spPr bwMode="auto">
          <a:xfrm>
            <a:off x="7750175"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4</a:t>
            </a:r>
          </a:p>
        </p:txBody>
      </p:sp>
      <p:sp>
        <p:nvSpPr>
          <p:cNvPr id="23591" name="Rectangle 81"/>
          <p:cNvSpPr>
            <a:spLocks noChangeArrowheads="1"/>
          </p:cNvSpPr>
          <p:nvPr/>
        </p:nvSpPr>
        <p:spPr bwMode="auto">
          <a:xfrm>
            <a:off x="6491288"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a:t>
            </a:r>
          </a:p>
        </p:txBody>
      </p:sp>
      <p:sp>
        <p:nvSpPr>
          <p:cNvPr id="23592" name="Rectangle 82"/>
          <p:cNvSpPr>
            <a:spLocks noChangeArrowheads="1"/>
          </p:cNvSpPr>
          <p:nvPr/>
        </p:nvSpPr>
        <p:spPr bwMode="auto">
          <a:xfrm>
            <a:off x="5232400"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a:t>
            </a:r>
          </a:p>
        </p:txBody>
      </p:sp>
      <p:sp>
        <p:nvSpPr>
          <p:cNvPr id="23593" name="Rectangle 83"/>
          <p:cNvSpPr>
            <a:spLocks noChangeArrowheads="1"/>
          </p:cNvSpPr>
          <p:nvPr/>
        </p:nvSpPr>
        <p:spPr bwMode="auto">
          <a:xfrm>
            <a:off x="3973513"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a:t>
            </a:r>
          </a:p>
        </p:txBody>
      </p:sp>
      <p:sp>
        <p:nvSpPr>
          <p:cNvPr id="23594" name="Rectangle 84"/>
          <p:cNvSpPr>
            <a:spLocks noChangeArrowheads="1"/>
          </p:cNvSpPr>
          <p:nvPr/>
        </p:nvSpPr>
        <p:spPr bwMode="auto">
          <a:xfrm>
            <a:off x="2714625"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30</a:t>
            </a:r>
          </a:p>
        </p:txBody>
      </p:sp>
      <p:sp>
        <p:nvSpPr>
          <p:cNvPr id="23595" name="Rectangle 85"/>
          <p:cNvSpPr>
            <a:spLocks noChangeArrowheads="1"/>
          </p:cNvSpPr>
          <p:nvPr/>
        </p:nvSpPr>
        <p:spPr bwMode="auto">
          <a:xfrm>
            <a:off x="1455738"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29</a:t>
            </a:r>
          </a:p>
        </p:txBody>
      </p:sp>
      <p:sp>
        <p:nvSpPr>
          <p:cNvPr id="23596" name="Rectangle 86"/>
          <p:cNvSpPr>
            <a:spLocks noChangeArrowheads="1"/>
          </p:cNvSpPr>
          <p:nvPr/>
        </p:nvSpPr>
        <p:spPr bwMode="auto">
          <a:xfrm>
            <a:off x="196850"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28</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7"/>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5603" name="Rectangle 38"/>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5604" name="Rectangle 39"/>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5605" name="Rectangle 40"/>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5606" name="Rectangle 41"/>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5607" name="Rectangle 42"/>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5608" name="Rectangle 43"/>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5609" name="Rectangle 44"/>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November 2009</a:t>
            </a:r>
          </a:p>
        </p:txBody>
      </p:sp>
      <p:sp>
        <p:nvSpPr>
          <p:cNvPr id="25610" name="Rectangle 45"/>
          <p:cNvSpPr>
            <a:spLocks noChangeArrowheads="1"/>
          </p:cNvSpPr>
          <p:nvPr/>
        </p:nvSpPr>
        <p:spPr bwMode="auto">
          <a:xfrm>
            <a:off x="7750175" y="554513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6</a:t>
            </a:r>
          </a:p>
        </p:txBody>
      </p:sp>
      <p:sp>
        <p:nvSpPr>
          <p:cNvPr id="25611" name="Rectangle 46"/>
          <p:cNvSpPr>
            <a:spLocks noChangeArrowheads="1"/>
          </p:cNvSpPr>
          <p:nvPr/>
        </p:nvSpPr>
        <p:spPr bwMode="auto">
          <a:xfrm>
            <a:off x="6491288" y="554513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5</a:t>
            </a:r>
          </a:p>
        </p:txBody>
      </p:sp>
      <p:sp>
        <p:nvSpPr>
          <p:cNvPr id="25612" name="Rectangle 47"/>
          <p:cNvSpPr>
            <a:spLocks noChangeArrowheads="1"/>
          </p:cNvSpPr>
          <p:nvPr/>
        </p:nvSpPr>
        <p:spPr bwMode="auto">
          <a:xfrm>
            <a:off x="5232400" y="554513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4</a:t>
            </a:r>
          </a:p>
        </p:txBody>
      </p:sp>
      <p:sp>
        <p:nvSpPr>
          <p:cNvPr id="25613" name="Rectangle 48"/>
          <p:cNvSpPr>
            <a:spLocks noChangeArrowheads="1"/>
          </p:cNvSpPr>
          <p:nvPr/>
        </p:nvSpPr>
        <p:spPr bwMode="auto">
          <a:xfrm>
            <a:off x="3973513" y="554513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3</a:t>
            </a:r>
          </a:p>
        </p:txBody>
      </p:sp>
      <p:sp>
        <p:nvSpPr>
          <p:cNvPr id="25614" name="Rectangle 49"/>
          <p:cNvSpPr>
            <a:spLocks noChangeArrowheads="1"/>
          </p:cNvSpPr>
          <p:nvPr/>
        </p:nvSpPr>
        <p:spPr bwMode="auto">
          <a:xfrm>
            <a:off x="2714625" y="554513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a:t>
            </a:r>
          </a:p>
        </p:txBody>
      </p:sp>
      <p:sp>
        <p:nvSpPr>
          <p:cNvPr id="25615" name="Rectangle 50"/>
          <p:cNvSpPr>
            <a:spLocks noChangeArrowheads="1"/>
          </p:cNvSpPr>
          <p:nvPr/>
        </p:nvSpPr>
        <p:spPr bwMode="auto">
          <a:xfrm>
            <a:off x="1455738" y="554513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1</a:t>
            </a:r>
          </a:p>
        </p:txBody>
      </p:sp>
      <p:sp>
        <p:nvSpPr>
          <p:cNvPr id="25616" name="Rectangle 51"/>
          <p:cNvSpPr>
            <a:spLocks noChangeArrowheads="1"/>
          </p:cNvSpPr>
          <p:nvPr/>
        </p:nvSpPr>
        <p:spPr bwMode="auto">
          <a:xfrm>
            <a:off x="196850" y="554513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30</a:t>
            </a:r>
          </a:p>
        </p:txBody>
      </p:sp>
      <p:sp>
        <p:nvSpPr>
          <p:cNvPr id="25617" name="Rectangle 52"/>
          <p:cNvSpPr>
            <a:spLocks noChangeArrowheads="1"/>
          </p:cNvSpPr>
          <p:nvPr/>
        </p:nvSpPr>
        <p:spPr bwMode="auto">
          <a:xfrm>
            <a:off x="7750175"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29</a:t>
            </a:r>
          </a:p>
        </p:txBody>
      </p:sp>
      <p:sp>
        <p:nvSpPr>
          <p:cNvPr id="25618" name="Rectangle 53"/>
          <p:cNvSpPr>
            <a:spLocks noChangeArrowheads="1"/>
          </p:cNvSpPr>
          <p:nvPr/>
        </p:nvSpPr>
        <p:spPr bwMode="auto">
          <a:xfrm>
            <a:off x="6491288"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28</a:t>
            </a:r>
          </a:p>
        </p:txBody>
      </p:sp>
      <p:sp>
        <p:nvSpPr>
          <p:cNvPr id="25619" name="Rectangle 54"/>
          <p:cNvSpPr>
            <a:spLocks noChangeArrowheads="1"/>
          </p:cNvSpPr>
          <p:nvPr/>
        </p:nvSpPr>
        <p:spPr bwMode="auto">
          <a:xfrm>
            <a:off x="5232400"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27</a:t>
            </a:r>
          </a:p>
        </p:txBody>
      </p:sp>
      <p:sp>
        <p:nvSpPr>
          <p:cNvPr id="25620" name="Rectangle 55"/>
          <p:cNvSpPr>
            <a:spLocks noChangeArrowheads="1"/>
          </p:cNvSpPr>
          <p:nvPr/>
        </p:nvSpPr>
        <p:spPr bwMode="auto">
          <a:xfrm>
            <a:off x="3973513"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26</a:t>
            </a:r>
          </a:p>
        </p:txBody>
      </p:sp>
      <p:sp>
        <p:nvSpPr>
          <p:cNvPr id="25621" name="Rectangle 56"/>
          <p:cNvSpPr>
            <a:spLocks noChangeArrowheads="1"/>
          </p:cNvSpPr>
          <p:nvPr/>
        </p:nvSpPr>
        <p:spPr bwMode="auto">
          <a:xfrm>
            <a:off x="2714625"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25</a:t>
            </a:r>
          </a:p>
        </p:txBody>
      </p:sp>
      <p:sp>
        <p:nvSpPr>
          <p:cNvPr id="25622" name="Rectangle 57"/>
          <p:cNvSpPr>
            <a:spLocks noChangeArrowheads="1"/>
          </p:cNvSpPr>
          <p:nvPr/>
        </p:nvSpPr>
        <p:spPr bwMode="auto">
          <a:xfrm>
            <a:off x="1455738"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24</a:t>
            </a:r>
          </a:p>
        </p:txBody>
      </p:sp>
      <p:sp>
        <p:nvSpPr>
          <p:cNvPr id="25623" name="Rectangle 58"/>
          <p:cNvSpPr>
            <a:spLocks noChangeArrowheads="1"/>
          </p:cNvSpPr>
          <p:nvPr/>
        </p:nvSpPr>
        <p:spPr bwMode="auto">
          <a:xfrm>
            <a:off x="196850"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23</a:t>
            </a:r>
          </a:p>
        </p:txBody>
      </p:sp>
      <p:sp>
        <p:nvSpPr>
          <p:cNvPr id="25624" name="Rectangle 59"/>
          <p:cNvSpPr>
            <a:spLocks noChangeArrowheads="1"/>
          </p:cNvSpPr>
          <p:nvPr/>
        </p:nvSpPr>
        <p:spPr bwMode="auto">
          <a:xfrm>
            <a:off x="7750175"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22</a:t>
            </a:r>
          </a:p>
        </p:txBody>
      </p:sp>
      <p:sp>
        <p:nvSpPr>
          <p:cNvPr id="25625" name="Rectangle 60"/>
          <p:cNvSpPr>
            <a:spLocks noChangeArrowheads="1"/>
          </p:cNvSpPr>
          <p:nvPr/>
        </p:nvSpPr>
        <p:spPr bwMode="auto">
          <a:xfrm>
            <a:off x="6491288"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21</a:t>
            </a:r>
          </a:p>
        </p:txBody>
      </p:sp>
      <p:sp>
        <p:nvSpPr>
          <p:cNvPr id="25626" name="Rectangle 61"/>
          <p:cNvSpPr>
            <a:spLocks noChangeArrowheads="1"/>
          </p:cNvSpPr>
          <p:nvPr/>
        </p:nvSpPr>
        <p:spPr bwMode="auto">
          <a:xfrm>
            <a:off x="5232400"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20</a:t>
            </a:r>
          </a:p>
        </p:txBody>
      </p:sp>
      <p:sp>
        <p:nvSpPr>
          <p:cNvPr id="25627" name="Rectangle 62"/>
          <p:cNvSpPr>
            <a:spLocks noChangeArrowheads="1"/>
          </p:cNvSpPr>
          <p:nvPr/>
        </p:nvSpPr>
        <p:spPr bwMode="auto">
          <a:xfrm>
            <a:off x="3973513"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19</a:t>
            </a:r>
          </a:p>
        </p:txBody>
      </p:sp>
      <p:sp>
        <p:nvSpPr>
          <p:cNvPr id="25628" name="Rectangle 63"/>
          <p:cNvSpPr>
            <a:spLocks noChangeArrowheads="1"/>
          </p:cNvSpPr>
          <p:nvPr/>
        </p:nvSpPr>
        <p:spPr bwMode="auto">
          <a:xfrm>
            <a:off x="2714625"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18</a:t>
            </a:r>
          </a:p>
        </p:txBody>
      </p:sp>
      <p:sp>
        <p:nvSpPr>
          <p:cNvPr id="25629" name="Rectangle 64"/>
          <p:cNvSpPr>
            <a:spLocks noChangeArrowheads="1"/>
          </p:cNvSpPr>
          <p:nvPr/>
        </p:nvSpPr>
        <p:spPr bwMode="auto">
          <a:xfrm>
            <a:off x="1455738"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17</a:t>
            </a:r>
          </a:p>
        </p:txBody>
      </p:sp>
      <p:sp>
        <p:nvSpPr>
          <p:cNvPr id="25630" name="Rectangle 65"/>
          <p:cNvSpPr>
            <a:spLocks noChangeArrowheads="1"/>
          </p:cNvSpPr>
          <p:nvPr/>
        </p:nvSpPr>
        <p:spPr bwMode="auto">
          <a:xfrm>
            <a:off x="196850"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16</a:t>
            </a:r>
          </a:p>
        </p:txBody>
      </p:sp>
      <p:sp>
        <p:nvSpPr>
          <p:cNvPr id="25631" name="Rectangle 66"/>
          <p:cNvSpPr>
            <a:spLocks noChangeArrowheads="1"/>
          </p:cNvSpPr>
          <p:nvPr/>
        </p:nvSpPr>
        <p:spPr bwMode="auto">
          <a:xfrm>
            <a:off x="7750175"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15</a:t>
            </a:r>
          </a:p>
        </p:txBody>
      </p:sp>
      <p:sp>
        <p:nvSpPr>
          <p:cNvPr id="25632" name="Rectangle 67"/>
          <p:cNvSpPr>
            <a:spLocks noChangeArrowheads="1"/>
          </p:cNvSpPr>
          <p:nvPr/>
        </p:nvSpPr>
        <p:spPr bwMode="auto">
          <a:xfrm>
            <a:off x="6491288"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14</a:t>
            </a:r>
          </a:p>
        </p:txBody>
      </p:sp>
      <p:sp>
        <p:nvSpPr>
          <p:cNvPr id="25633" name="Rectangle 68"/>
          <p:cNvSpPr>
            <a:spLocks noChangeArrowheads="1"/>
          </p:cNvSpPr>
          <p:nvPr/>
        </p:nvSpPr>
        <p:spPr bwMode="auto">
          <a:xfrm>
            <a:off x="5232400"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13</a:t>
            </a:r>
          </a:p>
        </p:txBody>
      </p:sp>
      <p:sp>
        <p:nvSpPr>
          <p:cNvPr id="25634" name="Rectangle 69"/>
          <p:cNvSpPr>
            <a:spLocks noChangeArrowheads="1"/>
          </p:cNvSpPr>
          <p:nvPr/>
        </p:nvSpPr>
        <p:spPr bwMode="auto">
          <a:xfrm>
            <a:off x="3973513"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12</a:t>
            </a:r>
          </a:p>
        </p:txBody>
      </p:sp>
      <p:sp>
        <p:nvSpPr>
          <p:cNvPr id="25635" name="Rectangle 70"/>
          <p:cNvSpPr>
            <a:spLocks noChangeArrowheads="1"/>
          </p:cNvSpPr>
          <p:nvPr/>
        </p:nvSpPr>
        <p:spPr bwMode="auto">
          <a:xfrm>
            <a:off x="2714625"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11</a:t>
            </a:r>
          </a:p>
        </p:txBody>
      </p:sp>
      <p:sp>
        <p:nvSpPr>
          <p:cNvPr id="25636" name="Rectangle 71"/>
          <p:cNvSpPr>
            <a:spLocks noChangeArrowheads="1"/>
          </p:cNvSpPr>
          <p:nvPr/>
        </p:nvSpPr>
        <p:spPr bwMode="auto">
          <a:xfrm>
            <a:off x="1455738"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10</a:t>
            </a:r>
          </a:p>
        </p:txBody>
      </p:sp>
      <p:sp>
        <p:nvSpPr>
          <p:cNvPr id="25637" name="Rectangle 72"/>
          <p:cNvSpPr>
            <a:spLocks noChangeArrowheads="1"/>
          </p:cNvSpPr>
          <p:nvPr/>
        </p:nvSpPr>
        <p:spPr bwMode="auto">
          <a:xfrm>
            <a:off x="196850"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9</a:t>
            </a:r>
          </a:p>
        </p:txBody>
      </p:sp>
      <p:sp>
        <p:nvSpPr>
          <p:cNvPr id="25638" name="Rectangle 73"/>
          <p:cNvSpPr>
            <a:spLocks noChangeArrowheads="1"/>
          </p:cNvSpPr>
          <p:nvPr/>
        </p:nvSpPr>
        <p:spPr bwMode="auto">
          <a:xfrm>
            <a:off x="7750175"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8</a:t>
            </a:r>
          </a:p>
        </p:txBody>
      </p:sp>
      <p:sp>
        <p:nvSpPr>
          <p:cNvPr id="25639" name="Rectangle 74"/>
          <p:cNvSpPr>
            <a:spLocks noChangeArrowheads="1"/>
          </p:cNvSpPr>
          <p:nvPr/>
        </p:nvSpPr>
        <p:spPr bwMode="auto">
          <a:xfrm>
            <a:off x="6491288"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7</a:t>
            </a:r>
          </a:p>
        </p:txBody>
      </p:sp>
      <p:sp>
        <p:nvSpPr>
          <p:cNvPr id="25640" name="Rectangle 75"/>
          <p:cNvSpPr>
            <a:spLocks noChangeArrowheads="1"/>
          </p:cNvSpPr>
          <p:nvPr/>
        </p:nvSpPr>
        <p:spPr bwMode="auto">
          <a:xfrm>
            <a:off x="5232400"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6</a:t>
            </a:r>
          </a:p>
        </p:txBody>
      </p:sp>
      <p:sp>
        <p:nvSpPr>
          <p:cNvPr id="25641" name="Rectangle 76"/>
          <p:cNvSpPr>
            <a:spLocks noChangeArrowheads="1"/>
          </p:cNvSpPr>
          <p:nvPr/>
        </p:nvSpPr>
        <p:spPr bwMode="auto">
          <a:xfrm>
            <a:off x="3973513"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5</a:t>
            </a:r>
          </a:p>
        </p:txBody>
      </p:sp>
      <p:sp>
        <p:nvSpPr>
          <p:cNvPr id="25642" name="Rectangle 77"/>
          <p:cNvSpPr>
            <a:spLocks noChangeArrowheads="1"/>
          </p:cNvSpPr>
          <p:nvPr/>
        </p:nvSpPr>
        <p:spPr bwMode="auto">
          <a:xfrm>
            <a:off x="2714625"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4</a:t>
            </a:r>
          </a:p>
        </p:txBody>
      </p:sp>
      <p:sp>
        <p:nvSpPr>
          <p:cNvPr id="25643" name="Rectangle 78"/>
          <p:cNvSpPr>
            <a:spLocks noChangeArrowheads="1"/>
          </p:cNvSpPr>
          <p:nvPr/>
        </p:nvSpPr>
        <p:spPr bwMode="auto">
          <a:xfrm>
            <a:off x="1455738"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a:t>
            </a:r>
          </a:p>
        </p:txBody>
      </p:sp>
      <p:sp>
        <p:nvSpPr>
          <p:cNvPr id="25644" name="Rectangle 79"/>
          <p:cNvSpPr>
            <a:spLocks noChangeArrowheads="1"/>
          </p:cNvSpPr>
          <p:nvPr/>
        </p:nvSpPr>
        <p:spPr bwMode="auto">
          <a:xfrm>
            <a:off x="196850"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a:t>
            </a:r>
          </a:p>
        </p:txBody>
      </p:sp>
      <p:sp>
        <p:nvSpPr>
          <p:cNvPr id="25645" name="Rectangle 80"/>
          <p:cNvSpPr>
            <a:spLocks noChangeArrowheads="1"/>
          </p:cNvSpPr>
          <p:nvPr/>
        </p:nvSpPr>
        <p:spPr bwMode="auto">
          <a:xfrm>
            <a:off x="7750175"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a:t>
            </a:r>
          </a:p>
        </p:txBody>
      </p:sp>
      <p:sp>
        <p:nvSpPr>
          <p:cNvPr id="25646" name="Rectangle 81"/>
          <p:cNvSpPr>
            <a:spLocks noChangeArrowheads="1"/>
          </p:cNvSpPr>
          <p:nvPr/>
        </p:nvSpPr>
        <p:spPr bwMode="auto">
          <a:xfrm>
            <a:off x="6491288"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31</a:t>
            </a:r>
          </a:p>
        </p:txBody>
      </p:sp>
      <p:sp>
        <p:nvSpPr>
          <p:cNvPr id="25647" name="Rectangle 82"/>
          <p:cNvSpPr>
            <a:spLocks noChangeArrowheads="1"/>
          </p:cNvSpPr>
          <p:nvPr/>
        </p:nvSpPr>
        <p:spPr bwMode="auto">
          <a:xfrm>
            <a:off x="5232400"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30</a:t>
            </a:r>
          </a:p>
        </p:txBody>
      </p:sp>
      <p:sp>
        <p:nvSpPr>
          <p:cNvPr id="25648" name="Rectangle 83"/>
          <p:cNvSpPr>
            <a:spLocks noChangeArrowheads="1"/>
          </p:cNvSpPr>
          <p:nvPr/>
        </p:nvSpPr>
        <p:spPr bwMode="auto">
          <a:xfrm>
            <a:off x="3973513"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29</a:t>
            </a:r>
          </a:p>
        </p:txBody>
      </p:sp>
      <p:sp>
        <p:nvSpPr>
          <p:cNvPr id="25649" name="Rectangle 84"/>
          <p:cNvSpPr>
            <a:spLocks noChangeArrowheads="1"/>
          </p:cNvSpPr>
          <p:nvPr/>
        </p:nvSpPr>
        <p:spPr bwMode="auto">
          <a:xfrm>
            <a:off x="2714625"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28</a:t>
            </a:r>
          </a:p>
        </p:txBody>
      </p:sp>
      <p:sp>
        <p:nvSpPr>
          <p:cNvPr id="25650" name="Rectangle 85"/>
          <p:cNvSpPr>
            <a:spLocks noChangeArrowheads="1"/>
          </p:cNvSpPr>
          <p:nvPr/>
        </p:nvSpPr>
        <p:spPr bwMode="auto">
          <a:xfrm>
            <a:off x="1455738"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27</a:t>
            </a:r>
          </a:p>
        </p:txBody>
      </p:sp>
      <p:sp>
        <p:nvSpPr>
          <p:cNvPr id="25651" name="Rectangle 86"/>
          <p:cNvSpPr>
            <a:spLocks noChangeArrowheads="1"/>
          </p:cNvSpPr>
          <p:nvPr/>
        </p:nvSpPr>
        <p:spPr bwMode="auto">
          <a:xfrm>
            <a:off x="196850"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26</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7"/>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7651" name="Rectangle 38"/>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7652" name="Rectangle 39"/>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7653" name="Rectangle 40"/>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7654" name="Rectangle 41"/>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7655" name="Rectangle 42"/>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7656" name="Rectangle 43"/>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7657" name="Rectangle 44"/>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December 2009</a:t>
            </a:r>
          </a:p>
        </p:txBody>
      </p:sp>
      <p:sp>
        <p:nvSpPr>
          <p:cNvPr id="27658" name="Rectangle 52"/>
          <p:cNvSpPr>
            <a:spLocks noChangeArrowheads="1"/>
          </p:cNvSpPr>
          <p:nvPr/>
        </p:nvSpPr>
        <p:spPr bwMode="auto">
          <a:xfrm>
            <a:off x="7750175"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3</a:t>
            </a:r>
          </a:p>
        </p:txBody>
      </p:sp>
      <p:sp>
        <p:nvSpPr>
          <p:cNvPr id="27659" name="Rectangle 53"/>
          <p:cNvSpPr>
            <a:spLocks noChangeArrowheads="1"/>
          </p:cNvSpPr>
          <p:nvPr/>
        </p:nvSpPr>
        <p:spPr bwMode="auto">
          <a:xfrm>
            <a:off x="6491288"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a:t>
            </a:r>
          </a:p>
        </p:txBody>
      </p:sp>
      <p:sp>
        <p:nvSpPr>
          <p:cNvPr id="27660" name="Rectangle 54"/>
          <p:cNvSpPr>
            <a:spLocks noChangeArrowheads="1"/>
          </p:cNvSpPr>
          <p:nvPr/>
        </p:nvSpPr>
        <p:spPr bwMode="auto">
          <a:xfrm>
            <a:off x="5232400"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1</a:t>
            </a:r>
          </a:p>
        </p:txBody>
      </p:sp>
      <p:sp>
        <p:nvSpPr>
          <p:cNvPr id="27661" name="Rectangle 55"/>
          <p:cNvSpPr>
            <a:spLocks noChangeArrowheads="1"/>
          </p:cNvSpPr>
          <p:nvPr/>
        </p:nvSpPr>
        <p:spPr bwMode="auto">
          <a:xfrm>
            <a:off x="3973513"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31</a:t>
            </a:r>
          </a:p>
        </p:txBody>
      </p:sp>
      <p:sp>
        <p:nvSpPr>
          <p:cNvPr id="27662" name="Rectangle 56"/>
          <p:cNvSpPr>
            <a:spLocks noChangeArrowheads="1"/>
          </p:cNvSpPr>
          <p:nvPr/>
        </p:nvSpPr>
        <p:spPr bwMode="auto">
          <a:xfrm>
            <a:off x="2714625"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30</a:t>
            </a:r>
          </a:p>
        </p:txBody>
      </p:sp>
      <p:sp>
        <p:nvSpPr>
          <p:cNvPr id="27663" name="Rectangle 57"/>
          <p:cNvSpPr>
            <a:spLocks noChangeArrowheads="1"/>
          </p:cNvSpPr>
          <p:nvPr/>
        </p:nvSpPr>
        <p:spPr bwMode="auto">
          <a:xfrm>
            <a:off x="1455738"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29</a:t>
            </a:r>
          </a:p>
        </p:txBody>
      </p:sp>
      <p:sp>
        <p:nvSpPr>
          <p:cNvPr id="27664" name="Rectangle 58"/>
          <p:cNvSpPr>
            <a:spLocks noChangeArrowheads="1"/>
          </p:cNvSpPr>
          <p:nvPr/>
        </p:nvSpPr>
        <p:spPr bwMode="auto">
          <a:xfrm>
            <a:off x="196850"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28</a:t>
            </a:r>
          </a:p>
        </p:txBody>
      </p:sp>
      <p:sp>
        <p:nvSpPr>
          <p:cNvPr id="27665" name="Rectangle 59"/>
          <p:cNvSpPr>
            <a:spLocks noChangeArrowheads="1"/>
          </p:cNvSpPr>
          <p:nvPr/>
        </p:nvSpPr>
        <p:spPr bwMode="auto">
          <a:xfrm>
            <a:off x="7750175"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27</a:t>
            </a:r>
          </a:p>
        </p:txBody>
      </p:sp>
      <p:sp>
        <p:nvSpPr>
          <p:cNvPr id="27666" name="Rectangle 60"/>
          <p:cNvSpPr>
            <a:spLocks noChangeArrowheads="1"/>
          </p:cNvSpPr>
          <p:nvPr/>
        </p:nvSpPr>
        <p:spPr bwMode="auto">
          <a:xfrm>
            <a:off x="6491288"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26</a:t>
            </a:r>
          </a:p>
        </p:txBody>
      </p:sp>
      <p:sp>
        <p:nvSpPr>
          <p:cNvPr id="27667" name="Rectangle 61"/>
          <p:cNvSpPr>
            <a:spLocks noChangeArrowheads="1"/>
          </p:cNvSpPr>
          <p:nvPr/>
        </p:nvSpPr>
        <p:spPr bwMode="auto">
          <a:xfrm>
            <a:off x="5232400"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25</a:t>
            </a:r>
          </a:p>
        </p:txBody>
      </p:sp>
      <p:sp>
        <p:nvSpPr>
          <p:cNvPr id="27668" name="Rectangle 62"/>
          <p:cNvSpPr>
            <a:spLocks noChangeArrowheads="1"/>
          </p:cNvSpPr>
          <p:nvPr/>
        </p:nvSpPr>
        <p:spPr bwMode="auto">
          <a:xfrm>
            <a:off x="3973513"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24</a:t>
            </a:r>
          </a:p>
        </p:txBody>
      </p:sp>
      <p:sp>
        <p:nvSpPr>
          <p:cNvPr id="27669" name="Rectangle 63"/>
          <p:cNvSpPr>
            <a:spLocks noChangeArrowheads="1"/>
          </p:cNvSpPr>
          <p:nvPr/>
        </p:nvSpPr>
        <p:spPr bwMode="auto">
          <a:xfrm>
            <a:off x="2714625"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23</a:t>
            </a:r>
          </a:p>
        </p:txBody>
      </p:sp>
      <p:sp>
        <p:nvSpPr>
          <p:cNvPr id="27670" name="Rectangle 64"/>
          <p:cNvSpPr>
            <a:spLocks noChangeArrowheads="1"/>
          </p:cNvSpPr>
          <p:nvPr/>
        </p:nvSpPr>
        <p:spPr bwMode="auto">
          <a:xfrm>
            <a:off x="1455738"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22</a:t>
            </a:r>
          </a:p>
        </p:txBody>
      </p:sp>
      <p:sp>
        <p:nvSpPr>
          <p:cNvPr id="27671" name="Rectangle 65"/>
          <p:cNvSpPr>
            <a:spLocks noChangeArrowheads="1"/>
          </p:cNvSpPr>
          <p:nvPr/>
        </p:nvSpPr>
        <p:spPr bwMode="auto">
          <a:xfrm>
            <a:off x="196850"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21</a:t>
            </a:r>
          </a:p>
        </p:txBody>
      </p:sp>
      <p:sp>
        <p:nvSpPr>
          <p:cNvPr id="27672" name="Rectangle 66"/>
          <p:cNvSpPr>
            <a:spLocks noChangeArrowheads="1"/>
          </p:cNvSpPr>
          <p:nvPr/>
        </p:nvSpPr>
        <p:spPr bwMode="auto">
          <a:xfrm>
            <a:off x="7750175"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20</a:t>
            </a:r>
          </a:p>
        </p:txBody>
      </p:sp>
      <p:sp>
        <p:nvSpPr>
          <p:cNvPr id="27673" name="Rectangle 67"/>
          <p:cNvSpPr>
            <a:spLocks noChangeArrowheads="1"/>
          </p:cNvSpPr>
          <p:nvPr/>
        </p:nvSpPr>
        <p:spPr bwMode="auto">
          <a:xfrm>
            <a:off x="6491288"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19</a:t>
            </a:r>
          </a:p>
        </p:txBody>
      </p:sp>
      <p:sp>
        <p:nvSpPr>
          <p:cNvPr id="27674" name="Rectangle 68"/>
          <p:cNvSpPr>
            <a:spLocks noChangeArrowheads="1"/>
          </p:cNvSpPr>
          <p:nvPr/>
        </p:nvSpPr>
        <p:spPr bwMode="auto">
          <a:xfrm>
            <a:off x="5232400"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18</a:t>
            </a:r>
          </a:p>
        </p:txBody>
      </p:sp>
      <p:sp>
        <p:nvSpPr>
          <p:cNvPr id="27675" name="Rectangle 69"/>
          <p:cNvSpPr>
            <a:spLocks noChangeArrowheads="1"/>
          </p:cNvSpPr>
          <p:nvPr/>
        </p:nvSpPr>
        <p:spPr bwMode="auto">
          <a:xfrm>
            <a:off x="3973513"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17</a:t>
            </a:r>
          </a:p>
        </p:txBody>
      </p:sp>
      <p:sp>
        <p:nvSpPr>
          <p:cNvPr id="27676" name="Rectangle 70"/>
          <p:cNvSpPr>
            <a:spLocks noChangeArrowheads="1"/>
          </p:cNvSpPr>
          <p:nvPr/>
        </p:nvSpPr>
        <p:spPr bwMode="auto">
          <a:xfrm>
            <a:off x="2714625"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16</a:t>
            </a:r>
          </a:p>
        </p:txBody>
      </p:sp>
      <p:sp>
        <p:nvSpPr>
          <p:cNvPr id="27677" name="Rectangle 71"/>
          <p:cNvSpPr>
            <a:spLocks noChangeArrowheads="1"/>
          </p:cNvSpPr>
          <p:nvPr/>
        </p:nvSpPr>
        <p:spPr bwMode="auto">
          <a:xfrm>
            <a:off x="1455738"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15</a:t>
            </a:r>
          </a:p>
        </p:txBody>
      </p:sp>
      <p:sp>
        <p:nvSpPr>
          <p:cNvPr id="27678" name="Rectangle 72"/>
          <p:cNvSpPr>
            <a:spLocks noChangeArrowheads="1"/>
          </p:cNvSpPr>
          <p:nvPr/>
        </p:nvSpPr>
        <p:spPr bwMode="auto">
          <a:xfrm>
            <a:off x="196850"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14</a:t>
            </a:r>
          </a:p>
        </p:txBody>
      </p:sp>
      <p:sp>
        <p:nvSpPr>
          <p:cNvPr id="27679" name="Rectangle 73"/>
          <p:cNvSpPr>
            <a:spLocks noChangeArrowheads="1"/>
          </p:cNvSpPr>
          <p:nvPr/>
        </p:nvSpPr>
        <p:spPr bwMode="auto">
          <a:xfrm>
            <a:off x="7750175"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13</a:t>
            </a:r>
          </a:p>
        </p:txBody>
      </p:sp>
      <p:sp>
        <p:nvSpPr>
          <p:cNvPr id="27680" name="Rectangle 74"/>
          <p:cNvSpPr>
            <a:spLocks noChangeArrowheads="1"/>
          </p:cNvSpPr>
          <p:nvPr/>
        </p:nvSpPr>
        <p:spPr bwMode="auto">
          <a:xfrm>
            <a:off x="6491288"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12</a:t>
            </a:r>
          </a:p>
        </p:txBody>
      </p:sp>
      <p:sp>
        <p:nvSpPr>
          <p:cNvPr id="27681" name="Rectangle 75"/>
          <p:cNvSpPr>
            <a:spLocks noChangeArrowheads="1"/>
          </p:cNvSpPr>
          <p:nvPr/>
        </p:nvSpPr>
        <p:spPr bwMode="auto">
          <a:xfrm>
            <a:off x="5232400"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11</a:t>
            </a:r>
          </a:p>
        </p:txBody>
      </p:sp>
      <p:sp>
        <p:nvSpPr>
          <p:cNvPr id="27682" name="Rectangle 76"/>
          <p:cNvSpPr>
            <a:spLocks noChangeArrowheads="1"/>
          </p:cNvSpPr>
          <p:nvPr/>
        </p:nvSpPr>
        <p:spPr bwMode="auto">
          <a:xfrm>
            <a:off x="3973513"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10</a:t>
            </a:r>
          </a:p>
        </p:txBody>
      </p:sp>
      <p:sp>
        <p:nvSpPr>
          <p:cNvPr id="27683" name="Rectangle 77"/>
          <p:cNvSpPr>
            <a:spLocks noChangeArrowheads="1"/>
          </p:cNvSpPr>
          <p:nvPr/>
        </p:nvSpPr>
        <p:spPr bwMode="auto">
          <a:xfrm>
            <a:off x="2714625"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9</a:t>
            </a:r>
          </a:p>
        </p:txBody>
      </p:sp>
      <p:sp>
        <p:nvSpPr>
          <p:cNvPr id="27684" name="Rectangle 78"/>
          <p:cNvSpPr>
            <a:spLocks noChangeArrowheads="1"/>
          </p:cNvSpPr>
          <p:nvPr/>
        </p:nvSpPr>
        <p:spPr bwMode="auto">
          <a:xfrm>
            <a:off x="1455738"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8</a:t>
            </a:r>
          </a:p>
        </p:txBody>
      </p:sp>
      <p:sp>
        <p:nvSpPr>
          <p:cNvPr id="27685" name="Rectangle 79"/>
          <p:cNvSpPr>
            <a:spLocks noChangeArrowheads="1"/>
          </p:cNvSpPr>
          <p:nvPr/>
        </p:nvSpPr>
        <p:spPr bwMode="auto">
          <a:xfrm>
            <a:off x="196850"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7</a:t>
            </a:r>
          </a:p>
        </p:txBody>
      </p:sp>
      <p:sp>
        <p:nvSpPr>
          <p:cNvPr id="27686" name="Rectangle 80"/>
          <p:cNvSpPr>
            <a:spLocks noChangeArrowheads="1"/>
          </p:cNvSpPr>
          <p:nvPr/>
        </p:nvSpPr>
        <p:spPr bwMode="auto">
          <a:xfrm>
            <a:off x="7750175"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6</a:t>
            </a:r>
          </a:p>
        </p:txBody>
      </p:sp>
      <p:sp>
        <p:nvSpPr>
          <p:cNvPr id="27687" name="Rectangle 81"/>
          <p:cNvSpPr>
            <a:spLocks noChangeArrowheads="1"/>
          </p:cNvSpPr>
          <p:nvPr/>
        </p:nvSpPr>
        <p:spPr bwMode="auto">
          <a:xfrm>
            <a:off x="6491288"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5</a:t>
            </a:r>
          </a:p>
        </p:txBody>
      </p:sp>
      <p:sp>
        <p:nvSpPr>
          <p:cNvPr id="27688" name="Rectangle 82"/>
          <p:cNvSpPr>
            <a:spLocks noChangeArrowheads="1"/>
          </p:cNvSpPr>
          <p:nvPr/>
        </p:nvSpPr>
        <p:spPr bwMode="auto">
          <a:xfrm>
            <a:off x="5232400"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4</a:t>
            </a:r>
          </a:p>
        </p:txBody>
      </p:sp>
      <p:sp>
        <p:nvSpPr>
          <p:cNvPr id="27689" name="Rectangle 83"/>
          <p:cNvSpPr>
            <a:spLocks noChangeArrowheads="1"/>
          </p:cNvSpPr>
          <p:nvPr/>
        </p:nvSpPr>
        <p:spPr bwMode="auto">
          <a:xfrm>
            <a:off x="3973513"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a:t>
            </a:r>
          </a:p>
        </p:txBody>
      </p:sp>
      <p:sp>
        <p:nvSpPr>
          <p:cNvPr id="27690" name="Rectangle 84"/>
          <p:cNvSpPr>
            <a:spLocks noChangeArrowheads="1"/>
          </p:cNvSpPr>
          <p:nvPr/>
        </p:nvSpPr>
        <p:spPr bwMode="auto">
          <a:xfrm>
            <a:off x="2714625"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a:t>
            </a:r>
          </a:p>
        </p:txBody>
      </p:sp>
      <p:sp>
        <p:nvSpPr>
          <p:cNvPr id="27691" name="Rectangle 85"/>
          <p:cNvSpPr>
            <a:spLocks noChangeArrowheads="1"/>
          </p:cNvSpPr>
          <p:nvPr/>
        </p:nvSpPr>
        <p:spPr bwMode="auto">
          <a:xfrm>
            <a:off x="1455738"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a:t>
            </a:r>
          </a:p>
        </p:txBody>
      </p:sp>
      <p:sp>
        <p:nvSpPr>
          <p:cNvPr id="27692" name="Rectangle 86"/>
          <p:cNvSpPr>
            <a:spLocks noChangeArrowheads="1"/>
          </p:cNvSpPr>
          <p:nvPr/>
        </p:nvSpPr>
        <p:spPr bwMode="auto">
          <a:xfrm>
            <a:off x="196850"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30</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9699"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9700"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9701"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9702"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9703"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9704"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9705"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January 2010</a:t>
            </a:r>
          </a:p>
        </p:txBody>
      </p:sp>
      <p:sp>
        <p:nvSpPr>
          <p:cNvPr id="29706" name="Rectangle 10"/>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29707" name="Rectangle 11"/>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29708" name="Rectangle 12"/>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29709" name="Rectangle 13"/>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29710" name="Rectangle 14"/>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29711" name="Rectangle 15"/>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29712" name="Rectangle 16"/>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29713" name="Rectangle 17"/>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29714" name="Rectangle 18"/>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29715" name="Rectangle 19"/>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29716" name="Rectangle 20"/>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29717" name="Rectangle 21"/>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29718" name="Rectangle 22"/>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29719" name="Rectangle 23"/>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29720" name="Rectangle 24"/>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29721" name="Rectangle 25"/>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29722" name="Rectangle 26"/>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29723" name="Rectangle 27"/>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29724" name="Rectangle 28"/>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29725" name="Rectangle 29"/>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29726" name="Rectangle 30"/>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29727" name="Rectangle 31"/>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29728" name="Rectangle 32"/>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29729" name="Rectangle 33"/>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29730" name="Rectangle 34"/>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29731" name="Rectangle 35"/>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29732" name="Rectangle 36"/>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29733" name="Rectangle 37"/>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29734" name="Rectangle 38"/>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29735" name="Rectangle 39"/>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29736" name="Rectangle 40"/>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29737" name="Rectangle 41"/>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
        <p:nvSpPr>
          <p:cNvPr id="29738" name="Rectangle 42"/>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29739" name="Rectangle 43"/>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29740" name="Rectangle 44"/>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3174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3174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3174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3175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3175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3175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3175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February 2010</a:t>
            </a:r>
          </a:p>
        </p:txBody>
      </p:sp>
      <p:sp>
        <p:nvSpPr>
          <p:cNvPr id="31754" name="Rectangle 10"/>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31755" name="Rectangle 11"/>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31756" name="Rectangle 12"/>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31757" name="Rectangle 13"/>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31758" name="Rectangle 14"/>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31759" name="Rectangle 15"/>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31760" name="Rectangle 16"/>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31761" name="Rectangle 17"/>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31762" name="Rectangle 18"/>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31763" name="Rectangle 19"/>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31764" name="Rectangle 20"/>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31765" name="Rectangle 21"/>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31766" name="Rectangle 22"/>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31767" name="Rectangle 23"/>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31768" name="Rectangle 24"/>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31769" name="Rectangle 25"/>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31770" name="Rectangle 26"/>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31771" name="Rectangle 27"/>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31772" name="Rectangle 28"/>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31773" name="Rectangle 29"/>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31774" name="Rectangle 30"/>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31775" name="Rectangle 31"/>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31776" name="Rectangle 32"/>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31777" name="Rectangle 33"/>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31778" name="Rectangle 34"/>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31779" name="Rectangle 35"/>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31780" name="Rectangle 36"/>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31781" name="Rectangle 37"/>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33795"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33796"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33797"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33798"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33799"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33800"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33801"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March 2010</a:t>
            </a:r>
          </a:p>
        </p:txBody>
      </p:sp>
      <p:sp>
        <p:nvSpPr>
          <p:cNvPr id="33802" name="Rectangle 10"/>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4</a:t>
            </a:r>
            <a:endParaRPr lang="en-US" altLang="en-US" sz="1600" b="0"/>
          </a:p>
        </p:txBody>
      </p:sp>
      <p:sp>
        <p:nvSpPr>
          <p:cNvPr id="33803" name="Rectangle 11"/>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33804" name="Rectangle 12"/>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33805" name="Rectangle 13"/>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33806" name="Rectangle 14"/>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33807" name="Rectangle 15"/>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33808" name="Rectangle 16"/>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33809" name="Rectangle 17"/>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33810" name="Rectangle 18"/>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33811" name="Rectangle 19"/>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33812" name="Rectangle 20"/>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33813" name="Rectangle 21"/>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33814" name="Rectangle 22"/>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33815" name="Rectangle 23"/>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33816" name="Rectangle 24"/>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33817" name="Rectangle 25"/>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33818" name="Rectangle 26"/>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33819" name="Rectangle 27"/>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33820" name="Rectangle 28"/>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33821" name="Rectangle 29"/>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33822" name="Rectangle 30"/>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33823" name="Rectangle 31"/>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33824" name="Rectangle 32"/>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33825" name="Rectangle 33"/>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33826" name="Rectangle 34"/>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33827" name="Rectangle 35"/>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33828" name="Rectangle 36"/>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33829" name="Rectangle 37"/>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33830" name="Rectangle 38"/>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33831" name="Rectangle 39"/>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33832" name="Rectangle 40"/>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33833" name="Rectangle 41"/>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33834" name="Rectangle 42"/>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33835" name="Rectangle 43"/>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33836" name="Rectangle 44"/>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35843"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35844"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35845"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35846"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35847"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35848"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35849"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April 2010</a:t>
            </a:r>
          </a:p>
        </p:txBody>
      </p:sp>
      <p:sp>
        <p:nvSpPr>
          <p:cNvPr id="35850" name="Rectangle 10"/>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35851" name="Rectangle 11"/>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35852" name="Rectangle 12"/>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35853" name="Rectangle 13"/>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35854" name="Rectangle 14"/>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35855" name="Rectangle 15"/>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35856" name="Rectangle 16"/>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35857" name="Rectangle 17"/>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35858" name="Rectangle 18"/>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35859" name="Rectangle 19"/>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35860" name="Rectangle 20"/>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35861" name="Rectangle 21"/>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35862" name="Rectangle 22"/>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35863" name="Rectangle 23"/>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35864" name="Rectangle 24"/>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35865" name="Rectangle 25"/>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35866" name="Rectangle 26"/>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35867" name="Rectangle 27"/>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35868" name="Rectangle 28"/>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35869" name="Rectangle 29"/>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35870" name="Rectangle 30"/>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35871" name="Rectangle 31"/>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35872" name="Rectangle 32"/>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35873" name="Rectangle 33"/>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35874" name="Rectangle 34"/>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35875" name="Rectangle 35"/>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35876" name="Rectangle 36"/>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35877" name="Rectangle 37"/>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35878" name="Rectangle 38"/>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35879" name="Rectangle 39"/>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35880" name="Rectangle 40"/>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35881" name="Rectangle 41"/>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35882" name="Rectangle 42"/>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
        <p:nvSpPr>
          <p:cNvPr id="35883" name="Rectangle 43"/>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35884" name="Rectangle 44"/>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37891"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37892"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37893"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37894"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37895"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37896"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37897"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May 2010</a:t>
            </a:r>
          </a:p>
        </p:txBody>
      </p:sp>
      <p:sp>
        <p:nvSpPr>
          <p:cNvPr id="37898" name="Rectangle 10"/>
          <p:cNvSpPr>
            <a:spLocks noChangeArrowheads="1"/>
          </p:cNvSpPr>
          <p:nvPr/>
        </p:nvSpPr>
        <p:spPr bwMode="auto">
          <a:xfrm>
            <a:off x="775017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6</a:t>
            </a:r>
            <a:endParaRPr lang="en-US" altLang="en-US" sz="1600" b="0"/>
          </a:p>
        </p:txBody>
      </p:sp>
      <p:sp>
        <p:nvSpPr>
          <p:cNvPr id="37899" name="Rectangle 11"/>
          <p:cNvSpPr>
            <a:spLocks noChangeArrowheads="1"/>
          </p:cNvSpPr>
          <p:nvPr/>
        </p:nvSpPr>
        <p:spPr bwMode="auto">
          <a:xfrm>
            <a:off x="649128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5</a:t>
            </a:r>
            <a:endParaRPr lang="en-US" altLang="en-US" sz="1600" b="0"/>
          </a:p>
        </p:txBody>
      </p:sp>
      <p:sp>
        <p:nvSpPr>
          <p:cNvPr id="37900" name="Rectangle 12"/>
          <p:cNvSpPr>
            <a:spLocks noChangeArrowheads="1"/>
          </p:cNvSpPr>
          <p:nvPr/>
        </p:nvSpPr>
        <p:spPr bwMode="auto">
          <a:xfrm>
            <a:off x="523240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4</a:t>
            </a:r>
            <a:endParaRPr lang="en-US" altLang="en-US" sz="1600" b="0"/>
          </a:p>
        </p:txBody>
      </p:sp>
      <p:sp>
        <p:nvSpPr>
          <p:cNvPr id="37901" name="Rectangle 13"/>
          <p:cNvSpPr>
            <a:spLocks noChangeArrowheads="1"/>
          </p:cNvSpPr>
          <p:nvPr/>
        </p:nvSpPr>
        <p:spPr bwMode="auto">
          <a:xfrm>
            <a:off x="3973513"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37902" name="Rectangle 14"/>
          <p:cNvSpPr>
            <a:spLocks noChangeArrowheads="1"/>
          </p:cNvSpPr>
          <p:nvPr/>
        </p:nvSpPr>
        <p:spPr bwMode="auto">
          <a:xfrm>
            <a:off x="271462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37903" name="Rectangle 15"/>
          <p:cNvSpPr>
            <a:spLocks noChangeArrowheads="1"/>
          </p:cNvSpPr>
          <p:nvPr/>
        </p:nvSpPr>
        <p:spPr bwMode="auto">
          <a:xfrm>
            <a:off x="145573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37904" name="Rectangle 16"/>
          <p:cNvSpPr>
            <a:spLocks noChangeArrowheads="1"/>
          </p:cNvSpPr>
          <p:nvPr/>
        </p:nvSpPr>
        <p:spPr bwMode="auto">
          <a:xfrm>
            <a:off x="19685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37905" name="Rectangle 17"/>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37906" name="Rectangle 18"/>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37907" name="Rectangle 19"/>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37908" name="Rectangle 20"/>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37909" name="Rectangle 21"/>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37910" name="Rectangle 22"/>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37911" name="Rectangle 23"/>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37912" name="Rectangle 24"/>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37913" name="Rectangle 25"/>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37914" name="Rectangle 26"/>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37915" name="Rectangle 27"/>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37916" name="Rectangle 28"/>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37917" name="Rectangle 29"/>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37918" name="Rectangle 30"/>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37919" name="Rectangle 31"/>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37920" name="Rectangle 32"/>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37921" name="Rectangle 33"/>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37922" name="Rectangle 34"/>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37923" name="Rectangle 35"/>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37924" name="Rectangle 36"/>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37925" name="Rectangle 37"/>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37926" name="Rectangle 38"/>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37927" name="Rectangle 39"/>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37928" name="Rectangle 40"/>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37929" name="Rectangle 41"/>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37930" name="Rectangle 42"/>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37931" name="Rectangle 43"/>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37932" name="Rectangle 44"/>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37933" name="Rectangle 45"/>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37934" name="Rectangle 46"/>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37935" name="Rectangle 47"/>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37936" name="Rectangle 48"/>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37937" name="Rectangle 49"/>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
        <p:nvSpPr>
          <p:cNvPr id="37938" name="Rectangle 50"/>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27</a:t>
            </a:r>
            <a:endParaRPr lang="en-US" altLang="en-US" sz="1600" b="0"/>
          </a:p>
        </p:txBody>
      </p:sp>
      <p:sp>
        <p:nvSpPr>
          <p:cNvPr id="37939" name="Rectangle 51"/>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26</a:t>
            </a:r>
            <a:endParaRPr lang="en-US" altLang="en-US" sz="1600" b="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39939"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39940"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39941"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39942"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39943"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39944"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39945"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June 2010</a:t>
            </a:r>
          </a:p>
        </p:txBody>
      </p:sp>
      <p:sp>
        <p:nvSpPr>
          <p:cNvPr id="39946" name="Rectangle 10"/>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4</a:t>
            </a:r>
            <a:endParaRPr lang="en-US" altLang="en-US" sz="1600" b="0"/>
          </a:p>
        </p:txBody>
      </p:sp>
      <p:sp>
        <p:nvSpPr>
          <p:cNvPr id="39947" name="Rectangle 11"/>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39948" name="Rectangle 12"/>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39949" name="Rectangle 13"/>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39950" name="Rectangle 14"/>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39951" name="Rectangle 15"/>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39952" name="Rectangle 16"/>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39953" name="Rectangle 17"/>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39954" name="Rectangle 18"/>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39955" name="Rectangle 19"/>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39956" name="Rectangle 20"/>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39957" name="Rectangle 21"/>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39958" name="Rectangle 22"/>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39959" name="Rectangle 23"/>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39960" name="Rectangle 24"/>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39961" name="Rectangle 25"/>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39962" name="Rectangle 26"/>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39963" name="Rectangle 27"/>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39964" name="Rectangle 28"/>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39965" name="Rectangle 29"/>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39966" name="Rectangle 30"/>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39967" name="Rectangle 31"/>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39968" name="Rectangle 32"/>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39969" name="Rectangle 33"/>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39970" name="Rectangle 34"/>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39971" name="Rectangle 35"/>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39972" name="Rectangle 36"/>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39973" name="Rectangle 37"/>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39974" name="Rectangle 38"/>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39975" name="Rectangle 39"/>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39976" name="Rectangle 40"/>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39977" name="Rectangle 41"/>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39978" name="Rectangle 42"/>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39979" name="Rectangle 43"/>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39980" name="Rectangle 44"/>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7750175"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1</a:t>
            </a:r>
          </a:p>
        </p:txBody>
      </p:sp>
      <p:sp>
        <p:nvSpPr>
          <p:cNvPr id="5123" name="Rectangle 3"/>
          <p:cNvSpPr>
            <a:spLocks noChangeArrowheads="1"/>
          </p:cNvSpPr>
          <p:nvPr/>
        </p:nvSpPr>
        <p:spPr bwMode="auto">
          <a:xfrm>
            <a:off x="6491288" y="4718050"/>
            <a:ext cx="1258887"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31</a:t>
            </a:r>
            <a:endParaRPr lang="en-US" altLang="en-US" sz="1600" b="0"/>
          </a:p>
        </p:txBody>
      </p:sp>
      <p:sp>
        <p:nvSpPr>
          <p:cNvPr id="5124" name="Rectangle 4"/>
          <p:cNvSpPr>
            <a:spLocks noChangeArrowheads="1"/>
          </p:cNvSpPr>
          <p:nvPr/>
        </p:nvSpPr>
        <p:spPr bwMode="auto">
          <a:xfrm>
            <a:off x="5232400" y="4718050"/>
            <a:ext cx="1258888"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30</a:t>
            </a:r>
            <a:endParaRPr lang="en-US" altLang="en-US" sz="1600" b="0"/>
          </a:p>
        </p:txBody>
      </p:sp>
      <p:sp>
        <p:nvSpPr>
          <p:cNvPr id="5125" name="Rectangle 5"/>
          <p:cNvSpPr>
            <a:spLocks noChangeArrowheads="1"/>
          </p:cNvSpPr>
          <p:nvPr/>
        </p:nvSpPr>
        <p:spPr bwMode="auto">
          <a:xfrm>
            <a:off x="3973513" y="4718050"/>
            <a:ext cx="1258887"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29</a:t>
            </a:r>
            <a:endParaRPr lang="en-US" altLang="en-US" sz="1600" b="0"/>
          </a:p>
        </p:txBody>
      </p:sp>
      <p:sp>
        <p:nvSpPr>
          <p:cNvPr id="5126" name="Rectangle 6"/>
          <p:cNvSpPr>
            <a:spLocks noChangeArrowheads="1"/>
          </p:cNvSpPr>
          <p:nvPr/>
        </p:nvSpPr>
        <p:spPr bwMode="auto">
          <a:xfrm>
            <a:off x="2714625" y="4718050"/>
            <a:ext cx="1258888"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28</a:t>
            </a:r>
            <a:endParaRPr lang="en-US" altLang="en-US" sz="1600" b="0"/>
          </a:p>
        </p:txBody>
      </p:sp>
      <p:sp>
        <p:nvSpPr>
          <p:cNvPr id="5127" name="Rectangle 7"/>
          <p:cNvSpPr>
            <a:spLocks noChangeArrowheads="1"/>
          </p:cNvSpPr>
          <p:nvPr/>
        </p:nvSpPr>
        <p:spPr bwMode="auto">
          <a:xfrm>
            <a:off x="1455738" y="4718050"/>
            <a:ext cx="1258887"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27</a:t>
            </a:r>
            <a:endParaRPr lang="en-US" altLang="en-US" sz="1600" b="0"/>
          </a:p>
        </p:txBody>
      </p:sp>
      <p:sp>
        <p:nvSpPr>
          <p:cNvPr id="5128" name="Rectangle 8"/>
          <p:cNvSpPr>
            <a:spLocks noChangeArrowheads="1"/>
          </p:cNvSpPr>
          <p:nvPr/>
        </p:nvSpPr>
        <p:spPr bwMode="auto">
          <a:xfrm>
            <a:off x="196850" y="4718050"/>
            <a:ext cx="1258888"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26</a:t>
            </a:r>
            <a:endParaRPr lang="en-US" altLang="en-US" sz="1600" b="0"/>
          </a:p>
        </p:txBody>
      </p:sp>
      <p:sp>
        <p:nvSpPr>
          <p:cNvPr id="5129" name="Rectangle 9"/>
          <p:cNvSpPr>
            <a:spLocks noChangeArrowheads="1"/>
          </p:cNvSpPr>
          <p:nvPr/>
        </p:nvSpPr>
        <p:spPr bwMode="auto">
          <a:xfrm>
            <a:off x="7750175" y="3890963"/>
            <a:ext cx="1258888"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25</a:t>
            </a:r>
            <a:endParaRPr lang="en-US" altLang="en-US" sz="1600" b="0"/>
          </a:p>
        </p:txBody>
      </p:sp>
      <p:sp>
        <p:nvSpPr>
          <p:cNvPr id="5130" name="Rectangle 10"/>
          <p:cNvSpPr>
            <a:spLocks noChangeArrowheads="1"/>
          </p:cNvSpPr>
          <p:nvPr/>
        </p:nvSpPr>
        <p:spPr bwMode="auto">
          <a:xfrm>
            <a:off x="6491288" y="3890963"/>
            <a:ext cx="1258887"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24</a:t>
            </a:r>
            <a:endParaRPr lang="en-US" altLang="en-US" sz="1600" b="0"/>
          </a:p>
        </p:txBody>
      </p:sp>
      <p:sp>
        <p:nvSpPr>
          <p:cNvPr id="5131" name="Rectangle 11"/>
          <p:cNvSpPr>
            <a:spLocks noChangeArrowheads="1"/>
          </p:cNvSpPr>
          <p:nvPr/>
        </p:nvSpPr>
        <p:spPr bwMode="auto">
          <a:xfrm>
            <a:off x="5232400" y="3890963"/>
            <a:ext cx="1258888"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23</a:t>
            </a:r>
            <a:endParaRPr lang="en-US" altLang="en-US" sz="1600" b="0"/>
          </a:p>
        </p:txBody>
      </p:sp>
      <p:sp>
        <p:nvSpPr>
          <p:cNvPr id="5132" name="Rectangle 12"/>
          <p:cNvSpPr>
            <a:spLocks noChangeArrowheads="1"/>
          </p:cNvSpPr>
          <p:nvPr/>
        </p:nvSpPr>
        <p:spPr bwMode="auto">
          <a:xfrm>
            <a:off x="3973513" y="3890963"/>
            <a:ext cx="1258887"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22</a:t>
            </a:r>
            <a:endParaRPr lang="en-US" altLang="en-US" sz="1600" b="0"/>
          </a:p>
        </p:txBody>
      </p:sp>
      <p:sp>
        <p:nvSpPr>
          <p:cNvPr id="5133" name="Rectangle 13"/>
          <p:cNvSpPr>
            <a:spLocks noChangeArrowheads="1"/>
          </p:cNvSpPr>
          <p:nvPr/>
        </p:nvSpPr>
        <p:spPr bwMode="auto">
          <a:xfrm>
            <a:off x="2714625" y="3890963"/>
            <a:ext cx="1258888"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21</a:t>
            </a:r>
            <a:endParaRPr lang="en-US" altLang="en-US" sz="1600" b="0"/>
          </a:p>
        </p:txBody>
      </p:sp>
      <p:sp>
        <p:nvSpPr>
          <p:cNvPr id="5134" name="Rectangle 14"/>
          <p:cNvSpPr>
            <a:spLocks noChangeArrowheads="1"/>
          </p:cNvSpPr>
          <p:nvPr/>
        </p:nvSpPr>
        <p:spPr bwMode="auto">
          <a:xfrm>
            <a:off x="1455738" y="3890963"/>
            <a:ext cx="1258887"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20</a:t>
            </a:r>
            <a:endParaRPr lang="en-US" altLang="en-US" sz="1600" b="0"/>
          </a:p>
        </p:txBody>
      </p:sp>
      <p:sp>
        <p:nvSpPr>
          <p:cNvPr id="5135" name="Rectangle 15"/>
          <p:cNvSpPr>
            <a:spLocks noChangeArrowheads="1"/>
          </p:cNvSpPr>
          <p:nvPr/>
        </p:nvSpPr>
        <p:spPr bwMode="auto">
          <a:xfrm>
            <a:off x="196850" y="3890963"/>
            <a:ext cx="1258888"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19</a:t>
            </a:r>
            <a:endParaRPr lang="en-US" altLang="en-US" sz="1600" b="0"/>
          </a:p>
        </p:txBody>
      </p:sp>
      <p:sp>
        <p:nvSpPr>
          <p:cNvPr id="5136" name="Rectangle 16"/>
          <p:cNvSpPr>
            <a:spLocks noChangeArrowheads="1"/>
          </p:cNvSpPr>
          <p:nvPr/>
        </p:nvSpPr>
        <p:spPr bwMode="auto">
          <a:xfrm>
            <a:off x="7750175" y="3063875"/>
            <a:ext cx="1258888"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18</a:t>
            </a:r>
            <a:endParaRPr lang="en-US" altLang="en-US" sz="1600" b="0"/>
          </a:p>
        </p:txBody>
      </p:sp>
      <p:sp>
        <p:nvSpPr>
          <p:cNvPr id="5137" name="Rectangle 17"/>
          <p:cNvSpPr>
            <a:spLocks noChangeArrowheads="1"/>
          </p:cNvSpPr>
          <p:nvPr/>
        </p:nvSpPr>
        <p:spPr bwMode="auto">
          <a:xfrm>
            <a:off x="6491288" y="3063875"/>
            <a:ext cx="1258887"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17</a:t>
            </a:r>
            <a:endParaRPr lang="en-US" altLang="en-US" sz="1600" b="0"/>
          </a:p>
        </p:txBody>
      </p:sp>
      <p:sp>
        <p:nvSpPr>
          <p:cNvPr id="5138" name="Rectangle 18"/>
          <p:cNvSpPr>
            <a:spLocks noChangeArrowheads="1"/>
          </p:cNvSpPr>
          <p:nvPr/>
        </p:nvSpPr>
        <p:spPr bwMode="auto">
          <a:xfrm>
            <a:off x="5232400" y="3063875"/>
            <a:ext cx="1258888"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16</a:t>
            </a:r>
            <a:endParaRPr lang="en-US" altLang="en-US" sz="1600" b="0"/>
          </a:p>
        </p:txBody>
      </p:sp>
      <p:sp>
        <p:nvSpPr>
          <p:cNvPr id="5139" name="Rectangle 19"/>
          <p:cNvSpPr>
            <a:spLocks noChangeArrowheads="1"/>
          </p:cNvSpPr>
          <p:nvPr/>
        </p:nvSpPr>
        <p:spPr bwMode="auto">
          <a:xfrm>
            <a:off x="3973513" y="3063875"/>
            <a:ext cx="1258887"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15</a:t>
            </a:r>
            <a:endParaRPr lang="en-US" altLang="en-US" sz="1600" b="0"/>
          </a:p>
        </p:txBody>
      </p:sp>
      <p:sp>
        <p:nvSpPr>
          <p:cNvPr id="5140" name="Rectangle 20"/>
          <p:cNvSpPr>
            <a:spLocks noChangeArrowheads="1"/>
          </p:cNvSpPr>
          <p:nvPr/>
        </p:nvSpPr>
        <p:spPr bwMode="auto">
          <a:xfrm>
            <a:off x="2714625" y="3063875"/>
            <a:ext cx="1258888"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14</a:t>
            </a:r>
            <a:endParaRPr lang="en-US" altLang="en-US" sz="1600" b="0"/>
          </a:p>
        </p:txBody>
      </p:sp>
      <p:sp>
        <p:nvSpPr>
          <p:cNvPr id="5141" name="Rectangle 21"/>
          <p:cNvSpPr>
            <a:spLocks noChangeArrowheads="1"/>
          </p:cNvSpPr>
          <p:nvPr/>
        </p:nvSpPr>
        <p:spPr bwMode="auto">
          <a:xfrm>
            <a:off x="1455738" y="3063875"/>
            <a:ext cx="1258887"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13</a:t>
            </a:r>
            <a:endParaRPr lang="en-US" altLang="en-US" sz="1600" b="0"/>
          </a:p>
        </p:txBody>
      </p:sp>
      <p:sp>
        <p:nvSpPr>
          <p:cNvPr id="5142" name="Rectangle 22"/>
          <p:cNvSpPr>
            <a:spLocks noChangeArrowheads="1"/>
          </p:cNvSpPr>
          <p:nvPr/>
        </p:nvSpPr>
        <p:spPr bwMode="auto">
          <a:xfrm>
            <a:off x="196850" y="3063875"/>
            <a:ext cx="1258888"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12</a:t>
            </a:r>
            <a:endParaRPr lang="en-US" altLang="en-US" sz="1600" b="0"/>
          </a:p>
        </p:txBody>
      </p:sp>
      <p:sp>
        <p:nvSpPr>
          <p:cNvPr id="5143" name="Rectangle 23"/>
          <p:cNvSpPr>
            <a:spLocks noChangeArrowheads="1"/>
          </p:cNvSpPr>
          <p:nvPr/>
        </p:nvSpPr>
        <p:spPr bwMode="auto">
          <a:xfrm>
            <a:off x="7750175" y="2236788"/>
            <a:ext cx="1258888"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11</a:t>
            </a:r>
            <a:endParaRPr lang="en-US" altLang="en-US" sz="1600" b="0"/>
          </a:p>
        </p:txBody>
      </p:sp>
      <p:sp>
        <p:nvSpPr>
          <p:cNvPr id="5144" name="Rectangle 24"/>
          <p:cNvSpPr>
            <a:spLocks noChangeArrowheads="1"/>
          </p:cNvSpPr>
          <p:nvPr/>
        </p:nvSpPr>
        <p:spPr bwMode="auto">
          <a:xfrm>
            <a:off x="6491288" y="2236788"/>
            <a:ext cx="1258887"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10</a:t>
            </a:r>
            <a:endParaRPr lang="en-US" altLang="en-US" sz="1600" b="0"/>
          </a:p>
        </p:txBody>
      </p:sp>
      <p:sp>
        <p:nvSpPr>
          <p:cNvPr id="5145" name="Rectangle 25"/>
          <p:cNvSpPr>
            <a:spLocks noChangeArrowheads="1"/>
          </p:cNvSpPr>
          <p:nvPr/>
        </p:nvSpPr>
        <p:spPr bwMode="auto">
          <a:xfrm>
            <a:off x="5232400" y="2236788"/>
            <a:ext cx="1258888"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9</a:t>
            </a:r>
            <a:endParaRPr lang="en-US" altLang="en-US" sz="1600" b="0"/>
          </a:p>
        </p:txBody>
      </p:sp>
      <p:sp>
        <p:nvSpPr>
          <p:cNvPr id="5146" name="Rectangle 26"/>
          <p:cNvSpPr>
            <a:spLocks noChangeArrowheads="1"/>
          </p:cNvSpPr>
          <p:nvPr/>
        </p:nvSpPr>
        <p:spPr bwMode="auto">
          <a:xfrm>
            <a:off x="3973513" y="2236788"/>
            <a:ext cx="1258887"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8</a:t>
            </a:r>
            <a:endParaRPr lang="en-US" altLang="en-US" sz="1600" b="0"/>
          </a:p>
        </p:txBody>
      </p:sp>
      <p:sp>
        <p:nvSpPr>
          <p:cNvPr id="5147" name="Rectangle 27"/>
          <p:cNvSpPr>
            <a:spLocks noChangeArrowheads="1"/>
          </p:cNvSpPr>
          <p:nvPr/>
        </p:nvSpPr>
        <p:spPr bwMode="auto">
          <a:xfrm>
            <a:off x="2714625" y="2236788"/>
            <a:ext cx="1258888"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7</a:t>
            </a:r>
            <a:endParaRPr lang="en-US" altLang="en-US" sz="1600" b="0"/>
          </a:p>
        </p:txBody>
      </p:sp>
      <p:sp>
        <p:nvSpPr>
          <p:cNvPr id="5148" name="Rectangle 28"/>
          <p:cNvSpPr>
            <a:spLocks noChangeArrowheads="1"/>
          </p:cNvSpPr>
          <p:nvPr/>
        </p:nvSpPr>
        <p:spPr bwMode="auto">
          <a:xfrm>
            <a:off x="1455738" y="2236788"/>
            <a:ext cx="1258887"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6</a:t>
            </a:r>
            <a:endParaRPr lang="en-US" altLang="en-US" sz="1600" b="0"/>
          </a:p>
        </p:txBody>
      </p:sp>
      <p:sp>
        <p:nvSpPr>
          <p:cNvPr id="5149" name="Rectangle 29"/>
          <p:cNvSpPr>
            <a:spLocks noChangeArrowheads="1"/>
          </p:cNvSpPr>
          <p:nvPr/>
        </p:nvSpPr>
        <p:spPr bwMode="auto">
          <a:xfrm>
            <a:off x="196850" y="2236788"/>
            <a:ext cx="1258888" cy="827087"/>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5</a:t>
            </a:r>
            <a:endParaRPr lang="en-US" altLang="en-US" sz="1600" b="0"/>
          </a:p>
        </p:txBody>
      </p:sp>
      <p:sp>
        <p:nvSpPr>
          <p:cNvPr id="5150" name="Rectangle 30"/>
          <p:cNvSpPr>
            <a:spLocks noChangeArrowheads="1"/>
          </p:cNvSpPr>
          <p:nvPr/>
        </p:nvSpPr>
        <p:spPr bwMode="auto">
          <a:xfrm>
            <a:off x="7750175" y="1409700"/>
            <a:ext cx="1258888"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4</a:t>
            </a:r>
            <a:endParaRPr lang="en-US" altLang="en-US" sz="1600" b="0"/>
          </a:p>
        </p:txBody>
      </p:sp>
      <p:sp>
        <p:nvSpPr>
          <p:cNvPr id="5151" name="Rectangle 31"/>
          <p:cNvSpPr>
            <a:spLocks noChangeArrowheads="1"/>
          </p:cNvSpPr>
          <p:nvPr/>
        </p:nvSpPr>
        <p:spPr bwMode="auto">
          <a:xfrm>
            <a:off x="6491288" y="1409700"/>
            <a:ext cx="1258887"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a:t>
            </a:r>
            <a:endParaRPr lang="en-US" altLang="en-US" sz="1600" b="0"/>
          </a:p>
        </p:txBody>
      </p:sp>
      <p:sp>
        <p:nvSpPr>
          <p:cNvPr id="5152" name="Rectangle 32"/>
          <p:cNvSpPr>
            <a:spLocks noChangeArrowheads="1"/>
          </p:cNvSpPr>
          <p:nvPr/>
        </p:nvSpPr>
        <p:spPr bwMode="auto">
          <a:xfrm>
            <a:off x="5232400" y="1409700"/>
            <a:ext cx="1258888"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a:t>
            </a:r>
            <a:endParaRPr lang="en-US" altLang="en-US" sz="1600" b="0"/>
          </a:p>
        </p:txBody>
      </p:sp>
      <p:sp>
        <p:nvSpPr>
          <p:cNvPr id="5153" name="Rectangle 33"/>
          <p:cNvSpPr>
            <a:spLocks noChangeArrowheads="1"/>
          </p:cNvSpPr>
          <p:nvPr/>
        </p:nvSpPr>
        <p:spPr bwMode="auto">
          <a:xfrm>
            <a:off x="3973513" y="1409700"/>
            <a:ext cx="1258887" cy="82708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a:t>
            </a:r>
            <a:endParaRPr lang="en-US" altLang="en-US" sz="1600" b="0"/>
          </a:p>
        </p:txBody>
      </p:sp>
      <p:sp>
        <p:nvSpPr>
          <p:cNvPr id="5154" name="Rectangle 34"/>
          <p:cNvSpPr>
            <a:spLocks noChangeArrowheads="1"/>
          </p:cNvSpPr>
          <p:nvPr/>
        </p:nvSpPr>
        <p:spPr bwMode="auto">
          <a:xfrm>
            <a:off x="2714625"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31</a:t>
            </a:r>
          </a:p>
        </p:txBody>
      </p:sp>
      <p:sp>
        <p:nvSpPr>
          <p:cNvPr id="5155" name="Rectangle 35"/>
          <p:cNvSpPr>
            <a:spLocks noChangeArrowheads="1"/>
          </p:cNvSpPr>
          <p:nvPr/>
        </p:nvSpPr>
        <p:spPr bwMode="auto">
          <a:xfrm>
            <a:off x="1455738"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30</a:t>
            </a:r>
          </a:p>
        </p:txBody>
      </p:sp>
      <p:sp>
        <p:nvSpPr>
          <p:cNvPr id="5156" name="Rectangle 36"/>
          <p:cNvSpPr>
            <a:spLocks noChangeArrowheads="1"/>
          </p:cNvSpPr>
          <p:nvPr/>
        </p:nvSpPr>
        <p:spPr bwMode="auto">
          <a:xfrm>
            <a:off x="196850"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29</a:t>
            </a:r>
          </a:p>
        </p:txBody>
      </p:sp>
      <p:sp>
        <p:nvSpPr>
          <p:cNvPr id="5157" name="Rectangle 37"/>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5158" name="Rectangle 38"/>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5159" name="Rectangle 39"/>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5160" name="Rectangle 40"/>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5161" name="Rectangle 41"/>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5162" name="Rectangle 42"/>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5163" name="Rectangle 43"/>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5164" name="Rectangle 44"/>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January 2009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4198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4198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4198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4199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4199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4199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4199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July 2010</a:t>
            </a:r>
          </a:p>
        </p:txBody>
      </p:sp>
      <p:sp>
        <p:nvSpPr>
          <p:cNvPr id="41994" name="Rectangle 10"/>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41995" name="Rectangle 11"/>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41996" name="Rectangle 12"/>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41997" name="Rectangle 13"/>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41998" name="Rectangle 14"/>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41999" name="Rectangle 15"/>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42000" name="Rectangle 16"/>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42001" name="Rectangle 17"/>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42002" name="Rectangle 18"/>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42003" name="Rectangle 19"/>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42004" name="Rectangle 20"/>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42005" name="Rectangle 21"/>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42006" name="Rectangle 22"/>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42007" name="Rectangle 23"/>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42008" name="Rectangle 24"/>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42009" name="Rectangle 25"/>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42010" name="Rectangle 26"/>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42011" name="Rectangle 27"/>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42012" name="Rectangle 28"/>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42013" name="Rectangle 29"/>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42014" name="Rectangle 30"/>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42015" name="Rectangle 31"/>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42016" name="Rectangle 32"/>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42017" name="Rectangle 33"/>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42018" name="Rectangle 34"/>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42019" name="Rectangle 35"/>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42020" name="Rectangle 36"/>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42021" name="Rectangle 37"/>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42022" name="Rectangle 38"/>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42023" name="Rectangle 39"/>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42024" name="Rectangle 40"/>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42025" name="Rectangle 41"/>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42026" name="Rectangle 42"/>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42027" name="Rectangle 43"/>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42028" name="Rectangle 44"/>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44035"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44036"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44037"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44038"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44039"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44040"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44041"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August 2010</a:t>
            </a:r>
          </a:p>
        </p:txBody>
      </p:sp>
      <p:sp>
        <p:nvSpPr>
          <p:cNvPr id="44042" name="Rectangle 10"/>
          <p:cNvSpPr>
            <a:spLocks noChangeArrowheads="1"/>
          </p:cNvSpPr>
          <p:nvPr/>
        </p:nvSpPr>
        <p:spPr bwMode="auto">
          <a:xfrm>
            <a:off x="775017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5</a:t>
            </a:r>
            <a:endParaRPr lang="en-US" altLang="en-US" sz="1600" b="0"/>
          </a:p>
        </p:txBody>
      </p:sp>
      <p:sp>
        <p:nvSpPr>
          <p:cNvPr id="44043" name="Rectangle 11"/>
          <p:cNvSpPr>
            <a:spLocks noChangeArrowheads="1"/>
          </p:cNvSpPr>
          <p:nvPr/>
        </p:nvSpPr>
        <p:spPr bwMode="auto">
          <a:xfrm>
            <a:off x="649128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4</a:t>
            </a:r>
            <a:endParaRPr lang="en-US" altLang="en-US" sz="1600" b="0"/>
          </a:p>
        </p:txBody>
      </p:sp>
      <p:sp>
        <p:nvSpPr>
          <p:cNvPr id="44044" name="Rectangle 12"/>
          <p:cNvSpPr>
            <a:spLocks noChangeArrowheads="1"/>
          </p:cNvSpPr>
          <p:nvPr/>
        </p:nvSpPr>
        <p:spPr bwMode="auto">
          <a:xfrm>
            <a:off x="523240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44045" name="Rectangle 13"/>
          <p:cNvSpPr>
            <a:spLocks noChangeArrowheads="1"/>
          </p:cNvSpPr>
          <p:nvPr/>
        </p:nvSpPr>
        <p:spPr bwMode="auto">
          <a:xfrm>
            <a:off x="3973513"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44046" name="Rectangle 14"/>
          <p:cNvSpPr>
            <a:spLocks noChangeArrowheads="1"/>
          </p:cNvSpPr>
          <p:nvPr/>
        </p:nvSpPr>
        <p:spPr bwMode="auto">
          <a:xfrm>
            <a:off x="271462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44047" name="Rectangle 15"/>
          <p:cNvSpPr>
            <a:spLocks noChangeArrowheads="1"/>
          </p:cNvSpPr>
          <p:nvPr/>
        </p:nvSpPr>
        <p:spPr bwMode="auto">
          <a:xfrm>
            <a:off x="145573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44048" name="Rectangle 16"/>
          <p:cNvSpPr>
            <a:spLocks noChangeArrowheads="1"/>
          </p:cNvSpPr>
          <p:nvPr/>
        </p:nvSpPr>
        <p:spPr bwMode="auto">
          <a:xfrm>
            <a:off x="19685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44049" name="Rectangle 17"/>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44050" name="Rectangle 18"/>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44051" name="Rectangle 19"/>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44052" name="Rectangle 20"/>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44053" name="Rectangle 21"/>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44054" name="Rectangle 22"/>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44055" name="Rectangle 23"/>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44056" name="Rectangle 24"/>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44057" name="Rectangle 25"/>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44058" name="Rectangle 26"/>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44059" name="Rectangle 27"/>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44060" name="Rectangle 28"/>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44061" name="Rectangle 29"/>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44062" name="Rectangle 30"/>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44063" name="Rectangle 31"/>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44064" name="Rectangle 32"/>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44065" name="Rectangle 33"/>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44066" name="Rectangle 34"/>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44067" name="Rectangle 35"/>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44068" name="Rectangle 36"/>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44069" name="Rectangle 37"/>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44070" name="Rectangle 38"/>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44071" name="Rectangle 39"/>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44072" name="Rectangle 40"/>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44073" name="Rectangle 41"/>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44074" name="Rectangle 42"/>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44075" name="Rectangle 43"/>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44076" name="Rectangle 44"/>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44077" name="Rectangle 45"/>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44078" name="Rectangle 46"/>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
        <p:nvSpPr>
          <p:cNvPr id="44079" name="Rectangle 47"/>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44080" name="Rectangle 48"/>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44081" name="Rectangle 49"/>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
        <p:nvSpPr>
          <p:cNvPr id="44082" name="Rectangle 50"/>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27</a:t>
            </a:r>
            <a:endParaRPr lang="en-US" altLang="en-US" sz="1600" b="0"/>
          </a:p>
        </p:txBody>
      </p:sp>
      <p:sp>
        <p:nvSpPr>
          <p:cNvPr id="44083" name="Rectangle 51"/>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26</a:t>
            </a:r>
            <a:endParaRPr lang="en-US" altLang="en-US" sz="1600" b="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46083"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46084"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46085"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46086"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46087"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46088"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46089"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September 2010</a:t>
            </a:r>
          </a:p>
        </p:txBody>
      </p:sp>
      <p:sp>
        <p:nvSpPr>
          <p:cNvPr id="46090" name="Rectangle 10"/>
          <p:cNvSpPr>
            <a:spLocks noChangeArrowheads="1"/>
          </p:cNvSpPr>
          <p:nvPr/>
        </p:nvSpPr>
        <p:spPr bwMode="auto">
          <a:xfrm>
            <a:off x="7750175" y="4714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46091" name="Rectangle 11"/>
          <p:cNvSpPr>
            <a:spLocks noChangeArrowheads="1"/>
          </p:cNvSpPr>
          <p:nvPr/>
        </p:nvSpPr>
        <p:spPr bwMode="auto">
          <a:xfrm>
            <a:off x="6491288" y="4714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46092" name="Rectangle 12"/>
          <p:cNvSpPr>
            <a:spLocks noChangeArrowheads="1"/>
          </p:cNvSpPr>
          <p:nvPr/>
        </p:nvSpPr>
        <p:spPr bwMode="auto">
          <a:xfrm>
            <a:off x="5232400" y="4714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46093" name="Rectangle 13"/>
          <p:cNvSpPr>
            <a:spLocks noChangeArrowheads="1"/>
          </p:cNvSpPr>
          <p:nvPr/>
        </p:nvSpPr>
        <p:spPr bwMode="auto">
          <a:xfrm>
            <a:off x="3973513" y="4714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46094" name="Rectangle 14"/>
          <p:cNvSpPr>
            <a:spLocks noChangeArrowheads="1"/>
          </p:cNvSpPr>
          <p:nvPr/>
        </p:nvSpPr>
        <p:spPr bwMode="auto">
          <a:xfrm>
            <a:off x="2714625" y="4714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46095" name="Rectangle 15"/>
          <p:cNvSpPr>
            <a:spLocks noChangeArrowheads="1"/>
          </p:cNvSpPr>
          <p:nvPr/>
        </p:nvSpPr>
        <p:spPr bwMode="auto">
          <a:xfrm>
            <a:off x="1455738" y="4714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46096" name="Rectangle 16"/>
          <p:cNvSpPr>
            <a:spLocks noChangeArrowheads="1"/>
          </p:cNvSpPr>
          <p:nvPr/>
        </p:nvSpPr>
        <p:spPr bwMode="auto">
          <a:xfrm>
            <a:off x="196850" y="4714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46097" name="Rectangle 17"/>
          <p:cNvSpPr>
            <a:spLocks noChangeArrowheads="1"/>
          </p:cNvSpPr>
          <p:nvPr/>
        </p:nvSpPr>
        <p:spPr bwMode="auto">
          <a:xfrm>
            <a:off x="7750175" y="3887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46098" name="Rectangle 18"/>
          <p:cNvSpPr>
            <a:spLocks noChangeArrowheads="1"/>
          </p:cNvSpPr>
          <p:nvPr/>
        </p:nvSpPr>
        <p:spPr bwMode="auto">
          <a:xfrm>
            <a:off x="6491288" y="3887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46099" name="Rectangle 19"/>
          <p:cNvSpPr>
            <a:spLocks noChangeArrowheads="1"/>
          </p:cNvSpPr>
          <p:nvPr/>
        </p:nvSpPr>
        <p:spPr bwMode="auto">
          <a:xfrm>
            <a:off x="5232400" y="3887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46100" name="Rectangle 20"/>
          <p:cNvSpPr>
            <a:spLocks noChangeArrowheads="1"/>
          </p:cNvSpPr>
          <p:nvPr/>
        </p:nvSpPr>
        <p:spPr bwMode="auto">
          <a:xfrm>
            <a:off x="3973513" y="3887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46101" name="Rectangle 21"/>
          <p:cNvSpPr>
            <a:spLocks noChangeArrowheads="1"/>
          </p:cNvSpPr>
          <p:nvPr/>
        </p:nvSpPr>
        <p:spPr bwMode="auto">
          <a:xfrm>
            <a:off x="2714625" y="3887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46102" name="Rectangle 22"/>
          <p:cNvSpPr>
            <a:spLocks noChangeArrowheads="1"/>
          </p:cNvSpPr>
          <p:nvPr/>
        </p:nvSpPr>
        <p:spPr bwMode="auto">
          <a:xfrm>
            <a:off x="1455738" y="3887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46103" name="Rectangle 23"/>
          <p:cNvSpPr>
            <a:spLocks noChangeArrowheads="1"/>
          </p:cNvSpPr>
          <p:nvPr/>
        </p:nvSpPr>
        <p:spPr bwMode="auto">
          <a:xfrm>
            <a:off x="196850" y="3887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46104" name="Rectangle 24"/>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46105" name="Rectangle 25"/>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46106" name="Rectangle 26"/>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46107" name="Rectangle 27"/>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46108" name="Rectangle 28"/>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46109" name="Rectangle 29"/>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46110" name="Rectangle 30"/>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46111" name="Rectangle 31"/>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46112" name="Rectangle 32"/>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46113" name="Rectangle 33"/>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46114" name="Rectangle 34"/>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46115" name="Rectangle 35"/>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46116" name="Rectangle 36"/>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46117" name="Rectangle 37"/>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46118" name="Rectangle 38"/>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46119" name="Rectangle 39"/>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46120" name="Rectangle 40"/>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46121" name="Rectangle 41"/>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46122" name="Rectangle 42"/>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46123" name="Rectangle 43"/>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
        <p:nvSpPr>
          <p:cNvPr id="46124" name="Rectangle 44"/>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48131"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48132"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48133"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48134"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48135"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48136"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48137"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October 2010</a:t>
            </a:r>
          </a:p>
        </p:txBody>
      </p:sp>
      <p:sp>
        <p:nvSpPr>
          <p:cNvPr id="48138" name="Rectangle 10"/>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48139" name="Rectangle 11"/>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48140" name="Rectangle 12"/>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48141" name="Rectangle 13"/>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48142" name="Rectangle 14"/>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48143" name="Rectangle 15"/>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48144" name="Rectangle 16"/>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48145" name="Rectangle 17"/>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48146" name="Rectangle 18"/>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48147" name="Rectangle 19"/>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48148" name="Rectangle 20"/>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48149" name="Rectangle 21"/>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48150" name="Rectangle 22"/>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48151" name="Rectangle 23"/>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48152" name="Rectangle 24"/>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48153" name="Rectangle 25"/>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48154" name="Rectangle 26"/>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48155" name="Rectangle 27"/>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48156" name="Rectangle 28"/>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48157" name="Rectangle 29"/>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48158" name="Rectangle 30"/>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48159" name="Rectangle 31"/>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48160" name="Rectangle 32"/>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48161" name="Rectangle 33"/>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48162" name="Rectangle 34"/>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48163" name="Rectangle 35"/>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48164" name="Rectangle 36"/>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48165" name="Rectangle 37"/>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48166" name="Rectangle 38"/>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48167" name="Rectangle 39"/>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48168" name="Rectangle 40"/>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48169" name="Rectangle 41"/>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48170" name="Rectangle 42"/>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48171" name="Rectangle 43"/>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
        <p:nvSpPr>
          <p:cNvPr id="48172" name="Rectangle 44"/>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27</a:t>
            </a:r>
            <a:endParaRPr lang="en-US" altLang="en-US" sz="1600" b="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50179"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50180"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50181"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50182"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50183"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50184"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50185"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November 2010</a:t>
            </a:r>
          </a:p>
        </p:txBody>
      </p:sp>
      <p:sp>
        <p:nvSpPr>
          <p:cNvPr id="50186" name="Rectangle 10"/>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5</a:t>
            </a:r>
            <a:endParaRPr lang="en-US" altLang="en-US" sz="1600" b="0"/>
          </a:p>
        </p:txBody>
      </p:sp>
      <p:sp>
        <p:nvSpPr>
          <p:cNvPr id="50187" name="Rectangle 11"/>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4</a:t>
            </a:r>
            <a:endParaRPr lang="en-US" altLang="en-US" sz="1600" b="0"/>
          </a:p>
        </p:txBody>
      </p:sp>
      <p:sp>
        <p:nvSpPr>
          <p:cNvPr id="50188" name="Rectangle 12"/>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50189" name="Rectangle 13"/>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50190" name="Rectangle 14"/>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50191" name="Rectangle 15"/>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50192" name="Rectangle 16"/>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50193" name="Rectangle 17"/>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50194" name="Rectangle 18"/>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50195" name="Rectangle 19"/>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50196" name="Rectangle 20"/>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50197" name="Rectangle 21"/>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50198" name="Rectangle 22"/>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50199" name="Rectangle 23"/>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50200" name="Rectangle 24"/>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50201" name="Rectangle 25"/>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50202" name="Rectangle 26"/>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50203" name="Rectangle 27"/>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50204" name="Rectangle 28"/>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50205" name="Rectangle 29"/>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50206" name="Rectangle 30"/>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50207" name="Rectangle 31"/>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50208" name="Rectangle 32"/>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50209" name="Rectangle 33"/>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50210" name="Rectangle 34"/>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50211" name="Rectangle 35"/>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50212" name="Rectangle 36"/>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50213" name="Rectangle 37"/>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50214" name="Rectangle 38"/>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50215" name="Rectangle 39"/>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50216" name="Rectangle 40"/>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50217" name="Rectangle 41"/>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50218" name="Rectangle 42"/>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50219" name="Rectangle 43"/>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50220" name="Rectangle 44"/>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5222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5222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5222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5223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5223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5223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5223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December 2010</a:t>
            </a:r>
          </a:p>
        </p:txBody>
      </p:sp>
      <p:sp>
        <p:nvSpPr>
          <p:cNvPr id="52234" name="Rectangle 10"/>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52235" name="Rectangle 11"/>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52236" name="Rectangle 12"/>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52237" name="Rectangle 13"/>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52238" name="Rectangle 14"/>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52239" name="Rectangle 15"/>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52240" name="Rectangle 16"/>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52241" name="Rectangle 17"/>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52242" name="Rectangle 18"/>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52243" name="Rectangle 19"/>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52244" name="Rectangle 20"/>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52245" name="Rectangle 21"/>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52246" name="Rectangle 22"/>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52247" name="Rectangle 23"/>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52248" name="Rectangle 24"/>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52249" name="Rectangle 25"/>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52250" name="Rectangle 26"/>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52251" name="Rectangle 27"/>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52252" name="Rectangle 28"/>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52253" name="Rectangle 29"/>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52254" name="Rectangle 30"/>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52255" name="Rectangle 31"/>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52256" name="Rectangle 32"/>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52257" name="Rectangle 33"/>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52258" name="Rectangle 34"/>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52259" name="Rectangle 35"/>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52260" name="Rectangle 36"/>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52261" name="Rectangle 37"/>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52262" name="Rectangle 38"/>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52263" name="Rectangle 39"/>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52264" name="Rectangle 40"/>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52265" name="Rectangle 41"/>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52266" name="Rectangle 42"/>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52267" name="Rectangle 43"/>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52268" name="Rectangle 44"/>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54275" name="Rectangle 3"/>
          <p:cNvSpPr>
            <a:spLocks noGrp="1" noChangeArrowheads="1"/>
          </p:cNvSpPr>
          <p:nvPr>
            <p:ph type="title"/>
          </p:nvPr>
        </p:nvSpPr>
        <p:spPr>
          <a:xfrm>
            <a:off x="685800" y="438150"/>
            <a:ext cx="7772400" cy="1143000"/>
          </a:xfrm>
        </p:spPr>
        <p:txBody>
          <a:bodyPr/>
          <a:lstStyle/>
          <a:p>
            <a:pPr eaLnBrk="1" hangingPunct="1"/>
            <a:r>
              <a:rPr lang="en-GB" altLang="en-US" smtClean="0"/>
              <a:t>Use of templates</a:t>
            </a:r>
            <a:endParaRPr lang="en-US" altLang="en-US" smtClean="0"/>
          </a:p>
        </p:txBody>
      </p:sp>
      <p:sp>
        <p:nvSpPr>
          <p:cNvPr id="5427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2000">
                <a:cs typeface="Arial" panose="020B0604020202020204" pitchFamily="34" charset="0"/>
              </a:rPr>
              <a:t>You are free to use these templates for your personal and business presentations.</a:t>
            </a:r>
          </a:p>
        </p:txBody>
      </p:sp>
      <p:sp>
        <p:nvSpPr>
          <p:cNvPr id="5427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eaLnBrk="1" hangingPunct="1"/>
            <a:r>
              <a:rPr lang="en-GB" altLang="en-US" sz="1600" u="sng">
                <a:cs typeface="Arial" panose="020B0604020202020204" pitchFamily="34" charset="0"/>
              </a:rPr>
              <a:t>Do</a:t>
            </a:r>
          </a:p>
          <a:p>
            <a:pPr eaLnBrk="1" hangingPunct="1">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b="0">
              <a:cs typeface="Arial" panose="020B0604020202020204" pitchFamily="34" charset="0"/>
            </a:endParaRPr>
          </a:p>
        </p:txBody>
      </p:sp>
      <p:sp>
        <p:nvSpPr>
          <p:cNvPr id="5427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eaLnBrk="1" hangingPunct="1"/>
            <a:r>
              <a:rPr lang="en-GB" altLang="en-US" sz="1600" u="sng">
                <a:cs typeface="Arial" panose="020B0604020202020204" pitchFamily="34" charset="0"/>
              </a:rPr>
              <a:t>Don’t</a:t>
            </a:r>
          </a:p>
          <a:p>
            <a:pPr eaLnBrk="1" hangingPunct="1">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5427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b="1">
                <a:solidFill>
                  <a:schemeClr val="tx1"/>
                </a:solidFill>
                <a:latin typeface="Arial" panose="020B0604020202020204" pitchFamily="34" charset="0"/>
                <a:ea typeface="MS PGothic" panose="020B0600070205080204" pitchFamily="34" charset="-128"/>
              </a:defRPr>
            </a:lvl1pPr>
            <a:lvl2pPr>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spcBef>
                <a:spcPct val="20000"/>
              </a:spcBef>
              <a:buClr>
                <a:schemeClr val="accent1"/>
              </a:buClr>
            </a:pPr>
            <a:r>
              <a:rPr lang="en-GB" altLang="en-US" sz="2000">
                <a:cs typeface="Arial" panose="020B0604020202020204" pitchFamily="34" charset="0"/>
              </a:rPr>
              <a:t>You can find many more free templates on the Presentation Magazine website </a:t>
            </a:r>
            <a:r>
              <a:rPr lang="en-GB" altLang="en-US" sz="2000">
                <a:cs typeface="Arial" panose="020B0604020202020204" pitchFamily="34" charset="0"/>
                <a:hlinkClick r:id="rId3"/>
              </a:rPr>
              <a:t>www.presentationmagazine.com</a:t>
            </a:r>
            <a:r>
              <a:rPr lang="en-GB" altLang="en-US" sz="2000">
                <a:cs typeface="Arial" panose="020B0604020202020204" pitchFamily="34" charset="0"/>
              </a:rPr>
              <a:t>  </a:t>
            </a:r>
            <a:endParaRPr lang="en-US" altLang="en-US" sz="2000">
              <a:cs typeface="Arial" panose="020B0604020202020204" pitchFamily="34" charset="0"/>
            </a:endParaRPr>
          </a:p>
        </p:txBody>
      </p:sp>
      <p:sp>
        <p:nvSpPr>
          <p:cNvPr id="5428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1400" b="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7"/>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7171" name="Rectangle 38"/>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7172" name="Rectangle 39"/>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7173" name="Rectangle 40"/>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7174" name="Rectangle 41"/>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7175" name="Rectangle 42"/>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7176" name="Rectangle 43"/>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7177" name="Rectangle 44"/>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February 2009</a:t>
            </a:r>
          </a:p>
        </p:txBody>
      </p:sp>
      <p:sp>
        <p:nvSpPr>
          <p:cNvPr id="7178" name="Rectangle 45"/>
          <p:cNvSpPr>
            <a:spLocks noChangeArrowheads="1"/>
          </p:cNvSpPr>
          <p:nvPr/>
        </p:nvSpPr>
        <p:spPr bwMode="auto">
          <a:xfrm>
            <a:off x="7750175"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1</a:t>
            </a:r>
          </a:p>
        </p:txBody>
      </p:sp>
      <p:sp>
        <p:nvSpPr>
          <p:cNvPr id="7179" name="Rectangle 46"/>
          <p:cNvSpPr>
            <a:spLocks noChangeArrowheads="1"/>
          </p:cNvSpPr>
          <p:nvPr/>
        </p:nvSpPr>
        <p:spPr bwMode="auto">
          <a:xfrm>
            <a:off x="6491288"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28</a:t>
            </a:r>
          </a:p>
        </p:txBody>
      </p:sp>
      <p:sp>
        <p:nvSpPr>
          <p:cNvPr id="7180" name="Rectangle 47"/>
          <p:cNvSpPr>
            <a:spLocks noChangeArrowheads="1"/>
          </p:cNvSpPr>
          <p:nvPr/>
        </p:nvSpPr>
        <p:spPr bwMode="auto">
          <a:xfrm>
            <a:off x="5232400"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27</a:t>
            </a:r>
          </a:p>
        </p:txBody>
      </p:sp>
      <p:sp>
        <p:nvSpPr>
          <p:cNvPr id="7181" name="Rectangle 48"/>
          <p:cNvSpPr>
            <a:spLocks noChangeArrowheads="1"/>
          </p:cNvSpPr>
          <p:nvPr/>
        </p:nvSpPr>
        <p:spPr bwMode="auto">
          <a:xfrm>
            <a:off x="3973513"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26</a:t>
            </a:r>
          </a:p>
        </p:txBody>
      </p:sp>
      <p:sp>
        <p:nvSpPr>
          <p:cNvPr id="7182" name="Rectangle 49"/>
          <p:cNvSpPr>
            <a:spLocks noChangeArrowheads="1"/>
          </p:cNvSpPr>
          <p:nvPr/>
        </p:nvSpPr>
        <p:spPr bwMode="auto">
          <a:xfrm>
            <a:off x="2714625"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25</a:t>
            </a:r>
          </a:p>
        </p:txBody>
      </p:sp>
      <p:sp>
        <p:nvSpPr>
          <p:cNvPr id="7183" name="Rectangle 50"/>
          <p:cNvSpPr>
            <a:spLocks noChangeArrowheads="1"/>
          </p:cNvSpPr>
          <p:nvPr/>
        </p:nvSpPr>
        <p:spPr bwMode="auto">
          <a:xfrm>
            <a:off x="1455738"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24</a:t>
            </a:r>
          </a:p>
        </p:txBody>
      </p:sp>
      <p:sp>
        <p:nvSpPr>
          <p:cNvPr id="7184" name="Rectangle 51"/>
          <p:cNvSpPr>
            <a:spLocks noChangeArrowheads="1"/>
          </p:cNvSpPr>
          <p:nvPr/>
        </p:nvSpPr>
        <p:spPr bwMode="auto">
          <a:xfrm>
            <a:off x="196850"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23</a:t>
            </a:r>
          </a:p>
        </p:txBody>
      </p:sp>
      <p:sp>
        <p:nvSpPr>
          <p:cNvPr id="7185" name="Rectangle 52"/>
          <p:cNvSpPr>
            <a:spLocks noChangeArrowheads="1"/>
          </p:cNvSpPr>
          <p:nvPr/>
        </p:nvSpPr>
        <p:spPr bwMode="auto">
          <a:xfrm>
            <a:off x="7750175"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22</a:t>
            </a:r>
          </a:p>
        </p:txBody>
      </p:sp>
      <p:sp>
        <p:nvSpPr>
          <p:cNvPr id="7186" name="Rectangle 53"/>
          <p:cNvSpPr>
            <a:spLocks noChangeArrowheads="1"/>
          </p:cNvSpPr>
          <p:nvPr/>
        </p:nvSpPr>
        <p:spPr bwMode="auto">
          <a:xfrm>
            <a:off x="6491288"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21</a:t>
            </a:r>
          </a:p>
        </p:txBody>
      </p:sp>
      <p:sp>
        <p:nvSpPr>
          <p:cNvPr id="7187" name="Rectangle 54"/>
          <p:cNvSpPr>
            <a:spLocks noChangeArrowheads="1"/>
          </p:cNvSpPr>
          <p:nvPr/>
        </p:nvSpPr>
        <p:spPr bwMode="auto">
          <a:xfrm>
            <a:off x="5232400"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20</a:t>
            </a:r>
          </a:p>
        </p:txBody>
      </p:sp>
      <p:sp>
        <p:nvSpPr>
          <p:cNvPr id="7188" name="Rectangle 55"/>
          <p:cNvSpPr>
            <a:spLocks noChangeArrowheads="1"/>
          </p:cNvSpPr>
          <p:nvPr/>
        </p:nvSpPr>
        <p:spPr bwMode="auto">
          <a:xfrm>
            <a:off x="3973513"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19</a:t>
            </a:r>
          </a:p>
        </p:txBody>
      </p:sp>
      <p:sp>
        <p:nvSpPr>
          <p:cNvPr id="7189" name="Rectangle 56"/>
          <p:cNvSpPr>
            <a:spLocks noChangeArrowheads="1"/>
          </p:cNvSpPr>
          <p:nvPr/>
        </p:nvSpPr>
        <p:spPr bwMode="auto">
          <a:xfrm>
            <a:off x="2714625"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18</a:t>
            </a:r>
          </a:p>
        </p:txBody>
      </p:sp>
      <p:sp>
        <p:nvSpPr>
          <p:cNvPr id="7190" name="Rectangle 57"/>
          <p:cNvSpPr>
            <a:spLocks noChangeArrowheads="1"/>
          </p:cNvSpPr>
          <p:nvPr/>
        </p:nvSpPr>
        <p:spPr bwMode="auto">
          <a:xfrm>
            <a:off x="1455738"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17</a:t>
            </a:r>
          </a:p>
        </p:txBody>
      </p:sp>
      <p:sp>
        <p:nvSpPr>
          <p:cNvPr id="7191" name="Rectangle 58"/>
          <p:cNvSpPr>
            <a:spLocks noChangeArrowheads="1"/>
          </p:cNvSpPr>
          <p:nvPr/>
        </p:nvSpPr>
        <p:spPr bwMode="auto">
          <a:xfrm>
            <a:off x="196850"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16</a:t>
            </a:r>
          </a:p>
        </p:txBody>
      </p:sp>
      <p:sp>
        <p:nvSpPr>
          <p:cNvPr id="7192" name="Rectangle 59"/>
          <p:cNvSpPr>
            <a:spLocks noChangeArrowheads="1"/>
          </p:cNvSpPr>
          <p:nvPr/>
        </p:nvSpPr>
        <p:spPr bwMode="auto">
          <a:xfrm>
            <a:off x="7750175"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15</a:t>
            </a:r>
          </a:p>
        </p:txBody>
      </p:sp>
      <p:sp>
        <p:nvSpPr>
          <p:cNvPr id="7193" name="Rectangle 60"/>
          <p:cNvSpPr>
            <a:spLocks noChangeArrowheads="1"/>
          </p:cNvSpPr>
          <p:nvPr/>
        </p:nvSpPr>
        <p:spPr bwMode="auto">
          <a:xfrm>
            <a:off x="6491288"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14</a:t>
            </a:r>
          </a:p>
        </p:txBody>
      </p:sp>
      <p:sp>
        <p:nvSpPr>
          <p:cNvPr id="7194" name="Rectangle 61"/>
          <p:cNvSpPr>
            <a:spLocks noChangeArrowheads="1"/>
          </p:cNvSpPr>
          <p:nvPr/>
        </p:nvSpPr>
        <p:spPr bwMode="auto">
          <a:xfrm>
            <a:off x="5232400"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13</a:t>
            </a:r>
          </a:p>
        </p:txBody>
      </p:sp>
      <p:sp>
        <p:nvSpPr>
          <p:cNvPr id="7195" name="Rectangle 62"/>
          <p:cNvSpPr>
            <a:spLocks noChangeArrowheads="1"/>
          </p:cNvSpPr>
          <p:nvPr/>
        </p:nvSpPr>
        <p:spPr bwMode="auto">
          <a:xfrm>
            <a:off x="3973513"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12</a:t>
            </a:r>
          </a:p>
        </p:txBody>
      </p:sp>
      <p:sp>
        <p:nvSpPr>
          <p:cNvPr id="7196" name="Rectangle 63"/>
          <p:cNvSpPr>
            <a:spLocks noChangeArrowheads="1"/>
          </p:cNvSpPr>
          <p:nvPr/>
        </p:nvSpPr>
        <p:spPr bwMode="auto">
          <a:xfrm>
            <a:off x="2714625"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11</a:t>
            </a:r>
          </a:p>
        </p:txBody>
      </p:sp>
      <p:sp>
        <p:nvSpPr>
          <p:cNvPr id="7197" name="Rectangle 64"/>
          <p:cNvSpPr>
            <a:spLocks noChangeArrowheads="1"/>
          </p:cNvSpPr>
          <p:nvPr/>
        </p:nvSpPr>
        <p:spPr bwMode="auto">
          <a:xfrm>
            <a:off x="1455738"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10</a:t>
            </a:r>
          </a:p>
        </p:txBody>
      </p:sp>
      <p:sp>
        <p:nvSpPr>
          <p:cNvPr id="7198" name="Rectangle 65"/>
          <p:cNvSpPr>
            <a:spLocks noChangeArrowheads="1"/>
          </p:cNvSpPr>
          <p:nvPr/>
        </p:nvSpPr>
        <p:spPr bwMode="auto">
          <a:xfrm>
            <a:off x="196850"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9</a:t>
            </a:r>
          </a:p>
        </p:txBody>
      </p:sp>
      <p:sp>
        <p:nvSpPr>
          <p:cNvPr id="7199" name="Rectangle 66"/>
          <p:cNvSpPr>
            <a:spLocks noChangeArrowheads="1"/>
          </p:cNvSpPr>
          <p:nvPr/>
        </p:nvSpPr>
        <p:spPr bwMode="auto">
          <a:xfrm>
            <a:off x="7750175"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8</a:t>
            </a:r>
          </a:p>
        </p:txBody>
      </p:sp>
      <p:sp>
        <p:nvSpPr>
          <p:cNvPr id="7200" name="Rectangle 67"/>
          <p:cNvSpPr>
            <a:spLocks noChangeArrowheads="1"/>
          </p:cNvSpPr>
          <p:nvPr/>
        </p:nvSpPr>
        <p:spPr bwMode="auto">
          <a:xfrm>
            <a:off x="6491288"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7</a:t>
            </a:r>
          </a:p>
        </p:txBody>
      </p:sp>
      <p:sp>
        <p:nvSpPr>
          <p:cNvPr id="7201" name="Rectangle 68"/>
          <p:cNvSpPr>
            <a:spLocks noChangeArrowheads="1"/>
          </p:cNvSpPr>
          <p:nvPr/>
        </p:nvSpPr>
        <p:spPr bwMode="auto">
          <a:xfrm>
            <a:off x="5232400"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6</a:t>
            </a:r>
          </a:p>
        </p:txBody>
      </p:sp>
      <p:sp>
        <p:nvSpPr>
          <p:cNvPr id="7202" name="Rectangle 69"/>
          <p:cNvSpPr>
            <a:spLocks noChangeArrowheads="1"/>
          </p:cNvSpPr>
          <p:nvPr/>
        </p:nvSpPr>
        <p:spPr bwMode="auto">
          <a:xfrm>
            <a:off x="3973513"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5</a:t>
            </a:r>
          </a:p>
        </p:txBody>
      </p:sp>
      <p:sp>
        <p:nvSpPr>
          <p:cNvPr id="7203" name="Rectangle 70"/>
          <p:cNvSpPr>
            <a:spLocks noChangeArrowheads="1"/>
          </p:cNvSpPr>
          <p:nvPr/>
        </p:nvSpPr>
        <p:spPr bwMode="auto">
          <a:xfrm>
            <a:off x="2714625"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4</a:t>
            </a:r>
          </a:p>
        </p:txBody>
      </p:sp>
      <p:sp>
        <p:nvSpPr>
          <p:cNvPr id="7204" name="Rectangle 71"/>
          <p:cNvSpPr>
            <a:spLocks noChangeArrowheads="1"/>
          </p:cNvSpPr>
          <p:nvPr/>
        </p:nvSpPr>
        <p:spPr bwMode="auto">
          <a:xfrm>
            <a:off x="1455738"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a:t>
            </a:r>
          </a:p>
        </p:txBody>
      </p:sp>
      <p:sp>
        <p:nvSpPr>
          <p:cNvPr id="7205" name="Rectangle 72"/>
          <p:cNvSpPr>
            <a:spLocks noChangeArrowheads="1"/>
          </p:cNvSpPr>
          <p:nvPr/>
        </p:nvSpPr>
        <p:spPr bwMode="auto">
          <a:xfrm>
            <a:off x="196850"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a:t>
            </a:r>
          </a:p>
        </p:txBody>
      </p:sp>
      <p:sp>
        <p:nvSpPr>
          <p:cNvPr id="7206" name="Rectangle 73"/>
          <p:cNvSpPr>
            <a:spLocks noChangeArrowheads="1"/>
          </p:cNvSpPr>
          <p:nvPr/>
        </p:nvSpPr>
        <p:spPr bwMode="auto">
          <a:xfrm>
            <a:off x="7750175"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a:t>
            </a:r>
          </a:p>
        </p:txBody>
      </p:sp>
      <p:sp>
        <p:nvSpPr>
          <p:cNvPr id="7207" name="Rectangle 74"/>
          <p:cNvSpPr>
            <a:spLocks noChangeArrowheads="1"/>
          </p:cNvSpPr>
          <p:nvPr/>
        </p:nvSpPr>
        <p:spPr bwMode="auto">
          <a:xfrm>
            <a:off x="6491288"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31</a:t>
            </a:r>
          </a:p>
        </p:txBody>
      </p:sp>
      <p:sp>
        <p:nvSpPr>
          <p:cNvPr id="7208" name="Rectangle 75"/>
          <p:cNvSpPr>
            <a:spLocks noChangeArrowheads="1"/>
          </p:cNvSpPr>
          <p:nvPr/>
        </p:nvSpPr>
        <p:spPr bwMode="auto">
          <a:xfrm>
            <a:off x="5232400"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30</a:t>
            </a:r>
          </a:p>
        </p:txBody>
      </p:sp>
      <p:sp>
        <p:nvSpPr>
          <p:cNvPr id="7209" name="Rectangle 76"/>
          <p:cNvSpPr>
            <a:spLocks noChangeArrowheads="1"/>
          </p:cNvSpPr>
          <p:nvPr/>
        </p:nvSpPr>
        <p:spPr bwMode="auto">
          <a:xfrm>
            <a:off x="3973513"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29</a:t>
            </a:r>
          </a:p>
        </p:txBody>
      </p:sp>
      <p:sp>
        <p:nvSpPr>
          <p:cNvPr id="7210" name="Rectangle 77"/>
          <p:cNvSpPr>
            <a:spLocks noChangeArrowheads="1"/>
          </p:cNvSpPr>
          <p:nvPr/>
        </p:nvSpPr>
        <p:spPr bwMode="auto">
          <a:xfrm>
            <a:off x="2714625"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28</a:t>
            </a:r>
          </a:p>
        </p:txBody>
      </p:sp>
      <p:sp>
        <p:nvSpPr>
          <p:cNvPr id="7211" name="Rectangle 78"/>
          <p:cNvSpPr>
            <a:spLocks noChangeArrowheads="1"/>
          </p:cNvSpPr>
          <p:nvPr/>
        </p:nvSpPr>
        <p:spPr bwMode="auto">
          <a:xfrm>
            <a:off x="1455738"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27</a:t>
            </a:r>
          </a:p>
        </p:txBody>
      </p:sp>
      <p:sp>
        <p:nvSpPr>
          <p:cNvPr id="7212" name="Rectangle 79"/>
          <p:cNvSpPr>
            <a:spLocks noChangeArrowheads="1"/>
          </p:cNvSpPr>
          <p:nvPr/>
        </p:nvSpPr>
        <p:spPr bwMode="auto">
          <a:xfrm>
            <a:off x="196850"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26</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7"/>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9219" name="Rectangle 38"/>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9220" name="Rectangle 39"/>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9221" name="Rectangle 40"/>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9222" name="Rectangle 41"/>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9223" name="Rectangle 42"/>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9224" name="Rectangle 43"/>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9225" name="Rectangle 44"/>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March 2009</a:t>
            </a:r>
          </a:p>
        </p:txBody>
      </p:sp>
      <p:sp>
        <p:nvSpPr>
          <p:cNvPr id="9226" name="Rectangle 45"/>
          <p:cNvSpPr>
            <a:spLocks noChangeArrowheads="1"/>
          </p:cNvSpPr>
          <p:nvPr/>
        </p:nvSpPr>
        <p:spPr bwMode="auto">
          <a:xfrm>
            <a:off x="7750175" y="554513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5</a:t>
            </a:r>
          </a:p>
        </p:txBody>
      </p:sp>
      <p:sp>
        <p:nvSpPr>
          <p:cNvPr id="9227" name="Rectangle 46"/>
          <p:cNvSpPr>
            <a:spLocks noChangeArrowheads="1"/>
          </p:cNvSpPr>
          <p:nvPr/>
        </p:nvSpPr>
        <p:spPr bwMode="auto">
          <a:xfrm>
            <a:off x="6491288" y="554513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4</a:t>
            </a:r>
          </a:p>
        </p:txBody>
      </p:sp>
      <p:sp>
        <p:nvSpPr>
          <p:cNvPr id="9228" name="Rectangle 47"/>
          <p:cNvSpPr>
            <a:spLocks noChangeArrowheads="1"/>
          </p:cNvSpPr>
          <p:nvPr/>
        </p:nvSpPr>
        <p:spPr bwMode="auto">
          <a:xfrm>
            <a:off x="5232400" y="554513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3</a:t>
            </a:r>
          </a:p>
        </p:txBody>
      </p:sp>
      <p:sp>
        <p:nvSpPr>
          <p:cNvPr id="9229" name="Rectangle 48"/>
          <p:cNvSpPr>
            <a:spLocks noChangeArrowheads="1"/>
          </p:cNvSpPr>
          <p:nvPr/>
        </p:nvSpPr>
        <p:spPr bwMode="auto">
          <a:xfrm>
            <a:off x="3973513" y="554513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a:t>
            </a:r>
          </a:p>
        </p:txBody>
      </p:sp>
      <p:sp>
        <p:nvSpPr>
          <p:cNvPr id="9230" name="Rectangle 49"/>
          <p:cNvSpPr>
            <a:spLocks noChangeArrowheads="1"/>
          </p:cNvSpPr>
          <p:nvPr/>
        </p:nvSpPr>
        <p:spPr bwMode="auto">
          <a:xfrm>
            <a:off x="2714625" y="554513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1</a:t>
            </a:r>
          </a:p>
        </p:txBody>
      </p:sp>
      <p:sp>
        <p:nvSpPr>
          <p:cNvPr id="9231" name="Rectangle 50"/>
          <p:cNvSpPr>
            <a:spLocks noChangeArrowheads="1"/>
          </p:cNvSpPr>
          <p:nvPr/>
        </p:nvSpPr>
        <p:spPr bwMode="auto">
          <a:xfrm>
            <a:off x="1455738" y="554513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31</a:t>
            </a:r>
          </a:p>
        </p:txBody>
      </p:sp>
      <p:sp>
        <p:nvSpPr>
          <p:cNvPr id="9232" name="Rectangle 51"/>
          <p:cNvSpPr>
            <a:spLocks noChangeArrowheads="1"/>
          </p:cNvSpPr>
          <p:nvPr/>
        </p:nvSpPr>
        <p:spPr bwMode="auto">
          <a:xfrm>
            <a:off x="196850" y="554513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30</a:t>
            </a:r>
          </a:p>
        </p:txBody>
      </p:sp>
      <p:sp>
        <p:nvSpPr>
          <p:cNvPr id="9233" name="Rectangle 52"/>
          <p:cNvSpPr>
            <a:spLocks noChangeArrowheads="1"/>
          </p:cNvSpPr>
          <p:nvPr/>
        </p:nvSpPr>
        <p:spPr bwMode="auto">
          <a:xfrm>
            <a:off x="7750175"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29</a:t>
            </a:r>
          </a:p>
        </p:txBody>
      </p:sp>
      <p:sp>
        <p:nvSpPr>
          <p:cNvPr id="9234" name="Rectangle 53"/>
          <p:cNvSpPr>
            <a:spLocks noChangeArrowheads="1"/>
          </p:cNvSpPr>
          <p:nvPr/>
        </p:nvSpPr>
        <p:spPr bwMode="auto">
          <a:xfrm>
            <a:off x="6491288"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28</a:t>
            </a:r>
          </a:p>
        </p:txBody>
      </p:sp>
      <p:sp>
        <p:nvSpPr>
          <p:cNvPr id="9235" name="Rectangle 54"/>
          <p:cNvSpPr>
            <a:spLocks noChangeArrowheads="1"/>
          </p:cNvSpPr>
          <p:nvPr/>
        </p:nvSpPr>
        <p:spPr bwMode="auto">
          <a:xfrm>
            <a:off x="5232400"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27</a:t>
            </a:r>
          </a:p>
        </p:txBody>
      </p:sp>
      <p:sp>
        <p:nvSpPr>
          <p:cNvPr id="9236" name="Rectangle 55"/>
          <p:cNvSpPr>
            <a:spLocks noChangeArrowheads="1"/>
          </p:cNvSpPr>
          <p:nvPr/>
        </p:nvSpPr>
        <p:spPr bwMode="auto">
          <a:xfrm>
            <a:off x="3973513"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26</a:t>
            </a:r>
          </a:p>
        </p:txBody>
      </p:sp>
      <p:sp>
        <p:nvSpPr>
          <p:cNvPr id="9237" name="Rectangle 56"/>
          <p:cNvSpPr>
            <a:spLocks noChangeArrowheads="1"/>
          </p:cNvSpPr>
          <p:nvPr/>
        </p:nvSpPr>
        <p:spPr bwMode="auto">
          <a:xfrm>
            <a:off x="2714625"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25</a:t>
            </a:r>
          </a:p>
        </p:txBody>
      </p:sp>
      <p:sp>
        <p:nvSpPr>
          <p:cNvPr id="9238" name="Rectangle 57"/>
          <p:cNvSpPr>
            <a:spLocks noChangeArrowheads="1"/>
          </p:cNvSpPr>
          <p:nvPr/>
        </p:nvSpPr>
        <p:spPr bwMode="auto">
          <a:xfrm>
            <a:off x="1455738"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24</a:t>
            </a:r>
          </a:p>
        </p:txBody>
      </p:sp>
      <p:sp>
        <p:nvSpPr>
          <p:cNvPr id="9239" name="Rectangle 58"/>
          <p:cNvSpPr>
            <a:spLocks noChangeArrowheads="1"/>
          </p:cNvSpPr>
          <p:nvPr/>
        </p:nvSpPr>
        <p:spPr bwMode="auto">
          <a:xfrm>
            <a:off x="196850"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23</a:t>
            </a:r>
          </a:p>
        </p:txBody>
      </p:sp>
      <p:sp>
        <p:nvSpPr>
          <p:cNvPr id="9240" name="Rectangle 59"/>
          <p:cNvSpPr>
            <a:spLocks noChangeArrowheads="1"/>
          </p:cNvSpPr>
          <p:nvPr/>
        </p:nvSpPr>
        <p:spPr bwMode="auto">
          <a:xfrm>
            <a:off x="7750175"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22</a:t>
            </a:r>
          </a:p>
        </p:txBody>
      </p:sp>
      <p:sp>
        <p:nvSpPr>
          <p:cNvPr id="9241" name="Rectangle 60"/>
          <p:cNvSpPr>
            <a:spLocks noChangeArrowheads="1"/>
          </p:cNvSpPr>
          <p:nvPr/>
        </p:nvSpPr>
        <p:spPr bwMode="auto">
          <a:xfrm>
            <a:off x="6491288"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21</a:t>
            </a:r>
          </a:p>
        </p:txBody>
      </p:sp>
      <p:sp>
        <p:nvSpPr>
          <p:cNvPr id="9242" name="Rectangle 61"/>
          <p:cNvSpPr>
            <a:spLocks noChangeArrowheads="1"/>
          </p:cNvSpPr>
          <p:nvPr/>
        </p:nvSpPr>
        <p:spPr bwMode="auto">
          <a:xfrm>
            <a:off x="5232400"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20</a:t>
            </a:r>
          </a:p>
        </p:txBody>
      </p:sp>
      <p:sp>
        <p:nvSpPr>
          <p:cNvPr id="9243" name="Rectangle 62"/>
          <p:cNvSpPr>
            <a:spLocks noChangeArrowheads="1"/>
          </p:cNvSpPr>
          <p:nvPr/>
        </p:nvSpPr>
        <p:spPr bwMode="auto">
          <a:xfrm>
            <a:off x="3973513"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19</a:t>
            </a:r>
          </a:p>
        </p:txBody>
      </p:sp>
      <p:sp>
        <p:nvSpPr>
          <p:cNvPr id="9244" name="Rectangle 63"/>
          <p:cNvSpPr>
            <a:spLocks noChangeArrowheads="1"/>
          </p:cNvSpPr>
          <p:nvPr/>
        </p:nvSpPr>
        <p:spPr bwMode="auto">
          <a:xfrm>
            <a:off x="2714625"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18</a:t>
            </a:r>
          </a:p>
        </p:txBody>
      </p:sp>
      <p:sp>
        <p:nvSpPr>
          <p:cNvPr id="9245" name="Rectangle 64"/>
          <p:cNvSpPr>
            <a:spLocks noChangeArrowheads="1"/>
          </p:cNvSpPr>
          <p:nvPr/>
        </p:nvSpPr>
        <p:spPr bwMode="auto">
          <a:xfrm>
            <a:off x="1455738"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17</a:t>
            </a:r>
          </a:p>
        </p:txBody>
      </p:sp>
      <p:sp>
        <p:nvSpPr>
          <p:cNvPr id="9246" name="Rectangle 65"/>
          <p:cNvSpPr>
            <a:spLocks noChangeArrowheads="1"/>
          </p:cNvSpPr>
          <p:nvPr/>
        </p:nvSpPr>
        <p:spPr bwMode="auto">
          <a:xfrm>
            <a:off x="196850"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16</a:t>
            </a:r>
          </a:p>
        </p:txBody>
      </p:sp>
      <p:sp>
        <p:nvSpPr>
          <p:cNvPr id="9247" name="Rectangle 66"/>
          <p:cNvSpPr>
            <a:spLocks noChangeArrowheads="1"/>
          </p:cNvSpPr>
          <p:nvPr/>
        </p:nvSpPr>
        <p:spPr bwMode="auto">
          <a:xfrm>
            <a:off x="7750175"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15</a:t>
            </a:r>
          </a:p>
        </p:txBody>
      </p:sp>
      <p:sp>
        <p:nvSpPr>
          <p:cNvPr id="9248" name="Rectangle 67"/>
          <p:cNvSpPr>
            <a:spLocks noChangeArrowheads="1"/>
          </p:cNvSpPr>
          <p:nvPr/>
        </p:nvSpPr>
        <p:spPr bwMode="auto">
          <a:xfrm>
            <a:off x="6491288"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14</a:t>
            </a:r>
          </a:p>
        </p:txBody>
      </p:sp>
      <p:sp>
        <p:nvSpPr>
          <p:cNvPr id="9249" name="Rectangle 68"/>
          <p:cNvSpPr>
            <a:spLocks noChangeArrowheads="1"/>
          </p:cNvSpPr>
          <p:nvPr/>
        </p:nvSpPr>
        <p:spPr bwMode="auto">
          <a:xfrm>
            <a:off x="5232400"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13</a:t>
            </a:r>
          </a:p>
        </p:txBody>
      </p:sp>
      <p:sp>
        <p:nvSpPr>
          <p:cNvPr id="9250" name="Rectangle 69"/>
          <p:cNvSpPr>
            <a:spLocks noChangeArrowheads="1"/>
          </p:cNvSpPr>
          <p:nvPr/>
        </p:nvSpPr>
        <p:spPr bwMode="auto">
          <a:xfrm>
            <a:off x="3973513"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12</a:t>
            </a:r>
          </a:p>
        </p:txBody>
      </p:sp>
      <p:sp>
        <p:nvSpPr>
          <p:cNvPr id="9251" name="Rectangle 70"/>
          <p:cNvSpPr>
            <a:spLocks noChangeArrowheads="1"/>
          </p:cNvSpPr>
          <p:nvPr/>
        </p:nvSpPr>
        <p:spPr bwMode="auto">
          <a:xfrm>
            <a:off x="2714625"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11</a:t>
            </a:r>
          </a:p>
        </p:txBody>
      </p:sp>
      <p:sp>
        <p:nvSpPr>
          <p:cNvPr id="9252" name="Rectangle 71"/>
          <p:cNvSpPr>
            <a:spLocks noChangeArrowheads="1"/>
          </p:cNvSpPr>
          <p:nvPr/>
        </p:nvSpPr>
        <p:spPr bwMode="auto">
          <a:xfrm>
            <a:off x="1455738"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10</a:t>
            </a:r>
          </a:p>
        </p:txBody>
      </p:sp>
      <p:sp>
        <p:nvSpPr>
          <p:cNvPr id="9253" name="Rectangle 72"/>
          <p:cNvSpPr>
            <a:spLocks noChangeArrowheads="1"/>
          </p:cNvSpPr>
          <p:nvPr/>
        </p:nvSpPr>
        <p:spPr bwMode="auto">
          <a:xfrm>
            <a:off x="196850"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9</a:t>
            </a:r>
          </a:p>
        </p:txBody>
      </p:sp>
      <p:sp>
        <p:nvSpPr>
          <p:cNvPr id="9254" name="Rectangle 73"/>
          <p:cNvSpPr>
            <a:spLocks noChangeArrowheads="1"/>
          </p:cNvSpPr>
          <p:nvPr/>
        </p:nvSpPr>
        <p:spPr bwMode="auto">
          <a:xfrm>
            <a:off x="7750175"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8</a:t>
            </a:r>
          </a:p>
        </p:txBody>
      </p:sp>
      <p:sp>
        <p:nvSpPr>
          <p:cNvPr id="9255" name="Rectangle 74"/>
          <p:cNvSpPr>
            <a:spLocks noChangeArrowheads="1"/>
          </p:cNvSpPr>
          <p:nvPr/>
        </p:nvSpPr>
        <p:spPr bwMode="auto">
          <a:xfrm>
            <a:off x="6491288"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7</a:t>
            </a:r>
          </a:p>
        </p:txBody>
      </p:sp>
      <p:sp>
        <p:nvSpPr>
          <p:cNvPr id="9256" name="Rectangle 75"/>
          <p:cNvSpPr>
            <a:spLocks noChangeArrowheads="1"/>
          </p:cNvSpPr>
          <p:nvPr/>
        </p:nvSpPr>
        <p:spPr bwMode="auto">
          <a:xfrm>
            <a:off x="5232400"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6</a:t>
            </a:r>
          </a:p>
        </p:txBody>
      </p:sp>
      <p:sp>
        <p:nvSpPr>
          <p:cNvPr id="9257" name="Rectangle 76"/>
          <p:cNvSpPr>
            <a:spLocks noChangeArrowheads="1"/>
          </p:cNvSpPr>
          <p:nvPr/>
        </p:nvSpPr>
        <p:spPr bwMode="auto">
          <a:xfrm>
            <a:off x="3973513"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5</a:t>
            </a:r>
          </a:p>
        </p:txBody>
      </p:sp>
      <p:sp>
        <p:nvSpPr>
          <p:cNvPr id="9258" name="Rectangle 77"/>
          <p:cNvSpPr>
            <a:spLocks noChangeArrowheads="1"/>
          </p:cNvSpPr>
          <p:nvPr/>
        </p:nvSpPr>
        <p:spPr bwMode="auto">
          <a:xfrm>
            <a:off x="2714625"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4</a:t>
            </a:r>
          </a:p>
        </p:txBody>
      </p:sp>
      <p:sp>
        <p:nvSpPr>
          <p:cNvPr id="9259" name="Rectangle 78"/>
          <p:cNvSpPr>
            <a:spLocks noChangeArrowheads="1"/>
          </p:cNvSpPr>
          <p:nvPr/>
        </p:nvSpPr>
        <p:spPr bwMode="auto">
          <a:xfrm>
            <a:off x="1455738"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a:t>
            </a:r>
          </a:p>
        </p:txBody>
      </p:sp>
      <p:sp>
        <p:nvSpPr>
          <p:cNvPr id="9260" name="Rectangle 79"/>
          <p:cNvSpPr>
            <a:spLocks noChangeArrowheads="1"/>
          </p:cNvSpPr>
          <p:nvPr/>
        </p:nvSpPr>
        <p:spPr bwMode="auto">
          <a:xfrm>
            <a:off x="196850"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a:t>
            </a:r>
          </a:p>
        </p:txBody>
      </p:sp>
      <p:sp>
        <p:nvSpPr>
          <p:cNvPr id="9261" name="Rectangle 80"/>
          <p:cNvSpPr>
            <a:spLocks noChangeArrowheads="1"/>
          </p:cNvSpPr>
          <p:nvPr/>
        </p:nvSpPr>
        <p:spPr bwMode="auto">
          <a:xfrm>
            <a:off x="7750175"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a:t>
            </a:r>
          </a:p>
        </p:txBody>
      </p:sp>
      <p:sp>
        <p:nvSpPr>
          <p:cNvPr id="9262" name="Rectangle 81"/>
          <p:cNvSpPr>
            <a:spLocks noChangeArrowheads="1"/>
          </p:cNvSpPr>
          <p:nvPr/>
        </p:nvSpPr>
        <p:spPr bwMode="auto">
          <a:xfrm>
            <a:off x="6491288"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28</a:t>
            </a:r>
          </a:p>
        </p:txBody>
      </p:sp>
      <p:sp>
        <p:nvSpPr>
          <p:cNvPr id="9263" name="Rectangle 82"/>
          <p:cNvSpPr>
            <a:spLocks noChangeArrowheads="1"/>
          </p:cNvSpPr>
          <p:nvPr/>
        </p:nvSpPr>
        <p:spPr bwMode="auto">
          <a:xfrm>
            <a:off x="5232400"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27</a:t>
            </a:r>
          </a:p>
        </p:txBody>
      </p:sp>
      <p:sp>
        <p:nvSpPr>
          <p:cNvPr id="9264" name="Rectangle 83"/>
          <p:cNvSpPr>
            <a:spLocks noChangeArrowheads="1"/>
          </p:cNvSpPr>
          <p:nvPr/>
        </p:nvSpPr>
        <p:spPr bwMode="auto">
          <a:xfrm>
            <a:off x="3973513"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26</a:t>
            </a:r>
          </a:p>
        </p:txBody>
      </p:sp>
      <p:sp>
        <p:nvSpPr>
          <p:cNvPr id="9265" name="Rectangle 84"/>
          <p:cNvSpPr>
            <a:spLocks noChangeArrowheads="1"/>
          </p:cNvSpPr>
          <p:nvPr/>
        </p:nvSpPr>
        <p:spPr bwMode="auto">
          <a:xfrm>
            <a:off x="2714625"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25</a:t>
            </a:r>
          </a:p>
        </p:txBody>
      </p:sp>
      <p:sp>
        <p:nvSpPr>
          <p:cNvPr id="9266" name="Rectangle 85"/>
          <p:cNvSpPr>
            <a:spLocks noChangeArrowheads="1"/>
          </p:cNvSpPr>
          <p:nvPr/>
        </p:nvSpPr>
        <p:spPr bwMode="auto">
          <a:xfrm>
            <a:off x="1455738"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24</a:t>
            </a:r>
          </a:p>
        </p:txBody>
      </p:sp>
      <p:sp>
        <p:nvSpPr>
          <p:cNvPr id="9267" name="Rectangle 86"/>
          <p:cNvSpPr>
            <a:spLocks noChangeArrowheads="1"/>
          </p:cNvSpPr>
          <p:nvPr/>
        </p:nvSpPr>
        <p:spPr bwMode="auto">
          <a:xfrm>
            <a:off x="196850"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23</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7"/>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8"/>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39"/>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40"/>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41"/>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42"/>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43"/>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44"/>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April 2009</a:t>
            </a:r>
          </a:p>
        </p:txBody>
      </p:sp>
      <p:sp>
        <p:nvSpPr>
          <p:cNvPr id="11274" name="Rectangle 45"/>
          <p:cNvSpPr>
            <a:spLocks noChangeArrowheads="1"/>
          </p:cNvSpPr>
          <p:nvPr/>
        </p:nvSpPr>
        <p:spPr bwMode="auto">
          <a:xfrm>
            <a:off x="7750175"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3</a:t>
            </a:r>
          </a:p>
        </p:txBody>
      </p:sp>
      <p:sp>
        <p:nvSpPr>
          <p:cNvPr id="11275" name="Rectangle 46"/>
          <p:cNvSpPr>
            <a:spLocks noChangeArrowheads="1"/>
          </p:cNvSpPr>
          <p:nvPr/>
        </p:nvSpPr>
        <p:spPr bwMode="auto">
          <a:xfrm>
            <a:off x="6491288"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a:t>
            </a:r>
          </a:p>
        </p:txBody>
      </p:sp>
      <p:sp>
        <p:nvSpPr>
          <p:cNvPr id="11276" name="Rectangle 47"/>
          <p:cNvSpPr>
            <a:spLocks noChangeArrowheads="1"/>
          </p:cNvSpPr>
          <p:nvPr/>
        </p:nvSpPr>
        <p:spPr bwMode="auto">
          <a:xfrm>
            <a:off x="5232400"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1</a:t>
            </a:r>
          </a:p>
        </p:txBody>
      </p:sp>
      <p:sp>
        <p:nvSpPr>
          <p:cNvPr id="11277" name="Rectangle 48"/>
          <p:cNvSpPr>
            <a:spLocks noChangeArrowheads="1"/>
          </p:cNvSpPr>
          <p:nvPr/>
        </p:nvSpPr>
        <p:spPr bwMode="auto">
          <a:xfrm>
            <a:off x="3973513"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30</a:t>
            </a:r>
          </a:p>
        </p:txBody>
      </p:sp>
      <p:sp>
        <p:nvSpPr>
          <p:cNvPr id="11278" name="Rectangle 49"/>
          <p:cNvSpPr>
            <a:spLocks noChangeArrowheads="1"/>
          </p:cNvSpPr>
          <p:nvPr/>
        </p:nvSpPr>
        <p:spPr bwMode="auto">
          <a:xfrm>
            <a:off x="2714625"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29</a:t>
            </a:r>
          </a:p>
        </p:txBody>
      </p:sp>
      <p:sp>
        <p:nvSpPr>
          <p:cNvPr id="11279" name="Rectangle 50"/>
          <p:cNvSpPr>
            <a:spLocks noChangeArrowheads="1"/>
          </p:cNvSpPr>
          <p:nvPr/>
        </p:nvSpPr>
        <p:spPr bwMode="auto">
          <a:xfrm>
            <a:off x="1455738"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28</a:t>
            </a:r>
          </a:p>
        </p:txBody>
      </p:sp>
      <p:sp>
        <p:nvSpPr>
          <p:cNvPr id="11280" name="Rectangle 51"/>
          <p:cNvSpPr>
            <a:spLocks noChangeArrowheads="1"/>
          </p:cNvSpPr>
          <p:nvPr/>
        </p:nvSpPr>
        <p:spPr bwMode="auto">
          <a:xfrm>
            <a:off x="196850"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27</a:t>
            </a:r>
          </a:p>
        </p:txBody>
      </p:sp>
      <p:sp>
        <p:nvSpPr>
          <p:cNvPr id="11281" name="Rectangle 52"/>
          <p:cNvSpPr>
            <a:spLocks noChangeArrowheads="1"/>
          </p:cNvSpPr>
          <p:nvPr/>
        </p:nvSpPr>
        <p:spPr bwMode="auto">
          <a:xfrm>
            <a:off x="7750175"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26</a:t>
            </a:r>
          </a:p>
        </p:txBody>
      </p:sp>
      <p:sp>
        <p:nvSpPr>
          <p:cNvPr id="11282" name="Rectangle 53"/>
          <p:cNvSpPr>
            <a:spLocks noChangeArrowheads="1"/>
          </p:cNvSpPr>
          <p:nvPr/>
        </p:nvSpPr>
        <p:spPr bwMode="auto">
          <a:xfrm>
            <a:off x="6491288"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25</a:t>
            </a:r>
          </a:p>
        </p:txBody>
      </p:sp>
      <p:sp>
        <p:nvSpPr>
          <p:cNvPr id="11283" name="Rectangle 54"/>
          <p:cNvSpPr>
            <a:spLocks noChangeArrowheads="1"/>
          </p:cNvSpPr>
          <p:nvPr/>
        </p:nvSpPr>
        <p:spPr bwMode="auto">
          <a:xfrm>
            <a:off x="5232400"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24</a:t>
            </a:r>
          </a:p>
        </p:txBody>
      </p:sp>
      <p:sp>
        <p:nvSpPr>
          <p:cNvPr id="11284" name="Rectangle 55"/>
          <p:cNvSpPr>
            <a:spLocks noChangeArrowheads="1"/>
          </p:cNvSpPr>
          <p:nvPr/>
        </p:nvSpPr>
        <p:spPr bwMode="auto">
          <a:xfrm>
            <a:off x="3973513"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23</a:t>
            </a:r>
          </a:p>
        </p:txBody>
      </p:sp>
      <p:sp>
        <p:nvSpPr>
          <p:cNvPr id="11285" name="Rectangle 56"/>
          <p:cNvSpPr>
            <a:spLocks noChangeArrowheads="1"/>
          </p:cNvSpPr>
          <p:nvPr/>
        </p:nvSpPr>
        <p:spPr bwMode="auto">
          <a:xfrm>
            <a:off x="2714625"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22</a:t>
            </a:r>
          </a:p>
        </p:txBody>
      </p:sp>
      <p:sp>
        <p:nvSpPr>
          <p:cNvPr id="11286" name="Rectangle 57"/>
          <p:cNvSpPr>
            <a:spLocks noChangeArrowheads="1"/>
          </p:cNvSpPr>
          <p:nvPr/>
        </p:nvSpPr>
        <p:spPr bwMode="auto">
          <a:xfrm>
            <a:off x="1455738"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21</a:t>
            </a:r>
          </a:p>
        </p:txBody>
      </p:sp>
      <p:sp>
        <p:nvSpPr>
          <p:cNvPr id="11287" name="Rectangle 58"/>
          <p:cNvSpPr>
            <a:spLocks noChangeArrowheads="1"/>
          </p:cNvSpPr>
          <p:nvPr/>
        </p:nvSpPr>
        <p:spPr bwMode="auto">
          <a:xfrm>
            <a:off x="196850"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20</a:t>
            </a:r>
          </a:p>
        </p:txBody>
      </p:sp>
      <p:sp>
        <p:nvSpPr>
          <p:cNvPr id="11288" name="Rectangle 59"/>
          <p:cNvSpPr>
            <a:spLocks noChangeArrowheads="1"/>
          </p:cNvSpPr>
          <p:nvPr/>
        </p:nvSpPr>
        <p:spPr bwMode="auto">
          <a:xfrm>
            <a:off x="7750175"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19</a:t>
            </a:r>
          </a:p>
        </p:txBody>
      </p:sp>
      <p:sp>
        <p:nvSpPr>
          <p:cNvPr id="11289" name="Rectangle 60"/>
          <p:cNvSpPr>
            <a:spLocks noChangeArrowheads="1"/>
          </p:cNvSpPr>
          <p:nvPr/>
        </p:nvSpPr>
        <p:spPr bwMode="auto">
          <a:xfrm>
            <a:off x="6491288"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18</a:t>
            </a:r>
          </a:p>
        </p:txBody>
      </p:sp>
      <p:sp>
        <p:nvSpPr>
          <p:cNvPr id="11290" name="Rectangle 61"/>
          <p:cNvSpPr>
            <a:spLocks noChangeArrowheads="1"/>
          </p:cNvSpPr>
          <p:nvPr/>
        </p:nvSpPr>
        <p:spPr bwMode="auto">
          <a:xfrm>
            <a:off x="5232400"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17</a:t>
            </a:r>
          </a:p>
        </p:txBody>
      </p:sp>
      <p:sp>
        <p:nvSpPr>
          <p:cNvPr id="11291" name="Rectangle 62"/>
          <p:cNvSpPr>
            <a:spLocks noChangeArrowheads="1"/>
          </p:cNvSpPr>
          <p:nvPr/>
        </p:nvSpPr>
        <p:spPr bwMode="auto">
          <a:xfrm>
            <a:off x="3973513"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16</a:t>
            </a:r>
          </a:p>
        </p:txBody>
      </p:sp>
      <p:sp>
        <p:nvSpPr>
          <p:cNvPr id="11292" name="Rectangle 63"/>
          <p:cNvSpPr>
            <a:spLocks noChangeArrowheads="1"/>
          </p:cNvSpPr>
          <p:nvPr/>
        </p:nvSpPr>
        <p:spPr bwMode="auto">
          <a:xfrm>
            <a:off x="2714625"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15</a:t>
            </a:r>
          </a:p>
        </p:txBody>
      </p:sp>
      <p:sp>
        <p:nvSpPr>
          <p:cNvPr id="11293" name="Rectangle 64"/>
          <p:cNvSpPr>
            <a:spLocks noChangeArrowheads="1"/>
          </p:cNvSpPr>
          <p:nvPr/>
        </p:nvSpPr>
        <p:spPr bwMode="auto">
          <a:xfrm>
            <a:off x="1455738"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14</a:t>
            </a:r>
          </a:p>
        </p:txBody>
      </p:sp>
      <p:sp>
        <p:nvSpPr>
          <p:cNvPr id="11294" name="Rectangle 65"/>
          <p:cNvSpPr>
            <a:spLocks noChangeArrowheads="1"/>
          </p:cNvSpPr>
          <p:nvPr/>
        </p:nvSpPr>
        <p:spPr bwMode="auto">
          <a:xfrm>
            <a:off x="196850"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13</a:t>
            </a:r>
          </a:p>
        </p:txBody>
      </p:sp>
      <p:sp>
        <p:nvSpPr>
          <p:cNvPr id="11295" name="Rectangle 66"/>
          <p:cNvSpPr>
            <a:spLocks noChangeArrowheads="1"/>
          </p:cNvSpPr>
          <p:nvPr/>
        </p:nvSpPr>
        <p:spPr bwMode="auto">
          <a:xfrm>
            <a:off x="7750175"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12</a:t>
            </a:r>
          </a:p>
        </p:txBody>
      </p:sp>
      <p:sp>
        <p:nvSpPr>
          <p:cNvPr id="11296" name="Rectangle 67"/>
          <p:cNvSpPr>
            <a:spLocks noChangeArrowheads="1"/>
          </p:cNvSpPr>
          <p:nvPr/>
        </p:nvSpPr>
        <p:spPr bwMode="auto">
          <a:xfrm>
            <a:off x="6491288"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11</a:t>
            </a:r>
          </a:p>
        </p:txBody>
      </p:sp>
      <p:sp>
        <p:nvSpPr>
          <p:cNvPr id="11297" name="Rectangle 68"/>
          <p:cNvSpPr>
            <a:spLocks noChangeArrowheads="1"/>
          </p:cNvSpPr>
          <p:nvPr/>
        </p:nvSpPr>
        <p:spPr bwMode="auto">
          <a:xfrm>
            <a:off x="5232400"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10</a:t>
            </a:r>
          </a:p>
        </p:txBody>
      </p:sp>
      <p:sp>
        <p:nvSpPr>
          <p:cNvPr id="11298" name="Rectangle 69"/>
          <p:cNvSpPr>
            <a:spLocks noChangeArrowheads="1"/>
          </p:cNvSpPr>
          <p:nvPr/>
        </p:nvSpPr>
        <p:spPr bwMode="auto">
          <a:xfrm>
            <a:off x="3973513"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9</a:t>
            </a:r>
          </a:p>
        </p:txBody>
      </p:sp>
      <p:sp>
        <p:nvSpPr>
          <p:cNvPr id="11299" name="Rectangle 70"/>
          <p:cNvSpPr>
            <a:spLocks noChangeArrowheads="1"/>
          </p:cNvSpPr>
          <p:nvPr/>
        </p:nvSpPr>
        <p:spPr bwMode="auto">
          <a:xfrm>
            <a:off x="2714625"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8</a:t>
            </a:r>
          </a:p>
        </p:txBody>
      </p:sp>
      <p:sp>
        <p:nvSpPr>
          <p:cNvPr id="11300" name="Rectangle 71"/>
          <p:cNvSpPr>
            <a:spLocks noChangeArrowheads="1"/>
          </p:cNvSpPr>
          <p:nvPr/>
        </p:nvSpPr>
        <p:spPr bwMode="auto">
          <a:xfrm>
            <a:off x="1455738"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7</a:t>
            </a:r>
          </a:p>
        </p:txBody>
      </p:sp>
      <p:sp>
        <p:nvSpPr>
          <p:cNvPr id="11301" name="Rectangle 72"/>
          <p:cNvSpPr>
            <a:spLocks noChangeArrowheads="1"/>
          </p:cNvSpPr>
          <p:nvPr/>
        </p:nvSpPr>
        <p:spPr bwMode="auto">
          <a:xfrm>
            <a:off x="196850"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6</a:t>
            </a:r>
          </a:p>
        </p:txBody>
      </p:sp>
      <p:sp>
        <p:nvSpPr>
          <p:cNvPr id="11302" name="Rectangle 73"/>
          <p:cNvSpPr>
            <a:spLocks noChangeArrowheads="1"/>
          </p:cNvSpPr>
          <p:nvPr/>
        </p:nvSpPr>
        <p:spPr bwMode="auto">
          <a:xfrm>
            <a:off x="7750175"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5</a:t>
            </a:r>
          </a:p>
        </p:txBody>
      </p:sp>
      <p:sp>
        <p:nvSpPr>
          <p:cNvPr id="11303" name="Rectangle 74"/>
          <p:cNvSpPr>
            <a:spLocks noChangeArrowheads="1"/>
          </p:cNvSpPr>
          <p:nvPr/>
        </p:nvSpPr>
        <p:spPr bwMode="auto">
          <a:xfrm>
            <a:off x="6491288"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4</a:t>
            </a:r>
          </a:p>
        </p:txBody>
      </p:sp>
      <p:sp>
        <p:nvSpPr>
          <p:cNvPr id="11304" name="Rectangle 75"/>
          <p:cNvSpPr>
            <a:spLocks noChangeArrowheads="1"/>
          </p:cNvSpPr>
          <p:nvPr/>
        </p:nvSpPr>
        <p:spPr bwMode="auto">
          <a:xfrm>
            <a:off x="5232400"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a:t>
            </a:r>
          </a:p>
        </p:txBody>
      </p:sp>
      <p:sp>
        <p:nvSpPr>
          <p:cNvPr id="11305" name="Rectangle 76"/>
          <p:cNvSpPr>
            <a:spLocks noChangeArrowheads="1"/>
          </p:cNvSpPr>
          <p:nvPr/>
        </p:nvSpPr>
        <p:spPr bwMode="auto">
          <a:xfrm>
            <a:off x="3973513"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a:t>
            </a:r>
          </a:p>
        </p:txBody>
      </p:sp>
      <p:sp>
        <p:nvSpPr>
          <p:cNvPr id="11306" name="Rectangle 77"/>
          <p:cNvSpPr>
            <a:spLocks noChangeArrowheads="1"/>
          </p:cNvSpPr>
          <p:nvPr/>
        </p:nvSpPr>
        <p:spPr bwMode="auto">
          <a:xfrm>
            <a:off x="2714625"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a:t>
            </a:r>
          </a:p>
        </p:txBody>
      </p:sp>
      <p:sp>
        <p:nvSpPr>
          <p:cNvPr id="11307" name="Rectangle 78"/>
          <p:cNvSpPr>
            <a:spLocks noChangeArrowheads="1"/>
          </p:cNvSpPr>
          <p:nvPr/>
        </p:nvSpPr>
        <p:spPr bwMode="auto">
          <a:xfrm>
            <a:off x="1455738"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31</a:t>
            </a:r>
          </a:p>
        </p:txBody>
      </p:sp>
      <p:sp>
        <p:nvSpPr>
          <p:cNvPr id="11308" name="Rectangle 79"/>
          <p:cNvSpPr>
            <a:spLocks noChangeArrowheads="1"/>
          </p:cNvSpPr>
          <p:nvPr/>
        </p:nvSpPr>
        <p:spPr bwMode="auto">
          <a:xfrm>
            <a:off x="196850"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30</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7"/>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3315" name="Rectangle 38"/>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3316" name="Rectangle 39"/>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3317" name="Rectangle 40"/>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3318" name="Rectangle 41"/>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3319" name="Rectangle 42"/>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3320" name="Rectangle 43"/>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3321" name="Rectangle 44"/>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May 2009</a:t>
            </a:r>
          </a:p>
        </p:txBody>
      </p:sp>
      <p:sp>
        <p:nvSpPr>
          <p:cNvPr id="13322" name="Rectangle 45"/>
          <p:cNvSpPr>
            <a:spLocks noChangeArrowheads="1"/>
          </p:cNvSpPr>
          <p:nvPr/>
        </p:nvSpPr>
        <p:spPr bwMode="auto">
          <a:xfrm>
            <a:off x="7750175"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31</a:t>
            </a:r>
          </a:p>
        </p:txBody>
      </p:sp>
      <p:sp>
        <p:nvSpPr>
          <p:cNvPr id="13323" name="Rectangle 46"/>
          <p:cNvSpPr>
            <a:spLocks noChangeArrowheads="1"/>
          </p:cNvSpPr>
          <p:nvPr/>
        </p:nvSpPr>
        <p:spPr bwMode="auto">
          <a:xfrm>
            <a:off x="6491288"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30</a:t>
            </a:r>
          </a:p>
        </p:txBody>
      </p:sp>
      <p:sp>
        <p:nvSpPr>
          <p:cNvPr id="13324" name="Rectangle 47"/>
          <p:cNvSpPr>
            <a:spLocks noChangeArrowheads="1"/>
          </p:cNvSpPr>
          <p:nvPr/>
        </p:nvSpPr>
        <p:spPr bwMode="auto">
          <a:xfrm>
            <a:off x="5232400"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29</a:t>
            </a:r>
          </a:p>
        </p:txBody>
      </p:sp>
      <p:sp>
        <p:nvSpPr>
          <p:cNvPr id="13325" name="Rectangle 48"/>
          <p:cNvSpPr>
            <a:spLocks noChangeArrowheads="1"/>
          </p:cNvSpPr>
          <p:nvPr/>
        </p:nvSpPr>
        <p:spPr bwMode="auto">
          <a:xfrm>
            <a:off x="3973513"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28</a:t>
            </a:r>
          </a:p>
        </p:txBody>
      </p:sp>
      <p:sp>
        <p:nvSpPr>
          <p:cNvPr id="13326" name="Rectangle 49"/>
          <p:cNvSpPr>
            <a:spLocks noChangeArrowheads="1"/>
          </p:cNvSpPr>
          <p:nvPr/>
        </p:nvSpPr>
        <p:spPr bwMode="auto">
          <a:xfrm>
            <a:off x="2714625"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27</a:t>
            </a:r>
          </a:p>
        </p:txBody>
      </p:sp>
      <p:sp>
        <p:nvSpPr>
          <p:cNvPr id="13327" name="Rectangle 50"/>
          <p:cNvSpPr>
            <a:spLocks noChangeArrowheads="1"/>
          </p:cNvSpPr>
          <p:nvPr/>
        </p:nvSpPr>
        <p:spPr bwMode="auto">
          <a:xfrm>
            <a:off x="1455738"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26</a:t>
            </a:r>
          </a:p>
        </p:txBody>
      </p:sp>
      <p:sp>
        <p:nvSpPr>
          <p:cNvPr id="13328" name="Rectangle 51"/>
          <p:cNvSpPr>
            <a:spLocks noChangeArrowheads="1"/>
          </p:cNvSpPr>
          <p:nvPr/>
        </p:nvSpPr>
        <p:spPr bwMode="auto">
          <a:xfrm>
            <a:off x="196850"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25</a:t>
            </a:r>
          </a:p>
        </p:txBody>
      </p:sp>
      <p:sp>
        <p:nvSpPr>
          <p:cNvPr id="13329" name="Rectangle 52"/>
          <p:cNvSpPr>
            <a:spLocks noChangeArrowheads="1"/>
          </p:cNvSpPr>
          <p:nvPr/>
        </p:nvSpPr>
        <p:spPr bwMode="auto">
          <a:xfrm>
            <a:off x="7750175"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24</a:t>
            </a:r>
          </a:p>
        </p:txBody>
      </p:sp>
      <p:sp>
        <p:nvSpPr>
          <p:cNvPr id="13330" name="Rectangle 53"/>
          <p:cNvSpPr>
            <a:spLocks noChangeArrowheads="1"/>
          </p:cNvSpPr>
          <p:nvPr/>
        </p:nvSpPr>
        <p:spPr bwMode="auto">
          <a:xfrm>
            <a:off x="6491288"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23</a:t>
            </a:r>
          </a:p>
        </p:txBody>
      </p:sp>
      <p:sp>
        <p:nvSpPr>
          <p:cNvPr id="13331" name="Rectangle 54"/>
          <p:cNvSpPr>
            <a:spLocks noChangeArrowheads="1"/>
          </p:cNvSpPr>
          <p:nvPr/>
        </p:nvSpPr>
        <p:spPr bwMode="auto">
          <a:xfrm>
            <a:off x="5232400"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22</a:t>
            </a:r>
          </a:p>
        </p:txBody>
      </p:sp>
      <p:sp>
        <p:nvSpPr>
          <p:cNvPr id="13332" name="Rectangle 55"/>
          <p:cNvSpPr>
            <a:spLocks noChangeArrowheads="1"/>
          </p:cNvSpPr>
          <p:nvPr/>
        </p:nvSpPr>
        <p:spPr bwMode="auto">
          <a:xfrm>
            <a:off x="3973513"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21</a:t>
            </a:r>
          </a:p>
        </p:txBody>
      </p:sp>
      <p:sp>
        <p:nvSpPr>
          <p:cNvPr id="13333" name="Rectangle 56"/>
          <p:cNvSpPr>
            <a:spLocks noChangeArrowheads="1"/>
          </p:cNvSpPr>
          <p:nvPr/>
        </p:nvSpPr>
        <p:spPr bwMode="auto">
          <a:xfrm>
            <a:off x="2714625"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20</a:t>
            </a:r>
          </a:p>
        </p:txBody>
      </p:sp>
      <p:sp>
        <p:nvSpPr>
          <p:cNvPr id="13334" name="Rectangle 57"/>
          <p:cNvSpPr>
            <a:spLocks noChangeArrowheads="1"/>
          </p:cNvSpPr>
          <p:nvPr/>
        </p:nvSpPr>
        <p:spPr bwMode="auto">
          <a:xfrm>
            <a:off x="1455738"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19</a:t>
            </a:r>
          </a:p>
        </p:txBody>
      </p:sp>
      <p:sp>
        <p:nvSpPr>
          <p:cNvPr id="13335" name="Rectangle 58"/>
          <p:cNvSpPr>
            <a:spLocks noChangeArrowheads="1"/>
          </p:cNvSpPr>
          <p:nvPr/>
        </p:nvSpPr>
        <p:spPr bwMode="auto">
          <a:xfrm>
            <a:off x="196850"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18</a:t>
            </a:r>
          </a:p>
        </p:txBody>
      </p:sp>
      <p:sp>
        <p:nvSpPr>
          <p:cNvPr id="13336" name="Rectangle 59"/>
          <p:cNvSpPr>
            <a:spLocks noChangeArrowheads="1"/>
          </p:cNvSpPr>
          <p:nvPr/>
        </p:nvSpPr>
        <p:spPr bwMode="auto">
          <a:xfrm>
            <a:off x="7750175"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17</a:t>
            </a:r>
          </a:p>
        </p:txBody>
      </p:sp>
      <p:sp>
        <p:nvSpPr>
          <p:cNvPr id="13337" name="Rectangle 60"/>
          <p:cNvSpPr>
            <a:spLocks noChangeArrowheads="1"/>
          </p:cNvSpPr>
          <p:nvPr/>
        </p:nvSpPr>
        <p:spPr bwMode="auto">
          <a:xfrm>
            <a:off x="6491288"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16</a:t>
            </a:r>
          </a:p>
        </p:txBody>
      </p:sp>
      <p:sp>
        <p:nvSpPr>
          <p:cNvPr id="13338" name="Rectangle 61"/>
          <p:cNvSpPr>
            <a:spLocks noChangeArrowheads="1"/>
          </p:cNvSpPr>
          <p:nvPr/>
        </p:nvSpPr>
        <p:spPr bwMode="auto">
          <a:xfrm>
            <a:off x="5232400"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15</a:t>
            </a:r>
          </a:p>
        </p:txBody>
      </p:sp>
      <p:sp>
        <p:nvSpPr>
          <p:cNvPr id="13339" name="Rectangle 62"/>
          <p:cNvSpPr>
            <a:spLocks noChangeArrowheads="1"/>
          </p:cNvSpPr>
          <p:nvPr/>
        </p:nvSpPr>
        <p:spPr bwMode="auto">
          <a:xfrm>
            <a:off x="3973513"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14</a:t>
            </a:r>
          </a:p>
        </p:txBody>
      </p:sp>
      <p:sp>
        <p:nvSpPr>
          <p:cNvPr id="13340" name="Rectangle 63"/>
          <p:cNvSpPr>
            <a:spLocks noChangeArrowheads="1"/>
          </p:cNvSpPr>
          <p:nvPr/>
        </p:nvSpPr>
        <p:spPr bwMode="auto">
          <a:xfrm>
            <a:off x="2714625"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13</a:t>
            </a:r>
          </a:p>
        </p:txBody>
      </p:sp>
      <p:sp>
        <p:nvSpPr>
          <p:cNvPr id="13341" name="Rectangle 64"/>
          <p:cNvSpPr>
            <a:spLocks noChangeArrowheads="1"/>
          </p:cNvSpPr>
          <p:nvPr/>
        </p:nvSpPr>
        <p:spPr bwMode="auto">
          <a:xfrm>
            <a:off x="1455738"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12</a:t>
            </a:r>
          </a:p>
        </p:txBody>
      </p:sp>
      <p:sp>
        <p:nvSpPr>
          <p:cNvPr id="13342" name="Rectangle 65"/>
          <p:cNvSpPr>
            <a:spLocks noChangeArrowheads="1"/>
          </p:cNvSpPr>
          <p:nvPr/>
        </p:nvSpPr>
        <p:spPr bwMode="auto">
          <a:xfrm>
            <a:off x="196850"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11</a:t>
            </a:r>
          </a:p>
        </p:txBody>
      </p:sp>
      <p:sp>
        <p:nvSpPr>
          <p:cNvPr id="13343" name="Rectangle 66"/>
          <p:cNvSpPr>
            <a:spLocks noChangeArrowheads="1"/>
          </p:cNvSpPr>
          <p:nvPr/>
        </p:nvSpPr>
        <p:spPr bwMode="auto">
          <a:xfrm>
            <a:off x="7750175"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10</a:t>
            </a:r>
          </a:p>
        </p:txBody>
      </p:sp>
      <p:sp>
        <p:nvSpPr>
          <p:cNvPr id="13344" name="Rectangle 67"/>
          <p:cNvSpPr>
            <a:spLocks noChangeArrowheads="1"/>
          </p:cNvSpPr>
          <p:nvPr/>
        </p:nvSpPr>
        <p:spPr bwMode="auto">
          <a:xfrm>
            <a:off x="6491288"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9</a:t>
            </a:r>
          </a:p>
        </p:txBody>
      </p:sp>
      <p:sp>
        <p:nvSpPr>
          <p:cNvPr id="13345" name="Rectangle 68"/>
          <p:cNvSpPr>
            <a:spLocks noChangeArrowheads="1"/>
          </p:cNvSpPr>
          <p:nvPr/>
        </p:nvSpPr>
        <p:spPr bwMode="auto">
          <a:xfrm>
            <a:off x="5232400"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8</a:t>
            </a:r>
          </a:p>
        </p:txBody>
      </p:sp>
      <p:sp>
        <p:nvSpPr>
          <p:cNvPr id="13346" name="Rectangle 69"/>
          <p:cNvSpPr>
            <a:spLocks noChangeArrowheads="1"/>
          </p:cNvSpPr>
          <p:nvPr/>
        </p:nvSpPr>
        <p:spPr bwMode="auto">
          <a:xfrm>
            <a:off x="3973513"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7</a:t>
            </a:r>
          </a:p>
        </p:txBody>
      </p:sp>
      <p:sp>
        <p:nvSpPr>
          <p:cNvPr id="13347" name="Rectangle 70"/>
          <p:cNvSpPr>
            <a:spLocks noChangeArrowheads="1"/>
          </p:cNvSpPr>
          <p:nvPr/>
        </p:nvSpPr>
        <p:spPr bwMode="auto">
          <a:xfrm>
            <a:off x="2714625"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6</a:t>
            </a:r>
          </a:p>
        </p:txBody>
      </p:sp>
      <p:sp>
        <p:nvSpPr>
          <p:cNvPr id="13348" name="Rectangle 71"/>
          <p:cNvSpPr>
            <a:spLocks noChangeArrowheads="1"/>
          </p:cNvSpPr>
          <p:nvPr/>
        </p:nvSpPr>
        <p:spPr bwMode="auto">
          <a:xfrm>
            <a:off x="1455738"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5</a:t>
            </a:r>
          </a:p>
        </p:txBody>
      </p:sp>
      <p:sp>
        <p:nvSpPr>
          <p:cNvPr id="13349" name="Rectangle 72"/>
          <p:cNvSpPr>
            <a:spLocks noChangeArrowheads="1"/>
          </p:cNvSpPr>
          <p:nvPr/>
        </p:nvSpPr>
        <p:spPr bwMode="auto">
          <a:xfrm>
            <a:off x="196850"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4</a:t>
            </a:r>
          </a:p>
        </p:txBody>
      </p:sp>
      <p:sp>
        <p:nvSpPr>
          <p:cNvPr id="13350" name="Rectangle 73"/>
          <p:cNvSpPr>
            <a:spLocks noChangeArrowheads="1"/>
          </p:cNvSpPr>
          <p:nvPr/>
        </p:nvSpPr>
        <p:spPr bwMode="auto">
          <a:xfrm>
            <a:off x="7750175"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a:t>
            </a:r>
          </a:p>
        </p:txBody>
      </p:sp>
      <p:sp>
        <p:nvSpPr>
          <p:cNvPr id="13351" name="Rectangle 74"/>
          <p:cNvSpPr>
            <a:spLocks noChangeArrowheads="1"/>
          </p:cNvSpPr>
          <p:nvPr/>
        </p:nvSpPr>
        <p:spPr bwMode="auto">
          <a:xfrm>
            <a:off x="6491288"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a:t>
            </a:r>
          </a:p>
        </p:txBody>
      </p:sp>
      <p:sp>
        <p:nvSpPr>
          <p:cNvPr id="13352" name="Rectangle 75"/>
          <p:cNvSpPr>
            <a:spLocks noChangeArrowheads="1"/>
          </p:cNvSpPr>
          <p:nvPr/>
        </p:nvSpPr>
        <p:spPr bwMode="auto">
          <a:xfrm>
            <a:off x="5232400"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a:t>
            </a:r>
          </a:p>
        </p:txBody>
      </p:sp>
      <p:sp>
        <p:nvSpPr>
          <p:cNvPr id="13353" name="Rectangle 76"/>
          <p:cNvSpPr>
            <a:spLocks noChangeArrowheads="1"/>
          </p:cNvSpPr>
          <p:nvPr/>
        </p:nvSpPr>
        <p:spPr bwMode="auto">
          <a:xfrm>
            <a:off x="3973513"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30</a:t>
            </a:r>
          </a:p>
        </p:txBody>
      </p:sp>
      <p:sp>
        <p:nvSpPr>
          <p:cNvPr id="13354" name="Rectangle 77"/>
          <p:cNvSpPr>
            <a:spLocks noChangeArrowheads="1"/>
          </p:cNvSpPr>
          <p:nvPr/>
        </p:nvSpPr>
        <p:spPr bwMode="auto">
          <a:xfrm>
            <a:off x="2714625"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29</a:t>
            </a:r>
          </a:p>
        </p:txBody>
      </p:sp>
      <p:sp>
        <p:nvSpPr>
          <p:cNvPr id="13355" name="Rectangle 78"/>
          <p:cNvSpPr>
            <a:spLocks noChangeArrowheads="1"/>
          </p:cNvSpPr>
          <p:nvPr/>
        </p:nvSpPr>
        <p:spPr bwMode="auto">
          <a:xfrm>
            <a:off x="1455738"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28</a:t>
            </a:r>
          </a:p>
        </p:txBody>
      </p:sp>
      <p:sp>
        <p:nvSpPr>
          <p:cNvPr id="13356" name="Rectangle 79"/>
          <p:cNvSpPr>
            <a:spLocks noChangeArrowheads="1"/>
          </p:cNvSpPr>
          <p:nvPr/>
        </p:nvSpPr>
        <p:spPr bwMode="auto">
          <a:xfrm>
            <a:off x="196850"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27</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7"/>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5363" name="Rectangle 38"/>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5364" name="Rectangle 39"/>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5365" name="Rectangle 40"/>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5366" name="Rectangle 41"/>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5367" name="Rectangle 42"/>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5368" name="Rectangle 43"/>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5369" name="Rectangle 44"/>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June 2009</a:t>
            </a:r>
          </a:p>
        </p:txBody>
      </p:sp>
      <p:sp>
        <p:nvSpPr>
          <p:cNvPr id="15370" name="Rectangle 45"/>
          <p:cNvSpPr>
            <a:spLocks noChangeArrowheads="1"/>
          </p:cNvSpPr>
          <p:nvPr/>
        </p:nvSpPr>
        <p:spPr bwMode="auto">
          <a:xfrm>
            <a:off x="7750175"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5</a:t>
            </a:r>
          </a:p>
        </p:txBody>
      </p:sp>
      <p:sp>
        <p:nvSpPr>
          <p:cNvPr id="15371" name="Rectangle 46"/>
          <p:cNvSpPr>
            <a:spLocks noChangeArrowheads="1"/>
          </p:cNvSpPr>
          <p:nvPr/>
        </p:nvSpPr>
        <p:spPr bwMode="auto">
          <a:xfrm>
            <a:off x="6491288"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4</a:t>
            </a:r>
          </a:p>
        </p:txBody>
      </p:sp>
      <p:sp>
        <p:nvSpPr>
          <p:cNvPr id="15372" name="Rectangle 47"/>
          <p:cNvSpPr>
            <a:spLocks noChangeArrowheads="1"/>
          </p:cNvSpPr>
          <p:nvPr/>
        </p:nvSpPr>
        <p:spPr bwMode="auto">
          <a:xfrm>
            <a:off x="5232400"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3</a:t>
            </a:r>
          </a:p>
        </p:txBody>
      </p:sp>
      <p:sp>
        <p:nvSpPr>
          <p:cNvPr id="15373" name="Rectangle 48"/>
          <p:cNvSpPr>
            <a:spLocks noChangeArrowheads="1"/>
          </p:cNvSpPr>
          <p:nvPr/>
        </p:nvSpPr>
        <p:spPr bwMode="auto">
          <a:xfrm>
            <a:off x="3973513"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a:t>
            </a:r>
          </a:p>
        </p:txBody>
      </p:sp>
      <p:sp>
        <p:nvSpPr>
          <p:cNvPr id="15374" name="Rectangle 49"/>
          <p:cNvSpPr>
            <a:spLocks noChangeArrowheads="1"/>
          </p:cNvSpPr>
          <p:nvPr/>
        </p:nvSpPr>
        <p:spPr bwMode="auto">
          <a:xfrm>
            <a:off x="2714625"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1</a:t>
            </a:r>
          </a:p>
        </p:txBody>
      </p:sp>
      <p:sp>
        <p:nvSpPr>
          <p:cNvPr id="15375" name="Rectangle 50"/>
          <p:cNvSpPr>
            <a:spLocks noChangeArrowheads="1"/>
          </p:cNvSpPr>
          <p:nvPr/>
        </p:nvSpPr>
        <p:spPr bwMode="auto">
          <a:xfrm>
            <a:off x="1455738"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30</a:t>
            </a:r>
          </a:p>
        </p:txBody>
      </p:sp>
      <p:sp>
        <p:nvSpPr>
          <p:cNvPr id="15376" name="Rectangle 51"/>
          <p:cNvSpPr>
            <a:spLocks noChangeArrowheads="1"/>
          </p:cNvSpPr>
          <p:nvPr/>
        </p:nvSpPr>
        <p:spPr bwMode="auto">
          <a:xfrm>
            <a:off x="196850"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29</a:t>
            </a:r>
          </a:p>
        </p:txBody>
      </p:sp>
      <p:sp>
        <p:nvSpPr>
          <p:cNvPr id="15377" name="Rectangle 52"/>
          <p:cNvSpPr>
            <a:spLocks noChangeArrowheads="1"/>
          </p:cNvSpPr>
          <p:nvPr/>
        </p:nvSpPr>
        <p:spPr bwMode="auto">
          <a:xfrm>
            <a:off x="7750175"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28</a:t>
            </a:r>
          </a:p>
        </p:txBody>
      </p:sp>
      <p:sp>
        <p:nvSpPr>
          <p:cNvPr id="15378" name="Rectangle 53"/>
          <p:cNvSpPr>
            <a:spLocks noChangeArrowheads="1"/>
          </p:cNvSpPr>
          <p:nvPr/>
        </p:nvSpPr>
        <p:spPr bwMode="auto">
          <a:xfrm>
            <a:off x="6491288"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27</a:t>
            </a:r>
          </a:p>
        </p:txBody>
      </p:sp>
      <p:sp>
        <p:nvSpPr>
          <p:cNvPr id="15379" name="Rectangle 54"/>
          <p:cNvSpPr>
            <a:spLocks noChangeArrowheads="1"/>
          </p:cNvSpPr>
          <p:nvPr/>
        </p:nvSpPr>
        <p:spPr bwMode="auto">
          <a:xfrm>
            <a:off x="5232400"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26</a:t>
            </a:r>
          </a:p>
        </p:txBody>
      </p:sp>
      <p:sp>
        <p:nvSpPr>
          <p:cNvPr id="15380" name="Rectangle 55"/>
          <p:cNvSpPr>
            <a:spLocks noChangeArrowheads="1"/>
          </p:cNvSpPr>
          <p:nvPr/>
        </p:nvSpPr>
        <p:spPr bwMode="auto">
          <a:xfrm>
            <a:off x="3973513"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25</a:t>
            </a:r>
          </a:p>
        </p:txBody>
      </p:sp>
      <p:sp>
        <p:nvSpPr>
          <p:cNvPr id="15381" name="Rectangle 56"/>
          <p:cNvSpPr>
            <a:spLocks noChangeArrowheads="1"/>
          </p:cNvSpPr>
          <p:nvPr/>
        </p:nvSpPr>
        <p:spPr bwMode="auto">
          <a:xfrm>
            <a:off x="2714625"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24</a:t>
            </a:r>
          </a:p>
        </p:txBody>
      </p:sp>
      <p:sp>
        <p:nvSpPr>
          <p:cNvPr id="15382" name="Rectangle 57"/>
          <p:cNvSpPr>
            <a:spLocks noChangeArrowheads="1"/>
          </p:cNvSpPr>
          <p:nvPr/>
        </p:nvSpPr>
        <p:spPr bwMode="auto">
          <a:xfrm>
            <a:off x="1455738"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23</a:t>
            </a:r>
          </a:p>
        </p:txBody>
      </p:sp>
      <p:sp>
        <p:nvSpPr>
          <p:cNvPr id="15383" name="Rectangle 58"/>
          <p:cNvSpPr>
            <a:spLocks noChangeArrowheads="1"/>
          </p:cNvSpPr>
          <p:nvPr/>
        </p:nvSpPr>
        <p:spPr bwMode="auto">
          <a:xfrm>
            <a:off x="196850"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22</a:t>
            </a:r>
          </a:p>
        </p:txBody>
      </p:sp>
      <p:sp>
        <p:nvSpPr>
          <p:cNvPr id="15384" name="Rectangle 59"/>
          <p:cNvSpPr>
            <a:spLocks noChangeArrowheads="1"/>
          </p:cNvSpPr>
          <p:nvPr/>
        </p:nvSpPr>
        <p:spPr bwMode="auto">
          <a:xfrm>
            <a:off x="7750175"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21</a:t>
            </a:r>
          </a:p>
        </p:txBody>
      </p:sp>
      <p:sp>
        <p:nvSpPr>
          <p:cNvPr id="15385" name="Rectangle 60"/>
          <p:cNvSpPr>
            <a:spLocks noChangeArrowheads="1"/>
          </p:cNvSpPr>
          <p:nvPr/>
        </p:nvSpPr>
        <p:spPr bwMode="auto">
          <a:xfrm>
            <a:off x="6491288"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20</a:t>
            </a:r>
          </a:p>
        </p:txBody>
      </p:sp>
      <p:sp>
        <p:nvSpPr>
          <p:cNvPr id="15386" name="Rectangle 61"/>
          <p:cNvSpPr>
            <a:spLocks noChangeArrowheads="1"/>
          </p:cNvSpPr>
          <p:nvPr/>
        </p:nvSpPr>
        <p:spPr bwMode="auto">
          <a:xfrm>
            <a:off x="5232400"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19</a:t>
            </a:r>
          </a:p>
        </p:txBody>
      </p:sp>
      <p:sp>
        <p:nvSpPr>
          <p:cNvPr id="15387" name="Rectangle 62"/>
          <p:cNvSpPr>
            <a:spLocks noChangeArrowheads="1"/>
          </p:cNvSpPr>
          <p:nvPr/>
        </p:nvSpPr>
        <p:spPr bwMode="auto">
          <a:xfrm>
            <a:off x="3973513"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18</a:t>
            </a:r>
          </a:p>
        </p:txBody>
      </p:sp>
      <p:sp>
        <p:nvSpPr>
          <p:cNvPr id="15388" name="Rectangle 63"/>
          <p:cNvSpPr>
            <a:spLocks noChangeArrowheads="1"/>
          </p:cNvSpPr>
          <p:nvPr/>
        </p:nvSpPr>
        <p:spPr bwMode="auto">
          <a:xfrm>
            <a:off x="2714625"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17</a:t>
            </a:r>
          </a:p>
        </p:txBody>
      </p:sp>
      <p:sp>
        <p:nvSpPr>
          <p:cNvPr id="15389" name="Rectangle 64"/>
          <p:cNvSpPr>
            <a:spLocks noChangeArrowheads="1"/>
          </p:cNvSpPr>
          <p:nvPr/>
        </p:nvSpPr>
        <p:spPr bwMode="auto">
          <a:xfrm>
            <a:off x="1455738"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16</a:t>
            </a:r>
          </a:p>
        </p:txBody>
      </p:sp>
      <p:sp>
        <p:nvSpPr>
          <p:cNvPr id="15390" name="Rectangle 65"/>
          <p:cNvSpPr>
            <a:spLocks noChangeArrowheads="1"/>
          </p:cNvSpPr>
          <p:nvPr/>
        </p:nvSpPr>
        <p:spPr bwMode="auto">
          <a:xfrm>
            <a:off x="196850"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15</a:t>
            </a:r>
          </a:p>
        </p:txBody>
      </p:sp>
      <p:sp>
        <p:nvSpPr>
          <p:cNvPr id="15391" name="Rectangle 66"/>
          <p:cNvSpPr>
            <a:spLocks noChangeArrowheads="1"/>
          </p:cNvSpPr>
          <p:nvPr/>
        </p:nvSpPr>
        <p:spPr bwMode="auto">
          <a:xfrm>
            <a:off x="7750175"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14</a:t>
            </a:r>
          </a:p>
        </p:txBody>
      </p:sp>
      <p:sp>
        <p:nvSpPr>
          <p:cNvPr id="15392" name="Rectangle 67"/>
          <p:cNvSpPr>
            <a:spLocks noChangeArrowheads="1"/>
          </p:cNvSpPr>
          <p:nvPr/>
        </p:nvSpPr>
        <p:spPr bwMode="auto">
          <a:xfrm>
            <a:off x="6491288"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13</a:t>
            </a:r>
          </a:p>
        </p:txBody>
      </p:sp>
      <p:sp>
        <p:nvSpPr>
          <p:cNvPr id="15393" name="Rectangle 68"/>
          <p:cNvSpPr>
            <a:spLocks noChangeArrowheads="1"/>
          </p:cNvSpPr>
          <p:nvPr/>
        </p:nvSpPr>
        <p:spPr bwMode="auto">
          <a:xfrm>
            <a:off x="5232400"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12</a:t>
            </a:r>
          </a:p>
        </p:txBody>
      </p:sp>
      <p:sp>
        <p:nvSpPr>
          <p:cNvPr id="15394" name="Rectangle 69"/>
          <p:cNvSpPr>
            <a:spLocks noChangeArrowheads="1"/>
          </p:cNvSpPr>
          <p:nvPr/>
        </p:nvSpPr>
        <p:spPr bwMode="auto">
          <a:xfrm>
            <a:off x="3973513"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11</a:t>
            </a:r>
          </a:p>
        </p:txBody>
      </p:sp>
      <p:sp>
        <p:nvSpPr>
          <p:cNvPr id="15395" name="Rectangle 70"/>
          <p:cNvSpPr>
            <a:spLocks noChangeArrowheads="1"/>
          </p:cNvSpPr>
          <p:nvPr/>
        </p:nvSpPr>
        <p:spPr bwMode="auto">
          <a:xfrm>
            <a:off x="2714625"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10</a:t>
            </a:r>
          </a:p>
        </p:txBody>
      </p:sp>
      <p:sp>
        <p:nvSpPr>
          <p:cNvPr id="15396" name="Rectangle 71"/>
          <p:cNvSpPr>
            <a:spLocks noChangeArrowheads="1"/>
          </p:cNvSpPr>
          <p:nvPr/>
        </p:nvSpPr>
        <p:spPr bwMode="auto">
          <a:xfrm>
            <a:off x="1455738"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9</a:t>
            </a:r>
          </a:p>
        </p:txBody>
      </p:sp>
      <p:sp>
        <p:nvSpPr>
          <p:cNvPr id="15397" name="Rectangle 72"/>
          <p:cNvSpPr>
            <a:spLocks noChangeArrowheads="1"/>
          </p:cNvSpPr>
          <p:nvPr/>
        </p:nvSpPr>
        <p:spPr bwMode="auto">
          <a:xfrm>
            <a:off x="196850"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8</a:t>
            </a:r>
          </a:p>
        </p:txBody>
      </p:sp>
      <p:sp>
        <p:nvSpPr>
          <p:cNvPr id="15398" name="Rectangle 73"/>
          <p:cNvSpPr>
            <a:spLocks noChangeArrowheads="1"/>
          </p:cNvSpPr>
          <p:nvPr/>
        </p:nvSpPr>
        <p:spPr bwMode="auto">
          <a:xfrm>
            <a:off x="7750175"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7</a:t>
            </a:r>
          </a:p>
        </p:txBody>
      </p:sp>
      <p:sp>
        <p:nvSpPr>
          <p:cNvPr id="15399" name="Rectangle 74"/>
          <p:cNvSpPr>
            <a:spLocks noChangeArrowheads="1"/>
          </p:cNvSpPr>
          <p:nvPr/>
        </p:nvSpPr>
        <p:spPr bwMode="auto">
          <a:xfrm>
            <a:off x="6491288"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6</a:t>
            </a:r>
          </a:p>
        </p:txBody>
      </p:sp>
      <p:sp>
        <p:nvSpPr>
          <p:cNvPr id="15400" name="Rectangle 75"/>
          <p:cNvSpPr>
            <a:spLocks noChangeArrowheads="1"/>
          </p:cNvSpPr>
          <p:nvPr/>
        </p:nvSpPr>
        <p:spPr bwMode="auto">
          <a:xfrm>
            <a:off x="5232400"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5</a:t>
            </a:r>
          </a:p>
        </p:txBody>
      </p:sp>
      <p:sp>
        <p:nvSpPr>
          <p:cNvPr id="15401" name="Rectangle 76"/>
          <p:cNvSpPr>
            <a:spLocks noChangeArrowheads="1"/>
          </p:cNvSpPr>
          <p:nvPr/>
        </p:nvSpPr>
        <p:spPr bwMode="auto">
          <a:xfrm>
            <a:off x="3973513"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4</a:t>
            </a:r>
          </a:p>
        </p:txBody>
      </p:sp>
      <p:sp>
        <p:nvSpPr>
          <p:cNvPr id="15402" name="Rectangle 77"/>
          <p:cNvSpPr>
            <a:spLocks noChangeArrowheads="1"/>
          </p:cNvSpPr>
          <p:nvPr/>
        </p:nvSpPr>
        <p:spPr bwMode="auto">
          <a:xfrm>
            <a:off x="2714625"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a:t>
            </a:r>
          </a:p>
        </p:txBody>
      </p:sp>
      <p:sp>
        <p:nvSpPr>
          <p:cNvPr id="15403" name="Rectangle 78"/>
          <p:cNvSpPr>
            <a:spLocks noChangeArrowheads="1"/>
          </p:cNvSpPr>
          <p:nvPr/>
        </p:nvSpPr>
        <p:spPr bwMode="auto">
          <a:xfrm>
            <a:off x="1455738"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a:t>
            </a:r>
          </a:p>
        </p:txBody>
      </p:sp>
      <p:sp>
        <p:nvSpPr>
          <p:cNvPr id="15404" name="Rectangle 79"/>
          <p:cNvSpPr>
            <a:spLocks noChangeArrowheads="1"/>
          </p:cNvSpPr>
          <p:nvPr/>
        </p:nvSpPr>
        <p:spPr bwMode="auto">
          <a:xfrm>
            <a:off x="196850"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7"/>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7411" name="Rectangle 38"/>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7412" name="Rectangle 39"/>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7413" name="Rectangle 40"/>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7414" name="Rectangle 41"/>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7415" name="Rectangle 42"/>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7416" name="Rectangle 43"/>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7417" name="Rectangle 44"/>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July 2009</a:t>
            </a:r>
          </a:p>
        </p:txBody>
      </p:sp>
      <p:sp>
        <p:nvSpPr>
          <p:cNvPr id="17418" name="Rectangle 45"/>
          <p:cNvSpPr>
            <a:spLocks noChangeArrowheads="1"/>
          </p:cNvSpPr>
          <p:nvPr/>
        </p:nvSpPr>
        <p:spPr bwMode="auto">
          <a:xfrm>
            <a:off x="7750175"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a:t>
            </a:r>
          </a:p>
        </p:txBody>
      </p:sp>
      <p:sp>
        <p:nvSpPr>
          <p:cNvPr id="17419" name="Rectangle 46"/>
          <p:cNvSpPr>
            <a:spLocks noChangeArrowheads="1"/>
          </p:cNvSpPr>
          <p:nvPr/>
        </p:nvSpPr>
        <p:spPr bwMode="auto">
          <a:xfrm>
            <a:off x="6491288"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1</a:t>
            </a:r>
          </a:p>
        </p:txBody>
      </p:sp>
      <p:sp>
        <p:nvSpPr>
          <p:cNvPr id="17420" name="Rectangle 47"/>
          <p:cNvSpPr>
            <a:spLocks noChangeArrowheads="1"/>
          </p:cNvSpPr>
          <p:nvPr/>
        </p:nvSpPr>
        <p:spPr bwMode="auto">
          <a:xfrm>
            <a:off x="5232400"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31</a:t>
            </a:r>
          </a:p>
        </p:txBody>
      </p:sp>
      <p:sp>
        <p:nvSpPr>
          <p:cNvPr id="17421" name="Rectangle 48"/>
          <p:cNvSpPr>
            <a:spLocks noChangeArrowheads="1"/>
          </p:cNvSpPr>
          <p:nvPr/>
        </p:nvSpPr>
        <p:spPr bwMode="auto">
          <a:xfrm>
            <a:off x="3973513"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30</a:t>
            </a:r>
          </a:p>
        </p:txBody>
      </p:sp>
      <p:sp>
        <p:nvSpPr>
          <p:cNvPr id="17422" name="Rectangle 49"/>
          <p:cNvSpPr>
            <a:spLocks noChangeArrowheads="1"/>
          </p:cNvSpPr>
          <p:nvPr/>
        </p:nvSpPr>
        <p:spPr bwMode="auto">
          <a:xfrm>
            <a:off x="2714625"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29</a:t>
            </a:r>
          </a:p>
        </p:txBody>
      </p:sp>
      <p:sp>
        <p:nvSpPr>
          <p:cNvPr id="17423" name="Rectangle 50"/>
          <p:cNvSpPr>
            <a:spLocks noChangeArrowheads="1"/>
          </p:cNvSpPr>
          <p:nvPr/>
        </p:nvSpPr>
        <p:spPr bwMode="auto">
          <a:xfrm>
            <a:off x="1455738"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28</a:t>
            </a:r>
          </a:p>
        </p:txBody>
      </p:sp>
      <p:sp>
        <p:nvSpPr>
          <p:cNvPr id="17424" name="Rectangle 51"/>
          <p:cNvSpPr>
            <a:spLocks noChangeArrowheads="1"/>
          </p:cNvSpPr>
          <p:nvPr/>
        </p:nvSpPr>
        <p:spPr bwMode="auto">
          <a:xfrm>
            <a:off x="196850"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27</a:t>
            </a:r>
          </a:p>
        </p:txBody>
      </p:sp>
      <p:sp>
        <p:nvSpPr>
          <p:cNvPr id="17425" name="Rectangle 52"/>
          <p:cNvSpPr>
            <a:spLocks noChangeArrowheads="1"/>
          </p:cNvSpPr>
          <p:nvPr/>
        </p:nvSpPr>
        <p:spPr bwMode="auto">
          <a:xfrm>
            <a:off x="7750175"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26</a:t>
            </a:r>
          </a:p>
        </p:txBody>
      </p:sp>
      <p:sp>
        <p:nvSpPr>
          <p:cNvPr id="17426" name="Rectangle 53"/>
          <p:cNvSpPr>
            <a:spLocks noChangeArrowheads="1"/>
          </p:cNvSpPr>
          <p:nvPr/>
        </p:nvSpPr>
        <p:spPr bwMode="auto">
          <a:xfrm>
            <a:off x="6491288"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25</a:t>
            </a:r>
          </a:p>
        </p:txBody>
      </p:sp>
      <p:sp>
        <p:nvSpPr>
          <p:cNvPr id="17427" name="Rectangle 54"/>
          <p:cNvSpPr>
            <a:spLocks noChangeArrowheads="1"/>
          </p:cNvSpPr>
          <p:nvPr/>
        </p:nvSpPr>
        <p:spPr bwMode="auto">
          <a:xfrm>
            <a:off x="5232400"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24</a:t>
            </a:r>
          </a:p>
        </p:txBody>
      </p:sp>
      <p:sp>
        <p:nvSpPr>
          <p:cNvPr id="17428" name="Rectangle 55"/>
          <p:cNvSpPr>
            <a:spLocks noChangeArrowheads="1"/>
          </p:cNvSpPr>
          <p:nvPr/>
        </p:nvSpPr>
        <p:spPr bwMode="auto">
          <a:xfrm>
            <a:off x="3973513"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23</a:t>
            </a:r>
          </a:p>
        </p:txBody>
      </p:sp>
      <p:sp>
        <p:nvSpPr>
          <p:cNvPr id="17429" name="Rectangle 56"/>
          <p:cNvSpPr>
            <a:spLocks noChangeArrowheads="1"/>
          </p:cNvSpPr>
          <p:nvPr/>
        </p:nvSpPr>
        <p:spPr bwMode="auto">
          <a:xfrm>
            <a:off x="2714625"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22</a:t>
            </a:r>
          </a:p>
        </p:txBody>
      </p:sp>
      <p:sp>
        <p:nvSpPr>
          <p:cNvPr id="17430" name="Rectangle 57"/>
          <p:cNvSpPr>
            <a:spLocks noChangeArrowheads="1"/>
          </p:cNvSpPr>
          <p:nvPr/>
        </p:nvSpPr>
        <p:spPr bwMode="auto">
          <a:xfrm>
            <a:off x="1455738"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21</a:t>
            </a:r>
          </a:p>
        </p:txBody>
      </p:sp>
      <p:sp>
        <p:nvSpPr>
          <p:cNvPr id="17431" name="Rectangle 58"/>
          <p:cNvSpPr>
            <a:spLocks noChangeArrowheads="1"/>
          </p:cNvSpPr>
          <p:nvPr/>
        </p:nvSpPr>
        <p:spPr bwMode="auto">
          <a:xfrm>
            <a:off x="196850"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20</a:t>
            </a:r>
          </a:p>
        </p:txBody>
      </p:sp>
      <p:sp>
        <p:nvSpPr>
          <p:cNvPr id="17432" name="Rectangle 59"/>
          <p:cNvSpPr>
            <a:spLocks noChangeArrowheads="1"/>
          </p:cNvSpPr>
          <p:nvPr/>
        </p:nvSpPr>
        <p:spPr bwMode="auto">
          <a:xfrm>
            <a:off x="7750175"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19</a:t>
            </a:r>
          </a:p>
        </p:txBody>
      </p:sp>
      <p:sp>
        <p:nvSpPr>
          <p:cNvPr id="17433" name="Rectangle 60"/>
          <p:cNvSpPr>
            <a:spLocks noChangeArrowheads="1"/>
          </p:cNvSpPr>
          <p:nvPr/>
        </p:nvSpPr>
        <p:spPr bwMode="auto">
          <a:xfrm>
            <a:off x="6491288"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18</a:t>
            </a:r>
          </a:p>
        </p:txBody>
      </p:sp>
      <p:sp>
        <p:nvSpPr>
          <p:cNvPr id="17434" name="Rectangle 61"/>
          <p:cNvSpPr>
            <a:spLocks noChangeArrowheads="1"/>
          </p:cNvSpPr>
          <p:nvPr/>
        </p:nvSpPr>
        <p:spPr bwMode="auto">
          <a:xfrm>
            <a:off x="5232400"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17</a:t>
            </a:r>
          </a:p>
        </p:txBody>
      </p:sp>
      <p:sp>
        <p:nvSpPr>
          <p:cNvPr id="17435" name="Rectangle 62"/>
          <p:cNvSpPr>
            <a:spLocks noChangeArrowheads="1"/>
          </p:cNvSpPr>
          <p:nvPr/>
        </p:nvSpPr>
        <p:spPr bwMode="auto">
          <a:xfrm>
            <a:off x="3973513"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16</a:t>
            </a:r>
          </a:p>
        </p:txBody>
      </p:sp>
      <p:sp>
        <p:nvSpPr>
          <p:cNvPr id="17436" name="Rectangle 63"/>
          <p:cNvSpPr>
            <a:spLocks noChangeArrowheads="1"/>
          </p:cNvSpPr>
          <p:nvPr/>
        </p:nvSpPr>
        <p:spPr bwMode="auto">
          <a:xfrm>
            <a:off x="2714625"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15</a:t>
            </a:r>
          </a:p>
        </p:txBody>
      </p:sp>
      <p:sp>
        <p:nvSpPr>
          <p:cNvPr id="17437" name="Rectangle 64"/>
          <p:cNvSpPr>
            <a:spLocks noChangeArrowheads="1"/>
          </p:cNvSpPr>
          <p:nvPr/>
        </p:nvSpPr>
        <p:spPr bwMode="auto">
          <a:xfrm>
            <a:off x="1455738"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14</a:t>
            </a:r>
          </a:p>
        </p:txBody>
      </p:sp>
      <p:sp>
        <p:nvSpPr>
          <p:cNvPr id="17438" name="Rectangle 65"/>
          <p:cNvSpPr>
            <a:spLocks noChangeArrowheads="1"/>
          </p:cNvSpPr>
          <p:nvPr/>
        </p:nvSpPr>
        <p:spPr bwMode="auto">
          <a:xfrm>
            <a:off x="196850"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13</a:t>
            </a:r>
          </a:p>
        </p:txBody>
      </p:sp>
      <p:sp>
        <p:nvSpPr>
          <p:cNvPr id="17439" name="Rectangle 66"/>
          <p:cNvSpPr>
            <a:spLocks noChangeArrowheads="1"/>
          </p:cNvSpPr>
          <p:nvPr/>
        </p:nvSpPr>
        <p:spPr bwMode="auto">
          <a:xfrm>
            <a:off x="7750175"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12</a:t>
            </a:r>
          </a:p>
        </p:txBody>
      </p:sp>
      <p:sp>
        <p:nvSpPr>
          <p:cNvPr id="17440" name="Rectangle 67"/>
          <p:cNvSpPr>
            <a:spLocks noChangeArrowheads="1"/>
          </p:cNvSpPr>
          <p:nvPr/>
        </p:nvSpPr>
        <p:spPr bwMode="auto">
          <a:xfrm>
            <a:off x="6491288"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11</a:t>
            </a:r>
          </a:p>
        </p:txBody>
      </p:sp>
      <p:sp>
        <p:nvSpPr>
          <p:cNvPr id="17441" name="Rectangle 68"/>
          <p:cNvSpPr>
            <a:spLocks noChangeArrowheads="1"/>
          </p:cNvSpPr>
          <p:nvPr/>
        </p:nvSpPr>
        <p:spPr bwMode="auto">
          <a:xfrm>
            <a:off x="5232400"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10</a:t>
            </a:r>
          </a:p>
        </p:txBody>
      </p:sp>
      <p:sp>
        <p:nvSpPr>
          <p:cNvPr id="17442" name="Rectangle 69"/>
          <p:cNvSpPr>
            <a:spLocks noChangeArrowheads="1"/>
          </p:cNvSpPr>
          <p:nvPr/>
        </p:nvSpPr>
        <p:spPr bwMode="auto">
          <a:xfrm>
            <a:off x="3973513"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9</a:t>
            </a:r>
          </a:p>
        </p:txBody>
      </p:sp>
      <p:sp>
        <p:nvSpPr>
          <p:cNvPr id="17443" name="Rectangle 70"/>
          <p:cNvSpPr>
            <a:spLocks noChangeArrowheads="1"/>
          </p:cNvSpPr>
          <p:nvPr/>
        </p:nvSpPr>
        <p:spPr bwMode="auto">
          <a:xfrm>
            <a:off x="2714625"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8</a:t>
            </a:r>
          </a:p>
        </p:txBody>
      </p:sp>
      <p:sp>
        <p:nvSpPr>
          <p:cNvPr id="17444" name="Rectangle 71"/>
          <p:cNvSpPr>
            <a:spLocks noChangeArrowheads="1"/>
          </p:cNvSpPr>
          <p:nvPr/>
        </p:nvSpPr>
        <p:spPr bwMode="auto">
          <a:xfrm>
            <a:off x="1455738"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7</a:t>
            </a:r>
          </a:p>
        </p:txBody>
      </p:sp>
      <p:sp>
        <p:nvSpPr>
          <p:cNvPr id="17445" name="Rectangle 72"/>
          <p:cNvSpPr>
            <a:spLocks noChangeArrowheads="1"/>
          </p:cNvSpPr>
          <p:nvPr/>
        </p:nvSpPr>
        <p:spPr bwMode="auto">
          <a:xfrm>
            <a:off x="196850"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6</a:t>
            </a:r>
          </a:p>
        </p:txBody>
      </p:sp>
      <p:sp>
        <p:nvSpPr>
          <p:cNvPr id="17446" name="Rectangle 73"/>
          <p:cNvSpPr>
            <a:spLocks noChangeArrowheads="1"/>
          </p:cNvSpPr>
          <p:nvPr/>
        </p:nvSpPr>
        <p:spPr bwMode="auto">
          <a:xfrm>
            <a:off x="7750175"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5</a:t>
            </a:r>
          </a:p>
        </p:txBody>
      </p:sp>
      <p:sp>
        <p:nvSpPr>
          <p:cNvPr id="17447" name="Rectangle 74"/>
          <p:cNvSpPr>
            <a:spLocks noChangeArrowheads="1"/>
          </p:cNvSpPr>
          <p:nvPr/>
        </p:nvSpPr>
        <p:spPr bwMode="auto">
          <a:xfrm>
            <a:off x="6491288"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4</a:t>
            </a:r>
          </a:p>
        </p:txBody>
      </p:sp>
      <p:sp>
        <p:nvSpPr>
          <p:cNvPr id="17448" name="Rectangle 75"/>
          <p:cNvSpPr>
            <a:spLocks noChangeArrowheads="1"/>
          </p:cNvSpPr>
          <p:nvPr/>
        </p:nvSpPr>
        <p:spPr bwMode="auto">
          <a:xfrm>
            <a:off x="5232400"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a:t>
            </a:r>
          </a:p>
        </p:txBody>
      </p:sp>
      <p:sp>
        <p:nvSpPr>
          <p:cNvPr id="17449" name="Rectangle 76"/>
          <p:cNvSpPr>
            <a:spLocks noChangeArrowheads="1"/>
          </p:cNvSpPr>
          <p:nvPr/>
        </p:nvSpPr>
        <p:spPr bwMode="auto">
          <a:xfrm>
            <a:off x="3973513"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a:t>
            </a:r>
          </a:p>
        </p:txBody>
      </p:sp>
      <p:sp>
        <p:nvSpPr>
          <p:cNvPr id="17450" name="Rectangle 77"/>
          <p:cNvSpPr>
            <a:spLocks noChangeArrowheads="1"/>
          </p:cNvSpPr>
          <p:nvPr/>
        </p:nvSpPr>
        <p:spPr bwMode="auto">
          <a:xfrm>
            <a:off x="2714625"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a:t>
            </a:r>
          </a:p>
        </p:txBody>
      </p:sp>
      <p:sp>
        <p:nvSpPr>
          <p:cNvPr id="17451" name="Rectangle 78"/>
          <p:cNvSpPr>
            <a:spLocks noChangeArrowheads="1"/>
          </p:cNvSpPr>
          <p:nvPr/>
        </p:nvSpPr>
        <p:spPr bwMode="auto">
          <a:xfrm>
            <a:off x="1455738"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30</a:t>
            </a:r>
          </a:p>
        </p:txBody>
      </p:sp>
      <p:sp>
        <p:nvSpPr>
          <p:cNvPr id="17452" name="Rectangle 79"/>
          <p:cNvSpPr>
            <a:spLocks noChangeArrowheads="1"/>
          </p:cNvSpPr>
          <p:nvPr/>
        </p:nvSpPr>
        <p:spPr bwMode="auto">
          <a:xfrm>
            <a:off x="196850"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7"/>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9459" name="Rectangle 38"/>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9460" name="Rectangle 39"/>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9461" name="Rectangle 40"/>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9462" name="Rectangle 41"/>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9463" name="Rectangle 42"/>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9464" name="Rectangle 43"/>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9465" name="Rectangle 44"/>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August 2009</a:t>
            </a:r>
          </a:p>
        </p:txBody>
      </p:sp>
      <p:sp>
        <p:nvSpPr>
          <p:cNvPr id="19466" name="Rectangle 45"/>
          <p:cNvSpPr>
            <a:spLocks noChangeArrowheads="1"/>
          </p:cNvSpPr>
          <p:nvPr/>
        </p:nvSpPr>
        <p:spPr bwMode="auto">
          <a:xfrm>
            <a:off x="7750175" y="554513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6</a:t>
            </a:r>
          </a:p>
        </p:txBody>
      </p:sp>
      <p:sp>
        <p:nvSpPr>
          <p:cNvPr id="19467" name="Rectangle 46"/>
          <p:cNvSpPr>
            <a:spLocks noChangeArrowheads="1"/>
          </p:cNvSpPr>
          <p:nvPr/>
        </p:nvSpPr>
        <p:spPr bwMode="auto">
          <a:xfrm>
            <a:off x="6491288" y="554513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5</a:t>
            </a:r>
          </a:p>
        </p:txBody>
      </p:sp>
      <p:sp>
        <p:nvSpPr>
          <p:cNvPr id="19468" name="Rectangle 47"/>
          <p:cNvSpPr>
            <a:spLocks noChangeArrowheads="1"/>
          </p:cNvSpPr>
          <p:nvPr/>
        </p:nvSpPr>
        <p:spPr bwMode="auto">
          <a:xfrm>
            <a:off x="5232400" y="554513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4</a:t>
            </a:r>
          </a:p>
        </p:txBody>
      </p:sp>
      <p:sp>
        <p:nvSpPr>
          <p:cNvPr id="19469" name="Rectangle 48"/>
          <p:cNvSpPr>
            <a:spLocks noChangeArrowheads="1"/>
          </p:cNvSpPr>
          <p:nvPr/>
        </p:nvSpPr>
        <p:spPr bwMode="auto">
          <a:xfrm>
            <a:off x="3973513" y="554513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3</a:t>
            </a:r>
          </a:p>
        </p:txBody>
      </p:sp>
      <p:sp>
        <p:nvSpPr>
          <p:cNvPr id="19470" name="Rectangle 49"/>
          <p:cNvSpPr>
            <a:spLocks noChangeArrowheads="1"/>
          </p:cNvSpPr>
          <p:nvPr/>
        </p:nvSpPr>
        <p:spPr bwMode="auto">
          <a:xfrm>
            <a:off x="2714625" y="554513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a:t>
            </a:r>
          </a:p>
        </p:txBody>
      </p:sp>
      <p:sp>
        <p:nvSpPr>
          <p:cNvPr id="19471" name="Rectangle 50"/>
          <p:cNvSpPr>
            <a:spLocks noChangeArrowheads="1"/>
          </p:cNvSpPr>
          <p:nvPr/>
        </p:nvSpPr>
        <p:spPr bwMode="auto">
          <a:xfrm>
            <a:off x="1455738" y="554513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1</a:t>
            </a:r>
          </a:p>
        </p:txBody>
      </p:sp>
      <p:sp>
        <p:nvSpPr>
          <p:cNvPr id="19472" name="Rectangle 51"/>
          <p:cNvSpPr>
            <a:spLocks noChangeArrowheads="1"/>
          </p:cNvSpPr>
          <p:nvPr/>
        </p:nvSpPr>
        <p:spPr bwMode="auto">
          <a:xfrm>
            <a:off x="196850" y="554513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31</a:t>
            </a:r>
          </a:p>
        </p:txBody>
      </p:sp>
      <p:sp>
        <p:nvSpPr>
          <p:cNvPr id="19473" name="Rectangle 52"/>
          <p:cNvSpPr>
            <a:spLocks noChangeArrowheads="1"/>
          </p:cNvSpPr>
          <p:nvPr/>
        </p:nvSpPr>
        <p:spPr bwMode="auto">
          <a:xfrm>
            <a:off x="7750175"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30</a:t>
            </a:r>
          </a:p>
        </p:txBody>
      </p:sp>
      <p:sp>
        <p:nvSpPr>
          <p:cNvPr id="19474" name="Rectangle 53"/>
          <p:cNvSpPr>
            <a:spLocks noChangeArrowheads="1"/>
          </p:cNvSpPr>
          <p:nvPr/>
        </p:nvSpPr>
        <p:spPr bwMode="auto">
          <a:xfrm>
            <a:off x="6491288"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29</a:t>
            </a:r>
          </a:p>
        </p:txBody>
      </p:sp>
      <p:sp>
        <p:nvSpPr>
          <p:cNvPr id="19475" name="Rectangle 54"/>
          <p:cNvSpPr>
            <a:spLocks noChangeArrowheads="1"/>
          </p:cNvSpPr>
          <p:nvPr/>
        </p:nvSpPr>
        <p:spPr bwMode="auto">
          <a:xfrm>
            <a:off x="5232400"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28</a:t>
            </a:r>
          </a:p>
        </p:txBody>
      </p:sp>
      <p:sp>
        <p:nvSpPr>
          <p:cNvPr id="19476" name="Rectangle 55"/>
          <p:cNvSpPr>
            <a:spLocks noChangeArrowheads="1"/>
          </p:cNvSpPr>
          <p:nvPr/>
        </p:nvSpPr>
        <p:spPr bwMode="auto">
          <a:xfrm>
            <a:off x="3973513"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27</a:t>
            </a:r>
          </a:p>
        </p:txBody>
      </p:sp>
      <p:sp>
        <p:nvSpPr>
          <p:cNvPr id="19477" name="Rectangle 56"/>
          <p:cNvSpPr>
            <a:spLocks noChangeArrowheads="1"/>
          </p:cNvSpPr>
          <p:nvPr/>
        </p:nvSpPr>
        <p:spPr bwMode="auto">
          <a:xfrm>
            <a:off x="2714625"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26</a:t>
            </a:r>
          </a:p>
        </p:txBody>
      </p:sp>
      <p:sp>
        <p:nvSpPr>
          <p:cNvPr id="19478" name="Rectangle 57"/>
          <p:cNvSpPr>
            <a:spLocks noChangeArrowheads="1"/>
          </p:cNvSpPr>
          <p:nvPr/>
        </p:nvSpPr>
        <p:spPr bwMode="auto">
          <a:xfrm>
            <a:off x="1455738" y="471805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25</a:t>
            </a:r>
          </a:p>
        </p:txBody>
      </p:sp>
      <p:sp>
        <p:nvSpPr>
          <p:cNvPr id="19479" name="Rectangle 58"/>
          <p:cNvSpPr>
            <a:spLocks noChangeArrowheads="1"/>
          </p:cNvSpPr>
          <p:nvPr/>
        </p:nvSpPr>
        <p:spPr bwMode="auto">
          <a:xfrm>
            <a:off x="196850" y="471805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24</a:t>
            </a:r>
          </a:p>
        </p:txBody>
      </p:sp>
      <p:sp>
        <p:nvSpPr>
          <p:cNvPr id="19480" name="Rectangle 59"/>
          <p:cNvSpPr>
            <a:spLocks noChangeArrowheads="1"/>
          </p:cNvSpPr>
          <p:nvPr/>
        </p:nvSpPr>
        <p:spPr bwMode="auto">
          <a:xfrm>
            <a:off x="7750175"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23</a:t>
            </a:r>
          </a:p>
        </p:txBody>
      </p:sp>
      <p:sp>
        <p:nvSpPr>
          <p:cNvPr id="19481" name="Rectangle 60"/>
          <p:cNvSpPr>
            <a:spLocks noChangeArrowheads="1"/>
          </p:cNvSpPr>
          <p:nvPr/>
        </p:nvSpPr>
        <p:spPr bwMode="auto">
          <a:xfrm>
            <a:off x="6491288"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22</a:t>
            </a:r>
          </a:p>
        </p:txBody>
      </p:sp>
      <p:sp>
        <p:nvSpPr>
          <p:cNvPr id="19482" name="Rectangle 61"/>
          <p:cNvSpPr>
            <a:spLocks noChangeArrowheads="1"/>
          </p:cNvSpPr>
          <p:nvPr/>
        </p:nvSpPr>
        <p:spPr bwMode="auto">
          <a:xfrm>
            <a:off x="5232400"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21</a:t>
            </a:r>
          </a:p>
        </p:txBody>
      </p:sp>
      <p:sp>
        <p:nvSpPr>
          <p:cNvPr id="19483" name="Rectangle 62"/>
          <p:cNvSpPr>
            <a:spLocks noChangeArrowheads="1"/>
          </p:cNvSpPr>
          <p:nvPr/>
        </p:nvSpPr>
        <p:spPr bwMode="auto">
          <a:xfrm>
            <a:off x="3973513"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20</a:t>
            </a:r>
          </a:p>
        </p:txBody>
      </p:sp>
      <p:sp>
        <p:nvSpPr>
          <p:cNvPr id="19484" name="Rectangle 63"/>
          <p:cNvSpPr>
            <a:spLocks noChangeArrowheads="1"/>
          </p:cNvSpPr>
          <p:nvPr/>
        </p:nvSpPr>
        <p:spPr bwMode="auto">
          <a:xfrm>
            <a:off x="2714625"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19</a:t>
            </a:r>
          </a:p>
        </p:txBody>
      </p:sp>
      <p:sp>
        <p:nvSpPr>
          <p:cNvPr id="19485" name="Rectangle 64"/>
          <p:cNvSpPr>
            <a:spLocks noChangeArrowheads="1"/>
          </p:cNvSpPr>
          <p:nvPr/>
        </p:nvSpPr>
        <p:spPr bwMode="auto">
          <a:xfrm>
            <a:off x="1455738" y="3890963"/>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18</a:t>
            </a:r>
          </a:p>
        </p:txBody>
      </p:sp>
      <p:sp>
        <p:nvSpPr>
          <p:cNvPr id="19486" name="Rectangle 65"/>
          <p:cNvSpPr>
            <a:spLocks noChangeArrowheads="1"/>
          </p:cNvSpPr>
          <p:nvPr/>
        </p:nvSpPr>
        <p:spPr bwMode="auto">
          <a:xfrm>
            <a:off x="196850" y="3890963"/>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17</a:t>
            </a:r>
          </a:p>
        </p:txBody>
      </p:sp>
      <p:sp>
        <p:nvSpPr>
          <p:cNvPr id="19487" name="Rectangle 66"/>
          <p:cNvSpPr>
            <a:spLocks noChangeArrowheads="1"/>
          </p:cNvSpPr>
          <p:nvPr/>
        </p:nvSpPr>
        <p:spPr bwMode="auto">
          <a:xfrm>
            <a:off x="7750175"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16</a:t>
            </a:r>
          </a:p>
        </p:txBody>
      </p:sp>
      <p:sp>
        <p:nvSpPr>
          <p:cNvPr id="19488" name="Rectangle 67"/>
          <p:cNvSpPr>
            <a:spLocks noChangeArrowheads="1"/>
          </p:cNvSpPr>
          <p:nvPr/>
        </p:nvSpPr>
        <p:spPr bwMode="auto">
          <a:xfrm>
            <a:off x="6491288"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15</a:t>
            </a:r>
          </a:p>
        </p:txBody>
      </p:sp>
      <p:sp>
        <p:nvSpPr>
          <p:cNvPr id="19489" name="Rectangle 68"/>
          <p:cNvSpPr>
            <a:spLocks noChangeArrowheads="1"/>
          </p:cNvSpPr>
          <p:nvPr/>
        </p:nvSpPr>
        <p:spPr bwMode="auto">
          <a:xfrm>
            <a:off x="5232400"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14</a:t>
            </a:r>
          </a:p>
        </p:txBody>
      </p:sp>
      <p:sp>
        <p:nvSpPr>
          <p:cNvPr id="19490" name="Rectangle 69"/>
          <p:cNvSpPr>
            <a:spLocks noChangeArrowheads="1"/>
          </p:cNvSpPr>
          <p:nvPr/>
        </p:nvSpPr>
        <p:spPr bwMode="auto">
          <a:xfrm>
            <a:off x="3973513"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13</a:t>
            </a:r>
          </a:p>
        </p:txBody>
      </p:sp>
      <p:sp>
        <p:nvSpPr>
          <p:cNvPr id="19491" name="Rectangle 70"/>
          <p:cNvSpPr>
            <a:spLocks noChangeArrowheads="1"/>
          </p:cNvSpPr>
          <p:nvPr/>
        </p:nvSpPr>
        <p:spPr bwMode="auto">
          <a:xfrm>
            <a:off x="2714625"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12</a:t>
            </a:r>
          </a:p>
        </p:txBody>
      </p:sp>
      <p:sp>
        <p:nvSpPr>
          <p:cNvPr id="19492" name="Rectangle 71"/>
          <p:cNvSpPr>
            <a:spLocks noChangeArrowheads="1"/>
          </p:cNvSpPr>
          <p:nvPr/>
        </p:nvSpPr>
        <p:spPr bwMode="auto">
          <a:xfrm>
            <a:off x="1455738" y="3063875"/>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11</a:t>
            </a:r>
          </a:p>
        </p:txBody>
      </p:sp>
      <p:sp>
        <p:nvSpPr>
          <p:cNvPr id="19493" name="Rectangle 72"/>
          <p:cNvSpPr>
            <a:spLocks noChangeArrowheads="1"/>
          </p:cNvSpPr>
          <p:nvPr/>
        </p:nvSpPr>
        <p:spPr bwMode="auto">
          <a:xfrm>
            <a:off x="196850" y="3063875"/>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10</a:t>
            </a:r>
          </a:p>
        </p:txBody>
      </p:sp>
      <p:sp>
        <p:nvSpPr>
          <p:cNvPr id="19494" name="Rectangle 73"/>
          <p:cNvSpPr>
            <a:spLocks noChangeArrowheads="1"/>
          </p:cNvSpPr>
          <p:nvPr/>
        </p:nvSpPr>
        <p:spPr bwMode="auto">
          <a:xfrm>
            <a:off x="7750175"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9</a:t>
            </a:r>
          </a:p>
        </p:txBody>
      </p:sp>
      <p:sp>
        <p:nvSpPr>
          <p:cNvPr id="19495" name="Rectangle 74"/>
          <p:cNvSpPr>
            <a:spLocks noChangeArrowheads="1"/>
          </p:cNvSpPr>
          <p:nvPr/>
        </p:nvSpPr>
        <p:spPr bwMode="auto">
          <a:xfrm>
            <a:off x="6491288"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8</a:t>
            </a:r>
          </a:p>
        </p:txBody>
      </p:sp>
      <p:sp>
        <p:nvSpPr>
          <p:cNvPr id="19496" name="Rectangle 75"/>
          <p:cNvSpPr>
            <a:spLocks noChangeArrowheads="1"/>
          </p:cNvSpPr>
          <p:nvPr/>
        </p:nvSpPr>
        <p:spPr bwMode="auto">
          <a:xfrm>
            <a:off x="5232400"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7</a:t>
            </a:r>
          </a:p>
        </p:txBody>
      </p:sp>
      <p:sp>
        <p:nvSpPr>
          <p:cNvPr id="19497" name="Rectangle 76"/>
          <p:cNvSpPr>
            <a:spLocks noChangeArrowheads="1"/>
          </p:cNvSpPr>
          <p:nvPr/>
        </p:nvSpPr>
        <p:spPr bwMode="auto">
          <a:xfrm>
            <a:off x="3973513"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6</a:t>
            </a:r>
          </a:p>
        </p:txBody>
      </p:sp>
      <p:sp>
        <p:nvSpPr>
          <p:cNvPr id="19498" name="Rectangle 77"/>
          <p:cNvSpPr>
            <a:spLocks noChangeArrowheads="1"/>
          </p:cNvSpPr>
          <p:nvPr/>
        </p:nvSpPr>
        <p:spPr bwMode="auto">
          <a:xfrm>
            <a:off x="2714625"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5</a:t>
            </a:r>
          </a:p>
        </p:txBody>
      </p:sp>
      <p:sp>
        <p:nvSpPr>
          <p:cNvPr id="19499" name="Rectangle 78"/>
          <p:cNvSpPr>
            <a:spLocks noChangeArrowheads="1"/>
          </p:cNvSpPr>
          <p:nvPr/>
        </p:nvSpPr>
        <p:spPr bwMode="auto">
          <a:xfrm>
            <a:off x="1455738" y="2236788"/>
            <a:ext cx="1258887"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4</a:t>
            </a:r>
          </a:p>
        </p:txBody>
      </p:sp>
      <p:sp>
        <p:nvSpPr>
          <p:cNvPr id="19500" name="Rectangle 79"/>
          <p:cNvSpPr>
            <a:spLocks noChangeArrowheads="1"/>
          </p:cNvSpPr>
          <p:nvPr/>
        </p:nvSpPr>
        <p:spPr bwMode="auto">
          <a:xfrm>
            <a:off x="196850" y="2236788"/>
            <a:ext cx="1258888" cy="827087"/>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3</a:t>
            </a:r>
          </a:p>
        </p:txBody>
      </p:sp>
      <p:sp>
        <p:nvSpPr>
          <p:cNvPr id="19501" name="Rectangle 80"/>
          <p:cNvSpPr>
            <a:spLocks noChangeArrowheads="1"/>
          </p:cNvSpPr>
          <p:nvPr/>
        </p:nvSpPr>
        <p:spPr bwMode="auto">
          <a:xfrm>
            <a:off x="7750175"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2</a:t>
            </a:r>
          </a:p>
        </p:txBody>
      </p:sp>
      <p:sp>
        <p:nvSpPr>
          <p:cNvPr id="19502" name="Rectangle 81"/>
          <p:cNvSpPr>
            <a:spLocks noChangeArrowheads="1"/>
          </p:cNvSpPr>
          <p:nvPr/>
        </p:nvSpPr>
        <p:spPr bwMode="auto">
          <a:xfrm>
            <a:off x="6491288"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cs typeface="Arial" panose="020B0604020202020204" pitchFamily="34" charset="0"/>
              </a:rPr>
              <a:t>1</a:t>
            </a:r>
          </a:p>
        </p:txBody>
      </p:sp>
      <p:sp>
        <p:nvSpPr>
          <p:cNvPr id="19503" name="Rectangle 82"/>
          <p:cNvSpPr>
            <a:spLocks noChangeArrowheads="1"/>
          </p:cNvSpPr>
          <p:nvPr/>
        </p:nvSpPr>
        <p:spPr bwMode="auto">
          <a:xfrm>
            <a:off x="5232400"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31</a:t>
            </a:r>
          </a:p>
        </p:txBody>
      </p:sp>
      <p:sp>
        <p:nvSpPr>
          <p:cNvPr id="19504" name="Rectangle 83"/>
          <p:cNvSpPr>
            <a:spLocks noChangeArrowheads="1"/>
          </p:cNvSpPr>
          <p:nvPr/>
        </p:nvSpPr>
        <p:spPr bwMode="auto">
          <a:xfrm>
            <a:off x="3973513"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30</a:t>
            </a:r>
          </a:p>
        </p:txBody>
      </p:sp>
      <p:sp>
        <p:nvSpPr>
          <p:cNvPr id="19505" name="Rectangle 84"/>
          <p:cNvSpPr>
            <a:spLocks noChangeArrowheads="1"/>
          </p:cNvSpPr>
          <p:nvPr/>
        </p:nvSpPr>
        <p:spPr bwMode="auto">
          <a:xfrm>
            <a:off x="2714625"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29</a:t>
            </a:r>
          </a:p>
        </p:txBody>
      </p:sp>
      <p:sp>
        <p:nvSpPr>
          <p:cNvPr id="19506" name="Rectangle 85"/>
          <p:cNvSpPr>
            <a:spLocks noChangeArrowheads="1"/>
          </p:cNvSpPr>
          <p:nvPr/>
        </p:nvSpPr>
        <p:spPr bwMode="auto">
          <a:xfrm>
            <a:off x="1455738" y="1409700"/>
            <a:ext cx="1258887"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28</a:t>
            </a:r>
          </a:p>
        </p:txBody>
      </p:sp>
      <p:sp>
        <p:nvSpPr>
          <p:cNvPr id="19507" name="Rectangle 86"/>
          <p:cNvSpPr>
            <a:spLocks noChangeArrowheads="1"/>
          </p:cNvSpPr>
          <p:nvPr/>
        </p:nvSpPr>
        <p:spPr bwMode="auto">
          <a:xfrm>
            <a:off x="196850" y="1409700"/>
            <a:ext cx="1258888" cy="827088"/>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fontAlgn="b" hangingPunct="1">
              <a:spcBef>
                <a:spcPct val="0"/>
              </a:spcBef>
              <a:buFontTx/>
              <a:buNone/>
            </a:pPr>
            <a:r>
              <a:rPr lang="en-US" altLang="en-US" sz="1600" b="0">
                <a:solidFill>
                  <a:srgbClr val="B2B2B2"/>
                </a:solidFill>
                <a:cs typeface="Arial" panose="020B0604020202020204" pitchFamily="34" charset="0"/>
              </a:rPr>
              <a:t>27</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526</TotalTime>
  <Words>1331</Words>
  <Application>Microsoft Office PowerPoint</Application>
  <PresentationFormat>On-screen Show (4:3)</PresentationFormat>
  <Paragraphs>1144</Paragraphs>
  <Slides>26</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MS PGothic</vt:lpstr>
      <vt:lpstr>Wingdings</vt:lpstr>
      <vt:lpstr>Blank Presentation</vt:lpstr>
      <vt:lpstr>2009 monthly calendar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2009 monthly calendar template</dc:title>
  <dc:creator>Presentation Magazine</dc:creator>
  <cp:lastModifiedBy>Jonty Pearce</cp:lastModifiedBy>
  <cp:revision>40</cp:revision>
  <dcterms:created xsi:type="dcterms:W3CDTF">2007-10-25T13:20:16Z</dcterms:created>
  <dcterms:modified xsi:type="dcterms:W3CDTF">2015-02-22T11:13:53Z</dcterms:modified>
</cp:coreProperties>
</file>