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66" r:id="rId3"/>
    <p:sldId id="272" r:id="rId4"/>
    <p:sldId id="271"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125" d="100"/>
          <a:sy n="125" d="100"/>
        </p:scale>
        <p:origin x="-4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FEC8CB-9E12-4FCF-ADC0-17177800D932}" type="slidenum">
              <a:rPr lang="en-US" altLang="en-US"/>
              <a:pPr>
                <a:defRPr/>
              </a:pPr>
              <a:t>‹#›</a:t>
            </a:fld>
            <a:endParaRPr lang="en-US" altLang="en-US"/>
          </a:p>
        </p:txBody>
      </p:sp>
    </p:spTree>
    <p:extLst>
      <p:ext uri="{BB962C8B-B14F-4D97-AF65-F5344CB8AC3E}">
        <p14:creationId xmlns:p14="http://schemas.microsoft.com/office/powerpoint/2010/main" val="1433442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93E1D6-475E-4E64-8C0E-26A1840DA5CE}"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6670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06347C-DFF7-4850-A0F7-2703AECAB43A}"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65907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74F6F9-6653-4F27-9DDA-1347D53DE662}"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03674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61B59F-C7C3-4602-8462-D9CB6EEA76C5}"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55269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031CBA-EB8D-4246-B732-0382ADEB2D9D}"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52485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BF1D3D-2C2D-470F-87ED-66DB8E5D958F}" type="slidenum">
              <a:rPr lang="en-US" altLang="en-US"/>
              <a:pPr>
                <a:defRPr/>
              </a:pPr>
              <a:t>‹#›</a:t>
            </a:fld>
            <a:endParaRPr lang="en-US" altLang="en-US"/>
          </a:p>
        </p:txBody>
      </p:sp>
    </p:spTree>
    <p:extLst>
      <p:ext uri="{BB962C8B-B14F-4D97-AF65-F5344CB8AC3E}">
        <p14:creationId xmlns:p14="http://schemas.microsoft.com/office/powerpoint/2010/main" val="64454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0468B7-CA13-4F8A-B61E-F56E917B5A0A}" type="slidenum">
              <a:rPr lang="en-US" altLang="en-US"/>
              <a:pPr>
                <a:defRPr/>
              </a:pPr>
              <a:t>‹#›</a:t>
            </a:fld>
            <a:endParaRPr lang="en-US" altLang="en-US"/>
          </a:p>
        </p:txBody>
      </p:sp>
    </p:spTree>
    <p:extLst>
      <p:ext uri="{BB962C8B-B14F-4D97-AF65-F5344CB8AC3E}">
        <p14:creationId xmlns:p14="http://schemas.microsoft.com/office/powerpoint/2010/main" val="423922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3640D4-22ED-4458-A8D7-D6BCFFDC0D04}" type="slidenum">
              <a:rPr lang="en-US" altLang="en-US"/>
              <a:pPr>
                <a:defRPr/>
              </a:pPr>
              <a:t>‹#›</a:t>
            </a:fld>
            <a:endParaRPr lang="en-US" altLang="en-US"/>
          </a:p>
        </p:txBody>
      </p:sp>
    </p:spTree>
    <p:extLst>
      <p:ext uri="{BB962C8B-B14F-4D97-AF65-F5344CB8AC3E}">
        <p14:creationId xmlns:p14="http://schemas.microsoft.com/office/powerpoint/2010/main" val="2164338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0688665-049D-49DD-AC8C-5C614EDD4A5A}" type="slidenum">
              <a:rPr lang="en-US" altLang="en-US"/>
              <a:pPr>
                <a:defRPr/>
              </a:pPr>
              <a:t>‹#›</a:t>
            </a:fld>
            <a:endParaRPr lang="en-US" altLang="en-US"/>
          </a:p>
        </p:txBody>
      </p:sp>
    </p:spTree>
    <p:extLst>
      <p:ext uri="{BB962C8B-B14F-4D97-AF65-F5344CB8AC3E}">
        <p14:creationId xmlns:p14="http://schemas.microsoft.com/office/powerpoint/2010/main" val="100041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5D3769-3F19-49D9-9759-BAD3F5513E99}" type="slidenum">
              <a:rPr lang="en-US" altLang="en-US"/>
              <a:pPr>
                <a:defRPr/>
              </a:pPr>
              <a:t>‹#›</a:t>
            </a:fld>
            <a:endParaRPr lang="en-US" altLang="en-US"/>
          </a:p>
        </p:txBody>
      </p:sp>
    </p:spTree>
    <p:extLst>
      <p:ext uri="{BB962C8B-B14F-4D97-AF65-F5344CB8AC3E}">
        <p14:creationId xmlns:p14="http://schemas.microsoft.com/office/powerpoint/2010/main" val="77875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CEBCD0-1958-4A3E-8D8B-52EBC71EA153}" type="slidenum">
              <a:rPr lang="en-US" altLang="en-US"/>
              <a:pPr>
                <a:defRPr/>
              </a:pPr>
              <a:t>‹#›</a:t>
            </a:fld>
            <a:endParaRPr lang="en-US" altLang="en-US"/>
          </a:p>
        </p:txBody>
      </p:sp>
    </p:spTree>
    <p:extLst>
      <p:ext uri="{BB962C8B-B14F-4D97-AF65-F5344CB8AC3E}">
        <p14:creationId xmlns:p14="http://schemas.microsoft.com/office/powerpoint/2010/main" val="373250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6ECA8E-D32A-425E-B41E-F343B320DA3A}" type="slidenum">
              <a:rPr lang="en-US" altLang="en-US"/>
              <a:pPr>
                <a:defRPr/>
              </a:pPr>
              <a:t>‹#›</a:t>
            </a:fld>
            <a:endParaRPr lang="en-US" altLang="en-US"/>
          </a:p>
        </p:txBody>
      </p:sp>
    </p:spTree>
    <p:extLst>
      <p:ext uri="{BB962C8B-B14F-4D97-AF65-F5344CB8AC3E}">
        <p14:creationId xmlns:p14="http://schemas.microsoft.com/office/powerpoint/2010/main" val="1120655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CBB8CA3-67C1-413B-B1C0-084C821D65C5}" type="slidenum">
              <a:rPr lang="en-US" altLang="en-US"/>
              <a:pPr>
                <a:defRPr/>
              </a:pPr>
              <a:t>‹#›</a:t>
            </a:fld>
            <a:endParaRPr lang="en-US" altLang="en-US"/>
          </a:p>
        </p:txBody>
      </p:sp>
    </p:spTree>
    <p:extLst>
      <p:ext uri="{BB962C8B-B14F-4D97-AF65-F5344CB8AC3E}">
        <p14:creationId xmlns:p14="http://schemas.microsoft.com/office/powerpoint/2010/main" val="2994232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8EE5CDC-131F-43E3-9D61-51BC33545533}" type="slidenum">
              <a:rPr lang="en-US" altLang="en-US"/>
              <a:pPr>
                <a:defRPr/>
              </a:pPr>
              <a:t>‹#›</a:t>
            </a:fld>
            <a:endParaRPr lang="en-US" altLang="en-US"/>
          </a:p>
        </p:txBody>
      </p:sp>
    </p:spTree>
    <p:extLst>
      <p:ext uri="{BB962C8B-B14F-4D97-AF65-F5344CB8AC3E}">
        <p14:creationId xmlns:p14="http://schemas.microsoft.com/office/powerpoint/2010/main" val="192788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7B1DEB8-D0E5-4BE1-BCAD-A8B39CCEB09E}" type="slidenum">
              <a:rPr lang="en-US" altLang="en-US"/>
              <a:pPr>
                <a:defRPr/>
              </a:pPr>
              <a:t>‹#›</a:t>
            </a:fld>
            <a:endParaRPr lang="en-US" altLang="en-US"/>
          </a:p>
        </p:txBody>
      </p:sp>
    </p:spTree>
    <p:extLst>
      <p:ext uri="{BB962C8B-B14F-4D97-AF65-F5344CB8AC3E}">
        <p14:creationId xmlns:p14="http://schemas.microsoft.com/office/powerpoint/2010/main" val="3588848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4BC6089-EA73-4590-B374-3D44A10842B2}" type="slidenum">
              <a:rPr lang="en-US" altLang="en-US"/>
              <a:pPr>
                <a:defRPr/>
              </a:pPr>
              <a:t>‹#›</a:t>
            </a:fld>
            <a:endParaRPr lang="en-US" altLang="en-US"/>
          </a:p>
        </p:txBody>
      </p:sp>
    </p:spTree>
    <p:extLst>
      <p:ext uri="{BB962C8B-B14F-4D97-AF65-F5344CB8AC3E}">
        <p14:creationId xmlns:p14="http://schemas.microsoft.com/office/powerpoint/2010/main" val="175921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2CC800D-F4DD-45FE-959B-A259B5E68310}" type="slidenum">
              <a:rPr lang="en-US" altLang="en-US"/>
              <a:pPr>
                <a:defRPr/>
              </a:pPr>
              <a:t>‹#›</a:t>
            </a:fld>
            <a:endParaRPr lang="en-US" altLang="en-US"/>
          </a:p>
        </p:txBody>
      </p:sp>
    </p:spTree>
    <p:extLst>
      <p:ext uri="{BB962C8B-B14F-4D97-AF65-F5344CB8AC3E}">
        <p14:creationId xmlns:p14="http://schemas.microsoft.com/office/powerpoint/2010/main" val="4007960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922352B-FB9B-469A-9563-4B481C3C19F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82"/>
          <p:cNvSpPr>
            <a:spLocks noChangeArrowheads="1"/>
          </p:cNvSpPr>
          <p:nvPr/>
        </p:nvSpPr>
        <p:spPr bwMode="auto">
          <a:xfrm>
            <a:off x="84280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75" name="Rectangle 1881"/>
          <p:cNvSpPr>
            <a:spLocks noChangeArrowheads="1"/>
          </p:cNvSpPr>
          <p:nvPr/>
        </p:nvSpPr>
        <p:spPr bwMode="auto">
          <a:xfrm>
            <a:off x="8097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76" name="Rectangle 1880"/>
          <p:cNvSpPr>
            <a:spLocks noChangeArrowheads="1"/>
          </p:cNvSpPr>
          <p:nvPr/>
        </p:nvSpPr>
        <p:spPr bwMode="auto">
          <a:xfrm>
            <a:off x="77676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77" name="Rectangle 1879"/>
          <p:cNvSpPr>
            <a:spLocks noChangeArrowheads="1"/>
          </p:cNvSpPr>
          <p:nvPr/>
        </p:nvSpPr>
        <p:spPr bwMode="auto">
          <a:xfrm>
            <a:off x="74374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78" name="Rectangle 1878"/>
          <p:cNvSpPr>
            <a:spLocks noChangeArrowheads="1"/>
          </p:cNvSpPr>
          <p:nvPr/>
        </p:nvSpPr>
        <p:spPr bwMode="auto">
          <a:xfrm>
            <a:off x="71072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79" name="Rectangle 1877"/>
          <p:cNvSpPr>
            <a:spLocks noChangeArrowheads="1"/>
          </p:cNvSpPr>
          <p:nvPr/>
        </p:nvSpPr>
        <p:spPr bwMode="auto">
          <a:xfrm>
            <a:off x="67770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80" name="Rectangle 1876"/>
          <p:cNvSpPr>
            <a:spLocks noChangeArrowheads="1"/>
          </p:cNvSpPr>
          <p:nvPr/>
        </p:nvSpPr>
        <p:spPr bwMode="auto">
          <a:xfrm>
            <a:off x="6446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81" name="Rectangle 1873"/>
          <p:cNvSpPr>
            <a:spLocks noChangeArrowheads="1"/>
          </p:cNvSpPr>
          <p:nvPr/>
        </p:nvSpPr>
        <p:spPr bwMode="auto">
          <a:xfrm>
            <a:off x="54689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3082" name="Rectangle 1872"/>
          <p:cNvSpPr>
            <a:spLocks noChangeArrowheads="1"/>
          </p:cNvSpPr>
          <p:nvPr/>
        </p:nvSpPr>
        <p:spPr bwMode="auto">
          <a:xfrm>
            <a:off x="51387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3083" name="Rectangle 1871"/>
          <p:cNvSpPr>
            <a:spLocks noChangeArrowheads="1"/>
          </p:cNvSpPr>
          <p:nvPr/>
        </p:nvSpPr>
        <p:spPr bwMode="auto">
          <a:xfrm>
            <a:off x="48085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3084" name="Rectangle 1870"/>
          <p:cNvSpPr>
            <a:spLocks noChangeArrowheads="1"/>
          </p:cNvSpPr>
          <p:nvPr/>
        </p:nvSpPr>
        <p:spPr bwMode="auto">
          <a:xfrm>
            <a:off x="44783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3085" name="Rectangle 1869"/>
          <p:cNvSpPr>
            <a:spLocks noChangeArrowheads="1"/>
          </p:cNvSpPr>
          <p:nvPr/>
        </p:nvSpPr>
        <p:spPr bwMode="auto">
          <a:xfrm>
            <a:off x="41481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086" name="Rectangle 1868"/>
          <p:cNvSpPr>
            <a:spLocks noChangeArrowheads="1"/>
          </p:cNvSpPr>
          <p:nvPr/>
        </p:nvSpPr>
        <p:spPr bwMode="auto">
          <a:xfrm>
            <a:off x="38179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087" name="Rectangle 1867"/>
          <p:cNvSpPr>
            <a:spLocks noChangeArrowheads="1"/>
          </p:cNvSpPr>
          <p:nvPr/>
        </p:nvSpPr>
        <p:spPr bwMode="auto">
          <a:xfrm>
            <a:off x="34877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088" name="Rectangle 1864"/>
          <p:cNvSpPr>
            <a:spLocks noChangeArrowheads="1"/>
          </p:cNvSpPr>
          <p:nvPr/>
        </p:nvSpPr>
        <p:spPr bwMode="auto">
          <a:xfrm>
            <a:off x="2509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89" name="Rectangle 1863"/>
          <p:cNvSpPr>
            <a:spLocks noChangeArrowheads="1"/>
          </p:cNvSpPr>
          <p:nvPr/>
        </p:nvSpPr>
        <p:spPr bwMode="auto">
          <a:xfrm>
            <a:off x="21796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90" name="Rectangle 1862"/>
          <p:cNvSpPr>
            <a:spLocks noChangeArrowheads="1"/>
          </p:cNvSpPr>
          <p:nvPr/>
        </p:nvSpPr>
        <p:spPr bwMode="auto">
          <a:xfrm>
            <a:off x="18494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91" name="Rectangle 1861"/>
          <p:cNvSpPr>
            <a:spLocks noChangeArrowheads="1"/>
          </p:cNvSpPr>
          <p:nvPr/>
        </p:nvSpPr>
        <p:spPr bwMode="auto">
          <a:xfrm>
            <a:off x="15192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92" name="Rectangle 1860"/>
          <p:cNvSpPr>
            <a:spLocks noChangeArrowheads="1"/>
          </p:cNvSpPr>
          <p:nvPr/>
        </p:nvSpPr>
        <p:spPr bwMode="auto">
          <a:xfrm>
            <a:off x="11890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93" name="Rectangle 1859"/>
          <p:cNvSpPr>
            <a:spLocks noChangeArrowheads="1"/>
          </p:cNvSpPr>
          <p:nvPr/>
        </p:nvSpPr>
        <p:spPr bwMode="auto">
          <a:xfrm>
            <a:off x="858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94" name="Rectangle 1858"/>
          <p:cNvSpPr>
            <a:spLocks noChangeArrowheads="1"/>
          </p:cNvSpPr>
          <p:nvPr/>
        </p:nvSpPr>
        <p:spPr bwMode="auto">
          <a:xfrm>
            <a:off x="5286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3095" name="Rectangle 1857"/>
          <p:cNvSpPr>
            <a:spLocks noChangeArrowheads="1"/>
          </p:cNvSpPr>
          <p:nvPr/>
        </p:nvSpPr>
        <p:spPr bwMode="auto">
          <a:xfrm>
            <a:off x="84280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3096" name="Rectangle 1856"/>
          <p:cNvSpPr>
            <a:spLocks noChangeArrowheads="1"/>
          </p:cNvSpPr>
          <p:nvPr/>
        </p:nvSpPr>
        <p:spPr bwMode="auto">
          <a:xfrm>
            <a:off x="8097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097" name="Rectangle 1855"/>
          <p:cNvSpPr>
            <a:spLocks noChangeArrowheads="1"/>
          </p:cNvSpPr>
          <p:nvPr/>
        </p:nvSpPr>
        <p:spPr bwMode="auto">
          <a:xfrm>
            <a:off x="77676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098" name="Rectangle 1854"/>
          <p:cNvSpPr>
            <a:spLocks noChangeArrowheads="1"/>
          </p:cNvSpPr>
          <p:nvPr/>
        </p:nvSpPr>
        <p:spPr bwMode="auto">
          <a:xfrm>
            <a:off x="74374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3099" name="Rectangle 1853"/>
          <p:cNvSpPr>
            <a:spLocks noChangeArrowheads="1"/>
          </p:cNvSpPr>
          <p:nvPr/>
        </p:nvSpPr>
        <p:spPr bwMode="auto">
          <a:xfrm>
            <a:off x="71072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100" name="Rectangle 1852"/>
          <p:cNvSpPr>
            <a:spLocks noChangeArrowheads="1"/>
          </p:cNvSpPr>
          <p:nvPr/>
        </p:nvSpPr>
        <p:spPr bwMode="auto">
          <a:xfrm>
            <a:off x="67770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101" name="Rectangle 1851"/>
          <p:cNvSpPr>
            <a:spLocks noChangeArrowheads="1"/>
          </p:cNvSpPr>
          <p:nvPr/>
        </p:nvSpPr>
        <p:spPr bwMode="auto">
          <a:xfrm>
            <a:off x="6446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102" name="Rectangle 1848"/>
          <p:cNvSpPr>
            <a:spLocks noChangeArrowheads="1"/>
          </p:cNvSpPr>
          <p:nvPr/>
        </p:nvSpPr>
        <p:spPr bwMode="auto">
          <a:xfrm>
            <a:off x="54689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103" name="Rectangle 1847"/>
          <p:cNvSpPr>
            <a:spLocks noChangeArrowheads="1"/>
          </p:cNvSpPr>
          <p:nvPr/>
        </p:nvSpPr>
        <p:spPr bwMode="auto">
          <a:xfrm>
            <a:off x="51387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104" name="Rectangle 1846"/>
          <p:cNvSpPr>
            <a:spLocks noChangeArrowheads="1"/>
          </p:cNvSpPr>
          <p:nvPr/>
        </p:nvSpPr>
        <p:spPr bwMode="auto">
          <a:xfrm>
            <a:off x="48085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105" name="Rectangle 1845"/>
          <p:cNvSpPr>
            <a:spLocks noChangeArrowheads="1"/>
          </p:cNvSpPr>
          <p:nvPr/>
        </p:nvSpPr>
        <p:spPr bwMode="auto">
          <a:xfrm>
            <a:off x="44783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106" name="Rectangle 1844"/>
          <p:cNvSpPr>
            <a:spLocks noChangeArrowheads="1"/>
          </p:cNvSpPr>
          <p:nvPr/>
        </p:nvSpPr>
        <p:spPr bwMode="auto">
          <a:xfrm>
            <a:off x="41481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107" name="Rectangle 1843"/>
          <p:cNvSpPr>
            <a:spLocks noChangeArrowheads="1"/>
          </p:cNvSpPr>
          <p:nvPr/>
        </p:nvSpPr>
        <p:spPr bwMode="auto">
          <a:xfrm>
            <a:off x="38179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108" name="Rectangle 1842"/>
          <p:cNvSpPr>
            <a:spLocks noChangeArrowheads="1"/>
          </p:cNvSpPr>
          <p:nvPr/>
        </p:nvSpPr>
        <p:spPr bwMode="auto">
          <a:xfrm>
            <a:off x="34877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109" name="Rectangle 1839"/>
          <p:cNvSpPr>
            <a:spLocks noChangeArrowheads="1"/>
          </p:cNvSpPr>
          <p:nvPr/>
        </p:nvSpPr>
        <p:spPr bwMode="auto">
          <a:xfrm>
            <a:off x="2509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110" name="Rectangle 1838"/>
          <p:cNvSpPr>
            <a:spLocks noChangeArrowheads="1"/>
          </p:cNvSpPr>
          <p:nvPr/>
        </p:nvSpPr>
        <p:spPr bwMode="auto">
          <a:xfrm>
            <a:off x="21796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3111" name="Rectangle 1837"/>
          <p:cNvSpPr>
            <a:spLocks noChangeArrowheads="1"/>
          </p:cNvSpPr>
          <p:nvPr/>
        </p:nvSpPr>
        <p:spPr bwMode="auto">
          <a:xfrm>
            <a:off x="18494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112" name="Rectangle 1836"/>
          <p:cNvSpPr>
            <a:spLocks noChangeArrowheads="1"/>
          </p:cNvSpPr>
          <p:nvPr/>
        </p:nvSpPr>
        <p:spPr bwMode="auto">
          <a:xfrm>
            <a:off x="15192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113" name="Rectangle 1835"/>
          <p:cNvSpPr>
            <a:spLocks noChangeArrowheads="1"/>
          </p:cNvSpPr>
          <p:nvPr/>
        </p:nvSpPr>
        <p:spPr bwMode="auto">
          <a:xfrm>
            <a:off x="11890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114" name="Rectangle 1834"/>
          <p:cNvSpPr>
            <a:spLocks noChangeArrowheads="1"/>
          </p:cNvSpPr>
          <p:nvPr/>
        </p:nvSpPr>
        <p:spPr bwMode="auto">
          <a:xfrm>
            <a:off x="858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115" name="Rectangle 1833"/>
          <p:cNvSpPr>
            <a:spLocks noChangeArrowheads="1"/>
          </p:cNvSpPr>
          <p:nvPr/>
        </p:nvSpPr>
        <p:spPr bwMode="auto">
          <a:xfrm>
            <a:off x="5286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116" name="Rectangle 1832"/>
          <p:cNvSpPr>
            <a:spLocks noChangeArrowheads="1"/>
          </p:cNvSpPr>
          <p:nvPr/>
        </p:nvSpPr>
        <p:spPr bwMode="auto">
          <a:xfrm>
            <a:off x="84280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117" name="Rectangle 1831"/>
          <p:cNvSpPr>
            <a:spLocks noChangeArrowheads="1"/>
          </p:cNvSpPr>
          <p:nvPr/>
        </p:nvSpPr>
        <p:spPr bwMode="auto">
          <a:xfrm>
            <a:off x="8097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118" name="Rectangle 1830"/>
          <p:cNvSpPr>
            <a:spLocks noChangeArrowheads="1"/>
          </p:cNvSpPr>
          <p:nvPr/>
        </p:nvSpPr>
        <p:spPr bwMode="auto">
          <a:xfrm>
            <a:off x="77676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119" name="Rectangle 1829"/>
          <p:cNvSpPr>
            <a:spLocks noChangeArrowheads="1"/>
          </p:cNvSpPr>
          <p:nvPr/>
        </p:nvSpPr>
        <p:spPr bwMode="auto">
          <a:xfrm>
            <a:off x="74374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120" name="Rectangle 1828"/>
          <p:cNvSpPr>
            <a:spLocks noChangeArrowheads="1"/>
          </p:cNvSpPr>
          <p:nvPr/>
        </p:nvSpPr>
        <p:spPr bwMode="auto">
          <a:xfrm>
            <a:off x="71072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121" name="Rectangle 1827"/>
          <p:cNvSpPr>
            <a:spLocks noChangeArrowheads="1"/>
          </p:cNvSpPr>
          <p:nvPr/>
        </p:nvSpPr>
        <p:spPr bwMode="auto">
          <a:xfrm>
            <a:off x="67770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122" name="Rectangle 1826"/>
          <p:cNvSpPr>
            <a:spLocks noChangeArrowheads="1"/>
          </p:cNvSpPr>
          <p:nvPr/>
        </p:nvSpPr>
        <p:spPr bwMode="auto">
          <a:xfrm>
            <a:off x="6446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123" name="Rectangle 1823"/>
          <p:cNvSpPr>
            <a:spLocks noChangeArrowheads="1"/>
          </p:cNvSpPr>
          <p:nvPr/>
        </p:nvSpPr>
        <p:spPr bwMode="auto">
          <a:xfrm>
            <a:off x="54689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124" name="Rectangle 1822"/>
          <p:cNvSpPr>
            <a:spLocks noChangeArrowheads="1"/>
          </p:cNvSpPr>
          <p:nvPr/>
        </p:nvSpPr>
        <p:spPr bwMode="auto">
          <a:xfrm>
            <a:off x="51387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125" name="Rectangle 1821"/>
          <p:cNvSpPr>
            <a:spLocks noChangeArrowheads="1"/>
          </p:cNvSpPr>
          <p:nvPr/>
        </p:nvSpPr>
        <p:spPr bwMode="auto">
          <a:xfrm>
            <a:off x="48085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126" name="Rectangle 1820"/>
          <p:cNvSpPr>
            <a:spLocks noChangeArrowheads="1"/>
          </p:cNvSpPr>
          <p:nvPr/>
        </p:nvSpPr>
        <p:spPr bwMode="auto">
          <a:xfrm>
            <a:off x="44783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127" name="Rectangle 1819"/>
          <p:cNvSpPr>
            <a:spLocks noChangeArrowheads="1"/>
          </p:cNvSpPr>
          <p:nvPr/>
        </p:nvSpPr>
        <p:spPr bwMode="auto">
          <a:xfrm>
            <a:off x="41481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128" name="Rectangle 1818"/>
          <p:cNvSpPr>
            <a:spLocks noChangeArrowheads="1"/>
          </p:cNvSpPr>
          <p:nvPr/>
        </p:nvSpPr>
        <p:spPr bwMode="auto">
          <a:xfrm>
            <a:off x="38179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129" name="Rectangle 1817"/>
          <p:cNvSpPr>
            <a:spLocks noChangeArrowheads="1"/>
          </p:cNvSpPr>
          <p:nvPr/>
        </p:nvSpPr>
        <p:spPr bwMode="auto">
          <a:xfrm>
            <a:off x="34877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130" name="Rectangle 1814"/>
          <p:cNvSpPr>
            <a:spLocks noChangeArrowheads="1"/>
          </p:cNvSpPr>
          <p:nvPr/>
        </p:nvSpPr>
        <p:spPr bwMode="auto">
          <a:xfrm>
            <a:off x="2509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131" name="Rectangle 1813"/>
          <p:cNvSpPr>
            <a:spLocks noChangeArrowheads="1"/>
          </p:cNvSpPr>
          <p:nvPr/>
        </p:nvSpPr>
        <p:spPr bwMode="auto">
          <a:xfrm>
            <a:off x="21796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132" name="Rectangle 1812"/>
          <p:cNvSpPr>
            <a:spLocks noChangeArrowheads="1"/>
          </p:cNvSpPr>
          <p:nvPr/>
        </p:nvSpPr>
        <p:spPr bwMode="auto">
          <a:xfrm>
            <a:off x="18494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133" name="Rectangle 1811"/>
          <p:cNvSpPr>
            <a:spLocks noChangeArrowheads="1"/>
          </p:cNvSpPr>
          <p:nvPr/>
        </p:nvSpPr>
        <p:spPr bwMode="auto">
          <a:xfrm>
            <a:off x="15192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134" name="Rectangle 1810"/>
          <p:cNvSpPr>
            <a:spLocks noChangeArrowheads="1"/>
          </p:cNvSpPr>
          <p:nvPr/>
        </p:nvSpPr>
        <p:spPr bwMode="auto">
          <a:xfrm>
            <a:off x="11890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135" name="Rectangle 1809"/>
          <p:cNvSpPr>
            <a:spLocks noChangeArrowheads="1"/>
          </p:cNvSpPr>
          <p:nvPr/>
        </p:nvSpPr>
        <p:spPr bwMode="auto">
          <a:xfrm>
            <a:off x="858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136" name="Rectangle 1808"/>
          <p:cNvSpPr>
            <a:spLocks noChangeArrowheads="1"/>
          </p:cNvSpPr>
          <p:nvPr/>
        </p:nvSpPr>
        <p:spPr bwMode="auto">
          <a:xfrm>
            <a:off x="5286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137" name="Rectangle 1807"/>
          <p:cNvSpPr>
            <a:spLocks noChangeArrowheads="1"/>
          </p:cNvSpPr>
          <p:nvPr/>
        </p:nvSpPr>
        <p:spPr bwMode="auto">
          <a:xfrm>
            <a:off x="84280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138" name="Rectangle 1806"/>
          <p:cNvSpPr>
            <a:spLocks noChangeArrowheads="1"/>
          </p:cNvSpPr>
          <p:nvPr/>
        </p:nvSpPr>
        <p:spPr bwMode="auto">
          <a:xfrm>
            <a:off x="8097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139" name="Rectangle 1805"/>
          <p:cNvSpPr>
            <a:spLocks noChangeArrowheads="1"/>
          </p:cNvSpPr>
          <p:nvPr/>
        </p:nvSpPr>
        <p:spPr bwMode="auto">
          <a:xfrm>
            <a:off x="77676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140" name="Rectangle 1804"/>
          <p:cNvSpPr>
            <a:spLocks noChangeArrowheads="1"/>
          </p:cNvSpPr>
          <p:nvPr/>
        </p:nvSpPr>
        <p:spPr bwMode="auto">
          <a:xfrm>
            <a:off x="74374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141" name="Rectangle 1803"/>
          <p:cNvSpPr>
            <a:spLocks noChangeArrowheads="1"/>
          </p:cNvSpPr>
          <p:nvPr/>
        </p:nvSpPr>
        <p:spPr bwMode="auto">
          <a:xfrm>
            <a:off x="71072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142" name="Rectangle 1802"/>
          <p:cNvSpPr>
            <a:spLocks noChangeArrowheads="1"/>
          </p:cNvSpPr>
          <p:nvPr/>
        </p:nvSpPr>
        <p:spPr bwMode="auto">
          <a:xfrm>
            <a:off x="67770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143" name="Rectangle 1801"/>
          <p:cNvSpPr>
            <a:spLocks noChangeArrowheads="1"/>
          </p:cNvSpPr>
          <p:nvPr/>
        </p:nvSpPr>
        <p:spPr bwMode="auto">
          <a:xfrm>
            <a:off x="6446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144" name="Rectangle 1798"/>
          <p:cNvSpPr>
            <a:spLocks noChangeArrowheads="1"/>
          </p:cNvSpPr>
          <p:nvPr/>
        </p:nvSpPr>
        <p:spPr bwMode="auto">
          <a:xfrm>
            <a:off x="54689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145" name="Rectangle 1797"/>
          <p:cNvSpPr>
            <a:spLocks noChangeArrowheads="1"/>
          </p:cNvSpPr>
          <p:nvPr/>
        </p:nvSpPr>
        <p:spPr bwMode="auto">
          <a:xfrm>
            <a:off x="51387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146" name="Rectangle 1796"/>
          <p:cNvSpPr>
            <a:spLocks noChangeArrowheads="1"/>
          </p:cNvSpPr>
          <p:nvPr/>
        </p:nvSpPr>
        <p:spPr bwMode="auto">
          <a:xfrm>
            <a:off x="48085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147" name="Rectangle 1795"/>
          <p:cNvSpPr>
            <a:spLocks noChangeArrowheads="1"/>
          </p:cNvSpPr>
          <p:nvPr/>
        </p:nvSpPr>
        <p:spPr bwMode="auto">
          <a:xfrm>
            <a:off x="44783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148" name="Rectangle 1794"/>
          <p:cNvSpPr>
            <a:spLocks noChangeArrowheads="1"/>
          </p:cNvSpPr>
          <p:nvPr/>
        </p:nvSpPr>
        <p:spPr bwMode="auto">
          <a:xfrm>
            <a:off x="41481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149" name="Rectangle 1793"/>
          <p:cNvSpPr>
            <a:spLocks noChangeArrowheads="1"/>
          </p:cNvSpPr>
          <p:nvPr/>
        </p:nvSpPr>
        <p:spPr bwMode="auto">
          <a:xfrm>
            <a:off x="38179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150" name="Rectangle 1792"/>
          <p:cNvSpPr>
            <a:spLocks noChangeArrowheads="1"/>
          </p:cNvSpPr>
          <p:nvPr/>
        </p:nvSpPr>
        <p:spPr bwMode="auto">
          <a:xfrm>
            <a:off x="34877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151" name="Rectangle 1789"/>
          <p:cNvSpPr>
            <a:spLocks noChangeArrowheads="1"/>
          </p:cNvSpPr>
          <p:nvPr/>
        </p:nvSpPr>
        <p:spPr bwMode="auto">
          <a:xfrm>
            <a:off x="2509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152" name="Rectangle 1788"/>
          <p:cNvSpPr>
            <a:spLocks noChangeArrowheads="1"/>
          </p:cNvSpPr>
          <p:nvPr/>
        </p:nvSpPr>
        <p:spPr bwMode="auto">
          <a:xfrm>
            <a:off x="21796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153" name="Rectangle 1787"/>
          <p:cNvSpPr>
            <a:spLocks noChangeArrowheads="1"/>
          </p:cNvSpPr>
          <p:nvPr/>
        </p:nvSpPr>
        <p:spPr bwMode="auto">
          <a:xfrm>
            <a:off x="18494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154" name="Rectangle 1786"/>
          <p:cNvSpPr>
            <a:spLocks noChangeArrowheads="1"/>
          </p:cNvSpPr>
          <p:nvPr/>
        </p:nvSpPr>
        <p:spPr bwMode="auto">
          <a:xfrm>
            <a:off x="15192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155" name="Rectangle 1785"/>
          <p:cNvSpPr>
            <a:spLocks noChangeArrowheads="1"/>
          </p:cNvSpPr>
          <p:nvPr/>
        </p:nvSpPr>
        <p:spPr bwMode="auto">
          <a:xfrm>
            <a:off x="11890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156" name="Rectangle 1784"/>
          <p:cNvSpPr>
            <a:spLocks noChangeArrowheads="1"/>
          </p:cNvSpPr>
          <p:nvPr/>
        </p:nvSpPr>
        <p:spPr bwMode="auto">
          <a:xfrm>
            <a:off x="858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157" name="Rectangle 1783"/>
          <p:cNvSpPr>
            <a:spLocks noChangeArrowheads="1"/>
          </p:cNvSpPr>
          <p:nvPr/>
        </p:nvSpPr>
        <p:spPr bwMode="auto">
          <a:xfrm>
            <a:off x="5286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158" name="Rectangle 1782"/>
          <p:cNvSpPr>
            <a:spLocks noChangeArrowheads="1"/>
          </p:cNvSpPr>
          <p:nvPr/>
        </p:nvSpPr>
        <p:spPr bwMode="auto">
          <a:xfrm>
            <a:off x="84280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159" name="Rectangle 1781"/>
          <p:cNvSpPr>
            <a:spLocks noChangeArrowheads="1"/>
          </p:cNvSpPr>
          <p:nvPr/>
        </p:nvSpPr>
        <p:spPr bwMode="auto">
          <a:xfrm>
            <a:off x="8097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160" name="Rectangle 1780"/>
          <p:cNvSpPr>
            <a:spLocks noChangeArrowheads="1"/>
          </p:cNvSpPr>
          <p:nvPr/>
        </p:nvSpPr>
        <p:spPr bwMode="auto">
          <a:xfrm>
            <a:off x="77676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161" name="Rectangle 1779"/>
          <p:cNvSpPr>
            <a:spLocks noChangeArrowheads="1"/>
          </p:cNvSpPr>
          <p:nvPr/>
        </p:nvSpPr>
        <p:spPr bwMode="auto">
          <a:xfrm>
            <a:off x="74374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162" name="Rectangle 1778"/>
          <p:cNvSpPr>
            <a:spLocks noChangeArrowheads="1"/>
          </p:cNvSpPr>
          <p:nvPr/>
        </p:nvSpPr>
        <p:spPr bwMode="auto">
          <a:xfrm>
            <a:off x="71072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163" name="Rectangle 1777"/>
          <p:cNvSpPr>
            <a:spLocks noChangeArrowheads="1"/>
          </p:cNvSpPr>
          <p:nvPr/>
        </p:nvSpPr>
        <p:spPr bwMode="auto">
          <a:xfrm>
            <a:off x="67770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164" name="Rectangle 1776"/>
          <p:cNvSpPr>
            <a:spLocks noChangeArrowheads="1"/>
          </p:cNvSpPr>
          <p:nvPr/>
        </p:nvSpPr>
        <p:spPr bwMode="auto">
          <a:xfrm>
            <a:off x="6446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165" name="Rectangle 1773"/>
          <p:cNvSpPr>
            <a:spLocks noChangeArrowheads="1"/>
          </p:cNvSpPr>
          <p:nvPr/>
        </p:nvSpPr>
        <p:spPr bwMode="auto">
          <a:xfrm>
            <a:off x="54689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166" name="Rectangle 1772"/>
          <p:cNvSpPr>
            <a:spLocks noChangeArrowheads="1"/>
          </p:cNvSpPr>
          <p:nvPr/>
        </p:nvSpPr>
        <p:spPr bwMode="auto">
          <a:xfrm>
            <a:off x="51387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167" name="Rectangle 1771"/>
          <p:cNvSpPr>
            <a:spLocks noChangeArrowheads="1"/>
          </p:cNvSpPr>
          <p:nvPr/>
        </p:nvSpPr>
        <p:spPr bwMode="auto">
          <a:xfrm>
            <a:off x="48085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168" name="Rectangle 1770"/>
          <p:cNvSpPr>
            <a:spLocks noChangeArrowheads="1"/>
          </p:cNvSpPr>
          <p:nvPr/>
        </p:nvSpPr>
        <p:spPr bwMode="auto">
          <a:xfrm>
            <a:off x="44783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169" name="Rectangle 1769"/>
          <p:cNvSpPr>
            <a:spLocks noChangeArrowheads="1"/>
          </p:cNvSpPr>
          <p:nvPr/>
        </p:nvSpPr>
        <p:spPr bwMode="auto">
          <a:xfrm>
            <a:off x="41481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170" name="Rectangle 1768"/>
          <p:cNvSpPr>
            <a:spLocks noChangeArrowheads="1"/>
          </p:cNvSpPr>
          <p:nvPr/>
        </p:nvSpPr>
        <p:spPr bwMode="auto">
          <a:xfrm>
            <a:off x="38179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171" name="Rectangle 1767"/>
          <p:cNvSpPr>
            <a:spLocks noChangeArrowheads="1"/>
          </p:cNvSpPr>
          <p:nvPr/>
        </p:nvSpPr>
        <p:spPr bwMode="auto">
          <a:xfrm>
            <a:off x="34877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172" name="Rectangle 1764"/>
          <p:cNvSpPr>
            <a:spLocks noChangeArrowheads="1"/>
          </p:cNvSpPr>
          <p:nvPr/>
        </p:nvSpPr>
        <p:spPr bwMode="auto">
          <a:xfrm>
            <a:off x="2509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173" name="Rectangle 1763"/>
          <p:cNvSpPr>
            <a:spLocks noChangeArrowheads="1"/>
          </p:cNvSpPr>
          <p:nvPr/>
        </p:nvSpPr>
        <p:spPr bwMode="auto">
          <a:xfrm>
            <a:off x="21796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174" name="Rectangle 1762"/>
          <p:cNvSpPr>
            <a:spLocks noChangeArrowheads="1"/>
          </p:cNvSpPr>
          <p:nvPr/>
        </p:nvSpPr>
        <p:spPr bwMode="auto">
          <a:xfrm>
            <a:off x="18494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175" name="Rectangle 1761"/>
          <p:cNvSpPr>
            <a:spLocks noChangeArrowheads="1"/>
          </p:cNvSpPr>
          <p:nvPr/>
        </p:nvSpPr>
        <p:spPr bwMode="auto">
          <a:xfrm>
            <a:off x="15192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176" name="Rectangle 1760"/>
          <p:cNvSpPr>
            <a:spLocks noChangeArrowheads="1"/>
          </p:cNvSpPr>
          <p:nvPr/>
        </p:nvSpPr>
        <p:spPr bwMode="auto">
          <a:xfrm>
            <a:off x="11890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177" name="Rectangle 1759"/>
          <p:cNvSpPr>
            <a:spLocks noChangeArrowheads="1"/>
          </p:cNvSpPr>
          <p:nvPr/>
        </p:nvSpPr>
        <p:spPr bwMode="auto">
          <a:xfrm>
            <a:off x="858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178" name="Rectangle 1758"/>
          <p:cNvSpPr>
            <a:spLocks noChangeArrowheads="1"/>
          </p:cNvSpPr>
          <p:nvPr/>
        </p:nvSpPr>
        <p:spPr bwMode="auto">
          <a:xfrm>
            <a:off x="5286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179" name="Rectangle 1757"/>
          <p:cNvSpPr>
            <a:spLocks noChangeArrowheads="1"/>
          </p:cNvSpPr>
          <p:nvPr/>
        </p:nvSpPr>
        <p:spPr bwMode="auto">
          <a:xfrm>
            <a:off x="84280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180" name="Rectangle 1756"/>
          <p:cNvSpPr>
            <a:spLocks noChangeArrowheads="1"/>
          </p:cNvSpPr>
          <p:nvPr/>
        </p:nvSpPr>
        <p:spPr bwMode="auto">
          <a:xfrm>
            <a:off x="8097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181" name="Rectangle 1755"/>
          <p:cNvSpPr>
            <a:spLocks noChangeArrowheads="1"/>
          </p:cNvSpPr>
          <p:nvPr/>
        </p:nvSpPr>
        <p:spPr bwMode="auto">
          <a:xfrm>
            <a:off x="77676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182" name="Rectangle 1754"/>
          <p:cNvSpPr>
            <a:spLocks noChangeArrowheads="1"/>
          </p:cNvSpPr>
          <p:nvPr/>
        </p:nvSpPr>
        <p:spPr bwMode="auto">
          <a:xfrm>
            <a:off x="74374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183" name="Rectangle 1753"/>
          <p:cNvSpPr>
            <a:spLocks noChangeArrowheads="1"/>
          </p:cNvSpPr>
          <p:nvPr/>
        </p:nvSpPr>
        <p:spPr bwMode="auto">
          <a:xfrm>
            <a:off x="71072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184" name="Rectangle 1752"/>
          <p:cNvSpPr>
            <a:spLocks noChangeArrowheads="1"/>
          </p:cNvSpPr>
          <p:nvPr/>
        </p:nvSpPr>
        <p:spPr bwMode="auto">
          <a:xfrm>
            <a:off x="67770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185" name="Rectangle 1751"/>
          <p:cNvSpPr>
            <a:spLocks noChangeArrowheads="1"/>
          </p:cNvSpPr>
          <p:nvPr/>
        </p:nvSpPr>
        <p:spPr bwMode="auto">
          <a:xfrm>
            <a:off x="6446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186" name="Rectangle 1748"/>
          <p:cNvSpPr>
            <a:spLocks noChangeArrowheads="1"/>
          </p:cNvSpPr>
          <p:nvPr/>
        </p:nvSpPr>
        <p:spPr bwMode="auto">
          <a:xfrm>
            <a:off x="54689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187" name="Rectangle 1747"/>
          <p:cNvSpPr>
            <a:spLocks noChangeArrowheads="1"/>
          </p:cNvSpPr>
          <p:nvPr/>
        </p:nvSpPr>
        <p:spPr bwMode="auto">
          <a:xfrm>
            <a:off x="51387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3188" name="Rectangle 1746"/>
          <p:cNvSpPr>
            <a:spLocks noChangeArrowheads="1"/>
          </p:cNvSpPr>
          <p:nvPr/>
        </p:nvSpPr>
        <p:spPr bwMode="auto">
          <a:xfrm>
            <a:off x="48085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189" name="Rectangle 1745"/>
          <p:cNvSpPr>
            <a:spLocks noChangeArrowheads="1"/>
          </p:cNvSpPr>
          <p:nvPr/>
        </p:nvSpPr>
        <p:spPr bwMode="auto">
          <a:xfrm>
            <a:off x="44783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3190" name="Rectangle 1744"/>
          <p:cNvSpPr>
            <a:spLocks noChangeArrowheads="1"/>
          </p:cNvSpPr>
          <p:nvPr/>
        </p:nvSpPr>
        <p:spPr bwMode="auto">
          <a:xfrm>
            <a:off x="41481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3191" name="Rectangle 1743"/>
          <p:cNvSpPr>
            <a:spLocks noChangeArrowheads="1"/>
          </p:cNvSpPr>
          <p:nvPr/>
        </p:nvSpPr>
        <p:spPr bwMode="auto">
          <a:xfrm>
            <a:off x="38179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3192" name="Rectangle 1742"/>
          <p:cNvSpPr>
            <a:spLocks noChangeArrowheads="1"/>
          </p:cNvSpPr>
          <p:nvPr/>
        </p:nvSpPr>
        <p:spPr bwMode="auto">
          <a:xfrm>
            <a:off x="34877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3193" name="Rectangle 1739"/>
          <p:cNvSpPr>
            <a:spLocks noChangeArrowheads="1"/>
          </p:cNvSpPr>
          <p:nvPr/>
        </p:nvSpPr>
        <p:spPr bwMode="auto">
          <a:xfrm>
            <a:off x="2509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194" name="Rectangle 1738"/>
          <p:cNvSpPr>
            <a:spLocks noChangeArrowheads="1"/>
          </p:cNvSpPr>
          <p:nvPr/>
        </p:nvSpPr>
        <p:spPr bwMode="auto">
          <a:xfrm>
            <a:off x="21796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195" name="Rectangle 1737"/>
          <p:cNvSpPr>
            <a:spLocks noChangeArrowheads="1"/>
          </p:cNvSpPr>
          <p:nvPr/>
        </p:nvSpPr>
        <p:spPr bwMode="auto">
          <a:xfrm>
            <a:off x="18494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196" name="Rectangle 1736"/>
          <p:cNvSpPr>
            <a:spLocks noChangeArrowheads="1"/>
          </p:cNvSpPr>
          <p:nvPr/>
        </p:nvSpPr>
        <p:spPr bwMode="auto">
          <a:xfrm>
            <a:off x="15192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197" name="Rectangle 1735"/>
          <p:cNvSpPr>
            <a:spLocks noChangeArrowheads="1"/>
          </p:cNvSpPr>
          <p:nvPr/>
        </p:nvSpPr>
        <p:spPr bwMode="auto">
          <a:xfrm>
            <a:off x="11890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198" name="Rectangle 1734"/>
          <p:cNvSpPr>
            <a:spLocks noChangeArrowheads="1"/>
          </p:cNvSpPr>
          <p:nvPr/>
        </p:nvSpPr>
        <p:spPr bwMode="auto">
          <a:xfrm>
            <a:off x="858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3199" name="Rectangle 1733"/>
          <p:cNvSpPr>
            <a:spLocks noChangeArrowheads="1"/>
          </p:cNvSpPr>
          <p:nvPr/>
        </p:nvSpPr>
        <p:spPr bwMode="auto">
          <a:xfrm>
            <a:off x="5286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3200" name="Rectangle 1732"/>
          <p:cNvSpPr>
            <a:spLocks noChangeArrowheads="1"/>
          </p:cNvSpPr>
          <p:nvPr/>
        </p:nvSpPr>
        <p:spPr bwMode="auto">
          <a:xfrm>
            <a:off x="84280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201" name="Rectangle 1731"/>
          <p:cNvSpPr>
            <a:spLocks noChangeArrowheads="1"/>
          </p:cNvSpPr>
          <p:nvPr/>
        </p:nvSpPr>
        <p:spPr bwMode="auto">
          <a:xfrm>
            <a:off x="8097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202" name="Rectangle 1730"/>
          <p:cNvSpPr>
            <a:spLocks noChangeArrowheads="1"/>
          </p:cNvSpPr>
          <p:nvPr/>
        </p:nvSpPr>
        <p:spPr bwMode="auto">
          <a:xfrm>
            <a:off x="77676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203" name="Rectangle 1729"/>
          <p:cNvSpPr>
            <a:spLocks noChangeArrowheads="1"/>
          </p:cNvSpPr>
          <p:nvPr/>
        </p:nvSpPr>
        <p:spPr bwMode="auto">
          <a:xfrm>
            <a:off x="74374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204" name="Rectangle 1728"/>
          <p:cNvSpPr>
            <a:spLocks noChangeArrowheads="1"/>
          </p:cNvSpPr>
          <p:nvPr/>
        </p:nvSpPr>
        <p:spPr bwMode="auto">
          <a:xfrm>
            <a:off x="71072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205" name="Rectangle 1727"/>
          <p:cNvSpPr>
            <a:spLocks noChangeArrowheads="1"/>
          </p:cNvSpPr>
          <p:nvPr/>
        </p:nvSpPr>
        <p:spPr bwMode="auto">
          <a:xfrm>
            <a:off x="67770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206" name="Rectangle 1726"/>
          <p:cNvSpPr>
            <a:spLocks noChangeArrowheads="1"/>
          </p:cNvSpPr>
          <p:nvPr/>
        </p:nvSpPr>
        <p:spPr bwMode="auto">
          <a:xfrm>
            <a:off x="6446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207" name="Rectangle 1723"/>
          <p:cNvSpPr>
            <a:spLocks noChangeArrowheads="1"/>
          </p:cNvSpPr>
          <p:nvPr/>
        </p:nvSpPr>
        <p:spPr bwMode="auto">
          <a:xfrm>
            <a:off x="54689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208" name="Rectangle 1722"/>
          <p:cNvSpPr>
            <a:spLocks noChangeArrowheads="1"/>
          </p:cNvSpPr>
          <p:nvPr/>
        </p:nvSpPr>
        <p:spPr bwMode="auto">
          <a:xfrm>
            <a:off x="51387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209" name="Rectangle 1721"/>
          <p:cNvSpPr>
            <a:spLocks noChangeArrowheads="1"/>
          </p:cNvSpPr>
          <p:nvPr/>
        </p:nvSpPr>
        <p:spPr bwMode="auto">
          <a:xfrm>
            <a:off x="48085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210" name="Rectangle 1720"/>
          <p:cNvSpPr>
            <a:spLocks noChangeArrowheads="1"/>
          </p:cNvSpPr>
          <p:nvPr/>
        </p:nvSpPr>
        <p:spPr bwMode="auto">
          <a:xfrm>
            <a:off x="44783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211" name="Rectangle 1719"/>
          <p:cNvSpPr>
            <a:spLocks noChangeArrowheads="1"/>
          </p:cNvSpPr>
          <p:nvPr/>
        </p:nvSpPr>
        <p:spPr bwMode="auto">
          <a:xfrm>
            <a:off x="41481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212" name="Rectangle 1718"/>
          <p:cNvSpPr>
            <a:spLocks noChangeArrowheads="1"/>
          </p:cNvSpPr>
          <p:nvPr/>
        </p:nvSpPr>
        <p:spPr bwMode="auto">
          <a:xfrm>
            <a:off x="38179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213" name="Rectangle 1717"/>
          <p:cNvSpPr>
            <a:spLocks noChangeArrowheads="1"/>
          </p:cNvSpPr>
          <p:nvPr/>
        </p:nvSpPr>
        <p:spPr bwMode="auto">
          <a:xfrm>
            <a:off x="34877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214" name="Rectangle 1714"/>
          <p:cNvSpPr>
            <a:spLocks noChangeArrowheads="1"/>
          </p:cNvSpPr>
          <p:nvPr/>
        </p:nvSpPr>
        <p:spPr bwMode="auto">
          <a:xfrm>
            <a:off x="2509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215" name="Rectangle 1713"/>
          <p:cNvSpPr>
            <a:spLocks noChangeArrowheads="1"/>
          </p:cNvSpPr>
          <p:nvPr/>
        </p:nvSpPr>
        <p:spPr bwMode="auto">
          <a:xfrm>
            <a:off x="21796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216" name="Rectangle 1712"/>
          <p:cNvSpPr>
            <a:spLocks noChangeArrowheads="1"/>
          </p:cNvSpPr>
          <p:nvPr/>
        </p:nvSpPr>
        <p:spPr bwMode="auto">
          <a:xfrm>
            <a:off x="18494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217" name="Rectangle 1711"/>
          <p:cNvSpPr>
            <a:spLocks noChangeArrowheads="1"/>
          </p:cNvSpPr>
          <p:nvPr/>
        </p:nvSpPr>
        <p:spPr bwMode="auto">
          <a:xfrm>
            <a:off x="15192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218" name="Rectangle 1710"/>
          <p:cNvSpPr>
            <a:spLocks noChangeArrowheads="1"/>
          </p:cNvSpPr>
          <p:nvPr/>
        </p:nvSpPr>
        <p:spPr bwMode="auto">
          <a:xfrm>
            <a:off x="11890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219" name="Rectangle 1709"/>
          <p:cNvSpPr>
            <a:spLocks noChangeArrowheads="1"/>
          </p:cNvSpPr>
          <p:nvPr/>
        </p:nvSpPr>
        <p:spPr bwMode="auto">
          <a:xfrm>
            <a:off x="858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220" name="Rectangle 1708"/>
          <p:cNvSpPr>
            <a:spLocks noChangeArrowheads="1"/>
          </p:cNvSpPr>
          <p:nvPr/>
        </p:nvSpPr>
        <p:spPr bwMode="auto">
          <a:xfrm>
            <a:off x="5286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221" name="Rectangle 1701"/>
          <p:cNvSpPr>
            <a:spLocks noChangeArrowheads="1"/>
          </p:cNvSpPr>
          <p:nvPr/>
        </p:nvSpPr>
        <p:spPr bwMode="auto">
          <a:xfrm>
            <a:off x="6446838" y="52514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December 2009</a:t>
            </a:r>
            <a:endParaRPr lang="en-US" altLang="en-US" sz="900"/>
          </a:p>
        </p:txBody>
      </p:sp>
      <p:sp>
        <p:nvSpPr>
          <p:cNvPr id="3222" name="Rectangle 1692"/>
          <p:cNvSpPr>
            <a:spLocks noChangeArrowheads="1"/>
          </p:cNvSpPr>
          <p:nvPr/>
        </p:nvSpPr>
        <p:spPr bwMode="auto">
          <a:xfrm>
            <a:off x="3487738" y="52514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November 2009</a:t>
            </a:r>
            <a:endParaRPr lang="en-US" altLang="en-US" sz="900"/>
          </a:p>
        </p:txBody>
      </p:sp>
      <p:sp>
        <p:nvSpPr>
          <p:cNvPr id="3223" name="Rectangle 1683"/>
          <p:cNvSpPr>
            <a:spLocks noChangeArrowheads="1"/>
          </p:cNvSpPr>
          <p:nvPr/>
        </p:nvSpPr>
        <p:spPr bwMode="auto">
          <a:xfrm>
            <a:off x="528638" y="52514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October 2009</a:t>
            </a:r>
            <a:endParaRPr lang="en-US" altLang="en-US" sz="900"/>
          </a:p>
        </p:txBody>
      </p:sp>
      <p:sp>
        <p:nvSpPr>
          <p:cNvPr id="3224" name="Rectangle 1623"/>
          <p:cNvSpPr>
            <a:spLocks noChangeArrowheads="1"/>
          </p:cNvSpPr>
          <p:nvPr/>
        </p:nvSpPr>
        <p:spPr bwMode="auto">
          <a:xfrm>
            <a:off x="54689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3225" name="Rectangle 1622"/>
          <p:cNvSpPr>
            <a:spLocks noChangeArrowheads="1"/>
          </p:cNvSpPr>
          <p:nvPr/>
        </p:nvSpPr>
        <p:spPr bwMode="auto">
          <a:xfrm>
            <a:off x="51387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3226" name="Rectangle 1621"/>
          <p:cNvSpPr>
            <a:spLocks noChangeArrowheads="1"/>
          </p:cNvSpPr>
          <p:nvPr/>
        </p:nvSpPr>
        <p:spPr bwMode="auto">
          <a:xfrm>
            <a:off x="48085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3227" name="Rectangle 1620"/>
          <p:cNvSpPr>
            <a:spLocks noChangeArrowheads="1"/>
          </p:cNvSpPr>
          <p:nvPr/>
        </p:nvSpPr>
        <p:spPr bwMode="auto">
          <a:xfrm>
            <a:off x="44783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3228" name="Rectangle 1619"/>
          <p:cNvSpPr>
            <a:spLocks noChangeArrowheads="1"/>
          </p:cNvSpPr>
          <p:nvPr/>
        </p:nvSpPr>
        <p:spPr bwMode="auto">
          <a:xfrm>
            <a:off x="41481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229" name="Rectangle 1618"/>
          <p:cNvSpPr>
            <a:spLocks noChangeArrowheads="1"/>
          </p:cNvSpPr>
          <p:nvPr/>
        </p:nvSpPr>
        <p:spPr bwMode="auto">
          <a:xfrm>
            <a:off x="38179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230" name="Rectangle 1617"/>
          <p:cNvSpPr>
            <a:spLocks noChangeArrowheads="1"/>
          </p:cNvSpPr>
          <p:nvPr/>
        </p:nvSpPr>
        <p:spPr bwMode="auto">
          <a:xfrm>
            <a:off x="34877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3231" name="Rectangle 1607"/>
          <p:cNvSpPr>
            <a:spLocks noChangeArrowheads="1"/>
          </p:cNvSpPr>
          <p:nvPr/>
        </p:nvSpPr>
        <p:spPr bwMode="auto">
          <a:xfrm>
            <a:off x="84280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3232" name="Rectangle 1606"/>
          <p:cNvSpPr>
            <a:spLocks noChangeArrowheads="1"/>
          </p:cNvSpPr>
          <p:nvPr/>
        </p:nvSpPr>
        <p:spPr bwMode="auto">
          <a:xfrm>
            <a:off x="8097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3233" name="Rectangle 1605"/>
          <p:cNvSpPr>
            <a:spLocks noChangeArrowheads="1"/>
          </p:cNvSpPr>
          <p:nvPr/>
        </p:nvSpPr>
        <p:spPr bwMode="auto">
          <a:xfrm>
            <a:off x="77676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234" name="Rectangle 1604"/>
          <p:cNvSpPr>
            <a:spLocks noChangeArrowheads="1"/>
          </p:cNvSpPr>
          <p:nvPr/>
        </p:nvSpPr>
        <p:spPr bwMode="auto">
          <a:xfrm>
            <a:off x="74374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235" name="Rectangle 1603"/>
          <p:cNvSpPr>
            <a:spLocks noChangeArrowheads="1"/>
          </p:cNvSpPr>
          <p:nvPr/>
        </p:nvSpPr>
        <p:spPr bwMode="auto">
          <a:xfrm>
            <a:off x="71072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236" name="Rectangle 1602"/>
          <p:cNvSpPr>
            <a:spLocks noChangeArrowheads="1"/>
          </p:cNvSpPr>
          <p:nvPr/>
        </p:nvSpPr>
        <p:spPr bwMode="auto">
          <a:xfrm>
            <a:off x="67770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237" name="Rectangle 1601"/>
          <p:cNvSpPr>
            <a:spLocks noChangeArrowheads="1"/>
          </p:cNvSpPr>
          <p:nvPr/>
        </p:nvSpPr>
        <p:spPr bwMode="auto">
          <a:xfrm>
            <a:off x="6446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238" name="Rectangle 1598"/>
          <p:cNvSpPr>
            <a:spLocks noChangeArrowheads="1"/>
          </p:cNvSpPr>
          <p:nvPr/>
        </p:nvSpPr>
        <p:spPr bwMode="auto">
          <a:xfrm>
            <a:off x="54689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239" name="Rectangle 1597"/>
          <p:cNvSpPr>
            <a:spLocks noChangeArrowheads="1"/>
          </p:cNvSpPr>
          <p:nvPr/>
        </p:nvSpPr>
        <p:spPr bwMode="auto">
          <a:xfrm>
            <a:off x="51387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240" name="Rectangle 1596"/>
          <p:cNvSpPr>
            <a:spLocks noChangeArrowheads="1"/>
          </p:cNvSpPr>
          <p:nvPr/>
        </p:nvSpPr>
        <p:spPr bwMode="auto">
          <a:xfrm>
            <a:off x="48085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241" name="Rectangle 1595"/>
          <p:cNvSpPr>
            <a:spLocks noChangeArrowheads="1"/>
          </p:cNvSpPr>
          <p:nvPr/>
        </p:nvSpPr>
        <p:spPr bwMode="auto">
          <a:xfrm>
            <a:off x="44783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242" name="Rectangle 1594"/>
          <p:cNvSpPr>
            <a:spLocks noChangeArrowheads="1"/>
          </p:cNvSpPr>
          <p:nvPr/>
        </p:nvSpPr>
        <p:spPr bwMode="auto">
          <a:xfrm>
            <a:off x="41481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243" name="Rectangle 1593"/>
          <p:cNvSpPr>
            <a:spLocks noChangeArrowheads="1"/>
          </p:cNvSpPr>
          <p:nvPr/>
        </p:nvSpPr>
        <p:spPr bwMode="auto">
          <a:xfrm>
            <a:off x="38179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244" name="Rectangle 1592"/>
          <p:cNvSpPr>
            <a:spLocks noChangeArrowheads="1"/>
          </p:cNvSpPr>
          <p:nvPr/>
        </p:nvSpPr>
        <p:spPr bwMode="auto">
          <a:xfrm>
            <a:off x="34877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245" name="Rectangle 1589"/>
          <p:cNvSpPr>
            <a:spLocks noChangeArrowheads="1"/>
          </p:cNvSpPr>
          <p:nvPr/>
        </p:nvSpPr>
        <p:spPr bwMode="auto">
          <a:xfrm>
            <a:off x="2509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246" name="Rectangle 1588"/>
          <p:cNvSpPr>
            <a:spLocks noChangeArrowheads="1"/>
          </p:cNvSpPr>
          <p:nvPr/>
        </p:nvSpPr>
        <p:spPr bwMode="auto">
          <a:xfrm>
            <a:off x="21796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247" name="Rectangle 1587"/>
          <p:cNvSpPr>
            <a:spLocks noChangeArrowheads="1"/>
          </p:cNvSpPr>
          <p:nvPr/>
        </p:nvSpPr>
        <p:spPr bwMode="auto">
          <a:xfrm>
            <a:off x="18494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3248" name="Rectangle 1586"/>
          <p:cNvSpPr>
            <a:spLocks noChangeArrowheads="1"/>
          </p:cNvSpPr>
          <p:nvPr/>
        </p:nvSpPr>
        <p:spPr bwMode="auto">
          <a:xfrm>
            <a:off x="15192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249" name="Rectangle 1585"/>
          <p:cNvSpPr>
            <a:spLocks noChangeArrowheads="1"/>
          </p:cNvSpPr>
          <p:nvPr/>
        </p:nvSpPr>
        <p:spPr bwMode="auto">
          <a:xfrm>
            <a:off x="11890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250" name="Rectangle 1584"/>
          <p:cNvSpPr>
            <a:spLocks noChangeArrowheads="1"/>
          </p:cNvSpPr>
          <p:nvPr/>
        </p:nvSpPr>
        <p:spPr bwMode="auto">
          <a:xfrm>
            <a:off x="858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251" name="Rectangle 1583"/>
          <p:cNvSpPr>
            <a:spLocks noChangeArrowheads="1"/>
          </p:cNvSpPr>
          <p:nvPr/>
        </p:nvSpPr>
        <p:spPr bwMode="auto">
          <a:xfrm>
            <a:off x="5286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252" name="Rectangle 1582"/>
          <p:cNvSpPr>
            <a:spLocks noChangeArrowheads="1"/>
          </p:cNvSpPr>
          <p:nvPr/>
        </p:nvSpPr>
        <p:spPr bwMode="auto">
          <a:xfrm>
            <a:off x="84280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253" name="Rectangle 1581"/>
          <p:cNvSpPr>
            <a:spLocks noChangeArrowheads="1"/>
          </p:cNvSpPr>
          <p:nvPr/>
        </p:nvSpPr>
        <p:spPr bwMode="auto">
          <a:xfrm>
            <a:off x="8097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254" name="Rectangle 1580"/>
          <p:cNvSpPr>
            <a:spLocks noChangeArrowheads="1"/>
          </p:cNvSpPr>
          <p:nvPr/>
        </p:nvSpPr>
        <p:spPr bwMode="auto">
          <a:xfrm>
            <a:off x="77676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255" name="Rectangle 1579"/>
          <p:cNvSpPr>
            <a:spLocks noChangeArrowheads="1"/>
          </p:cNvSpPr>
          <p:nvPr/>
        </p:nvSpPr>
        <p:spPr bwMode="auto">
          <a:xfrm>
            <a:off x="74374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256" name="Rectangle 1578"/>
          <p:cNvSpPr>
            <a:spLocks noChangeArrowheads="1"/>
          </p:cNvSpPr>
          <p:nvPr/>
        </p:nvSpPr>
        <p:spPr bwMode="auto">
          <a:xfrm>
            <a:off x="71072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257" name="Rectangle 1577"/>
          <p:cNvSpPr>
            <a:spLocks noChangeArrowheads="1"/>
          </p:cNvSpPr>
          <p:nvPr/>
        </p:nvSpPr>
        <p:spPr bwMode="auto">
          <a:xfrm>
            <a:off x="67770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258" name="Rectangle 1576"/>
          <p:cNvSpPr>
            <a:spLocks noChangeArrowheads="1"/>
          </p:cNvSpPr>
          <p:nvPr/>
        </p:nvSpPr>
        <p:spPr bwMode="auto">
          <a:xfrm>
            <a:off x="6446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259" name="Rectangle 1573"/>
          <p:cNvSpPr>
            <a:spLocks noChangeArrowheads="1"/>
          </p:cNvSpPr>
          <p:nvPr/>
        </p:nvSpPr>
        <p:spPr bwMode="auto">
          <a:xfrm>
            <a:off x="54689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260" name="Rectangle 1572"/>
          <p:cNvSpPr>
            <a:spLocks noChangeArrowheads="1"/>
          </p:cNvSpPr>
          <p:nvPr/>
        </p:nvSpPr>
        <p:spPr bwMode="auto">
          <a:xfrm>
            <a:off x="51387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261" name="Rectangle 1571"/>
          <p:cNvSpPr>
            <a:spLocks noChangeArrowheads="1"/>
          </p:cNvSpPr>
          <p:nvPr/>
        </p:nvSpPr>
        <p:spPr bwMode="auto">
          <a:xfrm>
            <a:off x="48085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262" name="Rectangle 1570"/>
          <p:cNvSpPr>
            <a:spLocks noChangeArrowheads="1"/>
          </p:cNvSpPr>
          <p:nvPr/>
        </p:nvSpPr>
        <p:spPr bwMode="auto">
          <a:xfrm>
            <a:off x="44783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263" name="Rectangle 1569"/>
          <p:cNvSpPr>
            <a:spLocks noChangeArrowheads="1"/>
          </p:cNvSpPr>
          <p:nvPr/>
        </p:nvSpPr>
        <p:spPr bwMode="auto">
          <a:xfrm>
            <a:off x="41481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264" name="Rectangle 1568"/>
          <p:cNvSpPr>
            <a:spLocks noChangeArrowheads="1"/>
          </p:cNvSpPr>
          <p:nvPr/>
        </p:nvSpPr>
        <p:spPr bwMode="auto">
          <a:xfrm>
            <a:off x="38179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265" name="Rectangle 1567"/>
          <p:cNvSpPr>
            <a:spLocks noChangeArrowheads="1"/>
          </p:cNvSpPr>
          <p:nvPr/>
        </p:nvSpPr>
        <p:spPr bwMode="auto">
          <a:xfrm>
            <a:off x="34877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266" name="Rectangle 1564"/>
          <p:cNvSpPr>
            <a:spLocks noChangeArrowheads="1"/>
          </p:cNvSpPr>
          <p:nvPr/>
        </p:nvSpPr>
        <p:spPr bwMode="auto">
          <a:xfrm>
            <a:off x="2509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267" name="Rectangle 1563"/>
          <p:cNvSpPr>
            <a:spLocks noChangeArrowheads="1"/>
          </p:cNvSpPr>
          <p:nvPr/>
        </p:nvSpPr>
        <p:spPr bwMode="auto">
          <a:xfrm>
            <a:off x="21796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268" name="Rectangle 1562"/>
          <p:cNvSpPr>
            <a:spLocks noChangeArrowheads="1"/>
          </p:cNvSpPr>
          <p:nvPr/>
        </p:nvSpPr>
        <p:spPr bwMode="auto">
          <a:xfrm>
            <a:off x="18494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269" name="Rectangle 1561"/>
          <p:cNvSpPr>
            <a:spLocks noChangeArrowheads="1"/>
          </p:cNvSpPr>
          <p:nvPr/>
        </p:nvSpPr>
        <p:spPr bwMode="auto">
          <a:xfrm>
            <a:off x="15192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270" name="Rectangle 1560"/>
          <p:cNvSpPr>
            <a:spLocks noChangeArrowheads="1"/>
          </p:cNvSpPr>
          <p:nvPr/>
        </p:nvSpPr>
        <p:spPr bwMode="auto">
          <a:xfrm>
            <a:off x="11890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271" name="Rectangle 1559"/>
          <p:cNvSpPr>
            <a:spLocks noChangeArrowheads="1"/>
          </p:cNvSpPr>
          <p:nvPr/>
        </p:nvSpPr>
        <p:spPr bwMode="auto">
          <a:xfrm>
            <a:off x="858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272" name="Rectangle 1558"/>
          <p:cNvSpPr>
            <a:spLocks noChangeArrowheads="1"/>
          </p:cNvSpPr>
          <p:nvPr/>
        </p:nvSpPr>
        <p:spPr bwMode="auto">
          <a:xfrm>
            <a:off x="5286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273" name="Rectangle 1557"/>
          <p:cNvSpPr>
            <a:spLocks noChangeArrowheads="1"/>
          </p:cNvSpPr>
          <p:nvPr/>
        </p:nvSpPr>
        <p:spPr bwMode="auto">
          <a:xfrm>
            <a:off x="84280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274" name="Rectangle 1556"/>
          <p:cNvSpPr>
            <a:spLocks noChangeArrowheads="1"/>
          </p:cNvSpPr>
          <p:nvPr/>
        </p:nvSpPr>
        <p:spPr bwMode="auto">
          <a:xfrm>
            <a:off x="8097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275" name="Rectangle 1555"/>
          <p:cNvSpPr>
            <a:spLocks noChangeArrowheads="1"/>
          </p:cNvSpPr>
          <p:nvPr/>
        </p:nvSpPr>
        <p:spPr bwMode="auto">
          <a:xfrm>
            <a:off x="77676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276" name="Rectangle 1554"/>
          <p:cNvSpPr>
            <a:spLocks noChangeArrowheads="1"/>
          </p:cNvSpPr>
          <p:nvPr/>
        </p:nvSpPr>
        <p:spPr bwMode="auto">
          <a:xfrm>
            <a:off x="74374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277" name="Rectangle 1553"/>
          <p:cNvSpPr>
            <a:spLocks noChangeArrowheads="1"/>
          </p:cNvSpPr>
          <p:nvPr/>
        </p:nvSpPr>
        <p:spPr bwMode="auto">
          <a:xfrm>
            <a:off x="71072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278" name="Rectangle 1552"/>
          <p:cNvSpPr>
            <a:spLocks noChangeArrowheads="1"/>
          </p:cNvSpPr>
          <p:nvPr/>
        </p:nvSpPr>
        <p:spPr bwMode="auto">
          <a:xfrm>
            <a:off x="67770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279" name="Rectangle 1551"/>
          <p:cNvSpPr>
            <a:spLocks noChangeArrowheads="1"/>
          </p:cNvSpPr>
          <p:nvPr/>
        </p:nvSpPr>
        <p:spPr bwMode="auto">
          <a:xfrm>
            <a:off x="6446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280" name="Rectangle 1548"/>
          <p:cNvSpPr>
            <a:spLocks noChangeArrowheads="1"/>
          </p:cNvSpPr>
          <p:nvPr/>
        </p:nvSpPr>
        <p:spPr bwMode="auto">
          <a:xfrm>
            <a:off x="54689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281" name="Rectangle 1547"/>
          <p:cNvSpPr>
            <a:spLocks noChangeArrowheads="1"/>
          </p:cNvSpPr>
          <p:nvPr/>
        </p:nvSpPr>
        <p:spPr bwMode="auto">
          <a:xfrm>
            <a:off x="51387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282" name="Rectangle 1546"/>
          <p:cNvSpPr>
            <a:spLocks noChangeArrowheads="1"/>
          </p:cNvSpPr>
          <p:nvPr/>
        </p:nvSpPr>
        <p:spPr bwMode="auto">
          <a:xfrm>
            <a:off x="48085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283" name="Rectangle 1545"/>
          <p:cNvSpPr>
            <a:spLocks noChangeArrowheads="1"/>
          </p:cNvSpPr>
          <p:nvPr/>
        </p:nvSpPr>
        <p:spPr bwMode="auto">
          <a:xfrm>
            <a:off x="44783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284" name="Rectangle 1544"/>
          <p:cNvSpPr>
            <a:spLocks noChangeArrowheads="1"/>
          </p:cNvSpPr>
          <p:nvPr/>
        </p:nvSpPr>
        <p:spPr bwMode="auto">
          <a:xfrm>
            <a:off x="41481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285" name="Rectangle 1543"/>
          <p:cNvSpPr>
            <a:spLocks noChangeArrowheads="1"/>
          </p:cNvSpPr>
          <p:nvPr/>
        </p:nvSpPr>
        <p:spPr bwMode="auto">
          <a:xfrm>
            <a:off x="38179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286" name="Rectangle 1542"/>
          <p:cNvSpPr>
            <a:spLocks noChangeArrowheads="1"/>
          </p:cNvSpPr>
          <p:nvPr/>
        </p:nvSpPr>
        <p:spPr bwMode="auto">
          <a:xfrm>
            <a:off x="34877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287" name="Rectangle 1539"/>
          <p:cNvSpPr>
            <a:spLocks noChangeArrowheads="1"/>
          </p:cNvSpPr>
          <p:nvPr/>
        </p:nvSpPr>
        <p:spPr bwMode="auto">
          <a:xfrm>
            <a:off x="2509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288" name="Rectangle 1538"/>
          <p:cNvSpPr>
            <a:spLocks noChangeArrowheads="1"/>
          </p:cNvSpPr>
          <p:nvPr/>
        </p:nvSpPr>
        <p:spPr bwMode="auto">
          <a:xfrm>
            <a:off x="21796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289" name="Rectangle 1537"/>
          <p:cNvSpPr>
            <a:spLocks noChangeArrowheads="1"/>
          </p:cNvSpPr>
          <p:nvPr/>
        </p:nvSpPr>
        <p:spPr bwMode="auto">
          <a:xfrm>
            <a:off x="18494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290" name="Rectangle 1536"/>
          <p:cNvSpPr>
            <a:spLocks noChangeArrowheads="1"/>
          </p:cNvSpPr>
          <p:nvPr/>
        </p:nvSpPr>
        <p:spPr bwMode="auto">
          <a:xfrm>
            <a:off x="15192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291" name="Rectangle 1535"/>
          <p:cNvSpPr>
            <a:spLocks noChangeArrowheads="1"/>
          </p:cNvSpPr>
          <p:nvPr/>
        </p:nvSpPr>
        <p:spPr bwMode="auto">
          <a:xfrm>
            <a:off x="11890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292" name="Rectangle 1534"/>
          <p:cNvSpPr>
            <a:spLocks noChangeArrowheads="1"/>
          </p:cNvSpPr>
          <p:nvPr/>
        </p:nvSpPr>
        <p:spPr bwMode="auto">
          <a:xfrm>
            <a:off x="858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293" name="Rectangle 1533"/>
          <p:cNvSpPr>
            <a:spLocks noChangeArrowheads="1"/>
          </p:cNvSpPr>
          <p:nvPr/>
        </p:nvSpPr>
        <p:spPr bwMode="auto">
          <a:xfrm>
            <a:off x="5286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294" name="Rectangle 1532"/>
          <p:cNvSpPr>
            <a:spLocks noChangeArrowheads="1"/>
          </p:cNvSpPr>
          <p:nvPr/>
        </p:nvSpPr>
        <p:spPr bwMode="auto">
          <a:xfrm>
            <a:off x="84280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295" name="Rectangle 1531"/>
          <p:cNvSpPr>
            <a:spLocks noChangeArrowheads="1"/>
          </p:cNvSpPr>
          <p:nvPr/>
        </p:nvSpPr>
        <p:spPr bwMode="auto">
          <a:xfrm>
            <a:off x="8097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296" name="Rectangle 1530"/>
          <p:cNvSpPr>
            <a:spLocks noChangeArrowheads="1"/>
          </p:cNvSpPr>
          <p:nvPr/>
        </p:nvSpPr>
        <p:spPr bwMode="auto">
          <a:xfrm>
            <a:off x="77676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297" name="Rectangle 1529"/>
          <p:cNvSpPr>
            <a:spLocks noChangeArrowheads="1"/>
          </p:cNvSpPr>
          <p:nvPr/>
        </p:nvSpPr>
        <p:spPr bwMode="auto">
          <a:xfrm>
            <a:off x="74374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298" name="Rectangle 1528"/>
          <p:cNvSpPr>
            <a:spLocks noChangeArrowheads="1"/>
          </p:cNvSpPr>
          <p:nvPr/>
        </p:nvSpPr>
        <p:spPr bwMode="auto">
          <a:xfrm>
            <a:off x="71072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299" name="Rectangle 1527"/>
          <p:cNvSpPr>
            <a:spLocks noChangeArrowheads="1"/>
          </p:cNvSpPr>
          <p:nvPr/>
        </p:nvSpPr>
        <p:spPr bwMode="auto">
          <a:xfrm>
            <a:off x="67770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300" name="Rectangle 1526"/>
          <p:cNvSpPr>
            <a:spLocks noChangeArrowheads="1"/>
          </p:cNvSpPr>
          <p:nvPr/>
        </p:nvSpPr>
        <p:spPr bwMode="auto">
          <a:xfrm>
            <a:off x="6446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301" name="Rectangle 1523"/>
          <p:cNvSpPr>
            <a:spLocks noChangeArrowheads="1"/>
          </p:cNvSpPr>
          <p:nvPr/>
        </p:nvSpPr>
        <p:spPr bwMode="auto">
          <a:xfrm>
            <a:off x="54689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302" name="Rectangle 1522"/>
          <p:cNvSpPr>
            <a:spLocks noChangeArrowheads="1"/>
          </p:cNvSpPr>
          <p:nvPr/>
        </p:nvSpPr>
        <p:spPr bwMode="auto">
          <a:xfrm>
            <a:off x="51387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303" name="Rectangle 1521"/>
          <p:cNvSpPr>
            <a:spLocks noChangeArrowheads="1"/>
          </p:cNvSpPr>
          <p:nvPr/>
        </p:nvSpPr>
        <p:spPr bwMode="auto">
          <a:xfrm>
            <a:off x="48085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304" name="Rectangle 1520"/>
          <p:cNvSpPr>
            <a:spLocks noChangeArrowheads="1"/>
          </p:cNvSpPr>
          <p:nvPr/>
        </p:nvSpPr>
        <p:spPr bwMode="auto">
          <a:xfrm>
            <a:off x="44783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305" name="Rectangle 1519"/>
          <p:cNvSpPr>
            <a:spLocks noChangeArrowheads="1"/>
          </p:cNvSpPr>
          <p:nvPr/>
        </p:nvSpPr>
        <p:spPr bwMode="auto">
          <a:xfrm>
            <a:off x="41481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306" name="Rectangle 1518"/>
          <p:cNvSpPr>
            <a:spLocks noChangeArrowheads="1"/>
          </p:cNvSpPr>
          <p:nvPr/>
        </p:nvSpPr>
        <p:spPr bwMode="auto">
          <a:xfrm>
            <a:off x="38179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307" name="Rectangle 1517"/>
          <p:cNvSpPr>
            <a:spLocks noChangeArrowheads="1"/>
          </p:cNvSpPr>
          <p:nvPr/>
        </p:nvSpPr>
        <p:spPr bwMode="auto">
          <a:xfrm>
            <a:off x="34877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308" name="Rectangle 1514"/>
          <p:cNvSpPr>
            <a:spLocks noChangeArrowheads="1"/>
          </p:cNvSpPr>
          <p:nvPr/>
        </p:nvSpPr>
        <p:spPr bwMode="auto">
          <a:xfrm>
            <a:off x="2509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309" name="Rectangle 1513"/>
          <p:cNvSpPr>
            <a:spLocks noChangeArrowheads="1"/>
          </p:cNvSpPr>
          <p:nvPr/>
        </p:nvSpPr>
        <p:spPr bwMode="auto">
          <a:xfrm>
            <a:off x="21796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310" name="Rectangle 1512"/>
          <p:cNvSpPr>
            <a:spLocks noChangeArrowheads="1"/>
          </p:cNvSpPr>
          <p:nvPr/>
        </p:nvSpPr>
        <p:spPr bwMode="auto">
          <a:xfrm>
            <a:off x="18494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311" name="Rectangle 1511"/>
          <p:cNvSpPr>
            <a:spLocks noChangeArrowheads="1"/>
          </p:cNvSpPr>
          <p:nvPr/>
        </p:nvSpPr>
        <p:spPr bwMode="auto">
          <a:xfrm>
            <a:off x="15192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312" name="Rectangle 1510"/>
          <p:cNvSpPr>
            <a:spLocks noChangeArrowheads="1"/>
          </p:cNvSpPr>
          <p:nvPr/>
        </p:nvSpPr>
        <p:spPr bwMode="auto">
          <a:xfrm>
            <a:off x="11890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313" name="Rectangle 1509"/>
          <p:cNvSpPr>
            <a:spLocks noChangeArrowheads="1"/>
          </p:cNvSpPr>
          <p:nvPr/>
        </p:nvSpPr>
        <p:spPr bwMode="auto">
          <a:xfrm>
            <a:off x="858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314" name="Rectangle 1508"/>
          <p:cNvSpPr>
            <a:spLocks noChangeArrowheads="1"/>
          </p:cNvSpPr>
          <p:nvPr/>
        </p:nvSpPr>
        <p:spPr bwMode="auto">
          <a:xfrm>
            <a:off x="5286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315" name="Rectangle 1507"/>
          <p:cNvSpPr>
            <a:spLocks noChangeArrowheads="1"/>
          </p:cNvSpPr>
          <p:nvPr/>
        </p:nvSpPr>
        <p:spPr bwMode="auto">
          <a:xfrm>
            <a:off x="84280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316" name="Rectangle 1506"/>
          <p:cNvSpPr>
            <a:spLocks noChangeArrowheads="1"/>
          </p:cNvSpPr>
          <p:nvPr/>
        </p:nvSpPr>
        <p:spPr bwMode="auto">
          <a:xfrm>
            <a:off x="8097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317" name="Rectangle 1505"/>
          <p:cNvSpPr>
            <a:spLocks noChangeArrowheads="1"/>
          </p:cNvSpPr>
          <p:nvPr/>
        </p:nvSpPr>
        <p:spPr bwMode="auto">
          <a:xfrm>
            <a:off x="77676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318" name="Rectangle 1504"/>
          <p:cNvSpPr>
            <a:spLocks noChangeArrowheads="1"/>
          </p:cNvSpPr>
          <p:nvPr/>
        </p:nvSpPr>
        <p:spPr bwMode="auto">
          <a:xfrm>
            <a:off x="74374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319" name="Rectangle 1503"/>
          <p:cNvSpPr>
            <a:spLocks noChangeArrowheads="1"/>
          </p:cNvSpPr>
          <p:nvPr/>
        </p:nvSpPr>
        <p:spPr bwMode="auto">
          <a:xfrm>
            <a:off x="71072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320" name="Rectangle 1502"/>
          <p:cNvSpPr>
            <a:spLocks noChangeArrowheads="1"/>
          </p:cNvSpPr>
          <p:nvPr/>
        </p:nvSpPr>
        <p:spPr bwMode="auto">
          <a:xfrm>
            <a:off x="67770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321" name="Rectangle 1501"/>
          <p:cNvSpPr>
            <a:spLocks noChangeArrowheads="1"/>
          </p:cNvSpPr>
          <p:nvPr/>
        </p:nvSpPr>
        <p:spPr bwMode="auto">
          <a:xfrm>
            <a:off x="6446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3322" name="Rectangle 1498"/>
          <p:cNvSpPr>
            <a:spLocks noChangeArrowheads="1"/>
          </p:cNvSpPr>
          <p:nvPr/>
        </p:nvSpPr>
        <p:spPr bwMode="auto">
          <a:xfrm>
            <a:off x="54689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323" name="Rectangle 1497"/>
          <p:cNvSpPr>
            <a:spLocks noChangeArrowheads="1"/>
          </p:cNvSpPr>
          <p:nvPr/>
        </p:nvSpPr>
        <p:spPr bwMode="auto">
          <a:xfrm>
            <a:off x="51387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324" name="Rectangle 1496"/>
          <p:cNvSpPr>
            <a:spLocks noChangeArrowheads="1"/>
          </p:cNvSpPr>
          <p:nvPr/>
        </p:nvSpPr>
        <p:spPr bwMode="auto">
          <a:xfrm>
            <a:off x="48085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3325" name="Rectangle 1495"/>
          <p:cNvSpPr>
            <a:spLocks noChangeArrowheads="1"/>
          </p:cNvSpPr>
          <p:nvPr/>
        </p:nvSpPr>
        <p:spPr bwMode="auto">
          <a:xfrm>
            <a:off x="44783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326" name="Rectangle 1494"/>
          <p:cNvSpPr>
            <a:spLocks noChangeArrowheads="1"/>
          </p:cNvSpPr>
          <p:nvPr/>
        </p:nvSpPr>
        <p:spPr bwMode="auto">
          <a:xfrm>
            <a:off x="41481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3327" name="Rectangle 1493"/>
          <p:cNvSpPr>
            <a:spLocks noChangeArrowheads="1"/>
          </p:cNvSpPr>
          <p:nvPr/>
        </p:nvSpPr>
        <p:spPr bwMode="auto">
          <a:xfrm>
            <a:off x="38179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3328" name="Rectangle 1492"/>
          <p:cNvSpPr>
            <a:spLocks noChangeArrowheads="1"/>
          </p:cNvSpPr>
          <p:nvPr/>
        </p:nvSpPr>
        <p:spPr bwMode="auto">
          <a:xfrm>
            <a:off x="34877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3329" name="Rectangle 1489"/>
          <p:cNvSpPr>
            <a:spLocks noChangeArrowheads="1"/>
          </p:cNvSpPr>
          <p:nvPr/>
        </p:nvSpPr>
        <p:spPr bwMode="auto">
          <a:xfrm>
            <a:off x="2509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330" name="Rectangle 1488"/>
          <p:cNvSpPr>
            <a:spLocks noChangeArrowheads="1"/>
          </p:cNvSpPr>
          <p:nvPr/>
        </p:nvSpPr>
        <p:spPr bwMode="auto">
          <a:xfrm>
            <a:off x="21796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331" name="Rectangle 1487"/>
          <p:cNvSpPr>
            <a:spLocks noChangeArrowheads="1"/>
          </p:cNvSpPr>
          <p:nvPr/>
        </p:nvSpPr>
        <p:spPr bwMode="auto">
          <a:xfrm>
            <a:off x="18494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332" name="Rectangle 1486"/>
          <p:cNvSpPr>
            <a:spLocks noChangeArrowheads="1"/>
          </p:cNvSpPr>
          <p:nvPr/>
        </p:nvSpPr>
        <p:spPr bwMode="auto">
          <a:xfrm>
            <a:off x="15192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333" name="Rectangle 1485"/>
          <p:cNvSpPr>
            <a:spLocks noChangeArrowheads="1"/>
          </p:cNvSpPr>
          <p:nvPr/>
        </p:nvSpPr>
        <p:spPr bwMode="auto">
          <a:xfrm>
            <a:off x="11890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334" name="Rectangle 1484"/>
          <p:cNvSpPr>
            <a:spLocks noChangeArrowheads="1"/>
          </p:cNvSpPr>
          <p:nvPr/>
        </p:nvSpPr>
        <p:spPr bwMode="auto">
          <a:xfrm>
            <a:off x="858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335" name="Rectangle 1483"/>
          <p:cNvSpPr>
            <a:spLocks noChangeArrowheads="1"/>
          </p:cNvSpPr>
          <p:nvPr/>
        </p:nvSpPr>
        <p:spPr bwMode="auto">
          <a:xfrm>
            <a:off x="5286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3336" name="Rectangle 1482"/>
          <p:cNvSpPr>
            <a:spLocks noChangeArrowheads="1"/>
          </p:cNvSpPr>
          <p:nvPr/>
        </p:nvSpPr>
        <p:spPr bwMode="auto">
          <a:xfrm>
            <a:off x="84280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337" name="Rectangle 1481"/>
          <p:cNvSpPr>
            <a:spLocks noChangeArrowheads="1"/>
          </p:cNvSpPr>
          <p:nvPr/>
        </p:nvSpPr>
        <p:spPr bwMode="auto">
          <a:xfrm>
            <a:off x="8097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338" name="Rectangle 1480"/>
          <p:cNvSpPr>
            <a:spLocks noChangeArrowheads="1"/>
          </p:cNvSpPr>
          <p:nvPr/>
        </p:nvSpPr>
        <p:spPr bwMode="auto">
          <a:xfrm>
            <a:off x="77676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339" name="Rectangle 1479"/>
          <p:cNvSpPr>
            <a:spLocks noChangeArrowheads="1"/>
          </p:cNvSpPr>
          <p:nvPr/>
        </p:nvSpPr>
        <p:spPr bwMode="auto">
          <a:xfrm>
            <a:off x="74374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340" name="Rectangle 1478"/>
          <p:cNvSpPr>
            <a:spLocks noChangeArrowheads="1"/>
          </p:cNvSpPr>
          <p:nvPr/>
        </p:nvSpPr>
        <p:spPr bwMode="auto">
          <a:xfrm>
            <a:off x="71072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341" name="Rectangle 1477"/>
          <p:cNvSpPr>
            <a:spLocks noChangeArrowheads="1"/>
          </p:cNvSpPr>
          <p:nvPr/>
        </p:nvSpPr>
        <p:spPr bwMode="auto">
          <a:xfrm>
            <a:off x="67770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342" name="Rectangle 1476"/>
          <p:cNvSpPr>
            <a:spLocks noChangeArrowheads="1"/>
          </p:cNvSpPr>
          <p:nvPr/>
        </p:nvSpPr>
        <p:spPr bwMode="auto">
          <a:xfrm>
            <a:off x="6446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343" name="Rectangle 1473"/>
          <p:cNvSpPr>
            <a:spLocks noChangeArrowheads="1"/>
          </p:cNvSpPr>
          <p:nvPr/>
        </p:nvSpPr>
        <p:spPr bwMode="auto">
          <a:xfrm>
            <a:off x="54689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344" name="Rectangle 1472"/>
          <p:cNvSpPr>
            <a:spLocks noChangeArrowheads="1"/>
          </p:cNvSpPr>
          <p:nvPr/>
        </p:nvSpPr>
        <p:spPr bwMode="auto">
          <a:xfrm>
            <a:off x="51387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345" name="Rectangle 1471"/>
          <p:cNvSpPr>
            <a:spLocks noChangeArrowheads="1"/>
          </p:cNvSpPr>
          <p:nvPr/>
        </p:nvSpPr>
        <p:spPr bwMode="auto">
          <a:xfrm>
            <a:off x="48085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346" name="Rectangle 1470"/>
          <p:cNvSpPr>
            <a:spLocks noChangeArrowheads="1"/>
          </p:cNvSpPr>
          <p:nvPr/>
        </p:nvSpPr>
        <p:spPr bwMode="auto">
          <a:xfrm>
            <a:off x="44783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347" name="Rectangle 1469"/>
          <p:cNvSpPr>
            <a:spLocks noChangeArrowheads="1"/>
          </p:cNvSpPr>
          <p:nvPr/>
        </p:nvSpPr>
        <p:spPr bwMode="auto">
          <a:xfrm>
            <a:off x="41481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348" name="Rectangle 1468"/>
          <p:cNvSpPr>
            <a:spLocks noChangeArrowheads="1"/>
          </p:cNvSpPr>
          <p:nvPr/>
        </p:nvSpPr>
        <p:spPr bwMode="auto">
          <a:xfrm>
            <a:off x="38179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349" name="Rectangle 1467"/>
          <p:cNvSpPr>
            <a:spLocks noChangeArrowheads="1"/>
          </p:cNvSpPr>
          <p:nvPr/>
        </p:nvSpPr>
        <p:spPr bwMode="auto">
          <a:xfrm>
            <a:off x="34877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350" name="Rectangle 1464"/>
          <p:cNvSpPr>
            <a:spLocks noChangeArrowheads="1"/>
          </p:cNvSpPr>
          <p:nvPr/>
        </p:nvSpPr>
        <p:spPr bwMode="auto">
          <a:xfrm>
            <a:off x="2509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351" name="Rectangle 1463"/>
          <p:cNvSpPr>
            <a:spLocks noChangeArrowheads="1"/>
          </p:cNvSpPr>
          <p:nvPr/>
        </p:nvSpPr>
        <p:spPr bwMode="auto">
          <a:xfrm>
            <a:off x="21796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352" name="Rectangle 1462"/>
          <p:cNvSpPr>
            <a:spLocks noChangeArrowheads="1"/>
          </p:cNvSpPr>
          <p:nvPr/>
        </p:nvSpPr>
        <p:spPr bwMode="auto">
          <a:xfrm>
            <a:off x="18494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353" name="Rectangle 1461"/>
          <p:cNvSpPr>
            <a:spLocks noChangeArrowheads="1"/>
          </p:cNvSpPr>
          <p:nvPr/>
        </p:nvSpPr>
        <p:spPr bwMode="auto">
          <a:xfrm>
            <a:off x="15192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354" name="Rectangle 1460"/>
          <p:cNvSpPr>
            <a:spLocks noChangeArrowheads="1"/>
          </p:cNvSpPr>
          <p:nvPr/>
        </p:nvSpPr>
        <p:spPr bwMode="auto">
          <a:xfrm>
            <a:off x="11890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355" name="Rectangle 1459"/>
          <p:cNvSpPr>
            <a:spLocks noChangeArrowheads="1"/>
          </p:cNvSpPr>
          <p:nvPr/>
        </p:nvSpPr>
        <p:spPr bwMode="auto">
          <a:xfrm>
            <a:off x="858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356" name="Rectangle 1458"/>
          <p:cNvSpPr>
            <a:spLocks noChangeArrowheads="1"/>
          </p:cNvSpPr>
          <p:nvPr/>
        </p:nvSpPr>
        <p:spPr bwMode="auto">
          <a:xfrm>
            <a:off x="5286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357" name="Rectangle 1451"/>
          <p:cNvSpPr>
            <a:spLocks noChangeArrowheads="1"/>
          </p:cNvSpPr>
          <p:nvPr/>
        </p:nvSpPr>
        <p:spPr bwMode="auto">
          <a:xfrm>
            <a:off x="6446838" y="37084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September 2009</a:t>
            </a:r>
            <a:endParaRPr lang="en-US" altLang="en-US" sz="900"/>
          </a:p>
        </p:txBody>
      </p:sp>
      <p:sp>
        <p:nvSpPr>
          <p:cNvPr id="3358" name="Rectangle 1442"/>
          <p:cNvSpPr>
            <a:spLocks noChangeArrowheads="1"/>
          </p:cNvSpPr>
          <p:nvPr/>
        </p:nvSpPr>
        <p:spPr bwMode="auto">
          <a:xfrm>
            <a:off x="3487738" y="37084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August 2009</a:t>
            </a:r>
            <a:endParaRPr lang="en-US" altLang="en-US" sz="900"/>
          </a:p>
        </p:txBody>
      </p:sp>
      <p:sp>
        <p:nvSpPr>
          <p:cNvPr id="3359" name="Rectangle 1433"/>
          <p:cNvSpPr>
            <a:spLocks noChangeArrowheads="1"/>
          </p:cNvSpPr>
          <p:nvPr/>
        </p:nvSpPr>
        <p:spPr bwMode="auto">
          <a:xfrm>
            <a:off x="528638" y="37084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July 2009</a:t>
            </a:r>
            <a:endParaRPr lang="en-US" altLang="en-US" sz="900"/>
          </a:p>
        </p:txBody>
      </p:sp>
      <p:sp>
        <p:nvSpPr>
          <p:cNvPr id="3360" name="Rectangle 1332"/>
          <p:cNvSpPr>
            <a:spLocks noChangeArrowheads="1"/>
          </p:cNvSpPr>
          <p:nvPr/>
        </p:nvSpPr>
        <p:spPr bwMode="auto">
          <a:xfrm>
            <a:off x="84280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3361" name="Rectangle 1331"/>
          <p:cNvSpPr>
            <a:spLocks noChangeArrowheads="1"/>
          </p:cNvSpPr>
          <p:nvPr/>
        </p:nvSpPr>
        <p:spPr bwMode="auto">
          <a:xfrm>
            <a:off x="8097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3362" name="Rectangle 1330"/>
          <p:cNvSpPr>
            <a:spLocks noChangeArrowheads="1"/>
          </p:cNvSpPr>
          <p:nvPr/>
        </p:nvSpPr>
        <p:spPr bwMode="auto">
          <a:xfrm>
            <a:off x="77676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3363" name="Rectangle 1329"/>
          <p:cNvSpPr>
            <a:spLocks noChangeArrowheads="1"/>
          </p:cNvSpPr>
          <p:nvPr/>
        </p:nvSpPr>
        <p:spPr bwMode="auto">
          <a:xfrm>
            <a:off x="74374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364" name="Rectangle 1328"/>
          <p:cNvSpPr>
            <a:spLocks noChangeArrowheads="1"/>
          </p:cNvSpPr>
          <p:nvPr/>
        </p:nvSpPr>
        <p:spPr bwMode="auto">
          <a:xfrm>
            <a:off x="71072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365" name="Rectangle 1327"/>
          <p:cNvSpPr>
            <a:spLocks noChangeArrowheads="1"/>
          </p:cNvSpPr>
          <p:nvPr/>
        </p:nvSpPr>
        <p:spPr bwMode="auto">
          <a:xfrm>
            <a:off x="67770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366" name="Rectangle 1326"/>
          <p:cNvSpPr>
            <a:spLocks noChangeArrowheads="1"/>
          </p:cNvSpPr>
          <p:nvPr/>
        </p:nvSpPr>
        <p:spPr bwMode="auto">
          <a:xfrm>
            <a:off x="6446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367" name="Rectangle 1323"/>
          <p:cNvSpPr>
            <a:spLocks noChangeArrowheads="1"/>
          </p:cNvSpPr>
          <p:nvPr/>
        </p:nvSpPr>
        <p:spPr bwMode="auto">
          <a:xfrm>
            <a:off x="54689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3368" name="Rectangle 1322"/>
          <p:cNvSpPr>
            <a:spLocks noChangeArrowheads="1"/>
          </p:cNvSpPr>
          <p:nvPr/>
        </p:nvSpPr>
        <p:spPr bwMode="auto">
          <a:xfrm>
            <a:off x="51387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369" name="Rectangle 1321"/>
          <p:cNvSpPr>
            <a:spLocks noChangeArrowheads="1"/>
          </p:cNvSpPr>
          <p:nvPr/>
        </p:nvSpPr>
        <p:spPr bwMode="auto">
          <a:xfrm>
            <a:off x="48085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370" name="Rectangle 1320"/>
          <p:cNvSpPr>
            <a:spLocks noChangeArrowheads="1"/>
          </p:cNvSpPr>
          <p:nvPr/>
        </p:nvSpPr>
        <p:spPr bwMode="auto">
          <a:xfrm>
            <a:off x="44783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371" name="Rectangle 1319"/>
          <p:cNvSpPr>
            <a:spLocks noChangeArrowheads="1"/>
          </p:cNvSpPr>
          <p:nvPr/>
        </p:nvSpPr>
        <p:spPr bwMode="auto">
          <a:xfrm>
            <a:off x="41481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372" name="Rectangle 1318"/>
          <p:cNvSpPr>
            <a:spLocks noChangeArrowheads="1"/>
          </p:cNvSpPr>
          <p:nvPr/>
        </p:nvSpPr>
        <p:spPr bwMode="auto">
          <a:xfrm>
            <a:off x="38179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373" name="Rectangle 1317"/>
          <p:cNvSpPr>
            <a:spLocks noChangeArrowheads="1"/>
          </p:cNvSpPr>
          <p:nvPr/>
        </p:nvSpPr>
        <p:spPr bwMode="auto">
          <a:xfrm>
            <a:off x="34877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374" name="Rectangle 1314"/>
          <p:cNvSpPr>
            <a:spLocks noChangeArrowheads="1"/>
          </p:cNvSpPr>
          <p:nvPr/>
        </p:nvSpPr>
        <p:spPr bwMode="auto">
          <a:xfrm>
            <a:off x="2509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3375" name="Rectangle 1313"/>
          <p:cNvSpPr>
            <a:spLocks noChangeArrowheads="1"/>
          </p:cNvSpPr>
          <p:nvPr/>
        </p:nvSpPr>
        <p:spPr bwMode="auto">
          <a:xfrm>
            <a:off x="21796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376" name="Rectangle 1312"/>
          <p:cNvSpPr>
            <a:spLocks noChangeArrowheads="1"/>
          </p:cNvSpPr>
          <p:nvPr/>
        </p:nvSpPr>
        <p:spPr bwMode="auto">
          <a:xfrm>
            <a:off x="18494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377" name="Rectangle 1311"/>
          <p:cNvSpPr>
            <a:spLocks noChangeArrowheads="1"/>
          </p:cNvSpPr>
          <p:nvPr/>
        </p:nvSpPr>
        <p:spPr bwMode="auto">
          <a:xfrm>
            <a:off x="15192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378" name="Rectangle 1310"/>
          <p:cNvSpPr>
            <a:spLocks noChangeArrowheads="1"/>
          </p:cNvSpPr>
          <p:nvPr/>
        </p:nvSpPr>
        <p:spPr bwMode="auto">
          <a:xfrm>
            <a:off x="11890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379" name="Rectangle 1309"/>
          <p:cNvSpPr>
            <a:spLocks noChangeArrowheads="1"/>
          </p:cNvSpPr>
          <p:nvPr/>
        </p:nvSpPr>
        <p:spPr bwMode="auto">
          <a:xfrm>
            <a:off x="858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380" name="Rectangle 1308"/>
          <p:cNvSpPr>
            <a:spLocks noChangeArrowheads="1"/>
          </p:cNvSpPr>
          <p:nvPr/>
        </p:nvSpPr>
        <p:spPr bwMode="auto">
          <a:xfrm>
            <a:off x="5286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381" name="Rectangle 1307"/>
          <p:cNvSpPr>
            <a:spLocks noChangeArrowheads="1"/>
          </p:cNvSpPr>
          <p:nvPr/>
        </p:nvSpPr>
        <p:spPr bwMode="auto">
          <a:xfrm>
            <a:off x="84280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382" name="Rectangle 1306"/>
          <p:cNvSpPr>
            <a:spLocks noChangeArrowheads="1"/>
          </p:cNvSpPr>
          <p:nvPr/>
        </p:nvSpPr>
        <p:spPr bwMode="auto">
          <a:xfrm>
            <a:off x="8097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383" name="Rectangle 1305"/>
          <p:cNvSpPr>
            <a:spLocks noChangeArrowheads="1"/>
          </p:cNvSpPr>
          <p:nvPr/>
        </p:nvSpPr>
        <p:spPr bwMode="auto">
          <a:xfrm>
            <a:off x="77676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384" name="Rectangle 1304"/>
          <p:cNvSpPr>
            <a:spLocks noChangeArrowheads="1"/>
          </p:cNvSpPr>
          <p:nvPr/>
        </p:nvSpPr>
        <p:spPr bwMode="auto">
          <a:xfrm>
            <a:off x="74374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385" name="Rectangle 1303"/>
          <p:cNvSpPr>
            <a:spLocks noChangeArrowheads="1"/>
          </p:cNvSpPr>
          <p:nvPr/>
        </p:nvSpPr>
        <p:spPr bwMode="auto">
          <a:xfrm>
            <a:off x="71072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386" name="Rectangle 1302"/>
          <p:cNvSpPr>
            <a:spLocks noChangeArrowheads="1"/>
          </p:cNvSpPr>
          <p:nvPr/>
        </p:nvSpPr>
        <p:spPr bwMode="auto">
          <a:xfrm>
            <a:off x="67770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387" name="Rectangle 1301"/>
          <p:cNvSpPr>
            <a:spLocks noChangeArrowheads="1"/>
          </p:cNvSpPr>
          <p:nvPr/>
        </p:nvSpPr>
        <p:spPr bwMode="auto">
          <a:xfrm>
            <a:off x="6446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388" name="Rectangle 1298"/>
          <p:cNvSpPr>
            <a:spLocks noChangeArrowheads="1"/>
          </p:cNvSpPr>
          <p:nvPr/>
        </p:nvSpPr>
        <p:spPr bwMode="auto">
          <a:xfrm>
            <a:off x="54689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389" name="Rectangle 1297"/>
          <p:cNvSpPr>
            <a:spLocks noChangeArrowheads="1"/>
          </p:cNvSpPr>
          <p:nvPr/>
        </p:nvSpPr>
        <p:spPr bwMode="auto">
          <a:xfrm>
            <a:off x="51387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390" name="Rectangle 1296"/>
          <p:cNvSpPr>
            <a:spLocks noChangeArrowheads="1"/>
          </p:cNvSpPr>
          <p:nvPr/>
        </p:nvSpPr>
        <p:spPr bwMode="auto">
          <a:xfrm>
            <a:off x="48085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391" name="Rectangle 1295"/>
          <p:cNvSpPr>
            <a:spLocks noChangeArrowheads="1"/>
          </p:cNvSpPr>
          <p:nvPr/>
        </p:nvSpPr>
        <p:spPr bwMode="auto">
          <a:xfrm>
            <a:off x="44783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392" name="Rectangle 1294"/>
          <p:cNvSpPr>
            <a:spLocks noChangeArrowheads="1"/>
          </p:cNvSpPr>
          <p:nvPr/>
        </p:nvSpPr>
        <p:spPr bwMode="auto">
          <a:xfrm>
            <a:off x="41481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393" name="Rectangle 1293"/>
          <p:cNvSpPr>
            <a:spLocks noChangeArrowheads="1"/>
          </p:cNvSpPr>
          <p:nvPr/>
        </p:nvSpPr>
        <p:spPr bwMode="auto">
          <a:xfrm>
            <a:off x="38179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394" name="Rectangle 1292"/>
          <p:cNvSpPr>
            <a:spLocks noChangeArrowheads="1"/>
          </p:cNvSpPr>
          <p:nvPr/>
        </p:nvSpPr>
        <p:spPr bwMode="auto">
          <a:xfrm>
            <a:off x="34877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395" name="Rectangle 1289"/>
          <p:cNvSpPr>
            <a:spLocks noChangeArrowheads="1"/>
          </p:cNvSpPr>
          <p:nvPr/>
        </p:nvSpPr>
        <p:spPr bwMode="auto">
          <a:xfrm>
            <a:off x="2509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396" name="Rectangle 1288"/>
          <p:cNvSpPr>
            <a:spLocks noChangeArrowheads="1"/>
          </p:cNvSpPr>
          <p:nvPr/>
        </p:nvSpPr>
        <p:spPr bwMode="auto">
          <a:xfrm>
            <a:off x="21796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397" name="Rectangle 1287"/>
          <p:cNvSpPr>
            <a:spLocks noChangeArrowheads="1"/>
          </p:cNvSpPr>
          <p:nvPr/>
        </p:nvSpPr>
        <p:spPr bwMode="auto">
          <a:xfrm>
            <a:off x="18494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398" name="Rectangle 1286"/>
          <p:cNvSpPr>
            <a:spLocks noChangeArrowheads="1"/>
          </p:cNvSpPr>
          <p:nvPr/>
        </p:nvSpPr>
        <p:spPr bwMode="auto">
          <a:xfrm>
            <a:off x="15192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399" name="Rectangle 1285"/>
          <p:cNvSpPr>
            <a:spLocks noChangeArrowheads="1"/>
          </p:cNvSpPr>
          <p:nvPr/>
        </p:nvSpPr>
        <p:spPr bwMode="auto">
          <a:xfrm>
            <a:off x="11890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400" name="Rectangle 1284"/>
          <p:cNvSpPr>
            <a:spLocks noChangeArrowheads="1"/>
          </p:cNvSpPr>
          <p:nvPr/>
        </p:nvSpPr>
        <p:spPr bwMode="auto">
          <a:xfrm>
            <a:off x="858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401" name="Rectangle 1283"/>
          <p:cNvSpPr>
            <a:spLocks noChangeArrowheads="1"/>
          </p:cNvSpPr>
          <p:nvPr/>
        </p:nvSpPr>
        <p:spPr bwMode="auto">
          <a:xfrm>
            <a:off x="5286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402" name="Rectangle 1282"/>
          <p:cNvSpPr>
            <a:spLocks noChangeArrowheads="1"/>
          </p:cNvSpPr>
          <p:nvPr/>
        </p:nvSpPr>
        <p:spPr bwMode="auto">
          <a:xfrm>
            <a:off x="84280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403" name="Rectangle 1281"/>
          <p:cNvSpPr>
            <a:spLocks noChangeArrowheads="1"/>
          </p:cNvSpPr>
          <p:nvPr/>
        </p:nvSpPr>
        <p:spPr bwMode="auto">
          <a:xfrm>
            <a:off x="8097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404" name="Rectangle 1280"/>
          <p:cNvSpPr>
            <a:spLocks noChangeArrowheads="1"/>
          </p:cNvSpPr>
          <p:nvPr/>
        </p:nvSpPr>
        <p:spPr bwMode="auto">
          <a:xfrm>
            <a:off x="77676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405" name="Rectangle 1279"/>
          <p:cNvSpPr>
            <a:spLocks noChangeArrowheads="1"/>
          </p:cNvSpPr>
          <p:nvPr/>
        </p:nvSpPr>
        <p:spPr bwMode="auto">
          <a:xfrm>
            <a:off x="74374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406" name="Rectangle 1278"/>
          <p:cNvSpPr>
            <a:spLocks noChangeArrowheads="1"/>
          </p:cNvSpPr>
          <p:nvPr/>
        </p:nvSpPr>
        <p:spPr bwMode="auto">
          <a:xfrm>
            <a:off x="71072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407" name="Rectangle 1277"/>
          <p:cNvSpPr>
            <a:spLocks noChangeArrowheads="1"/>
          </p:cNvSpPr>
          <p:nvPr/>
        </p:nvSpPr>
        <p:spPr bwMode="auto">
          <a:xfrm>
            <a:off x="67770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408" name="Rectangle 1276"/>
          <p:cNvSpPr>
            <a:spLocks noChangeArrowheads="1"/>
          </p:cNvSpPr>
          <p:nvPr/>
        </p:nvSpPr>
        <p:spPr bwMode="auto">
          <a:xfrm>
            <a:off x="6446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409" name="Rectangle 1273"/>
          <p:cNvSpPr>
            <a:spLocks noChangeArrowheads="1"/>
          </p:cNvSpPr>
          <p:nvPr/>
        </p:nvSpPr>
        <p:spPr bwMode="auto">
          <a:xfrm>
            <a:off x="54689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410" name="Rectangle 1272"/>
          <p:cNvSpPr>
            <a:spLocks noChangeArrowheads="1"/>
          </p:cNvSpPr>
          <p:nvPr/>
        </p:nvSpPr>
        <p:spPr bwMode="auto">
          <a:xfrm>
            <a:off x="51387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411" name="Rectangle 1271"/>
          <p:cNvSpPr>
            <a:spLocks noChangeArrowheads="1"/>
          </p:cNvSpPr>
          <p:nvPr/>
        </p:nvSpPr>
        <p:spPr bwMode="auto">
          <a:xfrm>
            <a:off x="48085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412" name="Rectangle 1270"/>
          <p:cNvSpPr>
            <a:spLocks noChangeArrowheads="1"/>
          </p:cNvSpPr>
          <p:nvPr/>
        </p:nvSpPr>
        <p:spPr bwMode="auto">
          <a:xfrm>
            <a:off x="44783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413" name="Rectangle 1269"/>
          <p:cNvSpPr>
            <a:spLocks noChangeArrowheads="1"/>
          </p:cNvSpPr>
          <p:nvPr/>
        </p:nvSpPr>
        <p:spPr bwMode="auto">
          <a:xfrm>
            <a:off x="41481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414" name="Rectangle 1268"/>
          <p:cNvSpPr>
            <a:spLocks noChangeArrowheads="1"/>
          </p:cNvSpPr>
          <p:nvPr/>
        </p:nvSpPr>
        <p:spPr bwMode="auto">
          <a:xfrm>
            <a:off x="38179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415" name="Rectangle 1267"/>
          <p:cNvSpPr>
            <a:spLocks noChangeArrowheads="1"/>
          </p:cNvSpPr>
          <p:nvPr/>
        </p:nvSpPr>
        <p:spPr bwMode="auto">
          <a:xfrm>
            <a:off x="34877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416" name="Rectangle 1264"/>
          <p:cNvSpPr>
            <a:spLocks noChangeArrowheads="1"/>
          </p:cNvSpPr>
          <p:nvPr/>
        </p:nvSpPr>
        <p:spPr bwMode="auto">
          <a:xfrm>
            <a:off x="2509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417" name="Rectangle 1263"/>
          <p:cNvSpPr>
            <a:spLocks noChangeArrowheads="1"/>
          </p:cNvSpPr>
          <p:nvPr/>
        </p:nvSpPr>
        <p:spPr bwMode="auto">
          <a:xfrm>
            <a:off x="21796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418" name="Rectangle 1262"/>
          <p:cNvSpPr>
            <a:spLocks noChangeArrowheads="1"/>
          </p:cNvSpPr>
          <p:nvPr/>
        </p:nvSpPr>
        <p:spPr bwMode="auto">
          <a:xfrm>
            <a:off x="18494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419" name="Rectangle 1261"/>
          <p:cNvSpPr>
            <a:spLocks noChangeArrowheads="1"/>
          </p:cNvSpPr>
          <p:nvPr/>
        </p:nvSpPr>
        <p:spPr bwMode="auto">
          <a:xfrm>
            <a:off x="15192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420" name="Rectangle 1260"/>
          <p:cNvSpPr>
            <a:spLocks noChangeArrowheads="1"/>
          </p:cNvSpPr>
          <p:nvPr/>
        </p:nvSpPr>
        <p:spPr bwMode="auto">
          <a:xfrm>
            <a:off x="11890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421" name="Rectangle 1259"/>
          <p:cNvSpPr>
            <a:spLocks noChangeArrowheads="1"/>
          </p:cNvSpPr>
          <p:nvPr/>
        </p:nvSpPr>
        <p:spPr bwMode="auto">
          <a:xfrm>
            <a:off x="858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422" name="Rectangle 1258"/>
          <p:cNvSpPr>
            <a:spLocks noChangeArrowheads="1"/>
          </p:cNvSpPr>
          <p:nvPr/>
        </p:nvSpPr>
        <p:spPr bwMode="auto">
          <a:xfrm>
            <a:off x="5286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423" name="Rectangle 1257"/>
          <p:cNvSpPr>
            <a:spLocks noChangeArrowheads="1"/>
          </p:cNvSpPr>
          <p:nvPr/>
        </p:nvSpPr>
        <p:spPr bwMode="auto">
          <a:xfrm>
            <a:off x="84280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424" name="Rectangle 1256"/>
          <p:cNvSpPr>
            <a:spLocks noChangeArrowheads="1"/>
          </p:cNvSpPr>
          <p:nvPr/>
        </p:nvSpPr>
        <p:spPr bwMode="auto">
          <a:xfrm>
            <a:off x="8097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425" name="Rectangle 1255"/>
          <p:cNvSpPr>
            <a:spLocks noChangeArrowheads="1"/>
          </p:cNvSpPr>
          <p:nvPr/>
        </p:nvSpPr>
        <p:spPr bwMode="auto">
          <a:xfrm>
            <a:off x="77676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426" name="Rectangle 1254"/>
          <p:cNvSpPr>
            <a:spLocks noChangeArrowheads="1"/>
          </p:cNvSpPr>
          <p:nvPr/>
        </p:nvSpPr>
        <p:spPr bwMode="auto">
          <a:xfrm>
            <a:off x="74374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427" name="Rectangle 1253"/>
          <p:cNvSpPr>
            <a:spLocks noChangeArrowheads="1"/>
          </p:cNvSpPr>
          <p:nvPr/>
        </p:nvSpPr>
        <p:spPr bwMode="auto">
          <a:xfrm>
            <a:off x="71072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428" name="Rectangle 1252"/>
          <p:cNvSpPr>
            <a:spLocks noChangeArrowheads="1"/>
          </p:cNvSpPr>
          <p:nvPr/>
        </p:nvSpPr>
        <p:spPr bwMode="auto">
          <a:xfrm>
            <a:off x="67770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429" name="Rectangle 1251"/>
          <p:cNvSpPr>
            <a:spLocks noChangeArrowheads="1"/>
          </p:cNvSpPr>
          <p:nvPr/>
        </p:nvSpPr>
        <p:spPr bwMode="auto">
          <a:xfrm>
            <a:off x="6446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430" name="Rectangle 1248"/>
          <p:cNvSpPr>
            <a:spLocks noChangeArrowheads="1"/>
          </p:cNvSpPr>
          <p:nvPr/>
        </p:nvSpPr>
        <p:spPr bwMode="auto">
          <a:xfrm>
            <a:off x="54689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431" name="Rectangle 1247"/>
          <p:cNvSpPr>
            <a:spLocks noChangeArrowheads="1"/>
          </p:cNvSpPr>
          <p:nvPr/>
        </p:nvSpPr>
        <p:spPr bwMode="auto">
          <a:xfrm>
            <a:off x="51387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432" name="Rectangle 1246"/>
          <p:cNvSpPr>
            <a:spLocks noChangeArrowheads="1"/>
          </p:cNvSpPr>
          <p:nvPr/>
        </p:nvSpPr>
        <p:spPr bwMode="auto">
          <a:xfrm>
            <a:off x="48085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433" name="Rectangle 1245"/>
          <p:cNvSpPr>
            <a:spLocks noChangeArrowheads="1"/>
          </p:cNvSpPr>
          <p:nvPr/>
        </p:nvSpPr>
        <p:spPr bwMode="auto">
          <a:xfrm>
            <a:off x="44783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434" name="Rectangle 1244"/>
          <p:cNvSpPr>
            <a:spLocks noChangeArrowheads="1"/>
          </p:cNvSpPr>
          <p:nvPr/>
        </p:nvSpPr>
        <p:spPr bwMode="auto">
          <a:xfrm>
            <a:off x="41481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435" name="Rectangle 1243"/>
          <p:cNvSpPr>
            <a:spLocks noChangeArrowheads="1"/>
          </p:cNvSpPr>
          <p:nvPr/>
        </p:nvSpPr>
        <p:spPr bwMode="auto">
          <a:xfrm>
            <a:off x="38179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436" name="Rectangle 1242"/>
          <p:cNvSpPr>
            <a:spLocks noChangeArrowheads="1"/>
          </p:cNvSpPr>
          <p:nvPr/>
        </p:nvSpPr>
        <p:spPr bwMode="auto">
          <a:xfrm>
            <a:off x="34877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437" name="Rectangle 1239"/>
          <p:cNvSpPr>
            <a:spLocks noChangeArrowheads="1"/>
          </p:cNvSpPr>
          <p:nvPr/>
        </p:nvSpPr>
        <p:spPr bwMode="auto">
          <a:xfrm>
            <a:off x="2509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438" name="Rectangle 1238"/>
          <p:cNvSpPr>
            <a:spLocks noChangeArrowheads="1"/>
          </p:cNvSpPr>
          <p:nvPr/>
        </p:nvSpPr>
        <p:spPr bwMode="auto">
          <a:xfrm>
            <a:off x="21796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439" name="Rectangle 1237"/>
          <p:cNvSpPr>
            <a:spLocks noChangeArrowheads="1"/>
          </p:cNvSpPr>
          <p:nvPr/>
        </p:nvSpPr>
        <p:spPr bwMode="auto">
          <a:xfrm>
            <a:off x="18494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440" name="Rectangle 1236"/>
          <p:cNvSpPr>
            <a:spLocks noChangeArrowheads="1"/>
          </p:cNvSpPr>
          <p:nvPr/>
        </p:nvSpPr>
        <p:spPr bwMode="auto">
          <a:xfrm>
            <a:off x="15192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441" name="Rectangle 1235"/>
          <p:cNvSpPr>
            <a:spLocks noChangeArrowheads="1"/>
          </p:cNvSpPr>
          <p:nvPr/>
        </p:nvSpPr>
        <p:spPr bwMode="auto">
          <a:xfrm>
            <a:off x="11890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442" name="Rectangle 1234"/>
          <p:cNvSpPr>
            <a:spLocks noChangeArrowheads="1"/>
          </p:cNvSpPr>
          <p:nvPr/>
        </p:nvSpPr>
        <p:spPr bwMode="auto">
          <a:xfrm>
            <a:off x="858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443" name="Rectangle 1233"/>
          <p:cNvSpPr>
            <a:spLocks noChangeArrowheads="1"/>
          </p:cNvSpPr>
          <p:nvPr/>
        </p:nvSpPr>
        <p:spPr bwMode="auto">
          <a:xfrm>
            <a:off x="5286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444" name="Rectangle 1232"/>
          <p:cNvSpPr>
            <a:spLocks noChangeArrowheads="1"/>
          </p:cNvSpPr>
          <p:nvPr/>
        </p:nvSpPr>
        <p:spPr bwMode="auto">
          <a:xfrm>
            <a:off x="84280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445" name="Rectangle 1231"/>
          <p:cNvSpPr>
            <a:spLocks noChangeArrowheads="1"/>
          </p:cNvSpPr>
          <p:nvPr/>
        </p:nvSpPr>
        <p:spPr bwMode="auto">
          <a:xfrm>
            <a:off x="8097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446" name="Rectangle 1230"/>
          <p:cNvSpPr>
            <a:spLocks noChangeArrowheads="1"/>
          </p:cNvSpPr>
          <p:nvPr/>
        </p:nvSpPr>
        <p:spPr bwMode="auto">
          <a:xfrm>
            <a:off x="77676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447" name="Rectangle 1229"/>
          <p:cNvSpPr>
            <a:spLocks noChangeArrowheads="1"/>
          </p:cNvSpPr>
          <p:nvPr/>
        </p:nvSpPr>
        <p:spPr bwMode="auto">
          <a:xfrm>
            <a:off x="74374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448" name="Rectangle 1228"/>
          <p:cNvSpPr>
            <a:spLocks noChangeArrowheads="1"/>
          </p:cNvSpPr>
          <p:nvPr/>
        </p:nvSpPr>
        <p:spPr bwMode="auto">
          <a:xfrm>
            <a:off x="71072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449" name="Rectangle 1227"/>
          <p:cNvSpPr>
            <a:spLocks noChangeArrowheads="1"/>
          </p:cNvSpPr>
          <p:nvPr/>
        </p:nvSpPr>
        <p:spPr bwMode="auto">
          <a:xfrm>
            <a:off x="67770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450" name="Rectangle 1226"/>
          <p:cNvSpPr>
            <a:spLocks noChangeArrowheads="1"/>
          </p:cNvSpPr>
          <p:nvPr/>
        </p:nvSpPr>
        <p:spPr bwMode="auto">
          <a:xfrm>
            <a:off x="6446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451" name="Rectangle 1223"/>
          <p:cNvSpPr>
            <a:spLocks noChangeArrowheads="1"/>
          </p:cNvSpPr>
          <p:nvPr/>
        </p:nvSpPr>
        <p:spPr bwMode="auto">
          <a:xfrm>
            <a:off x="54689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452" name="Rectangle 1222"/>
          <p:cNvSpPr>
            <a:spLocks noChangeArrowheads="1"/>
          </p:cNvSpPr>
          <p:nvPr/>
        </p:nvSpPr>
        <p:spPr bwMode="auto">
          <a:xfrm>
            <a:off x="51387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453" name="Rectangle 1221"/>
          <p:cNvSpPr>
            <a:spLocks noChangeArrowheads="1"/>
          </p:cNvSpPr>
          <p:nvPr/>
        </p:nvSpPr>
        <p:spPr bwMode="auto">
          <a:xfrm>
            <a:off x="48085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454" name="Rectangle 1220"/>
          <p:cNvSpPr>
            <a:spLocks noChangeArrowheads="1"/>
          </p:cNvSpPr>
          <p:nvPr/>
        </p:nvSpPr>
        <p:spPr bwMode="auto">
          <a:xfrm>
            <a:off x="44783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455" name="Rectangle 1219"/>
          <p:cNvSpPr>
            <a:spLocks noChangeArrowheads="1"/>
          </p:cNvSpPr>
          <p:nvPr/>
        </p:nvSpPr>
        <p:spPr bwMode="auto">
          <a:xfrm>
            <a:off x="41481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3456" name="Rectangle 1218"/>
          <p:cNvSpPr>
            <a:spLocks noChangeArrowheads="1"/>
          </p:cNvSpPr>
          <p:nvPr/>
        </p:nvSpPr>
        <p:spPr bwMode="auto">
          <a:xfrm>
            <a:off x="38179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3457" name="Rectangle 1217"/>
          <p:cNvSpPr>
            <a:spLocks noChangeArrowheads="1"/>
          </p:cNvSpPr>
          <p:nvPr/>
        </p:nvSpPr>
        <p:spPr bwMode="auto">
          <a:xfrm>
            <a:off x="34877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3458" name="Rectangle 1214"/>
          <p:cNvSpPr>
            <a:spLocks noChangeArrowheads="1"/>
          </p:cNvSpPr>
          <p:nvPr/>
        </p:nvSpPr>
        <p:spPr bwMode="auto">
          <a:xfrm>
            <a:off x="2509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459" name="Rectangle 1213"/>
          <p:cNvSpPr>
            <a:spLocks noChangeArrowheads="1"/>
          </p:cNvSpPr>
          <p:nvPr/>
        </p:nvSpPr>
        <p:spPr bwMode="auto">
          <a:xfrm>
            <a:off x="21796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460" name="Rectangle 1212"/>
          <p:cNvSpPr>
            <a:spLocks noChangeArrowheads="1"/>
          </p:cNvSpPr>
          <p:nvPr/>
        </p:nvSpPr>
        <p:spPr bwMode="auto">
          <a:xfrm>
            <a:off x="18494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461" name="Rectangle 1211"/>
          <p:cNvSpPr>
            <a:spLocks noChangeArrowheads="1"/>
          </p:cNvSpPr>
          <p:nvPr/>
        </p:nvSpPr>
        <p:spPr bwMode="auto">
          <a:xfrm>
            <a:off x="15192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462" name="Rectangle 1210"/>
          <p:cNvSpPr>
            <a:spLocks noChangeArrowheads="1"/>
          </p:cNvSpPr>
          <p:nvPr/>
        </p:nvSpPr>
        <p:spPr bwMode="auto">
          <a:xfrm>
            <a:off x="11890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463" name="Rectangle 1209"/>
          <p:cNvSpPr>
            <a:spLocks noChangeArrowheads="1"/>
          </p:cNvSpPr>
          <p:nvPr/>
        </p:nvSpPr>
        <p:spPr bwMode="auto">
          <a:xfrm>
            <a:off x="858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3464" name="Rectangle 1208"/>
          <p:cNvSpPr>
            <a:spLocks noChangeArrowheads="1"/>
          </p:cNvSpPr>
          <p:nvPr/>
        </p:nvSpPr>
        <p:spPr bwMode="auto">
          <a:xfrm>
            <a:off x="5286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465" name="Rectangle 1207"/>
          <p:cNvSpPr>
            <a:spLocks noChangeArrowheads="1"/>
          </p:cNvSpPr>
          <p:nvPr/>
        </p:nvSpPr>
        <p:spPr bwMode="auto">
          <a:xfrm>
            <a:off x="84280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466" name="Rectangle 1206"/>
          <p:cNvSpPr>
            <a:spLocks noChangeArrowheads="1"/>
          </p:cNvSpPr>
          <p:nvPr/>
        </p:nvSpPr>
        <p:spPr bwMode="auto">
          <a:xfrm>
            <a:off x="8097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467" name="Rectangle 1205"/>
          <p:cNvSpPr>
            <a:spLocks noChangeArrowheads="1"/>
          </p:cNvSpPr>
          <p:nvPr/>
        </p:nvSpPr>
        <p:spPr bwMode="auto">
          <a:xfrm>
            <a:off x="77676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468" name="Rectangle 1204"/>
          <p:cNvSpPr>
            <a:spLocks noChangeArrowheads="1"/>
          </p:cNvSpPr>
          <p:nvPr/>
        </p:nvSpPr>
        <p:spPr bwMode="auto">
          <a:xfrm>
            <a:off x="74374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469" name="Rectangle 1203"/>
          <p:cNvSpPr>
            <a:spLocks noChangeArrowheads="1"/>
          </p:cNvSpPr>
          <p:nvPr/>
        </p:nvSpPr>
        <p:spPr bwMode="auto">
          <a:xfrm>
            <a:off x="71072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470" name="Rectangle 1202"/>
          <p:cNvSpPr>
            <a:spLocks noChangeArrowheads="1"/>
          </p:cNvSpPr>
          <p:nvPr/>
        </p:nvSpPr>
        <p:spPr bwMode="auto">
          <a:xfrm>
            <a:off x="67770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471" name="Rectangle 1201"/>
          <p:cNvSpPr>
            <a:spLocks noChangeArrowheads="1"/>
          </p:cNvSpPr>
          <p:nvPr/>
        </p:nvSpPr>
        <p:spPr bwMode="auto">
          <a:xfrm>
            <a:off x="6446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472" name="Rectangle 1198"/>
          <p:cNvSpPr>
            <a:spLocks noChangeArrowheads="1"/>
          </p:cNvSpPr>
          <p:nvPr/>
        </p:nvSpPr>
        <p:spPr bwMode="auto">
          <a:xfrm>
            <a:off x="54689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473" name="Rectangle 1197"/>
          <p:cNvSpPr>
            <a:spLocks noChangeArrowheads="1"/>
          </p:cNvSpPr>
          <p:nvPr/>
        </p:nvSpPr>
        <p:spPr bwMode="auto">
          <a:xfrm>
            <a:off x="51387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474" name="Rectangle 1196"/>
          <p:cNvSpPr>
            <a:spLocks noChangeArrowheads="1"/>
          </p:cNvSpPr>
          <p:nvPr/>
        </p:nvSpPr>
        <p:spPr bwMode="auto">
          <a:xfrm>
            <a:off x="48085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475" name="Rectangle 1195"/>
          <p:cNvSpPr>
            <a:spLocks noChangeArrowheads="1"/>
          </p:cNvSpPr>
          <p:nvPr/>
        </p:nvSpPr>
        <p:spPr bwMode="auto">
          <a:xfrm>
            <a:off x="44783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476" name="Rectangle 1194"/>
          <p:cNvSpPr>
            <a:spLocks noChangeArrowheads="1"/>
          </p:cNvSpPr>
          <p:nvPr/>
        </p:nvSpPr>
        <p:spPr bwMode="auto">
          <a:xfrm>
            <a:off x="41481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477" name="Rectangle 1193"/>
          <p:cNvSpPr>
            <a:spLocks noChangeArrowheads="1"/>
          </p:cNvSpPr>
          <p:nvPr/>
        </p:nvSpPr>
        <p:spPr bwMode="auto">
          <a:xfrm>
            <a:off x="38179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478" name="Rectangle 1192"/>
          <p:cNvSpPr>
            <a:spLocks noChangeArrowheads="1"/>
          </p:cNvSpPr>
          <p:nvPr/>
        </p:nvSpPr>
        <p:spPr bwMode="auto">
          <a:xfrm>
            <a:off x="34877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479" name="Rectangle 1189"/>
          <p:cNvSpPr>
            <a:spLocks noChangeArrowheads="1"/>
          </p:cNvSpPr>
          <p:nvPr/>
        </p:nvSpPr>
        <p:spPr bwMode="auto">
          <a:xfrm>
            <a:off x="2509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480" name="Rectangle 1188"/>
          <p:cNvSpPr>
            <a:spLocks noChangeArrowheads="1"/>
          </p:cNvSpPr>
          <p:nvPr/>
        </p:nvSpPr>
        <p:spPr bwMode="auto">
          <a:xfrm>
            <a:off x="21796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481" name="Rectangle 1187"/>
          <p:cNvSpPr>
            <a:spLocks noChangeArrowheads="1"/>
          </p:cNvSpPr>
          <p:nvPr/>
        </p:nvSpPr>
        <p:spPr bwMode="auto">
          <a:xfrm>
            <a:off x="18494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482" name="Rectangle 1186"/>
          <p:cNvSpPr>
            <a:spLocks noChangeArrowheads="1"/>
          </p:cNvSpPr>
          <p:nvPr/>
        </p:nvSpPr>
        <p:spPr bwMode="auto">
          <a:xfrm>
            <a:off x="15192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483" name="Rectangle 1185"/>
          <p:cNvSpPr>
            <a:spLocks noChangeArrowheads="1"/>
          </p:cNvSpPr>
          <p:nvPr/>
        </p:nvSpPr>
        <p:spPr bwMode="auto">
          <a:xfrm>
            <a:off x="11890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484" name="Rectangle 1184"/>
          <p:cNvSpPr>
            <a:spLocks noChangeArrowheads="1"/>
          </p:cNvSpPr>
          <p:nvPr/>
        </p:nvSpPr>
        <p:spPr bwMode="auto">
          <a:xfrm>
            <a:off x="858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485" name="Rectangle 1183"/>
          <p:cNvSpPr>
            <a:spLocks noChangeArrowheads="1"/>
          </p:cNvSpPr>
          <p:nvPr/>
        </p:nvSpPr>
        <p:spPr bwMode="auto">
          <a:xfrm>
            <a:off x="5286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486" name="Rectangle 1176"/>
          <p:cNvSpPr>
            <a:spLocks noChangeArrowheads="1"/>
          </p:cNvSpPr>
          <p:nvPr/>
        </p:nvSpPr>
        <p:spPr bwMode="auto">
          <a:xfrm>
            <a:off x="6446838" y="21653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June 2009</a:t>
            </a:r>
            <a:endParaRPr lang="en-US" altLang="en-US" sz="900"/>
          </a:p>
        </p:txBody>
      </p:sp>
      <p:sp>
        <p:nvSpPr>
          <p:cNvPr id="3487" name="Rectangle 1167"/>
          <p:cNvSpPr>
            <a:spLocks noChangeArrowheads="1"/>
          </p:cNvSpPr>
          <p:nvPr/>
        </p:nvSpPr>
        <p:spPr bwMode="auto">
          <a:xfrm>
            <a:off x="3487738" y="21653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May 2009</a:t>
            </a:r>
            <a:endParaRPr lang="en-US" altLang="en-US" sz="900"/>
          </a:p>
        </p:txBody>
      </p:sp>
      <p:sp>
        <p:nvSpPr>
          <p:cNvPr id="3488" name="Rectangle 1158"/>
          <p:cNvSpPr>
            <a:spLocks noChangeArrowheads="1"/>
          </p:cNvSpPr>
          <p:nvPr/>
        </p:nvSpPr>
        <p:spPr bwMode="auto">
          <a:xfrm>
            <a:off x="528638" y="21653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April 2009</a:t>
            </a:r>
            <a:endParaRPr lang="en-US" altLang="en-US" sz="900"/>
          </a:p>
        </p:txBody>
      </p:sp>
      <p:sp>
        <p:nvSpPr>
          <p:cNvPr id="3489" name="Rectangle 1107"/>
          <p:cNvSpPr>
            <a:spLocks noChangeArrowheads="1"/>
          </p:cNvSpPr>
          <p:nvPr/>
        </p:nvSpPr>
        <p:spPr bwMode="auto">
          <a:xfrm>
            <a:off x="84280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3490" name="Rectangle 1106"/>
          <p:cNvSpPr>
            <a:spLocks noChangeArrowheads="1"/>
          </p:cNvSpPr>
          <p:nvPr/>
        </p:nvSpPr>
        <p:spPr bwMode="auto">
          <a:xfrm>
            <a:off x="80978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3491" name="Rectangle 1105"/>
          <p:cNvSpPr>
            <a:spLocks noChangeArrowheads="1"/>
          </p:cNvSpPr>
          <p:nvPr/>
        </p:nvSpPr>
        <p:spPr bwMode="auto">
          <a:xfrm>
            <a:off x="77676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3492" name="Rectangle 1104"/>
          <p:cNvSpPr>
            <a:spLocks noChangeArrowheads="1"/>
          </p:cNvSpPr>
          <p:nvPr/>
        </p:nvSpPr>
        <p:spPr bwMode="auto">
          <a:xfrm>
            <a:off x="74374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3493" name="Rectangle 1103"/>
          <p:cNvSpPr>
            <a:spLocks noChangeArrowheads="1"/>
          </p:cNvSpPr>
          <p:nvPr/>
        </p:nvSpPr>
        <p:spPr bwMode="auto">
          <a:xfrm>
            <a:off x="71072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494" name="Rectangle 1102"/>
          <p:cNvSpPr>
            <a:spLocks noChangeArrowheads="1"/>
          </p:cNvSpPr>
          <p:nvPr/>
        </p:nvSpPr>
        <p:spPr bwMode="auto">
          <a:xfrm>
            <a:off x="67770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3495" name="Rectangle 1101"/>
          <p:cNvSpPr>
            <a:spLocks noChangeArrowheads="1"/>
          </p:cNvSpPr>
          <p:nvPr/>
        </p:nvSpPr>
        <p:spPr bwMode="auto">
          <a:xfrm>
            <a:off x="64468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496" name="Rectangle 1082"/>
          <p:cNvSpPr>
            <a:spLocks noChangeArrowheads="1"/>
          </p:cNvSpPr>
          <p:nvPr/>
        </p:nvSpPr>
        <p:spPr bwMode="auto">
          <a:xfrm>
            <a:off x="84280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497" name="Rectangle 1081"/>
          <p:cNvSpPr>
            <a:spLocks noChangeArrowheads="1"/>
          </p:cNvSpPr>
          <p:nvPr/>
        </p:nvSpPr>
        <p:spPr bwMode="auto">
          <a:xfrm>
            <a:off x="8097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498" name="Rectangle 1080"/>
          <p:cNvSpPr>
            <a:spLocks noChangeArrowheads="1"/>
          </p:cNvSpPr>
          <p:nvPr/>
        </p:nvSpPr>
        <p:spPr bwMode="auto">
          <a:xfrm>
            <a:off x="77676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499" name="Rectangle 1079"/>
          <p:cNvSpPr>
            <a:spLocks noChangeArrowheads="1"/>
          </p:cNvSpPr>
          <p:nvPr/>
        </p:nvSpPr>
        <p:spPr bwMode="auto">
          <a:xfrm>
            <a:off x="74374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500" name="Rectangle 1078"/>
          <p:cNvSpPr>
            <a:spLocks noChangeArrowheads="1"/>
          </p:cNvSpPr>
          <p:nvPr/>
        </p:nvSpPr>
        <p:spPr bwMode="auto">
          <a:xfrm>
            <a:off x="71072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501" name="Rectangle 1077"/>
          <p:cNvSpPr>
            <a:spLocks noChangeArrowheads="1"/>
          </p:cNvSpPr>
          <p:nvPr/>
        </p:nvSpPr>
        <p:spPr bwMode="auto">
          <a:xfrm>
            <a:off x="67770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502" name="Rectangle 1076"/>
          <p:cNvSpPr>
            <a:spLocks noChangeArrowheads="1"/>
          </p:cNvSpPr>
          <p:nvPr/>
        </p:nvSpPr>
        <p:spPr bwMode="auto">
          <a:xfrm>
            <a:off x="6446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503" name="Rectangle 1073"/>
          <p:cNvSpPr>
            <a:spLocks noChangeArrowheads="1"/>
          </p:cNvSpPr>
          <p:nvPr/>
        </p:nvSpPr>
        <p:spPr bwMode="auto">
          <a:xfrm>
            <a:off x="54689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504" name="Rectangle 1072"/>
          <p:cNvSpPr>
            <a:spLocks noChangeArrowheads="1"/>
          </p:cNvSpPr>
          <p:nvPr/>
        </p:nvSpPr>
        <p:spPr bwMode="auto">
          <a:xfrm>
            <a:off x="51387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505" name="Rectangle 1071"/>
          <p:cNvSpPr>
            <a:spLocks noChangeArrowheads="1"/>
          </p:cNvSpPr>
          <p:nvPr/>
        </p:nvSpPr>
        <p:spPr bwMode="auto">
          <a:xfrm>
            <a:off x="48085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506" name="Rectangle 1070"/>
          <p:cNvSpPr>
            <a:spLocks noChangeArrowheads="1"/>
          </p:cNvSpPr>
          <p:nvPr/>
        </p:nvSpPr>
        <p:spPr bwMode="auto">
          <a:xfrm>
            <a:off x="44783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507" name="Rectangle 1069"/>
          <p:cNvSpPr>
            <a:spLocks noChangeArrowheads="1"/>
          </p:cNvSpPr>
          <p:nvPr/>
        </p:nvSpPr>
        <p:spPr bwMode="auto">
          <a:xfrm>
            <a:off x="41481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508" name="Rectangle 1068"/>
          <p:cNvSpPr>
            <a:spLocks noChangeArrowheads="1"/>
          </p:cNvSpPr>
          <p:nvPr/>
        </p:nvSpPr>
        <p:spPr bwMode="auto">
          <a:xfrm>
            <a:off x="38179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509" name="Rectangle 1067"/>
          <p:cNvSpPr>
            <a:spLocks noChangeArrowheads="1"/>
          </p:cNvSpPr>
          <p:nvPr/>
        </p:nvSpPr>
        <p:spPr bwMode="auto">
          <a:xfrm>
            <a:off x="34877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510" name="Rectangle 1064"/>
          <p:cNvSpPr>
            <a:spLocks noChangeArrowheads="1"/>
          </p:cNvSpPr>
          <p:nvPr/>
        </p:nvSpPr>
        <p:spPr bwMode="auto">
          <a:xfrm>
            <a:off x="2509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3511" name="Rectangle 1063"/>
          <p:cNvSpPr>
            <a:spLocks noChangeArrowheads="1"/>
          </p:cNvSpPr>
          <p:nvPr/>
        </p:nvSpPr>
        <p:spPr bwMode="auto">
          <a:xfrm>
            <a:off x="21796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3512" name="Rectangle 1062"/>
          <p:cNvSpPr>
            <a:spLocks noChangeArrowheads="1"/>
          </p:cNvSpPr>
          <p:nvPr/>
        </p:nvSpPr>
        <p:spPr bwMode="auto">
          <a:xfrm>
            <a:off x="18494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3513" name="Rectangle 1061"/>
          <p:cNvSpPr>
            <a:spLocks noChangeArrowheads="1"/>
          </p:cNvSpPr>
          <p:nvPr/>
        </p:nvSpPr>
        <p:spPr bwMode="auto">
          <a:xfrm>
            <a:off x="15192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3514" name="Rectangle 1060"/>
          <p:cNvSpPr>
            <a:spLocks noChangeArrowheads="1"/>
          </p:cNvSpPr>
          <p:nvPr/>
        </p:nvSpPr>
        <p:spPr bwMode="auto">
          <a:xfrm>
            <a:off x="11890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3515" name="Rectangle 1059"/>
          <p:cNvSpPr>
            <a:spLocks noChangeArrowheads="1"/>
          </p:cNvSpPr>
          <p:nvPr/>
        </p:nvSpPr>
        <p:spPr bwMode="auto">
          <a:xfrm>
            <a:off x="858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3516" name="Rectangle 1058"/>
          <p:cNvSpPr>
            <a:spLocks noChangeArrowheads="1"/>
          </p:cNvSpPr>
          <p:nvPr/>
        </p:nvSpPr>
        <p:spPr bwMode="auto">
          <a:xfrm>
            <a:off x="5286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3517" name="Rectangle 1057"/>
          <p:cNvSpPr>
            <a:spLocks noChangeArrowheads="1"/>
          </p:cNvSpPr>
          <p:nvPr/>
        </p:nvSpPr>
        <p:spPr bwMode="auto">
          <a:xfrm>
            <a:off x="84280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518" name="Rectangle 1056"/>
          <p:cNvSpPr>
            <a:spLocks noChangeArrowheads="1"/>
          </p:cNvSpPr>
          <p:nvPr/>
        </p:nvSpPr>
        <p:spPr bwMode="auto">
          <a:xfrm>
            <a:off x="8097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519" name="Rectangle 1055"/>
          <p:cNvSpPr>
            <a:spLocks noChangeArrowheads="1"/>
          </p:cNvSpPr>
          <p:nvPr/>
        </p:nvSpPr>
        <p:spPr bwMode="auto">
          <a:xfrm>
            <a:off x="77676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520" name="Rectangle 1054"/>
          <p:cNvSpPr>
            <a:spLocks noChangeArrowheads="1"/>
          </p:cNvSpPr>
          <p:nvPr/>
        </p:nvSpPr>
        <p:spPr bwMode="auto">
          <a:xfrm>
            <a:off x="74374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521" name="Rectangle 1053"/>
          <p:cNvSpPr>
            <a:spLocks noChangeArrowheads="1"/>
          </p:cNvSpPr>
          <p:nvPr/>
        </p:nvSpPr>
        <p:spPr bwMode="auto">
          <a:xfrm>
            <a:off x="71072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522" name="Rectangle 1052"/>
          <p:cNvSpPr>
            <a:spLocks noChangeArrowheads="1"/>
          </p:cNvSpPr>
          <p:nvPr/>
        </p:nvSpPr>
        <p:spPr bwMode="auto">
          <a:xfrm>
            <a:off x="67770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523" name="Rectangle 1051"/>
          <p:cNvSpPr>
            <a:spLocks noChangeArrowheads="1"/>
          </p:cNvSpPr>
          <p:nvPr/>
        </p:nvSpPr>
        <p:spPr bwMode="auto">
          <a:xfrm>
            <a:off x="6446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524" name="Rectangle 1048"/>
          <p:cNvSpPr>
            <a:spLocks noChangeArrowheads="1"/>
          </p:cNvSpPr>
          <p:nvPr/>
        </p:nvSpPr>
        <p:spPr bwMode="auto">
          <a:xfrm>
            <a:off x="54689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525" name="Rectangle 1047"/>
          <p:cNvSpPr>
            <a:spLocks noChangeArrowheads="1"/>
          </p:cNvSpPr>
          <p:nvPr/>
        </p:nvSpPr>
        <p:spPr bwMode="auto">
          <a:xfrm>
            <a:off x="51387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526" name="Rectangle 1046"/>
          <p:cNvSpPr>
            <a:spLocks noChangeArrowheads="1"/>
          </p:cNvSpPr>
          <p:nvPr/>
        </p:nvSpPr>
        <p:spPr bwMode="auto">
          <a:xfrm>
            <a:off x="48085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527" name="Rectangle 1045"/>
          <p:cNvSpPr>
            <a:spLocks noChangeArrowheads="1"/>
          </p:cNvSpPr>
          <p:nvPr/>
        </p:nvSpPr>
        <p:spPr bwMode="auto">
          <a:xfrm>
            <a:off x="44783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528" name="Rectangle 1044"/>
          <p:cNvSpPr>
            <a:spLocks noChangeArrowheads="1"/>
          </p:cNvSpPr>
          <p:nvPr/>
        </p:nvSpPr>
        <p:spPr bwMode="auto">
          <a:xfrm>
            <a:off x="41481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529" name="Rectangle 1043"/>
          <p:cNvSpPr>
            <a:spLocks noChangeArrowheads="1"/>
          </p:cNvSpPr>
          <p:nvPr/>
        </p:nvSpPr>
        <p:spPr bwMode="auto">
          <a:xfrm>
            <a:off x="38179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530" name="Rectangle 1042"/>
          <p:cNvSpPr>
            <a:spLocks noChangeArrowheads="1"/>
          </p:cNvSpPr>
          <p:nvPr/>
        </p:nvSpPr>
        <p:spPr bwMode="auto">
          <a:xfrm>
            <a:off x="34877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531" name="Rectangle 1039"/>
          <p:cNvSpPr>
            <a:spLocks noChangeArrowheads="1"/>
          </p:cNvSpPr>
          <p:nvPr/>
        </p:nvSpPr>
        <p:spPr bwMode="auto">
          <a:xfrm>
            <a:off x="2509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3532" name="Rectangle 1038"/>
          <p:cNvSpPr>
            <a:spLocks noChangeArrowheads="1"/>
          </p:cNvSpPr>
          <p:nvPr/>
        </p:nvSpPr>
        <p:spPr bwMode="auto">
          <a:xfrm>
            <a:off x="21796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3533" name="Rectangle 1037"/>
          <p:cNvSpPr>
            <a:spLocks noChangeArrowheads="1"/>
          </p:cNvSpPr>
          <p:nvPr/>
        </p:nvSpPr>
        <p:spPr bwMode="auto">
          <a:xfrm>
            <a:off x="18494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3534" name="Rectangle 1036"/>
          <p:cNvSpPr>
            <a:spLocks noChangeArrowheads="1"/>
          </p:cNvSpPr>
          <p:nvPr/>
        </p:nvSpPr>
        <p:spPr bwMode="auto">
          <a:xfrm>
            <a:off x="15192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3535" name="Rectangle 1035"/>
          <p:cNvSpPr>
            <a:spLocks noChangeArrowheads="1"/>
          </p:cNvSpPr>
          <p:nvPr/>
        </p:nvSpPr>
        <p:spPr bwMode="auto">
          <a:xfrm>
            <a:off x="11890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3536" name="Rectangle 1034"/>
          <p:cNvSpPr>
            <a:spLocks noChangeArrowheads="1"/>
          </p:cNvSpPr>
          <p:nvPr/>
        </p:nvSpPr>
        <p:spPr bwMode="auto">
          <a:xfrm>
            <a:off x="858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3537" name="Rectangle 1033"/>
          <p:cNvSpPr>
            <a:spLocks noChangeArrowheads="1"/>
          </p:cNvSpPr>
          <p:nvPr/>
        </p:nvSpPr>
        <p:spPr bwMode="auto">
          <a:xfrm>
            <a:off x="5286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3538" name="Rectangle 1032"/>
          <p:cNvSpPr>
            <a:spLocks noChangeArrowheads="1"/>
          </p:cNvSpPr>
          <p:nvPr/>
        </p:nvSpPr>
        <p:spPr bwMode="auto">
          <a:xfrm>
            <a:off x="84280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539" name="Rectangle 1031"/>
          <p:cNvSpPr>
            <a:spLocks noChangeArrowheads="1"/>
          </p:cNvSpPr>
          <p:nvPr/>
        </p:nvSpPr>
        <p:spPr bwMode="auto">
          <a:xfrm>
            <a:off x="8097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540" name="Rectangle 1030"/>
          <p:cNvSpPr>
            <a:spLocks noChangeArrowheads="1"/>
          </p:cNvSpPr>
          <p:nvPr/>
        </p:nvSpPr>
        <p:spPr bwMode="auto">
          <a:xfrm>
            <a:off x="77676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541" name="Rectangle 1029"/>
          <p:cNvSpPr>
            <a:spLocks noChangeArrowheads="1"/>
          </p:cNvSpPr>
          <p:nvPr/>
        </p:nvSpPr>
        <p:spPr bwMode="auto">
          <a:xfrm>
            <a:off x="74374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542" name="Rectangle 1028"/>
          <p:cNvSpPr>
            <a:spLocks noChangeArrowheads="1"/>
          </p:cNvSpPr>
          <p:nvPr/>
        </p:nvSpPr>
        <p:spPr bwMode="auto">
          <a:xfrm>
            <a:off x="71072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543" name="Rectangle 1027"/>
          <p:cNvSpPr>
            <a:spLocks noChangeArrowheads="1"/>
          </p:cNvSpPr>
          <p:nvPr/>
        </p:nvSpPr>
        <p:spPr bwMode="auto">
          <a:xfrm>
            <a:off x="67770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544" name="Rectangle 1026"/>
          <p:cNvSpPr>
            <a:spLocks noChangeArrowheads="1"/>
          </p:cNvSpPr>
          <p:nvPr/>
        </p:nvSpPr>
        <p:spPr bwMode="auto">
          <a:xfrm>
            <a:off x="6446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545" name="Rectangle 1023"/>
          <p:cNvSpPr>
            <a:spLocks noChangeArrowheads="1"/>
          </p:cNvSpPr>
          <p:nvPr/>
        </p:nvSpPr>
        <p:spPr bwMode="auto">
          <a:xfrm>
            <a:off x="54689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546" name="Rectangle 1022"/>
          <p:cNvSpPr>
            <a:spLocks noChangeArrowheads="1"/>
          </p:cNvSpPr>
          <p:nvPr/>
        </p:nvSpPr>
        <p:spPr bwMode="auto">
          <a:xfrm>
            <a:off x="51387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547" name="Rectangle 1021"/>
          <p:cNvSpPr>
            <a:spLocks noChangeArrowheads="1"/>
          </p:cNvSpPr>
          <p:nvPr/>
        </p:nvSpPr>
        <p:spPr bwMode="auto">
          <a:xfrm>
            <a:off x="48085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548" name="Rectangle 1020"/>
          <p:cNvSpPr>
            <a:spLocks noChangeArrowheads="1"/>
          </p:cNvSpPr>
          <p:nvPr/>
        </p:nvSpPr>
        <p:spPr bwMode="auto">
          <a:xfrm>
            <a:off x="44783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549" name="Rectangle 1019"/>
          <p:cNvSpPr>
            <a:spLocks noChangeArrowheads="1"/>
          </p:cNvSpPr>
          <p:nvPr/>
        </p:nvSpPr>
        <p:spPr bwMode="auto">
          <a:xfrm>
            <a:off x="41481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550" name="Rectangle 1018"/>
          <p:cNvSpPr>
            <a:spLocks noChangeArrowheads="1"/>
          </p:cNvSpPr>
          <p:nvPr/>
        </p:nvSpPr>
        <p:spPr bwMode="auto">
          <a:xfrm>
            <a:off x="38179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551" name="Rectangle 1017"/>
          <p:cNvSpPr>
            <a:spLocks noChangeArrowheads="1"/>
          </p:cNvSpPr>
          <p:nvPr/>
        </p:nvSpPr>
        <p:spPr bwMode="auto">
          <a:xfrm>
            <a:off x="34877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552" name="Rectangle 1014"/>
          <p:cNvSpPr>
            <a:spLocks noChangeArrowheads="1"/>
          </p:cNvSpPr>
          <p:nvPr/>
        </p:nvSpPr>
        <p:spPr bwMode="auto">
          <a:xfrm>
            <a:off x="2509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3553" name="Rectangle 1013"/>
          <p:cNvSpPr>
            <a:spLocks noChangeArrowheads="1"/>
          </p:cNvSpPr>
          <p:nvPr/>
        </p:nvSpPr>
        <p:spPr bwMode="auto">
          <a:xfrm>
            <a:off x="21796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3554" name="Rectangle 1012"/>
          <p:cNvSpPr>
            <a:spLocks noChangeArrowheads="1"/>
          </p:cNvSpPr>
          <p:nvPr/>
        </p:nvSpPr>
        <p:spPr bwMode="auto">
          <a:xfrm>
            <a:off x="18494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3555" name="Rectangle 1011"/>
          <p:cNvSpPr>
            <a:spLocks noChangeArrowheads="1"/>
          </p:cNvSpPr>
          <p:nvPr/>
        </p:nvSpPr>
        <p:spPr bwMode="auto">
          <a:xfrm>
            <a:off x="15192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3556" name="Rectangle 1010"/>
          <p:cNvSpPr>
            <a:spLocks noChangeArrowheads="1"/>
          </p:cNvSpPr>
          <p:nvPr/>
        </p:nvSpPr>
        <p:spPr bwMode="auto">
          <a:xfrm>
            <a:off x="11890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3557" name="Rectangle 1009"/>
          <p:cNvSpPr>
            <a:spLocks noChangeArrowheads="1"/>
          </p:cNvSpPr>
          <p:nvPr/>
        </p:nvSpPr>
        <p:spPr bwMode="auto">
          <a:xfrm>
            <a:off x="858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3558" name="Rectangle 1008"/>
          <p:cNvSpPr>
            <a:spLocks noChangeArrowheads="1"/>
          </p:cNvSpPr>
          <p:nvPr/>
        </p:nvSpPr>
        <p:spPr bwMode="auto">
          <a:xfrm>
            <a:off x="5286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3559" name="Rectangle 1007"/>
          <p:cNvSpPr>
            <a:spLocks noChangeArrowheads="1"/>
          </p:cNvSpPr>
          <p:nvPr/>
        </p:nvSpPr>
        <p:spPr bwMode="auto">
          <a:xfrm>
            <a:off x="84280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560" name="Rectangle 1006"/>
          <p:cNvSpPr>
            <a:spLocks noChangeArrowheads="1"/>
          </p:cNvSpPr>
          <p:nvPr/>
        </p:nvSpPr>
        <p:spPr bwMode="auto">
          <a:xfrm>
            <a:off x="8097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561" name="Rectangle 1005"/>
          <p:cNvSpPr>
            <a:spLocks noChangeArrowheads="1"/>
          </p:cNvSpPr>
          <p:nvPr/>
        </p:nvSpPr>
        <p:spPr bwMode="auto">
          <a:xfrm>
            <a:off x="77676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562" name="Rectangle 1004"/>
          <p:cNvSpPr>
            <a:spLocks noChangeArrowheads="1"/>
          </p:cNvSpPr>
          <p:nvPr/>
        </p:nvSpPr>
        <p:spPr bwMode="auto">
          <a:xfrm>
            <a:off x="74374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563" name="Rectangle 1003"/>
          <p:cNvSpPr>
            <a:spLocks noChangeArrowheads="1"/>
          </p:cNvSpPr>
          <p:nvPr/>
        </p:nvSpPr>
        <p:spPr bwMode="auto">
          <a:xfrm>
            <a:off x="71072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564" name="Rectangle 1002"/>
          <p:cNvSpPr>
            <a:spLocks noChangeArrowheads="1"/>
          </p:cNvSpPr>
          <p:nvPr/>
        </p:nvSpPr>
        <p:spPr bwMode="auto">
          <a:xfrm>
            <a:off x="67770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565" name="Rectangle 1001"/>
          <p:cNvSpPr>
            <a:spLocks noChangeArrowheads="1"/>
          </p:cNvSpPr>
          <p:nvPr/>
        </p:nvSpPr>
        <p:spPr bwMode="auto">
          <a:xfrm>
            <a:off x="6446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566" name="Rectangle 998"/>
          <p:cNvSpPr>
            <a:spLocks noChangeArrowheads="1"/>
          </p:cNvSpPr>
          <p:nvPr/>
        </p:nvSpPr>
        <p:spPr bwMode="auto">
          <a:xfrm>
            <a:off x="54689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567" name="Rectangle 997"/>
          <p:cNvSpPr>
            <a:spLocks noChangeArrowheads="1"/>
          </p:cNvSpPr>
          <p:nvPr/>
        </p:nvSpPr>
        <p:spPr bwMode="auto">
          <a:xfrm>
            <a:off x="51387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568" name="Rectangle 996"/>
          <p:cNvSpPr>
            <a:spLocks noChangeArrowheads="1"/>
          </p:cNvSpPr>
          <p:nvPr/>
        </p:nvSpPr>
        <p:spPr bwMode="auto">
          <a:xfrm>
            <a:off x="48085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569" name="Rectangle 995"/>
          <p:cNvSpPr>
            <a:spLocks noChangeArrowheads="1"/>
          </p:cNvSpPr>
          <p:nvPr/>
        </p:nvSpPr>
        <p:spPr bwMode="auto">
          <a:xfrm>
            <a:off x="44783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570" name="Rectangle 994"/>
          <p:cNvSpPr>
            <a:spLocks noChangeArrowheads="1"/>
          </p:cNvSpPr>
          <p:nvPr/>
        </p:nvSpPr>
        <p:spPr bwMode="auto">
          <a:xfrm>
            <a:off x="41481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571" name="Rectangle 993"/>
          <p:cNvSpPr>
            <a:spLocks noChangeArrowheads="1"/>
          </p:cNvSpPr>
          <p:nvPr/>
        </p:nvSpPr>
        <p:spPr bwMode="auto">
          <a:xfrm>
            <a:off x="38179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572" name="Rectangle 992"/>
          <p:cNvSpPr>
            <a:spLocks noChangeArrowheads="1"/>
          </p:cNvSpPr>
          <p:nvPr/>
        </p:nvSpPr>
        <p:spPr bwMode="auto">
          <a:xfrm>
            <a:off x="34877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573" name="Rectangle 989"/>
          <p:cNvSpPr>
            <a:spLocks noChangeArrowheads="1"/>
          </p:cNvSpPr>
          <p:nvPr/>
        </p:nvSpPr>
        <p:spPr bwMode="auto">
          <a:xfrm>
            <a:off x="2509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3574" name="Rectangle 988"/>
          <p:cNvSpPr>
            <a:spLocks noChangeArrowheads="1"/>
          </p:cNvSpPr>
          <p:nvPr/>
        </p:nvSpPr>
        <p:spPr bwMode="auto">
          <a:xfrm>
            <a:off x="21796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3575" name="Rectangle 987"/>
          <p:cNvSpPr>
            <a:spLocks noChangeArrowheads="1"/>
          </p:cNvSpPr>
          <p:nvPr/>
        </p:nvSpPr>
        <p:spPr bwMode="auto">
          <a:xfrm>
            <a:off x="18494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3576" name="Rectangle 986"/>
          <p:cNvSpPr>
            <a:spLocks noChangeArrowheads="1"/>
          </p:cNvSpPr>
          <p:nvPr/>
        </p:nvSpPr>
        <p:spPr bwMode="auto">
          <a:xfrm>
            <a:off x="15192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3577" name="Rectangle 985"/>
          <p:cNvSpPr>
            <a:spLocks noChangeArrowheads="1"/>
          </p:cNvSpPr>
          <p:nvPr/>
        </p:nvSpPr>
        <p:spPr bwMode="auto">
          <a:xfrm>
            <a:off x="11890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3578" name="Rectangle 984"/>
          <p:cNvSpPr>
            <a:spLocks noChangeArrowheads="1"/>
          </p:cNvSpPr>
          <p:nvPr/>
        </p:nvSpPr>
        <p:spPr bwMode="auto">
          <a:xfrm>
            <a:off x="858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3579" name="Rectangle 983"/>
          <p:cNvSpPr>
            <a:spLocks noChangeArrowheads="1"/>
          </p:cNvSpPr>
          <p:nvPr/>
        </p:nvSpPr>
        <p:spPr bwMode="auto">
          <a:xfrm>
            <a:off x="5286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3580" name="Rectangle 982"/>
          <p:cNvSpPr>
            <a:spLocks noChangeArrowheads="1"/>
          </p:cNvSpPr>
          <p:nvPr/>
        </p:nvSpPr>
        <p:spPr bwMode="auto">
          <a:xfrm>
            <a:off x="84280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581" name="Rectangle 981"/>
          <p:cNvSpPr>
            <a:spLocks noChangeArrowheads="1"/>
          </p:cNvSpPr>
          <p:nvPr/>
        </p:nvSpPr>
        <p:spPr bwMode="auto">
          <a:xfrm>
            <a:off x="8097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3582" name="Rectangle 980"/>
          <p:cNvSpPr>
            <a:spLocks noChangeArrowheads="1"/>
          </p:cNvSpPr>
          <p:nvPr/>
        </p:nvSpPr>
        <p:spPr bwMode="auto">
          <a:xfrm>
            <a:off x="77676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3583" name="Rectangle 979"/>
          <p:cNvSpPr>
            <a:spLocks noChangeArrowheads="1"/>
          </p:cNvSpPr>
          <p:nvPr/>
        </p:nvSpPr>
        <p:spPr bwMode="auto">
          <a:xfrm>
            <a:off x="74374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3584" name="Rectangle 978"/>
          <p:cNvSpPr>
            <a:spLocks noChangeArrowheads="1"/>
          </p:cNvSpPr>
          <p:nvPr/>
        </p:nvSpPr>
        <p:spPr bwMode="auto">
          <a:xfrm>
            <a:off x="71072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25</a:t>
            </a:r>
            <a:endParaRPr lang="en-US" altLang="en-US" sz="900"/>
          </a:p>
        </p:txBody>
      </p:sp>
      <p:sp>
        <p:nvSpPr>
          <p:cNvPr id="3585" name="Rectangle 977"/>
          <p:cNvSpPr>
            <a:spLocks noChangeArrowheads="1"/>
          </p:cNvSpPr>
          <p:nvPr/>
        </p:nvSpPr>
        <p:spPr bwMode="auto">
          <a:xfrm>
            <a:off x="67770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24</a:t>
            </a:r>
            <a:endParaRPr lang="en-US" altLang="en-US" sz="900"/>
          </a:p>
        </p:txBody>
      </p:sp>
      <p:sp>
        <p:nvSpPr>
          <p:cNvPr id="3586" name="Rectangle 976"/>
          <p:cNvSpPr>
            <a:spLocks noChangeArrowheads="1"/>
          </p:cNvSpPr>
          <p:nvPr/>
        </p:nvSpPr>
        <p:spPr bwMode="auto">
          <a:xfrm>
            <a:off x="6446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23</a:t>
            </a:r>
            <a:endParaRPr lang="en-US" altLang="en-US" sz="900"/>
          </a:p>
        </p:txBody>
      </p:sp>
      <p:sp>
        <p:nvSpPr>
          <p:cNvPr id="3587" name="Rectangle 973"/>
          <p:cNvSpPr>
            <a:spLocks noChangeArrowheads="1"/>
          </p:cNvSpPr>
          <p:nvPr/>
        </p:nvSpPr>
        <p:spPr bwMode="auto">
          <a:xfrm>
            <a:off x="54689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588" name="Rectangle 972"/>
          <p:cNvSpPr>
            <a:spLocks noChangeArrowheads="1"/>
          </p:cNvSpPr>
          <p:nvPr/>
        </p:nvSpPr>
        <p:spPr bwMode="auto">
          <a:xfrm>
            <a:off x="51387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3589" name="Rectangle 971"/>
          <p:cNvSpPr>
            <a:spLocks noChangeArrowheads="1"/>
          </p:cNvSpPr>
          <p:nvPr/>
        </p:nvSpPr>
        <p:spPr bwMode="auto">
          <a:xfrm>
            <a:off x="48085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590" name="Rectangle 970"/>
          <p:cNvSpPr>
            <a:spLocks noChangeArrowheads="1"/>
          </p:cNvSpPr>
          <p:nvPr/>
        </p:nvSpPr>
        <p:spPr bwMode="auto">
          <a:xfrm>
            <a:off x="44783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3591" name="Rectangle 969"/>
          <p:cNvSpPr>
            <a:spLocks noChangeArrowheads="1"/>
          </p:cNvSpPr>
          <p:nvPr/>
        </p:nvSpPr>
        <p:spPr bwMode="auto">
          <a:xfrm>
            <a:off x="41481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3592" name="Rectangle 968"/>
          <p:cNvSpPr>
            <a:spLocks noChangeArrowheads="1"/>
          </p:cNvSpPr>
          <p:nvPr/>
        </p:nvSpPr>
        <p:spPr bwMode="auto">
          <a:xfrm>
            <a:off x="38179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3593" name="Rectangle 967"/>
          <p:cNvSpPr>
            <a:spLocks noChangeArrowheads="1"/>
          </p:cNvSpPr>
          <p:nvPr/>
        </p:nvSpPr>
        <p:spPr bwMode="auto">
          <a:xfrm>
            <a:off x="34877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3594" name="Rectangle 964"/>
          <p:cNvSpPr>
            <a:spLocks noChangeArrowheads="1"/>
          </p:cNvSpPr>
          <p:nvPr/>
        </p:nvSpPr>
        <p:spPr bwMode="auto">
          <a:xfrm>
            <a:off x="2509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3595" name="Rectangle 963"/>
          <p:cNvSpPr>
            <a:spLocks noChangeArrowheads="1"/>
          </p:cNvSpPr>
          <p:nvPr/>
        </p:nvSpPr>
        <p:spPr bwMode="auto">
          <a:xfrm>
            <a:off x="21796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3596" name="Rectangle 962"/>
          <p:cNvSpPr>
            <a:spLocks noChangeArrowheads="1"/>
          </p:cNvSpPr>
          <p:nvPr/>
        </p:nvSpPr>
        <p:spPr bwMode="auto">
          <a:xfrm>
            <a:off x="18494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3597" name="Rectangle 961"/>
          <p:cNvSpPr>
            <a:spLocks noChangeArrowheads="1"/>
          </p:cNvSpPr>
          <p:nvPr/>
        </p:nvSpPr>
        <p:spPr bwMode="auto">
          <a:xfrm>
            <a:off x="15192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3598" name="Rectangle 960"/>
          <p:cNvSpPr>
            <a:spLocks noChangeArrowheads="1"/>
          </p:cNvSpPr>
          <p:nvPr/>
        </p:nvSpPr>
        <p:spPr bwMode="auto">
          <a:xfrm>
            <a:off x="11890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3599" name="Rectangle 959"/>
          <p:cNvSpPr>
            <a:spLocks noChangeArrowheads="1"/>
          </p:cNvSpPr>
          <p:nvPr/>
        </p:nvSpPr>
        <p:spPr bwMode="auto">
          <a:xfrm>
            <a:off x="858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3600" name="Rectangle 958"/>
          <p:cNvSpPr>
            <a:spLocks noChangeArrowheads="1"/>
          </p:cNvSpPr>
          <p:nvPr/>
        </p:nvSpPr>
        <p:spPr bwMode="auto">
          <a:xfrm>
            <a:off x="5286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3601" name="Rectangle 957"/>
          <p:cNvSpPr>
            <a:spLocks noChangeArrowheads="1"/>
          </p:cNvSpPr>
          <p:nvPr/>
        </p:nvSpPr>
        <p:spPr bwMode="auto">
          <a:xfrm>
            <a:off x="84280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602" name="Rectangle 956"/>
          <p:cNvSpPr>
            <a:spLocks noChangeArrowheads="1"/>
          </p:cNvSpPr>
          <p:nvPr/>
        </p:nvSpPr>
        <p:spPr bwMode="auto">
          <a:xfrm>
            <a:off x="8097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603" name="Rectangle 955"/>
          <p:cNvSpPr>
            <a:spLocks noChangeArrowheads="1"/>
          </p:cNvSpPr>
          <p:nvPr/>
        </p:nvSpPr>
        <p:spPr bwMode="auto">
          <a:xfrm>
            <a:off x="77676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604" name="Rectangle 954"/>
          <p:cNvSpPr>
            <a:spLocks noChangeArrowheads="1"/>
          </p:cNvSpPr>
          <p:nvPr/>
        </p:nvSpPr>
        <p:spPr bwMode="auto">
          <a:xfrm>
            <a:off x="74374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605" name="Rectangle 953"/>
          <p:cNvSpPr>
            <a:spLocks noChangeArrowheads="1"/>
          </p:cNvSpPr>
          <p:nvPr/>
        </p:nvSpPr>
        <p:spPr bwMode="auto">
          <a:xfrm>
            <a:off x="71072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606" name="Rectangle 952"/>
          <p:cNvSpPr>
            <a:spLocks noChangeArrowheads="1"/>
          </p:cNvSpPr>
          <p:nvPr/>
        </p:nvSpPr>
        <p:spPr bwMode="auto">
          <a:xfrm>
            <a:off x="67770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607" name="Rectangle 951"/>
          <p:cNvSpPr>
            <a:spLocks noChangeArrowheads="1"/>
          </p:cNvSpPr>
          <p:nvPr/>
        </p:nvSpPr>
        <p:spPr bwMode="auto">
          <a:xfrm>
            <a:off x="6446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608" name="Rectangle 948"/>
          <p:cNvSpPr>
            <a:spLocks noChangeArrowheads="1"/>
          </p:cNvSpPr>
          <p:nvPr/>
        </p:nvSpPr>
        <p:spPr bwMode="auto">
          <a:xfrm>
            <a:off x="54689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609" name="Rectangle 947"/>
          <p:cNvSpPr>
            <a:spLocks noChangeArrowheads="1"/>
          </p:cNvSpPr>
          <p:nvPr/>
        </p:nvSpPr>
        <p:spPr bwMode="auto">
          <a:xfrm>
            <a:off x="51387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610" name="Rectangle 946"/>
          <p:cNvSpPr>
            <a:spLocks noChangeArrowheads="1"/>
          </p:cNvSpPr>
          <p:nvPr/>
        </p:nvSpPr>
        <p:spPr bwMode="auto">
          <a:xfrm>
            <a:off x="48085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611" name="Rectangle 945"/>
          <p:cNvSpPr>
            <a:spLocks noChangeArrowheads="1"/>
          </p:cNvSpPr>
          <p:nvPr/>
        </p:nvSpPr>
        <p:spPr bwMode="auto">
          <a:xfrm>
            <a:off x="44783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612" name="Rectangle 944"/>
          <p:cNvSpPr>
            <a:spLocks noChangeArrowheads="1"/>
          </p:cNvSpPr>
          <p:nvPr/>
        </p:nvSpPr>
        <p:spPr bwMode="auto">
          <a:xfrm>
            <a:off x="41481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613" name="Rectangle 943"/>
          <p:cNvSpPr>
            <a:spLocks noChangeArrowheads="1"/>
          </p:cNvSpPr>
          <p:nvPr/>
        </p:nvSpPr>
        <p:spPr bwMode="auto">
          <a:xfrm>
            <a:off x="38179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614" name="Rectangle 942"/>
          <p:cNvSpPr>
            <a:spLocks noChangeArrowheads="1"/>
          </p:cNvSpPr>
          <p:nvPr/>
        </p:nvSpPr>
        <p:spPr bwMode="auto">
          <a:xfrm>
            <a:off x="34877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615" name="Rectangle 939"/>
          <p:cNvSpPr>
            <a:spLocks noChangeArrowheads="1"/>
          </p:cNvSpPr>
          <p:nvPr/>
        </p:nvSpPr>
        <p:spPr bwMode="auto">
          <a:xfrm>
            <a:off x="2509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616" name="Rectangle 938"/>
          <p:cNvSpPr>
            <a:spLocks noChangeArrowheads="1"/>
          </p:cNvSpPr>
          <p:nvPr/>
        </p:nvSpPr>
        <p:spPr bwMode="auto">
          <a:xfrm>
            <a:off x="21796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3617" name="Rectangle 937"/>
          <p:cNvSpPr>
            <a:spLocks noChangeArrowheads="1"/>
          </p:cNvSpPr>
          <p:nvPr/>
        </p:nvSpPr>
        <p:spPr bwMode="auto">
          <a:xfrm>
            <a:off x="18494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3618" name="Rectangle 936"/>
          <p:cNvSpPr>
            <a:spLocks noChangeArrowheads="1"/>
          </p:cNvSpPr>
          <p:nvPr/>
        </p:nvSpPr>
        <p:spPr bwMode="auto">
          <a:xfrm>
            <a:off x="15192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619" name="Rectangle 935"/>
          <p:cNvSpPr>
            <a:spLocks noChangeArrowheads="1"/>
          </p:cNvSpPr>
          <p:nvPr/>
        </p:nvSpPr>
        <p:spPr bwMode="auto">
          <a:xfrm>
            <a:off x="11890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3620" name="Rectangle 934"/>
          <p:cNvSpPr>
            <a:spLocks noChangeArrowheads="1"/>
          </p:cNvSpPr>
          <p:nvPr/>
        </p:nvSpPr>
        <p:spPr bwMode="auto">
          <a:xfrm>
            <a:off x="858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3621" name="Rectangle 933"/>
          <p:cNvSpPr>
            <a:spLocks noChangeArrowheads="1"/>
          </p:cNvSpPr>
          <p:nvPr/>
        </p:nvSpPr>
        <p:spPr bwMode="auto">
          <a:xfrm>
            <a:off x="5286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3622" name="Rectangle 926"/>
          <p:cNvSpPr>
            <a:spLocks noChangeArrowheads="1"/>
          </p:cNvSpPr>
          <p:nvPr/>
        </p:nvSpPr>
        <p:spPr bwMode="auto">
          <a:xfrm>
            <a:off x="6446838" y="6223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March 2009</a:t>
            </a:r>
            <a:endParaRPr lang="en-US" altLang="en-US" sz="900"/>
          </a:p>
        </p:txBody>
      </p:sp>
      <p:sp>
        <p:nvSpPr>
          <p:cNvPr id="3623" name="Rectangle 917"/>
          <p:cNvSpPr>
            <a:spLocks noChangeArrowheads="1"/>
          </p:cNvSpPr>
          <p:nvPr/>
        </p:nvSpPr>
        <p:spPr bwMode="auto">
          <a:xfrm>
            <a:off x="3487738" y="6223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February 2009</a:t>
            </a:r>
            <a:endParaRPr lang="en-US" altLang="en-US" sz="900"/>
          </a:p>
        </p:txBody>
      </p:sp>
      <p:sp>
        <p:nvSpPr>
          <p:cNvPr id="3624" name="Rectangle 908"/>
          <p:cNvSpPr>
            <a:spLocks noChangeArrowheads="1"/>
          </p:cNvSpPr>
          <p:nvPr/>
        </p:nvSpPr>
        <p:spPr bwMode="auto">
          <a:xfrm>
            <a:off x="528638" y="6223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January 2009</a:t>
            </a:r>
            <a:endParaRPr lang="en-US" altLang="en-US" sz="900"/>
          </a:p>
        </p:txBody>
      </p:sp>
      <p:sp>
        <p:nvSpPr>
          <p:cNvPr id="3625" name="Line 1883"/>
          <p:cNvSpPr>
            <a:spLocks noChangeShapeType="1"/>
          </p:cNvSpPr>
          <p:nvPr/>
        </p:nvSpPr>
        <p:spPr bwMode="auto">
          <a:xfrm>
            <a:off x="528638" y="62230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26" name="Line 1884"/>
          <p:cNvSpPr>
            <a:spLocks noChangeShapeType="1"/>
          </p:cNvSpPr>
          <p:nvPr/>
        </p:nvSpPr>
        <p:spPr bwMode="auto">
          <a:xfrm>
            <a:off x="528638" y="662305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27" name="Line 1885"/>
          <p:cNvSpPr>
            <a:spLocks noChangeShapeType="1"/>
          </p:cNvSpPr>
          <p:nvPr/>
        </p:nvSpPr>
        <p:spPr bwMode="auto">
          <a:xfrm>
            <a:off x="528638"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28" name="Line 1886"/>
          <p:cNvSpPr>
            <a:spLocks noChangeShapeType="1"/>
          </p:cNvSpPr>
          <p:nvPr/>
        </p:nvSpPr>
        <p:spPr bwMode="auto">
          <a:xfrm>
            <a:off x="8758238"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29" name="Line 1888"/>
          <p:cNvSpPr>
            <a:spLocks noChangeShapeType="1"/>
          </p:cNvSpPr>
          <p:nvPr/>
        </p:nvSpPr>
        <p:spPr bwMode="auto">
          <a:xfrm>
            <a:off x="5286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0" name="Line 1895"/>
          <p:cNvSpPr>
            <a:spLocks noChangeShapeType="1"/>
          </p:cNvSpPr>
          <p:nvPr/>
        </p:nvSpPr>
        <p:spPr bwMode="auto">
          <a:xfrm>
            <a:off x="34877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1" name="Line 1902"/>
          <p:cNvSpPr>
            <a:spLocks noChangeShapeType="1"/>
          </p:cNvSpPr>
          <p:nvPr/>
        </p:nvSpPr>
        <p:spPr bwMode="auto">
          <a:xfrm>
            <a:off x="64468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2" name="Line 1909"/>
          <p:cNvSpPr>
            <a:spLocks noChangeShapeType="1"/>
          </p:cNvSpPr>
          <p:nvPr/>
        </p:nvSpPr>
        <p:spPr bwMode="auto">
          <a:xfrm>
            <a:off x="5286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3" name="Line 1916"/>
          <p:cNvSpPr>
            <a:spLocks noChangeShapeType="1"/>
          </p:cNvSpPr>
          <p:nvPr/>
        </p:nvSpPr>
        <p:spPr bwMode="auto">
          <a:xfrm>
            <a:off x="34877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4" name="Line 1923"/>
          <p:cNvSpPr>
            <a:spLocks noChangeShapeType="1"/>
          </p:cNvSpPr>
          <p:nvPr/>
        </p:nvSpPr>
        <p:spPr bwMode="auto">
          <a:xfrm>
            <a:off x="64468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5" name="Line 1930"/>
          <p:cNvSpPr>
            <a:spLocks noChangeShapeType="1"/>
          </p:cNvSpPr>
          <p:nvPr/>
        </p:nvSpPr>
        <p:spPr bwMode="auto">
          <a:xfrm>
            <a:off x="5286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6" name="Line 1937"/>
          <p:cNvSpPr>
            <a:spLocks noChangeShapeType="1"/>
          </p:cNvSpPr>
          <p:nvPr/>
        </p:nvSpPr>
        <p:spPr bwMode="auto">
          <a:xfrm>
            <a:off x="34877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7" name="Line 1944"/>
          <p:cNvSpPr>
            <a:spLocks noChangeShapeType="1"/>
          </p:cNvSpPr>
          <p:nvPr/>
        </p:nvSpPr>
        <p:spPr bwMode="auto">
          <a:xfrm>
            <a:off x="64468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8" name="Line 1951"/>
          <p:cNvSpPr>
            <a:spLocks noChangeShapeType="1"/>
          </p:cNvSpPr>
          <p:nvPr/>
        </p:nvSpPr>
        <p:spPr bwMode="auto">
          <a:xfrm>
            <a:off x="5286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39" name="Line 1958"/>
          <p:cNvSpPr>
            <a:spLocks noChangeShapeType="1"/>
          </p:cNvSpPr>
          <p:nvPr/>
        </p:nvSpPr>
        <p:spPr bwMode="auto">
          <a:xfrm>
            <a:off x="34877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40" name="Line 1965"/>
          <p:cNvSpPr>
            <a:spLocks noChangeShapeType="1"/>
          </p:cNvSpPr>
          <p:nvPr/>
        </p:nvSpPr>
        <p:spPr bwMode="auto">
          <a:xfrm>
            <a:off x="64468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3641" name="Text Box 2014"/>
          <p:cNvSpPr txBox="1">
            <a:spLocks noChangeArrowheads="1"/>
          </p:cNvSpPr>
          <p:nvPr/>
        </p:nvSpPr>
        <p:spPr bwMode="auto">
          <a:xfrm>
            <a:off x="4098925" y="0"/>
            <a:ext cx="90011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2009</a:t>
            </a:r>
            <a:endParaRPr lang="en-US" altLang="en-US" sz="2800" b="1" baseline="-25000"/>
          </a:p>
        </p:txBody>
      </p:sp>
      <p:sp>
        <p:nvSpPr>
          <p:cNvPr id="3642" name="Text Box 2015"/>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3600"/>
              <a:t>2009 printable calendar</a:t>
            </a:r>
            <a:endParaRPr lang="en-US" altLang="en-US" sz="3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49"/>
          <p:cNvSpPr>
            <a:spLocks noChangeArrowheads="1"/>
          </p:cNvSpPr>
          <p:nvPr/>
        </p:nvSpPr>
        <p:spPr bwMode="auto">
          <a:xfrm>
            <a:off x="2676525" y="1052513"/>
            <a:ext cx="3767138" cy="40211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aseline="-25000"/>
              <a:t>You can also cut out the months to make your own calendars</a:t>
            </a:r>
            <a:endParaRPr lang="en-US" altLang="en-US"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t>2009 printable calendar</a:t>
            </a:r>
            <a:endParaRPr lang="en-US" altLang="en-US" sz="2800"/>
          </a:p>
        </p:txBody>
      </p:sp>
      <p:pic>
        <p:nvPicPr>
          <p:cNvPr id="5126" name="Picture 103" descr="red oak leav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988" y="1217613"/>
            <a:ext cx="2463800"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7" name="Group 156"/>
          <p:cNvGrpSpPr>
            <a:grpSpLocks/>
          </p:cNvGrpSpPr>
          <p:nvPr/>
        </p:nvGrpSpPr>
        <p:grpSpPr bwMode="auto">
          <a:xfrm>
            <a:off x="3405188" y="5199063"/>
            <a:ext cx="2311400" cy="1200150"/>
            <a:chOff x="2207" y="3220"/>
            <a:chExt cx="1456" cy="756"/>
          </a:xfrm>
        </p:grpSpPr>
        <p:sp>
          <p:nvSpPr>
            <p:cNvPr id="5128" name="Rectangle 112"/>
            <p:cNvSpPr>
              <a:spLocks noChangeArrowheads="1"/>
            </p:cNvSpPr>
            <p:nvPr/>
          </p:nvSpPr>
          <p:spPr bwMode="auto">
            <a:xfrm>
              <a:off x="3455" y="386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5129" name="Rectangle 113"/>
            <p:cNvSpPr>
              <a:spLocks noChangeArrowheads="1"/>
            </p:cNvSpPr>
            <p:nvPr/>
          </p:nvSpPr>
          <p:spPr bwMode="auto">
            <a:xfrm>
              <a:off x="3247" y="386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5130" name="Rectangle 114"/>
            <p:cNvSpPr>
              <a:spLocks noChangeArrowheads="1"/>
            </p:cNvSpPr>
            <p:nvPr/>
          </p:nvSpPr>
          <p:spPr bwMode="auto">
            <a:xfrm>
              <a:off x="3039" y="386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5131" name="Rectangle 115"/>
            <p:cNvSpPr>
              <a:spLocks noChangeArrowheads="1"/>
            </p:cNvSpPr>
            <p:nvPr/>
          </p:nvSpPr>
          <p:spPr bwMode="auto">
            <a:xfrm>
              <a:off x="2831" y="386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5132" name="Rectangle 116"/>
            <p:cNvSpPr>
              <a:spLocks noChangeArrowheads="1"/>
            </p:cNvSpPr>
            <p:nvPr/>
          </p:nvSpPr>
          <p:spPr bwMode="auto">
            <a:xfrm>
              <a:off x="2623" y="386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5133" name="Rectangle 117"/>
            <p:cNvSpPr>
              <a:spLocks noChangeArrowheads="1"/>
            </p:cNvSpPr>
            <p:nvPr/>
          </p:nvSpPr>
          <p:spPr bwMode="auto">
            <a:xfrm>
              <a:off x="2415" y="386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5134" name="Rectangle 118"/>
            <p:cNvSpPr>
              <a:spLocks noChangeArrowheads="1"/>
            </p:cNvSpPr>
            <p:nvPr/>
          </p:nvSpPr>
          <p:spPr bwMode="auto">
            <a:xfrm>
              <a:off x="2207" y="386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5135" name="Rectangle 119"/>
            <p:cNvSpPr>
              <a:spLocks noChangeArrowheads="1"/>
            </p:cNvSpPr>
            <p:nvPr/>
          </p:nvSpPr>
          <p:spPr bwMode="auto">
            <a:xfrm>
              <a:off x="3455" y="3760"/>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5136" name="Rectangle 120"/>
            <p:cNvSpPr>
              <a:spLocks noChangeArrowheads="1"/>
            </p:cNvSpPr>
            <p:nvPr/>
          </p:nvSpPr>
          <p:spPr bwMode="auto">
            <a:xfrm>
              <a:off x="3247" y="3760"/>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5137" name="Rectangle 121"/>
            <p:cNvSpPr>
              <a:spLocks noChangeArrowheads="1"/>
            </p:cNvSpPr>
            <p:nvPr/>
          </p:nvSpPr>
          <p:spPr bwMode="auto">
            <a:xfrm>
              <a:off x="3039" y="3760"/>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5138" name="Rectangle 122"/>
            <p:cNvSpPr>
              <a:spLocks noChangeArrowheads="1"/>
            </p:cNvSpPr>
            <p:nvPr/>
          </p:nvSpPr>
          <p:spPr bwMode="auto">
            <a:xfrm>
              <a:off x="2831" y="3760"/>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5139" name="Rectangle 123"/>
            <p:cNvSpPr>
              <a:spLocks noChangeArrowheads="1"/>
            </p:cNvSpPr>
            <p:nvPr/>
          </p:nvSpPr>
          <p:spPr bwMode="auto">
            <a:xfrm>
              <a:off x="2623" y="3760"/>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5140" name="Rectangle 124"/>
            <p:cNvSpPr>
              <a:spLocks noChangeArrowheads="1"/>
            </p:cNvSpPr>
            <p:nvPr/>
          </p:nvSpPr>
          <p:spPr bwMode="auto">
            <a:xfrm>
              <a:off x="2415" y="3760"/>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5141" name="Rectangle 125"/>
            <p:cNvSpPr>
              <a:spLocks noChangeArrowheads="1"/>
            </p:cNvSpPr>
            <p:nvPr/>
          </p:nvSpPr>
          <p:spPr bwMode="auto">
            <a:xfrm>
              <a:off x="2207" y="3760"/>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5142" name="Rectangle 126"/>
            <p:cNvSpPr>
              <a:spLocks noChangeArrowheads="1"/>
            </p:cNvSpPr>
            <p:nvPr/>
          </p:nvSpPr>
          <p:spPr bwMode="auto">
            <a:xfrm>
              <a:off x="3455" y="3652"/>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5143" name="Rectangle 127"/>
            <p:cNvSpPr>
              <a:spLocks noChangeArrowheads="1"/>
            </p:cNvSpPr>
            <p:nvPr/>
          </p:nvSpPr>
          <p:spPr bwMode="auto">
            <a:xfrm>
              <a:off x="3247" y="3652"/>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5144" name="Rectangle 128"/>
            <p:cNvSpPr>
              <a:spLocks noChangeArrowheads="1"/>
            </p:cNvSpPr>
            <p:nvPr/>
          </p:nvSpPr>
          <p:spPr bwMode="auto">
            <a:xfrm>
              <a:off x="3039" y="3652"/>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5145" name="Rectangle 129"/>
            <p:cNvSpPr>
              <a:spLocks noChangeArrowheads="1"/>
            </p:cNvSpPr>
            <p:nvPr/>
          </p:nvSpPr>
          <p:spPr bwMode="auto">
            <a:xfrm>
              <a:off x="2831" y="3652"/>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5146" name="Rectangle 130"/>
            <p:cNvSpPr>
              <a:spLocks noChangeArrowheads="1"/>
            </p:cNvSpPr>
            <p:nvPr/>
          </p:nvSpPr>
          <p:spPr bwMode="auto">
            <a:xfrm>
              <a:off x="2623" y="3652"/>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5147" name="Rectangle 131"/>
            <p:cNvSpPr>
              <a:spLocks noChangeArrowheads="1"/>
            </p:cNvSpPr>
            <p:nvPr/>
          </p:nvSpPr>
          <p:spPr bwMode="auto">
            <a:xfrm>
              <a:off x="2415" y="3652"/>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5148" name="Rectangle 132"/>
            <p:cNvSpPr>
              <a:spLocks noChangeArrowheads="1"/>
            </p:cNvSpPr>
            <p:nvPr/>
          </p:nvSpPr>
          <p:spPr bwMode="auto">
            <a:xfrm>
              <a:off x="2207" y="3652"/>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5149" name="Rectangle 133"/>
            <p:cNvSpPr>
              <a:spLocks noChangeArrowheads="1"/>
            </p:cNvSpPr>
            <p:nvPr/>
          </p:nvSpPr>
          <p:spPr bwMode="auto">
            <a:xfrm>
              <a:off x="3455" y="3544"/>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5150" name="Rectangle 134"/>
            <p:cNvSpPr>
              <a:spLocks noChangeArrowheads="1"/>
            </p:cNvSpPr>
            <p:nvPr/>
          </p:nvSpPr>
          <p:spPr bwMode="auto">
            <a:xfrm>
              <a:off x="3247" y="3544"/>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5151" name="Rectangle 135"/>
            <p:cNvSpPr>
              <a:spLocks noChangeArrowheads="1"/>
            </p:cNvSpPr>
            <p:nvPr/>
          </p:nvSpPr>
          <p:spPr bwMode="auto">
            <a:xfrm>
              <a:off x="3039" y="3544"/>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5152" name="Rectangle 136"/>
            <p:cNvSpPr>
              <a:spLocks noChangeArrowheads="1"/>
            </p:cNvSpPr>
            <p:nvPr/>
          </p:nvSpPr>
          <p:spPr bwMode="auto">
            <a:xfrm>
              <a:off x="2831" y="3544"/>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5153" name="Rectangle 137"/>
            <p:cNvSpPr>
              <a:spLocks noChangeArrowheads="1"/>
            </p:cNvSpPr>
            <p:nvPr/>
          </p:nvSpPr>
          <p:spPr bwMode="auto">
            <a:xfrm>
              <a:off x="2623" y="3544"/>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5154" name="Rectangle 138"/>
            <p:cNvSpPr>
              <a:spLocks noChangeArrowheads="1"/>
            </p:cNvSpPr>
            <p:nvPr/>
          </p:nvSpPr>
          <p:spPr bwMode="auto">
            <a:xfrm>
              <a:off x="2415" y="3544"/>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5155" name="Rectangle 139"/>
            <p:cNvSpPr>
              <a:spLocks noChangeArrowheads="1"/>
            </p:cNvSpPr>
            <p:nvPr/>
          </p:nvSpPr>
          <p:spPr bwMode="auto">
            <a:xfrm>
              <a:off x="2207" y="3544"/>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5156" name="Rectangle 140"/>
            <p:cNvSpPr>
              <a:spLocks noChangeArrowheads="1"/>
            </p:cNvSpPr>
            <p:nvPr/>
          </p:nvSpPr>
          <p:spPr bwMode="auto">
            <a:xfrm>
              <a:off x="3455" y="3436"/>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5157" name="Rectangle 141"/>
            <p:cNvSpPr>
              <a:spLocks noChangeArrowheads="1"/>
            </p:cNvSpPr>
            <p:nvPr/>
          </p:nvSpPr>
          <p:spPr bwMode="auto">
            <a:xfrm>
              <a:off x="3247" y="3436"/>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5158" name="Rectangle 142"/>
            <p:cNvSpPr>
              <a:spLocks noChangeArrowheads="1"/>
            </p:cNvSpPr>
            <p:nvPr/>
          </p:nvSpPr>
          <p:spPr bwMode="auto">
            <a:xfrm>
              <a:off x="3039" y="3436"/>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5159" name="Rectangle 143"/>
            <p:cNvSpPr>
              <a:spLocks noChangeArrowheads="1"/>
            </p:cNvSpPr>
            <p:nvPr/>
          </p:nvSpPr>
          <p:spPr bwMode="auto">
            <a:xfrm>
              <a:off x="2831" y="3436"/>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5160" name="Rectangle 144"/>
            <p:cNvSpPr>
              <a:spLocks noChangeArrowheads="1"/>
            </p:cNvSpPr>
            <p:nvPr/>
          </p:nvSpPr>
          <p:spPr bwMode="auto">
            <a:xfrm>
              <a:off x="2623" y="3436"/>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5161" name="Rectangle 145"/>
            <p:cNvSpPr>
              <a:spLocks noChangeArrowheads="1"/>
            </p:cNvSpPr>
            <p:nvPr/>
          </p:nvSpPr>
          <p:spPr bwMode="auto">
            <a:xfrm>
              <a:off x="2415" y="3436"/>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5162" name="Rectangle 146"/>
            <p:cNvSpPr>
              <a:spLocks noChangeArrowheads="1"/>
            </p:cNvSpPr>
            <p:nvPr/>
          </p:nvSpPr>
          <p:spPr bwMode="auto">
            <a:xfrm>
              <a:off x="2207" y="3436"/>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5163" name="Rectangle 147"/>
            <p:cNvSpPr>
              <a:spLocks noChangeArrowheads="1"/>
            </p:cNvSpPr>
            <p:nvPr/>
          </p:nvSpPr>
          <p:spPr bwMode="auto">
            <a:xfrm>
              <a:off x="3455" y="332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5164" name="Rectangle 148"/>
            <p:cNvSpPr>
              <a:spLocks noChangeArrowheads="1"/>
            </p:cNvSpPr>
            <p:nvPr/>
          </p:nvSpPr>
          <p:spPr bwMode="auto">
            <a:xfrm>
              <a:off x="3247" y="332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5165" name="Rectangle 149"/>
            <p:cNvSpPr>
              <a:spLocks noChangeArrowheads="1"/>
            </p:cNvSpPr>
            <p:nvPr/>
          </p:nvSpPr>
          <p:spPr bwMode="auto">
            <a:xfrm>
              <a:off x="3039" y="332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5166" name="Rectangle 150"/>
            <p:cNvSpPr>
              <a:spLocks noChangeArrowheads="1"/>
            </p:cNvSpPr>
            <p:nvPr/>
          </p:nvSpPr>
          <p:spPr bwMode="auto">
            <a:xfrm>
              <a:off x="2831" y="332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5167" name="Rectangle 151"/>
            <p:cNvSpPr>
              <a:spLocks noChangeArrowheads="1"/>
            </p:cNvSpPr>
            <p:nvPr/>
          </p:nvSpPr>
          <p:spPr bwMode="auto">
            <a:xfrm>
              <a:off x="2623" y="332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5168" name="Rectangle 152"/>
            <p:cNvSpPr>
              <a:spLocks noChangeArrowheads="1"/>
            </p:cNvSpPr>
            <p:nvPr/>
          </p:nvSpPr>
          <p:spPr bwMode="auto">
            <a:xfrm>
              <a:off x="2415" y="332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5169" name="Rectangle 153"/>
            <p:cNvSpPr>
              <a:spLocks noChangeArrowheads="1"/>
            </p:cNvSpPr>
            <p:nvPr/>
          </p:nvSpPr>
          <p:spPr bwMode="auto">
            <a:xfrm>
              <a:off x="2207" y="3328"/>
              <a:ext cx="208"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5170" name="Rectangle 154"/>
            <p:cNvSpPr>
              <a:spLocks noChangeArrowheads="1"/>
            </p:cNvSpPr>
            <p:nvPr/>
          </p:nvSpPr>
          <p:spPr bwMode="auto">
            <a:xfrm>
              <a:off x="2207" y="3220"/>
              <a:ext cx="1456"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October 2009</a:t>
              </a:r>
              <a:endParaRPr lang="en-US" altLang="en-US" sz="900"/>
            </a:p>
          </p:txBody>
        </p:sp>
        <p:sp>
          <p:nvSpPr>
            <p:cNvPr id="5171" name="Line 155"/>
            <p:cNvSpPr>
              <a:spLocks noChangeShapeType="1"/>
            </p:cNvSpPr>
            <p:nvPr/>
          </p:nvSpPr>
          <p:spPr bwMode="auto">
            <a:xfrm>
              <a:off x="2207" y="3436"/>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84280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71" name="Rectangle 3"/>
          <p:cNvSpPr>
            <a:spLocks noChangeArrowheads="1"/>
          </p:cNvSpPr>
          <p:nvPr/>
        </p:nvSpPr>
        <p:spPr bwMode="auto">
          <a:xfrm>
            <a:off x="8097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72" name="Rectangle 4"/>
          <p:cNvSpPr>
            <a:spLocks noChangeArrowheads="1"/>
          </p:cNvSpPr>
          <p:nvPr/>
        </p:nvSpPr>
        <p:spPr bwMode="auto">
          <a:xfrm>
            <a:off x="77676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73" name="Rectangle 5"/>
          <p:cNvSpPr>
            <a:spLocks noChangeArrowheads="1"/>
          </p:cNvSpPr>
          <p:nvPr/>
        </p:nvSpPr>
        <p:spPr bwMode="auto">
          <a:xfrm>
            <a:off x="74374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74" name="Rectangle 6"/>
          <p:cNvSpPr>
            <a:spLocks noChangeArrowheads="1"/>
          </p:cNvSpPr>
          <p:nvPr/>
        </p:nvSpPr>
        <p:spPr bwMode="auto">
          <a:xfrm>
            <a:off x="71072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75" name="Rectangle 7"/>
          <p:cNvSpPr>
            <a:spLocks noChangeArrowheads="1"/>
          </p:cNvSpPr>
          <p:nvPr/>
        </p:nvSpPr>
        <p:spPr bwMode="auto">
          <a:xfrm>
            <a:off x="67770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76" name="Rectangle 8"/>
          <p:cNvSpPr>
            <a:spLocks noChangeArrowheads="1"/>
          </p:cNvSpPr>
          <p:nvPr/>
        </p:nvSpPr>
        <p:spPr bwMode="auto">
          <a:xfrm>
            <a:off x="6446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77" name="Rectangle 9"/>
          <p:cNvSpPr>
            <a:spLocks noChangeArrowheads="1"/>
          </p:cNvSpPr>
          <p:nvPr/>
        </p:nvSpPr>
        <p:spPr bwMode="auto">
          <a:xfrm>
            <a:off x="54689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7178" name="Rectangle 10"/>
          <p:cNvSpPr>
            <a:spLocks noChangeArrowheads="1"/>
          </p:cNvSpPr>
          <p:nvPr/>
        </p:nvSpPr>
        <p:spPr bwMode="auto">
          <a:xfrm>
            <a:off x="51387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7179" name="Rectangle 11"/>
          <p:cNvSpPr>
            <a:spLocks noChangeArrowheads="1"/>
          </p:cNvSpPr>
          <p:nvPr/>
        </p:nvSpPr>
        <p:spPr bwMode="auto">
          <a:xfrm>
            <a:off x="48085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7180" name="Rectangle 12"/>
          <p:cNvSpPr>
            <a:spLocks noChangeArrowheads="1"/>
          </p:cNvSpPr>
          <p:nvPr/>
        </p:nvSpPr>
        <p:spPr bwMode="auto">
          <a:xfrm>
            <a:off x="44783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7181" name="Rectangle 13"/>
          <p:cNvSpPr>
            <a:spLocks noChangeArrowheads="1"/>
          </p:cNvSpPr>
          <p:nvPr/>
        </p:nvSpPr>
        <p:spPr bwMode="auto">
          <a:xfrm>
            <a:off x="41481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182" name="Rectangle 14"/>
          <p:cNvSpPr>
            <a:spLocks noChangeArrowheads="1"/>
          </p:cNvSpPr>
          <p:nvPr/>
        </p:nvSpPr>
        <p:spPr bwMode="auto">
          <a:xfrm>
            <a:off x="38179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183" name="Rectangle 15"/>
          <p:cNvSpPr>
            <a:spLocks noChangeArrowheads="1"/>
          </p:cNvSpPr>
          <p:nvPr/>
        </p:nvSpPr>
        <p:spPr bwMode="auto">
          <a:xfrm>
            <a:off x="34877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184" name="Rectangle 16"/>
          <p:cNvSpPr>
            <a:spLocks noChangeArrowheads="1"/>
          </p:cNvSpPr>
          <p:nvPr/>
        </p:nvSpPr>
        <p:spPr bwMode="auto">
          <a:xfrm>
            <a:off x="2509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85" name="Rectangle 17"/>
          <p:cNvSpPr>
            <a:spLocks noChangeArrowheads="1"/>
          </p:cNvSpPr>
          <p:nvPr/>
        </p:nvSpPr>
        <p:spPr bwMode="auto">
          <a:xfrm>
            <a:off x="21796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86" name="Rectangle 18"/>
          <p:cNvSpPr>
            <a:spLocks noChangeArrowheads="1"/>
          </p:cNvSpPr>
          <p:nvPr/>
        </p:nvSpPr>
        <p:spPr bwMode="auto">
          <a:xfrm>
            <a:off x="18494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87" name="Rectangle 19"/>
          <p:cNvSpPr>
            <a:spLocks noChangeArrowheads="1"/>
          </p:cNvSpPr>
          <p:nvPr/>
        </p:nvSpPr>
        <p:spPr bwMode="auto">
          <a:xfrm>
            <a:off x="15192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88" name="Rectangle 20"/>
          <p:cNvSpPr>
            <a:spLocks noChangeArrowheads="1"/>
          </p:cNvSpPr>
          <p:nvPr/>
        </p:nvSpPr>
        <p:spPr bwMode="auto">
          <a:xfrm>
            <a:off x="11890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89" name="Rectangle 21"/>
          <p:cNvSpPr>
            <a:spLocks noChangeArrowheads="1"/>
          </p:cNvSpPr>
          <p:nvPr/>
        </p:nvSpPr>
        <p:spPr bwMode="auto">
          <a:xfrm>
            <a:off x="8588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90" name="Rectangle 22"/>
          <p:cNvSpPr>
            <a:spLocks noChangeArrowheads="1"/>
          </p:cNvSpPr>
          <p:nvPr/>
        </p:nvSpPr>
        <p:spPr bwMode="auto">
          <a:xfrm>
            <a:off x="528638" y="6451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7191" name="Rectangle 23"/>
          <p:cNvSpPr>
            <a:spLocks noChangeArrowheads="1"/>
          </p:cNvSpPr>
          <p:nvPr/>
        </p:nvSpPr>
        <p:spPr bwMode="auto">
          <a:xfrm>
            <a:off x="84280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7192" name="Rectangle 24"/>
          <p:cNvSpPr>
            <a:spLocks noChangeArrowheads="1"/>
          </p:cNvSpPr>
          <p:nvPr/>
        </p:nvSpPr>
        <p:spPr bwMode="auto">
          <a:xfrm>
            <a:off x="8097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193" name="Rectangle 25"/>
          <p:cNvSpPr>
            <a:spLocks noChangeArrowheads="1"/>
          </p:cNvSpPr>
          <p:nvPr/>
        </p:nvSpPr>
        <p:spPr bwMode="auto">
          <a:xfrm>
            <a:off x="77676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194" name="Rectangle 26"/>
          <p:cNvSpPr>
            <a:spLocks noChangeArrowheads="1"/>
          </p:cNvSpPr>
          <p:nvPr/>
        </p:nvSpPr>
        <p:spPr bwMode="auto">
          <a:xfrm>
            <a:off x="74374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7195" name="Rectangle 27"/>
          <p:cNvSpPr>
            <a:spLocks noChangeArrowheads="1"/>
          </p:cNvSpPr>
          <p:nvPr/>
        </p:nvSpPr>
        <p:spPr bwMode="auto">
          <a:xfrm>
            <a:off x="71072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196" name="Rectangle 28"/>
          <p:cNvSpPr>
            <a:spLocks noChangeArrowheads="1"/>
          </p:cNvSpPr>
          <p:nvPr/>
        </p:nvSpPr>
        <p:spPr bwMode="auto">
          <a:xfrm>
            <a:off x="67770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197" name="Rectangle 29"/>
          <p:cNvSpPr>
            <a:spLocks noChangeArrowheads="1"/>
          </p:cNvSpPr>
          <p:nvPr/>
        </p:nvSpPr>
        <p:spPr bwMode="auto">
          <a:xfrm>
            <a:off x="6446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198" name="Rectangle 30"/>
          <p:cNvSpPr>
            <a:spLocks noChangeArrowheads="1"/>
          </p:cNvSpPr>
          <p:nvPr/>
        </p:nvSpPr>
        <p:spPr bwMode="auto">
          <a:xfrm>
            <a:off x="54689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199" name="Rectangle 31"/>
          <p:cNvSpPr>
            <a:spLocks noChangeArrowheads="1"/>
          </p:cNvSpPr>
          <p:nvPr/>
        </p:nvSpPr>
        <p:spPr bwMode="auto">
          <a:xfrm>
            <a:off x="51387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200" name="Rectangle 32"/>
          <p:cNvSpPr>
            <a:spLocks noChangeArrowheads="1"/>
          </p:cNvSpPr>
          <p:nvPr/>
        </p:nvSpPr>
        <p:spPr bwMode="auto">
          <a:xfrm>
            <a:off x="48085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201" name="Rectangle 33"/>
          <p:cNvSpPr>
            <a:spLocks noChangeArrowheads="1"/>
          </p:cNvSpPr>
          <p:nvPr/>
        </p:nvSpPr>
        <p:spPr bwMode="auto">
          <a:xfrm>
            <a:off x="44783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202" name="Rectangle 34"/>
          <p:cNvSpPr>
            <a:spLocks noChangeArrowheads="1"/>
          </p:cNvSpPr>
          <p:nvPr/>
        </p:nvSpPr>
        <p:spPr bwMode="auto">
          <a:xfrm>
            <a:off x="41481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203" name="Rectangle 35"/>
          <p:cNvSpPr>
            <a:spLocks noChangeArrowheads="1"/>
          </p:cNvSpPr>
          <p:nvPr/>
        </p:nvSpPr>
        <p:spPr bwMode="auto">
          <a:xfrm>
            <a:off x="38179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204" name="Rectangle 36"/>
          <p:cNvSpPr>
            <a:spLocks noChangeArrowheads="1"/>
          </p:cNvSpPr>
          <p:nvPr/>
        </p:nvSpPr>
        <p:spPr bwMode="auto">
          <a:xfrm>
            <a:off x="34877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205" name="Rectangle 37"/>
          <p:cNvSpPr>
            <a:spLocks noChangeArrowheads="1"/>
          </p:cNvSpPr>
          <p:nvPr/>
        </p:nvSpPr>
        <p:spPr bwMode="auto">
          <a:xfrm>
            <a:off x="2509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206" name="Rectangle 38"/>
          <p:cNvSpPr>
            <a:spLocks noChangeArrowheads="1"/>
          </p:cNvSpPr>
          <p:nvPr/>
        </p:nvSpPr>
        <p:spPr bwMode="auto">
          <a:xfrm>
            <a:off x="21796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7207" name="Rectangle 39"/>
          <p:cNvSpPr>
            <a:spLocks noChangeArrowheads="1"/>
          </p:cNvSpPr>
          <p:nvPr/>
        </p:nvSpPr>
        <p:spPr bwMode="auto">
          <a:xfrm>
            <a:off x="18494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208" name="Rectangle 40"/>
          <p:cNvSpPr>
            <a:spLocks noChangeArrowheads="1"/>
          </p:cNvSpPr>
          <p:nvPr/>
        </p:nvSpPr>
        <p:spPr bwMode="auto">
          <a:xfrm>
            <a:off x="15192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209" name="Rectangle 41"/>
          <p:cNvSpPr>
            <a:spLocks noChangeArrowheads="1"/>
          </p:cNvSpPr>
          <p:nvPr/>
        </p:nvSpPr>
        <p:spPr bwMode="auto">
          <a:xfrm>
            <a:off x="11890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210" name="Rectangle 42"/>
          <p:cNvSpPr>
            <a:spLocks noChangeArrowheads="1"/>
          </p:cNvSpPr>
          <p:nvPr/>
        </p:nvSpPr>
        <p:spPr bwMode="auto">
          <a:xfrm>
            <a:off x="8588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211" name="Rectangle 43"/>
          <p:cNvSpPr>
            <a:spLocks noChangeArrowheads="1"/>
          </p:cNvSpPr>
          <p:nvPr/>
        </p:nvSpPr>
        <p:spPr bwMode="auto">
          <a:xfrm>
            <a:off x="528638" y="6280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212" name="Rectangle 44"/>
          <p:cNvSpPr>
            <a:spLocks noChangeArrowheads="1"/>
          </p:cNvSpPr>
          <p:nvPr/>
        </p:nvSpPr>
        <p:spPr bwMode="auto">
          <a:xfrm>
            <a:off x="84280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213" name="Rectangle 45"/>
          <p:cNvSpPr>
            <a:spLocks noChangeArrowheads="1"/>
          </p:cNvSpPr>
          <p:nvPr/>
        </p:nvSpPr>
        <p:spPr bwMode="auto">
          <a:xfrm>
            <a:off x="8097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214" name="Rectangle 46"/>
          <p:cNvSpPr>
            <a:spLocks noChangeArrowheads="1"/>
          </p:cNvSpPr>
          <p:nvPr/>
        </p:nvSpPr>
        <p:spPr bwMode="auto">
          <a:xfrm>
            <a:off x="77676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215" name="Rectangle 47"/>
          <p:cNvSpPr>
            <a:spLocks noChangeArrowheads="1"/>
          </p:cNvSpPr>
          <p:nvPr/>
        </p:nvSpPr>
        <p:spPr bwMode="auto">
          <a:xfrm>
            <a:off x="74374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216" name="Rectangle 48"/>
          <p:cNvSpPr>
            <a:spLocks noChangeArrowheads="1"/>
          </p:cNvSpPr>
          <p:nvPr/>
        </p:nvSpPr>
        <p:spPr bwMode="auto">
          <a:xfrm>
            <a:off x="71072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217" name="Rectangle 49"/>
          <p:cNvSpPr>
            <a:spLocks noChangeArrowheads="1"/>
          </p:cNvSpPr>
          <p:nvPr/>
        </p:nvSpPr>
        <p:spPr bwMode="auto">
          <a:xfrm>
            <a:off x="67770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218" name="Rectangle 50"/>
          <p:cNvSpPr>
            <a:spLocks noChangeArrowheads="1"/>
          </p:cNvSpPr>
          <p:nvPr/>
        </p:nvSpPr>
        <p:spPr bwMode="auto">
          <a:xfrm>
            <a:off x="6446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219" name="Rectangle 51"/>
          <p:cNvSpPr>
            <a:spLocks noChangeArrowheads="1"/>
          </p:cNvSpPr>
          <p:nvPr/>
        </p:nvSpPr>
        <p:spPr bwMode="auto">
          <a:xfrm>
            <a:off x="54689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220" name="Rectangle 52"/>
          <p:cNvSpPr>
            <a:spLocks noChangeArrowheads="1"/>
          </p:cNvSpPr>
          <p:nvPr/>
        </p:nvSpPr>
        <p:spPr bwMode="auto">
          <a:xfrm>
            <a:off x="51387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221" name="Rectangle 53"/>
          <p:cNvSpPr>
            <a:spLocks noChangeArrowheads="1"/>
          </p:cNvSpPr>
          <p:nvPr/>
        </p:nvSpPr>
        <p:spPr bwMode="auto">
          <a:xfrm>
            <a:off x="48085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222" name="Rectangle 54"/>
          <p:cNvSpPr>
            <a:spLocks noChangeArrowheads="1"/>
          </p:cNvSpPr>
          <p:nvPr/>
        </p:nvSpPr>
        <p:spPr bwMode="auto">
          <a:xfrm>
            <a:off x="44783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223" name="Rectangle 55"/>
          <p:cNvSpPr>
            <a:spLocks noChangeArrowheads="1"/>
          </p:cNvSpPr>
          <p:nvPr/>
        </p:nvSpPr>
        <p:spPr bwMode="auto">
          <a:xfrm>
            <a:off x="41481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224" name="Rectangle 56"/>
          <p:cNvSpPr>
            <a:spLocks noChangeArrowheads="1"/>
          </p:cNvSpPr>
          <p:nvPr/>
        </p:nvSpPr>
        <p:spPr bwMode="auto">
          <a:xfrm>
            <a:off x="38179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225" name="Rectangle 57"/>
          <p:cNvSpPr>
            <a:spLocks noChangeArrowheads="1"/>
          </p:cNvSpPr>
          <p:nvPr/>
        </p:nvSpPr>
        <p:spPr bwMode="auto">
          <a:xfrm>
            <a:off x="34877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226" name="Rectangle 58"/>
          <p:cNvSpPr>
            <a:spLocks noChangeArrowheads="1"/>
          </p:cNvSpPr>
          <p:nvPr/>
        </p:nvSpPr>
        <p:spPr bwMode="auto">
          <a:xfrm>
            <a:off x="2509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227" name="Rectangle 59"/>
          <p:cNvSpPr>
            <a:spLocks noChangeArrowheads="1"/>
          </p:cNvSpPr>
          <p:nvPr/>
        </p:nvSpPr>
        <p:spPr bwMode="auto">
          <a:xfrm>
            <a:off x="21796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228" name="Rectangle 60"/>
          <p:cNvSpPr>
            <a:spLocks noChangeArrowheads="1"/>
          </p:cNvSpPr>
          <p:nvPr/>
        </p:nvSpPr>
        <p:spPr bwMode="auto">
          <a:xfrm>
            <a:off x="18494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229" name="Rectangle 61"/>
          <p:cNvSpPr>
            <a:spLocks noChangeArrowheads="1"/>
          </p:cNvSpPr>
          <p:nvPr/>
        </p:nvSpPr>
        <p:spPr bwMode="auto">
          <a:xfrm>
            <a:off x="15192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230" name="Rectangle 62"/>
          <p:cNvSpPr>
            <a:spLocks noChangeArrowheads="1"/>
          </p:cNvSpPr>
          <p:nvPr/>
        </p:nvSpPr>
        <p:spPr bwMode="auto">
          <a:xfrm>
            <a:off x="11890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231" name="Rectangle 63"/>
          <p:cNvSpPr>
            <a:spLocks noChangeArrowheads="1"/>
          </p:cNvSpPr>
          <p:nvPr/>
        </p:nvSpPr>
        <p:spPr bwMode="auto">
          <a:xfrm>
            <a:off x="8588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232" name="Rectangle 64"/>
          <p:cNvSpPr>
            <a:spLocks noChangeArrowheads="1"/>
          </p:cNvSpPr>
          <p:nvPr/>
        </p:nvSpPr>
        <p:spPr bwMode="auto">
          <a:xfrm>
            <a:off x="528638" y="6108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233" name="Rectangle 65"/>
          <p:cNvSpPr>
            <a:spLocks noChangeArrowheads="1"/>
          </p:cNvSpPr>
          <p:nvPr/>
        </p:nvSpPr>
        <p:spPr bwMode="auto">
          <a:xfrm>
            <a:off x="84280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234" name="Rectangle 66"/>
          <p:cNvSpPr>
            <a:spLocks noChangeArrowheads="1"/>
          </p:cNvSpPr>
          <p:nvPr/>
        </p:nvSpPr>
        <p:spPr bwMode="auto">
          <a:xfrm>
            <a:off x="8097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235" name="Rectangle 67"/>
          <p:cNvSpPr>
            <a:spLocks noChangeArrowheads="1"/>
          </p:cNvSpPr>
          <p:nvPr/>
        </p:nvSpPr>
        <p:spPr bwMode="auto">
          <a:xfrm>
            <a:off x="77676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236" name="Rectangle 68"/>
          <p:cNvSpPr>
            <a:spLocks noChangeArrowheads="1"/>
          </p:cNvSpPr>
          <p:nvPr/>
        </p:nvSpPr>
        <p:spPr bwMode="auto">
          <a:xfrm>
            <a:off x="74374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237" name="Rectangle 69"/>
          <p:cNvSpPr>
            <a:spLocks noChangeArrowheads="1"/>
          </p:cNvSpPr>
          <p:nvPr/>
        </p:nvSpPr>
        <p:spPr bwMode="auto">
          <a:xfrm>
            <a:off x="71072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238" name="Rectangle 70"/>
          <p:cNvSpPr>
            <a:spLocks noChangeArrowheads="1"/>
          </p:cNvSpPr>
          <p:nvPr/>
        </p:nvSpPr>
        <p:spPr bwMode="auto">
          <a:xfrm>
            <a:off x="67770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239" name="Rectangle 71"/>
          <p:cNvSpPr>
            <a:spLocks noChangeArrowheads="1"/>
          </p:cNvSpPr>
          <p:nvPr/>
        </p:nvSpPr>
        <p:spPr bwMode="auto">
          <a:xfrm>
            <a:off x="6446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240" name="Rectangle 72"/>
          <p:cNvSpPr>
            <a:spLocks noChangeArrowheads="1"/>
          </p:cNvSpPr>
          <p:nvPr/>
        </p:nvSpPr>
        <p:spPr bwMode="auto">
          <a:xfrm>
            <a:off x="54689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241" name="Rectangle 73"/>
          <p:cNvSpPr>
            <a:spLocks noChangeArrowheads="1"/>
          </p:cNvSpPr>
          <p:nvPr/>
        </p:nvSpPr>
        <p:spPr bwMode="auto">
          <a:xfrm>
            <a:off x="51387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242" name="Rectangle 74"/>
          <p:cNvSpPr>
            <a:spLocks noChangeArrowheads="1"/>
          </p:cNvSpPr>
          <p:nvPr/>
        </p:nvSpPr>
        <p:spPr bwMode="auto">
          <a:xfrm>
            <a:off x="48085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243" name="Rectangle 75"/>
          <p:cNvSpPr>
            <a:spLocks noChangeArrowheads="1"/>
          </p:cNvSpPr>
          <p:nvPr/>
        </p:nvSpPr>
        <p:spPr bwMode="auto">
          <a:xfrm>
            <a:off x="44783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244" name="Rectangle 76"/>
          <p:cNvSpPr>
            <a:spLocks noChangeArrowheads="1"/>
          </p:cNvSpPr>
          <p:nvPr/>
        </p:nvSpPr>
        <p:spPr bwMode="auto">
          <a:xfrm>
            <a:off x="41481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245" name="Rectangle 77"/>
          <p:cNvSpPr>
            <a:spLocks noChangeArrowheads="1"/>
          </p:cNvSpPr>
          <p:nvPr/>
        </p:nvSpPr>
        <p:spPr bwMode="auto">
          <a:xfrm>
            <a:off x="38179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246" name="Rectangle 78"/>
          <p:cNvSpPr>
            <a:spLocks noChangeArrowheads="1"/>
          </p:cNvSpPr>
          <p:nvPr/>
        </p:nvSpPr>
        <p:spPr bwMode="auto">
          <a:xfrm>
            <a:off x="34877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247" name="Rectangle 79"/>
          <p:cNvSpPr>
            <a:spLocks noChangeArrowheads="1"/>
          </p:cNvSpPr>
          <p:nvPr/>
        </p:nvSpPr>
        <p:spPr bwMode="auto">
          <a:xfrm>
            <a:off x="2509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248" name="Rectangle 80"/>
          <p:cNvSpPr>
            <a:spLocks noChangeArrowheads="1"/>
          </p:cNvSpPr>
          <p:nvPr/>
        </p:nvSpPr>
        <p:spPr bwMode="auto">
          <a:xfrm>
            <a:off x="21796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249" name="Rectangle 81"/>
          <p:cNvSpPr>
            <a:spLocks noChangeArrowheads="1"/>
          </p:cNvSpPr>
          <p:nvPr/>
        </p:nvSpPr>
        <p:spPr bwMode="auto">
          <a:xfrm>
            <a:off x="18494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250" name="Rectangle 82"/>
          <p:cNvSpPr>
            <a:spLocks noChangeArrowheads="1"/>
          </p:cNvSpPr>
          <p:nvPr/>
        </p:nvSpPr>
        <p:spPr bwMode="auto">
          <a:xfrm>
            <a:off x="15192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251" name="Rectangle 83"/>
          <p:cNvSpPr>
            <a:spLocks noChangeArrowheads="1"/>
          </p:cNvSpPr>
          <p:nvPr/>
        </p:nvSpPr>
        <p:spPr bwMode="auto">
          <a:xfrm>
            <a:off x="11890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252" name="Rectangle 84"/>
          <p:cNvSpPr>
            <a:spLocks noChangeArrowheads="1"/>
          </p:cNvSpPr>
          <p:nvPr/>
        </p:nvSpPr>
        <p:spPr bwMode="auto">
          <a:xfrm>
            <a:off x="8588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253" name="Rectangle 85"/>
          <p:cNvSpPr>
            <a:spLocks noChangeArrowheads="1"/>
          </p:cNvSpPr>
          <p:nvPr/>
        </p:nvSpPr>
        <p:spPr bwMode="auto">
          <a:xfrm>
            <a:off x="528638" y="5937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254" name="Rectangle 86"/>
          <p:cNvSpPr>
            <a:spLocks noChangeArrowheads="1"/>
          </p:cNvSpPr>
          <p:nvPr/>
        </p:nvSpPr>
        <p:spPr bwMode="auto">
          <a:xfrm>
            <a:off x="84280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255" name="Rectangle 87"/>
          <p:cNvSpPr>
            <a:spLocks noChangeArrowheads="1"/>
          </p:cNvSpPr>
          <p:nvPr/>
        </p:nvSpPr>
        <p:spPr bwMode="auto">
          <a:xfrm>
            <a:off x="8097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256" name="Rectangle 88"/>
          <p:cNvSpPr>
            <a:spLocks noChangeArrowheads="1"/>
          </p:cNvSpPr>
          <p:nvPr/>
        </p:nvSpPr>
        <p:spPr bwMode="auto">
          <a:xfrm>
            <a:off x="77676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257" name="Rectangle 89"/>
          <p:cNvSpPr>
            <a:spLocks noChangeArrowheads="1"/>
          </p:cNvSpPr>
          <p:nvPr/>
        </p:nvSpPr>
        <p:spPr bwMode="auto">
          <a:xfrm>
            <a:off x="74374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258" name="Rectangle 90"/>
          <p:cNvSpPr>
            <a:spLocks noChangeArrowheads="1"/>
          </p:cNvSpPr>
          <p:nvPr/>
        </p:nvSpPr>
        <p:spPr bwMode="auto">
          <a:xfrm>
            <a:off x="71072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259" name="Rectangle 91"/>
          <p:cNvSpPr>
            <a:spLocks noChangeArrowheads="1"/>
          </p:cNvSpPr>
          <p:nvPr/>
        </p:nvSpPr>
        <p:spPr bwMode="auto">
          <a:xfrm>
            <a:off x="67770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260" name="Rectangle 92"/>
          <p:cNvSpPr>
            <a:spLocks noChangeArrowheads="1"/>
          </p:cNvSpPr>
          <p:nvPr/>
        </p:nvSpPr>
        <p:spPr bwMode="auto">
          <a:xfrm>
            <a:off x="6446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261" name="Rectangle 93"/>
          <p:cNvSpPr>
            <a:spLocks noChangeArrowheads="1"/>
          </p:cNvSpPr>
          <p:nvPr/>
        </p:nvSpPr>
        <p:spPr bwMode="auto">
          <a:xfrm>
            <a:off x="54689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262" name="Rectangle 94"/>
          <p:cNvSpPr>
            <a:spLocks noChangeArrowheads="1"/>
          </p:cNvSpPr>
          <p:nvPr/>
        </p:nvSpPr>
        <p:spPr bwMode="auto">
          <a:xfrm>
            <a:off x="51387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263" name="Rectangle 95"/>
          <p:cNvSpPr>
            <a:spLocks noChangeArrowheads="1"/>
          </p:cNvSpPr>
          <p:nvPr/>
        </p:nvSpPr>
        <p:spPr bwMode="auto">
          <a:xfrm>
            <a:off x="48085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264" name="Rectangle 96"/>
          <p:cNvSpPr>
            <a:spLocks noChangeArrowheads="1"/>
          </p:cNvSpPr>
          <p:nvPr/>
        </p:nvSpPr>
        <p:spPr bwMode="auto">
          <a:xfrm>
            <a:off x="44783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265" name="Rectangle 97"/>
          <p:cNvSpPr>
            <a:spLocks noChangeArrowheads="1"/>
          </p:cNvSpPr>
          <p:nvPr/>
        </p:nvSpPr>
        <p:spPr bwMode="auto">
          <a:xfrm>
            <a:off x="41481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266" name="Rectangle 98"/>
          <p:cNvSpPr>
            <a:spLocks noChangeArrowheads="1"/>
          </p:cNvSpPr>
          <p:nvPr/>
        </p:nvSpPr>
        <p:spPr bwMode="auto">
          <a:xfrm>
            <a:off x="38179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267" name="Rectangle 99"/>
          <p:cNvSpPr>
            <a:spLocks noChangeArrowheads="1"/>
          </p:cNvSpPr>
          <p:nvPr/>
        </p:nvSpPr>
        <p:spPr bwMode="auto">
          <a:xfrm>
            <a:off x="34877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268" name="Rectangle 100"/>
          <p:cNvSpPr>
            <a:spLocks noChangeArrowheads="1"/>
          </p:cNvSpPr>
          <p:nvPr/>
        </p:nvSpPr>
        <p:spPr bwMode="auto">
          <a:xfrm>
            <a:off x="2509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269" name="Rectangle 101"/>
          <p:cNvSpPr>
            <a:spLocks noChangeArrowheads="1"/>
          </p:cNvSpPr>
          <p:nvPr/>
        </p:nvSpPr>
        <p:spPr bwMode="auto">
          <a:xfrm>
            <a:off x="21796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270" name="Rectangle 102"/>
          <p:cNvSpPr>
            <a:spLocks noChangeArrowheads="1"/>
          </p:cNvSpPr>
          <p:nvPr/>
        </p:nvSpPr>
        <p:spPr bwMode="auto">
          <a:xfrm>
            <a:off x="18494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271" name="Rectangle 103"/>
          <p:cNvSpPr>
            <a:spLocks noChangeArrowheads="1"/>
          </p:cNvSpPr>
          <p:nvPr/>
        </p:nvSpPr>
        <p:spPr bwMode="auto">
          <a:xfrm>
            <a:off x="15192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272" name="Rectangle 104"/>
          <p:cNvSpPr>
            <a:spLocks noChangeArrowheads="1"/>
          </p:cNvSpPr>
          <p:nvPr/>
        </p:nvSpPr>
        <p:spPr bwMode="auto">
          <a:xfrm>
            <a:off x="11890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273" name="Rectangle 105"/>
          <p:cNvSpPr>
            <a:spLocks noChangeArrowheads="1"/>
          </p:cNvSpPr>
          <p:nvPr/>
        </p:nvSpPr>
        <p:spPr bwMode="auto">
          <a:xfrm>
            <a:off x="8588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274" name="Rectangle 106"/>
          <p:cNvSpPr>
            <a:spLocks noChangeArrowheads="1"/>
          </p:cNvSpPr>
          <p:nvPr/>
        </p:nvSpPr>
        <p:spPr bwMode="auto">
          <a:xfrm>
            <a:off x="528638" y="5765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275" name="Rectangle 107"/>
          <p:cNvSpPr>
            <a:spLocks noChangeArrowheads="1"/>
          </p:cNvSpPr>
          <p:nvPr/>
        </p:nvSpPr>
        <p:spPr bwMode="auto">
          <a:xfrm>
            <a:off x="84280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276" name="Rectangle 108"/>
          <p:cNvSpPr>
            <a:spLocks noChangeArrowheads="1"/>
          </p:cNvSpPr>
          <p:nvPr/>
        </p:nvSpPr>
        <p:spPr bwMode="auto">
          <a:xfrm>
            <a:off x="8097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277" name="Rectangle 109"/>
          <p:cNvSpPr>
            <a:spLocks noChangeArrowheads="1"/>
          </p:cNvSpPr>
          <p:nvPr/>
        </p:nvSpPr>
        <p:spPr bwMode="auto">
          <a:xfrm>
            <a:off x="77676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278" name="Rectangle 110"/>
          <p:cNvSpPr>
            <a:spLocks noChangeArrowheads="1"/>
          </p:cNvSpPr>
          <p:nvPr/>
        </p:nvSpPr>
        <p:spPr bwMode="auto">
          <a:xfrm>
            <a:off x="74374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279" name="Rectangle 111"/>
          <p:cNvSpPr>
            <a:spLocks noChangeArrowheads="1"/>
          </p:cNvSpPr>
          <p:nvPr/>
        </p:nvSpPr>
        <p:spPr bwMode="auto">
          <a:xfrm>
            <a:off x="71072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280" name="Rectangle 112"/>
          <p:cNvSpPr>
            <a:spLocks noChangeArrowheads="1"/>
          </p:cNvSpPr>
          <p:nvPr/>
        </p:nvSpPr>
        <p:spPr bwMode="auto">
          <a:xfrm>
            <a:off x="67770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281" name="Rectangle 113"/>
          <p:cNvSpPr>
            <a:spLocks noChangeArrowheads="1"/>
          </p:cNvSpPr>
          <p:nvPr/>
        </p:nvSpPr>
        <p:spPr bwMode="auto">
          <a:xfrm>
            <a:off x="6446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282" name="Rectangle 114"/>
          <p:cNvSpPr>
            <a:spLocks noChangeArrowheads="1"/>
          </p:cNvSpPr>
          <p:nvPr/>
        </p:nvSpPr>
        <p:spPr bwMode="auto">
          <a:xfrm>
            <a:off x="54689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283" name="Rectangle 115"/>
          <p:cNvSpPr>
            <a:spLocks noChangeArrowheads="1"/>
          </p:cNvSpPr>
          <p:nvPr/>
        </p:nvSpPr>
        <p:spPr bwMode="auto">
          <a:xfrm>
            <a:off x="51387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7284" name="Rectangle 116"/>
          <p:cNvSpPr>
            <a:spLocks noChangeArrowheads="1"/>
          </p:cNvSpPr>
          <p:nvPr/>
        </p:nvSpPr>
        <p:spPr bwMode="auto">
          <a:xfrm>
            <a:off x="48085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285" name="Rectangle 117"/>
          <p:cNvSpPr>
            <a:spLocks noChangeArrowheads="1"/>
          </p:cNvSpPr>
          <p:nvPr/>
        </p:nvSpPr>
        <p:spPr bwMode="auto">
          <a:xfrm>
            <a:off x="44783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7286" name="Rectangle 118"/>
          <p:cNvSpPr>
            <a:spLocks noChangeArrowheads="1"/>
          </p:cNvSpPr>
          <p:nvPr/>
        </p:nvSpPr>
        <p:spPr bwMode="auto">
          <a:xfrm>
            <a:off x="41481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7287" name="Rectangle 119"/>
          <p:cNvSpPr>
            <a:spLocks noChangeArrowheads="1"/>
          </p:cNvSpPr>
          <p:nvPr/>
        </p:nvSpPr>
        <p:spPr bwMode="auto">
          <a:xfrm>
            <a:off x="38179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7288" name="Rectangle 120"/>
          <p:cNvSpPr>
            <a:spLocks noChangeArrowheads="1"/>
          </p:cNvSpPr>
          <p:nvPr/>
        </p:nvSpPr>
        <p:spPr bwMode="auto">
          <a:xfrm>
            <a:off x="34877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7289" name="Rectangle 121"/>
          <p:cNvSpPr>
            <a:spLocks noChangeArrowheads="1"/>
          </p:cNvSpPr>
          <p:nvPr/>
        </p:nvSpPr>
        <p:spPr bwMode="auto">
          <a:xfrm>
            <a:off x="2509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290" name="Rectangle 122"/>
          <p:cNvSpPr>
            <a:spLocks noChangeArrowheads="1"/>
          </p:cNvSpPr>
          <p:nvPr/>
        </p:nvSpPr>
        <p:spPr bwMode="auto">
          <a:xfrm>
            <a:off x="21796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291" name="Rectangle 123"/>
          <p:cNvSpPr>
            <a:spLocks noChangeArrowheads="1"/>
          </p:cNvSpPr>
          <p:nvPr/>
        </p:nvSpPr>
        <p:spPr bwMode="auto">
          <a:xfrm>
            <a:off x="18494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292" name="Rectangle 124"/>
          <p:cNvSpPr>
            <a:spLocks noChangeArrowheads="1"/>
          </p:cNvSpPr>
          <p:nvPr/>
        </p:nvSpPr>
        <p:spPr bwMode="auto">
          <a:xfrm>
            <a:off x="15192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293" name="Rectangle 125"/>
          <p:cNvSpPr>
            <a:spLocks noChangeArrowheads="1"/>
          </p:cNvSpPr>
          <p:nvPr/>
        </p:nvSpPr>
        <p:spPr bwMode="auto">
          <a:xfrm>
            <a:off x="11890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294" name="Rectangle 126"/>
          <p:cNvSpPr>
            <a:spLocks noChangeArrowheads="1"/>
          </p:cNvSpPr>
          <p:nvPr/>
        </p:nvSpPr>
        <p:spPr bwMode="auto">
          <a:xfrm>
            <a:off x="8588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7295" name="Rectangle 127"/>
          <p:cNvSpPr>
            <a:spLocks noChangeArrowheads="1"/>
          </p:cNvSpPr>
          <p:nvPr/>
        </p:nvSpPr>
        <p:spPr bwMode="auto">
          <a:xfrm>
            <a:off x="528638" y="55943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7296" name="Rectangle 128"/>
          <p:cNvSpPr>
            <a:spLocks noChangeArrowheads="1"/>
          </p:cNvSpPr>
          <p:nvPr/>
        </p:nvSpPr>
        <p:spPr bwMode="auto">
          <a:xfrm>
            <a:off x="84280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297" name="Rectangle 129"/>
          <p:cNvSpPr>
            <a:spLocks noChangeArrowheads="1"/>
          </p:cNvSpPr>
          <p:nvPr/>
        </p:nvSpPr>
        <p:spPr bwMode="auto">
          <a:xfrm>
            <a:off x="8097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298" name="Rectangle 130"/>
          <p:cNvSpPr>
            <a:spLocks noChangeArrowheads="1"/>
          </p:cNvSpPr>
          <p:nvPr/>
        </p:nvSpPr>
        <p:spPr bwMode="auto">
          <a:xfrm>
            <a:off x="77676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299" name="Rectangle 131"/>
          <p:cNvSpPr>
            <a:spLocks noChangeArrowheads="1"/>
          </p:cNvSpPr>
          <p:nvPr/>
        </p:nvSpPr>
        <p:spPr bwMode="auto">
          <a:xfrm>
            <a:off x="74374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300" name="Rectangle 132"/>
          <p:cNvSpPr>
            <a:spLocks noChangeArrowheads="1"/>
          </p:cNvSpPr>
          <p:nvPr/>
        </p:nvSpPr>
        <p:spPr bwMode="auto">
          <a:xfrm>
            <a:off x="71072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301" name="Rectangle 133"/>
          <p:cNvSpPr>
            <a:spLocks noChangeArrowheads="1"/>
          </p:cNvSpPr>
          <p:nvPr/>
        </p:nvSpPr>
        <p:spPr bwMode="auto">
          <a:xfrm>
            <a:off x="67770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302" name="Rectangle 134"/>
          <p:cNvSpPr>
            <a:spLocks noChangeArrowheads="1"/>
          </p:cNvSpPr>
          <p:nvPr/>
        </p:nvSpPr>
        <p:spPr bwMode="auto">
          <a:xfrm>
            <a:off x="6446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303" name="Rectangle 135"/>
          <p:cNvSpPr>
            <a:spLocks noChangeArrowheads="1"/>
          </p:cNvSpPr>
          <p:nvPr/>
        </p:nvSpPr>
        <p:spPr bwMode="auto">
          <a:xfrm>
            <a:off x="54689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304" name="Rectangle 136"/>
          <p:cNvSpPr>
            <a:spLocks noChangeArrowheads="1"/>
          </p:cNvSpPr>
          <p:nvPr/>
        </p:nvSpPr>
        <p:spPr bwMode="auto">
          <a:xfrm>
            <a:off x="51387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305" name="Rectangle 137"/>
          <p:cNvSpPr>
            <a:spLocks noChangeArrowheads="1"/>
          </p:cNvSpPr>
          <p:nvPr/>
        </p:nvSpPr>
        <p:spPr bwMode="auto">
          <a:xfrm>
            <a:off x="48085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306" name="Rectangle 138"/>
          <p:cNvSpPr>
            <a:spLocks noChangeArrowheads="1"/>
          </p:cNvSpPr>
          <p:nvPr/>
        </p:nvSpPr>
        <p:spPr bwMode="auto">
          <a:xfrm>
            <a:off x="44783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307" name="Rectangle 139"/>
          <p:cNvSpPr>
            <a:spLocks noChangeArrowheads="1"/>
          </p:cNvSpPr>
          <p:nvPr/>
        </p:nvSpPr>
        <p:spPr bwMode="auto">
          <a:xfrm>
            <a:off x="41481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308" name="Rectangle 140"/>
          <p:cNvSpPr>
            <a:spLocks noChangeArrowheads="1"/>
          </p:cNvSpPr>
          <p:nvPr/>
        </p:nvSpPr>
        <p:spPr bwMode="auto">
          <a:xfrm>
            <a:off x="38179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309" name="Rectangle 141"/>
          <p:cNvSpPr>
            <a:spLocks noChangeArrowheads="1"/>
          </p:cNvSpPr>
          <p:nvPr/>
        </p:nvSpPr>
        <p:spPr bwMode="auto">
          <a:xfrm>
            <a:off x="34877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310" name="Rectangle 142"/>
          <p:cNvSpPr>
            <a:spLocks noChangeArrowheads="1"/>
          </p:cNvSpPr>
          <p:nvPr/>
        </p:nvSpPr>
        <p:spPr bwMode="auto">
          <a:xfrm>
            <a:off x="2509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311" name="Rectangle 143"/>
          <p:cNvSpPr>
            <a:spLocks noChangeArrowheads="1"/>
          </p:cNvSpPr>
          <p:nvPr/>
        </p:nvSpPr>
        <p:spPr bwMode="auto">
          <a:xfrm>
            <a:off x="21796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312" name="Rectangle 144"/>
          <p:cNvSpPr>
            <a:spLocks noChangeArrowheads="1"/>
          </p:cNvSpPr>
          <p:nvPr/>
        </p:nvSpPr>
        <p:spPr bwMode="auto">
          <a:xfrm>
            <a:off x="18494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313" name="Rectangle 145"/>
          <p:cNvSpPr>
            <a:spLocks noChangeArrowheads="1"/>
          </p:cNvSpPr>
          <p:nvPr/>
        </p:nvSpPr>
        <p:spPr bwMode="auto">
          <a:xfrm>
            <a:off x="15192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314" name="Rectangle 146"/>
          <p:cNvSpPr>
            <a:spLocks noChangeArrowheads="1"/>
          </p:cNvSpPr>
          <p:nvPr/>
        </p:nvSpPr>
        <p:spPr bwMode="auto">
          <a:xfrm>
            <a:off x="11890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315" name="Rectangle 147"/>
          <p:cNvSpPr>
            <a:spLocks noChangeArrowheads="1"/>
          </p:cNvSpPr>
          <p:nvPr/>
        </p:nvSpPr>
        <p:spPr bwMode="auto">
          <a:xfrm>
            <a:off x="8588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316" name="Rectangle 148"/>
          <p:cNvSpPr>
            <a:spLocks noChangeArrowheads="1"/>
          </p:cNvSpPr>
          <p:nvPr/>
        </p:nvSpPr>
        <p:spPr bwMode="auto">
          <a:xfrm>
            <a:off x="528638" y="54229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317" name="Rectangle 149"/>
          <p:cNvSpPr>
            <a:spLocks noChangeArrowheads="1"/>
          </p:cNvSpPr>
          <p:nvPr/>
        </p:nvSpPr>
        <p:spPr bwMode="auto">
          <a:xfrm>
            <a:off x="6446838" y="52514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December 2009</a:t>
            </a:r>
            <a:endParaRPr lang="en-US" altLang="en-US" sz="900"/>
          </a:p>
        </p:txBody>
      </p:sp>
      <p:sp>
        <p:nvSpPr>
          <p:cNvPr id="7318" name="Rectangle 150"/>
          <p:cNvSpPr>
            <a:spLocks noChangeArrowheads="1"/>
          </p:cNvSpPr>
          <p:nvPr/>
        </p:nvSpPr>
        <p:spPr bwMode="auto">
          <a:xfrm>
            <a:off x="3487738" y="52514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November 2009</a:t>
            </a:r>
            <a:endParaRPr lang="en-US" altLang="en-US" sz="900"/>
          </a:p>
        </p:txBody>
      </p:sp>
      <p:sp>
        <p:nvSpPr>
          <p:cNvPr id="7319" name="Rectangle 151"/>
          <p:cNvSpPr>
            <a:spLocks noChangeArrowheads="1"/>
          </p:cNvSpPr>
          <p:nvPr/>
        </p:nvSpPr>
        <p:spPr bwMode="auto">
          <a:xfrm>
            <a:off x="528638" y="52514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October 2009</a:t>
            </a:r>
            <a:endParaRPr lang="en-US" altLang="en-US" sz="900"/>
          </a:p>
        </p:txBody>
      </p:sp>
      <p:sp>
        <p:nvSpPr>
          <p:cNvPr id="7320" name="Rectangle 152"/>
          <p:cNvSpPr>
            <a:spLocks noChangeArrowheads="1"/>
          </p:cNvSpPr>
          <p:nvPr/>
        </p:nvSpPr>
        <p:spPr bwMode="auto">
          <a:xfrm>
            <a:off x="54689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7321" name="Rectangle 153"/>
          <p:cNvSpPr>
            <a:spLocks noChangeArrowheads="1"/>
          </p:cNvSpPr>
          <p:nvPr/>
        </p:nvSpPr>
        <p:spPr bwMode="auto">
          <a:xfrm>
            <a:off x="51387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7322" name="Rectangle 154"/>
          <p:cNvSpPr>
            <a:spLocks noChangeArrowheads="1"/>
          </p:cNvSpPr>
          <p:nvPr/>
        </p:nvSpPr>
        <p:spPr bwMode="auto">
          <a:xfrm>
            <a:off x="48085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7323" name="Rectangle 155"/>
          <p:cNvSpPr>
            <a:spLocks noChangeArrowheads="1"/>
          </p:cNvSpPr>
          <p:nvPr/>
        </p:nvSpPr>
        <p:spPr bwMode="auto">
          <a:xfrm>
            <a:off x="44783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7324" name="Rectangle 156"/>
          <p:cNvSpPr>
            <a:spLocks noChangeArrowheads="1"/>
          </p:cNvSpPr>
          <p:nvPr/>
        </p:nvSpPr>
        <p:spPr bwMode="auto">
          <a:xfrm>
            <a:off x="41481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325" name="Rectangle 157"/>
          <p:cNvSpPr>
            <a:spLocks noChangeArrowheads="1"/>
          </p:cNvSpPr>
          <p:nvPr/>
        </p:nvSpPr>
        <p:spPr bwMode="auto">
          <a:xfrm>
            <a:off x="38179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326" name="Rectangle 158"/>
          <p:cNvSpPr>
            <a:spLocks noChangeArrowheads="1"/>
          </p:cNvSpPr>
          <p:nvPr/>
        </p:nvSpPr>
        <p:spPr bwMode="auto">
          <a:xfrm>
            <a:off x="3487738" y="4908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7327" name="Rectangle 159"/>
          <p:cNvSpPr>
            <a:spLocks noChangeArrowheads="1"/>
          </p:cNvSpPr>
          <p:nvPr/>
        </p:nvSpPr>
        <p:spPr bwMode="auto">
          <a:xfrm>
            <a:off x="84280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7328" name="Rectangle 160"/>
          <p:cNvSpPr>
            <a:spLocks noChangeArrowheads="1"/>
          </p:cNvSpPr>
          <p:nvPr/>
        </p:nvSpPr>
        <p:spPr bwMode="auto">
          <a:xfrm>
            <a:off x="8097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7329" name="Rectangle 161"/>
          <p:cNvSpPr>
            <a:spLocks noChangeArrowheads="1"/>
          </p:cNvSpPr>
          <p:nvPr/>
        </p:nvSpPr>
        <p:spPr bwMode="auto">
          <a:xfrm>
            <a:off x="77676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330" name="Rectangle 162"/>
          <p:cNvSpPr>
            <a:spLocks noChangeArrowheads="1"/>
          </p:cNvSpPr>
          <p:nvPr/>
        </p:nvSpPr>
        <p:spPr bwMode="auto">
          <a:xfrm>
            <a:off x="74374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331" name="Rectangle 163"/>
          <p:cNvSpPr>
            <a:spLocks noChangeArrowheads="1"/>
          </p:cNvSpPr>
          <p:nvPr/>
        </p:nvSpPr>
        <p:spPr bwMode="auto">
          <a:xfrm>
            <a:off x="71072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332" name="Rectangle 164"/>
          <p:cNvSpPr>
            <a:spLocks noChangeArrowheads="1"/>
          </p:cNvSpPr>
          <p:nvPr/>
        </p:nvSpPr>
        <p:spPr bwMode="auto">
          <a:xfrm>
            <a:off x="67770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333" name="Rectangle 165"/>
          <p:cNvSpPr>
            <a:spLocks noChangeArrowheads="1"/>
          </p:cNvSpPr>
          <p:nvPr/>
        </p:nvSpPr>
        <p:spPr bwMode="auto">
          <a:xfrm>
            <a:off x="6446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334" name="Rectangle 166"/>
          <p:cNvSpPr>
            <a:spLocks noChangeArrowheads="1"/>
          </p:cNvSpPr>
          <p:nvPr/>
        </p:nvSpPr>
        <p:spPr bwMode="auto">
          <a:xfrm>
            <a:off x="54689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335" name="Rectangle 167"/>
          <p:cNvSpPr>
            <a:spLocks noChangeArrowheads="1"/>
          </p:cNvSpPr>
          <p:nvPr/>
        </p:nvSpPr>
        <p:spPr bwMode="auto">
          <a:xfrm>
            <a:off x="51387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336" name="Rectangle 168"/>
          <p:cNvSpPr>
            <a:spLocks noChangeArrowheads="1"/>
          </p:cNvSpPr>
          <p:nvPr/>
        </p:nvSpPr>
        <p:spPr bwMode="auto">
          <a:xfrm>
            <a:off x="48085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337" name="Rectangle 169"/>
          <p:cNvSpPr>
            <a:spLocks noChangeArrowheads="1"/>
          </p:cNvSpPr>
          <p:nvPr/>
        </p:nvSpPr>
        <p:spPr bwMode="auto">
          <a:xfrm>
            <a:off x="44783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338" name="Rectangle 170"/>
          <p:cNvSpPr>
            <a:spLocks noChangeArrowheads="1"/>
          </p:cNvSpPr>
          <p:nvPr/>
        </p:nvSpPr>
        <p:spPr bwMode="auto">
          <a:xfrm>
            <a:off x="41481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339" name="Rectangle 171"/>
          <p:cNvSpPr>
            <a:spLocks noChangeArrowheads="1"/>
          </p:cNvSpPr>
          <p:nvPr/>
        </p:nvSpPr>
        <p:spPr bwMode="auto">
          <a:xfrm>
            <a:off x="38179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340" name="Rectangle 172"/>
          <p:cNvSpPr>
            <a:spLocks noChangeArrowheads="1"/>
          </p:cNvSpPr>
          <p:nvPr/>
        </p:nvSpPr>
        <p:spPr bwMode="auto">
          <a:xfrm>
            <a:off x="34877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341" name="Rectangle 173"/>
          <p:cNvSpPr>
            <a:spLocks noChangeArrowheads="1"/>
          </p:cNvSpPr>
          <p:nvPr/>
        </p:nvSpPr>
        <p:spPr bwMode="auto">
          <a:xfrm>
            <a:off x="2509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342" name="Rectangle 174"/>
          <p:cNvSpPr>
            <a:spLocks noChangeArrowheads="1"/>
          </p:cNvSpPr>
          <p:nvPr/>
        </p:nvSpPr>
        <p:spPr bwMode="auto">
          <a:xfrm>
            <a:off x="21796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343" name="Rectangle 175"/>
          <p:cNvSpPr>
            <a:spLocks noChangeArrowheads="1"/>
          </p:cNvSpPr>
          <p:nvPr/>
        </p:nvSpPr>
        <p:spPr bwMode="auto">
          <a:xfrm>
            <a:off x="18494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7344" name="Rectangle 176"/>
          <p:cNvSpPr>
            <a:spLocks noChangeArrowheads="1"/>
          </p:cNvSpPr>
          <p:nvPr/>
        </p:nvSpPr>
        <p:spPr bwMode="auto">
          <a:xfrm>
            <a:off x="15192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345" name="Rectangle 177"/>
          <p:cNvSpPr>
            <a:spLocks noChangeArrowheads="1"/>
          </p:cNvSpPr>
          <p:nvPr/>
        </p:nvSpPr>
        <p:spPr bwMode="auto">
          <a:xfrm>
            <a:off x="11890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346" name="Rectangle 178"/>
          <p:cNvSpPr>
            <a:spLocks noChangeArrowheads="1"/>
          </p:cNvSpPr>
          <p:nvPr/>
        </p:nvSpPr>
        <p:spPr bwMode="auto">
          <a:xfrm>
            <a:off x="8588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347" name="Rectangle 179"/>
          <p:cNvSpPr>
            <a:spLocks noChangeArrowheads="1"/>
          </p:cNvSpPr>
          <p:nvPr/>
        </p:nvSpPr>
        <p:spPr bwMode="auto">
          <a:xfrm>
            <a:off x="528638" y="4737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348" name="Rectangle 180"/>
          <p:cNvSpPr>
            <a:spLocks noChangeArrowheads="1"/>
          </p:cNvSpPr>
          <p:nvPr/>
        </p:nvSpPr>
        <p:spPr bwMode="auto">
          <a:xfrm>
            <a:off x="84280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349" name="Rectangle 181"/>
          <p:cNvSpPr>
            <a:spLocks noChangeArrowheads="1"/>
          </p:cNvSpPr>
          <p:nvPr/>
        </p:nvSpPr>
        <p:spPr bwMode="auto">
          <a:xfrm>
            <a:off x="8097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350" name="Rectangle 182"/>
          <p:cNvSpPr>
            <a:spLocks noChangeArrowheads="1"/>
          </p:cNvSpPr>
          <p:nvPr/>
        </p:nvSpPr>
        <p:spPr bwMode="auto">
          <a:xfrm>
            <a:off x="77676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351" name="Rectangle 183"/>
          <p:cNvSpPr>
            <a:spLocks noChangeArrowheads="1"/>
          </p:cNvSpPr>
          <p:nvPr/>
        </p:nvSpPr>
        <p:spPr bwMode="auto">
          <a:xfrm>
            <a:off x="74374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352" name="Rectangle 184"/>
          <p:cNvSpPr>
            <a:spLocks noChangeArrowheads="1"/>
          </p:cNvSpPr>
          <p:nvPr/>
        </p:nvSpPr>
        <p:spPr bwMode="auto">
          <a:xfrm>
            <a:off x="71072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353" name="Rectangle 185"/>
          <p:cNvSpPr>
            <a:spLocks noChangeArrowheads="1"/>
          </p:cNvSpPr>
          <p:nvPr/>
        </p:nvSpPr>
        <p:spPr bwMode="auto">
          <a:xfrm>
            <a:off x="67770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354" name="Rectangle 186"/>
          <p:cNvSpPr>
            <a:spLocks noChangeArrowheads="1"/>
          </p:cNvSpPr>
          <p:nvPr/>
        </p:nvSpPr>
        <p:spPr bwMode="auto">
          <a:xfrm>
            <a:off x="6446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355" name="Rectangle 187"/>
          <p:cNvSpPr>
            <a:spLocks noChangeArrowheads="1"/>
          </p:cNvSpPr>
          <p:nvPr/>
        </p:nvSpPr>
        <p:spPr bwMode="auto">
          <a:xfrm>
            <a:off x="54689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356" name="Rectangle 188"/>
          <p:cNvSpPr>
            <a:spLocks noChangeArrowheads="1"/>
          </p:cNvSpPr>
          <p:nvPr/>
        </p:nvSpPr>
        <p:spPr bwMode="auto">
          <a:xfrm>
            <a:off x="51387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357" name="Rectangle 189"/>
          <p:cNvSpPr>
            <a:spLocks noChangeArrowheads="1"/>
          </p:cNvSpPr>
          <p:nvPr/>
        </p:nvSpPr>
        <p:spPr bwMode="auto">
          <a:xfrm>
            <a:off x="48085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358" name="Rectangle 190"/>
          <p:cNvSpPr>
            <a:spLocks noChangeArrowheads="1"/>
          </p:cNvSpPr>
          <p:nvPr/>
        </p:nvSpPr>
        <p:spPr bwMode="auto">
          <a:xfrm>
            <a:off x="44783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359" name="Rectangle 191"/>
          <p:cNvSpPr>
            <a:spLocks noChangeArrowheads="1"/>
          </p:cNvSpPr>
          <p:nvPr/>
        </p:nvSpPr>
        <p:spPr bwMode="auto">
          <a:xfrm>
            <a:off x="41481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360" name="Rectangle 192"/>
          <p:cNvSpPr>
            <a:spLocks noChangeArrowheads="1"/>
          </p:cNvSpPr>
          <p:nvPr/>
        </p:nvSpPr>
        <p:spPr bwMode="auto">
          <a:xfrm>
            <a:off x="38179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361" name="Rectangle 193"/>
          <p:cNvSpPr>
            <a:spLocks noChangeArrowheads="1"/>
          </p:cNvSpPr>
          <p:nvPr/>
        </p:nvSpPr>
        <p:spPr bwMode="auto">
          <a:xfrm>
            <a:off x="34877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362" name="Rectangle 194"/>
          <p:cNvSpPr>
            <a:spLocks noChangeArrowheads="1"/>
          </p:cNvSpPr>
          <p:nvPr/>
        </p:nvSpPr>
        <p:spPr bwMode="auto">
          <a:xfrm>
            <a:off x="2509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363" name="Rectangle 195"/>
          <p:cNvSpPr>
            <a:spLocks noChangeArrowheads="1"/>
          </p:cNvSpPr>
          <p:nvPr/>
        </p:nvSpPr>
        <p:spPr bwMode="auto">
          <a:xfrm>
            <a:off x="21796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364" name="Rectangle 196"/>
          <p:cNvSpPr>
            <a:spLocks noChangeArrowheads="1"/>
          </p:cNvSpPr>
          <p:nvPr/>
        </p:nvSpPr>
        <p:spPr bwMode="auto">
          <a:xfrm>
            <a:off x="18494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365" name="Rectangle 197"/>
          <p:cNvSpPr>
            <a:spLocks noChangeArrowheads="1"/>
          </p:cNvSpPr>
          <p:nvPr/>
        </p:nvSpPr>
        <p:spPr bwMode="auto">
          <a:xfrm>
            <a:off x="15192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366" name="Rectangle 198"/>
          <p:cNvSpPr>
            <a:spLocks noChangeArrowheads="1"/>
          </p:cNvSpPr>
          <p:nvPr/>
        </p:nvSpPr>
        <p:spPr bwMode="auto">
          <a:xfrm>
            <a:off x="11890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367" name="Rectangle 199"/>
          <p:cNvSpPr>
            <a:spLocks noChangeArrowheads="1"/>
          </p:cNvSpPr>
          <p:nvPr/>
        </p:nvSpPr>
        <p:spPr bwMode="auto">
          <a:xfrm>
            <a:off x="8588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368" name="Rectangle 200"/>
          <p:cNvSpPr>
            <a:spLocks noChangeArrowheads="1"/>
          </p:cNvSpPr>
          <p:nvPr/>
        </p:nvSpPr>
        <p:spPr bwMode="auto">
          <a:xfrm>
            <a:off x="528638" y="4565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369" name="Rectangle 201"/>
          <p:cNvSpPr>
            <a:spLocks noChangeArrowheads="1"/>
          </p:cNvSpPr>
          <p:nvPr/>
        </p:nvSpPr>
        <p:spPr bwMode="auto">
          <a:xfrm>
            <a:off x="84280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370" name="Rectangle 202"/>
          <p:cNvSpPr>
            <a:spLocks noChangeArrowheads="1"/>
          </p:cNvSpPr>
          <p:nvPr/>
        </p:nvSpPr>
        <p:spPr bwMode="auto">
          <a:xfrm>
            <a:off x="8097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371" name="Rectangle 203"/>
          <p:cNvSpPr>
            <a:spLocks noChangeArrowheads="1"/>
          </p:cNvSpPr>
          <p:nvPr/>
        </p:nvSpPr>
        <p:spPr bwMode="auto">
          <a:xfrm>
            <a:off x="77676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372" name="Rectangle 204"/>
          <p:cNvSpPr>
            <a:spLocks noChangeArrowheads="1"/>
          </p:cNvSpPr>
          <p:nvPr/>
        </p:nvSpPr>
        <p:spPr bwMode="auto">
          <a:xfrm>
            <a:off x="74374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373" name="Rectangle 205"/>
          <p:cNvSpPr>
            <a:spLocks noChangeArrowheads="1"/>
          </p:cNvSpPr>
          <p:nvPr/>
        </p:nvSpPr>
        <p:spPr bwMode="auto">
          <a:xfrm>
            <a:off x="71072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374" name="Rectangle 206"/>
          <p:cNvSpPr>
            <a:spLocks noChangeArrowheads="1"/>
          </p:cNvSpPr>
          <p:nvPr/>
        </p:nvSpPr>
        <p:spPr bwMode="auto">
          <a:xfrm>
            <a:off x="67770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375" name="Rectangle 207"/>
          <p:cNvSpPr>
            <a:spLocks noChangeArrowheads="1"/>
          </p:cNvSpPr>
          <p:nvPr/>
        </p:nvSpPr>
        <p:spPr bwMode="auto">
          <a:xfrm>
            <a:off x="6446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376" name="Rectangle 208"/>
          <p:cNvSpPr>
            <a:spLocks noChangeArrowheads="1"/>
          </p:cNvSpPr>
          <p:nvPr/>
        </p:nvSpPr>
        <p:spPr bwMode="auto">
          <a:xfrm>
            <a:off x="54689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377" name="Rectangle 209"/>
          <p:cNvSpPr>
            <a:spLocks noChangeArrowheads="1"/>
          </p:cNvSpPr>
          <p:nvPr/>
        </p:nvSpPr>
        <p:spPr bwMode="auto">
          <a:xfrm>
            <a:off x="51387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378" name="Rectangle 210"/>
          <p:cNvSpPr>
            <a:spLocks noChangeArrowheads="1"/>
          </p:cNvSpPr>
          <p:nvPr/>
        </p:nvSpPr>
        <p:spPr bwMode="auto">
          <a:xfrm>
            <a:off x="48085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379" name="Rectangle 211"/>
          <p:cNvSpPr>
            <a:spLocks noChangeArrowheads="1"/>
          </p:cNvSpPr>
          <p:nvPr/>
        </p:nvSpPr>
        <p:spPr bwMode="auto">
          <a:xfrm>
            <a:off x="44783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380" name="Rectangle 212"/>
          <p:cNvSpPr>
            <a:spLocks noChangeArrowheads="1"/>
          </p:cNvSpPr>
          <p:nvPr/>
        </p:nvSpPr>
        <p:spPr bwMode="auto">
          <a:xfrm>
            <a:off x="41481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381" name="Rectangle 213"/>
          <p:cNvSpPr>
            <a:spLocks noChangeArrowheads="1"/>
          </p:cNvSpPr>
          <p:nvPr/>
        </p:nvSpPr>
        <p:spPr bwMode="auto">
          <a:xfrm>
            <a:off x="38179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382" name="Rectangle 214"/>
          <p:cNvSpPr>
            <a:spLocks noChangeArrowheads="1"/>
          </p:cNvSpPr>
          <p:nvPr/>
        </p:nvSpPr>
        <p:spPr bwMode="auto">
          <a:xfrm>
            <a:off x="34877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383" name="Rectangle 215"/>
          <p:cNvSpPr>
            <a:spLocks noChangeArrowheads="1"/>
          </p:cNvSpPr>
          <p:nvPr/>
        </p:nvSpPr>
        <p:spPr bwMode="auto">
          <a:xfrm>
            <a:off x="2509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384" name="Rectangle 216"/>
          <p:cNvSpPr>
            <a:spLocks noChangeArrowheads="1"/>
          </p:cNvSpPr>
          <p:nvPr/>
        </p:nvSpPr>
        <p:spPr bwMode="auto">
          <a:xfrm>
            <a:off x="21796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385" name="Rectangle 217"/>
          <p:cNvSpPr>
            <a:spLocks noChangeArrowheads="1"/>
          </p:cNvSpPr>
          <p:nvPr/>
        </p:nvSpPr>
        <p:spPr bwMode="auto">
          <a:xfrm>
            <a:off x="18494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386" name="Rectangle 218"/>
          <p:cNvSpPr>
            <a:spLocks noChangeArrowheads="1"/>
          </p:cNvSpPr>
          <p:nvPr/>
        </p:nvSpPr>
        <p:spPr bwMode="auto">
          <a:xfrm>
            <a:off x="15192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387" name="Rectangle 219"/>
          <p:cNvSpPr>
            <a:spLocks noChangeArrowheads="1"/>
          </p:cNvSpPr>
          <p:nvPr/>
        </p:nvSpPr>
        <p:spPr bwMode="auto">
          <a:xfrm>
            <a:off x="11890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388" name="Rectangle 220"/>
          <p:cNvSpPr>
            <a:spLocks noChangeArrowheads="1"/>
          </p:cNvSpPr>
          <p:nvPr/>
        </p:nvSpPr>
        <p:spPr bwMode="auto">
          <a:xfrm>
            <a:off x="8588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389" name="Rectangle 221"/>
          <p:cNvSpPr>
            <a:spLocks noChangeArrowheads="1"/>
          </p:cNvSpPr>
          <p:nvPr/>
        </p:nvSpPr>
        <p:spPr bwMode="auto">
          <a:xfrm>
            <a:off x="528638" y="4394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390" name="Rectangle 222"/>
          <p:cNvSpPr>
            <a:spLocks noChangeArrowheads="1"/>
          </p:cNvSpPr>
          <p:nvPr/>
        </p:nvSpPr>
        <p:spPr bwMode="auto">
          <a:xfrm>
            <a:off x="84280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391" name="Rectangle 223"/>
          <p:cNvSpPr>
            <a:spLocks noChangeArrowheads="1"/>
          </p:cNvSpPr>
          <p:nvPr/>
        </p:nvSpPr>
        <p:spPr bwMode="auto">
          <a:xfrm>
            <a:off x="8097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392" name="Rectangle 224"/>
          <p:cNvSpPr>
            <a:spLocks noChangeArrowheads="1"/>
          </p:cNvSpPr>
          <p:nvPr/>
        </p:nvSpPr>
        <p:spPr bwMode="auto">
          <a:xfrm>
            <a:off x="77676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393" name="Rectangle 225"/>
          <p:cNvSpPr>
            <a:spLocks noChangeArrowheads="1"/>
          </p:cNvSpPr>
          <p:nvPr/>
        </p:nvSpPr>
        <p:spPr bwMode="auto">
          <a:xfrm>
            <a:off x="74374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394" name="Rectangle 226"/>
          <p:cNvSpPr>
            <a:spLocks noChangeArrowheads="1"/>
          </p:cNvSpPr>
          <p:nvPr/>
        </p:nvSpPr>
        <p:spPr bwMode="auto">
          <a:xfrm>
            <a:off x="71072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395" name="Rectangle 227"/>
          <p:cNvSpPr>
            <a:spLocks noChangeArrowheads="1"/>
          </p:cNvSpPr>
          <p:nvPr/>
        </p:nvSpPr>
        <p:spPr bwMode="auto">
          <a:xfrm>
            <a:off x="67770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396" name="Rectangle 228"/>
          <p:cNvSpPr>
            <a:spLocks noChangeArrowheads="1"/>
          </p:cNvSpPr>
          <p:nvPr/>
        </p:nvSpPr>
        <p:spPr bwMode="auto">
          <a:xfrm>
            <a:off x="6446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397" name="Rectangle 229"/>
          <p:cNvSpPr>
            <a:spLocks noChangeArrowheads="1"/>
          </p:cNvSpPr>
          <p:nvPr/>
        </p:nvSpPr>
        <p:spPr bwMode="auto">
          <a:xfrm>
            <a:off x="54689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398" name="Rectangle 230"/>
          <p:cNvSpPr>
            <a:spLocks noChangeArrowheads="1"/>
          </p:cNvSpPr>
          <p:nvPr/>
        </p:nvSpPr>
        <p:spPr bwMode="auto">
          <a:xfrm>
            <a:off x="51387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399" name="Rectangle 231"/>
          <p:cNvSpPr>
            <a:spLocks noChangeArrowheads="1"/>
          </p:cNvSpPr>
          <p:nvPr/>
        </p:nvSpPr>
        <p:spPr bwMode="auto">
          <a:xfrm>
            <a:off x="48085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400" name="Rectangle 232"/>
          <p:cNvSpPr>
            <a:spLocks noChangeArrowheads="1"/>
          </p:cNvSpPr>
          <p:nvPr/>
        </p:nvSpPr>
        <p:spPr bwMode="auto">
          <a:xfrm>
            <a:off x="44783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401" name="Rectangle 233"/>
          <p:cNvSpPr>
            <a:spLocks noChangeArrowheads="1"/>
          </p:cNvSpPr>
          <p:nvPr/>
        </p:nvSpPr>
        <p:spPr bwMode="auto">
          <a:xfrm>
            <a:off x="41481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402" name="Rectangle 234"/>
          <p:cNvSpPr>
            <a:spLocks noChangeArrowheads="1"/>
          </p:cNvSpPr>
          <p:nvPr/>
        </p:nvSpPr>
        <p:spPr bwMode="auto">
          <a:xfrm>
            <a:off x="38179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403" name="Rectangle 235"/>
          <p:cNvSpPr>
            <a:spLocks noChangeArrowheads="1"/>
          </p:cNvSpPr>
          <p:nvPr/>
        </p:nvSpPr>
        <p:spPr bwMode="auto">
          <a:xfrm>
            <a:off x="34877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404" name="Rectangle 236"/>
          <p:cNvSpPr>
            <a:spLocks noChangeArrowheads="1"/>
          </p:cNvSpPr>
          <p:nvPr/>
        </p:nvSpPr>
        <p:spPr bwMode="auto">
          <a:xfrm>
            <a:off x="2509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405" name="Rectangle 237"/>
          <p:cNvSpPr>
            <a:spLocks noChangeArrowheads="1"/>
          </p:cNvSpPr>
          <p:nvPr/>
        </p:nvSpPr>
        <p:spPr bwMode="auto">
          <a:xfrm>
            <a:off x="21796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406" name="Rectangle 238"/>
          <p:cNvSpPr>
            <a:spLocks noChangeArrowheads="1"/>
          </p:cNvSpPr>
          <p:nvPr/>
        </p:nvSpPr>
        <p:spPr bwMode="auto">
          <a:xfrm>
            <a:off x="18494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407" name="Rectangle 239"/>
          <p:cNvSpPr>
            <a:spLocks noChangeArrowheads="1"/>
          </p:cNvSpPr>
          <p:nvPr/>
        </p:nvSpPr>
        <p:spPr bwMode="auto">
          <a:xfrm>
            <a:off x="15192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408" name="Rectangle 240"/>
          <p:cNvSpPr>
            <a:spLocks noChangeArrowheads="1"/>
          </p:cNvSpPr>
          <p:nvPr/>
        </p:nvSpPr>
        <p:spPr bwMode="auto">
          <a:xfrm>
            <a:off x="11890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409" name="Rectangle 241"/>
          <p:cNvSpPr>
            <a:spLocks noChangeArrowheads="1"/>
          </p:cNvSpPr>
          <p:nvPr/>
        </p:nvSpPr>
        <p:spPr bwMode="auto">
          <a:xfrm>
            <a:off x="8588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410" name="Rectangle 242"/>
          <p:cNvSpPr>
            <a:spLocks noChangeArrowheads="1"/>
          </p:cNvSpPr>
          <p:nvPr/>
        </p:nvSpPr>
        <p:spPr bwMode="auto">
          <a:xfrm>
            <a:off x="528638" y="4222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411" name="Rectangle 243"/>
          <p:cNvSpPr>
            <a:spLocks noChangeArrowheads="1"/>
          </p:cNvSpPr>
          <p:nvPr/>
        </p:nvSpPr>
        <p:spPr bwMode="auto">
          <a:xfrm>
            <a:off x="84280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412" name="Rectangle 244"/>
          <p:cNvSpPr>
            <a:spLocks noChangeArrowheads="1"/>
          </p:cNvSpPr>
          <p:nvPr/>
        </p:nvSpPr>
        <p:spPr bwMode="auto">
          <a:xfrm>
            <a:off x="8097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413" name="Rectangle 245"/>
          <p:cNvSpPr>
            <a:spLocks noChangeArrowheads="1"/>
          </p:cNvSpPr>
          <p:nvPr/>
        </p:nvSpPr>
        <p:spPr bwMode="auto">
          <a:xfrm>
            <a:off x="77676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414" name="Rectangle 246"/>
          <p:cNvSpPr>
            <a:spLocks noChangeArrowheads="1"/>
          </p:cNvSpPr>
          <p:nvPr/>
        </p:nvSpPr>
        <p:spPr bwMode="auto">
          <a:xfrm>
            <a:off x="74374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415" name="Rectangle 247"/>
          <p:cNvSpPr>
            <a:spLocks noChangeArrowheads="1"/>
          </p:cNvSpPr>
          <p:nvPr/>
        </p:nvSpPr>
        <p:spPr bwMode="auto">
          <a:xfrm>
            <a:off x="71072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416" name="Rectangle 248"/>
          <p:cNvSpPr>
            <a:spLocks noChangeArrowheads="1"/>
          </p:cNvSpPr>
          <p:nvPr/>
        </p:nvSpPr>
        <p:spPr bwMode="auto">
          <a:xfrm>
            <a:off x="67770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417" name="Rectangle 249"/>
          <p:cNvSpPr>
            <a:spLocks noChangeArrowheads="1"/>
          </p:cNvSpPr>
          <p:nvPr/>
        </p:nvSpPr>
        <p:spPr bwMode="auto">
          <a:xfrm>
            <a:off x="6446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7418" name="Rectangle 250"/>
          <p:cNvSpPr>
            <a:spLocks noChangeArrowheads="1"/>
          </p:cNvSpPr>
          <p:nvPr/>
        </p:nvSpPr>
        <p:spPr bwMode="auto">
          <a:xfrm>
            <a:off x="54689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419" name="Rectangle 251"/>
          <p:cNvSpPr>
            <a:spLocks noChangeArrowheads="1"/>
          </p:cNvSpPr>
          <p:nvPr/>
        </p:nvSpPr>
        <p:spPr bwMode="auto">
          <a:xfrm>
            <a:off x="51387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420" name="Rectangle 252"/>
          <p:cNvSpPr>
            <a:spLocks noChangeArrowheads="1"/>
          </p:cNvSpPr>
          <p:nvPr/>
        </p:nvSpPr>
        <p:spPr bwMode="auto">
          <a:xfrm>
            <a:off x="48085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7421" name="Rectangle 253"/>
          <p:cNvSpPr>
            <a:spLocks noChangeArrowheads="1"/>
          </p:cNvSpPr>
          <p:nvPr/>
        </p:nvSpPr>
        <p:spPr bwMode="auto">
          <a:xfrm>
            <a:off x="44783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422" name="Rectangle 254"/>
          <p:cNvSpPr>
            <a:spLocks noChangeArrowheads="1"/>
          </p:cNvSpPr>
          <p:nvPr/>
        </p:nvSpPr>
        <p:spPr bwMode="auto">
          <a:xfrm>
            <a:off x="41481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7423" name="Rectangle 255"/>
          <p:cNvSpPr>
            <a:spLocks noChangeArrowheads="1"/>
          </p:cNvSpPr>
          <p:nvPr/>
        </p:nvSpPr>
        <p:spPr bwMode="auto">
          <a:xfrm>
            <a:off x="38179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7424" name="Rectangle 256"/>
          <p:cNvSpPr>
            <a:spLocks noChangeArrowheads="1"/>
          </p:cNvSpPr>
          <p:nvPr/>
        </p:nvSpPr>
        <p:spPr bwMode="auto">
          <a:xfrm>
            <a:off x="34877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7425" name="Rectangle 257"/>
          <p:cNvSpPr>
            <a:spLocks noChangeArrowheads="1"/>
          </p:cNvSpPr>
          <p:nvPr/>
        </p:nvSpPr>
        <p:spPr bwMode="auto">
          <a:xfrm>
            <a:off x="2509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426" name="Rectangle 258"/>
          <p:cNvSpPr>
            <a:spLocks noChangeArrowheads="1"/>
          </p:cNvSpPr>
          <p:nvPr/>
        </p:nvSpPr>
        <p:spPr bwMode="auto">
          <a:xfrm>
            <a:off x="21796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427" name="Rectangle 259"/>
          <p:cNvSpPr>
            <a:spLocks noChangeArrowheads="1"/>
          </p:cNvSpPr>
          <p:nvPr/>
        </p:nvSpPr>
        <p:spPr bwMode="auto">
          <a:xfrm>
            <a:off x="18494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428" name="Rectangle 260"/>
          <p:cNvSpPr>
            <a:spLocks noChangeArrowheads="1"/>
          </p:cNvSpPr>
          <p:nvPr/>
        </p:nvSpPr>
        <p:spPr bwMode="auto">
          <a:xfrm>
            <a:off x="15192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429" name="Rectangle 261"/>
          <p:cNvSpPr>
            <a:spLocks noChangeArrowheads="1"/>
          </p:cNvSpPr>
          <p:nvPr/>
        </p:nvSpPr>
        <p:spPr bwMode="auto">
          <a:xfrm>
            <a:off x="11890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430" name="Rectangle 262"/>
          <p:cNvSpPr>
            <a:spLocks noChangeArrowheads="1"/>
          </p:cNvSpPr>
          <p:nvPr/>
        </p:nvSpPr>
        <p:spPr bwMode="auto">
          <a:xfrm>
            <a:off x="8588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431" name="Rectangle 263"/>
          <p:cNvSpPr>
            <a:spLocks noChangeArrowheads="1"/>
          </p:cNvSpPr>
          <p:nvPr/>
        </p:nvSpPr>
        <p:spPr bwMode="auto">
          <a:xfrm>
            <a:off x="528638" y="40513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7432" name="Rectangle 264"/>
          <p:cNvSpPr>
            <a:spLocks noChangeArrowheads="1"/>
          </p:cNvSpPr>
          <p:nvPr/>
        </p:nvSpPr>
        <p:spPr bwMode="auto">
          <a:xfrm>
            <a:off x="84280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433" name="Rectangle 265"/>
          <p:cNvSpPr>
            <a:spLocks noChangeArrowheads="1"/>
          </p:cNvSpPr>
          <p:nvPr/>
        </p:nvSpPr>
        <p:spPr bwMode="auto">
          <a:xfrm>
            <a:off x="8097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434" name="Rectangle 266"/>
          <p:cNvSpPr>
            <a:spLocks noChangeArrowheads="1"/>
          </p:cNvSpPr>
          <p:nvPr/>
        </p:nvSpPr>
        <p:spPr bwMode="auto">
          <a:xfrm>
            <a:off x="77676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435" name="Rectangle 267"/>
          <p:cNvSpPr>
            <a:spLocks noChangeArrowheads="1"/>
          </p:cNvSpPr>
          <p:nvPr/>
        </p:nvSpPr>
        <p:spPr bwMode="auto">
          <a:xfrm>
            <a:off x="74374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436" name="Rectangle 268"/>
          <p:cNvSpPr>
            <a:spLocks noChangeArrowheads="1"/>
          </p:cNvSpPr>
          <p:nvPr/>
        </p:nvSpPr>
        <p:spPr bwMode="auto">
          <a:xfrm>
            <a:off x="71072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437" name="Rectangle 269"/>
          <p:cNvSpPr>
            <a:spLocks noChangeArrowheads="1"/>
          </p:cNvSpPr>
          <p:nvPr/>
        </p:nvSpPr>
        <p:spPr bwMode="auto">
          <a:xfrm>
            <a:off x="67770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438" name="Rectangle 270"/>
          <p:cNvSpPr>
            <a:spLocks noChangeArrowheads="1"/>
          </p:cNvSpPr>
          <p:nvPr/>
        </p:nvSpPr>
        <p:spPr bwMode="auto">
          <a:xfrm>
            <a:off x="6446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439" name="Rectangle 271"/>
          <p:cNvSpPr>
            <a:spLocks noChangeArrowheads="1"/>
          </p:cNvSpPr>
          <p:nvPr/>
        </p:nvSpPr>
        <p:spPr bwMode="auto">
          <a:xfrm>
            <a:off x="54689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440" name="Rectangle 272"/>
          <p:cNvSpPr>
            <a:spLocks noChangeArrowheads="1"/>
          </p:cNvSpPr>
          <p:nvPr/>
        </p:nvSpPr>
        <p:spPr bwMode="auto">
          <a:xfrm>
            <a:off x="51387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441" name="Rectangle 273"/>
          <p:cNvSpPr>
            <a:spLocks noChangeArrowheads="1"/>
          </p:cNvSpPr>
          <p:nvPr/>
        </p:nvSpPr>
        <p:spPr bwMode="auto">
          <a:xfrm>
            <a:off x="48085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442" name="Rectangle 274"/>
          <p:cNvSpPr>
            <a:spLocks noChangeArrowheads="1"/>
          </p:cNvSpPr>
          <p:nvPr/>
        </p:nvSpPr>
        <p:spPr bwMode="auto">
          <a:xfrm>
            <a:off x="44783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443" name="Rectangle 275"/>
          <p:cNvSpPr>
            <a:spLocks noChangeArrowheads="1"/>
          </p:cNvSpPr>
          <p:nvPr/>
        </p:nvSpPr>
        <p:spPr bwMode="auto">
          <a:xfrm>
            <a:off x="41481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444" name="Rectangle 276"/>
          <p:cNvSpPr>
            <a:spLocks noChangeArrowheads="1"/>
          </p:cNvSpPr>
          <p:nvPr/>
        </p:nvSpPr>
        <p:spPr bwMode="auto">
          <a:xfrm>
            <a:off x="38179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445" name="Rectangle 277"/>
          <p:cNvSpPr>
            <a:spLocks noChangeArrowheads="1"/>
          </p:cNvSpPr>
          <p:nvPr/>
        </p:nvSpPr>
        <p:spPr bwMode="auto">
          <a:xfrm>
            <a:off x="34877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446" name="Rectangle 278"/>
          <p:cNvSpPr>
            <a:spLocks noChangeArrowheads="1"/>
          </p:cNvSpPr>
          <p:nvPr/>
        </p:nvSpPr>
        <p:spPr bwMode="auto">
          <a:xfrm>
            <a:off x="2509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447" name="Rectangle 279"/>
          <p:cNvSpPr>
            <a:spLocks noChangeArrowheads="1"/>
          </p:cNvSpPr>
          <p:nvPr/>
        </p:nvSpPr>
        <p:spPr bwMode="auto">
          <a:xfrm>
            <a:off x="21796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448" name="Rectangle 280"/>
          <p:cNvSpPr>
            <a:spLocks noChangeArrowheads="1"/>
          </p:cNvSpPr>
          <p:nvPr/>
        </p:nvSpPr>
        <p:spPr bwMode="auto">
          <a:xfrm>
            <a:off x="18494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449" name="Rectangle 281"/>
          <p:cNvSpPr>
            <a:spLocks noChangeArrowheads="1"/>
          </p:cNvSpPr>
          <p:nvPr/>
        </p:nvSpPr>
        <p:spPr bwMode="auto">
          <a:xfrm>
            <a:off x="15192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450" name="Rectangle 282"/>
          <p:cNvSpPr>
            <a:spLocks noChangeArrowheads="1"/>
          </p:cNvSpPr>
          <p:nvPr/>
        </p:nvSpPr>
        <p:spPr bwMode="auto">
          <a:xfrm>
            <a:off x="11890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451" name="Rectangle 283"/>
          <p:cNvSpPr>
            <a:spLocks noChangeArrowheads="1"/>
          </p:cNvSpPr>
          <p:nvPr/>
        </p:nvSpPr>
        <p:spPr bwMode="auto">
          <a:xfrm>
            <a:off x="8588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452" name="Rectangle 284"/>
          <p:cNvSpPr>
            <a:spLocks noChangeArrowheads="1"/>
          </p:cNvSpPr>
          <p:nvPr/>
        </p:nvSpPr>
        <p:spPr bwMode="auto">
          <a:xfrm>
            <a:off x="528638" y="38798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453" name="Rectangle 285"/>
          <p:cNvSpPr>
            <a:spLocks noChangeArrowheads="1"/>
          </p:cNvSpPr>
          <p:nvPr/>
        </p:nvSpPr>
        <p:spPr bwMode="auto">
          <a:xfrm>
            <a:off x="6446838" y="37084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September 2009</a:t>
            </a:r>
            <a:endParaRPr lang="en-US" altLang="en-US" sz="900"/>
          </a:p>
        </p:txBody>
      </p:sp>
      <p:sp>
        <p:nvSpPr>
          <p:cNvPr id="7454" name="Rectangle 286"/>
          <p:cNvSpPr>
            <a:spLocks noChangeArrowheads="1"/>
          </p:cNvSpPr>
          <p:nvPr/>
        </p:nvSpPr>
        <p:spPr bwMode="auto">
          <a:xfrm>
            <a:off x="3487738" y="37084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August 2009</a:t>
            </a:r>
            <a:endParaRPr lang="en-US" altLang="en-US" sz="900"/>
          </a:p>
        </p:txBody>
      </p:sp>
      <p:sp>
        <p:nvSpPr>
          <p:cNvPr id="7455" name="Rectangle 287"/>
          <p:cNvSpPr>
            <a:spLocks noChangeArrowheads="1"/>
          </p:cNvSpPr>
          <p:nvPr/>
        </p:nvSpPr>
        <p:spPr bwMode="auto">
          <a:xfrm>
            <a:off x="528638" y="37084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July 2009</a:t>
            </a:r>
            <a:endParaRPr lang="en-US" altLang="en-US" sz="900"/>
          </a:p>
        </p:txBody>
      </p:sp>
      <p:sp>
        <p:nvSpPr>
          <p:cNvPr id="7456" name="Rectangle 288"/>
          <p:cNvSpPr>
            <a:spLocks noChangeArrowheads="1"/>
          </p:cNvSpPr>
          <p:nvPr/>
        </p:nvSpPr>
        <p:spPr bwMode="auto">
          <a:xfrm>
            <a:off x="84280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7457" name="Rectangle 289"/>
          <p:cNvSpPr>
            <a:spLocks noChangeArrowheads="1"/>
          </p:cNvSpPr>
          <p:nvPr/>
        </p:nvSpPr>
        <p:spPr bwMode="auto">
          <a:xfrm>
            <a:off x="8097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7458" name="Rectangle 290"/>
          <p:cNvSpPr>
            <a:spLocks noChangeArrowheads="1"/>
          </p:cNvSpPr>
          <p:nvPr/>
        </p:nvSpPr>
        <p:spPr bwMode="auto">
          <a:xfrm>
            <a:off x="77676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7459" name="Rectangle 291"/>
          <p:cNvSpPr>
            <a:spLocks noChangeArrowheads="1"/>
          </p:cNvSpPr>
          <p:nvPr/>
        </p:nvSpPr>
        <p:spPr bwMode="auto">
          <a:xfrm>
            <a:off x="74374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460" name="Rectangle 292"/>
          <p:cNvSpPr>
            <a:spLocks noChangeArrowheads="1"/>
          </p:cNvSpPr>
          <p:nvPr/>
        </p:nvSpPr>
        <p:spPr bwMode="auto">
          <a:xfrm>
            <a:off x="71072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461" name="Rectangle 293"/>
          <p:cNvSpPr>
            <a:spLocks noChangeArrowheads="1"/>
          </p:cNvSpPr>
          <p:nvPr/>
        </p:nvSpPr>
        <p:spPr bwMode="auto">
          <a:xfrm>
            <a:off x="67770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462" name="Rectangle 294"/>
          <p:cNvSpPr>
            <a:spLocks noChangeArrowheads="1"/>
          </p:cNvSpPr>
          <p:nvPr/>
        </p:nvSpPr>
        <p:spPr bwMode="auto">
          <a:xfrm>
            <a:off x="6446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463" name="Rectangle 295"/>
          <p:cNvSpPr>
            <a:spLocks noChangeArrowheads="1"/>
          </p:cNvSpPr>
          <p:nvPr/>
        </p:nvSpPr>
        <p:spPr bwMode="auto">
          <a:xfrm>
            <a:off x="54689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7464" name="Rectangle 296"/>
          <p:cNvSpPr>
            <a:spLocks noChangeArrowheads="1"/>
          </p:cNvSpPr>
          <p:nvPr/>
        </p:nvSpPr>
        <p:spPr bwMode="auto">
          <a:xfrm>
            <a:off x="51387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465" name="Rectangle 297"/>
          <p:cNvSpPr>
            <a:spLocks noChangeArrowheads="1"/>
          </p:cNvSpPr>
          <p:nvPr/>
        </p:nvSpPr>
        <p:spPr bwMode="auto">
          <a:xfrm>
            <a:off x="48085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466" name="Rectangle 298"/>
          <p:cNvSpPr>
            <a:spLocks noChangeArrowheads="1"/>
          </p:cNvSpPr>
          <p:nvPr/>
        </p:nvSpPr>
        <p:spPr bwMode="auto">
          <a:xfrm>
            <a:off x="44783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467" name="Rectangle 299"/>
          <p:cNvSpPr>
            <a:spLocks noChangeArrowheads="1"/>
          </p:cNvSpPr>
          <p:nvPr/>
        </p:nvSpPr>
        <p:spPr bwMode="auto">
          <a:xfrm>
            <a:off x="41481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468" name="Rectangle 300"/>
          <p:cNvSpPr>
            <a:spLocks noChangeArrowheads="1"/>
          </p:cNvSpPr>
          <p:nvPr/>
        </p:nvSpPr>
        <p:spPr bwMode="auto">
          <a:xfrm>
            <a:off x="38179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469" name="Rectangle 301"/>
          <p:cNvSpPr>
            <a:spLocks noChangeArrowheads="1"/>
          </p:cNvSpPr>
          <p:nvPr/>
        </p:nvSpPr>
        <p:spPr bwMode="auto">
          <a:xfrm>
            <a:off x="34877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470" name="Rectangle 302"/>
          <p:cNvSpPr>
            <a:spLocks noChangeArrowheads="1"/>
          </p:cNvSpPr>
          <p:nvPr/>
        </p:nvSpPr>
        <p:spPr bwMode="auto">
          <a:xfrm>
            <a:off x="2509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7471" name="Rectangle 303"/>
          <p:cNvSpPr>
            <a:spLocks noChangeArrowheads="1"/>
          </p:cNvSpPr>
          <p:nvPr/>
        </p:nvSpPr>
        <p:spPr bwMode="auto">
          <a:xfrm>
            <a:off x="21796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472" name="Rectangle 304"/>
          <p:cNvSpPr>
            <a:spLocks noChangeArrowheads="1"/>
          </p:cNvSpPr>
          <p:nvPr/>
        </p:nvSpPr>
        <p:spPr bwMode="auto">
          <a:xfrm>
            <a:off x="18494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473" name="Rectangle 305"/>
          <p:cNvSpPr>
            <a:spLocks noChangeArrowheads="1"/>
          </p:cNvSpPr>
          <p:nvPr/>
        </p:nvSpPr>
        <p:spPr bwMode="auto">
          <a:xfrm>
            <a:off x="15192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474" name="Rectangle 306"/>
          <p:cNvSpPr>
            <a:spLocks noChangeArrowheads="1"/>
          </p:cNvSpPr>
          <p:nvPr/>
        </p:nvSpPr>
        <p:spPr bwMode="auto">
          <a:xfrm>
            <a:off x="11890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475" name="Rectangle 307"/>
          <p:cNvSpPr>
            <a:spLocks noChangeArrowheads="1"/>
          </p:cNvSpPr>
          <p:nvPr/>
        </p:nvSpPr>
        <p:spPr bwMode="auto">
          <a:xfrm>
            <a:off x="8588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476" name="Rectangle 308"/>
          <p:cNvSpPr>
            <a:spLocks noChangeArrowheads="1"/>
          </p:cNvSpPr>
          <p:nvPr/>
        </p:nvSpPr>
        <p:spPr bwMode="auto">
          <a:xfrm>
            <a:off x="528638" y="31940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477" name="Rectangle 309"/>
          <p:cNvSpPr>
            <a:spLocks noChangeArrowheads="1"/>
          </p:cNvSpPr>
          <p:nvPr/>
        </p:nvSpPr>
        <p:spPr bwMode="auto">
          <a:xfrm>
            <a:off x="84280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478" name="Rectangle 310"/>
          <p:cNvSpPr>
            <a:spLocks noChangeArrowheads="1"/>
          </p:cNvSpPr>
          <p:nvPr/>
        </p:nvSpPr>
        <p:spPr bwMode="auto">
          <a:xfrm>
            <a:off x="8097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479" name="Rectangle 311"/>
          <p:cNvSpPr>
            <a:spLocks noChangeArrowheads="1"/>
          </p:cNvSpPr>
          <p:nvPr/>
        </p:nvSpPr>
        <p:spPr bwMode="auto">
          <a:xfrm>
            <a:off x="77676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480" name="Rectangle 312"/>
          <p:cNvSpPr>
            <a:spLocks noChangeArrowheads="1"/>
          </p:cNvSpPr>
          <p:nvPr/>
        </p:nvSpPr>
        <p:spPr bwMode="auto">
          <a:xfrm>
            <a:off x="74374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481" name="Rectangle 313"/>
          <p:cNvSpPr>
            <a:spLocks noChangeArrowheads="1"/>
          </p:cNvSpPr>
          <p:nvPr/>
        </p:nvSpPr>
        <p:spPr bwMode="auto">
          <a:xfrm>
            <a:off x="71072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482" name="Rectangle 314"/>
          <p:cNvSpPr>
            <a:spLocks noChangeArrowheads="1"/>
          </p:cNvSpPr>
          <p:nvPr/>
        </p:nvSpPr>
        <p:spPr bwMode="auto">
          <a:xfrm>
            <a:off x="67770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483" name="Rectangle 315"/>
          <p:cNvSpPr>
            <a:spLocks noChangeArrowheads="1"/>
          </p:cNvSpPr>
          <p:nvPr/>
        </p:nvSpPr>
        <p:spPr bwMode="auto">
          <a:xfrm>
            <a:off x="6446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484" name="Rectangle 316"/>
          <p:cNvSpPr>
            <a:spLocks noChangeArrowheads="1"/>
          </p:cNvSpPr>
          <p:nvPr/>
        </p:nvSpPr>
        <p:spPr bwMode="auto">
          <a:xfrm>
            <a:off x="54689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485" name="Rectangle 317"/>
          <p:cNvSpPr>
            <a:spLocks noChangeArrowheads="1"/>
          </p:cNvSpPr>
          <p:nvPr/>
        </p:nvSpPr>
        <p:spPr bwMode="auto">
          <a:xfrm>
            <a:off x="51387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486" name="Rectangle 318"/>
          <p:cNvSpPr>
            <a:spLocks noChangeArrowheads="1"/>
          </p:cNvSpPr>
          <p:nvPr/>
        </p:nvSpPr>
        <p:spPr bwMode="auto">
          <a:xfrm>
            <a:off x="48085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487" name="Rectangle 319"/>
          <p:cNvSpPr>
            <a:spLocks noChangeArrowheads="1"/>
          </p:cNvSpPr>
          <p:nvPr/>
        </p:nvSpPr>
        <p:spPr bwMode="auto">
          <a:xfrm>
            <a:off x="44783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488" name="Rectangle 320"/>
          <p:cNvSpPr>
            <a:spLocks noChangeArrowheads="1"/>
          </p:cNvSpPr>
          <p:nvPr/>
        </p:nvSpPr>
        <p:spPr bwMode="auto">
          <a:xfrm>
            <a:off x="41481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489" name="Rectangle 321"/>
          <p:cNvSpPr>
            <a:spLocks noChangeArrowheads="1"/>
          </p:cNvSpPr>
          <p:nvPr/>
        </p:nvSpPr>
        <p:spPr bwMode="auto">
          <a:xfrm>
            <a:off x="38179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490" name="Rectangle 322"/>
          <p:cNvSpPr>
            <a:spLocks noChangeArrowheads="1"/>
          </p:cNvSpPr>
          <p:nvPr/>
        </p:nvSpPr>
        <p:spPr bwMode="auto">
          <a:xfrm>
            <a:off x="34877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491" name="Rectangle 323"/>
          <p:cNvSpPr>
            <a:spLocks noChangeArrowheads="1"/>
          </p:cNvSpPr>
          <p:nvPr/>
        </p:nvSpPr>
        <p:spPr bwMode="auto">
          <a:xfrm>
            <a:off x="2509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492" name="Rectangle 324"/>
          <p:cNvSpPr>
            <a:spLocks noChangeArrowheads="1"/>
          </p:cNvSpPr>
          <p:nvPr/>
        </p:nvSpPr>
        <p:spPr bwMode="auto">
          <a:xfrm>
            <a:off x="21796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493" name="Rectangle 325"/>
          <p:cNvSpPr>
            <a:spLocks noChangeArrowheads="1"/>
          </p:cNvSpPr>
          <p:nvPr/>
        </p:nvSpPr>
        <p:spPr bwMode="auto">
          <a:xfrm>
            <a:off x="18494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494" name="Rectangle 326"/>
          <p:cNvSpPr>
            <a:spLocks noChangeArrowheads="1"/>
          </p:cNvSpPr>
          <p:nvPr/>
        </p:nvSpPr>
        <p:spPr bwMode="auto">
          <a:xfrm>
            <a:off x="15192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495" name="Rectangle 327"/>
          <p:cNvSpPr>
            <a:spLocks noChangeArrowheads="1"/>
          </p:cNvSpPr>
          <p:nvPr/>
        </p:nvSpPr>
        <p:spPr bwMode="auto">
          <a:xfrm>
            <a:off x="11890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496" name="Rectangle 328"/>
          <p:cNvSpPr>
            <a:spLocks noChangeArrowheads="1"/>
          </p:cNvSpPr>
          <p:nvPr/>
        </p:nvSpPr>
        <p:spPr bwMode="auto">
          <a:xfrm>
            <a:off x="8588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497" name="Rectangle 329"/>
          <p:cNvSpPr>
            <a:spLocks noChangeArrowheads="1"/>
          </p:cNvSpPr>
          <p:nvPr/>
        </p:nvSpPr>
        <p:spPr bwMode="auto">
          <a:xfrm>
            <a:off x="528638" y="30226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498" name="Rectangle 330"/>
          <p:cNvSpPr>
            <a:spLocks noChangeArrowheads="1"/>
          </p:cNvSpPr>
          <p:nvPr/>
        </p:nvSpPr>
        <p:spPr bwMode="auto">
          <a:xfrm>
            <a:off x="84280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499" name="Rectangle 331"/>
          <p:cNvSpPr>
            <a:spLocks noChangeArrowheads="1"/>
          </p:cNvSpPr>
          <p:nvPr/>
        </p:nvSpPr>
        <p:spPr bwMode="auto">
          <a:xfrm>
            <a:off x="8097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500" name="Rectangle 332"/>
          <p:cNvSpPr>
            <a:spLocks noChangeArrowheads="1"/>
          </p:cNvSpPr>
          <p:nvPr/>
        </p:nvSpPr>
        <p:spPr bwMode="auto">
          <a:xfrm>
            <a:off x="77676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501" name="Rectangle 333"/>
          <p:cNvSpPr>
            <a:spLocks noChangeArrowheads="1"/>
          </p:cNvSpPr>
          <p:nvPr/>
        </p:nvSpPr>
        <p:spPr bwMode="auto">
          <a:xfrm>
            <a:off x="74374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502" name="Rectangle 334"/>
          <p:cNvSpPr>
            <a:spLocks noChangeArrowheads="1"/>
          </p:cNvSpPr>
          <p:nvPr/>
        </p:nvSpPr>
        <p:spPr bwMode="auto">
          <a:xfrm>
            <a:off x="71072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503" name="Rectangle 335"/>
          <p:cNvSpPr>
            <a:spLocks noChangeArrowheads="1"/>
          </p:cNvSpPr>
          <p:nvPr/>
        </p:nvSpPr>
        <p:spPr bwMode="auto">
          <a:xfrm>
            <a:off x="67770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504" name="Rectangle 336"/>
          <p:cNvSpPr>
            <a:spLocks noChangeArrowheads="1"/>
          </p:cNvSpPr>
          <p:nvPr/>
        </p:nvSpPr>
        <p:spPr bwMode="auto">
          <a:xfrm>
            <a:off x="6446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505" name="Rectangle 337"/>
          <p:cNvSpPr>
            <a:spLocks noChangeArrowheads="1"/>
          </p:cNvSpPr>
          <p:nvPr/>
        </p:nvSpPr>
        <p:spPr bwMode="auto">
          <a:xfrm>
            <a:off x="54689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506" name="Rectangle 338"/>
          <p:cNvSpPr>
            <a:spLocks noChangeArrowheads="1"/>
          </p:cNvSpPr>
          <p:nvPr/>
        </p:nvSpPr>
        <p:spPr bwMode="auto">
          <a:xfrm>
            <a:off x="51387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507" name="Rectangle 339"/>
          <p:cNvSpPr>
            <a:spLocks noChangeArrowheads="1"/>
          </p:cNvSpPr>
          <p:nvPr/>
        </p:nvSpPr>
        <p:spPr bwMode="auto">
          <a:xfrm>
            <a:off x="48085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508" name="Rectangle 340"/>
          <p:cNvSpPr>
            <a:spLocks noChangeArrowheads="1"/>
          </p:cNvSpPr>
          <p:nvPr/>
        </p:nvSpPr>
        <p:spPr bwMode="auto">
          <a:xfrm>
            <a:off x="44783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509" name="Rectangle 341"/>
          <p:cNvSpPr>
            <a:spLocks noChangeArrowheads="1"/>
          </p:cNvSpPr>
          <p:nvPr/>
        </p:nvSpPr>
        <p:spPr bwMode="auto">
          <a:xfrm>
            <a:off x="41481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510" name="Rectangle 342"/>
          <p:cNvSpPr>
            <a:spLocks noChangeArrowheads="1"/>
          </p:cNvSpPr>
          <p:nvPr/>
        </p:nvSpPr>
        <p:spPr bwMode="auto">
          <a:xfrm>
            <a:off x="38179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511" name="Rectangle 343"/>
          <p:cNvSpPr>
            <a:spLocks noChangeArrowheads="1"/>
          </p:cNvSpPr>
          <p:nvPr/>
        </p:nvSpPr>
        <p:spPr bwMode="auto">
          <a:xfrm>
            <a:off x="34877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512" name="Rectangle 344"/>
          <p:cNvSpPr>
            <a:spLocks noChangeArrowheads="1"/>
          </p:cNvSpPr>
          <p:nvPr/>
        </p:nvSpPr>
        <p:spPr bwMode="auto">
          <a:xfrm>
            <a:off x="2509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513" name="Rectangle 345"/>
          <p:cNvSpPr>
            <a:spLocks noChangeArrowheads="1"/>
          </p:cNvSpPr>
          <p:nvPr/>
        </p:nvSpPr>
        <p:spPr bwMode="auto">
          <a:xfrm>
            <a:off x="21796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514" name="Rectangle 346"/>
          <p:cNvSpPr>
            <a:spLocks noChangeArrowheads="1"/>
          </p:cNvSpPr>
          <p:nvPr/>
        </p:nvSpPr>
        <p:spPr bwMode="auto">
          <a:xfrm>
            <a:off x="18494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515" name="Rectangle 347"/>
          <p:cNvSpPr>
            <a:spLocks noChangeArrowheads="1"/>
          </p:cNvSpPr>
          <p:nvPr/>
        </p:nvSpPr>
        <p:spPr bwMode="auto">
          <a:xfrm>
            <a:off x="15192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516" name="Rectangle 348"/>
          <p:cNvSpPr>
            <a:spLocks noChangeArrowheads="1"/>
          </p:cNvSpPr>
          <p:nvPr/>
        </p:nvSpPr>
        <p:spPr bwMode="auto">
          <a:xfrm>
            <a:off x="11890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517" name="Rectangle 349"/>
          <p:cNvSpPr>
            <a:spLocks noChangeArrowheads="1"/>
          </p:cNvSpPr>
          <p:nvPr/>
        </p:nvSpPr>
        <p:spPr bwMode="auto">
          <a:xfrm>
            <a:off x="8588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518" name="Rectangle 350"/>
          <p:cNvSpPr>
            <a:spLocks noChangeArrowheads="1"/>
          </p:cNvSpPr>
          <p:nvPr/>
        </p:nvSpPr>
        <p:spPr bwMode="auto">
          <a:xfrm>
            <a:off x="528638" y="28511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519" name="Rectangle 351"/>
          <p:cNvSpPr>
            <a:spLocks noChangeArrowheads="1"/>
          </p:cNvSpPr>
          <p:nvPr/>
        </p:nvSpPr>
        <p:spPr bwMode="auto">
          <a:xfrm>
            <a:off x="84280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520" name="Rectangle 352"/>
          <p:cNvSpPr>
            <a:spLocks noChangeArrowheads="1"/>
          </p:cNvSpPr>
          <p:nvPr/>
        </p:nvSpPr>
        <p:spPr bwMode="auto">
          <a:xfrm>
            <a:off x="8097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521" name="Rectangle 353"/>
          <p:cNvSpPr>
            <a:spLocks noChangeArrowheads="1"/>
          </p:cNvSpPr>
          <p:nvPr/>
        </p:nvSpPr>
        <p:spPr bwMode="auto">
          <a:xfrm>
            <a:off x="77676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522" name="Rectangle 354"/>
          <p:cNvSpPr>
            <a:spLocks noChangeArrowheads="1"/>
          </p:cNvSpPr>
          <p:nvPr/>
        </p:nvSpPr>
        <p:spPr bwMode="auto">
          <a:xfrm>
            <a:off x="74374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523" name="Rectangle 355"/>
          <p:cNvSpPr>
            <a:spLocks noChangeArrowheads="1"/>
          </p:cNvSpPr>
          <p:nvPr/>
        </p:nvSpPr>
        <p:spPr bwMode="auto">
          <a:xfrm>
            <a:off x="71072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524" name="Rectangle 356"/>
          <p:cNvSpPr>
            <a:spLocks noChangeArrowheads="1"/>
          </p:cNvSpPr>
          <p:nvPr/>
        </p:nvSpPr>
        <p:spPr bwMode="auto">
          <a:xfrm>
            <a:off x="67770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525" name="Rectangle 357"/>
          <p:cNvSpPr>
            <a:spLocks noChangeArrowheads="1"/>
          </p:cNvSpPr>
          <p:nvPr/>
        </p:nvSpPr>
        <p:spPr bwMode="auto">
          <a:xfrm>
            <a:off x="6446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526" name="Rectangle 358"/>
          <p:cNvSpPr>
            <a:spLocks noChangeArrowheads="1"/>
          </p:cNvSpPr>
          <p:nvPr/>
        </p:nvSpPr>
        <p:spPr bwMode="auto">
          <a:xfrm>
            <a:off x="54689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527" name="Rectangle 359"/>
          <p:cNvSpPr>
            <a:spLocks noChangeArrowheads="1"/>
          </p:cNvSpPr>
          <p:nvPr/>
        </p:nvSpPr>
        <p:spPr bwMode="auto">
          <a:xfrm>
            <a:off x="51387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528" name="Rectangle 360"/>
          <p:cNvSpPr>
            <a:spLocks noChangeArrowheads="1"/>
          </p:cNvSpPr>
          <p:nvPr/>
        </p:nvSpPr>
        <p:spPr bwMode="auto">
          <a:xfrm>
            <a:off x="48085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529" name="Rectangle 361"/>
          <p:cNvSpPr>
            <a:spLocks noChangeArrowheads="1"/>
          </p:cNvSpPr>
          <p:nvPr/>
        </p:nvSpPr>
        <p:spPr bwMode="auto">
          <a:xfrm>
            <a:off x="44783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530" name="Rectangle 362"/>
          <p:cNvSpPr>
            <a:spLocks noChangeArrowheads="1"/>
          </p:cNvSpPr>
          <p:nvPr/>
        </p:nvSpPr>
        <p:spPr bwMode="auto">
          <a:xfrm>
            <a:off x="41481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531" name="Rectangle 363"/>
          <p:cNvSpPr>
            <a:spLocks noChangeArrowheads="1"/>
          </p:cNvSpPr>
          <p:nvPr/>
        </p:nvSpPr>
        <p:spPr bwMode="auto">
          <a:xfrm>
            <a:off x="38179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532" name="Rectangle 364"/>
          <p:cNvSpPr>
            <a:spLocks noChangeArrowheads="1"/>
          </p:cNvSpPr>
          <p:nvPr/>
        </p:nvSpPr>
        <p:spPr bwMode="auto">
          <a:xfrm>
            <a:off x="34877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533" name="Rectangle 365"/>
          <p:cNvSpPr>
            <a:spLocks noChangeArrowheads="1"/>
          </p:cNvSpPr>
          <p:nvPr/>
        </p:nvSpPr>
        <p:spPr bwMode="auto">
          <a:xfrm>
            <a:off x="2509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534" name="Rectangle 366"/>
          <p:cNvSpPr>
            <a:spLocks noChangeArrowheads="1"/>
          </p:cNvSpPr>
          <p:nvPr/>
        </p:nvSpPr>
        <p:spPr bwMode="auto">
          <a:xfrm>
            <a:off x="21796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535" name="Rectangle 367"/>
          <p:cNvSpPr>
            <a:spLocks noChangeArrowheads="1"/>
          </p:cNvSpPr>
          <p:nvPr/>
        </p:nvSpPr>
        <p:spPr bwMode="auto">
          <a:xfrm>
            <a:off x="18494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536" name="Rectangle 368"/>
          <p:cNvSpPr>
            <a:spLocks noChangeArrowheads="1"/>
          </p:cNvSpPr>
          <p:nvPr/>
        </p:nvSpPr>
        <p:spPr bwMode="auto">
          <a:xfrm>
            <a:off x="15192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537" name="Rectangle 369"/>
          <p:cNvSpPr>
            <a:spLocks noChangeArrowheads="1"/>
          </p:cNvSpPr>
          <p:nvPr/>
        </p:nvSpPr>
        <p:spPr bwMode="auto">
          <a:xfrm>
            <a:off x="11890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538" name="Rectangle 370"/>
          <p:cNvSpPr>
            <a:spLocks noChangeArrowheads="1"/>
          </p:cNvSpPr>
          <p:nvPr/>
        </p:nvSpPr>
        <p:spPr bwMode="auto">
          <a:xfrm>
            <a:off x="8588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539" name="Rectangle 371"/>
          <p:cNvSpPr>
            <a:spLocks noChangeArrowheads="1"/>
          </p:cNvSpPr>
          <p:nvPr/>
        </p:nvSpPr>
        <p:spPr bwMode="auto">
          <a:xfrm>
            <a:off x="528638" y="26797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540" name="Rectangle 372"/>
          <p:cNvSpPr>
            <a:spLocks noChangeArrowheads="1"/>
          </p:cNvSpPr>
          <p:nvPr/>
        </p:nvSpPr>
        <p:spPr bwMode="auto">
          <a:xfrm>
            <a:off x="84280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541" name="Rectangle 373"/>
          <p:cNvSpPr>
            <a:spLocks noChangeArrowheads="1"/>
          </p:cNvSpPr>
          <p:nvPr/>
        </p:nvSpPr>
        <p:spPr bwMode="auto">
          <a:xfrm>
            <a:off x="8097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542" name="Rectangle 374"/>
          <p:cNvSpPr>
            <a:spLocks noChangeArrowheads="1"/>
          </p:cNvSpPr>
          <p:nvPr/>
        </p:nvSpPr>
        <p:spPr bwMode="auto">
          <a:xfrm>
            <a:off x="77676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543" name="Rectangle 375"/>
          <p:cNvSpPr>
            <a:spLocks noChangeArrowheads="1"/>
          </p:cNvSpPr>
          <p:nvPr/>
        </p:nvSpPr>
        <p:spPr bwMode="auto">
          <a:xfrm>
            <a:off x="74374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544" name="Rectangle 376"/>
          <p:cNvSpPr>
            <a:spLocks noChangeArrowheads="1"/>
          </p:cNvSpPr>
          <p:nvPr/>
        </p:nvSpPr>
        <p:spPr bwMode="auto">
          <a:xfrm>
            <a:off x="71072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545" name="Rectangle 377"/>
          <p:cNvSpPr>
            <a:spLocks noChangeArrowheads="1"/>
          </p:cNvSpPr>
          <p:nvPr/>
        </p:nvSpPr>
        <p:spPr bwMode="auto">
          <a:xfrm>
            <a:off x="67770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546" name="Rectangle 378"/>
          <p:cNvSpPr>
            <a:spLocks noChangeArrowheads="1"/>
          </p:cNvSpPr>
          <p:nvPr/>
        </p:nvSpPr>
        <p:spPr bwMode="auto">
          <a:xfrm>
            <a:off x="6446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547" name="Rectangle 379"/>
          <p:cNvSpPr>
            <a:spLocks noChangeArrowheads="1"/>
          </p:cNvSpPr>
          <p:nvPr/>
        </p:nvSpPr>
        <p:spPr bwMode="auto">
          <a:xfrm>
            <a:off x="54689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548" name="Rectangle 380"/>
          <p:cNvSpPr>
            <a:spLocks noChangeArrowheads="1"/>
          </p:cNvSpPr>
          <p:nvPr/>
        </p:nvSpPr>
        <p:spPr bwMode="auto">
          <a:xfrm>
            <a:off x="51387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549" name="Rectangle 381"/>
          <p:cNvSpPr>
            <a:spLocks noChangeArrowheads="1"/>
          </p:cNvSpPr>
          <p:nvPr/>
        </p:nvSpPr>
        <p:spPr bwMode="auto">
          <a:xfrm>
            <a:off x="48085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550" name="Rectangle 382"/>
          <p:cNvSpPr>
            <a:spLocks noChangeArrowheads="1"/>
          </p:cNvSpPr>
          <p:nvPr/>
        </p:nvSpPr>
        <p:spPr bwMode="auto">
          <a:xfrm>
            <a:off x="44783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551" name="Rectangle 383"/>
          <p:cNvSpPr>
            <a:spLocks noChangeArrowheads="1"/>
          </p:cNvSpPr>
          <p:nvPr/>
        </p:nvSpPr>
        <p:spPr bwMode="auto">
          <a:xfrm>
            <a:off x="41481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7552" name="Rectangle 384"/>
          <p:cNvSpPr>
            <a:spLocks noChangeArrowheads="1"/>
          </p:cNvSpPr>
          <p:nvPr/>
        </p:nvSpPr>
        <p:spPr bwMode="auto">
          <a:xfrm>
            <a:off x="38179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7553" name="Rectangle 385"/>
          <p:cNvSpPr>
            <a:spLocks noChangeArrowheads="1"/>
          </p:cNvSpPr>
          <p:nvPr/>
        </p:nvSpPr>
        <p:spPr bwMode="auto">
          <a:xfrm>
            <a:off x="34877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7554" name="Rectangle 386"/>
          <p:cNvSpPr>
            <a:spLocks noChangeArrowheads="1"/>
          </p:cNvSpPr>
          <p:nvPr/>
        </p:nvSpPr>
        <p:spPr bwMode="auto">
          <a:xfrm>
            <a:off x="2509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555" name="Rectangle 387"/>
          <p:cNvSpPr>
            <a:spLocks noChangeArrowheads="1"/>
          </p:cNvSpPr>
          <p:nvPr/>
        </p:nvSpPr>
        <p:spPr bwMode="auto">
          <a:xfrm>
            <a:off x="21796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556" name="Rectangle 388"/>
          <p:cNvSpPr>
            <a:spLocks noChangeArrowheads="1"/>
          </p:cNvSpPr>
          <p:nvPr/>
        </p:nvSpPr>
        <p:spPr bwMode="auto">
          <a:xfrm>
            <a:off x="18494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557" name="Rectangle 389"/>
          <p:cNvSpPr>
            <a:spLocks noChangeArrowheads="1"/>
          </p:cNvSpPr>
          <p:nvPr/>
        </p:nvSpPr>
        <p:spPr bwMode="auto">
          <a:xfrm>
            <a:off x="15192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558" name="Rectangle 390"/>
          <p:cNvSpPr>
            <a:spLocks noChangeArrowheads="1"/>
          </p:cNvSpPr>
          <p:nvPr/>
        </p:nvSpPr>
        <p:spPr bwMode="auto">
          <a:xfrm>
            <a:off x="11890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559" name="Rectangle 391"/>
          <p:cNvSpPr>
            <a:spLocks noChangeArrowheads="1"/>
          </p:cNvSpPr>
          <p:nvPr/>
        </p:nvSpPr>
        <p:spPr bwMode="auto">
          <a:xfrm>
            <a:off x="8588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7560" name="Rectangle 392"/>
          <p:cNvSpPr>
            <a:spLocks noChangeArrowheads="1"/>
          </p:cNvSpPr>
          <p:nvPr/>
        </p:nvSpPr>
        <p:spPr bwMode="auto">
          <a:xfrm>
            <a:off x="528638" y="25082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561" name="Rectangle 393"/>
          <p:cNvSpPr>
            <a:spLocks noChangeArrowheads="1"/>
          </p:cNvSpPr>
          <p:nvPr/>
        </p:nvSpPr>
        <p:spPr bwMode="auto">
          <a:xfrm>
            <a:off x="84280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562" name="Rectangle 394"/>
          <p:cNvSpPr>
            <a:spLocks noChangeArrowheads="1"/>
          </p:cNvSpPr>
          <p:nvPr/>
        </p:nvSpPr>
        <p:spPr bwMode="auto">
          <a:xfrm>
            <a:off x="8097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563" name="Rectangle 395"/>
          <p:cNvSpPr>
            <a:spLocks noChangeArrowheads="1"/>
          </p:cNvSpPr>
          <p:nvPr/>
        </p:nvSpPr>
        <p:spPr bwMode="auto">
          <a:xfrm>
            <a:off x="77676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564" name="Rectangle 396"/>
          <p:cNvSpPr>
            <a:spLocks noChangeArrowheads="1"/>
          </p:cNvSpPr>
          <p:nvPr/>
        </p:nvSpPr>
        <p:spPr bwMode="auto">
          <a:xfrm>
            <a:off x="74374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565" name="Rectangle 397"/>
          <p:cNvSpPr>
            <a:spLocks noChangeArrowheads="1"/>
          </p:cNvSpPr>
          <p:nvPr/>
        </p:nvSpPr>
        <p:spPr bwMode="auto">
          <a:xfrm>
            <a:off x="71072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566" name="Rectangle 398"/>
          <p:cNvSpPr>
            <a:spLocks noChangeArrowheads="1"/>
          </p:cNvSpPr>
          <p:nvPr/>
        </p:nvSpPr>
        <p:spPr bwMode="auto">
          <a:xfrm>
            <a:off x="67770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567" name="Rectangle 399"/>
          <p:cNvSpPr>
            <a:spLocks noChangeArrowheads="1"/>
          </p:cNvSpPr>
          <p:nvPr/>
        </p:nvSpPr>
        <p:spPr bwMode="auto">
          <a:xfrm>
            <a:off x="6446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568" name="Rectangle 400"/>
          <p:cNvSpPr>
            <a:spLocks noChangeArrowheads="1"/>
          </p:cNvSpPr>
          <p:nvPr/>
        </p:nvSpPr>
        <p:spPr bwMode="auto">
          <a:xfrm>
            <a:off x="54689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569" name="Rectangle 401"/>
          <p:cNvSpPr>
            <a:spLocks noChangeArrowheads="1"/>
          </p:cNvSpPr>
          <p:nvPr/>
        </p:nvSpPr>
        <p:spPr bwMode="auto">
          <a:xfrm>
            <a:off x="51387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570" name="Rectangle 402"/>
          <p:cNvSpPr>
            <a:spLocks noChangeArrowheads="1"/>
          </p:cNvSpPr>
          <p:nvPr/>
        </p:nvSpPr>
        <p:spPr bwMode="auto">
          <a:xfrm>
            <a:off x="48085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571" name="Rectangle 403"/>
          <p:cNvSpPr>
            <a:spLocks noChangeArrowheads="1"/>
          </p:cNvSpPr>
          <p:nvPr/>
        </p:nvSpPr>
        <p:spPr bwMode="auto">
          <a:xfrm>
            <a:off x="44783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572" name="Rectangle 404"/>
          <p:cNvSpPr>
            <a:spLocks noChangeArrowheads="1"/>
          </p:cNvSpPr>
          <p:nvPr/>
        </p:nvSpPr>
        <p:spPr bwMode="auto">
          <a:xfrm>
            <a:off x="41481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573" name="Rectangle 405"/>
          <p:cNvSpPr>
            <a:spLocks noChangeArrowheads="1"/>
          </p:cNvSpPr>
          <p:nvPr/>
        </p:nvSpPr>
        <p:spPr bwMode="auto">
          <a:xfrm>
            <a:off x="38179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574" name="Rectangle 406"/>
          <p:cNvSpPr>
            <a:spLocks noChangeArrowheads="1"/>
          </p:cNvSpPr>
          <p:nvPr/>
        </p:nvSpPr>
        <p:spPr bwMode="auto">
          <a:xfrm>
            <a:off x="34877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575" name="Rectangle 407"/>
          <p:cNvSpPr>
            <a:spLocks noChangeArrowheads="1"/>
          </p:cNvSpPr>
          <p:nvPr/>
        </p:nvSpPr>
        <p:spPr bwMode="auto">
          <a:xfrm>
            <a:off x="2509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576" name="Rectangle 408"/>
          <p:cNvSpPr>
            <a:spLocks noChangeArrowheads="1"/>
          </p:cNvSpPr>
          <p:nvPr/>
        </p:nvSpPr>
        <p:spPr bwMode="auto">
          <a:xfrm>
            <a:off x="21796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577" name="Rectangle 409"/>
          <p:cNvSpPr>
            <a:spLocks noChangeArrowheads="1"/>
          </p:cNvSpPr>
          <p:nvPr/>
        </p:nvSpPr>
        <p:spPr bwMode="auto">
          <a:xfrm>
            <a:off x="18494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578" name="Rectangle 410"/>
          <p:cNvSpPr>
            <a:spLocks noChangeArrowheads="1"/>
          </p:cNvSpPr>
          <p:nvPr/>
        </p:nvSpPr>
        <p:spPr bwMode="auto">
          <a:xfrm>
            <a:off x="15192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579" name="Rectangle 411"/>
          <p:cNvSpPr>
            <a:spLocks noChangeArrowheads="1"/>
          </p:cNvSpPr>
          <p:nvPr/>
        </p:nvSpPr>
        <p:spPr bwMode="auto">
          <a:xfrm>
            <a:off x="11890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580" name="Rectangle 412"/>
          <p:cNvSpPr>
            <a:spLocks noChangeArrowheads="1"/>
          </p:cNvSpPr>
          <p:nvPr/>
        </p:nvSpPr>
        <p:spPr bwMode="auto">
          <a:xfrm>
            <a:off x="8588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581" name="Rectangle 413"/>
          <p:cNvSpPr>
            <a:spLocks noChangeArrowheads="1"/>
          </p:cNvSpPr>
          <p:nvPr/>
        </p:nvSpPr>
        <p:spPr bwMode="auto">
          <a:xfrm>
            <a:off x="528638" y="23368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582" name="Rectangle 414"/>
          <p:cNvSpPr>
            <a:spLocks noChangeArrowheads="1"/>
          </p:cNvSpPr>
          <p:nvPr/>
        </p:nvSpPr>
        <p:spPr bwMode="auto">
          <a:xfrm>
            <a:off x="6446838" y="21653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June 2009</a:t>
            </a:r>
            <a:endParaRPr lang="en-US" altLang="en-US" sz="900"/>
          </a:p>
        </p:txBody>
      </p:sp>
      <p:sp>
        <p:nvSpPr>
          <p:cNvPr id="7583" name="Rectangle 415"/>
          <p:cNvSpPr>
            <a:spLocks noChangeArrowheads="1"/>
          </p:cNvSpPr>
          <p:nvPr/>
        </p:nvSpPr>
        <p:spPr bwMode="auto">
          <a:xfrm>
            <a:off x="3487738" y="21653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May 2009</a:t>
            </a:r>
            <a:endParaRPr lang="en-US" altLang="en-US" sz="900"/>
          </a:p>
        </p:txBody>
      </p:sp>
      <p:sp>
        <p:nvSpPr>
          <p:cNvPr id="7584" name="Rectangle 416"/>
          <p:cNvSpPr>
            <a:spLocks noChangeArrowheads="1"/>
          </p:cNvSpPr>
          <p:nvPr/>
        </p:nvSpPr>
        <p:spPr bwMode="auto">
          <a:xfrm>
            <a:off x="528638" y="216535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April 2009</a:t>
            </a:r>
            <a:endParaRPr lang="en-US" altLang="en-US" sz="900"/>
          </a:p>
        </p:txBody>
      </p:sp>
      <p:sp>
        <p:nvSpPr>
          <p:cNvPr id="7585" name="Rectangle 417"/>
          <p:cNvSpPr>
            <a:spLocks noChangeArrowheads="1"/>
          </p:cNvSpPr>
          <p:nvPr/>
        </p:nvSpPr>
        <p:spPr bwMode="auto">
          <a:xfrm>
            <a:off x="84280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7586" name="Rectangle 418"/>
          <p:cNvSpPr>
            <a:spLocks noChangeArrowheads="1"/>
          </p:cNvSpPr>
          <p:nvPr/>
        </p:nvSpPr>
        <p:spPr bwMode="auto">
          <a:xfrm>
            <a:off x="80978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7587" name="Rectangle 419"/>
          <p:cNvSpPr>
            <a:spLocks noChangeArrowheads="1"/>
          </p:cNvSpPr>
          <p:nvPr/>
        </p:nvSpPr>
        <p:spPr bwMode="auto">
          <a:xfrm>
            <a:off x="77676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7588" name="Rectangle 420"/>
          <p:cNvSpPr>
            <a:spLocks noChangeArrowheads="1"/>
          </p:cNvSpPr>
          <p:nvPr/>
        </p:nvSpPr>
        <p:spPr bwMode="auto">
          <a:xfrm>
            <a:off x="74374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7589" name="Rectangle 421"/>
          <p:cNvSpPr>
            <a:spLocks noChangeArrowheads="1"/>
          </p:cNvSpPr>
          <p:nvPr/>
        </p:nvSpPr>
        <p:spPr bwMode="auto">
          <a:xfrm>
            <a:off x="71072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590" name="Rectangle 422"/>
          <p:cNvSpPr>
            <a:spLocks noChangeArrowheads="1"/>
          </p:cNvSpPr>
          <p:nvPr/>
        </p:nvSpPr>
        <p:spPr bwMode="auto">
          <a:xfrm>
            <a:off x="67770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7591" name="Rectangle 423"/>
          <p:cNvSpPr>
            <a:spLocks noChangeArrowheads="1"/>
          </p:cNvSpPr>
          <p:nvPr/>
        </p:nvSpPr>
        <p:spPr bwMode="auto">
          <a:xfrm>
            <a:off x="6446838" y="18224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592" name="Rectangle 424"/>
          <p:cNvSpPr>
            <a:spLocks noChangeArrowheads="1"/>
          </p:cNvSpPr>
          <p:nvPr/>
        </p:nvSpPr>
        <p:spPr bwMode="auto">
          <a:xfrm>
            <a:off x="84280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593" name="Rectangle 425"/>
          <p:cNvSpPr>
            <a:spLocks noChangeArrowheads="1"/>
          </p:cNvSpPr>
          <p:nvPr/>
        </p:nvSpPr>
        <p:spPr bwMode="auto">
          <a:xfrm>
            <a:off x="8097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594" name="Rectangle 426"/>
          <p:cNvSpPr>
            <a:spLocks noChangeArrowheads="1"/>
          </p:cNvSpPr>
          <p:nvPr/>
        </p:nvSpPr>
        <p:spPr bwMode="auto">
          <a:xfrm>
            <a:off x="77676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595" name="Rectangle 427"/>
          <p:cNvSpPr>
            <a:spLocks noChangeArrowheads="1"/>
          </p:cNvSpPr>
          <p:nvPr/>
        </p:nvSpPr>
        <p:spPr bwMode="auto">
          <a:xfrm>
            <a:off x="74374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596" name="Rectangle 428"/>
          <p:cNvSpPr>
            <a:spLocks noChangeArrowheads="1"/>
          </p:cNvSpPr>
          <p:nvPr/>
        </p:nvSpPr>
        <p:spPr bwMode="auto">
          <a:xfrm>
            <a:off x="71072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597" name="Rectangle 429"/>
          <p:cNvSpPr>
            <a:spLocks noChangeArrowheads="1"/>
          </p:cNvSpPr>
          <p:nvPr/>
        </p:nvSpPr>
        <p:spPr bwMode="auto">
          <a:xfrm>
            <a:off x="67770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598" name="Rectangle 430"/>
          <p:cNvSpPr>
            <a:spLocks noChangeArrowheads="1"/>
          </p:cNvSpPr>
          <p:nvPr/>
        </p:nvSpPr>
        <p:spPr bwMode="auto">
          <a:xfrm>
            <a:off x="6446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599" name="Rectangle 431"/>
          <p:cNvSpPr>
            <a:spLocks noChangeArrowheads="1"/>
          </p:cNvSpPr>
          <p:nvPr/>
        </p:nvSpPr>
        <p:spPr bwMode="auto">
          <a:xfrm>
            <a:off x="54689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600" name="Rectangle 432"/>
          <p:cNvSpPr>
            <a:spLocks noChangeArrowheads="1"/>
          </p:cNvSpPr>
          <p:nvPr/>
        </p:nvSpPr>
        <p:spPr bwMode="auto">
          <a:xfrm>
            <a:off x="51387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601" name="Rectangle 433"/>
          <p:cNvSpPr>
            <a:spLocks noChangeArrowheads="1"/>
          </p:cNvSpPr>
          <p:nvPr/>
        </p:nvSpPr>
        <p:spPr bwMode="auto">
          <a:xfrm>
            <a:off x="48085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602" name="Rectangle 434"/>
          <p:cNvSpPr>
            <a:spLocks noChangeArrowheads="1"/>
          </p:cNvSpPr>
          <p:nvPr/>
        </p:nvSpPr>
        <p:spPr bwMode="auto">
          <a:xfrm>
            <a:off x="44783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603" name="Rectangle 435"/>
          <p:cNvSpPr>
            <a:spLocks noChangeArrowheads="1"/>
          </p:cNvSpPr>
          <p:nvPr/>
        </p:nvSpPr>
        <p:spPr bwMode="auto">
          <a:xfrm>
            <a:off x="41481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604" name="Rectangle 436"/>
          <p:cNvSpPr>
            <a:spLocks noChangeArrowheads="1"/>
          </p:cNvSpPr>
          <p:nvPr/>
        </p:nvSpPr>
        <p:spPr bwMode="auto">
          <a:xfrm>
            <a:off x="38179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605" name="Rectangle 437"/>
          <p:cNvSpPr>
            <a:spLocks noChangeArrowheads="1"/>
          </p:cNvSpPr>
          <p:nvPr/>
        </p:nvSpPr>
        <p:spPr bwMode="auto">
          <a:xfrm>
            <a:off x="34877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606" name="Rectangle 438"/>
          <p:cNvSpPr>
            <a:spLocks noChangeArrowheads="1"/>
          </p:cNvSpPr>
          <p:nvPr/>
        </p:nvSpPr>
        <p:spPr bwMode="auto">
          <a:xfrm>
            <a:off x="2509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7607" name="Rectangle 439"/>
          <p:cNvSpPr>
            <a:spLocks noChangeArrowheads="1"/>
          </p:cNvSpPr>
          <p:nvPr/>
        </p:nvSpPr>
        <p:spPr bwMode="auto">
          <a:xfrm>
            <a:off x="21796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7608" name="Rectangle 440"/>
          <p:cNvSpPr>
            <a:spLocks noChangeArrowheads="1"/>
          </p:cNvSpPr>
          <p:nvPr/>
        </p:nvSpPr>
        <p:spPr bwMode="auto">
          <a:xfrm>
            <a:off x="18494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7609" name="Rectangle 441"/>
          <p:cNvSpPr>
            <a:spLocks noChangeArrowheads="1"/>
          </p:cNvSpPr>
          <p:nvPr/>
        </p:nvSpPr>
        <p:spPr bwMode="auto">
          <a:xfrm>
            <a:off x="15192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7610" name="Rectangle 442"/>
          <p:cNvSpPr>
            <a:spLocks noChangeArrowheads="1"/>
          </p:cNvSpPr>
          <p:nvPr/>
        </p:nvSpPr>
        <p:spPr bwMode="auto">
          <a:xfrm>
            <a:off x="11890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7611" name="Rectangle 443"/>
          <p:cNvSpPr>
            <a:spLocks noChangeArrowheads="1"/>
          </p:cNvSpPr>
          <p:nvPr/>
        </p:nvSpPr>
        <p:spPr bwMode="auto">
          <a:xfrm>
            <a:off x="8588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7612" name="Rectangle 444"/>
          <p:cNvSpPr>
            <a:spLocks noChangeArrowheads="1"/>
          </p:cNvSpPr>
          <p:nvPr/>
        </p:nvSpPr>
        <p:spPr bwMode="auto">
          <a:xfrm>
            <a:off x="528638" y="16510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7613" name="Rectangle 445"/>
          <p:cNvSpPr>
            <a:spLocks noChangeArrowheads="1"/>
          </p:cNvSpPr>
          <p:nvPr/>
        </p:nvSpPr>
        <p:spPr bwMode="auto">
          <a:xfrm>
            <a:off x="84280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614" name="Rectangle 446"/>
          <p:cNvSpPr>
            <a:spLocks noChangeArrowheads="1"/>
          </p:cNvSpPr>
          <p:nvPr/>
        </p:nvSpPr>
        <p:spPr bwMode="auto">
          <a:xfrm>
            <a:off x="8097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615" name="Rectangle 447"/>
          <p:cNvSpPr>
            <a:spLocks noChangeArrowheads="1"/>
          </p:cNvSpPr>
          <p:nvPr/>
        </p:nvSpPr>
        <p:spPr bwMode="auto">
          <a:xfrm>
            <a:off x="77676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616" name="Rectangle 448"/>
          <p:cNvSpPr>
            <a:spLocks noChangeArrowheads="1"/>
          </p:cNvSpPr>
          <p:nvPr/>
        </p:nvSpPr>
        <p:spPr bwMode="auto">
          <a:xfrm>
            <a:off x="74374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617" name="Rectangle 449"/>
          <p:cNvSpPr>
            <a:spLocks noChangeArrowheads="1"/>
          </p:cNvSpPr>
          <p:nvPr/>
        </p:nvSpPr>
        <p:spPr bwMode="auto">
          <a:xfrm>
            <a:off x="71072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618" name="Rectangle 450"/>
          <p:cNvSpPr>
            <a:spLocks noChangeArrowheads="1"/>
          </p:cNvSpPr>
          <p:nvPr/>
        </p:nvSpPr>
        <p:spPr bwMode="auto">
          <a:xfrm>
            <a:off x="67770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619" name="Rectangle 451"/>
          <p:cNvSpPr>
            <a:spLocks noChangeArrowheads="1"/>
          </p:cNvSpPr>
          <p:nvPr/>
        </p:nvSpPr>
        <p:spPr bwMode="auto">
          <a:xfrm>
            <a:off x="6446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620" name="Rectangle 452"/>
          <p:cNvSpPr>
            <a:spLocks noChangeArrowheads="1"/>
          </p:cNvSpPr>
          <p:nvPr/>
        </p:nvSpPr>
        <p:spPr bwMode="auto">
          <a:xfrm>
            <a:off x="54689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621" name="Rectangle 453"/>
          <p:cNvSpPr>
            <a:spLocks noChangeArrowheads="1"/>
          </p:cNvSpPr>
          <p:nvPr/>
        </p:nvSpPr>
        <p:spPr bwMode="auto">
          <a:xfrm>
            <a:off x="51387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622" name="Rectangle 454"/>
          <p:cNvSpPr>
            <a:spLocks noChangeArrowheads="1"/>
          </p:cNvSpPr>
          <p:nvPr/>
        </p:nvSpPr>
        <p:spPr bwMode="auto">
          <a:xfrm>
            <a:off x="48085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623" name="Rectangle 455"/>
          <p:cNvSpPr>
            <a:spLocks noChangeArrowheads="1"/>
          </p:cNvSpPr>
          <p:nvPr/>
        </p:nvSpPr>
        <p:spPr bwMode="auto">
          <a:xfrm>
            <a:off x="44783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624" name="Rectangle 456"/>
          <p:cNvSpPr>
            <a:spLocks noChangeArrowheads="1"/>
          </p:cNvSpPr>
          <p:nvPr/>
        </p:nvSpPr>
        <p:spPr bwMode="auto">
          <a:xfrm>
            <a:off x="41481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625" name="Rectangle 457"/>
          <p:cNvSpPr>
            <a:spLocks noChangeArrowheads="1"/>
          </p:cNvSpPr>
          <p:nvPr/>
        </p:nvSpPr>
        <p:spPr bwMode="auto">
          <a:xfrm>
            <a:off x="38179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626" name="Rectangle 458"/>
          <p:cNvSpPr>
            <a:spLocks noChangeArrowheads="1"/>
          </p:cNvSpPr>
          <p:nvPr/>
        </p:nvSpPr>
        <p:spPr bwMode="auto">
          <a:xfrm>
            <a:off x="34877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627" name="Rectangle 459"/>
          <p:cNvSpPr>
            <a:spLocks noChangeArrowheads="1"/>
          </p:cNvSpPr>
          <p:nvPr/>
        </p:nvSpPr>
        <p:spPr bwMode="auto">
          <a:xfrm>
            <a:off x="2509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7628" name="Rectangle 460"/>
          <p:cNvSpPr>
            <a:spLocks noChangeArrowheads="1"/>
          </p:cNvSpPr>
          <p:nvPr/>
        </p:nvSpPr>
        <p:spPr bwMode="auto">
          <a:xfrm>
            <a:off x="21796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7629" name="Rectangle 461"/>
          <p:cNvSpPr>
            <a:spLocks noChangeArrowheads="1"/>
          </p:cNvSpPr>
          <p:nvPr/>
        </p:nvSpPr>
        <p:spPr bwMode="auto">
          <a:xfrm>
            <a:off x="18494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7630" name="Rectangle 462"/>
          <p:cNvSpPr>
            <a:spLocks noChangeArrowheads="1"/>
          </p:cNvSpPr>
          <p:nvPr/>
        </p:nvSpPr>
        <p:spPr bwMode="auto">
          <a:xfrm>
            <a:off x="15192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7631" name="Rectangle 463"/>
          <p:cNvSpPr>
            <a:spLocks noChangeArrowheads="1"/>
          </p:cNvSpPr>
          <p:nvPr/>
        </p:nvSpPr>
        <p:spPr bwMode="auto">
          <a:xfrm>
            <a:off x="11890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7632" name="Rectangle 464"/>
          <p:cNvSpPr>
            <a:spLocks noChangeArrowheads="1"/>
          </p:cNvSpPr>
          <p:nvPr/>
        </p:nvSpPr>
        <p:spPr bwMode="auto">
          <a:xfrm>
            <a:off x="8588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7633" name="Rectangle 465"/>
          <p:cNvSpPr>
            <a:spLocks noChangeArrowheads="1"/>
          </p:cNvSpPr>
          <p:nvPr/>
        </p:nvSpPr>
        <p:spPr bwMode="auto">
          <a:xfrm>
            <a:off x="528638" y="14795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7634" name="Rectangle 466"/>
          <p:cNvSpPr>
            <a:spLocks noChangeArrowheads="1"/>
          </p:cNvSpPr>
          <p:nvPr/>
        </p:nvSpPr>
        <p:spPr bwMode="auto">
          <a:xfrm>
            <a:off x="84280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635" name="Rectangle 467"/>
          <p:cNvSpPr>
            <a:spLocks noChangeArrowheads="1"/>
          </p:cNvSpPr>
          <p:nvPr/>
        </p:nvSpPr>
        <p:spPr bwMode="auto">
          <a:xfrm>
            <a:off x="8097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636" name="Rectangle 468"/>
          <p:cNvSpPr>
            <a:spLocks noChangeArrowheads="1"/>
          </p:cNvSpPr>
          <p:nvPr/>
        </p:nvSpPr>
        <p:spPr bwMode="auto">
          <a:xfrm>
            <a:off x="77676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637" name="Rectangle 469"/>
          <p:cNvSpPr>
            <a:spLocks noChangeArrowheads="1"/>
          </p:cNvSpPr>
          <p:nvPr/>
        </p:nvSpPr>
        <p:spPr bwMode="auto">
          <a:xfrm>
            <a:off x="74374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638" name="Rectangle 470"/>
          <p:cNvSpPr>
            <a:spLocks noChangeArrowheads="1"/>
          </p:cNvSpPr>
          <p:nvPr/>
        </p:nvSpPr>
        <p:spPr bwMode="auto">
          <a:xfrm>
            <a:off x="71072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639" name="Rectangle 471"/>
          <p:cNvSpPr>
            <a:spLocks noChangeArrowheads="1"/>
          </p:cNvSpPr>
          <p:nvPr/>
        </p:nvSpPr>
        <p:spPr bwMode="auto">
          <a:xfrm>
            <a:off x="67770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640" name="Rectangle 472"/>
          <p:cNvSpPr>
            <a:spLocks noChangeArrowheads="1"/>
          </p:cNvSpPr>
          <p:nvPr/>
        </p:nvSpPr>
        <p:spPr bwMode="auto">
          <a:xfrm>
            <a:off x="6446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641" name="Rectangle 473"/>
          <p:cNvSpPr>
            <a:spLocks noChangeArrowheads="1"/>
          </p:cNvSpPr>
          <p:nvPr/>
        </p:nvSpPr>
        <p:spPr bwMode="auto">
          <a:xfrm>
            <a:off x="54689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642" name="Rectangle 474"/>
          <p:cNvSpPr>
            <a:spLocks noChangeArrowheads="1"/>
          </p:cNvSpPr>
          <p:nvPr/>
        </p:nvSpPr>
        <p:spPr bwMode="auto">
          <a:xfrm>
            <a:off x="51387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643" name="Rectangle 475"/>
          <p:cNvSpPr>
            <a:spLocks noChangeArrowheads="1"/>
          </p:cNvSpPr>
          <p:nvPr/>
        </p:nvSpPr>
        <p:spPr bwMode="auto">
          <a:xfrm>
            <a:off x="48085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644" name="Rectangle 476"/>
          <p:cNvSpPr>
            <a:spLocks noChangeArrowheads="1"/>
          </p:cNvSpPr>
          <p:nvPr/>
        </p:nvSpPr>
        <p:spPr bwMode="auto">
          <a:xfrm>
            <a:off x="44783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645" name="Rectangle 477"/>
          <p:cNvSpPr>
            <a:spLocks noChangeArrowheads="1"/>
          </p:cNvSpPr>
          <p:nvPr/>
        </p:nvSpPr>
        <p:spPr bwMode="auto">
          <a:xfrm>
            <a:off x="41481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646" name="Rectangle 478"/>
          <p:cNvSpPr>
            <a:spLocks noChangeArrowheads="1"/>
          </p:cNvSpPr>
          <p:nvPr/>
        </p:nvSpPr>
        <p:spPr bwMode="auto">
          <a:xfrm>
            <a:off x="38179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647" name="Rectangle 479"/>
          <p:cNvSpPr>
            <a:spLocks noChangeArrowheads="1"/>
          </p:cNvSpPr>
          <p:nvPr/>
        </p:nvSpPr>
        <p:spPr bwMode="auto">
          <a:xfrm>
            <a:off x="34877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648" name="Rectangle 480"/>
          <p:cNvSpPr>
            <a:spLocks noChangeArrowheads="1"/>
          </p:cNvSpPr>
          <p:nvPr/>
        </p:nvSpPr>
        <p:spPr bwMode="auto">
          <a:xfrm>
            <a:off x="2509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7649" name="Rectangle 481"/>
          <p:cNvSpPr>
            <a:spLocks noChangeArrowheads="1"/>
          </p:cNvSpPr>
          <p:nvPr/>
        </p:nvSpPr>
        <p:spPr bwMode="auto">
          <a:xfrm>
            <a:off x="21796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7650" name="Rectangle 482"/>
          <p:cNvSpPr>
            <a:spLocks noChangeArrowheads="1"/>
          </p:cNvSpPr>
          <p:nvPr/>
        </p:nvSpPr>
        <p:spPr bwMode="auto">
          <a:xfrm>
            <a:off x="18494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7651" name="Rectangle 483"/>
          <p:cNvSpPr>
            <a:spLocks noChangeArrowheads="1"/>
          </p:cNvSpPr>
          <p:nvPr/>
        </p:nvSpPr>
        <p:spPr bwMode="auto">
          <a:xfrm>
            <a:off x="15192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7652" name="Rectangle 484"/>
          <p:cNvSpPr>
            <a:spLocks noChangeArrowheads="1"/>
          </p:cNvSpPr>
          <p:nvPr/>
        </p:nvSpPr>
        <p:spPr bwMode="auto">
          <a:xfrm>
            <a:off x="11890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7653" name="Rectangle 485"/>
          <p:cNvSpPr>
            <a:spLocks noChangeArrowheads="1"/>
          </p:cNvSpPr>
          <p:nvPr/>
        </p:nvSpPr>
        <p:spPr bwMode="auto">
          <a:xfrm>
            <a:off x="8588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7654" name="Rectangle 486"/>
          <p:cNvSpPr>
            <a:spLocks noChangeArrowheads="1"/>
          </p:cNvSpPr>
          <p:nvPr/>
        </p:nvSpPr>
        <p:spPr bwMode="auto">
          <a:xfrm>
            <a:off x="528638" y="13081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7655" name="Rectangle 487"/>
          <p:cNvSpPr>
            <a:spLocks noChangeArrowheads="1"/>
          </p:cNvSpPr>
          <p:nvPr/>
        </p:nvSpPr>
        <p:spPr bwMode="auto">
          <a:xfrm>
            <a:off x="84280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656" name="Rectangle 488"/>
          <p:cNvSpPr>
            <a:spLocks noChangeArrowheads="1"/>
          </p:cNvSpPr>
          <p:nvPr/>
        </p:nvSpPr>
        <p:spPr bwMode="auto">
          <a:xfrm>
            <a:off x="8097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657" name="Rectangle 489"/>
          <p:cNvSpPr>
            <a:spLocks noChangeArrowheads="1"/>
          </p:cNvSpPr>
          <p:nvPr/>
        </p:nvSpPr>
        <p:spPr bwMode="auto">
          <a:xfrm>
            <a:off x="77676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658" name="Rectangle 490"/>
          <p:cNvSpPr>
            <a:spLocks noChangeArrowheads="1"/>
          </p:cNvSpPr>
          <p:nvPr/>
        </p:nvSpPr>
        <p:spPr bwMode="auto">
          <a:xfrm>
            <a:off x="74374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659" name="Rectangle 491"/>
          <p:cNvSpPr>
            <a:spLocks noChangeArrowheads="1"/>
          </p:cNvSpPr>
          <p:nvPr/>
        </p:nvSpPr>
        <p:spPr bwMode="auto">
          <a:xfrm>
            <a:off x="71072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660" name="Rectangle 492"/>
          <p:cNvSpPr>
            <a:spLocks noChangeArrowheads="1"/>
          </p:cNvSpPr>
          <p:nvPr/>
        </p:nvSpPr>
        <p:spPr bwMode="auto">
          <a:xfrm>
            <a:off x="67770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661" name="Rectangle 493"/>
          <p:cNvSpPr>
            <a:spLocks noChangeArrowheads="1"/>
          </p:cNvSpPr>
          <p:nvPr/>
        </p:nvSpPr>
        <p:spPr bwMode="auto">
          <a:xfrm>
            <a:off x="6446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662" name="Rectangle 494"/>
          <p:cNvSpPr>
            <a:spLocks noChangeArrowheads="1"/>
          </p:cNvSpPr>
          <p:nvPr/>
        </p:nvSpPr>
        <p:spPr bwMode="auto">
          <a:xfrm>
            <a:off x="54689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663" name="Rectangle 495"/>
          <p:cNvSpPr>
            <a:spLocks noChangeArrowheads="1"/>
          </p:cNvSpPr>
          <p:nvPr/>
        </p:nvSpPr>
        <p:spPr bwMode="auto">
          <a:xfrm>
            <a:off x="51387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664" name="Rectangle 496"/>
          <p:cNvSpPr>
            <a:spLocks noChangeArrowheads="1"/>
          </p:cNvSpPr>
          <p:nvPr/>
        </p:nvSpPr>
        <p:spPr bwMode="auto">
          <a:xfrm>
            <a:off x="48085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665" name="Rectangle 497"/>
          <p:cNvSpPr>
            <a:spLocks noChangeArrowheads="1"/>
          </p:cNvSpPr>
          <p:nvPr/>
        </p:nvSpPr>
        <p:spPr bwMode="auto">
          <a:xfrm>
            <a:off x="44783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666" name="Rectangle 498"/>
          <p:cNvSpPr>
            <a:spLocks noChangeArrowheads="1"/>
          </p:cNvSpPr>
          <p:nvPr/>
        </p:nvSpPr>
        <p:spPr bwMode="auto">
          <a:xfrm>
            <a:off x="41481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667" name="Rectangle 499"/>
          <p:cNvSpPr>
            <a:spLocks noChangeArrowheads="1"/>
          </p:cNvSpPr>
          <p:nvPr/>
        </p:nvSpPr>
        <p:spPr bwMode="auto">
          <a:xfrm>
            <a:off x="38179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668" name="Rectangle 500"/>
          <p:cNvSpPr>
            <a:spLocks noChangeArrowheads="1"/>
          </p:cNvSpPr>
          <p:nvPr/>
        </p:nvSpPr>
        <p:spPr bwMode="auto">
          <a:xfrm>
            <a:off x="34877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669" name="Rectangle 501"/>
          <p:cNvSpPr>
            <a:spLocks noChangeArrowheads="1"/>
          </p:cNvSpPr>
          <p:nvPr/>
        </p:nvSpPr>
        <p:spPr bwMode="auto">
          <a:xfrm>
            <a:off x="2509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7670" name="Rectangle 502"/>
          <p:cNvSpPr>
            <a:spLocks noChangeArrowheads="1"/>
          </p:cNvSpPr>
          <p:nvPr/>
        </p:nvSpPr>
        <p:spPr bwMode="auto">
          <a:xfrm>
            <a:off x="21796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7671" name="Rectangle 503"/>
          <p:cNvSpPr>
            <a:spLocks noChangeArrowheads="1"/>
          </p:cNvSpPr>
          <p:nvPr/>
        </p:nvSpPr>
        <p:spPr bwMode="auto">
          <a:xfrm>
            <a:off x="18494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7672" name="Rectangle 504"/>
          <p:cNvSpPr>
            <a:spLocks noChangeArrowheads="1"/>
          </p:cNvSpPr>
          <p:nvPr/>
        </p:nvSpPr>
        <p:spPr bwMode="auto">
          <a:xfrm>
            <a:off x="15192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7673" name="Rectangle 505"/>
          <p:cNvSpPr>
            <a:spLocks noChangeArrowheads="1"/>
          </p:cNvSpPr>
          <p:nvPr/>
        </p:nvSpPr>
        <p:spPr bwMode="auto">
          <a:xfrm>
            <a:off x="11890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7674" name="Rectangle 506"/>
          <p:cNvSpPr>
            <a:spLocks noChangeArrowheads="1"/>
          </p:cNvSpPr>
          <p:nvPr/>
        </p:nvSpPr>
        <p:spPr bwMode="auto">
          <a:xfrm>
            <a:off x="8588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7675" name="Rectangle 507"/>
          <p:cNvSpPr>
            <a:spLocks noChangeArrowheads="1"/>
          </p:cNvSpPr>
          <p:nvPr/>
        </p:nvSpPr>
        <p:spPr bwMode="auto">
          <a:xfrm>
            <a:off x="528638" y="11366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7676" name="Rectangle 508"/>
          <p:cNvSpPr>
            <a:spLocks noChangeArrowheads="1"/>
          </p:cNvSpPr>
          <p:nvPr/>
        </p:nvSpPr>
        <p:spPr bwMode="auto">
          <a:xfrm>
            <a:off x="84280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677" name="Rectangle 509"/>
          <p:cNvSpPr>
            <a:spLocks noChangeArrowheads="1"/>
          </p:cNvSpPr>
          <p:nvPr/>
        </p:nvSpPr>
        <p:spPr bwMode="auto">
          <a:xfrm>
            <a:off x="8097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7678" name="Rectangle 510"/>
          <p:cNvSpPr>
            <a:spLocks noChangeArrowheads="1"/>
          </p:cNvSpPr>
          <p:nvPr/>
        </p:nvSpPr>
        <p:spPr bwMode="auto">
          <a:xfrm>
            <a:off x="77676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7679" name="Rectangle 511"/>
          <p:cNvSpPr>
            <a:spLocks noChangeArrowheads="1"/>
          </p:cNvSpPr>
          <p:nvPr/>
        </p:nvSpPr>
        <p:spPr bwMode="auto">
          <a:xfrm>
            <a:off x="74374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7680" name="Rectangle 512"/>
          <p:cNvSpPr>
            <a:spLocks noChangeArrowheads="1"/>
          </p:cNvSpPr>
          <p:nvPr/>
        </p:nvSpPr>
        <p:spPr bwMode="auto">
          <a:xfrm>
            <a:off x="71072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25</a:t>
            </a:r>
            <a:endParaRPr lang="en-US" altLang="en-US" sz="900"/>
          </a:p>
        </p:txBody>
      </p:sp>
      <p:sp>
        <p:nvSpPr>
          <p:cNvPr id="7681" name="Rectangle 513"/>
          <p:cNvSpPr>
            <a:spLocks noChangeArrowheads="1"/>
          </p:cNvSpPr>
          <p:nvPr/>
        </p:nvSpPr>
        <p:spPr bwMode="auto">
          <a:xfrm>
            <a:off x="67770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24</a:t>
            </a:r>
            <a:endParaRPr lang="en-US" altLang="en-US" sz="900"/>
          </a:p>
        </p:txBody>
      </p:sp>
      <p:sp>
        <p:nvSpPr>
          <p:cNvPr id="7682" name="Rectangle 514"/>
          <p:cNvSpPr>
            <a:spLocks noChangeArrowheads="1"/>
          </p:cNvSpPr>
          <p:nvPr/>
        </p:nvSpPr>
        <p:spPr bwMode="auto">
          <a:xfrm>
            <a:off x="6446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23</a:t>
            </a:r>
            <a:endParaRPr lang="en-US" altLang="en-US" sz="900"/>
          </a:p>
        </p:txBody>
      </p:sp>
      <p:sp>
        <p:nvSpPr>
          <p:cNvPr id="7683" name="Rectangle 515"/>
          <p:cNvSpPr>
            <a:spLocks noChangeArrowheads="1"/>
          </p:cNvSpPr>
          <p:nvPr/>
        </p:nvSpPr>
        <p:spPr bwMode="auto">
          <a:xfrm>
            <a:off x="54689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684" name="Rectangle 516"/>
          <p:cNvSpPr>
            <a:spLocks noChangeArrowheads="1"/>
          </p:cNvSpPr>
          <p:nvPr/>
        </p:nvSpPr>
        <p:spPr bwMode="auto">
          <a:xfrm>
            <a:off x="51387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7685" name="Rectangle 517"/>
          <p:cNvSpPr>
            <a:spLocks noChangeArrowheads="1"/>
          </p:cNvSpPr>
          <p:nvPr/>
        </p:nvSpPr>
        <p:spPr bwMode="auto">
          <a:xfrm>
            <a:off x="48085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686" name="Rectangle 518"/>
          <p:cNvSpPr>
            <a:spLocks noChangeArrowheads="1"/>
          </p:cNvSpPr>
          <p:nvPr/>
        </p:nvSpPr>
        <p:spPr bwMode="auto">
          <a:xfrm>
            <a:off x="44783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7687" name="Rectangle 519"/>
          <p:cNvSpPr>
            <a:spLocks noChangeArrowheads="1"/>
          </p:cNvSpPr>
          <p:nvPr/>
        </p:nvSpPr>
        <p:spPr bwMode="auto">
          <a:xfrm>
            <a:off x="41481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7688" name="Rectangle 520"/>
          <p:cNvSpPr>
            <a:spLocks noChangeArrowheads="1"/>
          </p:cNvSpPr>
          <p:nvPr/>
        </p:nvSpPr>
        <p:spPr bwMode="auto">
          <a:xfrm>
            <a:off x="38179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7689" name="Rectangle 521"/>
          <p:cNvSpPr>
            <a:spLocks noChangeArrowheads="1"/>
          </p:cNvSpPr>
          <p:nvPr/>
        </p:nvSpPr>
        <p:spPr bwMode="auto">
          <a:xfrm>
            <a:off x="34877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7690" name="Rectangle 522"/>
          <p:cNvSpPr>
            <a:spLocks noChangeArrowheads="1"/>
          </p:cNvSpPr>
          <p:nvPr/>
        </p:nvSpPr>
        <p:spPr bwMode="auto">
          <a:xfrm>
            <a:off x="2509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7691" name="Rectangle 523"/>
          <p:cNvSpPr>
            <a:spLocks noChangeArrowheads="1"/>
          </p:cNvSpPr>
          <p:nvPr/>
        </p:nvSpPr>
        <p:spPr bwMode="auto">
          <a:xfrm>
            <a:off x="21796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7692" name="Rectangle 524"/>
          <p:cNvSpPr>
            <a:spLocks noChangeArrowheads="1"/>
          </p:cNvSpPr>
          <p:nvPr/>
        </p:nvSpPr>
        <p:spPr bwMode="auto">
          <a:xfrm>
            <a:off x="18494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7693" name="Rectangle 525"/>
          <p:cNvSpPr>
            <a:spLocks noChangeArrowheads="1"/>
          </p:cNvSpPr>
          <p:nvPr/>
        </p:nvSpPr>
        <p:spPr bwMode="auto">
          <a:xfrm>
            <a:off x="15192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7694" name="Rectangle 526"/>
          <p:cNvSpPr>
            <a:spLocks noChangeArrowheads="1"/>
          </p:cNvSpPr>
          <p:nvPr/>
        </p:nvSpPr>
        <p:spPr bwMode="auto">
          <a:xfrm>
            <a:off x="11890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7695" name="Rectangle 527"/>
          <p:cNvSpPr>
            <a:spLocks noChangeArrowheads="1"/>
          </p:cNvSpPr>
          <p:nvPr/>
        </p:nvSpPr>
        <p:spPr bwMode="auto">
          <a:xfrm>
            <a:off x="8588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7696" name="Rectangle 528"/>
          <p:cNvSpPr>
            <a:spLocks noChangeArrowheads="1"/>
          </p:cNvSpPr>
          <p:nvPr/>
        </p:nvSpPr>
        <p:spPr bwMode="auto">
          <a:xfrm>
            <a:off x="528638" y="96520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7697" name="Rectangle 529"/>
          <p:cNvSpPr>
            <a:spLocks noChangeArrowheads="1"/>
          </p:cNvSpPr>
          <p:nvPr/>
        </p:nvSpPr>
        <p:spPr bwMode="auto">
          <a:xfrm>
            <a:off x="84280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698" name="Rectangle 530"/>
          <p:cNvSpPr>
            <a:spLocks noChangeArrowheads="1"/>
          </p:cNvSpPr>
          <p:nvPr/>
        </p:nvSpPr>
        <p:spPr bwMode="auto">
          <a:xfrm>
            <a:off x="8097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699" name="Rectangle 531"/>
          <p:cNvSpPr>
            <a:spLocks noChangeArrowheads="1"/>
          </p:cNvSpPr>
          <p:nvPr/>
        </p:nvSpPr>
        <p:spPr bwMode="auto">
          <a:xfrm>
            <a:off x="77676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700" name="Rectangle 532"/>
          <p:cNvSpPr>
            <a:spLocks noChangeArrowheads="1"/>
          </p:cNvSpPr>
          <p:nvPr/>
        </p:nvSpPr>
        <p:spPr bwMode="auto">
          <a:xfrm>
            <a:off x="74374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701" name="Rectangle 533"/>
          <p:cNvSpPr>
            <a:spLocks noChangeArrowheads="1"/>
          </p:cNvSpPr>
          <p:nvPr/>
        </p:nvSpPr>
        <p:spPr bwMode="auto">
          <a:xfrm>
            <a:off x="71072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702" name="Rectangle 534"/>
          <p:cNvSpPr>
            <a:spLocks noChangeArrowheads="1"/>
          </p:cNvSpPr>
          <p:nvPr/>
        </p:nvSpPr>
        <p:spPr bwMode="auto">
          <a:xfrm>
            <a:off x="67770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703" name="Rectangle 535"/>
          <p:cNvSpPr>
            <a:spLocks noChangeArrowheads="1"/>
          </p:cNvSpPr>
          <p:nvPr/>
        </p:nvSpPr>
        <p:spPr bwMode="auto">
          <a:xfrm>
            <a:off x="6446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704" name="Rectangle 536"/>
          <p:cNvSpPr>
            <a:spLocks noChangeArrowheads="1"/>
          </p:cNvSpPr>
          <p:nvPr/>
        </p:nvSpPr>
        <p:spPr bwMode="auto">
          <a:xfrm>
            <a:off x="54689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705" name="Rectangle 537"/>
          <p:cNvSpPr>
            <a:spLocks noChangeArrowheads="1"/>
          </p:cNvSpPr>
          <p:nvPr/>
        </p:nvSpPr>
        <p:spPr bwMode="auto">
          <a:xfrm>
            <a:off x="51387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706" name="Rectangle 538"/>
          <p:cNvSpPr>
            <a:spLocks noChangeArrowheads="1"/>
          </p:cNvSpPr>
          <p:nvPr/>
        </p:nvSpPr>
        <p:spPr bwMode="auto">
          <a:xfrm>
            <a:off x="48085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707" name="Rectangle 539"/>
          <p:cNvSpPr>
            <a:spLocks noChangeArrowheads="1"/>
          </p:cNvSpPr>
          <p:nvPr/>
        </p:nvSpPr>
        <p:spPr bwMode="auto">
          <a:xfrm>
            <a:off x="44783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708" name="Rectangle 540"/>
          <p:cNvSpPr>
            <a:spLocks noChangeArrowheads="1"/>
          </p:cNvSpPr>
          <p:nvPr/>
        </p:nvSpPr>
        <p:spPr bwMode="auto">
          <a:xfrm>
            <a:off x="41481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709" name="Rectangle 541"/>
          <p:cNvSpPr>
            <a:spLocks noChangeArrowheads="1"/>
          </p:cNvSpPr>
          <p:nvPr/>
        </p:nvSpPr>
        <p:spPr bwMode="auto">
          <a:xfrm>
            <a:off x="38179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710" name="Rectangle 542"/>
          <p:cNvSpPr>
            <a:spLocks noChangeArrowheads="1"/>
          </p:cNvSpPr>
          <p:nvPr/>
        </p:nvSpPr>
        <p:spPr bwMode="auto">
          <a:xfrm>
            <a:off x="34877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711" name="Rectangle 543"/>
          <p:cNvSpPr>
            <a:spLocks noChangeArrowheads="1"/>
          </p:cNvSpPr>
          <p:nvPr/>
        </p:nvSpPr>
        <p:spPr bwMode="auto">
          <a:xfrm>
            <a:off x="2509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712" name="Rectangle 544"/>
          <p:cNvSpPr>
            <a:spLocks noChangeArrowheads="1"/>
          </p:cNvSpPr>
          <p:nvPr/>
        </p:nvSpPr>
        <p:spPr bwMode="auto">
          <a:xfrm>
            <a:off x="21796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7713" name="Rectangle 545"/>
          <p:cNvSpPr>
            <a:spLocks noChangeArrowheads="1"/>
          </p:cNvSpPr>
          <p:nvPr/>
        </p:nvSpPr>
        <p:spPr bwMode="auto">
          <a:xfrm>
            <a:off x="18494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7714" name="Rectangle 546"/>
          <p:cNvSpPr>
            <a:spLocks noChangeArrowheads="1"/>
          </p:cNvSpPr>
          <p:nvPr/>
        </p:nvSpPr>
        <p:spPr bwMode="auto">
          <a:xfrm>
            <a:off x="15192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715" name="Rectangle 547"/>
          <p:cNvSpPr>
            <a:spLocks noChangeArrowheads="1"/>
          </p:cNvSpPr>
          <p:nvPr/>
        </p:nvSpPr>
        <p:spPr bwMode="auto">
          <a:xfrm>
            <a:off x="11890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7716" name="Rectangle 548"/>
          <p:cNvSpPr>
            <a:spLocks noChangeArrowheads="1"/>
          </p:cNvSpPr>
          <p:nvPr/>
        </p:nvSpPr>
        <p:spPr bwMode="auto">
          <a:xfrm>
            <a:off x="8588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7717" name="Rectangle 549"/>
          <p:cNvSpPr>
            <a:spLocks noChangeArrowheads="1"/>
          </p:cNvSpPr>
          <p:nvPr/>
        </p:nvSpPr>
        <p:spPr bwMode="auto">
          <a:xfrm>
            <a:off x="528638" y="793750"/>
            <a:ext cx="3302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7718" name="Rectangle 550"/>
          <p:cNvSpPr>
            <a:spLocks noChangeArrowheads="1"/>
          </p:cNvSpPr>
          <p:nvPr/>
        </p:nvSpPr>
        <p:spPr bwMode="auto">
          <a:xfrm>
            <a:off x="6446838" y="6223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March 2009</a:t>
            </a:r>
            <a:endParaRPr lang="en-US" altLang="en-US" sz="900"/>
          </a:p>
        </p:txBody>
      </p:sp>
      <p:sp>
        <p:nvSpPr>
          <p:cNvPr id="7719" name="Rectangle 551"/>
          <p:cNvSpPr>
            <a:spLocks noChangeArrowheads="1"/>
          </p:cNvSpPr>
          <p:nvPr/>
        </p:nvSpPr>
        <p:spPr bwMode="auto">
          <a:xfrm>
            <a:off x="3487738" y="6223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February 2009</a:t>
            </a:r>
            <a:endParaRPr lang="en-US" altLang="en-US" sz="900"/>
          </a:p>
        </p:txBody>
      </p:sp>
      <p:sp>
        <p:nvSpPr>
          <p:cNvPr id="7720" name="Rectangle 552"/>
          <p:cNvSpPr>
            <a:spLocks noChangeArrowheads="1"/>
          </p:cNvSpPr>
          <p:nvPr/>
        </p:nvSpPr>
        <p:spPr bwMode="auto">
          <a:xfrm>
            <a:off x="528638" y="622300"/>
            <a:ext cx="2311400" cy="171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January 2009</a:t>
            </a:r>
            <a:endParaRPr lang="en-US" altLang="en-US" sz="900"/>
          </a:p>
        </p:txBody>
      </p:sp>
      <p:sp>
        <p:nvSpPr>
          <p:cNvPr id="7721" name="Line 553"/>
          <p:cNvSpPr>
            <a:spLocks noChangeShapeType="1"/>
          </p:cNvSpPr>
          <p:nvPr/>
        </p:nvSpPr>
        <p:spPr bwMode="auto">
          <a:xfrm>
            <a:off x="528638" y="62230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2" name="Line 554"/>
          <p:cNvSpPr>
            <a:spLocks noChangeShapeType="1"/>
          </p:cNvSpPr>
          <p:nvPr/>
        </p:nvSpPr>
        <p:spPr bwMode="auto">
          <a:xfrm>
            <a:off x="528638" y="662305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3" name="Line 555"/>
          <p:cNvSpPr>
            <a:spLocks noChangeShapeType="1"/>
          </p:cNvSpPr>
          <p:nvPr/>
        </p:nvSpPr>
        <p:spPr bwMode="auto">
          <a:xfrm>
            <a:off x="528638"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4" name="Line 556"/>
          <p:cNvSpPr>
            <a:spLocks noChangeShapeType="1"/>
          </p:cNvSpPr>
          <p:nvPr/>
        </p:nvSpPr>
        <p:spPr bwMode="auto">
          <a:xfrm>
            <a:off x="8758238"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5" name="Line 557"/>
          <p:cNvSpPr>
            <a:spLocks noChangeShapeType="1"/>
          </p:cNvSpPr>
          <p:nvPr/>
        </p:nvSpPr>
        <p:spPr bwMode="auto">
          <a:xfrm>
            <a:off x="5286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6" name="Line 558"/>
          <p:cNvSpPr>
            <a:spLocks noChangeShapeType="1"/>
          </p:cNvSpPr>
          <p:nvPr/>
        </p:nvSpPr>
        <p:spPr bwMode="auto">
          <a:xfrm>
            <a:off x="34877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7" name="Line 559"/>
          <p:cNvSpPr>
            <a:spLocks noChangeShapeType="1"/>
          </p:cNvSpPr>
          <p:nvPr/>
        </p:nvSpPr>
        <p:spPr bwMode="auto">
          <a:xfrm>
            <a:off x="6446838" y="9652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8" name="Line 560"/>
          <p:cNvSpPr>
            <a:spLocks noChangeShapeType="1"/>
          </p:cNvSpPr>
          <p:nvPr/>
        </p:nvSpPr>
        <p:spPr bwMode="auto">
          <a:xfrm>
            <a:off x="5286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29" name="Line 561"/>
          <p:cNvSpPr>
            <a:spLocks noChangeShapeType="1"/>
          </p:cNvSpPr>
          <p:nvPr/>
        </p:nvSpPr>
        <p:spPr bwMode="auto">
          <a:xfrm>
            <a:off x="34877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0" name="Line 562"/>
          <p:cNvSpPr>
            <a:spLocks noChangeShapeType="1"/>
          </p:cNvSpPr>
          <p:nvPr/>
        </p:nvSpPr>
        <p:spPr bwMode="auto">
          <a:xfrm>
            <a:off x="64468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1" name="Line 563"/>
          <p:cNvSpPr>
            <a:spLocks noChangeShapeType="1"/>
          </p:cNvSpPr>
          <p:nvPr/>
        </p:nvSpPr>
        <p:spPr bwMode="auto">
          <a:xfrm>
            <a:off x="5286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2" name="Line 564"/>
          <p:cNvSpPr>
            <a:spLocks noChangeShapeType="1"/>
          </p:cNvSpPr>
          <p:nvPr/>
        </p:nvSpPr>
        <p:spPr bwMode="auto">
          <a:xfrm>
            <a:off x="34877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3" name="Line 565"/>
          <p:cNvSpPr>
            <a:spLocks noChangeShapeType="1"/>
          </p:cNvSpPr>
          <p:nvPr/>
        </p:nvSpPr>
        <p:spPr bwMode="auto">
          <a:xfrm>
            <a:off x="6446838" y="405130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4" name="Line 566"/>
          <p:cNvSpPr>
            <a:spLocks noChangeShapeType="1"/>
          </p:cNvSpPr>
          <p:nvPr/>
        </p:nvSpPr>
        <p:spPr bwMode="auto">
          <a:xfrm>
            <a:off x="5286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5" name="Line 567"/>
          <p:cNvSpPr>
            <a:spLocks noChangeShapeType="1"/>
          </p:cNvSpPr>
          <p:nvPr/>
        </p:nvSpPr>
        <p:spPr bwMode="auto">
          <a:xfrm>
            <a:off x="34877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6" name="Line 568"/>
          <p:cNvSpPr>
            <a:spLocks noChangeShapeType="1"/>
          </p:cNvSpPr>
          <p:nvPr/>
        </p:nvSpPr>
        <p:spPr bwMode="auto">
          <a:xfrm>
            <a:off x="6446838" y="55943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7737" name="Text Box 569"/>
          <p:cNvSpPr txBox="1">
            <a:spLocks noChangeArrowheads="1"/>
          </p:cNvSpPr>
          <p:nvPr/>
        </p:nvSpPr>
        <p:spPr bwMode="auto">
          <a:xfrm>
            <a:off x="4098925" y="0"/>
            <a:ext cx="90011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2009</a:t>
            </a:r>
            <a:endParaRPr lang="en-US" altLang="en-US" sz="2800" b="1" baseline="-25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21"/>
          <p:cNvSpPr>
            <a:spLocks noChangeArrowheads="1"/>
          </p:cNvSpPr>
          <p:nvPr/>
        </p:nvSpPr>
        <p:spPr bwMode="auto">
          <a:xfrm>
            <a:off x="54689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219" name="Rectangle 422"/>
          <p:cNvSpPr>
            <a:spLocks noChangeArrowheads="1"/>
          </p:cNvSpPr>
          <p:nvPr/>
        </p:nvSpPr>
        <p:spPr bwMode="auto">
          <a:xfrm>
            <a:off x="51387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220" name="Rectangle 423"/>
          <p:cNvSpPr>
            <a:spLocks noChangeArrowheads="1"/>
          </p:cNvSpPr>
          <p:nvPr/>
        </p:nvSpPr>
        <p:spPr bwMode="auto">
          <a:xfrm>
            <a:off x="48085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221" name="Rectangle 424"/>
          <p:cNvSpPr>
            <a:spLocks noChangeArrowheads="1"/>
          </p:cNvSpPr>
          <p:nvPr/>
        </p:nvSpPr>
        <p:spPr bwMode="auto">
          <a:xfrm>
            <a:off x="44783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222" name="Rectangle 425"/>
          <p:cNvSpPr>
            <a:spLocks noChangeArrowheads="1"/>
          </p:cNvSpPr>
          <p:nvPr/>
        </p:nvSpPr>
        <p:spPr bwMode="auto">
          <a:xfrm>
            <a:off x="41481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223" name="Rectangle 426"/>
          <p:cNvSpPr>
            <a:spLocks noChangeArrowheads="1"/>
          </p:cNvSpPr>
          <p:nvPr/>
        </p:nvSpPr>
        <p:spPr bwMode="auto">
          <a:xfrm>
            <a:off x="38179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224" name="Rectangle 427"/>
          <p:cNvSpPr>
            <a:spLocks noChangeArrowheads="1"/>
          </p:cNvSpPr>
          <p:nvPr/>
        </p:nvSpPr>
        <p:spPr bwMode="auto">
          <a:xfrm>
            <a:off x="3487738" y="31940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225" name="Rectangle 446"/>
          <p:cNvSpPr>
            <a:spLocks noChangeArrowheads="1"/>
          </p:cNvSpPr>
          <p:nvPr/>
        </p:nvSpPr>
        <p:spPr bwMode="auto">
          <a:xfrm>
            <a:off x="54689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226" name="Rectangle 447"/>
          <p:cNvSpPr>
            <a:spLocks noChangeArrowheads="1"/>
          </p:cNvSpPr>
          <p:nvPr/>
        </p:nvSpPr>
        <p:spPr bwMode="auto">
          <a:xfrm>
            <a:off x="51387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227" name="Rectangle 448"/>
          <p:cNvSpPr>
            <a:spLocks noChangeArrowheads="1"/>
          </p:cNvSpPr>
          <p:nvPr/>
        </p:nvSpPr>
        <p:spPr bwMode="auto">
          <a:xfrm>
            <a:off x="48085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228" name="Rectangle 449"/>
          <p:cNvSpPr>
            <a:spLocks noChangeArrowheads="1"/>
          </p:cNvSpPr>
          <p:nvPr/>
        </p:nvSpPr>
        <p:spPr bwMode="auto">
          <a:xfrm>
            <a:off x="44783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229" name="Rectangle 450"/>
          <p:cNvSpPr>
            <a:spLocks noChangeArrowheads="1"/>
          </p:cNvSpPr>
          <p:nvPr/>
        </p:nvSpPr>
        <p:spPr bwMode="auto">
          <a:xfrm>
            <a:off x="41481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230" name="Rectangle 451"/>
          <p:cNvSpPr>
            <a:spLocks noChangeArrowheads="1"/>
          </p:cNvSpPr>
          <p:nvPr/>
        </p:nvSpPr>
        <p:spPr bwMode="auto">
          <a:xfrm>
            <a:off x="38179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231" name="Rectangle 452"/>
          <p:cNvSpPr>
            <a:spLocks noChangeArrowheads="1"/>
          </p:cNvSpPr>
          <p:nvPr/>
        </p:nvSpPr>
        <p:spPr bwMode="auto">
          <a:xfrm>
            <a:off x="3487738" y="30226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232" name="Rectangle 471"/>
          <p:cNvSpPr>
            <a:spLocks noChangeArrowheads="1"/>
          </p:cNvSpPr>
          <p:nvPr/>
        </p:nvSpPr>
        <p:spPr bwMode="auto">
          <a:xfrm>
            <a:off x="54689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233" name="Rectangle 472"/>
          <p:cNvSpPr>
            <a:spLocks noChangeArrowheads="1"/>
          </p:cNvSpPr>
          <p:nvPr/>
        </p:nvSpPr>
        <p:spPr bwMode="auto">
          <a:xfrm>
            <a:off x="51387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234" name="Rectangle 473"/>
          <p:cNvSpPr>
            <a:spLocks noChangeArrowheads="1"/>
          </p:cNvSpPr>
          <p:nvPr/>
        </p:nvSpPr>
        <p:spPr bwMode="auto">
          <a:xfrm>
            <a:off x="48085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235" name="Rectangle 474"/>
          <p:cNvSpPr>
            <a:spLocks noChangeArrowheads="1"/>
          </p:cNvSpPr>
          <p:nvPr/>
        </p:nvSpPr>
        <p:spPr bwMode="auto">
          <a:xfrm>
            <a:off x="44783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236" name="Rectangle 475"/>
          <p:cNvSpPr>
            <a:spLocks noChangeArrowheads="1"/>
          </p:cNvSpPr>
          <p:nvPr/>
        </p:nvSpPr>
        <p:spPr bwMode="auto">
          <a:xfrm>
            <a:off x="41481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237" name="Rectangle 476"/>
          <p:cNvSpPr>
            <a:spLocks noChangeArrowheads="1"/>
          </p:cNvSpPr>
          <p:nvPr/>
        </p:nvSpPr>
        <p:spPr bwMode="auto">
          <a:xfrm>
            <a:off x="38179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238" name="Rectangle 477"/>
          <p:cNvSpPr>
            <a:spLocks noChangeArrowheads="1"/>
          </p:cNvSpPr>
          <p:nvPr/>
        </p:nvSpPr>
        <p:spPr bwMode="auto">
          <a:xfrm>
            <a:off x="3487738" y="28511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239" name="Rectangle 496"/>
          <p:cNvSpPr>
            <a:spLocks noChangeArrowheads="1"/>
          </p:cNvSpPr>
          <p:nvPr/>
        </p:nvSpPr>
        <p:spPr bwMode="auto">
          <a:xfrm>
            <a:off x="54689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240" name="Rectangle 497"/>
          <p:cNvSpPr>
            <a:spLocks noChangeArrowheads="1"/>
          </p:cNvSpPr>
          <p:nvPr/>
        </p:nvSpPr>
        <p:spPr bwMode="auto">
          <a:xfrm>
            <a:off x="51387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241" name="Rectangle 498"/>
          <p:cNvSpPr>
            <a:spLocks noChangeArrowheads="1"/>
          </p:cNvSpPr>
          <p:nvPr/>
        </p:nvSpPr>
        <p:spPr bwMode="auto">
          <a:xfrm>
            <a:off x="48085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242" name="Rectangle 499"/>
          <p:cNvSpPr>
            <a:spLocks noChangeArrowheads="1"/>
          </p:cNvSpPr>
          <p:nvPr/>
        </p:nvSpPr>
        <p:spPr bwMode="auto">
          <a:xfrm>
            <a:off x="44783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243" name="Rectangle 500"/>
          <p:cNvSpPr>
            <a:spLocks noChangeArrowheads="1"/>
          </p:cNvSpPr>
          <p:nvPr/>
        </p:nvSpPr>
        <p:spPr bwMode="auto">
          <a:xfrm>
            <a:off x="41481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244" name="Rectangle 501"/>
          <p:cNvSpPr>
            <a:spLocks noChangeArrowheads="1"/>
          </p:cNvSpPr>
          <p:nvPr/>
        </p:nvSpPr>
        <p:spPr bwMode="auto">
          <a:xfrm>
            <a:off x="38179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245" name="Rectangle 502"/>
          <p:cNvSpPr>
            <a:spLocks noChangeArrowheads="1"/>
          </p:cNvSpPr>
          <p:nvPr/>
        </p:nvSpPr>
        <p:spPr bwMode="auto">
          <a:xfrm>
            <a:off x="3487738" y="26797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246" name="Rectangle 521"/>
          <p:cNvSpPr>
            <a:spLocks noChangeArrowheads="1"/>
          </p:cNvSpPr>
          <p:nvPr/>
        </p:nvSpPr>
        <p:spPr bwMode="auto">
          <a:xfrm>
            <a:off x="54689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247" name="Rectangle 522"/>
          <p:cNvSpPr>
            <a:spLocks noChangeArrowheads="1"/>
          </p:cNvSpPr>
          <p:nvPr/>
        </p:nvSpPr>
        <p:spPr bwMode="auto">
          <a:xfrm>
            <a:off x="51387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248" name="Rectangle 523"/>
          <p:cNvSpPr>
            <a:spLocks noChangeArrowheads="1"/>
          </p:cNvSpPr>
          <p:nvPr/>
        </p:nvSpPr>
        <p:spPr bwMode="auto">
          <a:xfrm>
            <a:off x="48085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249" name="Rectangle 524"/>
          <p:cNvSpPr>
            <a:spLocks noChangeArrowheads="1"/>
          </p:cNvSpPr>
          <p:nvPr/>
        </p:nvSpPr>
        <p:spPr bwMode="auto">
          <a:xfrm>
            <a:off x="44783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250" name="Rectangle 525"/>
          <p:cNvSpPr>
            <a:spLocks noChangeArrowheads="1"/>
          </p:cNvSpPr>
          <p:nvPr/>
        </p:nvSpPr>
        <p:spPr bwMode="auto">
          <a:xfrm>
            <a:off x="41481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251" name="Rectangle 526"/>
          <p:cNvSpPr>
            <a:spLocks noChangeArrowheads="1"/>
          </p:cNvSpPr>
          <p:nvPr/>
        </p:nvSpPr>
        <p:spPr bwMode="auto">
          <a:xfrm>
            <a:off x="38179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252" name="Rectangle 527"/>
          <p:cNvSpPr>
            <a:spLocks noChangeArrowheads="1"/>
          </p:cNvSpPr>
          <p:nvPr/>
        </p:nvSpPr>
        <p:spPr bwMode="auto">
          <a:xfrm>
            <a:off x="3487738" y="250825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253" name="Rectangle 546"/>
          <p:cNvSpPr>
            <a:spLocks noChangeArrowheads="1"/>
          </p:cNvSpPr>
          <p:nvPr/>
        </p:nvSpPr>
        <p:spPr bwMode="auto">
          <a:xfrm>
            <a:off x="54689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254" name="Rectangle 547"/>
          <p:cNvSpPr>
            <a:spLocks noChangeArrowheads="1"/>
          </p:cNvSpPr>
          <p:nvPr/>
        </p:nvSpPr>
        <p:spPr bwMode="auto">
          <a:xfrm>
            <a:off x="51387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255" name="Rectangle 548"/>
          <p:cNvSpPr>
            <a:spLocks noChangeArrowheads="1"/>
          </p:cNvSpPr>
          <p:nvPr/>
        </p:nvSpPr>
        <p:spPr bwMode="auto">
          <a:xfrm>
            <a:off x="48085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256" name="Rectangle 549"/>
          <p:cNvSpPr>
            <a:spLocks noChangeArrowheads="1"/>
          </p:cNvSpPr>
          <p:nvPr/>
        </p:nvSpPr>
        <p:spPr bwMode="auto">
          <a:xfrm>
            <a:off x="44783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257" name="Rectangle 550"/>
          <p:cNvSpPr>
            <a:spLocks noChangeArrowheads="1"/>
          </p:cNvSpPr>
          <p:nvPr/>
        </p:nvSpPr>
        <p:spPr bwMode="auto">
          <a:xfrm>
            <a:off x="41481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258" name="Rectangle 551"/>
          <p:cNvSpPr>
            <a:spLocks noChangeArrowheads="1"/>
          </p:cNvSpPr>
          <p:nvPr/>
        </p:nvSpPr>
        <p:spPr bwMode="auto">
          <a:xfrm>
            <a:off x="38179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259" name="Rectangle 552"/>
          <p:cNvSpPr>
            <a:spLocks noChangeArrowheads="1"/>
          </p:cNvSpPr>
          <p:nvPr/>
        </p:nvSpPr>
        <p:spPr bwMode="auto">
          <a:xfrm>
            <a:off x="3487738" y="2336800"/>
            <a:ext cx="3302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260" name="Rectangle 565"/>
          <p:cNvSpPr>
            <a:spLocks noChangeArrowheads="1"/>
          </p:cNvSpPr>
          <p:nvPr/>
        </p:nvSpPr>
        <p:spPr bwMode="auto">
          <a:xfrm>
            <a:off x="3487738" y="2165350"/>
            <a:ext cx="2311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May 2009</a:t>
            </a:r>
            <a:endParaRPr lang="en-US" altLang="en-US" sz="900"/>
          </a:p>
        </p:txBody>
      </p:sp>
      <p:sp>
        <p:nvSpPr>
          <p:cNvPr id="9261" name="Line 751"/>
          <p:cNvSpPr>
            <a:spLocks noChangeShapeType="1"/>
          </p:cNvSpPr>
          <p:nvPr/>
        </p:nvSpPr>
        <p:spPr bwMode="auto">
          <a:xfrm>
            <a:off x="528638" y="62230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262" name="Line 752"/>
          <p:cNvSpPr>
            <a:spLocks noChangeShapeType="1"/>
          </p:cNvSpPr>
          <p:nvPr/>
        </p:nvSpPr>
        <p:spPr bwMode="auto">
          <a:xfrm>
            <a:off x="528638" y="6623050"/>
            <a:ext cx="8229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263" name="Line 753"/>
          <p:cNvSpPr>
            <a:spLocks noChangeShapeType="1"/>
          </p:cNvSpPr>
          <p:nvPr/>
        </p:nvSpPr>
        <p:spPr bwMode="auto">
          <a:xfrm>
            <a:off x="488950"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sp>
        <p:nvSpPr>
          <p:cNvPr id="9264" name="Line 754"/>
          <p:cNvSpPr>
            <a:spLocks noChangeShapeType="1"/>
          </p:cNvSpPr>
          <p:nvPr/>
        </p:nvSpPr>
        <p:spPr bwMode="auto">
          <a:xfrm>
            <a:off x="8797925" y="622300"/>
            <a:ext cx="0" cy="60007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nvGrpSpPr>
          <p:cNvPr id="9265" name="Group 774"/>
          <p:cNvGrpSpPr>
            <a:grpSpLocks/>
          </p:cNvGrpSpPr>
          <p:nvPr/>
        </p:nvGrpSpPr>
        <p:grpSpPr bwMode="auto">
          <a:xfrm>
            <a:off x="488950" y="622300"/>
            <a:ext cx="2311400" cy="1200150"/>
            <a:chOff x="333" y="392"/>
            <a:chExt cx="1456" cy="756"/>
          </a:xfrm>
        </p:grpSpPr>
        <p:sp>
          <p:nvSpPr>
            <p:cNvPr id="9787" name="Rectangle 612"/>
            <p:cNvSpPr>
              <a:spLocks noChangeArrowheads="1"/>
            </p:cNvSpPr>
            <p:nvPr/>
          </p:nvSpPr>
          <p:spPr bwMode="auto">
            <a:xfrm>
              <a:off x="158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788" name="Rectangle 613"/>
            <p:cNvSpPr>
              <a:spLocks noChangeArrowheads="1"/>
            </p:cNvSpPr>
            <p:nvPr/>
          </p:nvSpPr>
          <p:spPr bwMode="auto">
            <a:xfrm>
              <a:off x="137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789" name="Rectangle 614"/>
            <p:cNvSpPr>
              <a:spLocks noChangeArrowheads="1"/>
            </p:cNvSpPr>
            <p:nvPr/>
          </p:nvSpPr>
          <p:spPr bwMode="auto">
            <a:xfrm>
              <a:off x="116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790" name="Rectangle 615"/>
            <p:cNvSpPr>
              <a:spLocks noChangeArrowheads="1"/>
            </p:cNvSpPr>
            <p:nvPr/>
          </p:nvSpPr>
          <p:spPr bwMode="auto">
            <a:xfrm>
              <a:off x="95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791" name="Rectangle 616"/>
            <p:cNvSpPr>
              <a:spLocks noChangeArrowheads="1"/>
            </p:cNvSpPr>
            <p:nvPr/>
          </p:nvSpPr>
          <p:spPr bwMode="auto">
            <a:xfrm>
              <a:off x="74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792" name="Rectangle 617"/>
            <p:cNvSpPr>
              <a:spLocks noChangeArrowheads="1"/>
            </p:cNvSpPr>
            <p:nvPr/>
          </p:nvSpPr>
          <p:spPr bwMode="auto">
            <a:xfrm>
              <a:off x="54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793" name="Rectangle 618"/>
            <p:cNvSpPr>
              <a:spLocks noChangeArrowheads="1"/>
            </p:cNvSpPr>
            <p:nvPr/>
          </p:nvSpPr>
          <p:spPr bwMode="auto">
            <a:xfrm>
              <a:off x="33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794" name="Rectangle 637"/>
            <p:cNvSpPr>
              <a:spLocks noChangeArrowheads="1"/>
            </p:cNvSpPr>
            <p:nvPr/>
          </p:nvSpPr>
          <p:spPr bwMode="auto">
            <a:xfrm>
              <a:off x="158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795" name="Rectangle 638"/>
            <p:cNvSpPr>
              <a:spLocks noChangeArrowheads="1"/>
            </p:cNvSpPr>
            <p:nvPr/>
          </p:nvSpPr>
          <p:spPr bwMode="auto">
            <a:xfrm>
              <a:off x="137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796" name="Rectangle 639"/>
            <p:cNvSpPr>
              <a:spLocks noChangeArrowheads="1"/>
            </p:cNvSpPr>
            <p:nvPr/>
          </p:nvSpPr>
          <p:spPr bwMode="auto">
            <a:xfrm>
              <a:off x="116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797" name="Rectangle 640"/>
            <p:cNvSpPr>
              <a:spLocks noChangeArrowheads="1"/>
            </p:cNvSpPr>
            <p:nvPr/>
          </p:nvSpPr>
          <p:spPr bwMode="auto">
            <a:xfrm>
              <a:off x="95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798" name="Rectangle 641"/>
            <p:cNvSpPr>
              <a:spLocks noChangeArrowheads="1"/>
            </p:cNvSpPr>
            <p:nvPr/>
          </p:nvSpPr>
          <p:spPr bwMode="auto">
            <a:xfrm>
              <a:off x="74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799" name="Rectangle 642"/>
            <p:cNvSpPr>
              <a:spLocks noChangeArrowheads="1"/>
            </p:cNvSpPr>
            <p:nvPr/>
          </p:nvSpPr>
          <p:spPr bwMode="auto">
            <a:xfrm>
              <a:off x="54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800" name="Rectangle 643"/>
            <p:cNvSpPr>
              <a:spLocks noChangeArrowheads="1"/>
            </p:cNvSpPr>
            <p:nvPr/>
          </p:nvSpPr>
          <p:spPr bwMode="auto">
            <a:xfrm>
              <a:off x="33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801" name="Rectangle 662"/>
            <p:cNvSpPr>
              <a:spLocks noChangeArrowheads="1"/>
            </p:cNvSpPr>
            <p:nvPr/>
          </p:nvSpPr>
          <p:spPr bwMode="auto">
            <a:xfrm>
              <a:off x="158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802" name="Rectangle 663"/>
            <p:cNvSpPr>
              <a:spLocks noChangeArrowheads="1"/>
            </p:cNvSpPr>
            <p:nvPr/>
          </p:nvSpPr>
          <p:spPr bwMode="auto">
            <a:xfrm>
              <a:off x="137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803" name="Rectangle 664"/>
            <p:cNvSpPr>
              <a:spLocks noChangeArrowheads="1"/>
            </p:cNvSpPr>
            <p:nvPr/>
          </p:nvSpPr>
          <p:spPr bwMode="auto">
            <a:xfrm>
              <a:off x="116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804" name="Rectangle 665"/>
            <p:cNvSpPr>
              <a:spLocks noChangeArrowheads="1"/>
            </p:cNvSpPr>
            <p:nvPr/>
          </p:nvSpPr>
          <p:spPr bwMode="auto">
            <a:xfrm>
              <a:off x="95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805" name="Rectangle 666"/>
            <p:cNvSpPr>
              <a:spLocks noChangeArrowheads="1"/>
            </p:cNvSpPr>
            <p:nvPr/>
          </p:nvSpPr>
          <p:spPr bwMode="auto">
            <a:xfrm>
              <a:off x="74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806" name="Rectangle 667"/>
            <p:cNvSpPr>
              <a:spLocks noChangeArrowheads="1"/>
            </p:cNvSpPr>
            <p:nvPr/>
          </p:nvSpPr>
          <p:spPr bwMode="auto">
            <a:xfrm>
              <a:off x="54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807" name="Rectangle 668"/>
            <p:cNvSpPr>
              <a:spLocks noChangeArrowheads="1"/>
            </p:cNvSpPr>
            <p:nvPr/>
          </p:nvSpPr>
          <p:spPr bwMode="auto">
            <a:xfrm>
              <a:off x="33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808" name="Rectangle 687"/>
            <p:cNvSpPr>
              <a:spLocks noChangeArrowheads="1"/>
            </p:cNvSpPr>
            <p:nvPr/>
          </p:nvSpPr>
          <p:spPr bwMode="auto">
            <a:xfrm>
              <a:off x="158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809" name="Rectangle 688"/>
            <p:cNvSpPr>
              <a:spLocks noChangeArrowheads="1"/>
            </p:cNvSpPr>
            <p:nvPr/>
          </p:nvSpPr>
          <p:spPr bwMode="auto">
            <a:xfrm>
              <a:off x="137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810" name="Rectangle 689"/>
            <p:cNvSpPr>
              <a:spLocks noChangeArrowheads="1"/>
            </p:cNvSpPr>
            <p:nvPr/>
          </p:nvSpPr>
          <p:spPr bwMode="auto">
            <a:xfrm>
              <a:off x="116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811" name="Rectangle 690"/>
            <p:cNvSpPr>
              <a:spLocks noChangeArrowheads="1"/>
            </p:cNvSpPr>
            <p:nvPr/>
          </p:nvSpPr>
          <p:spPr bwMode="auto">
            <a:xfrm>
              <a:off x="95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812" name="Rectangle 691"/>
            <p:cNvSpPr>
              <a:spLocks noChangeArrowheads="1"/>
            </p:cNvSpPr>
            <p:nvPr/>
          </p:nvSpPr>
          <p:spPr bwMode="auto">
            <a:xfrm>
              <a:off x="74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813" name="Rectangle 692"/>
            <p:cNvSpPr>
              <a:spLocks noChangeArrowheads="1"/>
            </p:cNvSpPr>
            <p:nvPr/>
          </p:nvSpPr>
          <p:spPr bwMode="auto">
            <a:xfrm>
              <a:off x="54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814" name="Rectangle 693"/>
            <p:cNvSpPr>
              <a:spLocks noChangeArrowheads="1"/>
            </p:cNvSpPr>
            <p:nvPr/>
          </p:nvSpPr>
          <p:spPr bwMode="auto">
            <a:xfrm>
              <a:off x="33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815" name="Rectangle 712"/>
            <p:cNvSpPr>
              <a:spLocks noChangeArrowheads="1"/>
            </p:cNvSpPr>
            <p:nvPr/>
          </p:nvSpPr>
          <p:spPr bwMode="auto">
            <a:xfrm>
              <a:off x="158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816" name="Rectangle 713"/>
            <p:cNvSpPr>
              <a:spLocks noChangeArrowheads="1"/>
            </p:cNvSpPr>
            <p:nvPr/>
          </p:nvSpPr>
          <p:spPr bwMode="auto">
            <a:xfrm>
              <a:off x="137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817" name="Rectangle 714"/>
            <p:cNvSpPr>
              <a:spLocks noChangeArrowheads="1"/>
            </p:cNvSpPr>
            <p:nvPr/>
          </p:nvSpPr>
          <p:spPr bwMode="auto">
            <a:xfrm>
              <a:off x="116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818" name="Rectangle 715"/>
            <p:cNvSpPr>
              <a:spLocks noChangeArrowheads="1"/>
            </p:cNvSpPr>
            <p:nvPr/>
          </p:nvSpPr>
          <p:spPr bwMode="auto">
            <a:xfrm>
              <a:off x="95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819" name="Rectangle 716"/>
            <p:cNvSpPr>
              <a:spLocks noChangeArrowheads="1"/>
            </p:cNvSpPr>
            <p:nvPr/>
          </p:nvSpPr>
          <p:spPr bwMode="auto">
            <a:xfrm>
              <a:off x="74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820" name="Rectangle 717"/>
            <p:cNvSpPr>
              <a:spLocks noChangeArrowheads="1"/>
            </p:cNvSpPr>
            <p:nvPr/>
          </p:nvSpPr>
          <p:spPr bwMode="auto">
            <a:xfrm>
              <a:off x="54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821" name="Rectangle 718"/>
            <p:cNvSpPr>
              <a:spLocks noChangeArrowheads="1"/>
            </p:cNvSpPr>
            <p:nvPr/>
          </p:nvSpPr>
          <p:spPr bwMode="auto">
            <a:xfrm>
              <a:off x="33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822" name="Rectangle 737"/>
            <p:cNvSpPr>
              <a:spLocks noChangeArrowheads="1"/>
            </p:cNvSpPr>
            <p:nvPr/>
          </p:nvSpPr>
          <p:spPr bwMode="auto">
            <a:xfrm>
              <a:off x="158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823" name="Rectangle 738"/>
            <p:cNvSpPr>
              <a:spLocks noChangeArrowheads="1"/>
            </p:cNvSpPr>
            <p:nvPr/>
          </p:nvSpPr>
          <p:spPr bwMode="auto">
            <a:xfrm>
              <a:off x="137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824" name="Rectangle 739"/>
            <p:cNvSpPr>
              <a:spLocks noChangeArrowheads="1"/>
            </p:cNvSpPr>
            <p:nvPr/>
          </p:nvSpPr>
          <p:spPr bwMode="auto">
            <a:xfrm>
              <a:off x="116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825" name="Rectangle 740"/>
            <p:cNvSpPr>
              <a:spLocks noChangeArrowheads="1"/>
            </p:cNvSpPr>
            <p:nvPr/>
          </p:nvSpPr>
          <p:spPr bwMode="auto">
            <a:xfrm>
              <a:off x="95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826" name="Rectangle 741"/>
            <p:cNvSpPr>
              <a:spLocks noChangeArrowheads="1"/>
            </p:cNvSpPr>
            <p:nvPr/>
          </p:nvSpPr>
          <p:spPr bwMode="auto">
            <a:xfrm>
              <a:off x="74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827" name="Rectangle 742"/>
            <p:cNvSpPr>
              <a:spLocks noChangeArrowheads="1"/>
            </p:cNvSpPr>
            <p:nvPr/>
          </p:nvSpPr>
          <p:spPr bwMode="auto">
            <a:xfrm>
              <a:off x="54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828" name="Rectangle 743"/>
            <p:cNvSpPr>
              <a:spLocks noChangeArrowheads="1"/>
            </p:cNvSpPr>
            <p:nvPr/>
          </p:nvSpPr>
          <p:spPr bwMode="auto">
            <a:xfrm>
              <a:off x="33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829" name="Rectangle 750"/>
            <p:cNvSpPr>
              <a:spLocks noChangeArrowheads="1"/>
            </p:cNvSpPr>
            <p:nvPr/>
          </p:nvSpPr>
          <p:spPr bwMode="auto">
            <a:xfrm>
              <a:off x="333" y="392"/>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January 2009</a:t>
              </a:r>
              <a:endParaRPr lang="en-US" altLang="en-US" sz="900"/>
            </a:p>
          </p:txBody>
        </p:sp>
        <p:sp>
          <p:nvSpPr>
            <p:cNvPr id="9830" name="Line 755"/>
            <p:cNvSpPr>
              <a:spLocks noChangeShapeType="1"/>
            </p:cNvSpPr>
            <p:nvPr/>
          </p:nvSpPr>
          <p:spPr bwMode="auto">
            <a:xfrm>
              <a:off x="333" y="608"/>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66" name="Group 775"/>
          <p:cNvGrpSpPr>
            <a:grpSpLocks/>
          </p:cNvGrpSpPr>
          <p:nvPr/>
        </p:nvGrpSpPr>
        <p:grpSpPr bwMode="auto">
          <a:xfrm>
            <a:off x="3487738" y="622300"/>
            <a:ext cx="2311400" cy="1371600"/>
            <a:chOff x="2197" y="392"/>
            <a:chExt cx="1456" cy="864"/>
          </a:xfrm>
        </p:grpSpPr>
        <p:sp>
          <p:nvSpPr>
            <p:cNvPr id="9736" name="Rectangle 578"/>
            <p:cNvSpPr>
              <a:spLocks noChangeArrowheads="1"/>
            </p:cNvSpPr>
            <p:nvPr/>
          </p:nvSpPr>
          <p:spPr bwMode="auto">
            <a:xfrm>
              <a:off x="3445"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37" name="Rectangle 579"/>
            <p:cNvSpPr>
              <a:spLocks noChangeArrowheads="1"/>
            </p:cNvSpPr>
            <p:nvPr/>
          </p:nvSpPr>
          <p:spPr bwMode="auto">
            <a:xfrm>
              <a:off x="3237"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38" name="Rectangle 580"/>
            <p:cNvSpPr>
              <a:spLocks noChangeArrowheads="1"/>
            </p:cNvSpPr>
            <p:nvPr/>
          </p:nvSpPr>
          <p:spPr bwMode="auto">
            <a:xfrm>
              <a:off x="3029"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39" name="Rectangle 581"/>
            <p:cNvSpPr>
              <a:spLocks noChangeArrowheads="1"/>
            </p:cNvSpPr>
            <p:nvPr/>
          </p:nvSpPr>
          <p:spPr bwMode="auto">
            <a:xfrm>
              <a:off x="2821"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40" name="Rectangle 582"/>
            <p:cNvSpPr>
              <a:spLocks noChangeArrowheads="1"/>
            </p:cNvSpPr>
            <p:nvPr/>
          </p:nvSpPr>
          <p:spPr bwMode="auto">
            <a:xfrm>
              <a:off x="2613"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41" name="Rectangle 583"/>
            <p:cNvSpPr>
              <a:spLocks noChangeArrowheads="1"/>
            </p:cNvSpPr>
            <p:nvPr/>
          </p:nvSpPr>
          <p:spPr bwMode="auto">
            <a:xfrm>
              <a:off x="2405"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42" name="Rectangle 584"/>
            <p:cNvSpPr>
              <a:spLocks noChangeArrowheads="1"/>
            </p:cNvSpPr>
            <p:nvPr/>
          </p:nvSpPr>
          <p:spPr bwMode="auto">
            <a:xfrm>
              <a:off x="2197"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743" name="Rectangle 603"/>
            <p:cNvSpPr>
              <a:spLocks noChangeArrowheads="1"/>
            </p:cNvSpPr>
            <p:nvPr/>
          </p:nvSpPr>
          <p:spPr bwMode="auto">
            <a:xfrm>
              <a:off x="344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744" name="Rectangle 604"/>
            <p:cNvSpPr>
              <a:spLocks noChangeArrowheads="1"/>
            </p:cNvSpPr>
            <p:nvPr/>
          </p:nvSpPr>
          <p:spPr bwMode="auto">
            <a:xfrm>
              <a:off x="323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745" name="Rectangle 605"/>
            <p:cNvSpPr>
              <a:spLocks noChangeArrowheads="1"/>
            </p:cNvSpPr>
            <p:nvPr/>
          </p:nvSpPr>
          <p:spPr bwMode="auto">
            <a:xfrm>
              <a:off x="302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746" name="Rectangle 606"/>
            <p:cNvSpPr>
              <a:spLocks noChangeArrowheads="1"/>
            </p:cNvSpPr>
            <p:nvPr/>
          </p:nvSpPr>
          <p:spPr bwMode="auto">
            <a:xfrm>
              <a:off x="282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747" name="Rectangle 607"/>
            <p:cNvSpPr>
              <a:spLocks noChangeArrowheads="1"/>
            </p:cNvSpPr>
            <p:nvPr/>
          </p:nvSpPr>
          <p:spPr bwMode="auto">
            <a:xfrm>
              <a:off x="261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748" name="Rectangle 608"/>
            <p:cNvSpPr>
              <a:spLocks noChangeArrowheads="1"/>
            </p:cNvSpPr>
            <p:nvPr/>
          </p:nvSpPr>
          <p:spPr bwMode="auto">
            <a:xfrm>
              <a:off x="240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749" name="Rectangle 609"/>
            <p:cNvSpPr>
              <a:spLocks noChangeArrowheads="1"/>
            </p:cNvSpPr>
            <p:nvPr/>
          </p:nvSpPr>
          <p:spPr bwMode="auto">
            <a:xfrm>
              <a:off x="219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750" name="Rectangle 628"/>
            <p:cNvSpPr>
              <a:spLocks noChangeArrowheads="1"/>
            </p:cNvSpPr>
            <p:nvPr/>
          </p:nvSpPr>
          <p:spPr bwMode="auto">
            <a:xfrm>
              <a:off x="344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751" name="Rectangle 629"/>
            <p:cNvSpPr>
              <a:spLocks noChangeArrowheads="1"/>
            </p:cNvSpPr>
            <p:nvPr/>
          </p:nvSpPr>
          <p:spPr bwMode="auto">
            <a:xfrm>
              <a:off x="323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752" name="Rectangle 630"/>
            <p:cNvSpPr>
              <a:spLocks noChangeArrowheads="1"/>
            </p:cNvSpPr>
            <p:nvPr/>
          </p:nvSpPr>
          <p:spPr bwMode="auto">
            <a:xfrm>
              <a:off x="302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753" name="Rectangle 631"/>
            <p:cNvSpPr>
              <a:spLocks noChangeArrowheads="1"/>
            </p:cNvSpPr>
            <p:nvPr/>
          </p:nvSpPr>
          <p:spPr bwMode="auto">
            <a:xfrm>
              <a:off x="282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754" name="Rectangle 632"/>
            <p:cNvSpPr>
              <a:spLocks noChangeArrowheads="1"/>
            </p:cNvSpPr>
            <p:nvPr/>
          </p:nvSpPr>
          <p:spPr bwMode="auto">
            <a:xfrm>
              <a:off x="261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755" name="Rectangle 633"/>
            <p:cNvSpPr>
              <a:spLocks noChangeArrowheads="1"/>
            </p:cNvSpPr>
            <p:nvPr/>
          </p:nvSpPr>
          <p:spPr bwMode="auto">
            <a:xfrm>
              <a:off x="240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756" name="Rectangle 634"/>
            <p:cNvSpPr>
              <a:spLocks noChangeArrowheads="1"/>
            </p:cNvSpPr>
            <p:nvPr/>
          </p:nvSpPr>
          <p:spPr bwMode="auto">
            <a:xfrm>
              <a:off x="219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757" name="Rectangle 653"/>
            <p:cNvSpPr>
              <a:spLocks noChangeArrowheads="1"/>
            </p:cNvSpPr>
            <p:nvPr/>
          </p:nvSpPr>
          <p:spPr bwMode="auto">
            <a:xfrm>
              <a:off x="344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758" name="Rectangle 654"/>
            <p:cNvSpPr>
              <a:spLocks noChangeArrowheads="1"/>
            </p:cNvSpPr>
            <p:nvPr/>
          </p:nvSpPr>
          <p:spPr bwMode="auto">
            <a:xfrm>
              <a:off x="323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759" name="Rectangle 655"/>
            <p:cNvSpPr>
              <a:spLocks noChangeArrowheads="1"/>
            </p:cNvSpPr>
            <p:nvPr/>
          </p:nvSpPr>
          <p:spPr bwMode="auto">
            <a:xfrm>
              <a:off x="302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760" name="Rectangle 656"/>
            <p:cNvSpPr>
              <a:spLocks noChangeArrowheads="1"/>
            </p:cNvSpPr>
            <p:nvPr/>
          </p:nvSpPr>
          <p:spPr bwMode="auto">
            <a:xfrm>
              <a:off x="282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761" name="Rectangle 657"/>
            <p:cNvSpPr>
              <a:spLocks noChangeArrowheads="1"/>
            </p:cNvSpPr>
            <p:nvPr/>
          </p:nvSpPr>
          <p:spPr bwMode="auto">
            <a:xfrm>
              <a:off x="261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762" name="Rectangle 658"/>
            <p:cNvSpPr>
              <a:spLocks noChangeArrowheads="1"/>
            </p:cNvSpPr>
            <p:nvPr/>
          </p:nvSpPr>
          <p:spPr bwMode="auto">
            <a:xfrm>
              <a:off x="240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763" name="Rectangle 659"/>
            <p:cNvSpPr>
              <a:spLocks noChangeArrowheads="1"/>
            </p:cNvSpPr>
            <p:nvPr/>
          </p:nvSpPr>
          <p:spPr bwMode="auto">
            <a:xfrm>
              <a:off x="219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764" name="Rectangle 678"/>
            <p:cNvSpPr>
              <a:spLocks noChangeArrowheads="1"/>
            </p:cNvSpPr>
            <p:nvPr/>
          </p:nvSpPr>
          <p:spPr bwMode="auto">
            <a:xfrm>
              <a:off x="344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765" name="Rectangle 679"/>
            <p:cNvSpPr>
              <a:spLocks noChangeArrowheads="1"/>
            </p:cNvSpPr>
            <p:nvPr/>
          </p:nvSpPr>
          <p:spPr bwMode="auto">
            <a:xfrm>
              <a:off x="323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766" name="Rectangle 680"/>
            <p:cNvSpPr>
              <a:spLocks noChangeArrowheads="1"/>
            </p:cNvSpPr>
            <p:nvPr/>
          </p:nvSpPr>
          <p:spPr bwMode="auto">
            <a:xfrm>
              <a:off x="302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767" name="Rectangle 681"/>
            <p:cNvSpPr>
              <a:spLocks noChangeArrowheads="1"/>
            </p:cNvSpPr>
            <p:nvPr/>
          </p:nvSpPr>
          <p:spPr bwMode="auto">
            <a:xfrm>
              <a:off x="282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768" name="Rectangle 682"/>
            <p:cNvSpPr>
              <a:spLocks noChangeArrowheads="1"/>
            </p:cNvSpPr>
            <p:nvPr/>
          </p:nvSpPr>
          <p:spPr bwMode="auto">
            <a:xfrm>
              <a:off x="261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769" name="Rectangle 683"/>
            <p:cNvSpPr>
              <a:spLocks noChangeArrowheads="1"/>
            </p:cNvSpPr>
            <p:nvPr/>
          </p:nvSpPr>
          <p:spPr bwMode="auto">
            <a:xfrm>
              <a:off x="240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770" name="Rectangle 684"/>
            <p:cNvSpPr>
              <a:spLocks noChangeArrowheads="1"/>
            </p:cNvSpPr>
            <p:nvPr/>
          </p:nvSpPr>
          <p:spPr bwMode="auto">
            <a:xfrm>
              <a:off x="219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771" name="Rectangle 703"/>
            <p:cNvSpPr>
              <a:spLocks noChangeArrowheads="1"/>
            </p:cNvSpPr>
            <p:nvPr/>
          </p:nvSpPr>
          <p:spPr bwMode="auto">
            <a:xfrm>
              <a:off x="344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772" name="Rectangle 704"/>
            <p:cNvSpPr>
              <a:spLocks noChangeArrowheads="1"/>
            </p:cNvSpPr>
            <p:nvPr/>
          </p:nvSpPr>
          <p:spPr bwMode="auto">
            <a:xfrm>
              <a:off x="323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773" name="Rectangle 705"/>
            <p:cNvSpPr>
              <a:spLocks noChangeArrowheads="1"/>
            </p:cNvSpPr>
            <p:nvPr/>
          </p:nvSpPr>
          <p:spPr bwMode="auto">
            <a:xfrm>
              <a:off x="302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774" name="Rectangle 706"/>
            <p:cNvSpPr>
              <a:spLocks noChangeArrowheads="1"/>
            </p:cNvSpPr>
            <p:nvPr/>
          </p:nvSpPr>
          <p:spPr bwMode="auto">
            <a:xfrm>
              <a:off x="282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775" name="Rectangle 707"/>
            <p:cNvSpPr>
              <a:spLocks noChangeArrowheads="1"/>
            </p:cNvSpPr>
            <p:nvPr/>
          </p:nvSpPr>
          <p:spPr bwMode="auto">
            <a:xfrm>
              <a:off x="261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776" name="Rectangle 708"/>
            <p:cNvSpPr>
              <a:spLocks noChangeArrowheads="1"/>
            </p:cNvSpPr>
            <p:nvPr/>
          </p:nvSpPr>
          <p:spPr bwMode="auto">
            <a:xfrm>
              <a:off x="240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777" name="Rectangle 709"/>
            <p:cNvSpPr>
              <a:spLocks noChangeArrowheads="1"/>
            </p:cNvSpPr>
            <p:nvPr/>
          </p:nvSpPr>
          <p:spPr bwMode="auto">
            <a:xfrm>
              <a:off x="219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9778" name="Rectangle 728"/>
            <p:cNvSpPr>
              <a:spLocks noChangeArrowheads="1"/>
            </p:cNvSpPr>
            <p:nvPr/>
          </p:nvSpPr>
          <p:spPr bwMode="auto">
            <a:xfrm>
              <a:off x="344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79" name="Rectangle 729"/>
            <p:cNvSpPr>
              <a:spLocks noChangeArrowheads="1"/>
            </p:cNvSpPr>
            <p:nvPr/>
          </p:nvSpPr>
          <p:spPr bwMode="auto">
            <a:xfrm>
              <a:off x="323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80" name="Rectangle 730"/>
            <p:cNvSpPr>
              <a:spLocks noChangeArrowheads="1"/>
            </p:cNvSpPr>
            <p:nvPr/>
          </p:nvSpPr>
          <p:spPr bwMode="auto">
            <a:xfrm>
              <a:off x="302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781" name="Rectangle 731"/>
            <p:cNvSpPr>
              <a:spLocks noChangeArrowheads="1"/>
            </p:cNvSpPr>
            <p:nvPr/>
          </p:nvSpPr>
          <p:spPr bwMode="auto">
            <a:xfrm>
              <a:off x="282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82" name="Rectangle 732"/>
            <p:cNvSpPr>
              <a:spLocks noChangeArrowheads="1"/>
            </p:cNvSpPr>
            <p:nvPr/>
          </p:nvSpPr>
          <p:spPr bwMode="auto">
            <a:xfrm>
              <a:off x="261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783" name="Rectangle 733"/>
            <p:cNvSpPr>
              <a:spLocks noChangeArrowheads="1"/>
            </p:cNvSpPr>
            <p:nvPr/>
          </p:nvSpPr>
          <p:spPr bwMode="auto">
            <a:xfrm>
              <a:off x="240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84" name="Rectangle 734"/>
            <p:cNvSpPr>
              <a:spLocks noChangeArrowheads="1"/>
            </p:cNvSpPr>
            <p:nvPr/>
          </p:nvSpPr>
          <p:spPr bwMode="auto">
            <a:xfrm>
              <a:off x="219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785" name="Rectangle 747"/>
            <p:cNvSpPr>
              <a:spLocks noChangeArrowheads="1"/>
            </p:cNvSpPr>
            <p:nvPr/>
          </p:nvSpPr>
          <p:spPr bwMode="auto">
            <a:xfrm>
              <a:off x="2197" y="392"/>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February 2009</a:t>
              </a:r>
              <a:endParaRPr lang="en-US" altLang="en-US" sz="900"/>
            </a:p>
          </p:txBody>
        </p:sp>
        <p:sp>
          <p:nvSpPr>
            <p:cNvPr id="9786" name="Line 756"/>
            <p:cNvSpPr>
              <a:spLocks noChangeShapeType="1"/>
            </p:cNvSpPr>
            <p:nvPr/>
          </p:nvSpPr>
          <p:spPr bwMode="auto">
            <a:xfrm>
              <a:off x="2197" y="608"/>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67" name="Group 776"/>
          <p:cNvGrpSpPr>
            <a:grpSpLocks/>
          </p:cNvGrpSpPr>
          <p:nvPr/>
        </p:nvGrpSpPr>
        <p:grpSpPr bwMode="auto">
          <a:xfrm>
            <a:off x="6486525" y="622300"/>
            <a:ext cx="2311400" cy="1371600"/>
            <a:chOff x="4061" y="392"/>
            <a:chExt cx="1456" cy="864"/>
          </a:xfrm>
        </p:grpSpPr>
        <p:sp>
          <p:nvSpPr>
            <p:cNvPr id="9685" name="Rectangle 569"/>
            <p:cNvSpPr>
              <a:spLocks noChangeArrowheads="1"/>
            </p:cNvSpPr>
            <p:nvPr/>
          </p:nvSpPr>
          <p:spPr bwMode="auto">
            <a:xfrm>
              <a:off x="5309"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686" name="Rectangle 570"/>
            <p:cNvSpPr>
              <a:spLocks noChangeArrowheads="1"/>
            </p:cNvSpPr>
            <p:nvPr/>
          </p:nvSpPr>
          <p:spPr bwMode="auto">
            <a:xfrm>
              <a:off x="5101"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687" name="Rectangle 571"/>
            <p:cNvSpPr>
              <a:spLocks noChangeArrowheads="1"/>
            </p:cNvSpPr>
            <p:nvPr/>
          </p:nvSpPr>
          <p:spPr bwMode="auto">
            <a:xfrm>
              <a:off x="4893"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688" name="Rectangle 572"/>
            <p:cNvSpPr>
              <a:spLocks noChangeArrowheads="1"/>
            </p:cNvSpPr>
            <p:nvPr/>
          </p:nvSpPr>
          <p:spPr bwMode="auto">
            <a:xfrm>
              <a:off x="4685"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689" name="Rectangle 573"/>
            <p:cNvSpPr>
              <a:spLocks noChangeArrowheads="1"/>
            </p:cNvSpPr>
            <p:nvPr/>
          </p:nvSpPr>
          <p:spPr bwMode="auto">
            <a:xfrm>
              <a:off x="4477"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690" name="Rectangle 574"/>
            <p:cNvSpPr>
              <a:spLocks noChangeArrowheads="1"/>
            </p:cNvSpPr>
            <p:nvPr/>
          </p:nvSpPr>
          <p:spPr bwMode="auto">
            <a:xfrm>
              <a:off x="4269"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691" name="Rectangle 575"/>
            <p:cNvSpPr>
              <a:spLocks noChangeArrowheads="1"/>
            </p:cNvSpPr>
            <p:nvPr/>
          </p:nvSpPr>
          <p:spPr bwMode="auto">
            <a:xfrm>
              <a:off x="4061" y="11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692" name="Rectangle 594"/>
            <p:cNvSpPr>
              <a:spLocks noChangeArrowheads="1"/>
            </p:cNvSpPr>
            <p:nvPr/>
          </p:nvSpPr>
          <p:spPr bwMode="auto">
            <a:xfrm>
              <a:off x="530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693" name="Rectangle 595"/>
            <p:cNvSpPr>
              <a:spLocks noChangeArrowheads="1"/>
            </p:cNvSpPr>
            <p:nvPr/>
          </p:nvSpPr>
          <p:spPr bwMode="auto">
            <a:xfrm>
              <a:off x="510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694" name="Rectangle 596"/>
            <p:cNvSpPr>
              <a:spLocks noChangeArrowheads="1"/>
            </p:cNvSpPr>
            <p:nvPr/>
          </p:nvSpPr>
          <p:spPr bwMode="auto">
            <a:xfrm>
              <a:off x="4893"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695" name="Rectangle 597"/>
            <p:cNvSpPr>
              <a:spLocks noChangeArrowheads="1"/>
            </p:cNvSpPr>
            <p:nvPr/>
          </p:nvSpPr>
          <p:spPr bwMode="auto">
            <a:xfrm>
              <a:off x="4685"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696" name="Rectangle 598"/>
            <p:cNvSpPr>
              <a:spLocks noChangeArrowheads="1"/>
            </p:cNvSpPr>
            <p:nvPr/>
          </p:nvSpPr>
          <p:spPr bwMode="auto">
            <a:xfrm>
              <a:off x="4477"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697" name="Rectangle 599"/>
            <p:cNvSpPr>
              <a:spLocks noChangeArrowheads="1"/>
            </p:cNvSpPr>
            <p:nvPr/>
          </p:nvSpPr>
          <p:spPr bwMode="auto">
            <a:xfrm>
              <a:off x="4269"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698" name="Rectangle 600"/>
            <p:cNvSpPr>
              <a:spLocks noChangeArrowheads="1"/>
            </p:cNvSpPr>
            <p:nvPr/>
          </p:nvSpPr>
          <p:spPr bwMode="auto">
            <a:xfrm>
              <a:off x="4061" y="10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699" name="Rectangle 619"/>
            <p:cNvSpPr>
              <a:spLocks noChangeArrowheads="1"/>
            </p:cNvSpPr>
            <p:nvPr/>
          </p:nvSpPr>
          <p:spPr bwMode="auto">
            <a:xfrm>
              <a:off x="530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700" name="Rectangle 620"/>
            <p:cNvSpPr>
              <a:spLocks noChangeArrowheads="1"/>
            </p:cNvSpPr>
            <p:nvPr/>
          </p:nvSpPr>
          <p:spPr bwMode="auto">
            <a:xfrm>
              <a:off x="510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701" name="Rectangle 621"/>
            <p:cNvSpPr>
              <a:spLocks noChangeArrowheads="1"/>
            </p:cNvSpPr>
            <p:nvPr/>
          </p:nvSpPr>
          <p:spPr bwMode="auto">
            <a:xfrm>
              <a:off x="4893"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702" name="Rectangle 622"/>
            <p:cNvSpPr>
              <a:spLocks noChangeArrowheads="1"/>
            </p:cNvSpPr>
            <p:nvPr/>
          </p:nvSpPr>
          <p:spPr bwMode="auto">
            <a:xfrm>
              <a:off x="4685"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703" name="Rectangle 623"/>
            <p:cNvSpPr>
              <a:spLocks noChangeArrowheads="1"/>
            </p:cNvSpPr>
            <p:nvPr/>
          </p:nvSpPr>
          <p:spPr bwMode="auto">
            <a:xfrm>
              <a:off x="4477"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704" name="Rectangle 624"/>
            <p:cNvSpPr>
              <a:spLocks noChangeArrowheads="1"/>
            </p:cNvSpPr>
            <p:nvPr/>
          </p:nvSpPr>
          <p:spPr bwMode="auto">
            <a:xfrm>
              <a:off x="4269"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705" name="Rectangle 625"/>
            <p:cNvSpPr>
              <a:spLocks noChangeArrowheads="1"/>
            </p:cNvSpPr>
            <p:nvPr/>
          </p:nvSpPr>
          <p:spPr bwMode="auto">
            <a:xfrm>
              <a:off x="4061" y="9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706" name="Rectangle 644"/>
            <p:cNvSpPr>
              <a:spLocks noChangeArrowheads="1"/>
            </p:cNvSpPr>
            <p:nvPr/>
          </p:nvSpPr>
          <p:spPr bwMode="auto">
            <a:xfrm>
              <a:off x="530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707" name="Rectangle 645"/>
            <p:cNvSpPr>
              <a:spLocks noChangeArrowheads="1"/>
            </p:cNvSpPr>
            <p:nvPr/>
          </p:nvSpPr>
          <p:spPr bwMode="auto">
            <a:xfrm>
              <a:off x="510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708" name="Rectangle 646"/>
            <p:cNvSpPr>
              <a:spLocks noChangeArrowheads="1"/>
            </p:cNvSpPr>
            <p:nvPr/>
          </p:nvSpPr>
          <p:spPr bwMode="auto">
            <a:xfrm>
              <a:off x="4893"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709" name="Rectangle 647"/>
            <p:cNvSpPr>
              <a:spLocks noChangeArrowheads="1"/>
            </p:cNvSpPr>
            <p:nvPr/>
          </p:nvSpPr>
          <p:spPr bwMode="auto">
            <a:xfrm>
              <a:off x="4685"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710" name="Rectangle 648"/>
            <p:cNvSpPr>
              <a:spLocks noChangeArrowheads="1"/>
            </p:cNvSpPr>
            <p:nvPr/>
          </p:nvSpPr>
          <p:spPr bwMode="auto">
            <a:xfrm>
              <a:off x="4477"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711" name="Rectangle 649"/>
            <p:cNvSpPr>
              <a:spLocks noChangeArrowheads="1"/>
            </p:cNvSpPr>
            <p:nvPr/>
          </p:nvSpPr>
          <p:spPr bwMode="auto">
            <a:xfrm>
              <a:off x="4269"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712" name="Rectangle 650"/>
            <p:cNvSpPr>
              <a:spLocks noChangeArrowheads="1"/>
            </p:cNvSpPr>
            <p:nvPr/>
          </p:nvSpPr>
          <p:spPr bwMode="auto">
            <a:xfrm>
              <a:off x="4061" y="8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713" name="Rectangle 669"/>
            <p:cNvSpPr>
              <a:spLocks noChangeArrowheads="1"/>
            </p:cNvSpPr>
            <p:nvPr/>
          </p:nvSpPr>
          <p:spPr bwMode="auto">
            <a:xfrm>
              <a:off x="530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714" name="Rectangle 670"/>
            <p:cNvSpPr>
              <a:spLocks noChangeArrowheads="1"/>
            </p:cNvSpPr>
            <p:nvPr/>
          </p:nvSpPr>
          <p:spPr bwMode="auto">
            <a:xfrm>
              <a:off x="510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715" name="Rectangle 671"/>
            <p:cNvSpPr>
              <a:spLocks noChangeArrowheads="1"/>
            </p:cNvSpPr>
            <p:nvPr/>
          </p:nvSpPr>
          <p:spPr bwMode="auto">
            <a:xfrm>
              <a:off x="4893"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716" name="Rectangle 672"/>
            <p:cNvSpPr>
              <a:spLocks noChangeArrowheads="1"/>
            </p:cNvSpPr>
            <p:nvPr/>
          </p:nvSpPr>
          <p:spPr bwMode="auto">
            <a:xfrm>
              <a:off x="4685"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717" name="Rectangle 673"/>
            <p:cNvSpPr>
              <a:spLocks noChangeArrowheads="1"/>
            </p:cNvSpPr>
            <p:nvPr/>
          </p:nvSpPr>
          <p:spPr bwMode="auto">
            <a:xfrm>
              <a:off x="4477"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718" name="Rectangle 674"/>
            <p:cNvSpPr>
              <a:spLocks noChangeArrowheads="1"/>
            </p:cNvSpPr>
            <p:nvPr/>
          </p:nvSpPr>
          <p:spPr bwMode="auto">
            <a:xfrm>
              <a:off x="4269"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719" name="Rectangle 675"/>
            <p:cNvSpPr>
              <a:spLocks noChangeArrowheads="1"/>
            </p:cNvSpPr>
            <p:nvPr/>
          </p:nvSpPr>
          <p:spPr bwMode="auto">
            <a:xfrm>
              <a:off x="4061" y="7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720" name="Rectangle 694"/>
            <p:cNvSpPr>
              <a:spLocks noChangeArrowheads="1"/>
            </p:cNvSpPr>
            <p:nvPr/>
          </p:nvSpPr>
          <p:spPr bwMode="auto">
            <a:xfrm>
              <a:off x="530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721" name="Rectangle 695"/>
            <p:cNvSpPr>
              <a:spLocks noChangeArrowheads="1"/>
            </p:cNvSpPr>
            <p:nvPr/>
          </p:nvSpPr>
          <p:spPr bwMode="auto">
            <a:xfrm>
              <a:off x="510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722" name="Rectangle 696"/>
            <p:cNvSpPr>
              <a:spLocks noChangeArrowheads="1"/>
            </p:cNvSpPr>
            <p:nvPr/>
          </p:nvSpPr>
          <p:spPr bwMode="auto">
            <a:xfrm>
              <a:off x="4893"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723" name="Rectangle 697"/>
            <p:cNvSpPr>
              <a:spLocks noChangeArrowheads="1"/>
            </p:cNvSpPr>
            <p:nvPr/>
          </p:nvSpPr>
          <p:spPr bwMode="auto">
            <a:xfrm>
              <a:off x="4685"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9724" name="Rectangle 698"/>
            <p:cNvSpPr>
              <a:spLocks noChangeArrowheads="1"/>
            </p:cNvSpPr>
            <p:nvPr/>
          </p:nvSpPr>
          <p:spPr bwMode="auto">
            <a:xfrm>
              <a:off x="4477"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25</a:t>
              </a:r>
              <a:endParaRPr lang="en-US" altLang="en-US" sz="900"/>
            </a:p>
          </p:txBody>
        </p:sp>
        <p:sp>
          <p:nvSpPr>
            <p:cNvPr id="9725" name="Rectangle 699"/>
            <p:cNvSpPr>
              <a:spLocks noChangeArrowheads="1"/>
            </p:cNvSpPr>
            <p:nvPr/>
          </p:nvSpPr>
          <p:spPr bwMode="auto">
            <a:xfrm>
              <a:off x="4269"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24</a:t>
              </a:r>
              <a:endParaRPr lang="en-US" altLang="en-US" sz="900"/>
            </a:p>
          </p:txBody>
        </p:sp>
        <p:sp>
          <p:nvSpPr>
            <p:cNvPr id="9726" name="Rectangle 700"/>
            <p:cNvSpPr>
              <a:spLocks noChangeArrowheads="1"/>
            </p:cNvSpPr>
            <p:nvPr/>
          </p:nvSpPr>
          <p:spPr bwMode="auto">
            <a:xfrm>
              <a:off x="4061" y="60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23</a:t>
              </a:r>
              <a:endParaRPr lang="en-US" altLang="en-US" sz="900"/>
            </a:p>
          </p:txBody>
        </p:sp>
        <p:sp>
          <p:nvSpPr>
            <p:cNvPr id="9727" name="Rectangle 719"/>
            <p:cNvSpPr>
              <a:spLocks noChangeArrowheads="1"/>
            </p:cNvSpPr>
            <p:nvPr/>
          </p:nvSpPr>
          <p:spPr bwMode="auto">
            <a:xfrm>
              <a:off x="530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28" name="Rectangle 720"/>
            <p:cNvSpPr>
              <a:spLocks noChangeArrowheads="1"/>
            </p:cNvSpPr>
            <p:nvPr/>
          </p:nvSpPr>
          <p:spPr bwMode="auto">
            <a:xfrm>
              <a:off x="510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729" name="Rectangle 721"/>
            <p:cNvSpPr>
              <a:spLocks noChangeArrowheads="1"/>
            </p:cNvSpPr>
            <p:nvPr/>
          </p:nvSpPr>
          <p:spPr bwMode="auto">
            <a:xfrm>
              <a:off x="4893"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730" name="Rectangle 722"/>
            <p:cNvSpPr>
              <a:spLocks noChangeArrowheads="1"/>
            </p:cNvSpPr>
            <p:nvPr/>
          </p:nvSpPr>
          <p:spPr bwMode="auto">
            <a:xfrm>
              <a:off x="4685"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31" name="Rectangle 723"/>
            <p:cNvSpPr>
              <a:spLocks noChangeArrowheads="1"/>
            </p:cNvSpPr>
            <p:nvPr/>
          </p:nvSpPr>
          <p:spPr bwMode="auto">
            <a:xfrm>
              <a:off x="4477"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732" name="Rectangle 724"/>
            <p:cNvSpPr>
              <a:spLocks noChangeArrowheads="1"/>
            </p:cNvSpPr>
            <p:nvPr/>
          </p:nvSpPr>
          <p:spPr bwMode="auto">
            <a:xfrm>
              <a:off x="4269"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733" name="Rectangle 725"/>
            <p:cNvSpPr>
              <a:spLocks noChangeArrowheads="1"/>
            </p:cNvSpPr>
            <p:nvPr/>
          </p:nvSpPr>
          <p:spPr bwMode="auto">
            <a:xfrm>
              <a:off x="4061" y="50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734" name="Rectangle 744"/>
            <p:cNvSpPr>
              <a:spLocks noChangeArrowheads="1"/>
            </p:cNvSpPr>
            <p:nvPr/>
          </p:nvSpPr>
          <p:spPr bwMode="auto">
            <a:xfrm>
              <a:off x="4061" y="392"/>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March 2009</a:t>
              </a:r>
              <a:endParaRPr lang="en-US" altLang="en-US" sz="900"/>
            </a:p>
          </p:txBody>
        </p:sp>
        <p:sp>
          <p:nvSpPr>
            <p:cNvPr id="9735" name="Line 757"/>
            <p:cNvSpPr>
              <a:spLocks noChangeShapeType="1"/>
            </p:cNvSpPr>
            <p:nvPr/>
          </p:nvSpPr>
          <p:spPr bwMode="auto">
            <a:xfrm>
              <a:off x="4061" y="608"/>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68" name="Group 784"/>
          <p:cNvGrpSpPr>
            <a:grpSpLocks/>
          </p:cNvGrpSpPr>
          <p:nvPr/>
        </p:nvGrpSpPr>
        <p:grpSpPr bwMode="auto">
          <a:xfrm>
            <a:off x="488950" y="2165350"/>
            <a:ext cx="2311400" cy="1200150"/>
            <a:chOff x="333" y="1364"/>
            <a:chExt cx="1456" cy="756"/>
          </a:xfrm>
        </p:grpSpPr>
        <p:sp>
          <p:nvSpPr>
            <p:cNvPr id="9641" name="Rectangle 430"/>
            <p:cNvSpPr>
              <a:spLocks noChangeArrowheads="1"/>
            </p:cNvSpPr>
            <p:nvPr/>
          </p:nvSpPr>
          <p:spPr bwMode="auto">
            <a:xfrm>
              <a:off x="158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642" name="Rectangle 431"/>
            <p:cNvSpPr>
              <a:spLocks noChangeArrowheads="1"/>
            </p:cNvSpPr>
            <p:nvPr/>
          </p:nvSpPr>
          <p:spPr bwMode="auto">
            <a:xfrm>
              <a:off x="1373"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643" name="Rectangle 432"/>
            <p:cNvSpPr>
              <a:spLocks noChangeArrowheads="1"/>
            </p:cNvSpPr>
            <p:nvPr/>
          </p:nvSpPr>
          <p:spPr bwMode="auto">
            <a:xfrm>
              <a:off x="1165"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644" name="Rectangle 433"/>
            <p:cNvSpPr>
              <a:spLocks noChangeArrowheads="1"/>
            </p:cNvSpPr>
            <p:nvPr/>
          </p:nvSpPr>
          <p:spPr bwMode="auto">
            <a:xfrm>
              <a:off x="957"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645" name="Rectangle 434"/>
            <p:cNvSpPr>
              <a:spLocks noChangeArrowheads="1"/>
            </p:cNvSpPr>
            <p:nvPr/>
          </p:nvSpPr>
          <p:spPr bwMode="auto">
            <a:xfrm>
              <a:off x="749"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646" name="Rectangle 435"/>
            <p:cNvSpPr>
              <a:spLocks noChangeArrowheads="1"/>
            </p:cNvSpPr>
            <p:nvPr/>
          </p:nvSpPr>
          <p:spPr bwMode="auto">
            <a:xfrm>
              <a:off x="54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647" name="Rectangle 436"/>
            <p:cNvSpPr>
              <a:spLocks noChangeArrowheads="1"/>
            </p:cNvSpPr>
            <p:nvPr/>
          </p:nvSpPr>
          <p:spPr bwMode="auto">
            <a:xfrm>
              <a:off x="333"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648" name="Rectangle 455"/>
            <p:cNvSpPr>
              <a:spLocks noChangeArrowheads="1"/>
            </p:cNvSpPr>
            <p:nvPr/>
          </p:nvSpPr>
          <p:spPr bwMode="auto">
            <a:xfrm>
              <a:off x="158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649" name="Rectangle 456"/>
            <p:cNvSpPr>
              <a:spLocks noChangeArrowheads="1"/>
            </p:cNvSpPr>
            <p:nvPr/>
          </p:nvSpPr>
          <p:spPr bwMode="auto">
            <a:xfrm>
              <a:off x="1373"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650" name="Rectangle 457"/>
            <p:cNvSpPr>
              <a:spLocks noChangeArrowheads="1"/>
            </p:cNvSpPr>
            <p:nvPr/>
          </p:nvSpPr>
          <p:spPr bwMode="auto">
            <a:xfrm>
              <a:off x="1165"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651" name="Rectangle 458"/>
            <p:cNvSpPr>
              <a:spLocks noChangeArrowheads="1"/>
            </p:cNvSpPr>
            <p:nvPr/>
          </p:nvSpPr>
          <p:spPr bwMode="auto">
            <a:xfrm>
              <a:off x="957"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652" name="Rectangle 459"/>
            <p:cNvSpPr>
              <a:spLocks noChangeArrowheads="1"/>
            </p:cNvSpPr>
            <p:nvPr/>
          </p:nvSpPr>
          <p:spPr bwMode="auto">
            <a:xfrm>
              <a:off x="749"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653" name="Rectangle 460"/>
            <p:cNvSpPr>
              <a:spLocks noChangeArrowheads="1"/>
            </p:cNvSpPr>
            <p:nvPr/>
          </p:nvSpPr>
          <p:spPr bwMode="auto">
            <a:xfrm>
              <a:off x="54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654" name="Rectangle 461"/>
            <p:cNvSpPr>
              <a:spLocks noChangeArrowheads="1"/>
            </p:cNvSpPr>
            <p:nvPr/>
          </p:nvSpPr>
          <p:spPr bwMode="auto">
            <a:xfrm>
              <a:off x="333"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655" name="Rectangle 480"/>
            <p:cNvSpPr>
              <a:spLocks noChangeArrowheads="1"/>
            </p:cNvSpPr>
            <p:nvPr/>
          </p:nvSpPr>
          <p:spPr bwMode="auto">
            <a:xfrm>
              <a:off x="158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656" name="Rectangle 481"/>
            <p:cNvSpPr>
              <a:spLocks noChangeArrowheads="1"/>
            </p:cNvSpPr>
            <p:nvPr/>
          </p:nvSpPr>
          <p:spPr bwMode="auto">
            <a:xfrm>
              <a:off x="1373"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657" name="Rectangle 482"/>
            <p:cNvSpPr>
              <a:spLocks noChangeArrowheads="1"/>
            </p:cNvSpPr>
            <p:nvPr/>
          </p:nvSpPr>
          <p:spPr bwMode="auto">
            <a:xfrm>
              <a:off x="1165"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658" name="Rectangle 483"/>
            <p:cNvSpPr>
              <a:spLocks noChangeArrowheads="1"/>
            </p:cNvSpPr>
            <p:nvPr/>
          </p:nvSpPr>
          <p:spPr bwMode="auto">
            <a:xfrm>
              <a:off x="957"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659" name="Rectangle 484"/>
            <p:cNvSpPr>
              <a:spLocks noChangeArrowheads="1"/>
            </p:cNvSpPr>
            <p:nvPr/>
          </p:nvSpPr>
          <p:spPr bwMode="auto">
            <a:xfrm>
              <a:off x="749"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660" name="Rectangle 485"/>
            <p:cNvSpPr>
              <a:spLocks noChangeArrowheads="1"/>
            </p:cNvSpPr>
            <p:nvPr/>
          </p:nvSpPr>
          <p:spPr bwMode="auto">
            <a:xfrm>
              <a:off x="54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661" name="Rectangle 486"/>
            <p:cNvSpPr>
              <a:spLocks noChangeArrowheads="1"/>
            </p:cNvSpPr>
            <p:nvPr/>
          </p:nvSpPr>
          <p:spPr bwMode="auto">
            <a:xfrm>
              <a:off x="333"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662" name="Rectangle 505"/>
            <p:cNvSpPr>
              <a:spLocks noChangeArrowheads="1"/>
            </p:cNvSpPr>
            <p:nvPr/>
          </p:nvSpPr>
          <p:spPr bwMode="auto">
            <a:xfrm>
              <a:off x="158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663" name="Rectangle 506"/>
            <p:cNvSpPr>
              <a:spLocks noChangeArrowheads="1"/>
            </p:cNvSpPr>
            <p:nvPr/>
          </p:nvSpPr>
          <p:spPr bwMode="auto">
            <a:xfrm>
              <a:off x="1373"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664" name="Rectangle 507"/>
            <p:cNvSpPr>
              <a:spLocks noChangeArrowheads="1"/>
            </p:cNvSpPr>
            <p:nvPr/>
          </p:nvSpPr>
          <p:spPr bwMode="auto">
            <a:xfrm>
              <a:off x="1165"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665" name="Rectangle 508"/>
            <p:cNvSpPr>
              <a:spLocks noChangeArrowheads="1"/>
            </p:cNvSpPr>
            <p:nvPr/>
          </p:nvSpPr>
          <p:spPr bwMode="auto">
            <a:xfrm>
              <a:off x="957"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666" name="Rectangle 509"/>
            <p:cNvSpPr>
              <a:spLocks noChangeArrowheads="1"/>
            </p:cNvSpPr>
            <p:nvPr/>
          </p:nvSpPr>
          <p:spPr bwMode="auto">
            <a:xfrm>
              <a:off x="749"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667" name="Rectangle 510"/>
            <p:cNvSpPr>
              <a:spLocks noChangeArrowheads="1"/>
            </p:cNvSpPr>
            <p:nvPr/>
          </p:nvSpPr>
          <p:spPr bwMode="auto">
            <a:xfrm>
              <a:off x="54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668" name="Rectangle 511"/>
            <p:cNvSpPr>
              <a:spLocks noChangeArrowheads="1"/>
            </p:cNvSpPr>
            <p:nvPr/>
          </p:nvSpPr>
          <p:spPr bwMode="auto">
            <a:xfrm>
              <a:off x="333"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669" name="Rectangle 530"/>
            <p:cNvSpPr>
              <a:spLocks noChangeArrowheads="1"/>
            </p:cNvSpPr>
            <p:nvPr/>
          </p:nvSpPr>
          <p:spPr bwMode="auto">
            <a:xfrm>
              <a:off x="158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670" name="Rectangle 531"/>
            <p:cNvSpPr>
              <a:spLocks noChangeArrowheads="1"/>
            </p:cNvSpPr>
            <p:nvPr/>
          </p:nvSpPr>
          <p:spPr bwMode="auto">
            <a:xfrm>
              <a:off x="1373"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671" name="Rectangle 532"/>
            <p:cNvSpPr>
              <a:spLocks noChangeArrowheads="1"/>
            </p:cNvSpPr>
            <p:nvPr/>
          </p:nvSpPr>
          <p:spPr bwMode="auto">
            <a:xfrm>
              <a:off x="1165"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672" name="Rectangle 533"/>
            <p:cNvSpPr>
              <a:spLocks noChangeArrowheads="1"/>
            </p:cNvSpPr>
            <p:nvPr/>
          </p:nvSpPr>
          <p:spPr bwMode="auto">
            <a:xfrm>
              <a:off x="957"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673" name="Rectangle 534"/>
            <p:cNvSpPr>
              <a:spLocks noChangeArrowheads="1"/>
            </p:cNvSpPr>
            <p:nvPr/>
          </p:nvSpPr>
          <p:spPr bwMode="auto">
            <a:xfrm>
              <a:off x="749"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674" name="Rectangle 535"/>
            <p:cNvSpPr>
              <a:spLocks noChangeArrowheads="1"/>
            </p:cNvSpPr>
            <p:nvPr/>
          </p:nvSpPr>
          <p:spPr bwMode="auto">
            <a:xfrm>
              <a:off x="54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675" name="Rectangle 536"/>
            <p:cNvSpPr>
              <a:spLocks noChangeArrowheads="1"/>
            </p:cNvSpPr>
            <p:nvPr/>
          </p:nvSpPr>
          <p:spPr bwMode="auto">
            <a:xfrm>
              <a:off x="333"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676" name="Rectangle 555"/>
            <p:cNvSpPr>
              <a:spLocks noChangeArrowheads="1"/>
            </p:cNvSpPr>
            <p:nvPr/>
          </p:nvSpPr>
          <p:spPr bwMode="auto">
            <a:xfrm>
              <a:off x="158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677" name="Rectangle 556"/>
            <p:cNvSpPr>
              <a:spLocks noChangeArrowheads="1"/>
            </p:cNvSpPr>
            <p:nvPr/>
          </p:nvSpPr>
          <p:spPr bwMode="auto">
            <a:xfrm>
              <a:off x="1373"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678" name="Rectangle 557"/>
            <p:cNvSpPr>
              <a:spLocks noChangeArrowheads="1"/>
            </p:cNvSpPr>
            <p:nvPr/>
          </p:nvSpPr>
          <p:spPr bwMode="auto">
            <a:xfrm>
              <a:off x="1165"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679" name="Rectangle 558"/>
            <p:cNvSpPr>
              <a:spLocks noChangeArrowheads="1"/>
            </p:cNvSpPr>
            <p:nvPr/>
          </p:nvSpPr>
          <p:spPr bwMode="auto">
            <a:xfrm>
              <a:off x="957"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680" name="Rectangle 559"/>
            <p:cNvSpPr>
              <a:spLocks noChangeArrowheads="1"/>
            </p:cNvSpPr>
            <p:nvPr/>
          </p:nvSpPr>
          <p:spPr bwMode="auto">
            <a:xfrm>
              <a:off x="749"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681" name="Rectangle 560"/>
            <p:cNvSpPr>
              <a:spLocks noChangeArrowheads="1"/>
            </p:cNvSpPr>
            <p:nvPr/>
          </p:nvSpPr>
          <p:spPr bwMode="auto">
            <a:xfrm>
              <a:off x="54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682" name="Rectangle 561"/>
            <p:cNvSpPr>
              <a:spLocks noChangeArrowheads="1"/>
            </p:cNvSpPr>
            <p:nvPr/>
          </p:nvSpPr>
          <p:spPr bwMode="auto">
            <a:xfrm>
              <a:off x="333"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683" name="Rectangle 568"/>
            <p:cNvSpPr>
              <a:spLocks noChangeArrowheads="1"/>
            </p:cNvSpPr>
            <p:nvPr/>
          </p:nvSpPr>
          <p:spPr bwMode="auto">
            <a:xfrm>
              <a:off x="333" y="1364"/>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April 2009</a:t>
              </a:r>
              <a:endParaRPr lang="en-US" altLang="en-US" sz="900"/>
            </a:p>
          </p:txBody>
        </p:sp>
        <p:sp>
          <p:nvSpPr>
            <p:cNvPr id="9684" name="Line 758"/>
            <p:cNvSpPr>
              <a:spLocks noChangeShapeType="1"/>
            </p:cNvSpPr>
            <p:nvPr/>
          </p:nvSpPr>
          <p:spPr bwMode="auto">
            <a:xfrm>
              <a:off x="333" y="1580"/>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sp>
        <p:nvSpPr>
          <p:cNvPr id="9269" name="Line 759"/>
          <p:cNvSpPr>
            <a:spLocks noChangeShapeType="1"/>
          </p:cNvSpPr>
          <p:nvPr/>
        </p:nvSpPr>
        <p:spPr bwMode="auto">
          <a:xfrm>
            <a:off x="3487738" y="2508250"/>
            <a:ext cx="231140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nvGrpSpPr>
          <p:cNvPr id="9270" name="Group 777"/>
          <p:cNvGrpSpPr>
            <a:grpSpLocks/>
          </p:cNvGrpSpPr>
          <p:nvPr/>
        </p:nvGrpSpPr>
        <p:grpSpPr bwMode="auto">
          <a:xfrm>
            <a:off x="6486525" y="2165350"/>
            <a:ext cx="2311400" cy="1371600"/>
            <a:chOff x="4061" y="1364"/>
            <a:chExt cx="1456" cy="864"/>
          </a:xfrm>
        </p:grpSpPr>
        <p:sp>
          <p:nvSpPr>
            <p:cNvPr id="9590" name="Rectangle 387"/>
            <p:cNvSpPr>
              <a:spLocks noChangeArrowheads="1"/>
            </p:cNvSpPr>
            <p:nvPr/>
          </p:nvSpPr>
          <p:spPr bwMode="auto">
            <a:xfrm>
              <a:off x="5309"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1" name="Rectangle 388"/>
            <p:cNvSpPr>
              <a:spLocks noChangeArrowheads="1"/>
            </p:cNvSpPr>
            <p:nvPr/>
          </p:nvSpPr>
          <p:spPr bwMode="auto">
            <a:xfrm>
              <a:off x="5101"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2" name="Rectangle 389"/>
            <p:cNvSpPr>
              <a:spLocks noChangeArrowheads="1"/>
            </p:cNvSpPr>
            <p:nvPr/>
          </p:nvSpPr>
          <p:spPr bwMode="auto">
            <a:xfrm>
              <a:off x="4893"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3" name="Rectangle 390"/>
            <p:cNvSpPr>
              <a:spLocks noChangeArrowheads="1"/>
            </p:cNvSpPr>
            <p:nvPr/>
          </p:nvSpPr>
          <p:spPr bwMode="auto">
            <a:xfrm>
              <a:off x="4685"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4" name="Rectangle 391"/>
            <p:cNvSpPr>
              <a:spLocks noChangeArrowheads="1"/>
            </p:cNvSpPr>
            <p:nvPr/>
          </p:nvSpPr>
          <p:spPr bwMode="auto">
            <a:xfrm>
              <a:off x="4477"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5" name="Rectangle 392"/>
            <p:cNvSpPr>
              <a:spLocks noChangeArrowheads="1"/>
            </p:cNvSpPr>
            <p:nvPr/>
          </p:nvSpPr>
          <p:spPr bwMode="auto">
            <a:xfrm>
              <a:off x="4269"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6" name="Rectangle 393"/>
            <p:cNvSpPr>
              <a:spLocks noChangeArrowheads="1"/>
            </p:cNvSpPr>
            <p:nvPr/>
          </p:nvSpPr>
          <p:spPr bwMode="auto">
            <a:xfrm>
              <a:off x="4061" y="212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97" name="Rectangle 412"/>
            <p:cNvSpPr>
              <a:spLocks noChangeArrowheads="1"/>
            </p:cNvSpPr>
            <p:nvPr/>
          </p:nvSpPr>
          <p:spPr bwMode="auto">
            <a:xfrm>
              <a:off x="5309"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598" name="Rectangle 413"/>
            <p:cNvSpPr>
              <a:spLocks noChangeArrowheads="1"/>
            </p:cNvSpPr>
            <p:nvPr/>
          </p:nvSpPr>
          <p:spPr bwMode="auto">
            <a:xfrm>
              <a:off x="510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599" name="Rectangle 414"/>
            <p:cNvSpPr>
              <a:spLocks noChangeArrowheads="1"/>
            </p:cNvSpPr>
            <p:nvPr/>
          </p:nvSpPr>
          <p:spPr bwMode="auto">
            <a:xfrm>
              <a:off x="4893"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600" name="Rectangle 415"/>
            <p:cNvSpPr>
              <a:spLocks noChangeArrowheads="1"/>
            </p:cNvSpPr>
            <p:nvPr/>
          </p:nvSpPr>
          <p:spPr bwMode="auto">
            <a:xfrm>
              <a:off x="4685"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601" name="Rectangle 416"/>
            <p:cNvSpPr>
              <a:spLocks noChangeArrowheads="1"/>
            </p:cNvSpPr>
            <p:nvPr/>
          </p:nvSpPr>
          <p:spPr bwMode="auto">
            <a:xfrm>
              <a:off x="4477"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602" name="Rectangle 417"/>
            <p:cNvSpPr>
              <a:spLocks noChangeArrowheads="1"/>
            </p:cNvSpPr>
            <p:nvPr/>
          </p:nvSpPr>
          <p:spPr bwMode="auto">
            <a:xfrm>
              <a:off x="4269"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603" name="Rectangle 418"/>
            <p:cNvSpPr>
              <a:spLocks noChangeArrowheads="1"/>
            </p:cNvSpPr>
            <p:nvPr/>
          </p:nvSpPr>
          <p:spPr bwMode="auto">
            <a:xfrm>
              <a:off x="4061" y="201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604" name="Rectangle 437"/>
            <p:cNvSpPr>
              <a:spLocks noChangeArrowheads="1"/>
            </p:cNvSpPr>
            <p:nvPr/>
          </p:nvSpPr>
          <p:spPr bwMode="auto">
            <a:xfrm>
              <a:off x="5309"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605" name="Rectangle 438"/>
            <p:cNvSpPr>
              <a:spLocks noChangeArrowheads="1"/>
            </p:cNvSpPr>
            <p:nvPr/>
          </p:nvSpPr>
          <p:spPr bwMode="auto">
            <a:xfrm>
              <a:off x="510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606" name="Rectangle 439"/>
            <p:cNvSpPr>
              <a:spLocks noChangeArrowheads="1"/>
            </p:cNvSpPr>
            <p:nvPr/>
          </p:nvSpPr>
          <p:spPr bwMode="auto">
            <a:xfrm>
              <a:off x="4893"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607" name="Rectangle 440"/>
            <p:cNvSpPr>
              <a:spLocks noChangeArrowheads="1"/>
            </p:cNvSpPr>
            <p:nvPr/>
          </p:nvSpPr>
          <p:spPr bwMode="auto">
            <a:xfrm>
              <a:off x="4685"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608" name="Rectangle 441"/>
            <p:cNvSpPr>
              <a:spLocks noChangeArrowheads="1"/>
            </p:cNvSpPr>
            <p:nvPr/>
          </p:nvSpPr>
          <p:spPr bwMode="auto">
            <a:xfrm>
              <a:off x="4477"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609" name="Rectangle 442"/>
            <p:cNvSpPr>
              <a:spLocks noChangeArrowheads="1"/>
            </p:cNvSpPr>
            <p:nvPr/>
          </p:nvSpPr>
          <p:spPr bwMode="auto">
            <a:xfrm>
              <a:off x="4269"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610" name="Rectangle 443"/>
            <p:cNvSpPr>
              <a:spLocks noChangeArrowheads="1"/>
            </p:cNvSpPr>
            <p:nvPr/>
          </p:nvSpPr>
          <p:spPr bwMode="auto">
            <a:xfrm>
              <a:off x="4061" y="190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611" name="Rectangle 462"/>
            <p:cNvSpPr>
              <a:spLocks noChangeArrowheads="1"/>
            </p:cNvSpPr>
            <p:nvPr/>
          </p:nvSpPr>
          <p:spPr bwMode="auto">
            <a:xfrm>
              <a:off x="5309"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612" name="Rectangle 463"/>
            <p:cNvSpPr>
              <a:spLocks noChangeArrowheads="1"/>
            </p:cNvSpPr>
            <p:nvPr/>
          </p:nvSpPr>
          <p:spPr bwMode="auto">
            <a:xfrm>
              <a:off x="510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613" name="Rectangle 464"/>
            <p:cNvSpPr>
              <a:spLocks noChangeArrowheads="1"/>
            </p:cNvSpPr>
            <p:nvPr/>
          </p:nvSpPr>
          <p:spPr bwMode="auto">
            <a:xfrm>
              <a:off x="4893"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614" name="Rectangle 465"/>
            <p:cNvSpPr>
              <a:spLocks noChangeArrowheads="1"/>
            </p:cNvSpPr>
            <p:nvPr/>
          </p:nvSpPr>
          <p:spPr bwMode="auto">
            <a:xfrm>
              <a:off x="4685"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615" name="Rectangle 466"/>
            <p:cNvSpPr>
              <a:spLocks noChangeArrowheads="1"/>
            </p:cNvSpPr>
            <p:nvPr/>
          </p:nvSpPr>
          <p:spPr bwMode="auto">
            <a:xfrm>
              <a:off x="4477"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616" name="Rectangle 467"/>
            <p:cNvSpPr>
              <a:spLocks noChangeArrowheads="1"/>
            </p:cNvSpPr>
            <p:nvPr/>
          </p:nvSpPr>
          <p:spPr bwMode="auto">
            <a:xfrm>
              <a:off x="4269"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617" name="Rectangle 468"/>
            <p:cNvSpPr>
              <a:spLocks noChangeArrowheads="1"/>
            </p:cNvSpPr>
            <p:nvPr/>
          </p:nvSpPr>
          <p:spPr bwMode="auto">
            <a:xfrm>
              <a:off x="4061" y="179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618" name="Rectangle 487"/>
            <p:cNvSpPr>
              <a:spLocks noChangeArrowheads="1"/>
            </p:cNvSpPr>
            <p:nvPr/>
          </p:nvSpPr>
          <p:spPr bwMode="auto">
            <a:xfrm>
              <a:off x="5309"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619" name="Rectangle 488"/>
            <p:cNvSpPr>
              <a:spLocks noChangeArrowheads="1"/>
            </p:cNvSpPr>
            <p:nvPr/>
          </p:nvSpPr>
          <p:spPr bwMode="auto">
            <a:xfrm>
              <a:off x="510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620" name="Rectangle 489"/>
            <p:cNvSpPr>
              <a:spLocks noChangeArrowheads="1"/>
            </p:cNvSpPr>
            <p:nvPr/>
          </p:nvSpPr>
          <p:spPr bwMode="auto">
            <a:xfrm>
              <a:off x="4893"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621" name="Rectangle 490"/>
            <p:cNvSpPr>
              <a:spLocks noChangeArrowheads="1"/>
            </p:cNvSpPr>
            <p:nvPr/>
          </p:nvSpPr>
          <p:spPr bwMode="auto">
            <a:xfrm>
              <a:off x="4685"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622" name="Rectangle 491"/>
            <p:cNvSpPr>
              <a:spLocks noChangeArrowheads="1"/>
            </p:cNvSpPr>
            <p:nvPr/>
          </p:nvSpPr>
          <p:spPr bwMode="auto">
            <a:xfrm>
              <a:off x="4477"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623" name="Rectangle 492"/>
            <p:cNvSpPr>
              <a:spLocks noChangeArrowheads="1"/>
            </p:cNvSpPr>
            <p:nvPr/>
          </p:nvSpPr>
          <p:spPr bwMode="auto">
            <a:xfrm>
              <a:off x="4269"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624" name="Rectangle 493"/>
            <p:cNvSpPr>
              <a:spLocks noChangeArrowheads="1"/>
            </p:cNvSpPr>
            <p:nvPr/>
          </p:nvSpPr>
          <p:spPr bwMode="auto">
            <a:xfrm>
              <a:off x="4061" y="168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625" name="Rectangle 512"/>
            <p:cNvSpPr>
              <a:spLocks noChangeArrowheads="1"/>
            </p:cNvSpPr>
            <p:nvPr/>
          </p:nvSpPr>
          <p:spPr bwMode="auto">
            <a:xfrm>
              <a:off x="5309"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626" name="Rectangle 513"/>
            <p:cNvSpPr>
              <a:spLocks noChangeArrowheads="1"/>
            </p:cNvSpPr>
            <p:nvPr/>
          </p:nvSpPr>
          <p:spPr bwMode="auto">
            <a:xfrm>
              <a:off x="510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627" name="Rectangle 514"/>
            <p:cNvSpPr>
              <a:spLocks noChangeArrowheads="1"/>
            </p:cNvSpPr>
            <p:nvPr/>
          </p:nvSpPr>
          <p:spPr bwMode="auto">
            <a:xfrm>
              <a:off x="4893"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628" name="Rectangle 515"/>
            <p:cNvSpPr>
              <a:spLocks noChangeArrowheads="1"/>
            </p:cNvSpPr>
            <p:nvPr/>
          </p:nvSpPr>
          <p:spPr bwMode="auto">
            <a:xfrm>
              <a:off x="4685"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629" name="Rectangle 516"/>
            <p:cNvSpPr>
              <a:spLocks noChangeArrowheads="1"/>
            </p:cNvSpPr>
            <p:nvPr/>
          </p:nvSpPr>
          <p:spPr bwMode="auto">
            <a:xfrm>
              <a:off x="4477"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630" name="Rectangle 517"/>
            <p:cNvSpPr>
              <a:spLocks noChangeArrowheads="1"/>
            </p:cNvSpPr>
            <p:nvPr/>
          </p:nvSpPr>
          <p:spPr bwMode="auto">
            <a:xfrm>
              <a:off x="4269"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631" name="Rectangle 518"/>
            <p:cNvSpPr>
              <a:spLocks noChangeArrowheads="1"/>
            </p:cNvSpPr>
            <p:nvPr/>
          </p:nvSpPr>
          <p:spPr bwMode="auto">
            <a:xfrm>
              <a:off x="4061" y="158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632" name="Rectangle 537"/>
            <p:cNvSpPr>
              <a:spLocks noChangeArrowheads="1"/>
            </p:cNvSpPr>
            <p:nvPr/>
          </p:nvSpPr>
          <p:spPr bwMode="auto">
            <a:xfrm>
              <a:off x="5309"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633" name="Rectangle 538"/>
            <p:cNvSpPr>
              <a:spLocks noChangeArrowheads="1"/>
            </p:cNvSpPr>
            <p:nvPr/>
          </p:nvSpPr>
          <p:spPr bwMode="auto">
            <a:xfrm>
              <a:off x="510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634" name="Rectangle 539"/>
            <p:cNvSpPr>
              <a:spLocks noChangeArrowheads="1"/>
            </p:cNvSpPr>
            <p:nvPr/>
          </p:nvSpPr>
          <p:spPr bwMode="auto">
            <a:xfrm>
              <a:off x="4893"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635" name="Rectangle 540"/>
            <p:cNvSpPr>
              <a:spLocks noChangeArrowheads="1"/>
            </p:cNvSpPr>
            <p:nvPr/>
          </p:nvSpPr>
          <p:spPr bwMode="auto">
            <a:xfrm>
              <a:off x="4685"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636" name="Rectangle 541"/>
            <p:cNvSpPr>
              <a:spLocks noChangeArrowheads="1"/>
            </p:cNvSpPr>
            <p:nvPr/>
          </p:nvSpPr>
          <p:spPr bwMode="auto">
            <a:xfrm>
              <a:off x="4477"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637" name="Rectangle 542"/>
            <p:cNvSpPr>
              <a:spLocks noChangeArrowheads="1"/>
            </p:cNvSpPr>
            <p:nvPr/>
          </p:nvSpPr>
          <p:spPr bwMode="auto">
            <a:xfrm>
              <a:off x="4269"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638" name="Rectangle 543"/>
            <p:cNvSpPr>
              <a:spLocks noChangeArrowheads="1"/>
            </p:cNvSpPr>
            <p:nvPr/>
          </p:nvSpPr>
          <p:spPr bwMode="auto">
            <a:xfrm>
              <a:off x="4061" y="147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639" name="Rectangle 562"/>
            <p:cNvSpPr>
              <a:spLocks noChangeArrowheads="1"/>
            </p:cNvSpPr>
            <p:nvPr/>
          </p:nvSpPr>
          <p:spPr bwMode="auto">
            <a:xfrm>
              <a:off x="4061" y="1364"/>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June 2009</a:t>
              </a:r>
              <a:endParaRPr lang="en-US" altLang="en-US" sz="900"/>
            </a:p>
          </p:txBody>
        </p:sp>
        <p:sp>
          <p:nvSpPr>
            <p:cNvPr id="9640" name="Line 760"/>
            <p:cNvSpPr>
              <a:spLocks noChangeShapeType="1"/>
            </p:cNvSpPr>
            <p:nvPr/>
          </p:nvSpPr>
          <p:spPr bwMode="auto">
            <a:xfrm>
              <a:off x="4061" y="1580"/>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71" name="Group 779"/>
          <p:cNvGrpSpPr>
            <a:grpSpLocks/>
          </p:cNvGrpSpPr>
          <p:nvPr/>
        </p:nvGrpSpPr>
        <p:grpSpPr bwMode="auto">
          <a:xfrm>
            <a:off x="488950" y="3708400"/>
            <a:ext cx="2311400" cy="1371600"/>
            <a:chOff x="333" y="2336"/>
            <a:chExt cx="1456" cy="864"/>
          </a:xfrm>
        </p:grpSpPr>
        <p:sp>
          <p:nvSpPr>
            <p:cNvPr id="9539" name="Rectangle 223"/>
            <p:cNvSpPr>
              <a:spLocks noChangeArrowheads="1"/>
            </p:cNvSpPr>
            <p:nvPr/>
          </p:nvSpPr>
          <p:spPr bwMode="auto">
            <a:xfrm>
              <a:off x="158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40" name="Rectangle 224"/>
            <p:cNvSpPr>
              <a:spLocks noChangeArrowheads="1"/>
            </p:cNvSpPr>
            <p:nvPr/>
          </p:nvSpPr>
          <p:spPr bwMode="auto">
            <a:xfrm>
              <a:off x="137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41" name="Rectangle 225"/>
            <p:cNvSpPr>
              <a:spLocks noChangeArrowheads="1"/>
            </p:cNvSpPr>
            <p:nvPr/>
          </p:nvSpPr>
          <p:spPr bwMode="auto">
            <a:xfrm>
              <a:off x="116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42" name="Rectangle 226"/>
            <p:cNvSpPr>
              <a:spLocks noChangeArrowheads="1"/>
            </p:cNvSpPr>
            <p:nvPr/>
          </p:nvSpPr>
          <p:spPr bwMode="auto">
            <a:xfrm>
              <a:off x="95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43" name="Rectangle 227"/>
            <p:cNvSpPr>
              <a:spLocks noChangeArrowheads="1"/>
            </p:cNvSpPr>
            <p:nvPr/>
          </p:nvSpPr>
          <p:spPr bwMode="auto">
            <a:xfrm>
              <a:off x="74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44" name="Rectangle 228"/>
            <p:cNvSpPr>
              <a:spLocks noChangeArrowheads="1"/>
            </p:cNvSpPr>
            <p:nvPr/>
          </p:nvSpPr>
          <p:spPr bwMode="auto">
            <a:xfrm>
              <a:off x="54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45" name="Rectangle 229"/>
            <p:cNvSpPr>
              <a:spLocks noChangeArrowheads="1"/>
            </p:cNvSpPr>
            <p:nvPr/>
          </p:nvSpPr>
          <p:spPr bwMode="auto">
            <a:xfrm>
              <a:off x="33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546" name="Rectangle 248"/>
            <p:cNvSpPr>
              <a:spLocks noChangeArrowheads="1"/>
            </p:cNvSpPr>
            <p:nvPr/>
          </p:nvSpPr>
          <p:spPr bwMode="auto">
            <a:xfrm>
              <a:off x="158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547" name="Rectangle 249"/>
            <p:cNvSpPr>
              <a:spLocks noChangeArrowheads="1"/>
            </p:cNvSpPr>
            <p:nvPr/>
          </p:nvSpPr>
          <p:spPr bwMode="auto">
            <a:xfrm>
              <a:off x="137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548" name="Rectangle 250"/>
            <p:cNvSpPr>
              <a:spLocks noChangeArrowheads="1"/>
            </p:cNvSpPr>
            <p:nvPr/>
          </p:nvSpPr>
          <p:spPr bwMode="auto">
            <a:xfrm>
              <a:off x="116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549" name="Rectangle 251"/>
            <p:cNvSpPr>
              <a:spLocks noChangeArrowheads="1"/>
            </p:cNvSpPr>
            <p:nvPr/>
          </p:nvSpPr>
          <p:spPr bwMode="auto">
            <a:xfrm>
              <a:off x="95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550" name="Rectangle 252"/>
            <p:cNvSpPr>
              <a:spLocks noChangeArrowheads="1"/>
            </p:cNvSpPr>
            <p:nvPr/>
          </p:nvSpPr>
          <p:spPr bwMode="auto">
            <a:xfrm>
              <a:off x="74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551" name="Rectangle 253"/>
            <p:cNvSpPr>
              <a:spLocks noChangeArrowheads="1"/>
            </p:cNvSpPr>
            <p:nvPr/>
          </p:nvSpPr>
          <p:spPr bwMode="auto">
            <a:xfrm>
              <a:off x="54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552" name="Rectangle 254"/>
            <p:cNvSpPr>
              <a:spLocks noChangeArrowheads="1"/>
            </p:cNvSpPr>
            <p:nvPr/>
          </p:nvSpPr>
          <p:spPr bwMode="auto">
            <a:xfrm>
              <a:off x="33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553" name="Rectangle 273"/>
            <p:cNvSpPr>
              <a:spLocks noChangeArrowheads="1"/>
            </p:cNvSpPr>
            <p:nvPr/>
          </p:nvSpPr>
          <p:spPr bwMode="auto">
            <a:xfrm>
              <a:off x="158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554" name="Rectangle 274"/>
            <p:cNvSpPr>
              <a:spLocks noChangeArrowheads="1"/>
            </p:cNvSpPr>
            <p:nvPr/>
          </p:nvSpPr>
          <p:spPr bwMode="auto">
            <a:xfrm>
              <a:off x="137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555" name="Rectangle 275"/>
            <p:cNvSpPr>
              <a:spLocks noChangeArrowheads="1"/>
            </p:cNvSpPr>
            <p:nvPr/>
          </p:nvSpPr>
          <p:spPr bwMode="auto">
            <a:xfrm>
              <a:off x="116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556" name="Rectangle 276"/>
            <p:cNvSpPr>
              <a:spLocks noChangeArrowheads="1"/>
            </p:cNvSpPr>
            <p:nvPr/>
          </p:nvSpPr>
          <p:spPr bwMode="auto">
            <a:xfrm>
              <a:off x="95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557" name="Rectangle 277"/>
            <p:cNvSpPr>
              <a:spLocks noChangeArrowheads="1"/>
            </p:cNvSpPr>
            <p:nvPr/>
          </p:nvSpPr>
          <p:spPr bwMode="auto">
            <a:xfrm>
              <a:off x="74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558" name="Rectangle 278"/>
            <p:cNvSpPr>
              <a:spLocks noChangeArrowheads="1"/>
            </p:cNvSpPr>
            <p:nvPr/>
          </p:nvSpPr>
          <p:spPr bwMode="auto">
            <a:xfrm>
              <a:off x="54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559" name="Rectangle 279"/>
            <p:cNvSpPr>
              <a:spLocks noChangeArrowheads="1"/>
            </p:cNvSpPr>
            <p:nvPr/>
          </p:nvSpPr>
          <p:spPr bwMode="auto">
            <a:xfrm>
              <a:off x="33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560" name="Rectangle 298"/>
            <p:cNvSpPr>
              <a:spLocks noChangeArrowheads="1"/>
            </p:cNvSpPr>
            <p:nvPr/>
          </p:nvSpPr>
          <p:spPr bwMode="auto">
            <a:xfrm>
              <a:off x="158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561" name="Rectangle 299"/>
            <p:cNvSpPr>
              <a:spLocks noChangeArrowheads="1"/>
            </p:cNvSpPr>
            <p:nvPr/>
          </p:nvSpPr>
          <p:spPr bwMode="auto">
            <a:xfrm>
              <a:off x="137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562" name="Rectangle 300"/>
            <p:cNvSpPr>
              <a:spLocks noChangeArrowheads="1"/>
            </p:cNvSpPr>
            <p:nvPr/>
          </p:nvSpPr>
          <p:spPr bwMode="auto">
            <a:xfrm>
              <a:off x="116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563" name="Rectangle 301"/>
            <p:cNvSpPr>
              <a:spLocks noChangeArrowheads="1"/>
            </p:cNvSpPr>
            <p:nvPr/>
          </p:nvSpPr>
          <p:spPr bwMode="auto">
            <a:xfrm>
              <a:off x="95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564" name="Rectangle 302"/>
            <p:cNvSpPr>
              <a:spLocks noChangeArrowheads="1"/>
            </p:cNvSpPr>
            <p:nvPr/>
          </p:nvSpPr>
          <p:spPr bwMode="auto">
            <a:xfrm>
              <a:off x="74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565" name="Rectangle 303"/>
            <p:cNvSpPr>
              <a:spLocks noChangeArrowheads="1"/>
            </p:cNvSpPr>
            <p:nvPr/>
          </p:nvSpPr>
          <p:spPr bwMode="auto">
            <a:xfrm>
              <a:off x="54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566" name="Rectangle 304"/>
            <p:cNvSpPr>
              <a:spLocks noChangeArrowheads="1"/>
            </p:cNvSpPr>
            <p:nvPr/>
          </p:nvSpPr>
          <p:spPr bwMode="auto">
            <a:xfrm>
              <a:off x="33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567" name="Rectangle 323"/>
            <p:cNvSpPr>
              <a:spLocks noChangeArrowheads="1"/>
            </p:cNvSpPr>
            <p:nvPr/>
          </p:nvSpPr>
          <p:spPr bwMode="auto">
            <a:xfrm>
              <a:off x="158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568" name="Rectangle 324"/>
            <p:cNvSpPr>
              <a:spLocks noChangeArrowheads="1"/>
            </p:cNvSpPr>
            <p:nvPr/>
          </p:nvSpPr>
          <p:spPr bwMode="auto">
            <a:xfrm>
              <a:off x="137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569" name="Rectangle 325"/>
            <p:cNvSpPr>
              <a:spLocks noChangeArrowheads="1"/>
            </p:cNvSpPr>
            <p:nvPr/>
          </p:nvSpPr>
          <p:spPr bwMode="auto">
            <a:xfrm>
              <a:off x="116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570" name="Rectangle 326"/>
            <p:cNvSpPr>
              <a:spLocks noChangeArrowheads="1"/>
            </p:cNvSpPr>
            <p:nvPr/>
          </p:nvSpPr>
          <p:spPr bwMode="auto">
            <a:xfrm>
              <a:off x="95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571" name="Rectangle 327"/>
            <p:cNvSpPr>
              <a:spLocks noChangeArrowheads="1"/>
            </p:cNvSpPr>
            <p:nvPr/>
          </p:nvSpPr>
          <p:spPr bwMode="auto">
            <a:xfrm>
              <a:off x="74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572" name="Rectangle 328"/>
            <p:cNvSpPr>
              <a:spLocks noChangeArrowheads="1"/>
            </p:cNvSpPr>
            <p:nvPr/>
          </p:nvSpPr>
          <p:spPr bwMode="auto">
            <a:xfrm>
              <a:off x="54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573" name="Rectangle 329"/>
            <p:cNvSpPr>
              <a:spLocks noChangeArrowheads="1"/>
            </p:cNvSpPr>
            <p:nvPr/>
          </p:nvSpPr>
          <p:spPr bwMode="auto">
            <a:xfrm>
              <a:off x="33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574" name="Rectangle 348"/>
            <p:cNvSpPr>
              <a:spLocks noChangeArrowheads="1"/>
            </p:cNvSpPr>
            <p:nvPr/>
          </p:nvSpPr>
          <p:spPr bwMode="auto">
            <a:xfrm>
              <a:off x="158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575" name="Rectangle 349"/>
            <p:cNvSpPr>
              <a:spLocks noChangeArrowheads="1"/>
            </p:cNvSpPr>
            <p:nvPr/>
          </p:nvSpPr>
          <p:spPr bwMode="auto">
            <a:xfrm>
              <a:off x="137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576" name="Rectangle 350"/>
            <p:cNvSpPr>
              <a:spLocks noChangeArrowheads="1"/>
            </p:cNvSpPr>
            <p:nvPr/>
          </p:nvSpPr>
          <p:spPr bwMode="auto">
            <a:xfrm>
              <a:off x="116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577" name="Rectangle 351"/>
            <p:cNvSpPr>
              <a:spLocks noChangeArrowheads="1"/>
            </p:cNvSpPr>
            <p:nvPr/>
          </p:nvSpPr>
          <p:spPr bwMode="auto">
            <a:xfrm>
              <a:off x="95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578" name="Rectangle 352"/>
            <p:cNvSpPr>
              <a:spLocks noChangeArrowheads="1"/>
            </p:cNvSpPr>
            <p:nvPr/>
          </p:nvSpPr>
          <p:spPr bwMode="auto">
            <a:xfrm>
              <a:off x="74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579" name="Rectangle 353"/>
            <p:cNvSpPr>
              <a:spLocks noChangeArrowheads="1"/>
            </p:cNvSpPr>
            <p:nvPr/>
          </p:nvSpPr>
          <p:spPr bwMode="auto">
            <a:xfrm>
              <a:off x="54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580" name="Rectangle 354"/>
            <p:cNvSpPr>
              <a:spLocks noChangeArrowheads="1"/>
            </p:cNvSpPr>
            <p:nvPr/>
          </p:nvSpPr>
          <p:spPr bwMode="auto">
            <a:xfrm>
              <a:off x="33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581" name="Rectangle 373"/>
            <p:cNvSpPr>
              <a:spLocks noChangeArrowheads="1"/>
            </p:cNvSpPr>
            <p:nvPr/>
          </p:nvSpPr>
          <p:spPr bwMode="auto">
            <a:xfrm>
              <a:off x="158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82" name="Rectangle 374"/>
            <p:cNvSpPr>
              <a:spLocks noChangeArrowheads="1"/>
            </p:cNvSpPr>
            <p:nvPr/>
          </p:nvSpPr>
          <p:spPr bwMode="auto">
            <a:xfrm>
              <a:off x="137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83" name="Rectangle 375"/>
            <p:cNvSpPr>
              <a:spLocks noChangeArrowheads="1"/>
            </p:cNvSpPr>
            <p:nvPr/>
          </p:nvSpPr>
          <p:spPr bwMode="auto">
            <a:xfrm>
              <a:off x="116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584" name="Rectangle 376"/>
            <p:cNvSpPr>
              <a:spLocks noChangeArrowheads="1"/>
            </p:cNvSpPr>
            <p:nvPr/>
          </p:nvSpPr>
          <p:spPr bwMode="auto">
            <a:xfrm>
              <a:off x="95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85" name="Rectangle 377"/>
            <p:cNvSpPr>
              <a:spLocks noChangeArrowheads="1"/>
            </p:cNvSpPr>
            <p:nvPr/>
          </p:nvSpPr>
          <p:spPr bwMode="auto">
            <a:xfrm>
              <a:off x="74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586" name="Rectangle 378"/>
            <p:cNvSpPr>
              <a:spLocks noChangeArrowheads="1"/>
            </p:cNvSpPr>
            <p:nvPr/>
          </p:nvSpPr>
          <p:spPr bwMode="auto">
            <a:xfrm>
              <a:off x="54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87" name="Rectangle 379"/>
            <p:cNvSpPr>
              <a:spLocks noChangeArrowheads="1"/>
            </p:cNvSpPr>
            <p:nvPr/>
          </p:nvSpPr>
          <p:spPr bwMode="auto">
            <a:xfrm>
              <a:off x="33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588" name="Rectangle 386"/>
            <p:cNvSpPr>
              <a:spLocks noChangeArrowheads="1"/>
            </p:cNvSpPr>
            <p:nvPr/>
          </p:nvSpPr>
          <p:spPr bwMode="auto">
            <a:xfrm>
              <a:off x="333" y="2336"/>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July 2009</a:t>
              </a:r>
              <a:endParaRPr lang="en-US" altLang="en-US" sz="900"/>
            </a:p>
          </p:txBody>
        </p:sp>
        <p:sp>
          <p:nvSpPr>
            <p:cNvPr id="9589" name="Line 761"/>
            <p:cNvSpPr>
              <a:spLocks noChangeShapeType="1"/>
            </p:cNvSpPr>
            <p:nvPr/>
          </p:nvSpPr>
          <p:spPr bwMode="auto">
            <a:xfrm>
              <a:off x="333" y="2552"/>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72" name="Group 780"/>
          <p:cNvGrpSpPr>
            <a:grpSpLocks/>
          </p:cNvGrpSpPr>
          <p:nvPr/>
        </p:nvGrpSpPr>
        <p:grpSpPr bwMode="auto">
          <a:xfrm>
            <a:off x="3487738" y="3708400"/>
            <a:ext cx="2311400" cy="1371600"/>
            <a:chOff x="2197" y="2336"/>
            <a:chExt cx="1456" cy="864"/>
          </a:xfrm>
        </p:grpSpPr>
        <p:sp>
          <p:nvSpPr>
            <p:cNvPr id="9488" name="Rectangle 214"/>
            <p:cNvSpPr>
              <a:spLocks noChangeArrowheads="1"/>
            </p:cNvSpPr>
            <p:nvPr/>
          </p:nvSpPr>
          <p:spPr bwMode="auto">
            <a:xfrm>
              <a:off x="344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9489" name="Rectangle 215"/>
            <p:cNvSpPr>
              <a:spLocks noChangeArrowheads="1"/>
            </p:cNvSpPr>
            <p:nvPr/>
          </p:nvSpPr>
          <p:spPr bwMode="auto">
            <a:xfrm>
              <a:off x="323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490" name="Rectangle 216"/>
            <p:cNvSpPr>
              <a:spLocks noChangeArrowheads="1"/>
            </p:cNvSpPr>
            <p:nvPr/>
          </p:nvSpPr>
          <p:spPr bwMode="auto">
            <a:xfrm>
              <a:off x="302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491" name="Rectangle 217"/>
            <p:cNvSpPr>
              <a:spLocks noChangeArrowheads="1"/>
            </p:cNvSpPr>
            <p:nvPr/>
          </p:nvSpPr>
          <p:spPr bwMode="auto">
            <a:xfrm>
              <a:off x="282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492" name="Rectangle 218"/>
            <p:cNvSpPr>
              <a:spLocks noChangeArrowheads="1"/>
            </p:cNvSpPr>
            <p:nvPr/>
          </p:nvSpPr>
          <p:spPr bwMode="auto">
            <a:xfrm>
              <a:off x="261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493" name="Rectangle 219"/>
            <p:cNvSpPr>
              <a:spLocks noChangeArrowheads="1"/>
            </p:cNvSpPr>
            <p:nvPr/>
          </p:nvSpPr>
          <p:spPr bwMode="auto">
            <a:xfrm>
              <a:off x="240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494" name="Rectangle 220"/>
            <p:cNvSpPr>
              <a:spLocks noChangeArrowheads="1"/>
            </p:cNvSpPr>
            <p:nvPr/>
          </p:nvSpPr>
          <p:spPr bwMode="auto">
            <a:xfrm>
              <a:off x="219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495" name="Rectangle 239"/>
            <p:cNvSpPr>
              <a:spLocks noChangeArrowheads="1"/>
            </p:cNvSpPr>
            <p:nvPr/>
          </p:nvSpPr>
          <p:spPr bwMode="auto">
            <a:xfrm>
              <a:off x="344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496" name="Rectangle 240"/>
            <p:cNvSpPr>
              <a:spLocks noChangeArrowheads="1"/>
            </p:cNvSpPr>
            <p:nvPr/>
          </p:nvSpPr>
          <p:spPr bwMode="auto">
            <a:xfrm>
              <a:off x="323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497" name="Rectangle 241"/>
            <p:cNvSpPr>
              <a:spLocks noChangeArrowheads="1"/>
            </p:cNvSpPr>
            <p:nvPr/>
          </p:nvSpPr>
          <p:spPr bwMode="auto">
            <a:xfrm>
              <a:off x="302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498" name="Rectangle 242"/>
            <p:cNvSpPr>
              <a:spLocks noChangeArrowheads="1"/>
            </p:cNvSpPr>
            <p:nvPr/>
          </p:nvSpPr>
          <p:spPr bwMode="auto">
            <a:xfrm>
              <a:off x="282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499" name="Rectangle 243"/>
            <p:cNvSpPr>
              <a:spLocks noChangeArrowheads="1"/>
            </p:cNvSpPr>
            <p:nvPr/>
          </p:nvSpPr>
          <p:spPr bwMode="auto">
            <a:xfrm>
              <a:off x="261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500" name="Rectangle 244"/>
            <p:cNvSpPr>
              <a:spLocks noChangeArrowheads="1"/>
            </p:cNvSpPr>
            <p:nvPr/>
          </p:nvSpPr>
          <p:spPr bwMode="auto">
            <a:xfrm>
              <a:off x="240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501" name="Rectangle 245"/>
            <p:cNvSpPr>
              <a:spLocks noChangeArrowheads="1"/>
            </p:cNvSpPr>
            <p:nvPr/>
          </p:nvSpPr>
          <p:spPr bwMode="auto">
            <a:xfrm>
              <a:off x="219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502" name="Rectangle 264"/>
            <p:cNvSpPr>
              <a:spLocks noChangeArrowheads="1"/>
            </p:cNvSpPr>
            <p:nvPr/>
          </p:nvSpPr>
          <p:spPr bwMode="auto">
            <a:xfrm>
              <a:off x="344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503" name="Rectangle 265"/>
            <p:cNvSpPr>
              <a:spLocks noChangeArrowheads="1"/>
            </p:cNvSpPr>
            <p:nvPr/>
          </p:nvSpPr>
          <p:spPr bwMode="auto">
            <a:xfrm>
              <a:off x="323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504" name="Rectangle 266"/>
            <p:cNvSpPr>
              <a:spLocks noChangeArrowheads="1"/>
            </p:cNvSpPr>
            <p:nvPr/>
          </p:nvSpPr>
          <p:spPr bwMode="auto">
            <a:xfrm>
              <a:off x="302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505" name="Rectangle 267"/>
            <p:cNvSpPr>
              <a:spLocks noChangeArrowheads="1"/>
            </p:cNvSpPr>
            <p:nvPr/>
          </p:nvSpPr>
          <p:spPr bwMode="auto">
            <a:xfrm>
              <a:off x="282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506" name="Rectangle 268"/>
            <p:cNvSpPr>
              <a:spLocks noChangeArrowheads="1"/>
            </p:cNvSpPr>
            <p:nvPr/>
          </p:nvSpPr>
          <p:spPr bwMode="auto">
            <a:xfrm>
              <a:off x="261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507" name="Rectangle 269"/>
            <p:cNvSpPr>
              <a:spLocks noChangeArrowheads="1"/>
            </p:cNvSpPr>
            <p:nvPr/>
          </p:nvSpPr>
          <p:spPr bwMode="auto">
            <a:xfrm>
              <a:off x="240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508" name="Rectangle 270"/>
            <p:cNvSpPr>
              <a:spLocks noChangeArrowheads="1"/>
            </p:cNvSpPr>
            <p:nvPr/>
          </p:nvSpPr>
          <p:spPr bwMode="auto">
            <a:xfrm>
              <a:off x="219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509" name="Rectangle 289"/>
            <p:cNvSpPr>
              <a:spLocks noChangeArrowheads="1"/>
            </p:cNvSpPr>
            <p:nvPr/>
          </p:nvSpPr>
          <p:spPr bwMode="auto">
            <a:xfrm>
              <a:off x="344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510" name="Rectangle 290"/>
            <p:cNvSpPr>
              <a:spLocks noChangeArrowheads="1"/>
            </p:cNvSpPr>
            <p:nvPr/>
          </p:nvSpPr>
          <p:spPr bwMode="auto">
            <a:xfrm>
              <a:off x="323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511" name="Rectangle 291"/>
            <p:cNvSpPr>
              <a:spLocks noChangeArrowheads="1"/>
            </p:cNvSpPr>
            <p:nvPr/>
          </p:nvSpPr>
          <p:spPr bwMode="auto">
            <a:xfrm>
              <a:off x="302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512" name="Rectangle 292"/>
            <p:cNvSpPr>
              <a:spLocks noChangeArrowheads="1"/>
            </p:cNvSpPr>
            <p:nvPr/>
          </p:nvSpPr>
          <p:spPr bwMode="auto">
            <a:xfrm>
              <a:off x="282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513" name="Rectangle 293"/>
            <p:cNvSpPr>
              <a:spLocks noChangeArrowheads="1"/>
            </p:cNvSpPr>
            <p:nvPr/>
          </p:nvSpPr>
          <p:spPr bwMode="auto">
            <a:xfrm>
              <a:off x="261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514" name="Rectangle 294"/>
            <p:cNvSpPr>
              <a:spLocks noChangeArrowheads="1"/>
            </p:cNvSpPr>
            <p:nvPr/>
          </p:nvSpPr>
          <p:spPr bwMode="auto">
            <a:xfrm>
              <a:off x="240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515" name="Rectangle 295"/>
            <p:cNvSpPr>
              <a:spLocks noChangeArrowheads="1"/>
            </p:cNvSpPr>
            <p:nvPr/>
          </p:nvSpPr>
          <p:spPr bwMode="auto">
            <a:xfrm>
              <a:off x="219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516" name="Rectangle 314"/>
            <p:cNvSpPr>
              <a:spLocks noChangeArrowheads="1"/>
            </p:cNvSpPr>
            <p:nvPr/>
          </p:nvSpPr>
          <p:spPr bwMode="auto">
            <a:xfrm>
              <a:off x="344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517" name="Rectangle 315"/>
            <p:cNvSpPr>
              <a:spLocks noChangeArrowheads="1"/>
            </p:cNvSpPr>
            <p:nvPr/>
          </p:nvSpPr>
          <p:spPr bwMode="auto">
            <a:xfrm>
              <a:off x="323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518" name="Rectangle 316"/>
            <p:cNvSpPr>
              <a:spLocks noChangeArrowheads="1"/>
            </p:cNvSpPr>
            <p:nvPr/>
          </p:nvSpPr>
          <p:spPr bwMode="auto">
            <a:xfrm>
              <a:off x="302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519" name="Rectangle 317"/>
            <p:cNvSpPr>
              <a:spLocks noChangeArrowheads="1"/>
            </p:cNvSpPr>
            <p:nvPr/>
          </p:nvSpPr>
          <p:spPr bwMode="auto">
            <a:xfrm>
              <a:off x="282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520" name="Rectangle 318"/>
            <p:cNvSpPr>
              <a:spLocks noChangeArrowheads="1"/>
            </p:cNvSpPr>
            <p:nvPr/>
          </p:nvSpPr>
          <p:spPr bwMode="auto">
            <a:xfrm>
              <a:off x="261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521" name="Rectangle 319"/>
            <p:cNvSpPr>
              <a:spLocks noChangeArrowheads="1"/>
            </p:cNvSpPr>
            <p:nvPr/>
          </p:nvSpPr>
          <p:spPr bwMode="auto">
            <a:xfrm>
              <a:off x="240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522" name="Rectangle 320"/>
            <p:cNvSpPr>
              <a:spLocks noChangeArrowheads="1"/>
            </p:cNvSpPr>
            <p:nvPr/>
          </p:nvSpPr>
          <p:spPr bwMode="auto">
            <a:xfrm>
              <a:off x="219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523" name="Rectangle 339"/>
            <p:cNvSpPr>
              <a:spLocks noChangeArrowheads="1"/>
            </p:cNvSpPr>
            <p:nvPr/>
          </p:nvSpPr>
          <p:spPr bwMode="auto">
            <a:xfrm>
              <a:off x="344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524" name="Rectangle 340"/>
            <p:cNvSpPr>
              <a:spLocks noChangeArrowheads="1"/>
            </p:cNvSpPr>
            <p:nvPr/>
          </p:nvSpPr>
          <p:spPr bwMode="auto">
            <a:xfrm>
              <a:off x="323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525" name="Rectangle 341"/>
            <p:cNvSpPr>
              <a:spLocks noChangeArrowheads="1"/>
            </p:cNvSpPr>
            <p:nvPr/>
          </p:nvSpPr>
          <p:spPr bwMode="auto">
            <a:xfrm>
              <a:off x="302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526" name="Rectangle 342"/>
            <p:cNvSpPr>
              <a:spLocks noChangeArrowheads="1"/>
            </p:cNvSpPr>
            <p:nvPr/>
          </p:nvSpPr>
          <p:spPr bwMode="auto">
            <a:xfrm>
              <a:off x="282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527" name="Rectangle 343"/>
            <p:cNvSpPr>
              <a:spLocks noChangeArrowheads="1"/>
            </p:cNvSpPr>
            <p:nvPr/>
          </p:nvSpPr>
          <p:spPr bwMode="auto">
            <a:xfrm>
              <a:off x="261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528" name="Rectangle 344"/>
            <p:cNvSpPr>
              <a:spLocks noChangeArrowheads="1"/>
            </p:cNvSpPr>
            <p:nvPr/>
          </p:nvSpPr>
          <p:spPr bwMode="auto">
            <a:xfrm>
              <a:off x="240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529" name="Rectangle 345"/>
            <p:cNvSpPr>
              <a:spLocks noChangeArrowheads="1"/>
            </p:cNvSpPr>
            <p:nvPr/>
          </p:nvSpPr>
          <p:spPr bwMode="auto">
            <a:xfrm>
              <a:off x="219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530" name="Rectangle 364"/>
            <p:cNvSpPr>
              <a:spLocks noChangeArrowheads="1"/>
            </p:cNvSpPr>
            <p:nvPr/>
          </p:nvSpPr>
          <p:spPr bwMode="auto">
            <a:xfrm>
              <a:off x="344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31" name="Rectangle 365"/>
            <p:cNvSpPr>
              <a:spLocks noChangeArrowheads="1"/>
            </p:cNvSpPr>
            <p:nvPr/>
          </p:nvSpPr>
          <p:spPr bwMode="auto">
            <a:xfrm>
              <a:off x="323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532" name="Rectangle 366"/>
            <p:cNvSpPr>
              <a:spLocks noChangeArrowheads="1"/>
            </p:cNvSpPr>
            <p:nvPr/>
          </p:nvSpPr>
          <p:spPr bwMode="auto">
            <a:xfrm>
              <a:off x="302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533" name="Rectangle 367"/>
            <p:cNvSpPr>
              <a:spLocks noChangeArrowheads="1"/>
            </p:cNvSpPr>
            <p:nvPr/>
          </p:nvSpPr>
          <p:spPr bwMode="auto">
            <a:xfrm>
              <a:off x="282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34" name="Rectangle 368"/>
            <p:cNvSpPr>
              <a:spLocks noChangeArrowheads="1"/>
            </p:cNvSpPr>
            <p:nvPr/>
          </p:nvSpPr>
          <p:spPr bwMode="auto">
            <a:xfrm>
              <a:off x="261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535" name="Rectangle 369"/>
            <p:cNvSpPr>
              <a:spLocks noChangeArrowheads="1"/>
            </p:cNvSpPr>
            <p:nvPr/>
          </p:nvSpPr>
          <p:spPr bwMode="auto">
            <a:xfrm>
              <a:off x="240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536" name="Rectangle 370"/>
            <p:cNvSpPr>
              <a:spLocks noChangeArrowheads="1"/>
            </p:cNvSpPr>
            <p:nvPr/>
          </p:nvSpPr>
          <p:spPr bwMode="auto">
            <a:xfrm>
              <a:off x="219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537" name="Rectangle 383"/>
            <p:cNvSpPr>
              <a:spLocks noChangeArrowheads="1"/>
            </p:cNvSpPr>
            <p:nvPr/>
          </p:nvSpPr>
          <p:spPr bwMode="auto">
            <a:xfrm>
              <a:off x="2197" y="2336"/>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August 2009</a:t>
              </a:r>
              <a:endParaRPr lang="en-US" altLang="en-US" sz="900"/>
            </a:p>
          </p:txBody>
        </p:sp>
        <p:sp>
          <p:nvSpPr>
            <p:cNvPr id="9538" name="Line 762"/>
            <p:cNvSpPr>
              <a:spLocks noChangeShapeType="1"/>
            </p:cNvSpPr>
            <p:nvPr/>
          </p:nvSpPr>
          <p:spPr bwMode="auto">
            <a:xfrm>
              <a:off x="2197" y="2552"/>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73" name="Group 778"/>
          <p:cNvGrpSpPr>
            <a:grpSpLocks/>
          </p:cNvGrpSpPr>
          <p:nvPr/>
        </p:nvGrpSpPr>
        <p:grpSpPr bwMode="auto">
          <a:xfrm>
            <a:off x="6486525" y="3708400"/>
            <a:ext cx="2311400" cy="1371600"/>
            <a:chOff x="4061" y="2336"/>
            <a:chExt cx="1456" cy="864"/>
          </a:xfrm>
        </p:grpSpPr>
        <p:sp>
          <p:nvSpPr>
            <p:cNvPr id="9437" name="Rectangle 205"/>
            <p:cNvSpPr>
              <a:spLocks noChangeArrowheads="1"/>
            </p:cNvSpPr>
            <p:nvPr/>
          </p:nvSpPr>
          <p:spPr bwMode="auto">
            <a:xfrm>
              <a:off x="530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38" name="Rectangle 206"/>
            <p:cNvSpPr>
              <a:spLocks noChangeArrowheads="1"/>
            </p:cNvSpPr>
            <p:nvPr/>
          </p:nvSpPr>
          <p:spPr bwMode="auto">
            <a:xfrm>
              <a:off x="510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39" name="Rectangle 207"/>
            <p:cNvSpPr>
              <a:spLocks noChangeArrowheads="1"/>
            </p:cNvSpPr>
            <p:nvPr/>
          </p:nvSpPr>
          <p:spPr bwMode="auto">
            <a:xfrm>
              <a:off x="4893"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0" name="Rectangle 208"/>
            <p:cNvSpPr>
              <a:spLocks noChangeArrowheads="1"/>
            </p:cNvSpPr>
            <p:nvPr/>
          </p:nvSpPr>
          <p:spPr bwMode="auto">
            <a:xfrm>
              <a:off x="4685"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1" name="Rectangle 209"/>
            <p:cNvSpPr>
              <a:spLocks noChangeArrowheads="1"/>
            </p:cNvSpPr>
            <p:nvPr/>
          </p:nvSpPr>
          <p:spPr bwMode="auto">
            <a:xfrm>
              <a:off x="4477"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2" name="Rectangle 210"/>
            <p:cNvSpPr>
              <a:spLocks noChangeArrowheads="1"/>
            </p:cNvSpPr>
            <p:nvPr/>
          </p:nvSpPr>
          <p:spPr bwMode="auto">
            <a:xfrm>
              <a:off x="4269"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3" name="Rectangle 211"/>
            <p:cNvSpPr>
              <a:spLocks noChangeArrowheads="1"/>
            </p:cNvSpPr>
            <p:nvPr/>
          </p:nvSpPr>
          <p:spPr bwMode="auto">
            <a:xfrm>
              <a:off x="4061" y="309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444" name="Rectangle 230"/>
            <p:cNvSpPr>
              <a:spLocks noChangeArrowheads="1"/>
            </p:cNvSpPr>
            <p:nvPr/>
          </p:nvSpPr>
          <p:spPr bwMode="auto">
            <a:xfrm>
              <a:off x="530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445" name="Rectangle 231"/>
            <p:cNvSpPr>
              <a:spLocks noChangeArrowheads="1"/>
            </p:cNvSpPr>
            <p:nvPr/>
          </p:nvSpPr>
          <p:spPr bwMode="auto">
            <a:xfrm>
              <a:off x="510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446" name="Rectangle 232"/>
            <p:cNvSpPr>
              <a:spLocks noChangeArrowheads="1"/>
            </p:cNvSpPr>
            <p:nvPr/>
          </p:nvSpPr>
          <p:spPr bwMode="auto">
            <a:xfrm>
              <a:off x="4893"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447" name="Rectangle 233"/>
            <p:cNvSpPr>
              <a:spLocks noChangeArrowheads="1"/>
            </p:cNvSpPr>
            <p:nvPr/>
          </p:nvSpPr>
          <p:spPr bwMode="auto">
            <a:xfrm>
              <a:off x="4685"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448" name="Rectangle 234"/>
            <p:cNvSpPr>
              <a:spLocks noChangeArrowheads="1"/>
            </p:cNvSpPr>
            <p:nvPr/>
          </p:nvSpPr>
          <p:spPr bwMode="auto">
            <a:xfrm>
              <a:off x="4477"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449" name="Rectangle 235"/>
            <p:cNvSpPr>
              <a:spLocks noChangeArrowheads="1"/>
            </p:cNvSpPr>
            <p:nvPr/>
          </p:nvSpPr>
          <p:spPr bwMode="auto">
            <a:xfrm>
              <a:off x="4269"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450" name="Rectangle 236"/>
            <p:cNvSpPr>
              <a:spLocks noChangeArrowheads="1"/>
            </p:cNvSpPr>
            <p:nvPr/>
          </p:nvSpPr>
          <p:spPr bwMode="auto">
            <a:xfrm>
              <a:off x="4061" y="298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451" name="Rectangle 255"/>
            <p:cNvSpPr>
              <a:spLocks noChangeArrowheads="1"/>
            </p:cNvSpPr>
            <p:nvPr/>
          </p:nvSpPr>
          <p:spPr bwMode="auto">
            <a:xfrm>
              <a:off x="530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452" name="Rectangle 256"/>
            <p:cNvSpPr>
              <a:spLocks noChangeArrowheads="1"/>
            </p:cNvSpPr>
            <p:nvPr/>
          </p:nvSpPr>
          <p:spPr bwMode="auto">
            <a:xfrm>
              <a:off x="510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453" name="Rectangle 257"/>
            <p:cNvSpPr>
              <a:spLocks noChangeArrowheads="1"/>
            </p:cNvSpPr>
            <p:nvPr/>
          </p:nvSpPr>
          <p:spPr bwMode="auto">
            <a:xfrm>
              <a:off x="4893"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454" name="Rectangle 258"/>
            <p:cNvSpPr>
              <a:spLocks noChangeArrowheads="1"/>
            </p:cNvSpPr>
            <p:nvPr/>
          </p:nvSpPr>
          <p:spPr bwMode="auto">
            <a:xfrm>
              <a:off x="4685"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455" name="Rectangle 259"/>
            <p:cNvSpPr>
              <a:spLocks noChangeArrowheads="1"/>
            </p:cNvSpPr>
            <p:nvPr/>
          </p:nvSpPr>
          <p:spPr bwMode="auto">
            <a:xfrm>
              <a:off x="4477"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456" name="Rectangle 260"/>
            <p:cNvSpPr>
              <a:spLocks noChangeArrowheads="1"/>
            </p:cNvSpPr>
            <p:nvPr/>
          </p:nvSpPr>
          <p:spPr bwMode="auto">
            <a:xfrm>
              <a:off x="4269"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457" name="Rectangle 261"/>
            <p:cNvSpPr>
              <a:spLocks noChangeArrowheads="1"/>
            </p:cNvSpPr>
            <p:nvPr/>
          </p:nvSpPr>
          <p:spPr bwMode="auto">
            <a:xfrm>
              <a:off x="4061" y="287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458" name="Rectangle 280"/>
            <p:cNvSpPr>
              <a:spLocks noChangeArrowheads="1"/>
            </p:cNvSpPr>
            <p:nvPr/>
          </p:nvSpPr>
          <p:spPr bwMode="auto">
            <a:xfrm>
              <a:off x="530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459" name="Rectangle 281"/>
            <p:cNvSpPr>
              <a:spLocks noChangeArrowheads="1"/>
            </p:cNvSpPr>
            <p:nvPr/>
          </p:nvSpPr>
          <p:spPr bwMode="auto">
            <a:xfrm>
              <a:off x="510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460" name="Rectangle 282"/>
            <p:cNvSpPr>
              <a:spLocks noChangeArrowheads="1"/>
            </p:cNvSpPr>
            <p:nvPr/>
          </p:nvSpPr>
          <p:spPr bwMode="auto">
            <a:xfrm>
              <a:off x="4893"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461" name="Rectangle 283"/>
            <p:cNvSpPr>
              <a:spLocks noChangeArrowheads="1"/>
            </p:cNvSpPr>
            <p:nvPr/>
          </p:nvSpPr>
          <p:spPr bwMode="auto">
            <a:xfrm>
              <a:off x="4685"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462" name="Rectangle 284"/>
            <p:cNvSpPr>
              <a:spLocks noChangeArrowheads="1"/>
            </p:cNvSpPr>
            <p:nvPr/>
          </p:nvSpPr>
          <p:spPr bwMode="auto">
            <a:xfrm>
              <a:off x="4477"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463" name="Rectangle 285"/>
            <p:cNvSpPr>
              <a:spLocks noChangeArrowheads="1"/>
            </p:cNvSpPr>
            <p:nvPr/>
          </p:nvSpPr>
          <p:spPr bwMode="auto">
            <a:xfrm>
              <a:off x="4269"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464" name="Rectangle 286"/>
            <p:cNvSpPr>
              <a:spLocks noChangeArrowheads="1"/>
            </p:cNvSpPr>
            <p:nvPr/>
          </p:nvSpPr>
          <p:spPr bwMode="auto">
            <a:xfrm>
              <a:off x="4061" y="276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465" name="Rectangle 305"/>
            <p:cNvSpPr>
              <a:spLocks noChangeArrowheads="1"/>
            </p:cNvSpPr>
            <p:nvPr/>
          </p:nvSpPr>
          <p:spPr bwMode="auto">
            <a:xfrm>
              <a:off x="530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466" name="Rectangle 306"/>
            <p:cNvSpPr>
              <a:spLocks noChangeArrowheads="1"/>
            </p:cNvSpPr>
            <p:nvPr/>
          </p:nvSpPr>
          <p:spPr bwMode="auto">
            <a:xfrm>
              <a:off x="510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467" name="Rectangle 307"/>
            <p:cNvSpPr>
              <a:spLocks noChangeArrowheads="1"/>
            </p:cNvSpPr>
            <p:nvPr/>
          </p:nvSpPr>
          <p:spPr bwMode="auto">
            <a:xfrm>
              <a:off x="4893"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468" name="Rectangle 308"/>
            <p:cNvSpPr>
              <a:spLocks noChangeArrowheads="1"/>
            </p:cNvSpPr>
            <p:nvPr/>
          </p:nvSpPr>
          <p:spPr bwMode="auto">
            <a:xfrm>
              <a:off x="4685"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469" name="Rectangle 309"/>
            <p:cNvSpPr>
              <a:spLocks noChangeArrowheads="1"/>
            </p:cNvSpPr>
            <p:nvPr/>
          </p:nvSpPr>
          <p:spPr bwMode="auto">
            <a:xfrm>
              <a:off x="4477"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470" name="Rectangle 310"/>
            <p:cNvSpPr>
              <a:spLocks noChangeArrowheads="1"/>
            </p:cNvSpPr>
            <p:nvPr/>
          </p:nvSpPr>
          <p:spPr bwMode="auto">
            <a:xfrm>
              <a:off x="4269"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471" name="Rectangle 311"/>
            <p:cNvSpPr>
              <a:spLocks noChangeArrowheads="1"/>
            </p:cNvSpPr>
            <p:nvPr/>
          </p:nvSpPr>
          <p:spPr bwMode="auto">
            <a:xfrm>
              <a:off x="4061" y="266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472" name="Rectangle 330"/>
            <p:cNvSpPr>
              <a:spLocks noChangeArrowheads="1"/>
            </p:cNvSpPr>
            <p:nvPr/>
          </p:nvSpPr>
          <p:spPr bwMode="auto">
            <a:xfrm>
              <a:off x="530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473" name="Rectangle 331"/>
            <p:cNvSpPr>
              <a:spLocks noChangeArrowheads="1"/>
            </p:cNvSpPr>
            <p:nvPr/>
          </p:nvSpPr>
          <p:spPr bwMode="auto">
            <a:xfrm>
              <a:off x="510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474" name="Rectangle 332"/>
            <p:cNvSpPr>
              <a:spLocks noChangeArrowheads="1"/>
            </p:cNvSpPr>
            <p:nvPr/>
          </p:nvSpPr>
          <p:spPr bwMode="auto">
            <a:xfrm>
              <a:off x="4893"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475" name="Rectangle 333"/>
            <p:cNvSpPr>
              <a:spLocks noChangeArrowheads="1"/>
            </p:cNvSpPr>
            <p:nvPr/>
          </p:nvSpPr>
          <p:spPr bwMode="auto">
            <a:xfrm>
              <a:off x="4685"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476" name="Rectangle 334"/>
            <p:cNvSpPr>
              <a:spLocks noChangeArrowheads="1"/>
            </p:cNvSpPr>
            <p:nvPr/>
          </p:nvSpPr>
          <p:spPr bwMode="auto">
            <a:xfrm>
              <a:off x="4477"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477" name="Rectangle 335"/>
            <p:cNvSpPr>
              <a:spLocks noChangeArrowheads="1"/>
            </p:cNvSpPr>
            <p:nvPr/>
          </p:nvSpPr>
          <p:spPr bwMode="auto">
            <a:xfrm>
              <a:off x="4269"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478" name="Rectangle 336"/>
            <p:cNvSpPr>
              <a:spLocks noChangeArrowheads="1"/>
            </p:cNvSpPr>
            <p:nvPr/>
          </p:nvSpPr>
          <p:spPr bwMode="auto">
            <a:xfrm>
              <a:off x="4061" y="255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479" name="Rectangle 355"/>
            <p:cNvSpPr>
              <a:spLocks noChangeArrowheads="1"/>
            </p:cNvSpPr>
            <p:nvPr/>
          </p:nvSpPr>
          <p:spPr bwMode="auto">
            <a:xfrm>
              <a:off x="530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480" name="Rectangle 356"/>
            <p:cNvSpPr>
              <a:spLocks noChangeArrowheads="1"/>
            </p:cNvSpPr>
            <p:nvPr/>
          </p:nvSpPr>
          <p:spPr bwMode="auto">
            <a:xfrm>
              <a:off x="510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481" name="Rectangle 357"/>
            <p:cNvSpPr>
              <a:spLocks noChangeArrowheads="1"/>
            </p:cNvSpPr>
            <p:nvPr/>
          </p:nvSpPr>
          <p:spPr bwMode="auto">
            <a:xfrm>
              <a:off x="4893"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482" name="Rectangle 358"/>
            <p:cNvSpPr>
              <a:spLocks noChangeArrowheads="1"/>
            </p:cNvSpPr>
            <p:nvPr/>
          </p:nvSpPr>
          <p:spPr bwMode="auto">
            <a:xfrm>
              <a:off x="4685"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83" name="Rectangle 359"/>
            <p:cNvSpPr>
              <a:spLocks noChangeArrowheads="1"/>
            </p:cNvSpPr>
            <p:nvPr/>
          </p:nvSpPr>
          <p:spPr bwMode="auto">
            <a:xfrm>
              <a:off x="4477"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484" name="Rectangle 360"/>
            <p:cNvSpPr>
              <a:spLocks noChangeArrowheads="1"/>
            </p:cNvSpPr>
            <p:nvPr/>
          </p:nvSpPr>
          <p:spPr bwMode="auto">
            <a:xfrm>
              <a:off x="4269"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85" name="Rectangle 361"/>
            <p:cNvSpPr>
              <a:spLocks noChangeArrowheads="1"/>
            </p:cNvSpPr>
            <p:nvPr/>
          </p:nvSpPr>
          <p:spPr bwMode="auto">
            <a:xfrm>
              <a:off x="4061" y="244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486" name="Rectangle 380"/>
            <p:cNvSpPr>
              <a:spLocks noChangeArrowheads="1"/>
            </p:cNvSpPr>
            <p:nvPr/>
          </p:nvSpPr>
          <p:spPr bwMode="auto">
            <a:xfrm>
              <a:off x="4061" y="2336"/>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September 2009</a:t>
              </a:r>
              <a:endParaRPr lang="en-US" altLang="en-US" sz="900"/>
            </a:p>
          </p:txBody>
        </p:sp>
        <p:sp>
          <p:nvSpPr>
            <p:cNvPr id="9487" name="Line 763"/>
            <p:cNvSpPr>
              <a:spLocks noChangeShapeType="1"/>
            </p:cNvSpPr>
            <p:nvPr/>
          </p:nvSpPr>
          <p:spPr bwMode="auto">
            <a:xfrm>
              <a:off x="4061" y="2552"/>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74" name="Group 781"/>
          <p:cNvGrpSpPr>
            <a:grpSpLocks/>
          </p:cNvGrpSpPr>
          <p:nvPr/>
        </p:nvGrpSpPr>
        <p:grpSpPr bwMode="auto">
          <a:xfrm>
            <a:off x="488950" y="5251450"/>
            <a:ext cx="2311400" cy="1371600"/>
            <a:chOff x="333" y="3308"/>
            <a:chExt cx="1456" cy="864"/>
          </a:xfrm>
        </p:grpSpPr>
        <p:sp>
          <p:nvSpPr>
            <p:cNvPr id="9386" name="Rectangle 41"/>
            <p:cNvSpPr>
              <a:spLocks noChangeArrowheads="1"/>
            </p:cNvSpPr>
            <p:nvPr/>
          </p:nvSpPr>
          <p:spPr bwMode="auto">
            <a:xfrm>
              <a:off x="158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87" name="Rectangle 42"/>
            <p:cNvSpPr>
              <a:spLocks noChangeArrowheads="1"/>
            </p:cNvSpPr>
            <p:nvPr/>
          </p:nvSpPr>
          <p:spPr bwMode="auto">
            <a:xfrm>
              <a:off x="137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88" name="Rectangle 43"/>
            <p:cNvSpPr>
              <a:spLocks noChangeArrowheads="1"/>
            </p:cNvSpPr>
            <p:nvPr/>
          </p:nvSpPr>
          <p:spPr bwMode="auto">
            <a:xfrm>
              <a:off x="116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89" name="Rectangle 44"/>
            <p:cNvSpPr>
              <a:spLocks noChangeArrowheads="1"/>
            </p:cNvSpPr>
            <p:nvPr/>
          </p:nvSpPr>
          <p:spPr bwMode="auto">
            <a:xfrm>
              <a:off x="95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90" name="Rectangle 45"/>
            <p:cNvSpPr>
              <a:spLocks noChangeArrowheads="1"/>
            </p:cNvSpPr>
            <p:nvPr/>
          </p:nvSpPr>
          <p:spPr bwMode="auto">
            <a:xfrm>
              <a:off x="74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91" name="Rectangle 46"/>
            <p:cNvSpPr>
              <a:spLocks noChangeArrowheads="1"/>
            </p:cNvSpPr>
            <p:nvPr/>
          </p:nvSpPr>
          <p:spPr bwMode="auto">
            <a:xfrm>
              <a:off x="54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92" name="Rectangle 47"/>
            <p:cNvSpPr>
              <a:spLocks noChangeArrowheads="1"/>
            </p:cNvSpPr>
            <p:nvPr/>
          </p:nvSpPr>
          <p:spPr bwMode="auto">
            <a:xfrm>
              <a:off x="33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393" name="Rectangle 66"/>
            <p:cNvSpPr>
              <a:spLocks noChangeArrowheads="1"/>
            </p:cNvSpPr>
            <p:nvPr/>
          </p:nvSpPr>
          <p:spPr bwMode="auto">
            <a:xfrm>
              <a:off x="158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394" name="Rectangle 67"/>
            <p:cNvSpPr>
              <a:spLocks noChangeArrowheads="1"/>
            </p:cNvSpPr>
            <p:nvPr/>
          </p:nvSpPr>
          <p:spPr bwMode="auto">
            <a:xfrm>
              <a:off x="137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395" name="Rectangle 68"/>
            <p:cNvSpPr>
              <a:spLocks noChangeArrowheads="1"/>
            </p:cNvSpPr>
            <p:nvPr/>
          </p:nvSpPr>
          <p:spPr bwMode="auto">
            <a:xfrm>
              <a:off x="116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396" name="Rectangle 69"/>
            <p:cNvSpPr>
              <a:spLocks noChangeArrowheads="1"/>
            </p:cNvSpPr>
            <p:nvPr/>
          </p:nvSpPr>
          <p:spPr bwMode="auto">
            <a:xfrm>
              <a:off x="95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397" name="Rectangle 70"/>
            <p:cNvSpPr>
              <a:spLocks noChangeArrowheads="1"/>
            </p:cNvSpPr>
            <p:nvPr/>
          </p:nvSpPr>
          <p:spPr bwMode="auto">
            <a:xfrm>
              <a:off x="74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398" name="Rectangle 71"/>
            <p:cNvSpPr>
              <a:spLocks noChangeArrowheads="1"/>
            </p:cNvSpPr>
            <p:nvPr/>
          </p:nvSpPr>
          <p:spPr bwMode="auto">
            <a:xfrm>
              <a:off x="54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399" name="Rectangle 72"/>
            <p:cNvSpPr>
              <a:spLocks noChangeArrowheads="1"/>
            </p:cNvSpPr>
            <p:nvPr/>
          </p:nvSpPr>
          <p:spPr bwMode="auto">
            <a:xfrm>
              <a:off x="33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400" name="Rectangle 91"/>
            <p:cNvSpPr>
              <a:spLocks noChangeArrowheads="1"/>
            </p:cNvSpPr>
            <p:nvPr/>
          </p:nvSpPr>
          <p:spPr bwMode="auto">
            <a:xfrm>
              <a:off x="158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401" name="Rectangle 92"/>
            <p:cNvSpPr>
              <a:spLocks noChangeArrowheads="1"/>
            </p:cNvSpPr>
            <p:nvPr/>
          </p:nvSpPr>
          <p:spPr bwMode="auto">
            <a:xfrm>
              <a:off x="137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402" name="Rectangle 93"/>
            <p:cNvSpPr>
              <a:spLocks noChangeArrowheads="1"/>
            </p:cNvSpPr>
            <p:nvPr/>
          </p:nvSpPr>
          <p:spPr bwMode="auto">
            <a:xfrm>
              <a:off x="116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403" name="Rectangle 94"/>
            <p:cNvSpPr>
              <a:spLocks noChangeArrowheads="1"/>
            </p:cNvSpPr>
            <p:nvPr/>
          </p:nvSpPr>
          <p:spPr bwMode="auto">
            <a:xfrm>
              <a:off x="95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404" name="Rectangle 95"/>
            <p:cNvSpPr>
              <a:spLocks noChangeArrowheads="1"/>
            </p:cNvSpPr>
            <p:nvPr/>
          </p:nvSpPr>
          <p:spPr bwMode="auto">
            <a:xfrm>
              <a:off x="74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405" name="Rectangle 96"/>
            <p:cNvSpPr>
              <a:spLocks noChangeArrowheads="1"/>
            </p:cNvSpPr>
            <p:nvPr/>
          </p:nvSpPr>
          <p:spPr bwMode="auto">
            <a:xfrm>
              <a:off x="54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406" name="Rectangle 97"/>
            <p:cNvSpPr>
              <a:spLocks noChangeArrowheads="1"/>
            </p:cNvSpPr>
            <p:nvPr/>
          </p:nvSpPr>
          <p:spPr bwMode="auto">
            <a:xfrm>
              <a:off x="33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407" name="Rectangle 116"/>
            <p:cNvSpPr>
              <a:spLocks noChangeArrowheads="1"/>
            </p:cNvSpPr>
            <p:nvPr/>
          </p:nvSpPr>
          <p:spPr bwMode="auto">
            <a:xfrm>
              <a:off x="158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408" name="Rectangle 117"/>
            <p:cNvSpPr>
              <a:spLocks noChangeArrowheads="1"/>
            </p:cNvSpPr>
            <p:nvPr/>
          </p:nvSpPr>
          <p:spPr bwMode="auto">
            <a:xfrm>
              <a:off x="137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409" name="Rectangle 118"/>
            <p:cNvSpPr>
              <a:spLocks noChangeArrowheads="1"/>
            </p:cNvSpPr>
            <p:nvPr/>
          </p:nvSpPr>
          <p:spPr bwMode="auto">
            <a:xfrm>
              <a:off x="116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410" name="Rectangle 119"/>
            <p:cNvSpPr>
              <a:spLocks noChangeArrowheads="1"/>
            </p:cNvSpPr>
            <p:nvPr/>
          </p:nvSpPr>
          <p:spPr bwMode="auto">
            <a:xfrm>
              <a:off x="95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411" name="Rectangle 120"/>
            <p:cNvSpPr>
              <a:spLocks noChangeArrowheads="1"/>
            </p:cNvSpPr>
            <p:nvPr/>
          </p:nvSpPr>
          <p:spPr bwMode="auto">
            <a:xfrm>
              <a:off x="74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412" name="Rectangle 121"/>
            <p:cNvSpPr>
              <a:spLocks noChangeArrowheads="1"/>
            </p:cNvSpPr>
            <p:nvPr/>
          </p:nvSpPr>
          <p:spPr bwMode="auto">
            <a:xfrm>
              <a:off x="54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413" name="Rectangle 122"/>
            <p:cNvSpPr>
              <a:spLocks noChangeArrowheads="1"/>
            </p:cNvSpPr>
            <p:nvPr/>
          </p:nvSpPr>
          <p:spPr bwMode="auto">
            <a:xfrm>
              <a:off x="33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414" name="Rectangle 141"/>
            <p:cNvSpPr>
              <a:spLocks noChangeArrowheads="1"/>
            </p:cNvSpPr>
            <p:nvPr/>
          </p:nvSpPr>
          <p:spPr bwMode="auto">
            <a:xfrm>
              <a:off x="158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415" name="Rectangle 142"/>
            <p:cNvSpPr>
              <a:spLocks noChangeArrowheads="1"/>
            </p:cNvSpPr>
            <p:nvPr/>
          </p:nvSpPr>
          <p:spPr bwMode="auto">
            <a:xfrm>
              <a:off x="137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416" name="Rectangle 143"/>
            <p:cNvSpPr>
              <a:spLocks noChangeArrowheads="1"/>
            </p:cNvSpPr>
            <p:nvPr/>
          </p:nvSpPr>
          <p:spPr bwMode="auto">
            <a:xfrm>
              <a:off x="116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417" name="Rectangle 144"/>
            <p:cNvSpPr>
              <a:spLocks noChangeArrowheads="1"/>
            </p:cNvSpPr>
            <p:nvPr/>
          </p:nvSpPr>
          <p:spPr bwMode="auto">
            <a:xfrm>
              <a:off x="95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418" name="Rectangle 145"/>
            <p:cNvSpPr>
              <a:spLocks noChangeArrowheads="1"/>
            </p:cNvSpPr>
            <p:nvPr/>
          </p:nvSpPr>
          <p:spPr bwMode="auto">
            <a:xfrm>
              <a:off x="74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419" name="Rectangle 146"/>
            <p:cNvSpPr>
              <a:spLocks noChangeArrowheads="1"/>
            </p:cNvSpPr>
            <p:nvPr/>
          </p:nvSpPr>
          <p:spPr bwMode="auto">
            <a:xfrm>
              <a:off x="54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420" name="Rectangle 147"/>
            <p:cNvSpPr>
              <a:spLocks noChangeArrowheads="1"/>
            </p:cNvSpPr>
            <p:nvPr/>
          </p:nvSpPr>
          <p:spPr bwMode="auto">
            <a:xfrm>
              <a:off x="33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421" name="Rectangle 166"/>
            <p:cNvSpPr>
              <a:spLocks noChangeArrowheads="1"/>
            </p:cNvSpPr>
            <p:nvPr/>
          </p:nvSpPr>
          <p:spPr bwMode="auto">
            <a:xfrm>
              <a:off x="158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422" name="Rectangle 167"/>
            <p:cNvSpPr>
              <a:spLocks noChangeArrowheads="1"/>
            </p:cNvSpPr>
            <p:nvPr/>
          </p:nvSpPr>
          <p:spPr bwMode="auto">
            <a:xfrm>
              <a:off x="137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423" name="Rectangle 168"/>
            <p:cNvSpPr>
              <a:spLocks noChangeArrowheads="1"/>
            </p:cNvSpPr>
            <p:nvPr/>
          </p:nvSpPr>
          <p:spPr bwMode="auto">
            <a:xfrm>
              <a:off x="116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424" name="Rectangle 169"/>
            <p:cNvSpPr>
              <a:spLocks noChangeArrowheads="1"/>
            </p:cNvSpPr>
            <p:nvPr/>
          </p:nvSpPr>
          <p:spPr bwMode="auto">
            <a:xfrm>
              <a:off x="95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425" name="Rectangle 170"/>
            <p:cNvSpPr>
              <a:spLocks noChangeArrowheads="1"/>
            </p:cNvSpPr>
            <p:nvPr/>
          </p:nvSpPr>
          <p:spPr bwMode="auto">
            <a:xfrm>
              <a:off x="74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426" name="Rectangle 171"/>
            <p:cNvSpPr>
              <a:spLocks noChangeArrowheads="1"/>
            </p:cNvSpPr>
            <p:nvPr/>
          </p:nvSpPr>
          <p:spPr bwMode="auto">
            <a:xfrm>
              <a:off x="54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427" name="Rectangle 172"/>
            <p:cNvSpPr>
              <a:spLocks noChangeArrowheads="1"/>
            </p:cNvSpPr>
            <p:nvPr/>
          </p:nvSpPr>
          <p:spPr bwMode="auto">
            <a:xfrm>
              <a:off x="33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428" name="Rectangle 191"/>
            <p:cNvSpPr>
              <a:spLocks noChangeArrowheads="1"/>
            </p:cNvSpPr>
            <p:nvPr/>
          </p:nvSpPr>
          <p:spPr bwMode="auto">
            <a:xfrm>
              <a:off x="158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429" name="Rectangle 192"/>
            <p:cNvSpPr>
              <a:spLocks noChangeArrowheads="1"/>
            </p:cNvSpPr>
            <p:nvPr/>
          </p:nvSpPr>
          <p:spPr bwMode="auto">
            <a:xfrm>
              <a:off x="137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430" name="Rectangle 193"/>
            <p:cNvSpPr>
              <a:spLocks noChangeArrowheads="1"/>
            </p:cNvSpPr>
            <p:nvPr/>
          </p:nvSpPr>
          <p:spPr bwMode="auto">
            <a:xfrm>
              <a:off x="116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431" name="Rectangle 194"/>
            <p:cNvSpPr>
              <a:spLocks noChangeArrowheads="1"/>
            </p:cNvSpPr>
            <p:nvPr/>
          </p:nvSpPr>
          <p:spPr bwMode="auto">
            <a:xfrm>
              <a:off x="95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32" name="Rectangle 195"/>
            <p:cNvSpPr>
              <a:spLocks noChangeArrowheads="1"/>
            </p:cNvSpPr>
            <p:nvPr/>
          </p:nvSpPr>
          <p:spPr bwMode="auto">
            <a:xfrm>
              <a:off x="74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433" name="Rectangle 196"/>
            <p:cNvSpPr>
              <a:spLocks noChangeArrowheads="1"/>
            </p:cNvSpPr>
            <p:nvPr/>
          </p:nvSpPr>
          <p:spPr bwMode="auto">
            <a:xfrm>
              <a:off x="54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434" name="Rectangle 197"/>
            <p:cNvSpPr>
              <a:spLocks noChangeArrowheads="1"/>
            </p:cNvSpPr>
            <p:nvPr/>
          </p:nvSpPr>
          <p:spPr bwMode="auto">
            <a:xfrm>
              <a:off x="33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435" name="Rectangle 204"/>
            <p:cNvSpPr>
              <a:spLocks noChangeArrowheads="1"/>
            </p:cNvSpPr>
            <p:nvPr/>
          </p:nvSpPr>
          <p:spPr bwMode="auto">
            <a:xfrm>
              <a:off x="333" y="3308"/>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October 2009</a:t>
              </a:r>
              <a:endParaRPr lang="en-US" altLang="en-US" sz="900"/>
            </a:p>
          </p:txBody>
        </p:sp>
        <p:sp>
          <p:nvSpPr>
            <p:cNvPr id="9436" name="Line 764"/>
            <p:cNvSpPr>
              <a:spLocks noChangeShapeType="1"/>
            </p:cNvSpPr>
            <p:nvPr/>
          </p:nvSpPr>
          <p:spPr bwMode="auto">
            <a:xfrm>
              <a:off x="333" y="3524"/>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75" name="Group 782"/>
          <p:cNvGrpSpPr>
            <a:grpSpLocks/>
          </p:cNvGrpSpPr>
          <p:nvPr/>
        </p:nvGrpSpPr>
        <p:grpSpPr bwMode="auto">
          <a:xfrm>
            <a:off x="3487738" y="5251450"/>
            <a:ext cx="2311400" cy="1371600"/>
            <a:chOff x="2197" y="3308"/>
            <a:chExt cx="1456" cy="864"/>
          </a:xfrm>
        </p:grpSpPr>
        <p:sp>
          <p:nvSpPr>
            <p:cNvPr id="9335" name="Rectangle 32"/>
            <p:cNvSpPr>
              <a:spLocks noChangeArrowheads="1"/>
            </p:cNvSpPr>
            <p:nvPr/>
          </p:nvSpPr>
          <p:spPr bwMode="auto">
            <a:xfrm>
              <a:off x="344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6</a:t>
              </a:r>
              <a:endParaRPr lang="en-US" altLang="en-US" sz="900"/>
            </a:p>
          </p:txBody>
        </p:sp>
        <p:sp>
          <p:nvSpPr>
            <p:cNvPr id="9336" name="Rectangle 33"/>
            <p:cNvSpPr>
              <a:spLocks noChangeArrowheads="1"/>
            </p:cNvSpPr>
            <p:nvPr/>
          </p:nvSpPr>
          <p:spPr bwMode="auto">
            <a:xfrm>
              <a:off x="323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5</a:t>
              </a:r>
              <a:endParaRPr lang="en-US" altLang="en-US" sz="900"/>
            </a:p>
          </p:txBody>
        </p:sp>
        <p:sp>
          <p:nvSpPr>
            <p:cNvPr id="9337" name="Rectangle 34"/>
            <p:cNvSpPr>
              <a:spLocks noChangeArrowheads="1"/>
            </p:cNvSpPr>
            <p:nvPr/>
          </p:nvSpPr>
          <p:spPr bwMode="auto">
            <a:xfrm>
              <a:off x="302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4</a:t>
              </a:r>
              <a:endParaRPr lang="en-US" altLang="en-US" sz="900"/>
            </a:p>
          </p:txBody>
        </p:sp>
        <p:sp>
          <p:nvSpPr>
            <p:cNvPr id="9338" name="Rectangle 35"/>
            <p:cNvSpPr>
              <a:spLocks noChangeArrowheads="1"/>
            </p:cNvSpPr>
            <p:nvPr/>
          </p:nvSpPr>
          <p:spPr bwMode="auto">
            <a:xfrm>
              <a:off x="282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339" name="Rectangle 36"/>
            <p:cNvSpPr>
              <a:spLocks noChangeArrowheads="1"/>
            </p:cNvSpPr>
            <p:nvPr/>
          </p:nvSpPr>
          <p:spPr bwMode="auto">
            <a:xfrm>
              <a:off x="261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340" name="Rectangle 37"/>
            <p:cNvSpPr>
              <a:spLocks noChangeArrowheads="1"/>
            </p:cNvSpPr>
            <p:nvPr/>
          </p:nvSpPr>
          <p:spPr bwMode="auto">
            <a:xfrm>
              <a:off x="240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341" name="Rectangle 38"/>
            <p:cNvSpPr>
              <a:spLocks noChangeArrowheads="1"/>
            </p:cNvSpPr>
            <p:nvPr/>
          </p:nvSpPr>
          <p:spPr bwMode="auto">
            <a:xfrm>
              <a:off x="219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342" name="Rectangle 57"/>
            <p:cNvSpPr>
              <a:spLocks noChangeArrowheads="1"/>
            </p:cNvSpPr>
            <p:nvPr/>
          </p:nvSpPr>
          <p:spPr bwMode="auto">
            <a:xfrm>
              <a:off x="344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343" name="Rectangle 58"/>
            <p:cNvSpPr>
              <a:spLocks noChangeArrowheads="1"/>
            </p:cNvSpPr>
            <p:nvPr/>
          </p:nvSpPr>
          <p:spPr bwMode="auto">
            <a:xfrm>
              <a:off x="323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344" name="Rectangle 59"/>
            <p:cNvSpPr>
              <a:spLocks noChangeArrowheads="1"/>
            </p:cNvSpPr>
            <p:nvPr/>
          </p:nvSpPr>
          <p:spPr bwMode="auto">
            <a:xfrm>
              <a:off x="302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345" name="Rectangle 60"/>
            <p:cNvSpPr>
              <a:spLocks noChangeArrowheads="1"/>
            </p:cNvSpPr>
            <p:nvPr/>
          </p:nvSpPr>
          <p:spPr bwMode="auto">
            <a:xfrm>
              <a:off x="282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346" name="Rectangle 61"/>
            <p:cNvSpPr>
              <a:spLocks noChangeArrowheads="1"/>
            </p:cNvSpPr>
            <p:nvPr/>
          </p:nvSpPr>
          <p:spPr bwMode="auto">
            <a:xfrm>
              <a:off x="261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347" name="Rectangle 62"/>
            <p:cNvSpPr>
              <a:spLocks noChangeArrowheads="1"/>
            </p:cNvSpPr>
            <p:nvPr/>
          </p:nvSpPr>
          <p:spPr bwMode="auto">
            <a:xfrm>
              <a:off x="240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348" name="Rectangle 63"/>
            <p:cNvSpPr>
              <a:spLocks noChangeArrowheads="1"/>
            </p:cNvSpPr>
            <p:nvPr/>
          </p:nvSpPr>
          <p:spPr bwMode="auto">
            <a:xfrm>
              <a:off x="219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349" name="Rectangle 82"/>
            <p:cNvSpPr>
              <a:spLocks noChangeArrowheads="1"/>
            </p:cNvSpPr>
            <p:nvPr/>
          </p:nvSpPr>
          <p:spPr bwMode="auto">
            <a:xfrm>
              <a:off x="344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350" name="Rectangle 83"/>
            <p:cNvSpPr>
              <a:spLocks noChangeArrowheads="1"/>
            </p:cNvSpPr>
            <p:nvPr/>
          </p:nvSpPr>
          <p:spPr bwMode="auto">
            <a:xfrm>
              <a:off x="323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351" name="Rectangle 84"/>
            <p:cNvSpPr>
              <a:spLocks noChangeArrowheads="1"/>
            </p:cNvSpPr>
            <p:nvPr/>
          </p:nvSpPr>
          <p:spPr bwMode="auto">
            <a:xfrm>
              <a:off x="302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352" name="Rectangle 85"/>
            <p:cNvSpPr>
              <a:spLocks noChangeArrowheads="1"/>
            </p:cNvSpPr>
            <p:nvPr/>
          </p:nvSpPr>
          <p:spPr bwMode="auto">
            <a:xfrm>
              <a:off x="282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353" name="Rectangle 86"/>
            <p:cNvSpPr>
              <a:spLocks noChangeArrowheads="1"/>
            </p:cNvSpPr>
            <p:nvPr/>
          </p:nvSpPr>
          <p:spPr bwMode="auto">
            <a:xfrm>
              <a:off x="261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354" name="Rectangle 87"/>
            <p:cNvSpPr>
              <a:spLocks noChangeArrowheads="1"/>
            </p:cNvSpPr>
            <p:nvPr/>
          </p:nvSpPr>
          <p:spPr bwMode="auto">
            <a:xfrm>
              <a:off x="240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355" name="Rectangle 88"/>
            <p:cNvSpPr>
              <a:spLocks noChangeArrowheads="1"/>
            </p:cNvSpPr>
            <p:nvPr/>
          </p:nvSpPr>
          <p:spPr bwMode="auto">
            <a:xfrm>
              <a:off x="219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356" name="Rectangle 107"/>
            <p:cNvSpPr>
              <a:spLocks noChangeArrowheads="1"/>
            </p:cNvSpPr>
            <p:nvPr/>
          </p:nvSpPr>
          <p:spPr bwMode="auto">
            <a:xfrm>
              <a:off x="344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357" name="Rectangle 108"/>
            <p:cNvSpPr>
              <a:spLocks noChangeArrowheads="1"/>
            </p:cNvSpPr>
            <p:nvPr/>
          </p:nvSpPr>
          <p:spPr bwMode="auto">
            <a:xfrm>
              <a:off x="323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358" name="Rectangle 109"/>
            <p:cNvSpPr>
              <a:spLocks noChangeArrowheads="1"/>
            </p:cNvSpPr>
            <p:nvPr/>
          </p:nvSpPr>
          <p:spPr bwMode="auto">
            <a:xfrm>
              <a:off x="302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359" name="Rectangle 110"/>
            <p:cNvSpPr>
              <a:spLocks noChangeArrowheads="1"/>
            </p:cNvSpPr>
            <p:nvPr/>
          </p:nvSpPr>
          <p:spPr bwMode="auto">
            <a:xfrm>
              <a:off x="282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360" name="Rectangle 111"/>
            <p:cNvSpPr>
              <a:spLocks noChangeArrowheads="1"/>
            </p:cNvSpPr>
            <p:nvPr/>
          </p:nvSpPr>
          <p:spPr bwMode="auto">
            <a:xfrm>
              <a:off x="261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361" name="Rectangle 112"/>
            <p:cNvSpPr>
              <a:spLocks noChangeArrowheads="1"/>
            </p:cNvSpPr>
            <p:nvPr/>
          </p:nvSpPr>
          <p:spPr bwMode="auto">
            <a:xfrm>
              <a:off x="240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362" name="Rectangle 113"/>
            <p:cNvSpPr>
              <a:spLocks noChangeArrowheads="1"/>
            </p:cNvSpPr>
            <p:nvPr/>
          </p:nvSpPr>
          <p:spPr bwMode="auto">
            <a:xfrm>
              <a:off x="219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363" name="Rectangle 132"/>
            <p:cNvSpPr>
              <a:spLocks noChangeArrowheads="1"/>
            </p:cNvSpPr>
            <p:nvPr/>
          </p:nvSpPr>
          <p:spPr bwMode="auto">
            <a:xfrm>
              <a:off x="344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364" name="Rectangle 133"/>
            <p:cNvSpPr>
              <a:spLocks noChangeArrowheads="1"/>
            </p:cNvSpPr>
            <p:nvPr/>
          </p:nvSpPr>
          <p:spPr bwMode="auto">
            <a:xfrm>
              <a:off x="323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365" name="Rectangle 134"/>
            <p:cNvSpPr>
              <a:spLocks noChangeArrowheads="1"/>
            </p:cNvSpPr>
            <p:nvPr/>
          </p:nvSpPr>
          <p:spPr bwMode="auto">
            <a:xfrm>
              <a:off x="302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366" name="Rectangle 135"/>
            <p:cNvSpPr>
              <a:spLocks noChangeArrowheads="1"/>
            </p:cNvSpPr>
            <p:nvPr/>
          </p:nvSpPr>
          <p:spPr bwMode="auto">
            <a:xfrm>
              <a:off x="282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367" name="Rectangle 136"/>
            <p:cNvSpPr>
              <a:spLocks noChangeArrowheads="1"/>
            </p:cNvSpPr>
            <p:nvPr/>
          </p:nvSpPr>
          <p:spPr bwMode="auto">
            <a:xfrm>
              <a:off x="261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368" name="Rectangle 137"/>
            <p:cNvSpPr>
              <a:spLocks noChangeArrowheads="1"/>
            </p:cNvSpPr>
            <p:nvPr/>
          </p:nvSpPr>
          <p:spPr bwMode="auto">
            <a:xfrm>
              <a:off x="240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369" name="Rectangle 138"/>
            <p:cNvSpPr>
              <a:spLocks noChangeArrowheads="1"/>
            </p:cNvSpPr>
            <p:nvPr/>
          </p:nvSpPr>
          <p:spPr bwMode="auto">
            <a:xfrm>
              <a:off x="219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370" name="Rectangle 157"/>
            <p:cNvSpPr>
              <a:spLocks noChangeArrowheads="1"/>
            </p:cNvSpPr>
            <p:nvPr/>
          </p:nvSpPr>
          <p:spPr bwMode="auto">
            <a:xfrm>
              <a:off x="344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371" name="Rectangle 158"/>
            <p:cNvSpPr>
              <a:spLocks noChangeArrowheads="1"/>
            </p:cNvSpPr>
            <p:nvPr/>
          </p:nvSpPr>
          <p:spPr bwMode="auto">
            <a:xfrm>
              <a:off x="323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31</a:t>
              </a:r>
              <a:endParaRPr lang="en-US" altLang="en-US" sz="900"/>
            </a:p>
          </p:txBody>
        </p:sp>
        <p:sp>
          <p:nvSpPr>
            <p:cNvPr id="9372" name="Rectangle 159"/>
            <p:cNvSpPr>
              <a:spLocks noChangeArrowheads="1"/>
            </p:cNvSpPr>
            <p:nvPr/>
          </p:nvSpPr>
          <p:spPr bwMode="auto">
            <a:xfrm>
              <a:off x="302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373" name="Rectangle 160"/>
            <p:cNvSpPr>
              <a:spLocks noChangeArrowheads="1"/>
            </p:cNvSpPr>
            <p:nvPr/>
          </p:nvSpPr>
          <p:spPr bwMode="auto">
            <a:xfrm>
              <a:off x="282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29</a:t>
              </a:r>
              <a:endParaRPr lang="en-US" altLang="en-US" sz="900"/>
            </a:p>
          </p:txBody>
        </p:sp>
        <p:sp>
          <p:nvSpPr>
            <p:cNvPr id="9374" name="Rectangle 161"/>
            <p:cNvSpPr>
              <a:spLocks noChangeArrowheads="1"/>
            </p:cNvSpPr>
            <p:nvPr/>
          </p:nvSpPr>
          <p:spPr bwMode="auto">
            <a:xfrm>
              <a:off x="261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28</a:t>
              </a:r>
              <a:endParaRPr lang="en-US" altLang="en-US" sz="900"/>
            </a:p>
          </p:txBody>
        </p:sp>
        <p:sp>
          <p:nvSpPr>
            <p:cNvPr id="9375" name="Rectangle 162"/>
            <p:cNvSpPr>
              <a:spLocks noChangeArrowheads="1"/>
            </p:cNvSpPr>
            <p:nvPr/>
          </p:nvSpPr>
          <p:spPr bwMode="auto">
            <a:xfrm>
              <a:off x="240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27</a:t>
              </a:r>
              <a:endParaRPr lang="en-US" altLang="en-US" sz="900"/>
            </a:p>
          </p:txBody>
        </p:sp>
        <p:sp>
          <p:nvSpPr>
            <p:cNvPr id="9376" name="Rectangle 163"/>
            <p:cNvSpPr>
              <a:spLocks noChangeArrowheads="1"/>
            </p:cNvSpPr>
            <p:nvPr/>
          </p:nvSpPr>
          <p:spPr bwMode="auto">
            <a:xfrm>
              <a:off x="219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26</a:t>
              </a:r>
              <a:endParaRPr lang="en-US" altLang="en-US" sz="900"/>
            </a:p>
          </p:txBody>
        </p:sp>
        <p:sp>
          <p:nvSpPr>
            <p:cNvPr id="9377" name="Rectangle 182"/>
            <p:cNvSpPr>
              <a:spLocks noChangeArrowheads="1"/>
            </p:cNvSpPr>
            <p:nvPr/>
          </p:nvSpPr>
          <p:spPr bwMode="auto">
            <a:xfrm>
              <a:off x="344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378" name="Rectangle 183"/>
            <p:cNvSpPr>
              <a:spLocks noChangeArrowheads="1"/>
            </p:cNvSpPr>
            <p:nvPr/>
          </p:nvSpPr>
          <p:spPr bwMode="auto">
            <a:xfrm>
              <a:off x="323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379" name="Rectangle 184"/>
            <p:cNvSpPr>
              <a:spLocks noChangeArrowheads="1"/>
            </p:cNvSpPr>
            <p:nvPr/>
          </p:nvSpPr>
          <p:spPr bwMode="auto">
            <a:xfrm>
              <a:off x="302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380" name="Rectangle 185"/>
            <p:cNvSpPr>
              <a:spLocks noChangeArrowheads="1"/>
            </p:cNvSpPr>
            <p:nvPr/>
          </p:nvSpPr>
          <p:spPr bwMode="auto">
            <a:xfrm>
              <a:off x="282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381" name="Rectangle 186"/>
            <p:cNvSpPr>
              <a:spLocks noChangeArrowheads="1"/>
            </p:cNvSpPr>
            <p:nvPr/>
          </p:nvSpPr>
          <p:spPr bwMode="auto">
            <a:xfrm>
              <a:off x="261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382" name="Rectangle 187"/>
            <p:cNvSpPr>
              <a:spLocks noChangeArrowheads="1"/>
            </p:cNvSpPr>
            <p:nvPr/>
          </p:nvSpPr>
          <p:spPr bwMode="auto">
            <a:xfrm>
              <a:off x="240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383" name="Rectangle 188"/>
            <p:cNvSpPr>
              <a:spLocks noChangeArrowheads="1"/>
            </p:cNvSpPr>
            <p:nvPr/>
          </p:nvSpPr>
          <p:spPr bwMode="auto">
            <a:xfrm>
              <a:off x="219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384" name="Rectangle 201"/>
            <p:cNvSpPr>
              <a:spLocks noChangeArrowheads="1"/>
            </p:cNvSpPr>
            <p:nvPr/>
          </p:nvSpPr>
          <p:spPr bwMode="auto">
            <a:xfrm>
              <a:off x="2197" y="3308"/>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November 2009</a:t>
              </a:r>
              <a:endParaRPr lang="en-US" altLang="en-US" sz="900"/>
            </a:p>
          </p:txBody>
        </p:sp>
        <p:sp>
          <p:nvSpPr>
            <p:cNvPr id="9385" name="Line 765"/>
            <p:cNvSpPr>
              <a:spLocks noChangeShapeType="1"/>
            </p:cNvSpPr>
            <p:nvPr/>
          </p:nvSpPr>
          <p:spPr bwMode="auto">
            <a:xfrm>
              <a:off x="2197" y="3524"/>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grpSp>
        <p:nvGrpSpPr>
          <p:cNvPr id="9276" name="Group 783"/>
          <p:cNvGrpSpPr>
            <a:grpSpLocks/>
          </p:cNvGrpSpPr>
          <p:nvPr/>
        </p:nvGrpSpPr>
        <p:grpSpPr bwMode="auto">
          <a:xfrm>
            <a:off x="6486525" y="5251450"/>
            <a:ext cx="2311400" cy="1371600"/>
            <a:chOff x="4061" y="3308"/>
            <a:chExt cx="1456" cy="864"/>
          </a:xfrm>
        </p:grpSpPr>
        <p:sp>
          <p:nvSpPr>
            <p:cNvPr id="9284" name="Rectangle 23"/>
            <p:cNvSpPr>
              <a:spLocks noChangeArrowheads="1"/>
            </p:cNvSpPr>
            <p:nvPr/>
          </p:nvSpPr>
          <p:spPr bwMode="auto">
            <a:xfrm>
              <a:off x="530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85" name="Rectangle 24"/>
            <p:cNvSpPr>
              <a:spLocks noChangeArrowheads="1"/>
            </p:cNvSpPr>
            <p:nvPr/>
          </p:nvSpPr>
          <p:spPr bwMode="auto">
            <a:xfrm>
              <a:off x="510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86" name="Rectangle 25"/>
            <p:cNvSpPr>
              <a:spLocks noChangeArrowheads="1"/>
            </p:cNvSpPr>
            <p:nvPr/>
          </p:nvSpPr>
          <p:spPr bwMode="auto">
            <a:xfrm>
              <a:off x="4893"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87" name="Rectangle 26"/>
            <p:cNvSpPr>
              <a:spLocks noChangeArrowheads="1"/>
            </p:cNvSpPr>
            <p:nvPr/>
          </p:nvSpPr>
          <p:spPr bwMode="auto">
            <a:xfrm>
              <a:off x="4685"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88" name="Rectangle 27"/>
            <p:cNvSpPr>
              <a:spLocks noChangeArrowheads="1"/>
            </p:cNvSpPr>
            <p:nvPr/>
          </p:nvSpPr>
          <p:spPr bwMode="auto">
            <a:xfrm>
              <a:off x="4477"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89" name="Rectangle 28"/>
            <p:cNvSpPr>
              <a:spLocks noChangeArrowheads="1"/>
            </p:cNvSpPr>
            <p:nvPr/>
          </p:nvSpPr>
          <p:spPr bwMode="auto">
            <a:xfrm>
              <a:off x="4269"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90" name="Rectangle 29"/>
            <p:cNvSpPr>
              <a:spLocks noChangeArrowheads="1"/>
            </p:cNvSpPr>
            <p:nvPr/>
          </p:nvSpPr>
          <p:spPr bwMode="auto">
            <a:xfrm>
              <a:off x="4061" y="406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endParaRPr lang="en-GB" altLang="en-US" sz="900"/>
            </a:p>
          </p:txBody>
        </p:sp>
        <p:sp>
          <p:nvSpPr>
            <p:cNvPr id="9291" name="Rectangle 48"/>
            <p:cNvSpPr>
              <a:spLocks noChangeArrowheads="1"/>
            </p:cNvSpPr>
            <p:nvPr/>
          </p:nvSpPr>
          <p:spPr bwMode="auto">
            <a:xfrm>
              <a:off x="530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a:t>
              </a:r>
              <a:endParaRPr lang="en-US" altLang="en-US" sz="900"/>
            </a:p>
          </p:txBody>
        </p:sp>
        <p:sp>
          <p:nvSpPr>
            <p:cNvPr id="9292" name="Rectangle 49"/>
            <p:cNvSpPr>
              <a:spLocks noChangeArrowheads="1"/>
            </p:cNvSpPr>
            <p:nvPr/>
          </p:nvSpPr>
          <p:spPr bwMode="auto">
            <a:xfrm>
              <a:off x="510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2</a:t>
              </a:r>
              <a:endParaRPr lang="en-US" altLang="en-US" sz="900"/>
            </a:p>
          </p:txBody>
        </p:sp>
        <p:sp>
          <p:nvSpPr>
            <p:cNvPr id="9293" name="Rectangle 50"/>
            <p:cNvSpPr>
              <a:spLocks noChangeArrowheads="1"/>
            </p:cNvSpPr>
            <p:nvPr/>
          </p:nvSpPr>
          <p:spPr bwMode="auto">
            <a:xfrm>
              <a:off x="4893"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1</a:t>
              </a:r>
              <a:endParaRPr lang="en-US" altLang="en-US" sz="900"/>
            </a:p>
          </p:txBody>
        </p:sp>
        <p:sp>
          <p:nvSpPr>
            <p:cNvPr id="9294" name="Rectangle 51"/>
            <p:cNvSpPr>
              <a:spLocks noChangeArrowheads="1"/>
            </p:cNvSpPr>
            <p:nvPr/>
          </p:nvSpPr>
          <p:spPr bwMode="auto">
            <a:xfrm>
              <a:off x="4685"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31</a:t>
              </a:r>
              <a:endParaRPr lang="en-US" altLang="en-US" sz="900"/>
            </a:p>
          </p:txBody>
        </p:sp>
        <p:sp>
          <p:nvSpPr>
            <p:cNvPr id="9295" name="Rectangle 52"/>
            <p:cNvSpPr>
              <a:spLocks noChangeArrowheads="1"/>
            </p:cNvSpPr>
            <p:nvPr/>
          </p:nvSpPr>
          <p:spPr bwMode="auto">
            <a:xfrm>
              <a:off x="4477"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30</a:t>
              </a:r>
              <a:endParaRPr lang="en-US" altLang="en-US" sz="900"/>
            </a:p>
          </p:txBody>
        </p:sp>
        <p:sp>
          <p:nvSpPr>
            <p:cNvPr id="9296" name="Rectangle 53"/>
            <p:cNvSpPr>
              <a:spLocks noChangeArrowheads="1"/>
            </p:cNvSpPr>
            <p:nvPr/>
          </p:nvSpPr>
          <p:spPr bwMode="auto">
            <a:xfrm>
              <a:off x="4269"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29</a:t>
              </a:r>
              <a:endParaRPr lang="en-US" altLang="en-US" sz="900"/>
            </a:p>
          </p:txBody>
        </p:sp>
        <p:sp>
          <p:nvSpPr>
            <p:cNvPr id="9297" name="Rectangle 54"/>
            <p:cNvSpPr>
              <a:spLocks noChangeArrowheads="1"/>
            </p:cNvSpPr>
            <p:nvPr/>
          </p:nvSpPr>
          <p:spPr bwMode="auto">
            <a:xfrm>
              <a:off x="4061" y="395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28</a:t>
              </a:r>
              <a:endParaRPr lang="en-US" altLang="en-US" sz="900"/>
            </a:p>
          </p:txBody>
        </p:sp>
        <p:sp>
          <p:nvSpPr>
            <p:cNvPr id="9298" name="Rectangle 73"/>
            <p:cNvSpPr>
              <a:spLocks noChangeArrowheads="1"/>
            </p:cNvSpPr>
            <p:nvPr/>
          </p:nvSpPr>
          <p:spPr bwMode="auto">
            <a:xfrm>
              <a:off x="530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27</a:t>
              </a:r>
              <a:endParaRPr lang="en-US" altLang="en-US" sz="900"/>
            </a:p>
          </p:txBody>
        </p:sp>
        <p:sp>
          <p:nvSpPr>
            <p:cNvPr id="9299" name="Rectangle 74"/>
            <p:cNvSpPr>
              <a:spLocks noChangeArrowheads="1"/>
            </p:cNvSpPr>
            <p:nvPr/>
          </p:nvSpPr>
          <p:spPr bwMode="auto">
            <a:xfrm>
              <a:off x="510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26</a:t>
              </a:r>
              <a:endParaRPr lang="en-US" altLang="en-US" sz="900"/>
            </a:p>
          </p:txBody>
        </p:sp>
        <p:sp>
          <p:nvSpPr>
            <p:cNvPr id="9300" name="Rectangle 75"/>
            <p:cNvSpPr>
              <a:spLocks noChangeArrowheads="1"/>
            </p:cNvSpPr>
            <p:nvPr/>
          </p:nvSpPr>
          <p:spPr bwMode="auto">
            <a:xfrm>
              <a:off x="4893"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25</a:t>
              </a:r>
              <a:endParaRPr lang="en-US" altLang="en-US" sz="900"/>
            </a:p>
          </p:txBody>
        </p:sp>
        <p:sp>
          <p:nvSpPr>
            <p:cNvPr id="9301" name="Rectangle 76"/>
            <p:cNvSpPr>
              <a:spLocks noChangeArrowheads="1"/>
            </p:cNvSpPr>
            <p:nvPr/>
          </p:nvSpPr>
          <p:spPr bwMode="auto">
            <a:xfrm>
              <a:off x="4685"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24</a:t>
              </a:r>
              <a:endParaRPr lang="en-US" altLang="en-US" sz="900"/>
            </a:p>
          </p:txBody>
        </p:sp>
        <p:sp>
          <p:nvSpPr>
            <p:cNvPr id="9302" name="Rectangle 77"/>
            <p:cNvSpPr>
              <a:spLocks noChangeArrowheads="1"/>
            </p:cNvSpPr>
            <p:nvPr/>
          </p:nvSpPr>
          <p:spPr bwMode="auto">
            <a:xfrm>
              <a:off x="4477"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23</a:t>
              </a:r>
              <a:endParaRPr lang="en-US" altLang="en-US" sz="900"/>
            </a:p>
          </p:txBody>
        </p:sp>
        <p:sp>
          <p:nvSpPr>
            <p:cNvPr id="9303" name="Rectangle 78"/>
            <p:cNvSpPr>
              <a:spLocks noChangeArrowheads="1"/>
            </p:cNvSpPr>
            <p:nvPr/>
          </p:nvSpPr>
          <p:spPr bwMode="auto">
            <a:xfrm>
              <a:off x="4269"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22</a:t>
              </a:r>
              <a:endParaRPr lang="en-US" altLang="en-US" sz="900"/>
            </a:p>
          </p:txBody>
        </p:sp>
        <p:sp>
          <p:nvSpPr>
            <p:cNvPr id="9304" name="Rectangle 79"/>
            <p:cNvSpPr>
              <a:spLocks noChangeArrowheads="1"/>
            </p:cNvSpPr>
            <p:nvPr/>
          </p:nvSpPr>
          <p:spPr bwMode="auto">
            <a:xfrm>
              <a:off x="4061" y="3848"/>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21</a:t>
              </a:r>
              <a:endParaRPr lang="en-US" altLang="en-US" sz="900"/>
            </a:p>
          </p:txBody>
        </p:sp>
        <p:sp>
          <p:nvSpPr>
            <p:cNvPr id="9305" name="Rectangle 98"/>
            <p:cNvSpPr>
              <a:spLocks noChangeArrowheads="1"/>
            </p:cNvSpPr>
            <p:nvPr/>
          </p:nvSpPr>
          <p:spPr bwMode="auto">
            <a:xfrm>
              <a:off x="530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20</a:t>
              </a:r>
              <a:endParaRPr lang="en-US" altLang="en-US" sz="900"/>
            </a:p>
          </p:txBody>
        </p:sp>
        <p:sp>
          <p:nvSpPr>
            <p:cNvPr id="9306" name="Rectangle 99"/>
            <p:cNvSpPr>
              <a:spLocks noChangeArrowheads="1"/>
            </p:cNvSpPr>
            <p:nvPr/>
          </p:nvSpPr>
          <p:spPr bwMode="auto">
            <a:xfrm>
              <a:off x="510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19</a:t>
              </a:r>
              <a:endParaRPr lang="en-US" altLang="en-US" sz="900"/>
            </a:p>
          </p:txBody>
        </p:sp>
        <p:sp>
          <p:nvSpPr>
            <p:cNvPr id="9307" name="Rectangle 100"/>
            <p:cNvSpPr>
              <a:spLocks noChangeArrowheads="1"/>
            </p:cNvSpPr>
            <p:nvPr/>
          </p:nvSpPr>
          <p:spPr bwMode="auto">
            <a:xfrm>
              <a:off x="4893"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18</a:t>
              </a:r>
              <a:endParaRPr lang="en-US" altLang="en-US" sz="900"/>
            </a:p>
          </p:txBody>
        </p:sp>
        <p:sp>
          <p:nvSpPr>
            <p:cNvPr id="9308" name="Rectangle 101"/>
            <p:cNvSpPr>
              <a:spLocks noChangeArrowheads="1"/>
            </p:cNvSpPr>
            <p:nvPr/>
          </p:nvSpPr>
          <p:spPr bwMode="auto">
            <a:xfrm>
              <a:off x="4685"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17</a:t>
              </a:r>
              <a:endParaRPr lang="en-US" altLang="en-US" sz="900"/>
            </a:p>
          </p:txBody>
        </p:sp>
        <p:sp>
          <p:nvSpPr>
            <p:cNvPr id="9309" name="Rectangle 102"/>
            <p:cNvSpPr>
              <a:spLocks noChangeArrowheads="1"/>
            </p:cNvSpPr>
            <p:nvPr/>
          </p:nvSpPr>
          <p:spPr bwMode="auto">
            <a:xfrm>
              <a:off x="4477"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16</a:t>
              </a:r>
              <a:endParaRPr lang="en-US" altLang="en-US" sz="900"/>
            </a:p>
          </p:txBody>
        </p:sp>
        <p:sp>
          <p:nvSpPr>
            <p:cNvPr id="9310" name="Rectangle 103"/>
            <p:cNvSpPr>
              <a:spLocks noChangeArrowheads="1"/>
            </p:cNvSpPr>
            <p:nvPr/>
          </p:nvSpPr>
          <p:spPr bwMode="auto">
            <a:xfrm>
              <a:off x="4269"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15</a:t>
              </a:r>
              <a:endParaRPr lang="en-US" altLang="en-US" sz="900"/>
            </a:p>
          </p:txBody>
        </p:sp>
        <p:sp>
          <p:nvSpPr>
            <p:cNvPr id="9311" name="Rectangle 104"/>
            <p:cNvSpPr>
              <a:spLocks noChangeArrowheads="1"/>
            </p:cNvSpPr>
            <p:nvPr/>
          </p:nvSpPr>
          <p:spPr bwMode="auto">
            <a:xfrm>
              <a:off x="4061" y="3740"/>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14</a:t>
              </a:r>
              <a:endParaRPr lang="en-US" altLang="en-US" sz="900"/>
            </a:p>
          </p:txBody>
        </p:sp>
        <p:sp>
          <p:nvSpPr>
            <p:cNvPr id="9312" name="Rectangle 123"/>
            <p:cNvSpPr>
              <a:spLocks noChangeArrowheads="1"/>
            </p:cNvSpPr>
            <p:nvPr/>
          </p:nvSpPr>
          <p:spPr bwMode="auto">
            <a:xfrm>
              <a:off x="530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13</a:t>
              </a:r>
              <a:endParaRPr lang="en-US" altLang="en-US" sz="900"/>
            </a:p>
          </p:txBody>
        </p:sp>
        <p:sp>
          <p:nvSpPr>
            <p:cNvPr id="9313" name="Rectangle 124"/>
            <p:cNvSpPr>
              <a:spLocks noChangeArrowheads="1"/>
            </p:cNvSpPr>
            <p:nvPr/>
          </p:nvSpPr>
          <p:spPr bwMode="auto">
            <a:xfrm>
              <a:off x="510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12</a:t>
              </a:r>
              <a:endParaRPr lang="en-US" altLang="en-US" sz="900"/>
            </a:p>
          </p:txBody>
        </p:sp>
        <p:sp>
          <p:nvSpPr>
            <p:cNvPr id="9314" name="Rectangle 125"/>
            <p:cNvSpPr>
              <a:spLocks noChangeArrowheads="1"/>
            </p:cNvSpPr>
            <p:nvPr/>
          </p:nvSpPr>
          <p:spPr bwMode="auto">
            <a:xfrm>
              <a:off x="4893"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11</a:t>
              </a:r>
              <a:endParaRPr lang="en-US" altLang="en-US" sz="900"/>
            </a:p>
          </p:txBody>
        </p:sp>
        <p:sp>
          <p:nvSpPr>
            <p:cNvPr id="9315" name="Rectangle 126"/>
            <p:cNvSpPr>
              <a:spLocks noChangeArrowheads="1"/>
            </p:cNvSpPr>
            <p:nvPr/>
          </p:nvSpPr>
          <p:spPr bwMode="auto">
            <a:xfrm>
              <a:off x="4685"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10</a:t>
              </a:r>
              <a:endParaRPr lang="en-US" altLang="en-US" sz="900"/>
            </a:p>
          </p:txBody>
        </p:sp>
        <p:sp>
          <p:nvSpPr>
            <p:cNvPr id="9316" name="Rectangle 127"/>
            <p:cNvSpPr>
              <a:spLocks noChangeArrowheads="1"/>
            </p:cNvSpPr>
            <p:nvPr/>
          </p:nvSpPr>
          <p:spPr bwMode="auto">
            <a:xfrm>
              <a:off x="4477"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9</a:t>
              </a:r>
              <a:endParaRPr lang="en-US" altLang="en-US" sz="900"/>
            </a:p>
          </p:txBody>
        </p:sp>
        <p:sp>
          <p:nvSpPr>
            <p:cNvPr id="9317" name="Rectangle 128"/>
            <p:cNvSpPr>
              <a:spLocks noChangeArrowheads="1"/>
            </p:cNvSpPr>
            <p:nvPr/>
          </p:nvSpPr>
          <p:spPr bwMode="auto">
            <a:xfrm>
              <a:off x="4269"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8</a:t>
              </a:r>
              <a:endParaRPr lang="en-US" altLang="en-US" sz="900"/>
            </a:p>
          </p:txBody>
        </p:sp>
        <p:sp>
          <p:nvSpPr>
            <p:cNvPr id="9318" name="Rectangle 129"/>
            <p:cNvSpPr>
              <a:spLocks noChangeArrowheads="1"/>
            </p:cNvSpPr>
            <p:nvPr/>
          </p:nvSpPr>
          <p:spPr bwMode="auto">
            <a:xfrm>
              <a:off x="4061" y="3632"/>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7</a:t>
              </a:r>
              <a:endParaRPr lang="en-US" altLang="en-US" sz="900"/>
            </a:p>
          </p:txBody>
        </p:sp>
        <p:sp>
          <p:nvSpPr>
            <p:cNvPr id="9319" name="Rectangle 148"/>
            <p:cNvSpPr>
              <a:spLocks noChangeArrowheads="1"/>
            </p:cNvSpPr>
            <p:nvPr/>
          </p:nvSpPr>
          <p:spPr bwMode="auto">
            <a:xfrm>
              <a:off x="530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6</a:t>
              </a:r>
              <a:endParaRPr lang="en-US" altLang="en-US" sz="900"/>
            </a:p>
          </p:txBody>
        </p:sp>
        <p:sp>
          <p:nvSpPr>
            <p:cNvPr id="9320" name="Rectangle 149"/>
            <p:cNvSpPr>
              <a:spLocks noChangeArrowheads="1"/>
            </p:cNvSpPr>
            <p:nvPr/>
          </p:nvSpPr>
          <p:spPr bwMode="auto">
            <a:xfrm>
              <a:off x="510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5</a:t>
              </a:r>
              <a:endParaRPr lang="en-US" altLang="en-US" sz="900"/>
            </a:p>
          </p:txBody>
        </p:sp>
        <p:sp>
          <p:nvSpPr>
            <p:cNvPr id="9321" name="Rectangle 150"/>
            <p:cNvSpPr>
              <a:spLocks noChangeArrowheads="1"/>
            </p:cNvSpPr>
            <p:nvPr/>
          </p:nvSpPr>
          <p:spPr bwMode="auto">
            <a:xfrm>
              <a:off x="4893"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4</a:t>
              </a:r>
              <a:endParaRPr lang="en-US" altLang="en-US" sz="900"/>
            </a:p>
          </p:txBody>
        </p:sp>
        <p:sp>
          <p:nvSpPr>
            <p:cNvPr id="9322" name="Rectangle 151"/>
            <p:cNvSpPr>
              <a:spLocks noChangeArrowheads="1"/>
            </p:cNvSpPr>
            <p:nvPr/>
          </p:nvSpPr>
          <p:spPr bwMode="auto">
            <a:xfrm>
              <a:off x="4685"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3</a:t>
              </a:r>
              <a:endParaRPr lang="en-US" altLang="en-US" sz="900"/>
            </a:p>
          </p:txBody>
        </p:sp>
        <p:sp>
          <p:nvSpPr>
            <p:cNvPr id="9323" name="Rectangle 152"/>
            <p:cNvSpPr>
              <a:spLocks noChangeArrowheads="1"/>
            </p:cNvSpPr>
            <p:nvPr/>
          </p:nvSpPr>
          <p:spPr bwMode="auto">
            <a:xfrm>
              <a:off x="4477"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2</a:t>
              </a:r>
              <a:endParaRPr lang="en-US" altLang="en-US" sz="900"/>
            </a:p>
          </p:txBody>
        </p:sp>
        <p:sp>
          <p:nvSpPr>
            <p:cNvPr id="9324" name="Rectangle 153"/>
            <p:cNvSpPr>
              <a:spLocks noChangeArrowheads="1"/>
            </p:cNvSpPr>
            <p:nvPr/>
          </p:nvSpPr>
          <p:spPr bwMode="auto">
            <a:xfrm>
              <a:off x="4269"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cs typeface="Arial" panose="020B0604020202020204" pitchFamily="34" charset="0"/>
                </a:rPr>
                <a:t>1</a:t>
              </a:r>
              <a:endParaRPr lang="en-US" altLang="en-US" sz="900"/>
            </a:p>
          </p:txBody>
        </p:sp>
        <p:sp>
          <p:nvSpPr>
            <p:cNvPr id="9325" name="Rectangle 154"/>
            <p:cNvSpPr>
              <a:spLocks noChangeArrowheads="1"/>
            </p:cNvSpPr>
            <p:nvPr/>
          </p:nvSpPr>
          <p:spPr bwMode="auto">
            <a:xfrm>
              <a:off x="4061" y="3524"/>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a:solidFill>
                    <a:srgbClr val="969696"/>
                  </a:solidFill>
                  <a:cs typeface="Arial" panose="020B0604020202020204" pitchFamily="34" charset="0"/>
                </a:rPr>
                <a:t>30</a:t>
              </a:r>
              <a:endParaRPr lang="en-US" altLang="en-US" sz="900"/>
            </a:p>
          </p:txBody>
        </p:sp>
        <p:sp>
          <p:nvSpPr>
            <p:cNvPr id="9326" name="Rectangle 173"/>
            <p:cNvSpPr>
              <a:spLocks noChangeArrowheads="1"/>
            </p:cNvSpPr>
            <p:nvPr/>
          </p:nvSpPr>
          <p:spPr bwMode="auto">
            <a:xfrm>
              <a:off x="530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327" name="Rectangle 174"/>
            <p:cNvSpPr>
              <a:spLocks noChangeArrowheads="1"/>
            </p:cNvSpPr>
            <p:nvPr/>
          </p:nvSpPr>
          <p:spPr bwMode="auto">
            <a:xfrm>
              <a:off x="510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S</a:t>
              </a:r>
              <a:endParaRPr lang="en-US" altLang="en-US" sz="900"/>
            </a:p>
          </p:txBody>
        </p:sp>
        <p:sp>
          <p:nvSpPr>
            <p:cNvPr id="9328" name="Rectangle 175"/>
            <p:cNvSpPr>
              <a:spLocks noChangeArrowheads="1"/>
            </p:cNvSpPr>
            <p:nvPr/>
          </p:nvSpPr>
          <p:spPr bwMode="auto">
            <a:xfrm>
              <a:off x="4893"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F</a:t>
              </a:r>
              <a:endParaRPr lang="en-US" altLang="en-US" sz="900"/>
            </a:p>
          </p:txBody>
        </p:sp>
        <p:sp>
          <p:nvSpPr>
            <p:cNvPr id="9329" name="Rectangle 176"/>
            <p:cNvSpPr>
              <a:spLocks noChangeArrowheads="1"/>
            </p:cNvSpPr>
            <p:nvPr/>
          </p:nvSpPr>
          <p:spPr bwMode="auto">
            <a:xfrm>
              <a:off x="4685"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330" name="Rectangle 177"/>
            <p:cNvSpPr>
              <a:spLocks noChangeArrowheads="1"/>
            </p:cNvSpPr>
            <p:nvPr/>
          </p:nvSpPr>
          <p:spPr bwMode="auto">
            <a:xfrm>
              <a:off x="4477"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W</a:t>
              </a:r>
              <a:endParaRPr lang="en-US" altLang="en-US" sz="900"/>
            </a:p>
          </p:txBody>
        </p:sp>
        <p:sp>
          <p:nvSpPr>
            <p:cNvPr id="9331" name="Rectangle 178"/>
            <p:cNvSpPr>
              <a:spLocks noChangeArrowheads="1"/>
            </p:cNvSpPr>
            <p:nvPr/>
          </p:nvSpPr>
          <p:spPr bwMode="auto">
            <a:xfrm>
              <a:off x="4269"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T</a:t>
              </a:r>
              <a:endParaRPr lang="en-US" altLang="en-US" sz="900"/>
            </a:p>
          </p:txBody>
        </p:sp>
        <p:sp>
          <p:nvSpPr>
            <p:cNvPr id="9332" name="Rectangle 179"/>
            <p:cNvSpPr>
              <a:spLocks noChangeArrowheads="1"/>
            </p:cNvSpPr>
            <p:nvPr/>
          </p:nvSpPr>
          <p:spPr bwMode="auto">
            <a:xfrm>
              <a:off x="4061" y="3416"/>
              <a:ext cx="208"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M</a:t>
              </a:r>
              <a:endParaRPr lang="en-US" altLang="en-US" sz="900"/>
            </a:p>
          </p:txBody>
        </p:sp>
        <p:sp>
          <p:nvSpPr>
            <p:cNvPr id="9333" name="Rectangle 198"/>
            <p:cNvSpPr>
              <a:spLocks noChangeArrowheads="1"/>
            </p:cNvSpPr>
            <p:nvPr/>
          </p:nvSpPr>
          <p:spPr bwMode="auto">
            <a:xfrm>
              <a:off x="4061" y="3308"/>
              <a:ext cx="1456" cy="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900" b="1">
                  <a:cs typeface="Arial" panose="020B0604020202020204" pitchFamily="34" charset="0"/>
                </a:rPr>
                <a:t>December 2009</a:t>
              </a:r>
              <a:endParaRPr lang="en-US" altLang="en-US" sz="900"/>
            </a:p>
          </p:txBody>
        </p:sp>
        <p:sp>
          <p:nvSpPr>
            <p:cNvPr id="9334" name="Line 766"/>
            <p:cNvSpPr>
              <a:spLocks noChangeShapeType="1"/>
            </p:cNvSpPr>
            <p:nvPr/>
          </p:nvSpPr>
          <p:spPr bwMode="auto">
            <a:xfrm>
              <a:off x="4061" y="3524"/>
              <a:ext cx="1456"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endParaRPr lang="en-GB"/>
            </a:p>
          </p:txBody>
        </p:sp>
      </p:grpSp>
      <p:sp>
        <p:nvSpPr>
          <p:cNvPr id="9277" name="Line 768"/>
          <p:cNvSpPr>
            <a:spLocks noChangeShapeType="1"/>
          </p:cNvSpPr>
          <p:nvPr/>
        </p:nvSpPr>
        <p:spPr bwMode="auto">
          <a:xfrm flipV="1">
            <a:off x="3073400" y="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78" name="Line 769"/>
          <p:cNvSpPr>
            <a:spLocks noChangeShapeType="1"/>
          </p:cNvSpPr>
          <p:nvPr/>
        </p:nvSpPr>
        <p:spPr bwMode="auto">
          <a:xfrm flipV="1">
            <a:off x="6132513" y="-1270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79" name="Line 770"/>
          <p:cNvSpPr>
            <a:spLocks noChangeShapeType="1"/>
          </p:cNvSpPr>
          <p:nvPr/>
        </p:nvSpPr>
        <p:spPr bwMode="auto">
          <a:xfrm flipH="1" flipV="1">
            <a:off x="0" y="208756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80" name="Line 771"/>
          <p:cNvSpPr>
            <a:spLocks noChangeShapeType="1"/>
          </p:cNvSpPr>
          <p:nvPr/>
        </p:nvSpPr>
        <p:spPr bwMode="auto">
          <a:xfrm flipH="1" flipV="1">
            <a:off x="0" y="36147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81" name="Line 772"/>
          <p:cNvSpPr>
            <a:spLocks noChangeShapeType="1"/>
          </p:cNvSpPr>
          <p:nvPr/>
        </p:nvSpPr>
        <p:spPr bwMode="auto">
          <a:xfrm flipH="1" flipV="1">
            <a:off x="-4763" y="5173663"/>
            <a:ext cx="9144001"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82" name="Line 773"/>
          <p:cNvSpPr>
            <a:spLocks noChangeShapeType="1"/>
          </p:cNvSpPr>
          <p:nvPr/>
        </p:nvSpPr>
        <p:spPr bwMode="auto">
          <a:xfrm flipH="1" flipV="1">
            <a:off x="-6350" y="5445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83" name="Text Box 785"/>
          <p:cNvSpPr txBox="1">
            <a:spLocks noChangeArrowheads="1"/>
          </p:cNvSpPr>
          <p:nvPr/>
        </p:nvSpPr>
        <p:spPr bwMode="auto">
          <a:xfrm>
            <a:off x="4098925" y="0"/>
            <a:ext cx="90011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800" b="1" baseline="-25000"/>
              <a:t>2009</a:t>
            </a:r>
            <a:endParaRPr lang="en-US" altLang="en-US" sz="2800" b="1" baseline="-25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126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126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127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127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127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1879</Words>
  <Application>Microsoft Office PowerPoint</Application>
  <PresentationFormat>On-screen Show (4:3)</PresentationFormat>
  <Paragraphs>1677</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printable calendar template</dc:title>
  <dc:creator>Presentation Magazine</dc:creator>
  <cp:lastModifiedBy>Jonty Pearce</cp:lastModifiedBy>
  <cp:revision>18</cp:revision>
  <dcterms:created xsi:type="dcterms:W3CDTF">2007-10-27T13:45:29Z</dcterms:created>
  <dcterms:modified xsi:type="dcterms:W3CDTF">2015-02-22T11:13:51Z</dcterms:modified>
</cp:coreProperties>
</file>