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70" r:id="rId2"/>
    <p:sldId id="266" r:id="rId3"/>
    <p:sldId id="272" r:id="rId4"/>
    <p:sldId id="271" r:id="rId5"/>
    <p:sldId id="273" r:id="rId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snapToGrid="0" snapToObjects="1">
      <p:cViewPr>
        <p:scale>
          <a:sx n="125" d="100"/>
          <a:sy n="125" d="100"/>
        </p:scale>
        <p:origin x="-426"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ltLang="en-US"/>
          </a:p>
        </p:txBody>
      </p:sp>
      <p:sp>
        <p:nvSpPr>
          <p:cNvPr id="2052"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69FEC8CB-9E12-4FCF-ADC0-17177800D932}" type="slidenum">
              <a:rPr lang="en-US" altLang="en-US"/>
              <a:pPr>
                <a:defRPr/>
              </a:pPr>
              <a:t>‹#›</a:t>
            </a:fld>
            <a:endParaRPr lang="en-US" altLang="en-US"/>
          </a:p>
        </p:txBody>
      </p:sp>
    </p:spTree>
    <p:extLst>
      <p:ext uri="{BB962C8B-B14F-4D97-AF65-F5344CB8AC3E}">
        <p14:creationId xmlns:p14="http://schemas.microsoft.com/office/powerpoint/2010/main" val="14334429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EC93E1D6-475E-4E64-8C0E-26A1840DA5CE}" type="slidenum">
              <a:rPr lang="en-US" altLang="en-US"/>
              <a:pPr/>
              <a:t>1</a:t>
            </a:fld>
            <a:endParaRPr lang="en-US" altLang="en-US"/>
          </a:p>
        </p:txBody>
      </p:sp>
      <p:sp>
        <p:nvSpPr>
          <p:cNvPr id="4099" name="Rectangle 2"/>
          <p:cNvSpPr>
            <a:spLocks noRo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67060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1F06347C-DFF7-4850-A0F7-2703AECAB43A}" type="slidenum">
              <a:rPr lang="en-US" altLang="en-US"/>
              <a:pPr/>
              <a:t>2</a:t>
            </a:fld>
            <a:endParaRPr lang="en-US" altLang="en-US"/>
          </a:p>
        </p:txBody>
      </p:sp>
      <p:sp>
        <p:nvSpPr>
          <p:cNvPr id="6147" name="Rectangle 2"/>
          <p:cNvSpPr>
            <a:spLocks noRot="1" noChangeArrowheads="1" noTextEdit="1"/>
          </p:cNvSpPr>
          <p:nvPr>
            <p:ph type="sldImg"/>
          </p:nvPr>
        </p:nvSpPr>
        <p:spPr>
          <a:ln/>
        </p:spPr>
      </p:sp>
      <p:sp>
        <p:nvSpPr>
          <p:cNvPr id="6148"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29659075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6D74F6F9-6653-4F27-9DDA-1347D53DE662}" type="slidenum">
              <a:rPr lang="en-US" altLang="en-US"/>
              <a:pPr/>
              <a:t>3</a:t>
            </a:fld>
            <a:endParaRPr lang="en-US" altLang="en-US"/>
          </a:p>
        </p:txBody>
      </p:sp>
      <p:sp>
        <p:nvSpPr>
          <p:cNvPr id="8195" name="Rectangle 2"/>
          <p:cNvSpPr>
            <a:spLocks noRot="1" noChangeArrowheads="1" noTextEdit="1"/>
          </p:cNvSpPr>
          <p:nvPr>
            <p:ph type="sldImg"/>
          </p:nvPr>
        </p:nvSpPr>
        <p:spPr>
          <a:ln/>
        </p:spPr>
      </p:sp>
      <p:sp>
        <p:nvSpPr>
          <p:cNvPr id="8196"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5036745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7961B59F-C7C3-4602-8462-D9CB6EEA76C5}" type="slidenum">
              <a:rPr lang="en-US" altLang="en-US"/>
              <a:pPr/>
              <a:t>4</a:t>
            </a:fld>
            <a:endParaRPr lang="en-US" altLang="en-US"/>
          </a:p>
        </p:txBody>
      </p:sp>
      <p:sp>
        <p:nvSpPr>
          <p:cNvPr id="10243" name="Rectangle 2"/>
          <p:cNvSpPr>
            <a:spLocks noRot="1" noChangeArrowheads="1" noTextEdit="1"/>
          </p:cNvSpPr>
          <p:nvPr>
            <p:ph type="sldImg"/>
          </p:nvPr>
        </p:nvSpPr>
        <p:spPr>
          <a:ln/>
        </p:spPr>
      </p:sp>
      <p:sp>
        <p:nvSpPr>
          <p:cNvPr id="10244"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38552697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p:cNvSpPr>
            <a:spLocks noGrp="1" noChangeArrowheads="1"/>
          </p:cNvSpPr>
          <p:nvPr>
            <p:ph type="sldNum" sz="quarter" idx="5"/>
          </p:nvPr>
        </p:nvSpPr>
        <p:spPr>
          <a:noFill/>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fld id="{BE031CBA-EB8D-4246-B732-0382ADEB2D9D}" type="slidenum">
              <a:rPr lang="en-US" altLang="en-US"/>
              <a:pPr/>
              <a:t>5</a:t>
            </a:fld>
            <a:endParaRPr lang="en-US" altLang="en-US"/>
          </a:p>
        </p:txBody>
      </p:sp>
      <p:sp>
        <p:nvSpPr>
          <p:cNvPr id="12291" name="Rectangle 2"/>
          <p:cNvSpPr>
            <a:spLocks noRot="1" noChangeArrowheads="1" noTextEdit="1"/>
          </p:cNvSpPr>
          <p:nvPr>
            <p:ph type="sldImg"/>
          </p:nvPr>
        </p:nvSpPr>
        <p:spPr>
          <a:ln/>
        </p:spPr>
      </p:sp>
      <p:sp>
        <p:nvSpPr>
          <p:cNvPr id="12292" name="Rectangle 3"/>
          <p:cNvSpPr>
            <a:spLocks noGrp="1" noChangeArrowheads="1"/>
          </p:cNvSpPr>
          <p:nvPr>
            <p:ph type="body" idx="1"/>
          </p:nvPr>
        </p:nvSpPr>
        <p:spPr>
          <a:noFill/>
        </p:spPr>
        <p:txBody>
          <a:bodyPr/>
          <a:lstStyle/>
          <a:p>
            <a:pPr eaLnBrk="1" hangingPunct="1"/>
            <a:endParaRPr lang="en-GB" altLang="en-US" smtClean="0"/>
          </a:p>
        </p:txBody>
      </p:sp>
    </p:spTree>
    <p:extLst>
      <p:ext uri="{BB962C8B-B14F-4D97-AF65-F5344CB8AC3E}">
        <p14:creationId xmlns:p14="http://schemas.microsoft.com/office/powerpoint/2010/main" val="42524851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2BBF1D3D-2C2D-470F-87ED-66DB8E5D958F}" type="slidenum">
              <a:rPr lang="en-US" altLang="en-US"/>
              <a:pPr>
                <a:defRPr/>
              </a:pPr>
              <a:t>‹#›</a:t>
            </a:fld>
            <a:endParaRPr lang="en-US" altLang="en-US"/>
          </a:p>
        </p:txBody>
      </p:sp>
    </p:spTree>
    <p:extLst>
      <p:ext uri="{BB962C8B-B14F-4D97-AF65-F5344CB8AC3E}">
        <p14:creationId xmlns:p14="http://schemas.microsoft.com/office/powerpoint/2010/main" val="6445417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D50468B7-CA13-4F8A-B61E-F56E917B5A0A}" type="slidenum">
              <a:rPr lang="en-US" altLang="en-US"/>
              <a:pPr>
                <a:defRPr/>
              </a:pPr>
              <a:t>‹#›</a:t>
            </a:fld>
            <a:endParaRPr lang="en-US" altLang="en-US"/>
          </a:p>
        </p:txBody>
      </p:sp>
    </p:spTree>
    <p:extLst>
      <p:ext uri="{BB962C8B-B14F-4D97-AF65-F5344CB8AC3E}">
        <p14:creationId xmlns:p14="http://schemas.microsoft.com/office/powerpoint/2010/main" val="4239227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103640D4-22ED-4458-A8D7-D6BCFFDC0D04}" type="slidenum">
              <a:rPr lang="en-US" altLang="en-US"/>
              <a:pPr>
                <a:defRPr/>
              </a:pPr>
              <a:t>‹#›</a:t>
            </a:fld>
            <a:endParaRPr lang="en-US" altLang="en-US"/>
          </a:p>
        </p:txBody>
      </p:sp>
    </p:spTree>
    <p:extLst>
      <p:ext uri="{BB962C8B-B14F-4D97-AF65-F5344CB8AC3E}">
        <p14:creationId xmlns:p14="http://schemas.microsoft.com/office/powerpoint/2010/main" val="2164338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C0688665-049D-49DD-AC8C-5C614EDD4A5A}" type="slidenum">
              <a:rPr lang="en-US" altLang="en-US"/>
              <a:pPr>
                <a:defRPr/>
              </a:pPr>
              <a:t>‹#›</a:t>
            </a:fld>
            <a:endParaRPr lang="en-US" altLang="en-US"/>
          </a:p>
        </p:txBody>
      </p:sp>
    </p:spTree>
    <p:extLst>
      <p:ext uri="{BB962C8B-B14F-4D97-AF65-F5344CB8AC3E}">
        <p14:creationId xmlns:p14="http://schemas.microsoft.com/office/powerpoint/2010/main" val="1000417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A55D3769-3F19-49D9-9759-BAD3F5513E99}" type="slidenum">
              <a:rPr lang="en-US" altLang="en-US"/>
              <a:pPr>
                <a:defRPr/>
              </a:pPr>
              <a:t>‹#›</a:t>
            </a:fld>
            <a:endParaRPr lang="en-US" altLang="en-US"/>
          </a:p>
        </p:txBody>
      </p:sp>
    </p:spTree>
    <p:extLst>
      <p:ext uri="{BB962C8B-B14F-4D97-AF65-F5344CB8AC3E}">
        <p14:creationId xmlns:p14="http://schemas.microsoft.com/office/powerpoint/2010/main" val="7787518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fld id="{9BCEBCD0-1958-4A3E-8D8B-52EBC71EA153}" type="slidenum">
              <a:rPr lang="en-US" altLang="en-US"/>
              <a:pPr>
                <a:defRPr/>
              </a:pPr>
              <a:t>‹#›</a:t>
            </a:fld>
            <a:endParaRPr lang="en-US" altLang="en-US"/>
          </a:p>
        </p:txBody>
      </p:sp>
    </p:spTree>
    <p:extLst>
      <p:ext uri="{BB962C8B-B14F-4D97-AF65-F5344CB8AC3E}">
        <p14:creationId xmlns:p14="http://schemas.microsoft.com/office/powerpoint/2010/main" val="3732507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EA6ECA8E-D32A-425E-B41E-F343B320DA3A}" type="slidenum">
              <a:rPr lang="en-US" altLang="en-US"/>
              <a:pPr>
                <a:defRPr/>
              </a:pPr>
              <a:t>‹#›</a:t>
            </a:fld>
            <a:endParaRPr lang="en-US" altLang="en-US"/>
          </a:p>
        </p:txBody>
      </p:sp>
    </p:spTree>
    <p:extLst>
      <p:ext uri="{BB962C8B-B14F-4D97-AF65-F5344CB8AC3E}">
        <p14:creationId xmlns:p14="http://schemas.microsoft.com/office/powerpoint/2010/main" val="11206551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fld id="{9CBB8CA3-67C1-413B-B1C0-084C821D65C5}" type="slidenum">
              <a:rPr lang="en-US" altLang="en-US"/>
              <a:pPr>
                <a:defRPr/>
              </a:pPr>
              <a:t>‹#›</a:t>
            </a:fld>
            <a:endParaRPr lang="en-US" altLang="en-US"/>
          </a:p>
        </p:txBody>
      </p:sp>
    </p:spTree>
    <p:extLst>
      <p:ext uri="{BB962C8B-B14F-4D97-AF65-F5344CB8AC3E}">
        <p14:creationId xmlns:p14="http://schemas.microsoft.com/office/powerpoint/2010/main" val="29942320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fld id="{F8EE5CDC-131F-43E3-9D61-51BC33545533}" type="slidenum">
              <a:rPr lang="en-US" altLang="en-US"/>
              <a:pPr>
                <a:defRPr/>
              </a:pPr>
              <a:t>‹#›</a:t>
            </a:fld>
            <a:endParaRPr lang="en-US" altLang="en-US"/>
          </a:p>
        </p:txBody>
      </p:sp>
    </p:spTree>
    <p:extLst>
      <p:ext uri="{BB962C8B-B14F-4D97-AF65-F5344CB8AC3E}">
        <p14:creationId xmlns:p14="http://schemas.microsoft.com/office/powerpoint/2010/main" val="19278870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fld id="{B7B1DEB8-D0E5-4BE1-BCAD-A8B39CCEB09E}" type="slidenum">
              <a:rPr lang="en-US" altLang="en-US"/>
              <a:pPr>
                <a:defRPr/>
              </a:pPr>
              <a:t>‹#›</a:t>
            </a:fld>
            <a:endParaRPr lang="en-US" altLang="en-US"/>
          </a:p>
        </p:txBody>
      </p:sp>
    </p:spTree>
    <p:extLst>
      <p:ext uri="{BB962C8B-B14F-4D97-AF65-F5344CB8AC3E}">
        <p14:creationId xmlns:p14="http://schemas.microsoft.com/office/powerpoint/2010/main" val="35888484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24BC6089-EA73-4590-B374-3D44A10842B2}" type="slidenum">
              <a:rPr lang="en-US" altLang="en-US"/>
              <a:pPr>
                <a:defRPr/>
              </a:pPr>
              <a:t>‹#›</a:t>
            </a:fld>
            <a:endParaRPr lang="en-US" altLang="en-US"/>
          </a:p>
        </p:txBody>
      </p:sp>
    </p:spTree>
    <p:extLst>
      <p:ext uri="{BB962C8B-B14F-4D97-AF65-F5344CB8AC3E}">
        <p14:creationId xmlns:p14="http://schemas.microsoft.com/office/powerpoint/2010/main" val="17592103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fld id="{92CC800D-F4DD-45FE-959B-A259B5E68310}" type="slidenum">
              <a:rPr lang="en-US" altLang="en-US"/>
              <a:pPr>
                <a:defRPr/>
              </a:pPr>
              <a:t>‹#›</a:t>
            </a:fld>
            <a:endParaRPr lang="en-US" altLang="en-US"/>
          </a:p>
        </p:txBody>
      </p:sp>
    </p:spTree>
    <p:extLst>
      <p:ext uri="{BB962C8B-B14F-4D97-AF65-F5344CB8AC3E}">
        <p14:creationId xmlns:p14="http://schemas.microsoft.com/office/powerpoint/2010/main" val="4007960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smtClean="0"/>
            </a:lvl1pPr>
          </a:lstStyle>
          <a:p>
            <a:pPr>
              <a:defRPr/>
            </a:pPr>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smtClean="0"/>
            </a:lvl1pPr>
          </a:lstStyle>
          <a:p>
            <a:pPr>
              <a:defRPr/>
            </a:pPr>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lvl1pPr>
          </a:lstStyle>
          <a:p>
            <a:pPr>
              <a:defRPr/>
            </a:pPr>
            <a:fld id="{0922352B-FB9B-469A-9563-4B481C3C19F0}"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anose="020B0604020202020204" pitchFamily="34" charset="0"/>
        </a:defRPr>
      </a:lvl2pPr>
      <a:lvl3pPr algn="ctr" rtl="0" eaLnBrk="0" fontAlgn="base" hangingPunct="0">
        <a:spcBef>
          <a:spcPct val="0"/>
        </a:spcBef>
        <a:spcAft>
          <a:spcPct val="0"/>
        </a:spcAft>
        <a:defRPr sz="4400">
          <a:solidFill>
            <a:schemeClr val="tx2"/>
          </a:solidFill>
          <a:latin typeface="Arial" panose="020B0604020202020204" pitchFamily="34" charset="0"/>
        </a:defRPr>
      </a:lvl3pPr>
      <a:lvl4pPr algn="ctr" rtl="0" eaLnBrk="0" fontAlgn="base" hangingPunct="0">
        <a:spcBef>
          <a:spcPct val="0"/>
        </a:spcBef>
        <a:spcAft>
          <a:spcPct val="0"/>
        </a:spcAft>
        <a:defRPr sz="4400">
          <a:solidFill>
            <a:schemeClr val="tx2"/>
          </a:solidFill>
          <a:latin typeface="Arial" panose="020B0604020202020204" pitchFamily="34" charset="0"/>
        </a:defRPr>
      </a:lvl4pPr>
      <a:lvl5pPr algn="ctr" rtl="0" eaLnBrk="0" fontAlgn="base" hangingPunct="0">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eaLnBrk="0" fontAlgn="base" hangingPunct="0">
        <a:spcBef>
          <a:spcPct val="20000"/>
        </a:spcBef>
        <a:spcAft>
          <a:spcPct val="0"/>
        </a:spcAft>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www.presentationmagazine.com/"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1882"/>
          <p:cNvSpPr>
            <a:spLocks noChangeArrowheads="1"/>
          </p:cNvSpPr>
          <p:nvPr/>
        </p:nvSpPr>
        <p:spPr bwMode="auto">
          <a:xfrm>
            <a:off x="8428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75" name="Rectangle 1881"/>
          <p:cNvSpPr>
            <a:spLocks noChangeArrowheads="1"/>
          </p:cNvSpPr>
          <p:nvPr/>
        </p:nvSpPr>
        <p:spPr bwMode="auto">
          <a:xfrm>
            <a:off x="8097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76" name="Rectangle 1880"/>
          <p:cNvSpPr>
            <a:spLocks noChangeArrowheads="1"/>
          </p:cNvSpPr>
          <p:nvPr/>
        </p:nvSpPr>
        <p:spPr bwMode="auto">
          <a:xfrm>
            <a:off x="7767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77" name="Rectangle 1879"/>
          <p:cNvSpPr>
            <a:spLocks noChangeArrowheads="1"/>
          </p:cNvSpPr>
          <p:nvPr/>
        </p:nvSpPr>
        <p:spPr bwMode="auto">
          <a:xfrm>
            <a:off x="74374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78" name="Rectangle 1878"/>
          <p:cNvSpPr>
            <a:spLocks noChangeArrowheads="1"/>
          </p:cNvSpPr>
          <p:nvPr/>
        </p:nvSpPr>
        <p:spPr bwMode="auto">
          <a:xfrm>
            <a:off x="71072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79" name="Rectangle 1877"/>
          <p:cNvSpPr>
            <a:spLocks noChangeArrowheads="1"/>
          </p:cNvSpPr>
          <p:nvPr/>
        </p:nvSpPr>
        <p:spPr bwMode="auto">
          <a:xfrm>
            <a:off x="6777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80" name="Rectangle 1876"/>
          <p:cNvSpPr>
            <a:spLocks noChangeArrowheads="1"/>
          </p:cNvSpPr>
          <p:nvPr/>
        </p:nvSpPr>
        <p:spPr bwMode="auto">
          <a:xfrm>
            <a:off x="6446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81" name="Rectangle 1873"/>
          <p:cNvSpPr>
            <a:spLocks noChangeArrowheads="1"/>
          </p:cNvSpPr>
          <p:nvPr/>
        </p:nvSpPr>
        <p:spPr bwMode="auto">
          <a:xfrm>
            <a:off x="54689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3082" name="Rectangle 1872"/>
          <p:cNvSpPr>
            <a:spLocks noChangeArrowheads="1"/>
          </p:cNvSpPr>
          <p:nvPr/>
        </p:nvSpPr>
        <p:spPr bwMode="auto">
          <a:xfrm>
            <a:off x="51387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3083" name="Rectangle 1871"/>
          <p:cNvSpPr>
            <a:spLocks noChangeArrowheads="1"/>
          </p:cNvSpPr>
          <p:nvPr/>
        </p:nvSpPr>
        <p:spPr bwMode="auto">
          <a:xfrm>
            <a:off x="48085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3084" name="Rectangle 1870"/>
          <p:cNvSpPr>
            <a:spLocks noChangeArrowheads="1"/>
          </p:cNvSpPr>
          <p:nvPr/>
        </p:nvSpPr>
        <p:spPr bwMode="auto">
          <a:xfrm>
            <a:off x="44783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085" name="Rectangle 1869"/>
          <p:cNvSpPr>
            <a:spLocks noChangeArrowheads="1"/>
          </p:cNvSpPr>
          <p:nvPr/>
        </p:nvSpPr>
        <p:spPr bwMode="auto">
          <a:xfrm>
            <a:off x="41481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086" name="Rectangle 1868"/>
          <p:cNvSpPr>
            <a:spLocks noChangeArrowheads="1"/>
          </p:cNvSpPr>
          <p:nvPr/>
        </p:nvSpPr>
        <p:spPr bwMode="auto">
          <a:xfrm>
            <a:off x="38179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087" name="Rectangle 1867"/>
          <p:cNvSpPr>
            <a:spLocks noChangeArrowheads="1"/>
          </p:cNvSpPr>
          <p:nvPr/>
        </p:nvSpPr>
        <p:spPr bwMode="auto">
          <a:xfrm>
            <a:off x="34877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088" name="Rectangle 1864"/>
          <p:cNvSpPr>
            <a:spLocks noChangeArrowheads="1"/>
          </p:cNvSpPr>
          <p:nvPr/>
        </p:nvSpPr>
        <p:spPr bwMode="auto">
          <a:xfrm>
            <a:off x="2509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89" name="Rectangle 1863"/>
          <p:cNvSpPr>
            <a:spLocks noChangeArrowheads="1"/>
          </p:cNvSpPr>
          <p:nvPr/>
        </p:nvSpPr>
        <p:spPr bwMode="auto">
          <a:xfrm>
            <a:off x="2179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0" name="Rectangle 1862"/>
          <p:cNvSpPr>
            <a:spLocks noChangeArrowheads="1"/>
          </p:cNvSpPr>
          <p:nvPr/>
        </p:nvSpPr>
        <p:spPr bwMode="auto">
          <a:xfrm>
            <a:off x="18494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1" name="Rectangle 1861"/>
          <p:cNvSpPr>
            <a:spLocks noChangeArrowheads="1"/>
          </p:cNvSpPr>
          <p:nvPr/>
        </p:nvSpPr>
        <p:spPr bwMode="auto">
          <a:xfrm>
            <a:off x="15192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2" name="Rectangle 1860"/>
          <p:cNvSpPr>
            <a:spLocks noChangeArrowheads="1"/>
          </p:cNvSpPr>
          <p:nvPr/>
        </p:nvSpPr>
        <p:spPr bwMode="auto">
          <a:xfrm>
            <a:off x="1189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3" name="Rectangle 1859"/>
          <p:cNvSpPr>
            <a:spLocks noChangeArrowheads="1"/>
          </p:cNvSpPr>
          <p:nvPr/>
        </p:nvSpPr>
        <p:spPr bwMode="auto">
          <a:xfrm>
            <a:off x="858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4" name="Rectangle 1858"/>
          <p:cNvSpPr>
            <a:spLocks noChangeArrowheads="1"/>
          </p:cNvSpPr>
          <p:nvPr/>
        </p:nvSpPr>
        <p:spPr bwMode="auto">
          <a:xfrm>
            <a:off x="528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3095" name="Rectangle 1857"/>
          <p:cNvSpPr>
            <a:spLocks noChangeArrowheads="1"/>
          </p:cNvSpPr>
          <p:nvPr/>
        </p:nvSpPr>
        <p:spPr bwMode="auto">
          <a:xfrm>
            <a:off x="8428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096" name="Rectangle 1856"/>
          <p:cNvSpPr>
            <a:spLocks noChangeArrowheads="1"/>
          </p:cNvSpPr>
          <p:nvPr/>
        </p:nvSpPr>
        <p:spPr bwMode="auto">
          <a:xfrm>
            <a:off x="8097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097" name="Rectangle 1855"/>
          <p:cNvSpPr>
            <a:spLocks noChangeArrowheads="1"/>
          </p:cNvSpPr>
          <p:nvPr/>
        </p:nvSpPr>
        <p:spPr bwMode="auto">
          <a:xfrm>
            <a:off x="7767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098" name="Rectangle 1854"/>
          <p:cNvSpPr>
            <a:spLocks noChangeArrowheads="1"/>
          </p:cNvSpPr>
          <p:nvPr/>
        </p:nvSpPr>
        <p:spPr bwMode="auto">
          <a:xfrm>
            <a:off x="74374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099" name="Rectangle 1853"/>
          <p:cNvSpPr>
            <a:spLocks noChangeArrowheads="1"/>
          </p:cNvSpPr>
          <p:nvPr/>
        </p:nvSpPr>
        <p:spPr bwMode="auto">
          <a:xfrm>
            <a:off x="71072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100" name="Rectangle 1852"/>
          <p:cNvSpPr>
            <a:spLocks noChangeArrowheads="1"/>
          </p:cNvSpPr>
          <p:nvPr/>
        </p:nvSpPr>
        <p:spPr bwMode="auto">
          <a:xfrm>
            <a:off x="6777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101" name="Rectangle 1851"/>
          <p:cNvSpPr>
            <a:spLocks noChangeArrowheads="1"/>
          </p:cNvSpPr>
          <p:nvPr/>
        </p:nvSpPr>
        <p:spPr bwMode="auto">
          <a:xfrm>
            <a:off x="6446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102" name="Rectangle 1848"/>
          <p:cNvSpPr>
            <a:spLocks noChangeArrowheads="1"/>
          </p:cNvSpPr>
          <p:nvPr/>
        </p:nvSpPr>
        <p:spPr bwMode="auto">
          <a:xfrm>
            <a:off x="54689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103" name="Rectangle 1847"/>
          <p:cNvSpPr>
            <a:spLocks noChangeArrowheads="1"/>
          </p:cNvSpPr>
          <p:nvPr/>
        </p:nvSpPr>
        <p:spPr bwMode="auto">
          <a:xfrm>
            <a:off x="51387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104" name="Rectangle 1846"/>
          <p:cNvSpPr>
            <a:spLocks noChangeArrowheads="1"/>
          </p:cNvSpPr>
          <p:nvPr/>
        </p:nvSpPr>
        <p:spPr bwMode="auto">
          <a:xfrm>
            <a:off x="48085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105" name="Rectangle 1845"/>
          <p:cNvSpPr>
            <a:spLocks noChangeArrowheads="1"/>
          </p:cNvSpPr>
          <p:nvPr/>
        </p:nvSpPr>
        <p:spPr bwMode="auto">
          <a:xfrm>
            <a:off x="44783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106" name="Rectangle 1844"/>
          <p:cNvSpPr>
            <a:spLocks noChangeArrowheads="1"/>
          </p:cNvSpPr>
          <p:nvPr/>
        </p:nvSpPr>
        <p:spPr bwMode="auto">
          <a:xfrm>
            <a:off x="41481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107" name="Rectangle 1843"/>
          <p:cNvSpPr>
            <a:spLocks noChangeArrowheads="1"/>
          </p:cNvSpPr>
          <p:nvPr/>
        </p:nvSpPr>
        <p:spPr bwMode="auto">
          <a:xfrm>
            <a:off x="38179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108" name="Rectangle 1842"/>
          <p:cNvSpPr>
            <a:spLocks noChangeArrowheads="1"/>
          </p:cNvSpPr>
          <p:nvPr/>
        </p:nvSpPr>
        <p:spPr bwMode="auto">
          <a:xfrm>
            <a:off x="34877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109" name="Rectangle 1839"/>
          <p:cNvSpPr>
            <a:spLocks noChangeArrowheads="1"/>
          </p:cNvSpPr>
          <p:nvPr/>
        </p:nvSpPr>
        <p:spPr bwMode="auto">
          <a:xfrm>
            <a:off x="2509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110" name="Rectangle 1838"/>
          <p:cNvSpPr>
            <a:spLocks noChangeArrowheads="1"/>
          </p:cNvSpPr>
          <p:nvPr/>
        </p:nvSpPr>
        <p:spPr bwMode="auto">
          <a:xfrm>
            <a:off x="2179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111" name="Rectangle 1837"/>
          <p:cNvSpPr>
            <a:spLocks noChangeArrowheads="1"/>
          </p:cNvSpPr>
          <p:nvPr/>
        </p:nvSpPr>
        <p:spPr bwMode="auto">
          <a:xfrm>
            <a:off x="18494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112" name="Rectangle 1836"/>
          <p:cNvSpPr>
            <a:spLocks noChangeArrowheads="1"/>
          </p:cNvSpPr>
          <p:nvPr/>
        </p:nvSpPr>
        <p:spPr bwMode="auto">
          <a:xfrm>
            <a:off x="15192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113" name="Rectangle 1835"/>
          <p:cNvSpPr>
            <a:spLocks noChangeArrowheads="1"/>
          </p:cNvSpPr>
          <p:nvPr/>
        </p:nvSpPr>
        <p:spPr bwMode="auto">
          <a:xfrm>
            <a:off x="1189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114" name="Rectangle 1834"/>
          <p:cNvSpPr>
            <a:spLocks noChangeArrowheads="1"/>
          </p:cNvSpPr>
          <p:nvPr/>
        </p:nvSpPr>
        <p:spPr bwMode="auto">
          <a:xfrm>
            <a:off x="858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115" name="Rectangle 1833"/>
          <p:cNvSpPr>
            <a:spLocks noChangeArrowheads="1"/>
          </p:cNvSpPr>
          <p:nvPr/>
        </p:nvSpPr>
        <p:spPr bwMode="auto">
          <a:xfrm>
            <a:off x="528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116" name="Rectangle 1832"/>
          <p:cNvSpPr>
            <a:spLocks noChangeArrowheads="1"/>
          </p:cNvSpPr>
          <p:nvPr/>
        </p:nvSpPr>
        <p:spPr bwMode="auto">
          <a:xfrm>
            <a:off x="8428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117" name="Rectangle 1831"/>
          <p:cNvSpPr>
            <a:spLocks noChangeArrowheads="1"/>
          </p:cNvSpPr>
          <p:nvPr/>
        </p:nvSpPr>
        <p:spPr bwMode="auto">
          <a:xfrm>
            <a:off x="8097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118" name="Rectangle 1830"/>
          <p:cNvSpPr>
            <a:spLocks noChangeArrowheads="1"/>
          </p:cNvSpPr>
          <p:nvPr/>
        </p:nvSpPr>
        <p:spPr bwMode="auto">
          <a:xfrm>
            <a:off x="7767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119" name="Rectangle 1829"/>
          <p:cNvSpPr>
            <a:spLocks noChangeArrowheads="1"/>
          </p:cNvSpPr>
          <p:nvPr/>
        </p:nvSpPr>
        <p:spPr bwMode="auto">
          <a:xfrm>
            <a:off x="74374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120" name="Rectangle 1828"/>
          <p:cNvSpPr>
            <a:spLocks noChangeArrowheads="1"/>
          </p:cNvSpPr>
          <p:nvPr/>
        </p:nvSpPr>
        <p:spPr bwMode="auto">
          <a:xfrm>
            <a:off x="71072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121" name="Rectangle 1827"/>
          <p:cNvSpPr>
            <a:spLocks noChangeArrowheads="1"/>
          </p:cNvSpPr>
          <p:nvPr/>
        </p:nvSpPr>
        <p:spPr bwMode="auto">
          <a:xfrm>
            <a:off x="6777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122" name="Rectangle 1826"/>
          <p:cNvSpPr>
            <a:spLocks noChangeArrowheads="1"/>
          </p:cNvSpPr>
          <p:nvPr/>
        </p:nvSpPr>
        <p:spPr bwMode="auto">
          <a:xfrm>
            <a:off x="6446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123" name="Rectangle 1823"/>
          <p:cNvSpPr>
            <a:spLocks noChangeArrowheads="1"/>
          </p:cNvSpPr>
          <p:nvPr/>
        </p:nvSpPr>
        <p:spPr bwMode="auto">
          <a:xfrm>
            <a:off x="54689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124" name="Rectangle 1822"/>
          <p:cNvSpPr>
            <a:spLocks noChangeArrowheads="1"/>
          </p:cNvSpPr>
          <p:nvPr/>
        </p:nvSpPr>
        <p:spPr bwMode="auto">
          <a:xfrm>
            <a:off x="51387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125" name="Rectangle 1821"/>
          <p:cNvSpPr>
            <a:spLocks noChangeArrowheads="1"/>
          </p:cNvSpPr>
          <p:nvPr/>
        </p:nvSpPr>
        <p:spPr bwMode="auto">
          <a:xfrm>
            <a:off x="48085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126" name="Rectangle 1820"/>
          <p:cNvSpPr>
            <a:spLocks noChangeArrowheads="1"/>
          </p:cNvSpPr>
          <p:nvPr/>
        </p:nvSpPr>
        <p:spPr bwMode="auto">
          <a:xfrm>
            <a:off x="44783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127" name="Rectangle 1819"/>
          <p:cNvSpPr>
            <a:spLocks noChangeArrowheads="1"/>
          </p:cNvSpPr>
          <p:nvPr/>
        </p:nvSpPr>
        <p:spPr bwMode="auto">
          <a:xfrm>
            <a:off x="41481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128" name="Rectangle 1818"/>
          <p:cNvSpPr>
            <a:spLocks noChangeArrowheads="1"/>
          </p:cNvSpPr>
          <p:nvPr/>
        </p:nvSpPr>
        <p:spPr bwMode="auto">
          <a:xfrm>
            <a:off x="38179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129" name="Rectangle 1817"/>
          <p:cNvSpPr>
            <a:spLocks noChangeArrowheads="1"/>
          </p:cNvSpPr>
          <p:nvPr/>
        </p:nvSpPr>
        <p:spPr bwMode="auto">
          <a:xfrm>
            <a:off x="34877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130" name="Rectangle 1814"/>
          <p:cNvSpPr>
            <a:spLocks noChangeArrowheads="1"/>
          </p:cNvSpPr>
          <p:nvPr/>
        </p:nvSpPr>
        <p:spPr bwMode="auto">
          <a:xfrm>
            <a:off x="2509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131" name="Rectangle 1813"/>
          <p:cNvSpPr>
            <a:spLocks noChangeArrowheads="1"/>
          </p:cNvSpPr>
          <p:nvPr/>
        </p:nvSpPr>
        <p:spPr bwMode="auto">
          <a:xfrm>
            <a:off x="2179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132" name="Rectangle 1812"/>
          <p:cNvSpPr>
            <a:spLocks noChangeArrowheads="1"/>
          </p:cNvSpPr>
          <p:nvPr/>
        </p:nvSpPr>
        <p:spPr bwMode="auto">
          <a:xfrm>
            <a:off x="18494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133" name="Rectangle 1811"/>
          <p:cNvSpPr>
            <a:spLocks noChangeArrowheads="1"/>
          </p:cNvSpPr>
          <p:nvPr/>
        </p:nvSpPr>
        <p:spPr bwMode="auto">
          <a:xfrm>
            <a:off x="15192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134" name="Rectangle 1810"/>
          <p:cNvSpPr>
            <a:spLocks noChangeArrowheads="1"/>
          </p:cNvSpPr>
          <p:nvPr/>
        </p:nvSpPr>
        <p:spPr bwMode="auto">
          <a:xfrm>
            <a:off x="1189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135" name="Rectangle 1809"/>
          <p:cNvSpPr>
            <a:spLocks noChangeArrowheads="1"/>
          </p:cNvSpPr>
          <p:nvPr/>
        </p:nvSpPr>
        <p:spPr bwMode="auto">
          <a:xfrm>
            <a:off x="858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136" name="Rectangle 1808"/>
          <p:cNvSpPr>
            <a:spLocks noChangeArrowheads="1"/>
          </p:cNvSpPr>
          <p:nvPr/>
        </p:nvSpPr>
        <p:spPr bwMode="auto">
          <a:xfrm>
            <a:off x="528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137" name="Rectangle 1807"/>
          <p:cNvSpPr>
            <a:spLocks noChangeArrowheads="1"/>
          </p:cNvSpPr>
          <p:nvPr/>
        </p:nvSpPr>
        <p:spPr bwMode="auto">
          <a:xfrm>
            <a:off x="8428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138" name="Rectangle 1806"/>
          <p:cNvSpPr>
            <a:spLocks noChangeArrowheads="1"/>
          </p:cNvSpPr>
          <p:nvPr/>
        </p:nvSpPr>
        <p:spPr bwMode="auto">
          <a:xfrm>
            <a:off x="8097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139" name="Rectangle 1805"/>
          <p:cNvSpPr>
            <a:spLocks noChangeArrowheads="1"/>
          </p:cNvSpPr>
          <p:nvPr/>
        </p:nvSpPr>
        <p:spPr bwMode="auto">
          <a:xfrm>
            <a:off x="7767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140" name="Rectangle 1804"/>
          <p:cNvSpPr>
            <a:spLocks noChangeArrowheads="1"/>
          </p:cNvSpPr>
          <p:nvPr/>
        </p:nvSpPr>
        <p:spPr bwMode="auto">
          <a:xfrm>
            <a:off x="74374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141" name="Rectangle 1803"/>
          <p:cNvSpPr>
            <a:spLocks noChangeArrowheads="1"/>
          </p:cNvSpPr>
          <p:nvPr/>
        </p:nvSpPr>
        <p:spPr bwMode="auto">
          <a:xfrm>
            <a:off x="71072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142" name="Rectangle 1802"/>
          <p:cNvSpPr>
            <a:spLocks noChangeArrowheads="1"/>
          </p:cNvSpPr>
          <p:nvPr/>
        </p:nvSpPr>
        <p:spPr bwMode="auto">
          <a:xfrm>
            <a:off x="6777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143" name="Rectangle 1801"/>
          <p:cNvSpPr>
            <a:spLocks noChangeArrowheads="1"/>
          </p:cNvSpPr>
          <p:nvPr/>
        </p:nvSpPr>
        <p:spPr bwMode="auto">
          <a:xfrm>
            <a:off x="6446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144" name="Rectangle 1798"/>
          <p:cNvSpPr>
            <a:spLocks noChangeArrowheads="1"/>
          </p:cNvSpPr>
          <p:nvPr/>
        </p:nvSpPr>
        <p:spPr bwMode="auto">
          <a:xfrm>
            <a:off x="54689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145" name="Rectangle 1797"/>
          <p:cNvSpPr>
            <a:spLocks noChangeArrowheads="1"/>
          </p:cNvSpPr>
          <p:nvPr/>
        </p:nvSpPr>
        <p:spPr bwMode="auto">
          <a:xfrm>
            <a:off x="51387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146" name="Rectangle 1796"/>
          <p:cNvSpPr>
            <a:spLocks noChangeArrowheads="1"/>
          </p:cNvSpPr>
          <p:nvPr/>
        </p:nvSpPr>
        <p:spPr bwMode="auto">
          <a:xfrm>
            <a:off x="48085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147" name="Rectangle 1795"/>
          <p:cNvSpPr>
            <a:spLocks noChangeArrowheads="1"/>
          </p:cNvSpPr>
          <p:nvPr/>
        </p:nvSpPr>
        <p:spPr bwMode="auto">
          <a:xfrm>
            <a:off x="44783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148" name="Rectangle 1794"/>
          <p:cNvSpPr>
            <a:spLocks noChangeArrowheads="1"/>
          </p:cNvSpPr>
          <p:nvPr/>
        </p:nvSpPr>
        <p:spPr bwMode="auto">
          <a:xfrm>
            <a:off x="41481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149" name="Rectangle 1793"/>
          <p:cNvSpPr>
            <a:spLocks noChangeArrowheads="1"/>
          </p:cNvSpPr>
          <p:nvPr/>
        </p:nvSpPr>
        <p:spPr bwMode="auto">
          <a:xfrm>
            <a:off x="38179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150" name="Rectangle 1792"/>
          <p:cNvSpPr>
            <a:spLocks noChangeArrowheads="1"/>
          </p:cNvSpPr>
          <p:nvPr/>
        </p:nvSpPr>
        <p:spPr bwMode="auto">
          <a:xfrm>
            <a:off x="34877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151" name="Rectangle 1789"/>
          <p:cNvSpPr>
            <a:spLocks noChangeArrowheads="1"/>
          </p:cNvSpPr>
          <p:nvPr/>
        </p:nvSpPr>
        <p:spPr bwMode="auto">
          <a:xfrm>
            <a:off x="2509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152" name="Rectangle 1788"/>
          <p:cNvSpPr>
            <a:spLocks noChangeArrowheads="1"/>
          </p:cNvSpPr>
          <p:nvPr/>
        </p:nvSpPr>
        <p:spPr bwMode="auto">
          <a:xfrm>
            <a:off x="2179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153" name="Rectangle 1787"/>
          <p:cNvSpPr>
            <a:spLocks noChangeArrowheads="1"/>
          </p:cNvSpPr>
          <p:nvPr/>
        </p:nvSpPr>
        <p:spPr bwMode="auto">
          <a:xfrm>
            <a:off x="18494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154" name="Rectangle 1786"/>
          <p:cNvSpPr>
            <a:spLocks noChangeArrowheads="1"/>
          </p:cNvSpPr>
          <p:nvPr/>
        </p:nvSpPr>
        <p:spPr bwMode="auto">
          <a:xfrm>
            <a:off x="15192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155" name="Rectangle 1785"/>
          <p:cNvSpPr>
            <a:spLocks noChangeArrowheads="1"/>
          </p:cNvSpPr>
          <p:nvPr/>
        </p:nvSpPr>
        <p:spPr bwMode="auto">
          <a:xfrm>
            <a:off x="1189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156" name="Rectangle 1784"/>
          <p:cNvSpPr>
            <a:spLocks noChangeArrowheads="1"/>
          </p:cNvSpPr>
          <p:nvPr/>
        </p:nvSpPr>
        <p:spPr bwMode="auto">
          <a:xfrm>
            <a:off x="858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157" name="Rectangle 1783"/>
          <p:cNvSpPr>
            <a:spLocks noChangeArrowheads="1"/>
          </p:cNvSpPr>
          <p:nvPr/>
        </p:nvSpPr>
        <p:spPr bwMode="auto">
          <a:xfrm>
            <a:off x="528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158" name="Rectangle 1782"/>
          <p:cNvSpPr>
            <a:spLocks noChangeArrowheads="1"/>
          </p:cNvSpPr>
          <p:nvPr/>
        </p:nvSpPr>
        <p:spPr bwMode="auto">
          <a:xfrm>
            <a:off x="8428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159" name="Rectangle 1781"/>
          <p:cNvSpPr>
            <a:spLocks noChangeArrowheads="1"/>
          </p:cNvSpPr>
          <p:nvPr/>
        </p:nvSpPr>
        <p:spPr bwMode="auto">
          <a:xfrm>
            <a:off x="8097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160" name="Rectangle 1780"/>
          <p:cNvSpPr>
            <a:spLocks noChangeArrowheads="1"/>
          </p:cNvSpPr>
          <p:nvPr/>
        </p:nvSpPr>
        <p:spPr bwMode="auto">
          <a:xfrm>
            <a:off x="7767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161" name="Rectangle 1779"/>
          <p:cNvSpPr>
            <a:spLocks noChangeArrowheads="1"/>
          </p:cNvSpPr>
          <p:nvPr/>
        </p:nvSpPr>
        <p:spPr bwMode="auto">
          <a:xfrm>
            <a:off x="74374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162" name="Rectangle 1778"/>
          <p:cNvSpPr>
            <a:spLocks noChangeArrowheads="1"/>
          </p:cNvSpPr>
          <p:nvPr/>
        </p:nvSpPr>
        <p:spPr bwMode="auto">
          <a:xfrm>
            <a:off x="71072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163" name="Rectangle 1777"/>
          <p:cNvSpPr>
            <a:spLocks noChangeArrowheads="1"/>
          </p:cNvSpPr>
          <p:nvPr/>
        </p:nvSpPr>
        <p:spPr bwMode="auto">
          <a:xfrm>
            <a:off x="6777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164" name="Rectangle 1776"/>
          <p:cNvSpPr>
            <a:spLocks noChangeArrowheads="1"/>
          </p:cNvSpPr>
          <p:nvPr/>
        </p:nvSpPr>
        <p:spPr bwMode="auto">
          <a:xfrm>
            <a:off x="6446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165" name="Rectangle 1773"/>
          <p:cNvSpPr>
            <a:spLocks noChangeArrowheads="1"/>
          </p:cNvSpPr>
          <p:nvPr/>
        </p:nvSpPr>
        <p:spPr bwMode="auto">
          <a:xfrm>
            <a:off x="54689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166" name="Rectangle 1772"/>
          <p:cNvSpPr>
            <a:spLocks noChangeArrowheads="1"/>
          </p:cNvSpPr>
          <p:nvPr/>
        </p:nvSpPr>
        <p:spPr bwMode="auto">
          <a:xfrm>
            <a:off x="51387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167" name="Rectangle 1771"/>
          <p:cNvSpPr>
            <a:spLocks noChangeArrowheads="1"/>
          </p:cNvSpPr>
          <p:nvPr/>
        </p:nvSpPr>
        <p:spPr bwMode="auto">
          <a:xfrm>
            <a:off x="48085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168" name="Rectangle 1770"/>
          <p:cNvSpPr>
            <a:spLocks noChangeArrowheads="1"/>
          </p:cNvSpPr>
          <p:nvPr/>
        </p:nvSpPr>
        <p:spPr bwMode="auto">
          <a:xfrm>
            <a:off x="44783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169" name="Rectangle 1769"/>
          <p:cNvSpPr>
            <a:spLocks noChangeArrowheads="1"/>
          </p:cNvSpPr>
          <p:nvPr/>
        </p:nvSpPr>
        <p:spPr bwMode="auto">
          <a:xfrm>
            <a:off x="41481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170" name="Rectangle 1768"/>
          <p:cNvSpPr>
            <a:spLocks noChangeArrowheads="1"/>
          </p:cNvSpPr>
          <p:nvPr/>
        </p:nvSpPr>
        <p:spPr bwMode="auto">
          <a:xfrm>
            <a:off x="38179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171" name="Rectangle 1767"/>
          <p:cNvSpPr>
            <a:spLocks noChangeArrowheads="1"/>
          </p:cNvSpPr>
          <p:nvPr/>
        </p:nvSpPr>
        <p:spPr bwMode="auto">
          <a:xfrm>
            <a:off x="34877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172" name="Rectangle 1764"/>
          <p:cNvSpPr>
            <a:spLocks noChangeArrowheads="1"/>
          </p:cNvSpPr>
          <p:nvPr/>
        </p:nvSpPr>
        <p:spPr bwMode="auto">
          <a:xfrm>
            <a:off x="2509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173" name="Rectangle 1763"/>
          <p:cNvSpPr>
            <a:spLocks noChangeArrowheads="1"/>
          </p:cNvSpPr>
          <p:nvPr/>
        </p:nvSpPr>
        <p:spPr bwMode="auto">
          <a:xfrm>
            <a:off x="2179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174" name="Rectangle 1762"/>
          <p:cNvSpPr>
            <a:spLocks noChangeArrowheads="1"/>
          </p:cNvSpPr>
          <p:nvPr/>
        </p:nvSpPr>
        <p:spPr bwMode="auto">
          <a:xfrm>
            <a:off x="18494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175" name="Rectangle 1761"/>
          <p:cNvSpPr>
            <a:spLocks noChangeArrowheads="1"/>
          </p:cNvSpPr>
          <p:nvPr/>
        </p:nvSpPr>
        <p:spPr bwMode="auto">
          <a:xfrm>
            <a:off x="15192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176" name="Rectangle 1760"/>
          <p:cNvSpPr>
            <a:spLocks noChangeArrowheads="1"/>
          </p:cNvSpPr>
          <p:nvPr/>
        </p:nvSpPr>
        <p:spPr bwMode="auto">
          <a:xfrm>
            <a:off x="1189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177" name="Rectangle 1759"/>
          <p:cNvSpPr>
            <a:spLocks noChangeArrowheads="1"/>
          </p:cNvSpPr>
          <p:nvPr/>
        </p:nvSpPr>
        <p:spPr bwMode="auto">
          <a:xfrm>
            <a:off x="858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178" name="Rectangle 1758"/>
          <p:cNvSpPr>
            <a:spLocks noChangeArrowheads="1"/>
          </p:cNvSpPr>
          <p:nvPr/>
        </p:nvSpPr>
        <p:spPr bwMode="auto">
          <a:xfrm>
            <a:off x="528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179" name="Rectangle 1757"/>
          <p:cNvSpPr>
            <a:spLocks noChangeArrowheads="1"/>
          </p:cNvSpPr>
          <p:nvPr/>
        </p:nvSpPr>
        <p:spPr bwMode="auto">
          <a:xfrm>
            <a:off x="8428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180" name="Rectangle 1756"/>
          <p:cNvSpPr>
            <a:spLocks noChangeArrowheads="1"/>
          </p:cNvSpPr>
          <p:nvPr/>
        </p:nvSpPr>
        <p:spPr bwMode="auto">
          <a:xfrm>
            <a:off x="8097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181" name="Rectangle 1755"/>
          <p:cNvSpPr>
            <a:spLocks noChangeArrowheads="1"/>
          </p:cNvSpPr>
          <p:nvPr/>
        </p:nvSpPr>
        <p:spPr bwMode="auto">
          <a:xfrm>
            <a:off x="7767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182" name="Rectangle 1754"/>
          <p:cNvSpPr>
            <a:spLocks noChangeArrowheads="1"/>
          </p:cNvSpPr>
          <p:nvPr/>
        </p:nvSpPr>
        <p:spPr bwMode="auto">
          <a:xfrm>
            <a:off x="74374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183" name="Rectangle 1753"/>
          <p:cNvSpPr>
            <a:spLocks noChangeArrowheads="1"/>
          </p:cNvSpPr>
          <p:nvPr/>
        </p:nvSpPr>
        <p:spPr bwMode="auto">
          <a:xfrm>
            <a:off x="71072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184" name="Rectangle 1752"/>
          <p:cNvSpPr>
            <a:spLocks noChangeArrowheads="1"/>
          </p:cNvSpPr>
          <p:nvPr/>
        </p:nvSpPr>
        <p:spPr bwMode="auto">
          <a:xfrm>
            <a:off x="6777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185" name="Rectangle 1751"/>
          <p:cNvSpPr>
            <a:spLocks noChangeArrowheads="1"/>
          </p:cNvSpPr>
          <p:nvPr/>
        </p:nvSpPr>
        <p:spPr bwMode="auto">
          <a:xfrm>
            <a:off x="6446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186" name="Rectangle 1748"/>
          <p:cNvSpPr>
            <a:spLocks noChangeArrowheads="1"/>
          </p:cNvSpPr>
          <p:nvPr/>
        </p:nvSpPr>
        <p:spPr bwMode="auto">
          <a:xfrm>
            <a:off x="54689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187" name="Rectangle 1747"/>
          <p:cNvSpPr>
            <a:spLocks noChangeArrowheads="1"/>
          </p:cNvSpPr>
          <p:nvPr/>
        </p:nvSpPr>
        <p:spPr bwMode="auto">
          <a:xfrm>
            <a:off x="51387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188" name="Rectangle 1746"/>
          <p:cNvSpPr>
            <a:spLocks noChangeArrowheads="1"/>
          </p:cNvSpPr>
          <p:nvPr/>
        </p:nvSpPr>
        <p:spPr bwMode="auto">
          <a:xfrm>
            <a:off x="48085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189" name="Rectangle 1745"/>
          <p:cNvSpPr>
            <a:spLocks noChangeArrowheads="1"/>
          </p:cNvSpPr>
          <p:nvPr/>
        </p:nvSpPr>
        <p:spPr bwMode="auto">
          <a:xfrm>
            <a:off x="44783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190" name="Rectangle 1744"/>
          <p:cNvSpPr>
            <a:spLocks noChangeArrowheads="1"/>
          </p:cNvSpPr>
          <p:nvPr/>
        </p:nvSpPr>
        <p:spPr bwMode="auto">
          <a:xfrm>
            <a:off x="41481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191" name="Rectangle 1743"/>
          <p:cNvSpPr>
            <a:spLocks noChangeArrowheads="1"/>
          </p:cNvSpPr>
          <p:nvPr/>
        </p:nvSpPr>
        <p:spPr bwMode="auto">
          <a:xfrm>
            <a:off x="38179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3192" name="Rectangle 1742"/>
          <p:cNvSpPr>
            <a:spLocks noChangeArrowheads="1"/>
          </p:cNvSpPr>
          <p:nvPr/>
        </p:nvSpPr>
        <p:spPr bwMode="auto">
          <a:xfrm>
            <a:off x="34877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3193" name="Rectangle 1739"/>
          <p:cNvSpPr>
            <a:spLocks noChangeArrowheads="1"/>
          </p:cNvSpPr>
          <p:nvPr/>
        </p:nvSpPr>
        <p:spPr bwMode="auto">
          <a:xfrm>
            <a:off x="2509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194" name="Rectangle 1738"/>
          <p:cNvSpPr>
            <a:spLocks noChangeArrowheads="1"/>
          </p:cNvSpPr>
          <p:nvPr/>
        </p:nvSpPr>
        <p:spPr bwMode="auto">
          <a:xfrm>
            <a:off x="2179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195" name="Rectangle 1737"/>
          <p:cNvSpPr>
            <a:spLocks noChangeArrowheads="1"/>
          </p:cNvSpPr>
          <p:nvPr/>
        </p:nvSpPr>
        <p:spPr bwMode="auto">
          <a:xfrm>
            <a:off x="18494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196" name="Rectangle 1736"/>
          <p:cNvSpPr>
            <a:spLocks noChangeArrowheads="1"/>
          </p:cNvSpPr>
          <p:nvPr/>
        </p:nvSpPr>
        <p:spPr bwMode="auto">
          <a:xfrm>
            <a:off x="15192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197" name="Rectangle 1735"/>
          <p:cNvSpPr>
            <a:spLocks noChangeArrowheads="1"/>
          </p:cNvSpPr>
          <p:nvPr/>
        </p:nvSpPr>
        <p:spPr bwMode="auto">
          <a:xfrm>
            <a:off x="1189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198" name="Rectangle 1734"/>
          <p:cNvSpPr>
            <a:spLocks noChangeArrowheads="1"/>
          </p:cNvSpPr>
          <p:nvPr/>
        </p:nvSpPr>
        <p:spPr bwMode="auto">
          <a:xfrm>
            <a:off x="858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199" name="Rectangle 1733"/>
          <p:cNvSpPr>
            <a:spLocks noChangeArrowheads="1"/>
          </p:cNvSpPr>
          <p:nvPr/>
        </p:nvSpPr>
        <p:spPr bwMode="auto">
          <a:xfrm>
            <a:off x="528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200" name="Rectangle 1732"/>
          <p:cNvSpPr>
            <a:spLocks noChangeArrowheads="1"/>
          </p:cNvSpPr>
          <p:nvPr/>
        </p:nvSpPr>
        <p:spPr bwMode="auto">
          <a:xfrm>
            <a:off x="8428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01" name="Rectangle 1731"/>
          <p:cNvSpPr>
            <a:spLocks noChangeArrowheads="1"/>
          </p:cNvSpPr>
          <p:nvPr/>
        </p:nvSpPr>
        <p:spPr bwMode="auto">
          <a:xfrm>
            <a:off x="8097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02" name="Rectangle 1730"/>
          <p:cNvSpPr>
            <a:spLocks noChangeArrowheads="1"/>
          </p:cNvSpPr>
          <p:nvPr/>
        </p:nvSpPr>
        <p:spPr bwMode="auto">
          <a:xfrm>
            <a:off x="7767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203" name="Rectangle 1729"/>
          <p:cNvSpPr>
            <a:spLocks noChangeArrowheads="1"/>
          </p:cNvSpPr>
          <p:nvPr/>
        </p:nvSpPr>
        <p:spPr bwMode="auto">
          <a:xfrm>
            <a:off x="74374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04" name="Rectangle 1728"/>
          <p:cNvSpPr>
            <a:spLocks noChangeArrowheads="1"/>
          </p:cNvSpPr>
          <p:nvPr/>
        </p:nvSpPr>
        <p:spPr bwMode="auto">
          <a:xfrm>
            <a:off x="71072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205" name="Rectangle 1727"/>
          <p:cNvSpPr>
            <a:spLocks noChangeArrowheads="1"/>
          </p:cNvSpPr>
          <p:nvPr/>
        </p:nvSpPr>
        <p:spPr bwMode="auto">
          <a:xfrm>
            <a:off x="6777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06" name="Rectangle 1726"/>
          <p:cNvSpPr>
            <a:spLocks noChangeArrowheads="1"/>
          </p:cNvSpPr>
          <p:nvPr/>
        </p:nvSpPr>
        <p:spPr bwMode="auto">
          <a:xfrm>
            <a:off x="6446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207" name="Rectangle 1723"/>
          <p:cNvSpPr>
            <a:spLocks noChangeArrowheads="1"/>
          </p:cNvSpPr>
          <p:nvPr/>
        </p:nvSpPr>
        <p:spPr bwMode="auto">
          <a:xfrm>
            <a:off x="54689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08" name="Rectangle 1722"/>
          <p:cNvSpPr>
            <a:spLocks noChangeArrowheads="1"/>
          </p:cNvSpPr>
          <p:nvPr/>
        </p:nvSpPr>
        <p:spPr bwMode="auto">
          <a:xfrm>
            <a:off x="51387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09" name="Rectangle 1721"/>
          <p:cNvSpPr>
            <a:spLocks noChangeArrowheads="1"/>
          </p:cNvSpPr>
          <p:nvPr/>
        </p:nvSpPr>
        <p:spPr bwMode="auto">
          <a:xfrm>
            <a:off x="48085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210" name="Rectangle 1720"/>
          <p:cNvSpPr>
            <a:spLocks noChangeArrowheads="1"/>
          </p:cNvSpPr>
          <p:nvPr/>
        </p:nvSpPr>
        <p:spPr bwMode="auto">
          <a:xfrm>
            <a:off x="44783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11" name="Rectangle 1719"/>
          <p:cNvSpPr>
            <a:spLocks noChangeArrowheads="1"/>
          </p:cNvSpPr>
          <p:nvPr/>
        </p:nvSpPr>
        <p:spPr bwMode="auto">
          <a:xfrm>
            <a:off x="41481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212" name="Rectangle 1718"/>
          <p:cNvSpPr>
            <a:spLocks noChangeArrowheads="1"/>
          </p:cNvSpPr>
          <p:nvPr/>
        </p:nvSpPr>
        <p:spPr bwMode="auto">
          <a:xfrm>
            <a:off x="38179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13" name="Rectangle 1717"/>
          <p:cNvSpPr>
            <a:spLocks noChangeArrowheads="1"/>
          </p:cNvSpPr>
          <p:nvPr/>
        </p:nvSpPr>
        <p:spPr bwMode="auto">
          <a:xfrm>
            <a:off x="34877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214" name="Rectangle 1714"/>
          <p:cNvSpPr>
            <a:spLocks noChangeArrowheads="1"/>
          </p:cNvSpPr>
          <p:nvPr/>
        </p:nvSpPr>
        <p:spPr bwMode="auto">
          <a:xfrm>
            <a:off x="2509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15" name="Rectangle 1713"/>
          <p:cNvSpPr>
            <a:spLocks noChangeArrowheads="1"/>
          </p:cNvSpPr>
          <p:nvPr/>
        </p:nvSpPr>
        <p:spPr bwMode="auto">
          <a:xfrm>
            <a:off x="2179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216" name="Rectangle 1712"/>
          <p:cNvSpPr>
            <a:spLocks noChangeArrowheads="1"/>
          </p:cNvSpPr>
          <p:nvPr/>
        </p:nvSpPr>
        <p:spPr bwMode="auto">
          <a:xfrm>
            <a:off x="18494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217" name="Rectangle 1711"/>
          <p:cNvSpPr>
            <a:spLocks noChangeArrowheads="1"/>
          </p:cNvSpPr>
          <p:nvPr/>
        </p:nvSpPr>
        <p:spPr bwMode="auto">
          <a:xfrm>
            <a:off x="15192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18" name="Rectangle 1710"/>
          <p:cNvSpPr>
            <a:spLocks noChangeArrowheads="1"/>
          </p:cNvSpPr>
          <p:nvPr/>
        </p:nvSpPr>
        <p:spPr bwMode="auto">
          <a:xfrm>
            <a:off x="1189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219" name="Rectangle 1709"/>
          <p:cNvSpPr>
            <a:spLocks noChangeArrowheads="1"/>
          </p:cNvSpPr>
          <p:nvPr/>
        </p:nvSpPr>
        <p:spPr bwMode="auto">
          <a:xfrm>
            <a:off x="858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220" name="Rectangle 1708"/>
          <p:cNvSpPr>
            <a:spLocks noChangeArrowheads="1"/>
          </p:cNvSpPr>
          <p:nvPr/>
        </p:nvSpPr>
        <p:spPr bwMode="auto">
          <a:xfrm>
            <a:off x="528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221" name="Rectangle 1701"/>
          <p:cNvSpPr>
            <a:spLocks noChangeArrowheads="1"/>
          </p:cNvSpPr>
          <p:nvPr/>
        </p:nvSpPr>
        <p:spPr bwMode="auto">
          <a:xfrm>
            <a:off x="64468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December 2009</a:t>
            </a:r>
            <a:endParaRPr lang="en-US" altLang="en-US" sz="900"/>
          </a:p>
        </p:txBody>
      </p:sp>
      <p:sp>
        <p:nvSpPr>
          <p:cNvPr id="3222" name="Rectangle 1692"/>
          <p:cNvSpPr>
            <a:spLocks noChangeArrowheads="1"/>
          </p:cNvSpPr>
          <p:nvPr/>
        </p:nvSpPr>
        <p:spPr bwMode="auto">
          <a:xfrm>
            <a:off x="34877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November 2009</a:t>
            </a:r>
            <a:endParaRPr lang="en-US" altLang="en-US" sz="900"/>
          </a:p>
        </p:txBody>
      </p:sp>
      <p:sp>
        <p:nvSpPr>
          <p:cNvPr id="3223" name="Rectangle 1683"/>
          <p:cNvSpPr>
            <a:spLocks noChangeArrowheads="1"/>
          </p:cNvSpPr>
          <p:nvPr/>
        </p:nvSpPr>
        <p:spPr bwMode="auto">
          <a:xfrm>
            <a:off x="5286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3224" name="Rectangle 1623"/>
          <p:cNvSpPr>
            <a:spLocks noChangeArrowheads="1"/>
          </p:cNvSpPr>
          <p:nvPr/>
        </p:nvSpPr>
        <p:spPr bwMode="auto">
          <a:xfrm>
            <a:off x="54689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3225" name="Rectangle 1622"/>
          <p:cNvSpPr>
            <a:spLocks noChangeArrowheads="1"/>
          </p:cNvSpPr>
          <p:nvPr/>
        </p:nvSpPr>
        <p:spPr bwMode="auto">
          <a:xfrm>
            <a:off x="51387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3226" name="Rectangle 1621"/>
          <p:cNvSpPr>
            <a:spLocks noChangeArrowheads="1"/>
          </p:cNvSpPr>
          <p:nvPr/>
        </p:nvSpPr>
        <p:spPr bwMode="auto">
          <a:xfrm>
            <a:off x="48085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3227" name="Rectangle 1620"/>
          <p:cNvSpPr>
            <a:spLocks noChangeArrowheads="1"/>
          </p:cNvSpPr>
          <p:nvPr/>
        </p:nvSpPr>
        <p:spPr bwMode="auto">
          <a:xfrm>
            <a:off x="44783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228" name="Rectangle 1619"/>
          <p:cNvSpPr>
            <a:spLocks noChangeArrowheads="1"/>
          </p:cNvSpPr>
          <p:nvPr/>
        </p:nvSpPr>
        <p:spPr bwMode="auto">
          <a:xfrm>
            <a:off x="41481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229" name="Rectangle 1618"/>
          <p:cNvSpPr>
            <a:spLocks noChangeArrowheads="1"/>
          </p:cNvSpPr>
          <p:nvPr/>
        </p:nvSpPr>
        <p:spPr bwMode="auto">
          <a:xfrm>
            <a:off x="38179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230" name="Rectangle 1617"/>
          <p:cNvSpPr>
            <a:spLocks noChangeArrowheads="1"/>
          </p:cNvSpPr>
          <p:nvPr/>
        </p:nvSpPr>
        <p:spPr bwMode="auto">
          <a:xfrm>
            <a:off x="34877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231" name="Rectangle 1607"/>
          <p:cNvSpPr>
            <a:spLocks noChangeArrowheads="1"/>
          </p:cNvSpPr>
          <p:nvPr/>
        </p:nvSpPr>
        <p:spPr bwMode="auto">
          <a:xfrm>
            <a:off x="8428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3232" name="Rectangle 1606"/>
          <p:cNvSpPr>
            <a:spLocks noChangeArrowheads="1"/>
          </p:cNvSpPr>
          <p:nvPr/>
        </p:nvSpPr>
        <p:spPr bwMode="auto">
          <a:xfrm>
            <a:off x="8097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233" name="Rectangle 1605"/>
          <p:cNvSpPr>
            <a:spLocks noChangeArrowheads="1"/>
          </p:cNvSpPr>
          <p:nvPr/>
        </p:nvSpPr>
        <p:spPr bwMode="auto">
          <a:xfrm>
            <a:off x="7767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234" name="Rectangle 1604"/>
          <p:cNvSpPr>
            <a:spLocks noChangeArrowheads="1"/>
          </p:cNvSpPr>
          <p:nvPr/>
        </p:nvSpPr>
        <p:spPr bwMode="auto">
          <a:xfrm>
            <a:off x="74374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235" name="Rectangle 1603"/>
          <p:cNvSpPr>
            <a:spLocks noChangeArrowheads="1"/>
          </p:cNvSpPr>
          <p:nvPr/>
        </p:nvSpPr>
        <p:spPr bwMode="auto">
          <a:xfrm>
            <a:off x="71072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236" name="Rectangle 1602"/>
          <p:cNvSpPr>
            <a:spLocks noChangeArrowheads="1"/>
          </p:cNvSpPr>
          <p:nvPr/>
        </p:nvSpPr>
        <p:spPr bwMode="auto">
          <a:xfrm>
            <a:off x="6777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237" name="Rectangle 1601"/>
          <p:cNvSpPr>
            <a:spLocks noChangeArrowheads="1"/>
          </p:cNvSpPr>
          <p:nvPr/>
        </p:nvSpPr>
        <p:spPr bwMode="auto">
          <a:xfrm>
            <a:off x="6446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238" name="Rectangle 1598"/>
          <p:cNvSpPr>
            <a:spLocks noChangeArrowheads="1"/>
          </p:cNvSpPr>
          <p:nvPr/>
        </p:nvSpPr>
        <p:spPr bwMode="auto">
          <a:xfrm>
            <a:off x="54689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239" name="Rectangle 1597"/>
          <p:cNvSpPr>
            <a:spLocks noChangeArrowheads="1"/>
          </p:cNvSpPr>
          <p:nvPr/>
        </p:nvSpPr>
        <p:spPr bwMode="auto">
          <a:xfrm>
            <a:off x="51387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240" name="Rectangle 1596"/>
          <p:cNvSpPr>
            <a:spLocks noChangeArrowheads="1"/>
          </p:cNvSpPr>
          <p:nvPr/>
        </p:nvSpPr>
        <p:spPr bwMode="auto">
          <a:xfrm>
            <a:off x="48085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241" name="Rectangle 1595"/>
          <p:cNvSpPr>
            <a:spLocks noChangeArrowheads="1"/>
          </p:cNvSpPr>
          <p:nvPr/>
        </p:nvSpPr>
        <p:spPr bwMode="auto">
          <a:xfrm>
            <a:off x="44783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242" name="Rectangle 1594"/>
          <p:cNvSpPr>
            <a:spLocks noChangeArrowheads="1"/>
          </p:cNvSpPr>
          <p:nvPr/>
        </p:nvSpPr>
        <p:spPr bwMode="auto">
          <a:xfrm>
            <a:off x="41481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243" name="Rectangle 1593"/>
          <p:cNvSpPr>
            <a:spLocks noChangeArrowheads="1"/>
          </p:cNvSpPr>
          <p:nvPr/>
        </p:nvSpPr>
        <p:spPr bwMode="auto">
          <a:xfrm>
            <a:off x="38179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244" name="Rectangle 1592"/>
          <p:cNvSpPr>
            <a:spLocks noChangeArrowheads="1"/>
          </p:cNvSpPr>
          <p:nvPr/>
        </p:nvSpPr>
        <p:spPr bwMode="auto">
          <a:xfrm>
            <a:off x="34877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245" name="Rectangle 1589"/>
          <p:cNvSpPr>
            <a:spLocks noChangeArrowheads="1"/>
          </p:cNvSpPr>
          <p:nvPr/>
        </p:nvSpPr>
        <p:spPr bwMode="auto">
          <a:xfrm>
            <a:off x="2509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246" name="Rectangle 1588"/>
          <p:cNvSpPr>
            <a:spLocks noChangeArrowheads="1"/>
          </p:cNvSpPr>
          <p:nvPr/>
        </p:nvSpPr>
        <p:spPr bwMode="auto">
          <a:xfrm>
            <a:off x="2179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247" name="Rectangle 1587"/>
          <p:cNvSpPr>
            <a:spLocks noChangeArrowheads="1"/>
          </p:cNvSpPr>
          <p:nvPr/>
        </p:nvSpPr>
        <p:spPr bwMode="auto">
          <a:xfrm>
            <a:off x="18494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248" name="Rectangle 1586"/>
          <p:cNvSpPr>
            <a:spLocks noChangeArrowheads="1"/>
          </p:cNvSpPr>
          <p:nvPr/>
        </p:nvSpPr>
        <p:spPr bwMode="auto">
          <a:xfrm>
            <a:off x="15192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249" name="Rectangle 1585"/>
          <p:cNvSpPr>
            <a:spLocks noChangeArrowheads="1"/>
          </p:cNvSpPr>
          <p:nvPr/>
        </p:nvSpPr>
        <p:spPr bwMode="auto">
          <a:xfrm>
            <a:off x="1189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250" name="Rectangle 1584"/>
          <p:cNvSpPr>
            <a:spLocks noChangeArrowheads="1"/>
          </p:cNvSpPr>
          <p:nvPr/>
        </p:nvSpPr>
        <p:spPr bwMode="auto">
          <a:xfrm>
            <a:off x="858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251" name="Rectangle 1583"/>
          <p:cNvSpPr>
            <a:spLocks noChangeArrowheads="1"/>
          </p:cNvSpPr>
          <p:nvPr/>
        </p:nvSpPr>
        <p:spPr bwMode="auto">
          <a:xfrm>
            <a:off x="528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252" name="Rectangle 1582"/>
          <p:cNvSpPr>
            <a:spLocks noChangeArrowheads="1"/>
          </p:cNvSpPr>
          <p:nvPr/>
        </p:nvSpPr>
        <p:spPr bwMode="auto">
          <a:xfrm>
            <a:off x="8428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253" name="Rectangle 1581"/>
          <p:cNvSpPr>
            <a:spLocks noChangeArrowheads="1"/>
          </p:cNvSpPr>
          <p:nvPr/>
        </p:nvSpPr>
        <p:spPr bwMode="auto">
          <a:xfrm>
            <a:off x="8097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254" name="Rectangle 1580"/>
          <p:cNvSpPr>
            <a:spLocks noChangeArrowheads="1"/>
          </p:cNvSpPr>
          <p:nvPr/>
        </p:nvSpPr>
        <p:spPr bwMode="auto">
          <a:xfrm>
            <a:off x="7767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255" name="Rectangle 1579"/>
          <p:cNvSpPr>
            <a:spLocks noChangeArrowheads="1"/>
          </p:cNvSpPr>
          <p:nvPr/>
        </p:nvSpPr>
        <p:spPr bwMode="auto">
          <a:xfrm>
            <a:off x="74374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256" name="Rectangle 1578"/>
          <p:cNvSpPr>
            <a:spLocks noChangeArrowheads="1"/>
          </p:cNvSpPr>
          <p:nvPr/>
        </p:nvSpPr>
        <p:spPr bwMode="auto">
          <a:xfrm>
            <a:off x="71072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257" name="Rectangle 1577"/>
          <p:cNvSpPr>
            <a:spLocks noChangeArrowheads="1"/>
          </p:cNvSpPr>
          <p:nvPr/>
        </p:nvSpPr>
        <p:spPr bwMode="auto">
          <a:xfrm>
            <a:off x="6777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258" name="Rectangle 1576"/>
          <p:cNvSpPr>
            <a:spLocks noChangeArrowheads="1"/>
          </p:cNvSpPr>
          <p:nvPr/>
        </p:nvSpPr>
        <p:spPr bwMode="auto">
          <a:xfrm>
            <a:off x="6446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259" name="Rectangle 1573"/>
          <p:cNvSpPr>
            <a:spLocks noChangeArrowheads="1"/>
          </p:cNvSpPr>
          <p:nvPr/>
        </p:nvSpPr>
        <p:spPr bwMode="auto">
          <a:xfrm>
            <a:off x="54689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260" name="Rectangle 1572"/>
          <p:cNvSpPr>
            <a:spLocks noChangeArrowheads="1"/>
          </p:cNvSpPr>
          <p:nvPr/>
        </p:nvSpPr>
        <p:spPr bwMode="auto">
          <a:xfrm>
            <a:off x="51387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261" name="Rectangle 1571"/>
          <p:cNvSpPr>
            <a:spLocks noChangeArrowheads="1"/>
          </p:cNvSpPr>
          <p:nvPr/>
        </p:nvSpPr>
        <p:spPr bwMode="auto">
          <a:xfrm>
            <a:off x="48085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262" name="Rectangle 1570"/>
          <p:cNvSpPr>
            <a:spLocks noChangeArrowheads="1"/>
          </p:cNvSpPr>
          <p:nvPr/>
        </p:nvSpPr>
        <p:spPr bwMode="auto">
          <a:xfrm>
            <a:off x="44783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263" name="Rectangle 1569"/>
          <p:cNvSpPr>
            <a:spLocks noChangeArrowheads="1"/>
          </p:cNvSpPr>
          <p:nvPr/>
        </p:nvSpPr>
        <p:spPr bwMode="auto">
          <a:xfrm>
            <a:off x="41481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264" name="Rectangle 1568"/>
          <p:cNvSpPr>
            <a:spLocks noChangeArrowheads="1"/>
          </p:cNvSpPr>
          <p:nvPr/>
        </p:nvSpPr>
        <p:spPr bwMode="auto">
          <a:xfrm>
            <a:off x="38179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265" name="Rectangle 1567"/>
          <p:cNvSpPr>
            <a:spLocks noChangeArrowheads="1"/>
          </p:cNvSpPr>
          <p:nvPr/>
        </p:nvSpPr>
        <p:spPr bwMode="auto">
          <a:xfrm>
            <a:off x="34877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266" name="Rectangle 1564"/>
          <p:cNvSpPr>
            <a:spLocks noChangeArrowheads="1"/>
          </p:cNvSpPr>
          <p:nvPr/>
        </p:nvSpPr>
        <p:spPr bwMode="auto">
          <a:xfrm>
            <a:off x="2509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267" name="Rectangle 1563"/>
          <p:cNvSpPr>
            <a:spLocks noChangeArrowheads="1"/>
          </p:cNvSpPr>
          <p:nvPr/>
        </p:nvSpPr>
        <p:spPr bwMode="auto">
          <a:xfrm>
            <a:off x="2179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268" name="Rectangle 1562"/>
          <p:cNvSpPr>
            <a:spLocks noChangeArrowheads="1"/>
          </p:cNvSpPr>
          <p:nvPr/>
        </p:nvSpPr>
        <p:spPr bwMode="auto">
          <a:xfrm>
            <a:off x="18494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269" name="Rectangle 1561"/>
          <p:cNvSpPr>
            <a:spLocks noChangeArrowheads="1"/>
          </p:cNvSpPr>
          <p:nvPr/>
        </p:nvSpPr>
        <p:spPr bwMode="auto">
          <a:xfrm>
            <a:off x="15192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270" name="Rectangle 1560"/>
          <p:cNvSpPr>
            <a:spLocks noChangeArrowheads="1"/>
          </p:cNvSpPr>
          <p:nvPr/>
        </p:nvSpPr>
        <p:spPr bwMode="auto">
          <a:xfrm>
            <a:off x="1189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271" name="Rectangle 1559"/>
          <p:cNvSpPr>
            <a:spLocks noChangeArrowheads="1"/>
          </p:cNvSpPr>
          <p:nvPr/>
        </p:nvSpPr>
        <p:spPr bwMode="auto">
          <a:xfrm>
            <a:off x="858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272" name="Rectangle 1558"/>
          <p:cNvSpPr>
            <a:spLocks noChangeArrowheads="1"/>
          </p:cNvSpPr>
          <p:nvPr/>
        </p:nvSpPr>
        <p:spPr bwMode="auto">
          <a:xfrm>
            <a:off x="528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273" name="Rectangle 1557"/>
          <p:cNvSpPr>
            <a:spLocks noChangeArrowheads="1"/>
          </p:cNvSpPr>
          <p:nvPr/>
        </p:nvSpPr>
        <p:spPr bwMode="auto">
          <a:xfrm>
            <a:off x="8428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274" name="Rectangle 1556"/>
          <p:cNvSpPr>
            <a:spLocks noChangeArrowheads="1"/>
          </p:cNvSpPr>
          <p:nvPr/>
        </p:nvSpPr>
        <p:spPr bwMode="auto">
          <a:xfrm>
            <a:off x="8097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275" name="Rectangle 1555"/>
          <p:cNvSpPr>
            <a:spLocks noChangeArrowheads="1"/>
          </p:cNvSpPr>
          <p:nvPr/>
        </p:nvSpPr>
        <p:spPr bwMode="auto">
          <a:xfrm>
            <a:off x="7767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276" name="Rectangle 1554"/>
          <p:cNvSpPr>
            <a:spLocks noChangeArrowheads="1"/>
          </p:cNvSpPr>
          <p:nvPr/>
        </p:nvSpPr>
        <p:spPr bwMode="auto">
          <a:xfrm>
            <a:off x="74374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277" name="Rectangle 1553"/>
          <p:cNvSpPr>
            <a:spLocks noChangeArrowheads="1"/>
          </p:cNvSpPr>
          <p:nvPr/>
        </p:nvSpPr>
        <p:spPr bwMode="auto">
          <a:xfrm>
            <a:off x="71072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278" name="Rectangle 1552"/>
          <p:cNvSpPr>
            <a:spLocks noChangeArrowheads="1"/>
          </p:cNvSpPr>
          <p:nvPr/>
        </p:nvSpPr>
        <p:spPr bwMode="auto">
          <a:xfrm>
            <a:off x="6777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279" name="Rectangle 1551"/>
          <p:cNvSpPr>
            <a:spLocks noChangeArrowheads="1"/>
          </p:cNvSpPr>
          <p:nvPr/>
        </p:nvSpPr>
        <p:spPr bwMode="auto">
          <a:xfrm>
            <a:off x="6446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280" name="Rectangle 1548"/>
          <p:cNvSpPr>
            <a:spLocks noChangeArrowheads="1"/>
          </p:cNvSpPr>
          <p:nvPr/>
        </p:nvSpPr>
        <p:spPr bwMode="auto">
          <a:xfrm>
            <a:off x="54689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281" name="Rectangle 1547"/>
          <p:cNvSpPr>
            <a:spLocks noChangeArrowheads="1"/>
          </p:cNvSpPr>
          <p:nvPr/>
        </p:nvSpPr>
        <p:spPr bwMode="auto">
          <a:xfrm>
            <a:off x="51387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282" name="Rectangle 1546"/>
          <p:cNvSpPr>
            <a:spLocks noChangeArrowheads="1"/>
          </p:cNvSpPr>
          <p:nvPr/>
        </p:nvSpPr>
        <p:spPr bwMode="auto">
          <a:xfrm>
            <a:off x="48085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283" name="Rectangle 1545"/>
          <p:cNvSpPr>
            <a:spLocks noChangeArrowheads="1"/>
          </p:cNvSpPr>
          <p:nvPr/>
        </p:nvSpPr>
        <p:spPr bwMode="auto">
          <a:xfrm>
            <a:off x="44783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284" name="Rectangle 1544"/>
          <p:cNvSpPr>
            <a:spLocks noChangeArrowheads="1"/>
          </p:cNvSpPr>
          <p:nvPr/>
        </p:nvSpPr>
        <p:spPr bwMode="auto">
          <a:xfrm>
            <a:off x="41481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285" name="Rectangle 1543"/>
          <p:cNvSpPr>
            <a:spLocks noChangeArrowheads="1"/>
          </p:cNvSpPr>
          <p:nvPr/>
        </p:nvSpPr>
        <p:spPr bwMode="auto">
          <a:xfrm>
            <a:off x="38179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286" name="Rectangle 1542"/>
          <p:cNvSpPr>
            <a:spLocks noChangeArrowheads="1"/>
          </p:cNvSpPr>
          <p:nvPr/>
        </p:nvSpPr>
        <p:spPr bwMode="auto">
          <a:xfrm>
            <a:off x="34877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287" name="Rectangle 1539"/>
          <p:cNvSpPr>
            <a:spLocks noChangeArrowheads="1"/>
          </p:cNvSpPr>
          <p:nvPr/>
        </p:nvSpPr>
        <p:spPr bwMode="auto">
          <a:xfrm>
            <a:off x="2509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288" name="Rectangle 1538"/>
          <p:cNvSpPr>
            <a:spLocks noChangeArrowheads="1"/>
          </p:cNvSpPr>
          <p:nvPr/>
        </p:nvSpPr>
        <p:spPr bwMode="auto">
          <a:xfrm>
            <a:off x="2179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289" name="Rectangle 1537"/>
          <p:cNvSpPr>
            <a:spLocks noChangeArrowheads="1"/>
          </p:cNvSpPr>
          <p:nvPr/>
        </p:nvSpPr>
        <p:spPr bwMode="auto">
          <a:xfrm>
            <a:off x="18494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290" name="Rectangle 1536"/>
          <p:cNvSpPr>
            <a:spLocks noChangeArrowheads="1"/>
          </p:cNvSpPr>
          <p:nvPr/>
        </p:nvSpPr>
        <p:spPr bwMode="auto">
          <a:xfrm>
            <a:off x="15192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291" name="Rectangle 1535"/>
          <p:cNvSpPr>
            <a:spLocks noChangeArrowheads="1"/>
          </p:cNvSpPr>
          <p:nvPr/>
        </p:nvSpPr>
        <p:spPr bwMode="auto">
          <a:xfrm>
            <a:off x="1189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292" name="Rectangle 1534"/>
          <p:cNvSpPr>
            <a:spLocks noChangeArrowheads="1"/>
          </p:cNvSpPr>
          <p:nvPr/>
        </p:nvSpPr>
        <p:spPr bwMode="auto">
          <a:xfrm>
            <a:off x="858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293" name="Rectangle 1533"/>
          <p:cNvSpPr>
            <a:spLocks noChangeArrowheads="1"/>
          </p:cNvSpPr>
          <p:nvPr/>
        </p:nvSpPr>
        <p:spPr bwMode="auto">
          <a:xfrm>
            <a:off x="528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294" name="Rectangle 1532"/>
          <p:cNvSpPr>
            <a:spLocks noChangeArrowheads="1"/>
          </p:cNvSpPr>
          <p:nvPr/>
        </p:nvSpPr>
        <p:spPr bwMode="auto">
          <a:xfrm>
            <a:off x="8428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295" name="Rectangle 1531"/>
          <p:cNvSpPr>
            <a:spLocks noChangeArrowheads="1"/>
          </p:cNvSpPr>
          <p:nvPr/>
        </p:nvSpPr>
        <p:spPr bwMode="auto">
          <a:xfrm>
            <a:off x="8097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296" name="Rectangle 1530"/>
          <p:cNvSpPr>
            <a:spLocks noChangeArrowheads="1"/>
          </p:cNvSpPr>
          <p:nvPr/>
        </p:nvSpPr>
        <p:spPr bwMode="auto">
          <a:xfrm>
            <a:off x="7767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297" name="Rectangle 1529"/>
          <p:cNvSpPr>
            <a:spLocks noChangeArrowheads="1"/>
          </p:cNvSpPr>
          <p:nvPr/>
        </p:nvSpPr>
        <p:spPr bwMode="auto">
          <a:xfrm>
            <a:off x="74374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298" name="Rectangle 1528"/>
          <p:cNvSpPr>
            <a:spLocks noChangeArrowheads="1"/>
          </p:cNvSpPr>
          <p:nvPr/>
        </p:nvSpPr>
        <p:spPr bwMode="auto">
          <a:xfrm>
            <a:off x="71072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299" name="Rectangle 1527"/>
          <p:cNvSpPr>
            <a:spLocks noChangeArrowheads="1"/>
          </p:cNvSpPr>
          <p:nvPr/>
        </p:nvSpPr>
        <p:spPr bwMode="auto">
          <a:xfrm>
            <a:off x="6777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300" name="Rectangle 1526"/>
          <p:cNvSpPr>
            <a:spLocks noChangeArrowheads="1"/>
          </p:cNvSpPr>
          <p:nvPr/>
        </p:nvSpPr>
        <p:spPr bwMode="auto">
          <a:xfrm>
            <a:off x="6446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301" name="Rectangle 1523"/>
          <p:cNvSpPr>
            <a:spLocks noChangeArrowheads="1"/>
          </p:cNvSpPr>
          <p:nvPr/>
        </p:nvSpPr>
        <p:spPr bwMode="auto">
          <a:xfrm>
            <a:off x="54689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302" name="Rectangle 1522"/>
          <p:cNvSpPr>
            <a:spLocks noChangeArrowheads="1"/>
          </p:cNvSpPr>
          <p:nvPr/>
        </p:nvSpPr>
        <p:spPr bwMode="auto">
          <a:xfrm>
            <a:off x="51387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303" name="Rectangle 1521"/>
          <p:cNvSpPr>
            <a:spLocks noChangeArrowheads="1"/>
          </p:cNvSpPr>
          <p:nvPr/>
        </p:nvSpPr>
        <p:spPr bwMode="auto">
          <a:xfrm>
            <a:off x="48085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304" name="Rectangle 1520"/>
          <p:cNvSpPr>
            <a:spLocks noChangeArrowheads="1"/>
          </p:cNvSpPr>
          <p:nvPr/>
        </p:nvSpPr>
        <p:spPr bwMode="auto">
          <a:xfrm>
            <a:off x="44783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305" name="Rectangle 1519"/>
          <p:cNvSpPr>
            <a:spLocks noChangeArrowheads="1"/>
          </p:cNvSpPr>
          <p:nvPr/>
        </p:nvSpPr>
        <p:spPr bwMode="auto">
          <a:xfrm>
            <a:off x="41481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306" name="Rectangle 1518"/>
          <p:cNvSpPr>
            <a:spLocks noChangeArrowheads="1"/>
          </p:cNvSpPr>
          <p:nvPr/>
        </p:nvSpPr>
        <p:spPr bwMode="auto">
          <a:xfrm>
            <a:off x="38179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307" name="Rectangle 1517"/>
          <p:cNvSpPr>
            <a:spLocks noChangeArrowheads="1"/>
          </p:cNvSpPr>
          <p:nvPr/>
        </p:nvSpPr>
        <p:spPr bwMode="auto">
          <a:xfrm>
            <a:off x="34877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308" name="Rectangle 1514"/>
          <p:cNvSpPr>
            <a:spLocks noChangeArrowheads="1"/>
          </p:cNvSpPr>
          <p:nvPr/>
        </p:nvSpPr>
        <p:spPr bwMode="auto">
          <a:xfrm>
            <a:off x="2509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309" name="Rectangle 1513"/>
          <p:cNvSpPr>
            <a:spLocks noChangeArrowheads="1"/>
          </p:cNvSpPr>
          <p:nvPr/>
        </p:nvSpPr>
        <p:spPr bwMode="auto">
          <a:xfrm>
            <a:off x="2179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310" name="Rectangle 1512"/>
          <p:cNvSpPr>
            <a:spLocks noChangeArrowheads="1"/>
          </p:cNvSpPr>
          <p:nvPr/>
        </p:nvSpPr>
        <p:spPr bwMode="auto">
          <a:xfrm>
            <a:off x="18494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311" name="Rectangle 1511"/>
          <p:cNvSpPr>
            <a:spLocks noChangeArrowheads="1"/>
          </p:cNvSpPr>
          <p:nvPr/>
        </p:nvSpPr>
        <p:spPr bwMode="auto">
          <a:xfrm>
            <a:off x="15192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312" name="Rectangle 1510"/>
          <p:cNvSpPr>
            <a:spLocks noChangeArrowheads="1"/>
          </p:cNvSpPr>
          <p:nvPr/>
        </p:nvSpPr>
        <p:spPr bwMode="auto">
          <a:xfrm>
            <a:off x="1189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313" name="Rectangle 1509"/>
          <p:cNvSpPr>
            <a:spLocks noChangeArrowheads="1"/>
          </p:cNvSpPr>
          <p:nvPr/>
        </p:nvSpPr>
        <p:spPr bwMode="auto">
          <a:xfrm>
            <a:off x="858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314" name="Rectangle 1508"/>
          <p:cNvSpPr>
            <a:spLocks noChangeArrowheads="1"/>
          </p:cNvSpPr>
          <p:nvPr/>
        </p:nvSpPr>
        <p:spPr bwMode="auto">
          <a:xfrm>
            <a:off x="528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315" name="Rectangle 1507"/>
          <p:cNvSpPr>
            <a:spLocks noChangeArrowheads="1"/>
          </p:cNvSpPr>
          <p:nvPr/>
        </p:nvSpPr>
        <p:spPr bwMode="auto">
          <a:xfrm>
            <a:off x="8428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316" name="Rectangle 1506"/>
          <p:cNvSpPr>
            <a:spLocks noChangeArrowheads="1"/>
          </p:cNvSpPr>
          <p:nvPr/>
        </p:nvSpPr>
        <p:spPr bwMode="auto">
          <a:xfrm>
            <a:off x="8097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317" name="Rectangle 1505"/>
          <p:cNvSpPr>
            <a:spLocks noChangeArrowheads="1"/>
          </p:cNvSpPr>
          <p:nvPr/>
        </p:nvSpPr>
        <p:spPr bwMode="auto">
          <a:xfrm>
            <a:off x="7767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318" name="Rectangle 1504"/>
          <p:cNvSpPr>
            <a:spLocks noChangeArrowheads="1"/>
          </p:cNvSpPr>
          <p:nvPr/>
        </p:nvSpPr>
        <p:spPr bwMode="auto">
          <a:xfrm>
            <a:off x="74374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319" name="Rectangle 1503"/>
          <p:cNvSpPr>
            <a:spLocks noChangeArrowheads="1"/>
          </p:cNvSpPr>
          <p:nvPr/>
        </p:nvSpPr>
        <p:spPr bwMode="auto">
          <a:xfrm>
            <a:off x="71072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320" name="Rectangle 1502"/>
          <p:cNvSpPr>
            <a:spLocks noChangeArrowheads="1"/>
          </p:cNvSpPr>
          <p:nvPr/>
        </p:nvSpPr>
        <p:spPr bwMode="auto">
          <a:xfrm>
            <a:off x="6777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321" name="Rectangle 1501"/>
          <p:cNvSpPr>
            <a:spLocks noChangeArrowheads="1"/>
          </p:cNvSpPr>
          <p:nvPr/>
        </p:nvSpPr>
        <p:spPr bwMode="auto">
          <a:xfrm>
            <a:off x="6446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322" name="Rectangle 1498"/>
          <p:cNvSpPr>
            <a:spLocks noChangeArrowheads="1"/>
          </p:cNvSpPr>
          <p:nvPr/>
        </p:nvSpPr>
        <p:spPr bwMode="auto">
          <a:xfrm>
            <a:off x="54689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323" name="Rectangle 1497"/>
          <p:cNvSpPr>
            <a:spLocks noChangeArrowheads="1"/>
          </p:cNvSpPr>
          <p:nvPr/>
        </p:nvSpPr>
        <p:spPr bwMode="auto">
          <a:xfrm>
            <a:off x="51387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324" name="Rectangle 1496"/>
          <p:cNvSpPr>
            <a:spLocks noChangeArrowheads="1"/>
          </p:cNvSpPr>
          <p:nvPr/>
        </p:nvSpPr>
        <p:spPr bwMode="auto">
          <a:xfrm>
            <a:off x="48085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325" name="Rectangle 1495"/>
          <p:cNvSpPr>
            <a:spLocks noChangeArrowheads="1"/>
          </p:cNvSpPr>
          <p:nvPr/>
        </p:nvSpPr>
        <p:spPr bwMode="auto">
          <a:xfrm>
            <a:off x="44783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326" name="Rectangle 1494"/>
          <p:cNvSpPr>
            <a:spLocks noChangeArrowheads="1"/>
          </p:cNvSpPr>
          <p:nvPr/>
        </p:nvSpPr>
        <p:spPr bwMode="auto">
          <a:xfrm>
            <a:off x="41481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327" name="Rectangle 1493"/>
          <p:cNvSpPr>
            <a:spLocks noChangeArrowheads="1"/>
          </p:cNvSpPr>
          <p:nvPr/>
        </p:nvSpPr>
        <p:spPr bwMode="auto">
          <a:xfrm>
            <a:off x="38179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328" name="Rectangle 1492"/>
          <p:cNvSpPr>
            <a:spLocks noChangeArrowheads="1"/>
          </p:cNvSpPr>
          <p:nvPr/>
        </p:nvSpPr>
        <p:spPr bwMode="auto">
          <a:xfrm>
            <a:off x="34877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3329" name="Rectangle 1489"/>
          <p:cNvSpPr>
            <a:spLocks noChangeArrowheads="1"/>
          </p:cNvSpPr>
          <p:nvPr/>
        </p:nvSpPr>
        <p:spPr bwMode="auto">
          <a:xfrm>
            <a:off x="2509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330" name="Rectangle 1488"/>
          <p:cNvSpPr>
            <a:spLocks noChangeArrowheads="1"/>
          </p:cNvSpPr>
          <p:nvPr/>
        </p:nvSpPr>
        <p:spPr bwMode="auto">
          <a:xfrm>
            <a:off x="2179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331" name="Rectangle 1487"/>
          <p:cNvSpPr>
            <a:spLocks noChangeArrowheads="1"/>
          </p:cNvSpPr>
          <p:nvPr/>
        </p:nvSpPr>
        <p:spPr bwMode="auto">
          <a:xfrm>
            <a:off x="18494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332" name="Rectangle 1486"/>
          <p:cNvSpPr>
            <a:spLocks noChangeArrowheads="1"/>
          </p:cNvSpPr>
          <p:nvPr/>
        </p:nvSpPr>
        <p:spPr bwMode="auto">
          <a:xfrm>
            <a:off x="15192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333" name="Rectangle 1485"/>
          <p:cNvSpPr>
            <a:spLocks noChangeArrowheads="1"/>
          </p:cNvSpPr>
          <p:nvPr/>
        </p:nvSpPr>
        <p:spPr bwMode="auto">
          <a:xfrm>
            <a:off x="1189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334" name="Rectangle 1484"/>
          <p:cNvSpPr>
            <a:spLocks noChangeArrowheads="1"/>
          </p:cNvSpPr>
          <p:nvPr/>
        </p:nvSpPr>
        <p:spPr bwMode="auto">
          <a:xfrm>
            <a:off x="858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335" name="Rectangle 1483"/>
          <p:cNvSpPr>
            <a:spLocks noChangeArrowheads="1"/>
          </p:cNvSpPr>
          <p:nvPr/>
        </p:nvSpPr>
        <p:spPr bwMode="auto">
          <a:xfrm>
            <a:off x="528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336" name="Rectangle 1482"/>
          <p:cNvSpPr>
            <a:spLocks noChangeArrowheads="1"/>
          </p:cNvSpPr>
          <p:nvPr/>
        </p:nvSpPr>
        <p:spPr bwMode="auto">
          <a:xfrm>
            <a:off x="8428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37" name="Rectangle 1481"/>
          <p:cNvSpPr>
            <a:spLocks noChangeArrowheads="1"/>
          </p:cNvSpPr>
          <p:nvPr/>
        </p:nvSpPr>
        <p:spPr bwMode="auto">
          <a:xfrm>
            <a:off x="8097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38" name="Rectangle 1480"/>
          <p:cNvSpPr>
            <a:spLocks noChangeArrowheads="1"/>
          </p:cNvSpPr>
          <p:nvPr/>
        </p:nvSpPr>
        <p:spPr bwMode="auto">
          <a:xfrm>
            <a:off x="7767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339" name="Rectangle 1479"/>
          <p:cNvSpPr>
            <a:spLocks noChangeArrowheads="1"/>
          </p:cNvSpPr>
          <p:nvPr/>
        </p:nvSpPr>
        <p:spPr bwMode="auto">
          <a:xfrm>
            <a:off x="74374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40" name="Rectangle 1478"/>
          <p:cNvSpPr>
            <a:spLocks noChangeArrowheads="1"/>
          </p:cNvSpPr>
          <p:nvPr/>
        </p:nvSpPr>
        <p:spPr bwMode="auto">
          <a:xfrm>
            <a:off x="71072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341" name="Rectangle 1477"/>
          <p:cNvSpPr>
            <a:spLocks noChangeArrowheads="1"/>
          </p:cNvSpPr>
          <p:nvPr/>
        </p:nvSpPr>
        <p:spPr bwMode="auto">
          <a:xfrm>
            <a:off x="6777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42" name="Rectangle 1476"/>
          <p:cNvSpPr>
            <a:spLocks noChangeArrowheads="1"/>
          </p:cNvSpPr>
          <p:nvPr/>
        </p:nvSpPr>
        <p:spPr bwMode="auto">
          <a:xfrm>
            <a:off x="6446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343" name="Rectangle 1473"/>
          <p:cNvSpPr>
            <a:spLocks noChangeArrowheads="1"/>
          </p:cNvSpPr>
          <p:nvPr/>
        </p:nvSpPr>
        <p:spPr bwMode="auto">
          <a:xfrm>
            <a:off x="54689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44" name="Rectangle 1472"/>
          <p:cNvSpPr>
            <a:spLocks noChangeArrowheads="1"/>
          </p:cNvSpPr>
          <p:nvPr/>
        </p:nvSpPr>
        <p:spPr bwMode="auto">
          <a:xfrm>
            <a:off x="51387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45" name="Rectangle 1471"/>
          <p:cNvSpPr>
            <a:spLocks noChangeArrowheads="1"/>
          </p:cNvSpPr>
          <p:nvPr/>
        </p:nvSpPr>
        <p:spPr bwMode="auto">
          <a:xfrm>
            <a:off x="48085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346" name="Rectangle 1470"/>
          <p:cNvSpPr>
            <a:spLocks noChangeArrowheads="1"/>
          </p:cNvSpPr>
          <p:nvPr/>
        </p:nvSpPr>
        <p:spPr bwMode="auto">
          <a:xfrm>
            <a:off x="44783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47" name="Rectangle 1469"/>
          <p:cNvSpPr>
            <a:spLocks noChangeArrowheads="1"/>
          </p:cNvSpPr>
          <p:nvPr/>
        </p:nvSpPr>
        <p:spPr bwMode="auto">
          <a:xfrm>
            <a:off x="41481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348" name="Rectangle 1468"/>
          <p:cNvSpPr>
            <a:spLocks noChangeArrowheads="1"/>
          </p:cNvSpPr>
          <p:nvPr/>
        </p:nvSpPr>
        <p:spPr bwMode="auto">
          <a:xfrm>
            <a:off x="38179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49" name="Rectangle 1467"/>
          <p:cNvSpPr>
            <a:spLocks noChangeArrowheads="1"/>
          </p:cNvSpPr>
          <p:nvPr/>
        </p:nvSpPr>
        <p:spPr bwMode="auto">
          <a:xfrm>
            <a:off x="34877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350" name="Rectangle 1464"/>
          <p:cNvSpPr>
            <a:spLocks noChangeArrowheads="1"/>
          </p:cNvSpPr>
          <p:nvPr/>
        </p:nvSpPr>
        <p:spPr bwMode="auto">
          <a:xfrm>
            <a:off x="2509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51" name="Rectangle 1463"/>
          <p:cNvSpPr>
            <a:spLocks noChangeArrowheads="1"/>
          </p:cNvSpPr>
          <p:nvPr/>
        </p:nvSpPr>
        <p:spPr bwMode="auto">
          <a:xfrm>
            <a:off x="2179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352" name="Rectangle 1462"/>
          <p:cNvSpPr>
            <a:spLocks noChangeArrowheads="1"/>
          </p:cNvSpPr>
          <p:nvPr/>
        </p:nvSpPr>
        <p:spPr bwMode="auto">
          <a:xfrm>
            <a:off x="18494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353" name="Rectangle 1461"/>
          <p:cNvSpPr>
            <a:spLocks noChangeArrowheads="1"/>
          </p:cNvSpPr>
          <p:nvPr/>
        </p:nvSpPr>
        <p:spPr bwMode="auto">
          <a:xfrm>
            <a:off x="15192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54" name="Rectangle 1460"/>
          <p:cNvSpPr>
            <a:spLocks noChangeArrowheads="1"/>
          </p:cNvSpPr>
          <p:nvPr/>
        </p:nvSpPr>
        <p:spPr bwMode="auto">
          <a:xfrm>
            <a:off x="1189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355" name="Rectangle 1459"/>
          <p:cNvSpPr>
            <a:spLocks noChangeArrowheads="1"/>
          </p:cNvSpPr>
          <p:nvPr/>
        </p:nvSpPr>
        <p:spPr bwMode="auto">
          <a:xfrm>
            <a:off x="858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356" name="Rectangle 1458"/>
          <p:cNvSpPr>
            <a:spLocks noChangeArrowheads="1"/>
          </p:cNvSpPr>
          <p:nvPr/>
        </p:nvSpPr>
        <p:spPr bwMode="auto">
          <a:xfrm>
            <a:off x="528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357" name="Rectangle 1451"/>
          <p:cNvSpPr>
            <a:spLocks noChangeArrowheads="1"/>
          </p:cNvSpPr>
          <p:nvPr/>
        </p:nvSpPr>
        <p:spPr bwMode="auto">
          <a:xfrm>
            <a:off x="64468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September 2009</a:t>
            </a:r>
            <a:endParaRPr lang="en-US" altLang="en-US" sz="900"/>
          </a:p>
        </p:txBody>
      </p:sp>
      <p:sp>
        <p:nvSpPr>
          <p:cNvPr id="3358" name="Rectangle 1442"/>
          <p:cNvSpPr>
            <a:spLocks noChangeArrowheads="1"/>
          </p:cNvSpPr>
          <p:nvPr/>
        </p:nvSpPr>
        <p:spPr bwMode="auto">
          <a:xfrm>
            <a:off x="34877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August 2009</a:t>
            </a:r>
            <a:endParaRPr lang="en-US" altLang="en-US" sz="900"/>
          </a:p>
        </p:txBody>
      </p:sp>
      <p:sp>
        <p:nvSpPr>
          <p:cNvPr id="3359" name="Rectangle 1433"/>
          <p:cNvSpPr>
            <a:spLocks noChangeArrowheads="1"/>
          </p:cNvSpPr>
          <p:nvPr/>
        </p:nvSpPr>
        <p:spPr bwMode="auto">
          <a:xfrm>
            <a:off x="5286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July 2009</a:t>
            </a:r>
            <a:endParaRPr lang="en-US" altLang="en-US" sz="900"/>
          </a:p>
        </p:txBody>
      </p:sp>
      <p:sp>
        <p:nvSpPr>
          <p:cNvPr id="3360" name="Rectangle 1332"/>
          <p:cNvSpPr>
            <a:spLocks noChangeArrowheads="1"/>
          </p:cNvSpPr>
          <p:nvPr/>
        </p:nvSpPr>
        <p:spPr bwMode="auto">
          <a:xfrm>
            <a:off x="8428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3361" name="Rectangle 1331"/>
          <p:cNvSpPr>
            <a:spLocks noChangeArrowheads="1"/>
          </p:cNvSpPr>
          <p:nvPr/>
        </p:nvSpPr>
        <p:spPr bwMode="auto">
          <a:xfrm>
            <a:off x="8097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3362" name="Rectangle 1330"/>
          <p:cNvSpPr>
            <a:spLocks noChangeArrowheads="1"/>
          </p:cNvSpPr>
          <p:nvPr/>
        </p:nvSpPr>
        <p:spPr bwMode="auto">
          <a:xfrm>
            <a:off x="7767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363" name="Rectangle 1329"/>
          <p:cNvSpPr>
            <a:spLocks noChangeArrowheads="1"/>
          </p:cNvSpPr>
          <p:nvPr/>
        </p:nvSpPr>
        <p:spPr bwMode="auto">
          <a:xfrm>
            <a:off x="74374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364" name="Rectangle 1328"/>
          <p:cNvSpPr>
            <a:spLocks noChangeArrowheads="1"/>
          </p:cNvSpPr>
          <p:nvPr/>
        </p:nvSpPr>
        <p:spPr bwMode="auto">
          <a:xfrm>
            <a:off x="71072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365" name="Rectangle 1327"/>
          <p:cNvSpPr>
            <a:spLocks noChangeArrowheads="1"/>
          </p:cNvSpPr>
          <p:nvPr/>
        </p:nvSpPr>
        <p:spPr bwMode="auto">
          <a:xfrm>
            <a:off x="6777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366" name="Rectangle 1326"/>
          <p:cNvSpPr>
            <a:spLocks noChangeArrowheads="1"/>
          </p:cNvSpPr>
          <p:nvPr/>
        </p:nvSpPr>
        <p:spPr bwMode="auto">
          <a:xfrm>
            <a:off x="6446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367" name="Rectangle 1323"/>
          <p:cNvSpPr>
            <a:spLocks noChangeArrowheads="1"/>
          </p:cNvSpPr>
          <p:nvPr/>
        </p:nvSpPr>
        <p:spPr bwMode="auto">
          <a:xfrm>
            <a:off x="54689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368" name="Rectangle 1322"/>
          <p:cNvSpPr>
            <a:spLocks noChangeArrowheads="1"/>
          </p:cNvSpPr>
          <p:nvPr/>
        </p:nvSpPr>
        <p:spPr bwMode="auto">
          <a:xfrm>
            <a:off x="51387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369" name="Rectangle 1321"/>
          <p:cNvSpPr>
            <a:spLocks noChangeArrowheads="1"/>
          </p:cNvSpPr>
          <p:nvPr/>
        </p:nvSpPr>
        <p:spPr bwMode="auto">
          <a:xfrm>
            <a:off x="48085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370" name="Rectangle 1320"/>
          <p:cNvSpPr>
            <a:spLocks noChangeArrowheads="1"/>
          </p:cNvSpPr>
          <p:nvPr/>
        </p:nvSpPr>
        <p:spPr bwMode="auto">
          <a:xfrm>
            <a:off x="44783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371" name="Rectangle 1319"/>
          <p:cNvSpPr>
            <a:spLocks noChangeArrowheads="1"/>
          </p:cNvSpPr>
          <p:nvPr/>
        </p:nvSpPr>
        <p:spPr bwMode="auto">
          <a:xfrm>
            <a:off x="41481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372" name="Rectangle 1318"/>
          <p:cNvSpPr>
            <a:spLocks noChangeArrowheads="1"/>
          </p:cNvSpPr>
          <p:nvPr/>
        </p:nvSpPr>
        <p:spPr bwMode="auto">
          <a:xfrm>
            <a:off x="38179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373" name="Rectangle 1317"/>
          <p:cNvSpPr>
            <a:spLocks noChangeArrowheads="1"/>
          </p:cNvSpPr>
          <p:nvPr/>
        </p:nvSpPr>
        <p:spPr bwMode="auto">
          <a:xfrm>
            <a:off x="34877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374" name="Rectangle 1314"/>
          <p:cNvSpPr>
            <a:spLocks noChangeArrowheads="1"/>
          </p:cNvSpPr>
          <p:nvPr/>
        </p:nvSpPr>
        <p:spPr bwMode="auto">
          <a:xfrm>
            <a:off x="2509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375" name="Rectangle 1313"/>
          <p:cNvSpPr>
            <a:spLocks noChangeArrowheads="1"/>
          </p:cNvSpPr>
          <p:nvPr/>
        </p:nvSpPr>
        <p:spPr bwMode="auto">
          <a:xfrm>
            <a:off x="2179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376" name="Rectangle 1312"/>
          <p:cNvSpPr>
            <a:spLocks noChangeArrowheads="1"/>
          </p:cNvSpPr>
          <p:nvPr/>
        </p:nvSpPr>
        <p:spPr bwMode="auto">
          <a:xfrm>
            <a:off x="18494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377" name="Rectangle 1311"/>
          <p:cNvSpPr>
            <a:spLocks noChangeArrowheads="1"/>
          </p:cNvSpPr>
          <p:nvPr/>
        </p:nvSpPr>
        <p:spPr bwMode="auto">
          <a:xfrm>
            <a:off x="15192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378" name="Rectangle 1310"/>
          <p:cNvSpPr>
            <a:spLocks noChangeArrowheads="1"/>
          </p:cNvSpPr>
          <p:nvPr/>
        </p:nvSpPr>
        <p:spPr bwMode="auto">
          <a:xfrm>
            <a:off x="1189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379" name="Rectangle 1309"/>
          <p:cNvSpPr>
            <a:spLocks noChangeArrowheads="1"/>
          </p:cNvSpPr>
          <p:nvPr/>
        </p:nvSpPr>
        <p:spPr bwMode="auto">
          <a:xfrm>
            <a:off x="858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380" name="Rectangle 1308"/>
          <p:cNvSpPr>
            <a:spLocks noChangeArrowheads="1"/>
          </p:cNvSpPr>
          <p:nvPr/>
        </p:nvSpPr>
        <p:spPr bwMode="auto">
          <a:xfrm>
            <a:off x="528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381" name="Rectangle 1307"/>
          <p:cNvSpPr>
            <a:spLocks noChangeArrowheads="1"/>
          </p:cNvSpPr>
          <p:nvPr/>
        </p:nvSpPr>
        <p:spPr bwMode="auto">
          <a:xfrm>
            <a:off x="8428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382" name="Rectangle 1306"/>
          <p:cNvSpPr>
            <a:spLocks noChangeArrowheads="1"/>
          </p:cNvSpPr>
          <p:nvPr/>
        </p:nvSpPr>
        <p:spPr bwMode="auto">
          <a:xfrm>
            <a:off x="8097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383" name="Rectangle 1305"/>
          <p:cNvSpPr>
            <a:spLocks noChangeArrowheads="1"/>
          </p:cNvSpPr>
          <p:nvPr/>
        </p:nvSpPr>
        <p:spPr bwMode="auto">
          <a:xfrm>
            <a:off x="7767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384" name="Rectangle 1304"/>
          <p:cNvSpPr>
            <a:spLocks noChangeArrowheads="1"/>
          </p:cNvSpPr>
          <p:nvPr/>
        </p:nvSpPr>
        <p:spPr bwMode="auto">
          <a:xfrm>
            <a:off x="74374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385" name="Rectangle 1303"/>
          <p:cNvSpPr>
            <a:spLocks noChangeArrowheads="1"/>
          </p:cNvSpPr>
          <p:nvPr/>
        </p:nvSpPr>
        <p:spPr bwMode="auto">
          <a:xfrm>
            <a:off x="71072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386" name="Rectangle 1302"/>
          <p:cNvSpPr>
            <a:spLocks noChangeArrowheads="1"/>
          </p:cNvSpPr>
          <p:nvPr/>
        </p:nvSpPr>
        <p:spPr bwMode="auto">
          <a:xfrm>
            <a:off x="6777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387" name="Rectangle 1301"/>
          <p:cNvSpPr>
            <a:spLocks noChangeArrowheads="1"/>
          </p:cNvSpPr>
          <p:nvPr/>
        </p:nvSpPr>
        <p:spPr bwMode="auto">
          <a:xfrm>
            <a:off x="6446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388" name="Rectangle 1298"/>
          <p:cNvSpPr>
            <a:spLocks noChangeArrowheads="1"/>
          </p:cNvSpPr>
          <p:nvPr/>
        </p:nvSpPr>
        <p:spPr bwMode="auto">
          <a:xfrm>
            <a:off x="54689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389" name="Rectangle 1297"/>
          <p:cNvSpPr>
            <a:spLocks noChangeArrowheads="1"/>
          </p:cNvSpPr>
          <p:nvPr/>
        </p:nvSpPr>
        <p:spPr bwMode="auto">
          <a:xfrm>
            <a:off x="51387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390" name="Rectangle 1296"/>
          <p:cNvSpPr>
            <a:spLocks noChangeArrowheads="1"/>
          </p:cNvSpPr>
          <p:nvPr/>
        </p:nvSpPr>
        <p:spPr bwMode="auto">
          <a:xfrm>
            <a:off x="48085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391" name="Rectangle 1295"/>
          <p:cNvSpPr>
            <a:spLocks noChangeArrowheads="1"/>
          </p:cNvSpPr>
          <p:nvPr/>
        </p:nvSpPr>
        <p:spPr bwMode="auto">
          <a:xfrm>
            <a:off x="44783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392" name="Rectangle 1294"/>
          <p:cNvSpPr>
            <a:spLocks noChangeArrowheads="1"/>
          </p:cNvSpPr>
          <p:nvPr/>
        </p:nvSpPr>
        <p:spPr bwMode="auto">
          <a:xfrm>
            <a:off x="41481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393" name="Rectangle 1293"/>
          <p:cNvSpPr>
            <a:spLocks noChangeArrowheads="1"/>
          </p:cNvSpPr>
          <p:nvPr/>
        </p:nvSpPr>
        <p:spPr bwMode="auto">
          <a:xfrm>
            <a:off x="38179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394" name="Rectangle 1292"/>
          <p:cNvSpPr>
            <a:spLocks noChangeArrowheads="1"/>
          </p:cNvSpPr>
          <p:nvPr/>
        </p:nvSpPr>
        <p:spPr bwMode="auto">
          <a:xfrm>
            <a:off x="34877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395" name="Rectangle 1289"/>
          <p:cNvSpPr>
            <a:spLocks noChangeArrowheads="1"/>
          </p:cNvSpPr>
          <p:nvPr/>
        </p:nvSpPr>
        <p:spPr bwMode="auto">
          <a:xfrm>
            <a:off x="2509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396" name="Rectangle 1288"/>
          <p:cNvSpPr>
            <a:spLocks noChangeArrowheads="1"/>
          </p:cNvSpPr>
          <p:nvPr/>
        </p:nvSpPr>
        <p:spPr bwMode="auto">
          <a:xfrm>
            <a:off x="2179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397" name="Rectangle 1287"/>
          <p:cNvSpPr>
            <a:spLocks noChangeArrowheads="1"/>
          </p:cNvSpPr>
          <p:nvPr/>
        </p:nvSpPr>
        <p:spPr bwMode="auto">
          <a:xfrm>
            <a:off x="18494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398" name="Rectangle 1286"/>
          <p:cNvSpPr>
            <a:spLocks noChangeArrowheads="1"/>
          </p:cNvSpPr>
          <p:nvPr/>
        </p:nvSpPr>
        <p:spPr bwMode="auto">
          <a:xfrm>
            <a:off x="15192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399" name="Rectangle 1285"/>
          <p:cNvSpPr>
            <a:spLocks noChangeArrowheads="1"/>
          </p:cNvSpPr>
          <p:nvPr/>
        </p:nvSpPr>
        <p:spPr bwMode="auto">
          <a:xfrm>
            <a:off x="1189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400" name="Rectangle 1284"/>
          <p:cNvSpPr>
            <a:spLocks noChangeArrowheads="1"/>
          </p:cNvSpPr>
          <p:nvPr/>
        </p:nvSpPr>
        <p:spPr bwMode="auto">
          <a:xfrm>
            <a:off x="858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401" name="Rectangle 1283"/>
          <p:cNvSpPr>
            <a:spLocks noChangeArrowheads="1"/>
          </p:cNvSpPr>
          <p:nvPr/>
        </p:nvSpPr>
        <p:spPr bwMode="auto">
          <a:xfrm>
            <a:off x="528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402" name="Rectangle 1282"/>
          <p:cNvSpPr>
            <a:spLocks noChangeArrowheads="1"/>
          </p:cNvSpPr>
          <p:nvPr/>
        </p:nvSpPr>
        <p:spPr bwMode="auto">
          <a:xfrm>
            <a:off x="8428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403" name="Rectangle 1281"/>
          <p:cNvSpPr>
            <a:spLocks noChangeArrowheads="1"/>
          </p:cNvSpPr>
          <p:nvPr/>
        </p:nvSpPr>
        <p:spPr bwMode="auto">
          <a:xfrm>
            <a:off x="8097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404" name="Rectangle 1280"/>
          <p:cNvSpPr>
            <a:spLocks noChangeArrowheads="1"/>
          </p:cNvSpPr>
          <p:nvPr/>
        </p:nvSpPr>
        <p:spPr bwMode="auto">
          <a:xfrm>
            <a:off x="7767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405" name="Rectangle 1279"/>
          <p:cNvSpPr>
            <a:spLocks noChangeArrowheads="1"/>
          </p:cNvSpPr>
          <p:nvPr/>
        </p:nvSpPr>
        <p:spPr bwMode="auto">
          <a:xfrm>
            <a:off x="74374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406" name="Rectangle 1278"/>
          <p:cNvSpPr>
            <a:spLocks noChangeArrowheads="1"/>
          </p:cNvSpPr>
          <p:nvPr/>
        </p:nvSpPr>
        <p:spPr bwMode="auto">
          <a:xfrm>
            <a:off x="71072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407" name="Rectangle 1277"/>
          <p:cNvSpPr>
            <a:spLocks noChangeArrowheads="1"/>
          </p:cNvSpPr>
          <p:nvPr/>
        </p:nvSpPr>
        <p:spPr bwMode="auto">
          <a:xfrm>
            <a:off x="6777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408" name="Rectangle 1276"/>
          <p:cNvSpPr>
            <a:spLocks noChangeArrowheads="1"/>
          </p:cNvSpPr>
          <p:nvPr/>
        </p:nvSpPr>
        <p:spPr bwMode="auto">
          <a:xfrm>
            <a:off x="6446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409" name="Rectangle 1273"/>
          <p:cNvSpPr>
            <a:spLocks noChangeArrowheads="1"/>
          </p:cNvSpPr>
          <p:nvPr/>
        </p:nvSpPr>
        <p:spPr bwMode="auto">
          <a:xfrm>
            <a:off x="54689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410" name="Rectangle 1272"/>
          <p:cNvSpPr>
            <a:spLocks noChangeArrowheads="1"/>
          </p:cNvSpPr>
          <p:nvPr/>
        </p:nvSpPr>
        <p:spPr bwMode="auto">
          <a:xfrm>
            <a:off x="51387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411" name="Rectangle 1271"/>
          <p:cNvSpPr>
            <a:spLocks noChangeArrowheads="1"/>
          </p:cNvSpPr>
          <p:nvPr/>
        </p:nvSpPr>
        <p:spPr bwMode="auto">
          <a:xfrm>
            <a:off x="48085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412" name="Rectangle 1270"/>
          <p:cNvSpPr>
            <a:spLocks noChangeArrowheads="1"/>
          </p:cNvSpPr>
          <p:nvPr/>
        </p:nvSpPr>
        <p:spPr bwMode="auto">
          <a:xfrm>
            <a:off x="44783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413" name="Rectangle 1269"/>
          <p:cNvSpPr>
            <a:spLocks noChangeArrowheads="1"/>
          </p:cNvSpPr>
          <p:nvPr/>
        </p:nvSpPr>
        <p:spPr bwMode="auto">
          <a:xfrm>
            <a:off x="41481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414" name="Rectangle 1268"/>
          <p:cNvSpPr>
            <a:spLocks noChangeArrowheads="1"/>
          </p:cNvSpPr>
          <p:nvPr/>
        </p:nvSpPr>
        <p:spPr bwMode="auto">
          <a:xfrm>
            <a:off x="38179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415" name="Rectangle 1267"/>
          <p:cNvSpPr>
            <a:spLocks noChangeArrowheads="1"/>
          </p:cNvSpPr>
          <p:nvPr/>
        </p:nvSpPr>
        <p:spPr bwMode="auto">
          <a:xfrm>
            <a:off x="34877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416" name="Rectangle 1264"/>
          <p:cNvSpPr>
            <a:spLocks noChangeArrowheads="1"/>
          </p:cNvSpPr>
          <p:nvPr/>
        </p:nvSpPr>
        <p:spPr bwMode="auto">
          <a:xfrm>
            <a:off x="2509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417" name="Rectangle 1263"/>
          <p:cNvSpPr>
            <a:spLocks noChangeArrowheads="1"/>
          </p:cNvSpPr>
          <p:nvPr/>
        </p:nvSpPr>
        <p:spPr bwMode="auto">
          <a:xfrm>
            <a:off x="2179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418" name="Rectangle 1262"/>
          <p:cNvSpPr>
            <a:spLocks noChangeArrowheads="1"/>
          </p:cNvSpPr>
          <p:nvPr/>
        </p:nvSpPr>
        <p:spPr bwMode="auto">
          <a:xfrm>
            <a:off x="18494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419" name="Rectangle 1261"/>
          <p:cNvSpPr>
            <a:spLocks noChangeArrowheads="1"/>
          </p:cNvSpPr>
          <p:nvPr/>
        </p:nvSpPr>
        <p:spPr bwMode="auto">
          <a:xfrm>
            <a:off x="15192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420" name="Rectangle 1260"/>
          <p:cNvSpPr>
            <a:spLocks noChangeArrowheads="1"/>
          </p:cNvSpPr>
          <p:nvPr/>
        </p:nvSpPr>
        <p:spPr bwMode="auto">
          <a:xfrm>
            <a:off x="1189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421" name="Rectangle 1259"/>
          <p:cNvSpPr>
            <a:spLocks noChangeArrowheads="1"/>
          </p:cNvSpPr>
          <p:nvPr/>
        </p:nvSpPr>
        <p:spPr bwMode="auto">
          <a:xfrm>
            <a:off x="858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422" name="Rectangle 1258"/>
          <p:cNvSpPr>
            <a:spLocks noChangeArrowheads="1"/>
          </p:cNvSpPr>
          <p:nvPr/>
        </p:nvSpPr>
        <p:spPr bwMode="auto">
          <a:xfrm>
            <a:off x="528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423" name="Rectangle 1257"/>
          <p:cNvSpPr>
            <a:spLocks noChangeArrowheads="1"/>
          </p:cNvSpPr>
          <p:nvPr/>
        </p:nvSpPr>
        <p:spPr bwMode="auto">
          <a:xfrm>
            <a:off x="8428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424" name="Rectangle 1256"/>
          <p:cNvSpPr>
            <a:spLocks noChangeArrowheads="1"/>
          </p:cNvSpPr>
          <p:nvPr/>
        </p:nvSpPr>
        <p:spPr bwMode="auto">
          <a:xfrm>
            <a:off x="8097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425" name="Rectangle 1255"/>
          <p:cNvSpPr>
            <a:spLocks noChangeArrowheads="1"/>
          </p:cNvSpPr>
          <p:nvPr/>
        </p:nvSpPr>
        <p:spPr bwMode="auto">
          <a:xfrm>
            <a:off x="7767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426" name="Rectangle 1254"/>
          <p:cNvSpPr>
            <a:spLocks noChangeArrowheads="1"/>
          </p:cNvSpPr>
          <p:nvPr/>
        </p:nvSpPr>
        <p:spPr bwMode="auto">
          <a:xfrm>
            <a:off x="74374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427" name="Rectangle 1253"/>
          <p:cNvSpPr>
            <a:spLocks noChangeArrowheads="1"/>
          </p:cNvSpPr>
          <p:nvPr/>
        </p:nvSpPr>
        <p:spPr bwMode="auto">
          <a:xfrm>
            <a:off x="71072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428" name="Rectangle 1252"/>
          <p:cNvSpPr>
            <a:spLocks noChangeArrowheads="1"/>
          </p:cNvSpPr>
          <p:nvPr/>
        </p:nvSpPr>
        <p:spPr bwMode="auto">
          <a:xfrm>
            <a:off x="6777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429" name="Rectangle 1251"/>
          <p:cNvSpPr>
            <a:spLocks noChangeArrowheads="1"/>
          </p:cNvSpPr>
          <p:nvPr/>
        </p:nvSpPr>
        <p:spPr bwMode="auto">
          <a:xfrm>
            <a:off x="6446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430" name="Rectangle 1248"/>
          <p:cNvSpPr>
            <a:spLocks noChangeArrowheads="1"/>
          </p:cNvSpPr>
          <p:nvPr/>
        </p:nvSpPr>
        <p:spPr bwMode="auto">
          <a:xfrm>
            <a:off x="54689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431" name="Rectangle 1247"/>
          <p:cNvSpPr>
            <a:spLocks noChangeArrowheads="1"/>
          </p:cNvSpPr>
          <p:nvPr/>
        </p:nvSpPr>
        <p:spPr bwMode="auto">
          <a:xfrm>
            <a:off x="51387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432" name="Rectangle 1246"/>
          <p:cNvSpPr>
            <a:spLocks noChangeArrowheads="1"/>
          </p:cNvSpPr>
          <p:nvPr/>
        </p:nvSpPr>
        <p:spPr bwMode="auto">
          <a:xfrm>
            <a:off x="48085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433" name="Rectangle 1245"/>
          <p:cNvSpPr>
            <a:spLocks noChangeArrowheads="1"/>
          </p:cNvSpPr>
          <p:nvPr/>
        </p:nvSpPr>
        <p:spPr bwMode="auto">
          <a:xfrm>
            <a:off x="44783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434" name="Rectangle 1244"/>
          <p:cNvSpPr>
            <a:spLocks noChangeArrowheads="1"/>
          </p:cNvSpPr>
          <p:nvPr/>
        </p:nvSpPr>
        <p:spPr bwMode="auto">
          <a:xfrm>
            <a:off x="41481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435" name="Rectangle 1243"/>
          <p:cNvSpPr>
            <a:spLocks noChangeArrowheads="1"/>
          </p:cNvSpPr>
          <p:nvPr/>
        </p:nvSpPr>
        <p:spPr bwMode="auto">
          <a:xfrm>
            <a:off x="38179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436" name="Rectangle 1242"/>
          <p:cNvSpPr>
            <a:spLocks noChangeArrowheads="1"/>
          </p:cNvSpPr>
          <p:nvPr/>
        </p:nvSpPr>
        <p:spPr bwMode="auto">
          <a:xfrm>
            <a:off x="34877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437" name="Rectangle 1239"/>
          <p:cNvSpPr>
            <a:spLocks noChangeArrowheads="1"/>
          </p:cNvSpPr>
          <p:nvPr/>
        </p:nvSpPr>
        <p:spPr bwMode="auto">
          <a:xfrm>
            <a:off x="2509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438" name="Rectangle 1238"/>
          <p:cNvSpPr>
            <a:spLocks noChangeArrowheads="1"/>
          </p:cNvSpPr>
          <p:nvPr/>
        </p:nvSpPr>
        <p:spPr bwMode="auto">
          <a:xfrm>
            <a:off x="2179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439" name="Rectangle 1237"/>
          <p:cNvSpPr>
            <a:spLocks noChangeArrowheads="1"/>
          </p:cNvSpPr>
          <p:nvPr/>
        </p:nvSpPr>
        <p:spPr bwMode="auto">
          <a:xfrm>
            <a:off x="18494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440" name="Rectangle 1236"/>
          <p:cNvSpPr>
            <a:spLocks noChangeArrowheads="1"/>
          </p:cNvSpPr>
          <p:nvPr/>
        </p:nvSpPr>
        <p:spPr bwMode="auto">
          <a:xfrm>
            <a:off x="15192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441" name="Rectangle 1235"/>
          <p:cNvSpPr>
            <a:spLocks noChangeArrowheads="1"/>
          </p:cNvSpPr>
          <p:nvPr/>
        </p:nvSpPr>
        <p:spPr bwMode="auto">
          <a:xfrm>
            <a:off x="1189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442" name="Rectangle 1234"/>
          <p:cNvSpPr>
            <a:spLocks noChangeArrowheads="1"/>
          </p:cNvSpPr>
          <p:nvPr/>
        </p:nvSpPr>
        <p:spPr bwMode="auto">
          <a:xfrm>
            <a:off x="858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443" name="Rectangle 1233"/>
          <p:cNvSpPr>
            <a:spLocks noChangeArrowheads="1"/>
          </p:cNvSpPr>
          <p:nvPr/>
        </p:nvSpPr>
        <p:spPr bwMode="auto">
          <a:xfrm>
            <a:off x="528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444" name="Rectangle 1232"/>
          <p:cNvSpPr>
            <a:spLocks noChangeArrowheads="1"/>
          </p:cNvSpPr>
          <p:nvPr/>
        </p:nvSpPr>
        <p:spPr bwMode="auto">
          <a:xfrm>
            <a:off x="8428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445" name="Rectangle 1231"/>
          <p:cNvSpPr>
            <a:spLocks noChangeArrowheads="1"/>
          </p:cNvSpPr>
          <p:nvPr/>
        </p:nvSpPr>
        <p:spPr bwMode="auto">
          <a:xfrm>
            <a:off x="8097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446" name="Rectangle 1230"/>
          <p:cNvSpPr>
            <a:spLocks noChangeArrowheads="1"/>
          </p:cNvSpPr>
          <p:nvPr/>
        </p:nvSpPr>
        <p:spPr bwMode="auto">
          <a:xfrm>
            <a:off x="7767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447" name="Rectangle 1229"/>
          <p:cNvSpPr>
            <a:spLocks noChangeArrowheads="1"/>
          </p:cNvSpPr>
          <p:nvPr/>
        </p:nvSpPr>
        <p:spPr bwMode="auto">
          <a:xfrm>
            <a:off x="74374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448" name="Rectangle 1228"/>
          <p:cNvSpPr>
            <a:spLocks noChangeArrowheads="1"/>
          </p:cNvSpPr>
          <p:nvPr/>
        </p:nvSpPr>
        <p:spPr bwMode="auto">
          <a:xfrm>
            <a:off x="71072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449" name="Rectangle 1227"/>
          <p:cNvSpPr>
            <a:spLocks noChangeArrowheads="1"/>
          </p:cNvSpPr>
          <p:nvPr/>
        </p:nvSpPr>
        <p:spPr bwMode="auto">
          <a:xfrm>
            <a:off x="6777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450" name="Rectangle 1226"/>
          <p:cNvSpPr>
            <a:spLocks noChangeArrowheads="1"/>
          </p:cNvSpPr>
          <p:nvPr/>
        </p:nvSpPr>
        <p:spPr bwMode="auto">
          <a:xfrm>
            <a:off x="6446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451" name="Rectangle 1223"/>
          <p:cNvSpPr>
            <a:spLocks noChangeArrowheads="1"/>
          </p:cNvSpPr>
          <p:nvPr/>
        </p:nvSpPr>
        <p:spPr bwMode="auto">
          <a:xfrm>
            <a:off x="54689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452" name="Rectangle 1222"/>
          <p:cNvSpPr>
            <a:spLocks noChangeArrowheads="1"/>
          </p:cNvSpPr>
          <p:nvPr/>
        </p:nvSpPr>
        <p:spPr bwMode="auto">
          <a:xfrm>
            <a:off x="51387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453" name="Rectangle 1221"/>
          <p:cNvSpPr>
            <a:spLocks noChangeArrowheads="1"/>
          </p:cNvSpPr>
          <p:nvPr/>
        </p:nvSpPr>
        <p:spPr bwMode="auto">
          <a:xfrm>
            <a:off x="48085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454" name="Rectangle 1220"/>
          <p:cNvSpPr>
            <a:spLocks noChangeArrowheads="1"/>
          </p:cNvSpPr>
          <p:nvPr/>
        </p:nvSpPr>
        <p:spPr bwMode="auto">
          <a:xfrm>
            <a:off x="44783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455" name="Rectangle 1219"/>
          <p:cNvSpPr>
            <a:spLocks noChangeArrowheads="1"/>
          </p:cNvSpPr>
          <p:nvPr/>
        </p:nvSpPr>
        <p:spPr bwMode="auto">
          <a:xfrm>
            <a:off x="41481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456" name="Rectangle 1218"/>
          <p:cNvSpPr>
            <a:spLocks noChangeArrowheads="1"/>
          </p:cNvSpPr>
          <p:nvPr/>
        </p:nvSpPr>
        <p:spPr bwMode="auto">
          <a:xfrm>
            <a:off x="38179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457" name="Rectangle 1217"/>
          <p:cNvSpPr>
            <a:spLocks noChangeArrowheads="1"/>
          </p:cNvSpPr>
          <p:nvPr/>
        </p:nvSpPr>
        <p:spPr bwMode="auto">
          <a:xfrm>
            <a:off x="34877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3458" name="Rectangle 1214"/>
          <p:cNvSpPr>
            <a:spLocks noChangeArrowheads="1"/>
          </p:cNvSpPr>
          <p:nvPr/>
        </p:nvSpPr>
        <p:spPr bwMode="auto">
          <a:xfrm>
            <a:off x="2509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459" name="Rectangle 1213"/>
          <p:cNvSpPr>
            <a:spLocks noChangeArrowheads="1"/>
          </p:cNvSpPr>
          <p:nvPr/>
        </p:nvSpPr>
        <p:spPr bwMode="auto">
          <a:xfrm>
            <a:off x="2179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460" name="Rectangle 1212"/>
          <p:cNvSpPr>
            <a:spLocks noChangeArrowheads="1"/>
          </p:cNvSpPr>
          <p:nvPr/>
        </p:nvSpPr>
        <p:spPr bwMode="auto">
          <a:xfrm>
            <a:off x="18494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461" name="Rectangle 1211"/>
          <p:cNvSpPr>
            <a:spLocks noChangeArrowheads="1"/>
          </p:cNvSpPr>
          <p:nvPr/>
        </p:nvSpPr>
        <p:spPr bwMode="auto">
          <a:xfrm>
            <a:off x="15192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462" name="Rectangle 1210"/>
          <p:cNvSpPr>
            <a:spLocks noChangeArrowheads="1"/>
          </p:cNvSpPr>
          <p:nvPr/>
        </p:nvSpPr>
        <p:spPr bwMode="auto">
          <a:xfrm>
            <a:off x="1189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463" name="Rectangle 1209"/>
          <p:cNvSpPr>
            <a:spLocks noChangeArrowheads="1"/>
          </p:cNvSpPr>
          <p:nvPr/>
        </p:nvSpPr>
        <p:spPr bwMode="auto">
          <a:xfrm>
            <a:off x="858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464" name="Rectangle 1208"/>
          <p:cNvSpPr>
            <a:spLocks noChangeArrowheads="1"/>
          </p:cNvSpPr>
          <p:nvPr/>
        </p:nvSpPr>
        <p:spPr bwMode="auto">
          <a:xfrm>
            <a:off x="528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465" name="Rectangle 1207"/>
          <p:cNvSpPr>
            <a:spLocks noChangeArrowheads="1"/>
          </p:cNvSpPr>
          <p:nvPr/>
        </p:nvSpPr>
        <p:spPr bwMode="auto">
          <a:xfrm>
            <a:off x="8428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66" name="Rectangle 1206"/>
          <p:cNvSpPr>
            <a:spLocks noChangeArrowheads="1"/>
          </p:cNvSpPr>
          <p:nvPr/>
        </p:nvSpPr>
        <p:spPr bwMode="auto">
          <a:xfrm>
            <a:off x="8097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67" name="Rectangle 1205"/>
          <p:cNvSpPr>
            <a:spLocks noChangeArrowheads="1"/>
          </p:cNvSpPr>
          <p:nvPr/>
        </p:nvSpPr>
        <p:spPr bwMode="auto">
          <a:xfrm>
            <a:off x="7767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468" name="Rectangle 1204"/>
          <p:cNvSpPr>
            <a:spLocks noChangeArrowheads="1"/>
          </p:cNvSpPr>
          <p:nvPr/>
        </p:nvSpPr>
        <p:spPr bwMode="auto">
          <a:xfrm>
            <a:off x="74374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69" name="Rectangle 1203"/>
          <p:cNvSpPr>
            <a:spLocks noChangeArrowheads="1"/>
          </p:cNvSpPr>
          <p:nvPr/>
        </p:nvSpPr>
        <p:spPr bwMode="auto">
          <a:xfrm>
            <a:off x="71072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470" name="Rectangle 1202"/>
          <p:cNvSpPr>
            <a:spLocks noChangeArrowheads="1"/>
          </p:cNvSpPr>
          <p:nvPr/>
        </p:nvSpPr>
        <p:spPr bwMode="auto">
          <a:xfrm>
            <a:off x="6777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71" name="Rectangle 1201"/>
          <p:cNvSpPr>
            <a:spLocks noChangeArrowheads="1"/>
          </p:cNvSpPr>
          <p:nvPr/>
        </p:nvSpPr>
        <p:spPr bwMode="auto">
          <a:xfrm>
            <a:off x="6446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472" name="Rectangle 1198"/>
          <p:cNvSpPr>
            <a:spLocks noChangeArrowheads="1"/>
          </p:cNvSpPr>
          <p:nvPr/>
        </p:nvSpPr>
        <p:spPr bwMode="auto">
          <a:xfrm>
            <a:off x="54689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73" name="Rectangle 1197"/>
          <p:cNvSpPr>
            <a:spLocks noChangeArrowheads="1"/>
          </p:cNvSpPr>
          <p:nvPr/>
        </p:nvSpPr>
        <p:spPr bwMode="auto">
          <a:xfrm>
            <a:off x="51387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74" name="Rectangle 1196"/>
          <p:cNvSpPr>
            <a:spLocks noChangeArrowheads="1"/>
          </p:cNvSpPr>
          <p:nvPr/>
        </p:nvSpPr>
        <p:spPr bwMode="auto">
          <a:xfrm>
            <a:off x="48085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475" name="Rectangle 1195"/>
          <p:cNvSpPr>
            <a:spLocks noChangeArrowheads="1"/>
          </p:cNvSpPr>
          <p:nvPr/>
        </p:nvSpPr>
        <p:spPr bwMode="auto">
          <a:xfrm>
            <a:off x="44783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76" name="Rectangle 1194"/>
          <p:cNvSpPr>
            <a:spLocks noChangeArrowheads="1"/>
          </p:cNvSpPr>
          <p:nvPr/>
        </p:nvSpPr>
        <p:spPr bwMode="auto">
          <a:xfrm>
            <a:off x="41481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477" name="Rectangle 1193"/>
          <p:cNvSpPr>
            <a:spLocks noChangeArrowheads="1"/>
          </p:cNvSpPr>
          <p:nvPr/>
        </p:nvSpPr>
        <p:spPr bwMode="auto">
          <a:xfrm>
            <a:off x="38179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78" name="Rectangle 1192"/>
          <p:cNvSpPr>
            <a:spLocks noChangeArrowheads="1"/>
          </p:cNvSpPr>
          <p:nvPr/>
        </p:nvSpPr>
        <p:spPr bwMode="auto">
          <a:xfrm>
            <a:off x="34877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479" name="Rectangle 1189"/>
          <p:cNvSpPr>
            <a:spLocks noChangeArrowheads="1"/>
          </p:cNvSpPr>
          <p:nvPr/>
        </p:nvSpPr>
        <p:spPr bwMode="auto">
          <a:xfrm>
            <a:off x="2509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80" name="Rectangle 1188"/>
          <p:cNvSpPr>
            <a:spLocks noChangeArrowheads="1"/>
          </p:cNvSpPr>
          <p:nvPr/>
        </p:nvSpPr>
        <p:spPr bwMode="auto">
          <a:xfrm>
            <a:off x="2179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481" name="Rectangle 1187"/>
          <p:cNvSpPr>
            <a:spLocks noChangeArrowheads="1"/>
          </p:cNvSpPr>
          <p:nvPr/>
        </p:nvSpPr>
        <p:spPr bwMode="auto">
          <a:xfrm>
            <a:off x="18494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482" name="Rectangle 1186"/>
          <p:cNvSpPr>
            <a:spLocks noChangeArrowheads="1"/>
          </p:cNvSpPr>
          <p:nvPr/>
        </p:nvSpPr>
        <p:spPr bwMode="auto">
          <a:xfrm>
            <a:off x="15192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83" name="Rectangle 1185"/>
          <p:cNvSpPr>
            <a:spLocks noChangeArrowheads="1"/>
          </p:cNvSpPr>
          <p:nvPr/>
        </p:nvSpPr>
        <p:spPr bwMode="auto">
          <a:xfrm>
            <a:off x="1189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484" name="Rectangle 1184"/>
          <p:cNvSpPr>
            <a:spLocks noChangeArrowheads="1"/>
          </p:cNvSpPr>
          <p:nvPr/>
        </p:nvSpPr>
        <p:spPr bwMode="auto">
          <a:xfrm>
            <a:off x="858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485" name="Rectangle 1183"/>
          <p:cNvSpPr>
            <a:spLocks noChangeArrowheads="1"/>
          </p:cNvSpPr>
          <p:nvPr/>
        </p:nvSpPr>
        <p:spPr bwMode="auto">
          <a:xfrm>
            <a:off x="528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486" name="Rectangle 1176"/>
          <p:cNvSpPr>
            <a:spLocks noChangeArrowheads="1"/>
          </p:cNvSpPr>
          <p:nvPr/>
        </p:nvSpPr>
        <p:spPr bwMode="auto">
          <a:xfrm>
            <a:off x="64468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June 2009</a:t>
            </a:r>
            <a:endParaRPr lang="en-US" altLang="en-US" sz="900"/>
          </a:p>
        </p:txBody>
      </p:sp>
      <p:sp>
        <p:nvSpPr>
          <p:cNvPr id="3487" name="Rectangle 1167"/>
          <p:cNvSpPr>
            <a:spLocks noChangeArrowheads="1"/>
          </p:cNvSpPr>
          <p:nvPr/>
        </p:nvSpPr>
        <p:spPr bwMode="auto">
          <a:xfrm>
            <a:off x="34877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May 2009</a:t>
            </a:r>
            <a:endParaRPr lang="en-US" altLang="en-US" sz="900"/>
          </a:p>
        </p:txBody>
      </p:sp>
      <p:sp>
        <p:nvSpPr>
          <p:cNvPr id="3488" name="Rectangle 1158"/>
          <p:cNvSpPr>
            <a:spLocks noChangeArrowheads="1"/>
          </p:cNvSpPr>
          <p:nvPr/>
        </p:nvSpPr>
        <p:spPr bwMode="auto">
          <a:xfrm>
            <a:off x="5286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April 2009</a:t>
            </a:r>
            <a:endParaRPr lang="en-US" altLang="en-US" sz="900"/>
          </a:p>
        </p:txBody>
      </p:sp>
      <p:sp>
        <p:nvSpPr>
          <p:cNvPr id="3489" name="Rectangle 1107"/>
          <p:cNvSpPr>
            <a:spLocks noChangeArrowheads="1"/>
          </p:cNvSpPr>
          <p:nvPr/>
        </p:nvSpPr>
        <p:spPr bwMode="auto">
          <a:xfrm>
            <a:off x="84280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3490" name="Rectangle 1106"/>
          <p:cNvSpPr>
            <a:spLocks noChangeArrowheads="1"/>
          </p:cNvSpPr>
          <p:nvPr/>
        </p:nvSpPr>
        <p:spPr bwMode="auto">
          <a:xfrm>
            <a:off x="80978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3491" name="Rectangle 1105"/>
          <p:cNvSpPr>
            <a:spLocks noChangeArrowheads="1"/>
          </p:cNvSpPr>
          <p:nvPr/>
        </p:nvSpPr>
        <p:spPr bwMode="auto">
          <a:xfrm>
            <a:off x="77676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3492" name="Rectangle 1104"/>
          <p:cNvSpPr>
            <a:spLocks noChangeArrowheads="1"/>
          </p:cNvSpPr>
          <p:nvPr/>
        </p:nvSpPr>
        <p:spPr bwMode="auto">
          <a:xfrm>
            <a:off x="74374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3493" name="Rectangle 1103"/>
          <p:cNvSpPr>
            <a:spLocks noChangeArrowheads="1"/>
          </p:cNvSpPr>
          <p:nvPr/>
        </p:nvSpPr>
        <p:spPr bwMode="auto">
          <a:xfrm>
            <a:off x="71072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494" name="Rectangle 1102"/>
          <p:cNvSpPr>
            <a:spLocks noChangeArrowheads="1"/>
          </p:cNvSpPr>
          <p:nvPr/>
        </p:nvSpPr>
        <p:spPr bwMode="auto">
          <a:xfrm>
            <a:off x="67770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495" name="Rectangle 1101"/>
          <p:cNvSpPr>
            <a:spLocks noChangeArrowheads="1"/>
          </p:cNvSpPr>
          <p:nvPr/>
        </p:nvSpPr>
        <p:spPr bwMode="auto">
          <a:xfrm>
            <a:off x="64468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496" name="Rectangle 1082"/>
          <p:cNvSpPr>
            <a:spLocks noChangeArrowheads="1"/>
          </p:cNvSpPr>
          <p:nvPr/>
        </p:nvSpPr>
        <p:spPr bwMode="auto">
          <a:xfrm>
            <a:off x="8428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497" name="Rectangle 1081"/>
          <p:cNvSpPr>
            <a:spLocks noChangeArrowheads="1"/>
          </p:cNvSpPr>
          <p:nvPr/>
        </p:nvSpPr>
        <p:spPr bwMode="auto">
          <a:xfrm>
            <a:off x="8097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498" name="Rectangle 1080"/>
          <p:cNvSpPr>
            <a:spLocks noChangeArrowheads="1"/>
          </p:cNvSpPr>
          <p:nvPr/>
        </p:nvSpPr>
        <p:spPr bwMode="auto">
          <a:xfrm>
            <a:off x="7767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499" name="Rectangle 1079"/>
          <p:cNvSpPr>
            <a:spLocks noChangeArrowheads="1"/>
          </p:cNvSpPr>
          <p:nvPr/>
        </p:nvSpPr>
        <p:spPr bwMode="auto">
          <a:xfrm>
            <a:off x="74374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500" name="Rectangle 1078"/>
          <p:cNvSpPr>
            <a:spLocks noChangeArrowheads="1"/>
          </p:cNvSpPr>
          <p:nvPr/>
        </p:nvSpPr>
        <p:spPr bwMode="auto">
          <a:xfrm>
            <a:off x="71072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501" name="Rectangle 1077"/>
          <p:cNvSpPr>
            <a:spLocks noChangeArrowheads="1"/>
          </p:cNvSpPr>
          <p:nvPr/>
        </p:nvSpPr>
        <p:spPr bwMode="auto">
          <a:xfrm>
            <a:off x="6777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502" name="Rectangle 1076"/>
          <p:cNvSpPr>
            <a:spLocks noChangeArrowheads="1"/>
          </p:cNvSpPr>
          <p:nvPr/>
        </p:nvSpPr>
        <p:spPr bwMode="auto">
          <a:xfrm>
            <a:off x="6446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503" name="Rectangle 1073"/>
          <p:cNvSpPr>
            <a:spLocks noChangeArrowheads="1"/>
          </p:cNvSpPr>
          <p:nvPr/>
        </p:nvSpPr>
        <p:spPr bwMode="auto">
          <a:xfrm>
            <a:off x="54689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504" name="Rectangle 1072"/>
          <p:cNvSpPr>
            <a:spLocks noChangeArrowheads="1"/>
          </p:cNvSpPr>
          <p:nvPr/>
        </p:nvSpPr>
        <p:spPr bwMode="auto">
          <a:xfrm>
            <a:off x="51387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505" name="Rectangle 1071"/>
          <p:cNvSpPr>
            <a:spLocks noChangeArrowheads="1"/>
          </p:cNvSpPr>
          <p:nvPr/>
        </p:nvSpPr>
        <p:spPr bwMode="auto">
          <a:xfrm>
            <a:off x="48085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506" name="Rectangle 1070"/>
          <p:cNvSpPr>
            <a:spLocks noChangeArrowheads="1"/>
          </p:cNvSpPr>
          <p:nvPr/>
        </p:nvSpPr>
        <p:spPr bwMode="auto">
          <a:xfrm>
            <a:off x="44783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507" name="Rectangle 1069"/>
          <p:cNvSpPr>
            <a:spLocks noChangeArrowheads="1"/>
          </p:cNvSpPr>
          <p:nvPr/>
        </p:nvSpPr>
        <p:spPr bwMode="auto">
          <a:xfrm>
            <a:off x="41481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508" name="Rectangle 1068"/>
          <p:cNvSpPr>
            <a:spLocks noChangeArrowheads="1"/>
          </p:cNvSpPr>
          <p:nvPr/>
        </p:nvSpPr>
        <p:spPr bwMode="auto">
          <a:xfrm>
            <a:off x="38179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509" name="Rectangle 1067"/>
          <p:cNvSpPr>
            <a:spLocks noChangeArrowheads="1"/>
          </p:cNvSpPr>
          <p:nvPr/>
        </p:nvSpPr>
        <p:spPr bwMode="auto">
          <a:xfrm>
            <a:off x="34877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510" name="Rectangle 1064"/>
          <p:cNvSpPr>
            <a:spLocks noChangeArrowheads="1"/>
          </p:cNvSpPr>
          <p:nvPr/>
        </p:nvSpPr>
        <p:spPr bwMode="auto">
          <a:xfrm>
            <a:off x="2509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3511" name="Rectangle 1063"/>
          <p:cNvSpPr>
            <a:spLocks noChangeArrowheads="1"/>
          </p:cNvSpPr>
          <p:nvPr/>
        </p:nvSpPr>
        <p:spPr bwMode="auto">
          <a:xfrm>
            <a:off x="2179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3512" name="Rectangle 1062"/>
          <p:cNvSpPr>
            <a:spLocks noChangeArrowheads="1"/>
          </p:cNvSpPr>
          <p:nvPr/>
        </p:nvSpPr>
        <p:spPr bwMode="auto">
          <a:xfrm>
            <a:off x="18494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3513" name="Rectangle 1061"/>
          <p:cNvSpPr>
            <a:spLocks noChangeArrowheads="1"/>
          </p:cNvSpPr>
          <p:nvPr/>
        </p:nvSpPr>
        <p:spPr bwMode="auto">
          <a:xfrm>
            <a:off x="15192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3514" name="Rectangle 1060"/>
          <p:cNvSpPr>
            <a:spLocks noChangeArrowheads="1"/>
          </p:cNvSpPr>
          <p:nvPr/>
        </p:nvSpPr>
        <p:spPr bwMode="auto">
          <a:xfrm>
            <a:off x="1189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3515" name="Rectangle 1059"/>
          <p:cNvSpPr>
            <a:spLocks noChangeArrowheads="1"/>
          </p:cNvSpPr>
          <p:nvPr/>
        </p:nvSpPr>
        <p:spPr bwMode="auto">
          <a:xfrm>
            <a:off x="858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3516" name="Rectangle 1058"/>
          <p:cNvSpPr>
            <a:spLocks noChangeArrowheads="1"/>
          </p:cNvSpPr>
          <p:nvPr/>
        </p:nvSpPr>
        <p:spPr bwMode="auto">
          <a:xfrm>
            <a:off x="528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3517" name="Rectangle 1057"/>
          <p:cNvSpPr>
            <a:spLocks noChangeArrowheads="1"/>
          </p:cNvSpPr>
          <p:nvPr/>
        </p:nvSpPr>
        <p:spPr bwMode="auto">
          <a:xfrm>
            <a:off x="8428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518" name="Rectangle 1056"/>
          <p:cNvSpPr>
            <a:spLocks noChangeArrowheads="1"/>
          </p:cNvSpPr>
          <p:nvPr/>
        </p:nvSpPr>
        <p:spPr bwMode="auto">
          <a:xfrm>
            <a:off x="8097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519" name="Rectangle 1055"/>
          <p:cNvSpPr>
            <a:spLocks noChangeArrowheads="1"/>
          </p:cNvSpPr>
          <p:nvPr/>
        </p:nvSpPr>
        <p:spPr bwMode="auto">
          <a:xfrm>
            <a:off x="7767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520" name="Rectangle 1054"/>
          <p:cNvSpPr>
            <a:spLocks noChangeArrowheads="1"/>
          </p:cNvSpPr>
          <p:nvPr/>
        </p:nvSpPr>
        <p:spPr bwMode="auto">
          <a:xfrm>
            <a:off x="74374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521" name="Rectangle 1053"/>
          <p:cNvSpPr>
            <a:spLocks noChangeArrowheads="1"/>
          </p:cNvSpPr>
          <p:nvPr/>
        </p:nvSpPr>
        <p:spPr bwMode="auto">
          <a:xfrm>
            <a:off x="71072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522" name="Rectangle 1052"/>
          <p:cNvSpPr>
            <a:spLocks noChangeArrowheads="1"/>
          </p:cNvSpPr>
          <p:nvPr/>
        </p:nvSpPr>
        <p:spPr bwMode="auto">
          <a:xfrm>
            <a:off x="6777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523" name="Rectangle 1051"/>
          <p:cNvSpPr>
            <a:spLocks noChangeArrowheads="1"/>
          </p:cNvSpPr>
          <p:nvPr/>
        </p:nvSpPr>
        <p:spPr bwMode="auto">
          <a:xfrm>
            <a:off x="6446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524" name="Rectangle 1048"/>
          <p:cNvSpPr>
            <a:spLocks noChangeArrowheads="1"/>
          </p:cNvSpPr>
          <p:nvPr/>
        </p:nvSpPr>
        <p:spPr bwMode="auto">
          <a:xfrm>
            <a:off x="54689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525" name="Rectangle 1047"/>
          <p:cNvSpPr>
            <a:spLocks noChangeArrowheads="1"/>
          </p:cNvSpPr>
          <p:nvPr/>
        </p:nvSpPr>
        <p:spPr bwMode="auto">
          <a:xfrm>
            <a:off x="51387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526" name="Rectangle 1046"/>
          <p:cNvSpPr>
            <a:spLocks noChangeArrowheads="1"/>
          </p:cNvSpPr>
          <p:nvPr/>
        </p:nvSpPr>
        <p:spPr bwMode="auto">
          <a:xfrm>
            <a:off x="48085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527" name="Rectangle 1045"/>
          <p:cNvSpPr>
            <a:spLocks noChangeArrowheads="1"/>
          </p:cNvSpPr>
          <p:nvPr/>
        </p:nvSpPr>
        <p:spPr bwMode="auto">
          <a:xfrm>
            <a:off x="44783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528" name="Rectangle 1044"/>
          <p:cNvSpPr>
            <a:spLocks noChangeArrowheads="1"/>
          </p:cNvSpPr>
          <p:nvPr/>
        </p:nvSpPr>
        <p:spPr bwMode="auto">
          <a:xfrm>
            <a:off x="41481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529" name="Rectangle 1043"/>
          <p:cNvSpPr>
            <a:spLocks noChangeArrowheads="1"/>
          </p:cNvSpPr>
          <p:nvPr/>
        </p:nvSpPr>
        <p:spPr bwMode="auto">
          <a:xfrm>
            <a:off x="38179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530" name="Rectangle 1042"/>
          <p:cNvSpPr>
            <a:spLocks noChangeArrowheads="1"/>
          </p:cNvSpPr>
          <p:nvPr/>
        </p:nvSpPr>
        <p:spPr bwMode="auto">
          <a:xfrm>
            <a:off x="34877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531" name="Rectangle 1039"/>
          <p:cNvSpPr>
            <a:spLocks noChangeArrowheads="1"/>
          </p:cNvSpPr>
          <p:nvPr/>
        </p:nvSpPr>
        <p:spPr bwMode="auto">
          <a:xfrm>
            <a:off x="2509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3532" name="Rectangle 1038"/>
          <p:cNvSpPr>
            <a:spLocks noChangeArrowheads="1"/>
          </p:cNvSpPr>
          <p:nvPr/>
        </p:nvSpPr>
        <p:spPr bwMode="auto">
          <a:xfrm>
            <a:off x="2179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3533" name="Rectangle 1037"/>
          <p:cNvSpPr>
            <a:spLocks noChangeArrowheads="1"/>
          </p:cNvSpPr>
          <p:nvPr/>
        </p:nvSpPr>
        <p:spPr bwMode="auto">
          <a:xfrm>
            <a:off x="18494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3534" name="Rectangle 1036"/>
          <p:cNvSpPr>
            <a:spLocks noChangeArrowheads="1"/>
          </p:cNvSpPr>
          <p:nvPr/>
        </p:nvSpPr>
        <p:spPr bwMode="auto">
          <a:xfrm>
            <a:off x="15192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3535" name="Rectangle 1035"/>
          <p:cNvSpPr>
            <a:spLocks noChangeArrowheads="1"/>
          </p:cNvSpPr>
          <p:nvPr/>
        </p:nvSpPr>
        <p:spPr bwMode="auto">
          <a:xfrm>
            <a:off x="1189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3536" name="Rectangle 1034"/>
          <p:cNvSpPr>
            <a:spLocks noChangeArrowheads="1"/>
          </p:cNvSpPr>
          <p:nvPr/>
        </p:nvSpPr>
        <p:spPr bwMode="auto">
          <a:xfrm>
            <a:off x="858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3537" name="Rectangle 1033"/>
          <p:cNvSpPr>
            <a:spLocks noChangeArrowheads="1"/>
          </p:cNvSpPr>
          <p:nvPr/>
        </p:nvSpPr>
        <p:spPr bwMode="auto">
          <a:xfrm>
            <a:off x="528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3538" name="Rectangle 1032"/>
          <p:cNvSpPr>
            <a:spLocks noChangeArrowheads="1"/>
          </p:cNvSpPr>
          <p:nvPr/>
        </p:nvSpPr>
        <p:spPr bwMode="auto">
          <a:xfrm>
            <a:off x="8428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539" name="Rectangle 1031"/>
          <p:cNvSpPr>
            <a:spLocks noChangeArrowheads="1"/>
          </p:cNvSpPr>
          <p:nvPr/>
        </p:nvSpPr>
        <p:spPr bwMode="auto">
          <a:xfrm>
            <a:off x="8097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540" name="Rectangle 1030"/>
          <p:cNvSpPr>
            <a:spLocks noChangeArrowheads="1"/>
          </p:cNvSpPr>
          <p:nvPr/>
        </p:nvSpPr>
        <p:spPr bwMode="auto">
          <a:xfrm>
            <a:off x="7767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541" name="Rectangle 1029"/>
          <p:cNvSpPr>
            <a:spLocks noChangeArrowheads="1"/>
          </p:cNvSpPr>
          <p:nvPr/>
        </p:nvSpPr>
        <p:spPr bwMode="auto">
          <a:xfrm>
            <a:off x="74374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542" name="Rectangle 1028"/>
          <p:cNvSpPr>
            <a:spLocks noChangeArrowheads="1"/>
          </p:cNvSpPr>
          <p:nvPr/>
        </p:nvSpPr>
        <p:spPr bwMode="auto">
          <a:xfrm>
            <a:off x="71072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543" name="Rectangle 1027"/>
          <p:cNvSpPr>
            <a:spLocks noChangeArrowheads="1"/>
          </p:cNvSpPr>
          <p:nvPr/>
        </p:nvSpPr>
        <p:spPr bwMode="auto">
          <a:xfrm>
            <a:off x="6777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544" name="Rectangle 1026"/>
          <p:cNvSpPr>
            <a:spLocks noChangeArrowheads="1"/>
          </p:cNvSpPr>
          <p:nvPr/>
        </p:nvSpPr>
        <p:spPr bwMode="auto">
          <a:xfrm>
            <a:off x="6446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545" name="Rectangle 1023"/>
          <p:cNvSpPr>
            <a:spLocks noChangeArrowheads="1"/>
          </p:cNvSpPr>
          <p:nvPr/>
        </p:nvSpPr>
        <p:spPr bwMode="auto">
          <a:xfrm>
            <a:off x="54689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546" name="Rectangle 1022"/>
          <p:cNvSpPr>
            <a:spLocks noChangeArrowheads="1"/>
          </p:cNvSpPr>
          <p:nvPr/>
        </p:nvSpPr>
        <p:spPr bwMode="auto">
          <a:xfrm>
            <a:off x="51387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547" name="Rectangle 1021"/>
          <p:cNvSpPr>
            <a:spLocks noChangeArrowheads="1"/>
          </p:cNvSpPr>
          <p:nvPr/>
        </p:nvSpPr>
        <p:spPr bwMode="auto">
          <a:xfrm>
            <a:off x="48085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548" name="Rectangle 1020"/>
          <p:cNvSpPr>
            <a:spLocks noChangeArrowheads="1"/>
          </p:cNvSpPr>
          <p:nvPr/>
        </p:nvSpPr>
        <p:spPr bwMode="auto">
          <a:xfrm>
            <a:off x="44783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549" name="Rectangle 1019"/>
          <p:cNvSpPr>
            <a:spLocks noChangeArrowheads="1"/>
          </p:cNvSpPr>
          <p:nvPr/>
        </p:nvSpPr>
        <p:spPr bwMode="auto">
          <a:xfrm>
            <a:off x="41481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550" name="Rectangle 1018"/>
          <p:cNvSpPr>
            <a:spLocks noChangeArrowheads="1"/>
          </p:cNvSpPr>
          <p:nvPr/>
        </p:nvSpPr>
        <p:spPr bwMode="auto">
          <a:xfrm>
            <a:off x="38179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551" name="Rectangle 1017"/>
          <p:cNvSpPr>
            <a:spLocks noChangeArrowheads="1"/>
          </p:cNvSpPr>
          <p:nvPr/>
        </p:nvSpPr>
        <p:spPr bwMode="auto">
          <a:xfrm>
            <a:off x="34877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552" name="Rectangle 1014"/>
          <p:cNvSpPr>
            <a:spLocks noChangeArrowheads="1"/>
          </p:cNvSpPr>
          <p:nvPr/>
        </p:nvSpPr>
        <p:spPr bwMode="auto">
          <a:xfrm>
            <a:off x="2509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3553" name="Rectangle 1013"/>
          <p:cNvSpPr>
            <a:spLocks noChangeArrowheads="1"/>
          </p:cNvSpPr>
          <p:nvPr/>
        </p:nvSpPr>
        <p:spPr bwMode="auto">
          <a:xfrm>
            <a:off x="2179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3554" name="Rectangle 1012"/>
          <p:cNvSpPr>
            <a:spLocks noChangeArrowheads="1"/>
          </p:cNvSpPr>
          <p:nvPr/>
        </p:nvSpPr>
        <p:spPr bwMode="auto">
          <a:xfrm>
            <a:off x="18494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3555" name="Rectangle 1011"/>
          <p:cNvSpPr>
            <a:spLocks noChangeArrowheads="1"/>
          </p:cNvSpPr>
          <p:nvPr/>
        </p:nvSpPr>
        <p:spPr bwMode="auto">
          <a:xfrm>
            <a:off x="15192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3556" name="Rectangle 1010"/>
          <p:cNvSpPr>
            <a:spLocks noChangeArrowheads="1"/>
          </p:cNvSpPr>
          <p:nvPr/>
        </p:nvSpPr>
        <p:spPr bwMode="auto">
          <a:xfrm>
            <a:off x="1189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3557" name="Rectangle 1009"/>
          <p:cNvSpPr>
            <a:spLocks noChangeArrowheads="1"/>
          </p:cNvSpPr>
          <p:nvPr/>
        </p:nvSpPr>
        <p:spPr bwMode="auto">
          <a:xfrm>
            <a:off x="858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3558" name="Rectangle 1008"/>
          <p:cNvSpPr>
            <a:spLocks noChangeArrowheads="1"/>
          </p:cNvSpPr>
          <p:nvPr/>
        </p:nvSpPr>
        <p:spPr bwMode="auto">
          <a:xfrm>
            <a:off x="528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3559" name="Rectangle 1007"/>
          <p:cNvSpPr>
            <a:spLocks noChangeArrowheads="1"/>
          </p:cNvSpPr>
          <p:nvPr/>
        </p:nvSpPr>
        <p:spPr bwMode="auto">
          <a:xfrm>
            <a:off x="8428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560" name="Rectangle 1006"/>
          <p:cNvSpPr>
            <a:spLocks noChangeArrowheads="1"/>
          </p:cNvSpPr>
          <p:nvPr/>
        </p:nvSpPr>
        <p:spPr bwMode="auto">
          <a:xfrm>
            <a:off x="8097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561" name="Rectangle 1005"/>
          <p:cNvSpPr>
            <a:spLocks noChangeArrowheads="1"/>
          </p:cNvSpPr>
          <p:nvPr/>
        </p:nvSpPr>
        <p:spPr bwMode="auto">
          <a:xfrm>
            <a:off x="7767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562" name="Rectangle 1004"/>
          <p:cNvSpPr>
            <a:spLocks noChangeArrowheads="1"/>
          </p:cNvSpPr>
          <p:nvPr/>
        </p:nvSpPr>
        <p:spPr bwMode="auto">
          <a:xfrm>
            <a:off x="74374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563" name="Rectangle 1003"/>
          <p:cNvSpPr>
            <a:spLocks noChangeArrowheads="1"/>
          </p:cNvSpPr>
          <p:nvPr/>
        </p:nvSpPr>
        <p:spPr bwMode="auto">
          <a:xfrm>
            <a:off x="71072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564" name="Rectangle 1002"/>
          <p:cNvSpPr>
            <a:spLocks noChangeArrowheads="1"/>
          </p:cNvSpPr>
          <p:nvPr/>
        </p:nvSpPr>
        <p:spPr bwMode="auto">
          <a:xfrm>
            <a:off x="6777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565" name="Rectangle 1001"/>
          <p:cNvSpPr>
            <a:spLocks noChangeArrowheads="1"/>
          </p:cNvSpPr>
          <p:nvPr/>
        </p:nvSpPr>
        <p:spPr bwMode="auto">
          <a:xfrm>
            <a:off x="6446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566" name="Rectangle 998"/>
          <p:cNvSpPr>
            <a:spLocks noChangeArrowheads="1"/>
          </p:cNvSpPr>
          <p:nvPr/>
        </p:nvSpPr>
        <p:spPr bwMode="auto">
          <a:xfrm>
            <a:off x="54689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567" name="Rectangle 997"/>
          <p:cNvSpPr>
            <a:spLocks noChangeArrowheads="1"/>
          </p:cNvSpPr>
          <p:nvPr/>
        </p:nvSpPr>
        <p:spPr bwMode="auto">
          <a:xfrm>
            <a:off x="51387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568" name="Rectangle 996"/>
          <p:cNvSpPr>
            <a:spLocks noChangeArrowheads="1"/>
          </p:cNvSpPr>
          <p:nvPr/>
        </p:nvSpPr>
        <p:spPr bwMode="auto">
          <a:xfrm>
            <a:off x="48085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569" name="Rectangle 995"/>
          <p:cNvSpPr>
            <a:spLocks noChangeArrowheads="1"/>
          </p:cNvSpPr>
          <p:nvPr/>
        </p:nvSpPr>
        <p:spPr bwMode="auto">
          <a:xfrm>
            <a:off x="44783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570" name="Rectangle 994"/>
          <p:cNvSpPr>
            <a:spLocks noChangeArrowheads="1"/>
          </p:cNvSpPr>
          <p:nvPr/>
        </p:nvSpPr>
        <p:spPr bwMode="auto">
          <a:xfrm>
            <a:off x="41481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571" name="Rectangle 993"/>
          <p:cNvSpPr>
            <a:spLocks noChangeArrowheads="1"/>
          </p:cNvSpPr>
          <p:nvPr/>
        </p:nvSpPr>
        <p:spPr bwMode="auto">
          <a:xfrm>
            <a:off x="38179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572" name="Rectangle 992"/>
          <p:cNvSpPr>
            <a:spLocks noChangeArrowheads="1"/>
          </p:cNvSpPr>
          <p:nvPr/>
        </p:nvSpPr>
        <p:spPr bwMode="auto">
          <a:xfrm>
            <a:off x="34877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573" name="Rectangle 989"/>
          <p:cNvSpPr>
            <a:spLocks noChangeArrowheads="1"/>
          </p:cNvSpPr>
          <p:nvPr/>
        </p:nvSpPr>
        <p:spPr bwMode="auto">
          <a:xfrm>
            <a:off x="2509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3574" name="Rectangle 988"/>
          <p:cNvSpPr>
            <a:spLocks noChangeArrowheads="1"/>
          </p:cNvSpPr>
          <p:nvPr/>
        </p:nvSpPr>
        <p:spPr bwMode="auto">
          <a:xfrm>
            <a:off x="2179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3575" name="Rectangle 987"/>
          <p:cNvSpPr>
            <a:spLocks noChangeArrowheads="1"/>
          </p:cNvSpPr>
          <p:nvPr/>
        </p:nvSpPr>
        <p:spPr bwMode="auto">
          <a:xfrm>
            <a:off x="18494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3576" name="Rectangle 986"/>
          <p:cNvSpPr>
            <a:spLocks noChangeArrowheads="1"/>
          </p:cNvSpPr>
          <p:nvPr/>
        </p:nvSpPr>
        <p:spPr bwMode="auto">
          <a:xfrm>
            <a:off x="15192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3577" name="Rectangle 985"/>
          <p:cNvSpPr>
            <a:spLocks noChangeArrowheads="1"/>
          </p:cNvSpPr>
          <p:nvPr/>
        </p:nvSpPr>
        <p:spPr bwMode="auto">
          <a:xfrm>
            <a:off x="1189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3578" name="Rectangle 984"/>
          <p:cNvSpPr>
            <a:spLocks noChangeArrowheads="1"/>
          </p:cNvSpPr>
          <p:nvPr/>
        </p:nvSpPr>
        <p:spPr bwMode="auto">
          <a:xfrm>
            <a:off x="858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3579" name="Rectangle 983"/>
          <p:cNvSpPr>
            <a:spLocks noChangeArrowheads="1"/>
          </p:cNvSpPr>
          <p:nvPr/>
        </p:nvSpPr>
        <p:spPr bwMode="auto">
          <a:xfrm>
            <a:off x="528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3580" name="Rectangle 982"/>
          <p:cNvSpPr>
            <a:spLocks noChangeArrowheads="1"/>
          </p:cNvSpPr>
          <p:nvPr/>
        </p:nvSpPr>
        <p:spPr bwMode="auto">
          <a:xfrm>
            <a:off x="8428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581" name="Rectangle 981"/>
          <p:cNvSpPr>
            <a:spLocks noChangeArrowheads="1"/>
          </p:cNvSpPr>
          <p:nvPr/>
        </p:nvSpPr>
        <p:spPr bwMode="auto">
          <a:xfrm>
            <a:off x="8097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582" name="Rectangle 980"/>
          <p:cNvSpPr>
            <a:spLocks noChangeArrowheads="1"/>
          </p:cNvSpPr>
          <p:nvPr/>
        </p:nvSpPr>
        <p:spPr bwMode="auto">
          <a:xfrm>
            <a:off x="7767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3583" name="Rectangle 979"/>
          <p:cNvSpPr>
            <a:spLocks noChangeArrowheads="1"/>
          </p:cNvSpPr>
          <p:nvPr/>
        </p:nvSpPr>
        <p:spPr bwMode="auto">
          <a:xfrm>
            <a:off x="74374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3584" name="Rectangle 978"/>
          <p:cNvSpPr>
            <a:spLocks noChangeArrowheads="1"/>
          </p:cNvSpPr>
          <p:nvPr/>
        </p:nvSpPr>
        <p:spPr bwMode="auto">
          <a:xfrm>
            <a:off x="71072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25</a:t>
            </a:r>
            <a:endParaRPr lang="en-US" altLang="en-US" sz="900"/>
          </a:p>
        </p:txBody>
      </p:sp>
      <p:sp>
        <p:nvSpPr>
          <p:cNvPr id="3585" name="Rectangle 977"/>
          <p:cNvSpPr>
            <a:spLocks noChangeArrowheads="1"/>
          </p:cNvSpPr>
          <p:nvPr/>
        </p:nvSpPr>
        <p:spPr bwMode="auto">
          <a:xfrm>
            <a:off x="6777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24</a:t>
            </a:r>
            <a:endParaRPr lang="en-US" altLang="en-US" sz="900"/>
          </a:p>
        </p:txBody>
      </p:sp>
      <p:sp>
        <p:nvSpPr>
          <p:cNvPr id="3586" name="Rectangle 976"/>
          <p:cNvSpPr>
            <a:spLocks noChangeArrowheads="1"/>
          </p:cNvSpPr>
          <p:nvPr/>
        </p:nvSpPr>
        <p:spPr bwMode="auto">
          <a:xfrm>
            <a:off x="6446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23</a:t>
            </a:r>
            <a:endParaRPr lang="en-US" altLang="en-US" sz="900"/>
          </a:p>
        </p:txBody>
      </p:sp>
      <p:sp>
        <p:nvSpPr>
          <p:cNvPr id="3587" name="Rectangle 973"/>
          <p:cNvSpPr>
            <a:spLocks noChangeArrowheads="1"/>
          </p:cNvSpPr>
          <p:nvPr/>
        </p:nvSpPr>
        <p:spPr bwMode="auto">
          <a:xfrm>
            <a:off x="54689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588" name="Rectangle 972"/>
          <p:cNvSpPr>
            <a:spLocks noChangeArrowheads="1"/>
          </p:cNvSpPr>
          <p:nvPr/>
        </p:nvSpPr>
        <p:spPr bwMode="auto">
          <a:xfrm>
            <a:off x="51387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589" name="Rectangle 971"/>
          <p:cNvSpPr>
            <a:spLocks noChangeArrowheads="1"/>
          </p:cNvSpPr>
          <p:nvPr/>
        </p:nvSpPr>
        <p:spPr bwMode="auto">
          <a:xfrm>
            <a:off x="48085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590" name="Rectangle 970"/>
          <p:cNvSpPr>
            <a:spLocks noChangeArrowheads="1"/>
          </p:cNvSpPr>
          <p:nvPr/>
        </p:nvSpPr>
        <p:spPr bwMode="auto">
          <a:xfrm>
            <a:off x="44783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591" name="Rectangle 969"/>
          <p:cNvSpPr>
            <a:spLocks noChangeArrowheads="1"/>
          </p:cNvSpPr>
          <p:nvPr/>
        </p:nvSpPr>
        <p:spPr bwMode="auto">
          <a:xfrm>
            <a:off x="41481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3592" name="Rectangle 968"/>
          <p:cNvSpPr>
            <a:spLocks noChangeArrowheads="1"/>
          </p:cNvSpPr>
          <p:nvPr/>
        </p:nvSpPr>
        <p:spPr bwMode="auto">
          <a:xfrm>
            <a:off x="38179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3593" name="Rectangle 967"/>
          <p:cNvSpPr>
            <a:spLocks noChangeArrowheads="1"/>
          </p:cNvSpPr>
          <p:nvPr/>
        </p:nvSpPr>
        <p:spPr bwMode="auto">
          <a:xfrm>
            <a:off x="34877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3594" name="Rectangle 964"/>
          <p:cNvSpPr>
            <a:spLocks noChangeArrowheads="1"/>
          </p:cNvSpPr>
          <p:nvPr/>
        </p:nvSpPr>
        <p:spPr bwMode="auto">
          <a:xfrm>
            <a:off x="2509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3595" name="Rectangle 963"/>
          <p:cNvSpPr>
            <a:spLocks noChangeArrowheads="1"/>
          </p:cNvSpPr>
          <p:nvPr/>
        </p:nvSpPr>
        <p:spPr bwMode="auto">
          <a:xfrm>
            <a:off x="2179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3596" name="Rectangle 962"/>
          <p:cNvSpPr>
            <a:spLocks noChangeArrowheads="1"/>
          </p:cNvSpPr>
          <p:nvPr/>
        </p:nvSpPr>
        <p:spPr bwMode="auto">
          <a:xfrm>
            <a:off x="18494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3597" name="Rectangle 961"/>
          <p:cNvSpPr>
            <a:spLocks noChangeArrowheads="1"/>
          </p:cNvSpPr>
          <p:nvPr/>
        </p:nvSpPr>
        <p:spPr bwMode="auto">
          <a:xfrm>
            <a:off x="15192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3598" name="Rectangle 960"/>
          <p:cNvSpPr>
            <a:spLocks noChangeArrowheads="1"/>
          </p:cNvSpPr>
          <p:nvPr/>
        </p:nvSpPr>
        <p:spPr bwMode="auto">
          <a:xfrm>
            <a:off x="1189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3599" name="Rectangle 959"/>
          <p:cNvSpPr>
            <a:spLocks noChangeArrowheads="1"/>
          </p:cNvSpPr>
          <p:nvPr/>
        </p:nvSpPr>
        <p:spPr bwMode="auto">
          <a:xfrm>
            <a:off x="858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3600" name="Rectangle 958"/>
          <p:cNvSpPr>
            <a:spLocks noChangeArrowheads="1"/>
          </p:cNvSpPr>
          <p:nvPr/>
        </p:nvSpPr>
        <p:spPr bwMode="auto">
          <a:xfrm>
            <a:off x="528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3601" name="Rectangle 957"/>
          <p:cNvSpPr>
            <a:spLocks noChangeArrowheads="1"/>
          </p:cNvSpPr>
          <p:nvPr/>
        </p:nvSpPr>
        <p:spPr bwMode="auto">
          <a:xfrm>
            <a:off x="8428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02" name="Rectangle 956"/>
          <p:cNvSpPr>
            <a:spLocks noChangeArrowheads="1"/>
          </p:cNvSpPr>
          <p:nvPr/>
        </p:nvSpPr>
        <p:spPr bwMode="auto">
          <a:xfrm>
            <a:off x="8097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03" name="Rectangle 955"/>
          <p:cNvSpPr>
            <a:spLocks noChangeArrowheads="1"/>
          </p:cNvSpPr>
          <p:nvPr/>
        </p:nvSpPr>
        <p:spPr bwMode="auto">
          <a:xfrm>
            <a:off x="7767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604" name="Rectangle 954"/>
          <p:cNvSpPr>
            <a:spLocks noChangeArrowheads="1"/>
          </p:cNvSpPr>
          <p:nvPr/>
        </p:nvSpPr>
        <p:spPr bwMode="auto">
          <a:xfrm>
            <a:off x="74374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05" name="Rectangle 953"/>
          <p:cNvSpPr>
            <a:spLocks noChangeArrowheads="1"/>
          </p:cNvSpPr>
          <p:nvPr/>
        </p:nvSpPr>
        <p:spPr bwMode="auto">
          <a:xfrm>
            <a:off x="71072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606" name="Rectangle 952"/>
          <p:cNvSpPr>
            <a:spLocks noChangeArrowheads="1"/>
          </p:cNvSpPr>
          <p:nvPr/>
        </p:nvSpPr>
        <p:spPr bwMode="auto">
          <a:xfrm>
            <a:off x="6777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07" name="Rectangle 951"/>
          <p:cNvSpPr>
            <a:spLocks noChangeArrowheads="1"/>
          </p:cNvSpPr>
          <p:nvPr/>
        </p:nvSpPr>
        <p:spPr bwMode="auto">
          <a:xfrm>
            <a:off x="6446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608" name="Rectangle 948"/>
          <p:cNvSpPr>
            <a:spLocks noChangeArrowheads="1"/>
          </p:cNvSpPr>
          <p:nvPr/>
        </p:nvSpPr>
        <p:spPr bwMode="auto">
          <a:xfrm>
            <a:off x="54689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09" name="Rectangle 947"/>
          <p:cNvSpPr>
            <a:spLocks noChangeArrowheads="1"/>
          </p:cNvSpPr>
          <p:nvPr/>
        </p:nvSpPr>
        <p:spPr bwMode="auto">
          <a:xfrm>
            <a:off x="51387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10" name="Rectangle 946"/>
          <p:cNvSpPr>
            <a:spLocks noChangeArrowheads="1"/>
          </p:cNvSpPr>
          <p:nvPr/>
        </p:nvSpPr>
        <p:spPr bwMode="auto">
          <a:xfrm>
            <a:off x="48085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611" name="Rectangle 945"/>
          <p:cNvSpPr>
            <a:spLocks noChangeArrowheads="1"/>
          </p:cNvSpPr>
          <p:nvPr/>
        </p:nvSpPr>
        <p:spPr bwMode="auto">
          <a:xfrm>
            <a:off x="44783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12" name="Rectangle 944"/>
          <p:cNvSpPr>
            <a:spLocks noChangeArrowheads="1"/>
          </p:cNvSpPr>
          <p:nvPr/>
        </p:nvSpPr>
        <p:spPr bwMode="auto">
          <a:xfrm>
            <a:off x="41481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613" name="Rectangle 943"/>
          <p:cNvSpPr>
            <a:spLocks noChangeArrowheads="1"/>
          </p:cNvSpPr>
          <p:nvPr/>
        </p:nvSpPr>
        <p:spPr bwMode="auto">
          <a:xfrm>
            <a:off x="38179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14" name="Rectangle 942"/>
          <p:cNvSpPr>
            <a:spLocks noChangeArrowheads="1"/>
          </p:cNvSpPr>
          <p:nvPr/>
        </p:nvSpPr>
        <p:spPr bwMode="auto">
          <a:xfrm>
            <a:off x="34877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615" name="Rectangle 939"/>
          <p:cNvSpPr>
            <a:spLocks noChangeArrowheads="1"/>
          </p:cNvSpPr>
          <p:nvPr/>
        </p:nvSpPr>
        <p:spPr bwMode="auto">
          <a:xfrm>
            <a:off x="2509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16" name="Rectangle 938"/>
          <p:cNvSpPr>
            <a:spLocks noChangeArrowheads="1"/>
          </p:cNvSpPr>
          <p:nvPr/>
        </p:nvSpPr>
        <p:spPr bwMode="auto">
          <a:xfrm>
            <a:off x="2179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3617" name="Rectangle 937"/>
          <p:cNvSpPr>
            <a:spLocks noChangeArrowheads="1"/>
          </p:cNvSpPr>
          <p:nvPr/>
        </p:nvSpPr>
        <p:spPr bwMode="auto">
          <a:xfrm>
            <a:off x="18494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3618" name="Rectangle 936"/>
          <p:cNvSpPr>
            <a:spLocks noChangeArrowheads="1"/>
          </p:cNvSpPr>
          <p:nvPr/>
        </p:nvSpPr>
        <p:spPr bwMode="auto">
          <a:xfrm>
            <a:off x="15192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19" name="Rectangle 935"/>
          <p:cNvSpPr>
            <a:spLocks noChangeArrowheads="1"/>
          </p:cNvSpPr>
          <p:nvPr/>
        </p:nvSpPr>
        <p:spPr bwMode="auto">
          <a:xfrm>
            <a:off x="1189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3620" name="Rectangle 934"/>
          <p:cNvSpPr>
            <a:spLocks noChangeArrowheads="1"/>
          </p:cNvSpPr>
          <p:nvPr/>
        </p:nvSpPr>
        <p:spPr bwMode="auto">
          <a:xfrm>
            <a:off x="858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3621" name="Rectangle 933"/>
          <p:cNvSpPr>
            <a:spLocks noChangeArrowheads="1"/>
          </p:cNvSpPr>
          <p:nvPr/>
        </p:nvSpPr>
        <p:spPr bwMode="auto">
          <a:xfrm>
            <a:off x="528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3622" name="Rectangle 926"/>
          <p:cNvSpPr>
            <a:spLocks noChangeArrowheads="1"/>
          </p:cNvSpPr>
          <p:nvPr/>
        </p:nvSpPr>
        <p:spPr bwMode="auto">
          <a:xfrm>
            <a:off x="64468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March 2009</a:t>
            </a:r>
            <a:endParaRPr lang="en-US" altLang="en-US" sz="900"/>
          </a:p>
        </p:txBody>
      </p:sp>
      <p:sp>
        <p:nvSpPr>
          <p:cNvPr id="3623" name="Rectangle 917"/>
          <p:cNvSpPr>
            <a:spLocks noChangeArrowheads="1"/>
          </p:cNvSpPr>
          <p:nvPr/>
        </p:nvSpPr>
        <p:spPr bwMode="auto">
          <a:xfrm>
            <a:off x="34877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February 2009</a:t>
            </a:r>
            <a:endParaRPr lang="en-US" altLang="en-US" sz="900"/>
          </a:p>
        </p:txBody>
      </p:sp>
      <p:sp>
        <p:nvSpPr>
          <p:cNvPr id="3624" name="Rectangle 908"/>
          <p:cNvSpPr>
            <a:spLocks noChangeArrowheads="1"/>
          </p:cNvSpPr>
          <p:nvPr/>
        </p:nvSpPr>
        <p:spPr bwMode="auto">
          <a:xfrm>
            <a:off x="5286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January 2009</a:t>
            </a:r>
            <a:endParaRPr lang="en-US" altLang="en-US" sz="900"/>
          </a:p>
        </p:txBody>
      </p:sp>
      <p:sp>
        <p:nvSpPr>
          <p:cNvPr id="3625" name="Line 1883"/>
          <p:cNvSpPr>
            <a:spLocks noChangeShapeType="1"/>
          </p:cNvSpPr>
          <p:nvPr/>
        </p:nvSpPr>
        <p:spPr bwMode="auto">
          <a:xfrm>
            <a:off x="528638" y="62230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26" name="Line 1884"/>
          <p:cNvSpPr>
            <a:spLocks noChangeShapeType="1"/>
          </p:cNvSpPr>
          <p:nvPr/>
        </p:nvSpPr>
        <p:spPr bwMode="auto">
          <a:xfrm>
            <a:off x="528638" y="662305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27" name="Line 1885"/>
          <p:cNvSpPr>
            <a:spLocks noChangeShapeType="1"/>
          </p:cNvSpPr>
          <p:nvPr/>
        </p:nvSpPr>
        <p:spPr bwMode="auto">
          <a:xfrm>
            <a:off x="5286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28" name="Line 1886"/>
          <p:cNvSpPr>
            <a:spLocks noChangeShapeType="1"/>
          </p:cNvSpPr>
          <p:nvPr/>
        </p:nvSpPr>
        <p:spPr bwMode="auto">
          <a:xfrm>
            <a:off x="87582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29" name="Line 1888"/>
          <p:cNvSpPr>
            <a:spLocks noChangeShapeType="1"/>
          </p:cNvSpPr>
          <p:nvPr/>
        </p:nvSpPr>
        <p:spPr bwMode="auto">
          <a:xfrm>
            <a:off x="5286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0" name="Line 1895"/>
          <p:cNvSpPr>
            <a:spLocks noChangeShapeType="1"/>
          </p:cNvSpPr>
          <p:nvPr/>
        </p:nvSpPr>
        <p:spPr bwMode="auto">
          <a:xfrm>
            <a:off x="34877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1" name="Line 1902"/>
          <p:cNvSpPr>
            <a:spLocks noChangeShapeType="1"/>
          </p:cNvSpPr>
          <p:nvPr/>
        </p:nvSpPr>
        <p:spPr bwMode="auto">
          <a:xfrm>
            <a:off x="64468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2" name="Line 1909"/>
          <p:cNvSpPr>
            <a:spLocks noChangeShapeType="1"/>
          </p:cNvSpPr>
          <p:nvPr/>
        </p:nvSpPr>
        <p:spPr bwMode="auto">
          <a:xfrm>
            <a:off x="5286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3" name="Line 1916"/>
          <p:cNvSpPr>
            <a:spLocks noChangeShapeType="1"/>
          </p:cNvSpPr>
          <p:nvPr/>
        </p:nvSpPr>
        <p:spPr bwMode="auto">
          <a:xfrm>
            <a:off x="34877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4" name="Line 1923"/>
          <p:cNvSpPr>
            <a:spLocks noChangeShapeType="1"/>
          </p:cNvSpPr>
          <p:nvPr/>
        </p:nvSpPr>
        <p:spPr bwMode="auto">
          <a:xfrm>
            <a:off x="64468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5" name="Line 1930"/>
          <p:cNvSpPr>
            <a:spLocks noChangeShapeType="1"/>
          </p:cNvSpPr>
          <p:nvPr/>
        </p:nvSpPr>
        <p:spPr bwMode="auto">
          <a:xfrm>
            <a:off x="5286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6" name="Line 1937"/>
          <p:cNvSpPr>
            <a:spLocks noChangeShapeType="1"/>
          </p:cNvSpPr>
          <p:nvPr/>
        </p:nvSpPr>
        <p:spPr bwMode="auto">
          <a:xfrm>
            <a:off x="34877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7" name="Line 1944"/>
          <p:cNvSpPr>
            <a:spLocks noChangeShapeType="1"/>
          </p:cNvSpPr>
          <p:nvPr/>
        </p:nvSpPr>
        <p:spPr bwMode="auto">
          <a:xfrm>
            <a:off x="64468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8" name="Line 1951"/>
          <p:cNvSpPr>
            <a:spLocks noChangeShapeType="1"/>
          </p:cNvSpPr>
          <p:nvPr/>
        </p:nvSpPr>
        <p:spPr bwMode="auto">
          <a:xfrm>
            <a:off x="5286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39" name="Line 1958"/>
          <p:cNvSpPr>
            <a:spLocks noChangeShapeType="1"/>
          </p:cNvSpPr>
          <p:nvPr/>
        </p:nvSpPr>
        <p:spPr bwMode="auto">
          <a:xfrm>
            <a:off x="34877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40" name="Line 1965"/>
          <p:cNvSpPr>
            <a:spLocks noChangeShapeType="1"/>
          </p:cNvSpPr>
          <p:nvPr/>
        </p:nvSpPr>
        <p:spPr bwMode="auto">
          <a:xfrm>
            <a:off x="64468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3641" name="Text Box 2014"/>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2009</a:t>
            </a:r>
            <a:endParaRPr lang="en-US" altLang="en-US" sz="2800" b="1" baseline="-25000"/>
          </a:p>
        </p:txBody>
      </p:sp>
      <p:sp>
        <p:nvSpPr>
          <p:cNvPr id="3642" name="Text Box 2015"/>
          <p:cNvSpPr txBox="1">
            <a:spLocks noChangeArrowheads="1"/>
          </p:cNvSpPr>
          <p:nvPr/>
        </p:nvSpPr>
        <p:spPr bwMode="auto">
          <a:xfrm>
            <a:off x="1331913" y="2767013"/>
            <a:ext cx="6480175" cy="173355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3600"/>
              <a:t>2009 printable calendar</a:t>
            </a:r>
            <a:endParaRPr lang="en-US" altLang="en-US" sz="36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ChangeArrowheads="1"/>
          </p:cNvSpPr>
          <p:nvPr/>
        </p:nvSpPr>
        <p:spPr bwMode="auto">
          <a:xfrm>
            <a:off x="2513013" y="900113"/>
            <a:ext cx="4095750" cy="5616575"/>
          </a:xfrm>
          <a:prstGeom prst="rect">
            <a:avLst/>
          </a:prstGeom>
          <a:solidFill>
            <a:srgbClr val="AC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3" name="Rectangle 49"/>
          <p:cNvSpPr>
            <a:spLocks noChangeArrowheads="1"/>
          </p:cNvSpPr>
          <p:nvPr/>
        </p:nvSpPr>
        <p:spPr bwMode="auto">
          <a:xfrm>
            <a:off x="2676525" y="1052513"/>
            <a:ext cx="3767138" cy="4021137"/>
          </a:xfrm>
          <a:prstGeom prst="rect">
            <a:avLst/>
          </a:prstGeom>
          <a:solidFill>
            <a:schemeClr val="bg1"/>
          </a:solidFill>
          <a:ln w="9525">
            <a:solidFill>
              <a:schemeClr val="bg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5124" name="Text Box 55"/>
          <p:cNvSpPr txBox="1">
            <a:spLocks noChangeArrowheads="1"/>
          </p:cNvSpPr>
          <p:nvPr/>
        </p:nvSpPr>
        <p:spPr bwMode="auto">
          <a:xfrm>
            <a:off x="6907213" y="2701925"/>
            <a:ext cx="2052637"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baseline="-25000"/>
              <a:t>You can also cut out the months to make your own calendars</a:t>
            </a:r>
            <a:endParaRPr lang="en-US" altLang="en-US" baseline="-25000"/>
          </a:p>
        </p:txBody>
      </p:sp>
      <p:sp>
        <p:nvSpPr>
          <p:cNvPr id="5125" name="Text Box 56"/>
          <p:cNvSpPr txBox="1">
            <a:spLocks noChangeArrowheads="1"/>
          </p:cNvSpPr>
          <p:nvPr/>
        </p:nvSpPr>
        <p:spPr bwMode="auto">
          <a:xfrm>
            <a:off x="1320800" y="190500"/>
            <a:ext cx="6480175" cy="444500"/>
          </a:xfrm>
          <a:prstGeom prst="rect">
            <a:avLst/>
          </a:prstGeom>
          <a:solidFill>
            <a:schemeClr val="bg1"/>
          </a:solidFill>
          <a:ln w="9525">
            <a:solidFill>
              <a:schemeClr val="folHlink"/>
            </a:solidFill>
            <a:miter lim="800000"/>
            <a:headEnd/>
            <a:tailEnd/>
          </a:ln>
          <a:effectLst>
            <a:outerShdw dist="107763" dir="2700000" algn="ctr" rotWithShape="0">
              <a:schemeClr val="bg2">
                <a:alpha val="50000"/>
              </a:schemeClr>
            </a:outerShdw>
          </a:effectLst>
        </p:spPr>
        <p:txBody>
          <a:bodyPr anchor="ctr" anchorCtr="1"/>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2800"/>
              <a:t>2009 printable calendar</a:t>
            </a:r>
            <a:endParaRPr lang="en-US" altLang="en-US" sz="2800"/>
          </a:p>
        </p:txBody>
      </p:sp>
      <p:pic>
        <p:nvPicPr>
          <p:cNvPr id="5126" name="Picture 103" descr="red oak leav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28988" y="1217613"/>
            <a:ext cx="2463800" cy="3643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127" name="Group 156"/>
          <p:cNvGrpSpPr>
            <a:grpSpLocks/>
          </p:cNvGrpSpPr>
          <p:nvPr/>
        </p:nvGrpSpPr>
        <p:grpSpPr bwMode="auto">
          <a:xfrm>
            <a:off x="3405188" y="5199063"/>
            <a:ext cx="2311400" cy="1200150"/>
            <a:chOff x="2207" y="3220"/>
            <a:chExt cx="1456" cy="756"/>
          </a:xfrm>
        </p:grpSpPr>
        <p:sp>
          <p:nvSpPr>
            <p:cNvPr id="5128" name="Rectangle 112"/>
            <p:cNvSpPr>
              <a:spLocks noChangeArrowheads="1"/>
            </p:cNvSpPr>
            <p:nvPr/>
          </p:nvSpPr>
          <p:spPr bwMode="auto">
            <a:xfrm>
              <a:off x="3455"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5129" name="Rectangle 113"/>
            <p:cNvSpPr>
              <a:spLocks noChangeArrowheads="1"/>
            </p:cNvSpPr>
            <p:nvPr/>
          </p:nvSpPr>
          <p:spPr bwMode="auto">
            <a:xfrm>
              <a:off x="3247"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5130" name="Rectangle 114"/>
            <p:cNvSpPr>
              <a:spLocks noChangeArrowheads="1"/>
            </p:cNvSpPr>
            <p:nvPr/>
          </p:nvSpPr>
          <p:spPr bwMode="auto">
            <a:xfrm>
              <a:off x="3039"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5131" name="Rectangle 115"/>
            <p:cNvSpPr>
              <a:spLocks noChangeArrowheads="1"/>
            </p:cNvSpPr>
            <p:nvPr/>
          </p:nvSpPr>
          <p:spPr bwMode="auto">
            <a:xfrm>
              <a:off x="2831"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5132" name="Rectangle 116"/>
            <p:cNvSpPr>
              <a:spLocks noChangeArrowheads="1"/>
            </p:cNvSpPr>
            <p:nvPr/>
          </p:nvSpPr>
          <p:spPr bwMode="auto">
            <a:xfrm>
              <a:off x="2623"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5133" name="Rectangle 117"/>
            <p:cNvSpPr>
              <a:spLocks noChangeArrowheads="1"/>
            </p:cNvSpPr>
            <p:nvPr/>
          </p:nvSpPr>
          <p:spPr bwMode="auto">
            <a:xfrm>
              <a:off x="2415"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5134" name="Rectangle 118"/>
            <p:cNvSpPr>
              <a:spLocks noChangeArrowheads="1"/>
            </p:cNvSpPr>
            <p:nvPr/>
          </p:nvSpPr>
          <p:spPr bwMode="auto">
            <a:xfrm>
              <a:off x="2207" y="386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5135" name="Rectangle 119"/>
            <p:cNvSpPr>
              <a:spLocks noChangeArrowheads="1"/>
            </p:cNvSpPr>
            <p:nvPr/>
          </p:nvSpPr>
          <p:spPr bwMode="auto">
            <a:xfrm>
              <a:off x="3455"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5136" name="Rectangle 120"/>
            <p:cNvSpPr>
              <a:spLocks noChangeArrowheads="1"/>
            </p:cNvSpPr>
            <p:nvPr/>
          </p:nvSpPr>
          <p:spPr bwMode="auto">
            <a:xfrm>
              <a:off x="3247"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5137" name="Rectangle 121"/>
            <p:cNvSpPr>
              <a:spLocks noChangeArrowheads="1"/>
            </p:cNvSpPr>
            <p:nvPr/>
          </p:nvSpPr>
          <p:spPr bwMode="auto">
            <a:xfrm>
              <a:off x="3039"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5138" name="Rectangle 122"/>
            <p:cNvSpPr>
              <a:spLocks noChangeArrowheads="1"/>
            </p:cNvSpPr>
            <p:nvPr/>
          </p:nvSpPr>
          <p:spPr bwMode="auto">
            <a:xfrm>
              <a:off x="2831"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5139" name="Rectangle 123"/>
            <p:cNvSpPr>
              <a:spLocks noChangeArrowheads="1"/>
            </p:cNvSpPr>
            <p:nvPr/>
          </p:nvSpPr>
          <p:spPr bwMode="auto">
            <a:xfrm>
              <a:off x="2623"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5140" name="Rectangle 124"/>
            <p:cNvSpPr>
              <a:spLocks noChangeArrowheads="1"/>
            </p:cNvSpPr>
            <p:nvPr/>
          </p:nvSpPr>
          <p:spPr bwMode="auto">
            <a:xfrm>
              <a:off x="2415"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5141" name="Rectangle 125"/>
            <p:cNvSpPr>
              <a:spLocks noChangeArrowheads="1"/>
            </p:cNvSpPr>
            <p:nvPr/>
          </p:nvSpPr>
          <p:spPr bwMode="auto">
            <a:xfrm>
              <a:off x="2207" y="3760"/>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5142" name="Rectangle 126"/>
            <p:cNvSpPr>
              <a:spLocks noChangeArrowheads="1"/>
            </p:cNvSpPr>
            <p:nvPr/>
          </p:nvSpPr>
          <p:spPr bwMode="auto">
            <a:xfrm>
              <a:off x="3455"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5143" name="Rectangle 127"/>
            <p:cNvSpPr>
              <a:spLocks noChangeArrowheads="1"/>
            </p:cNvSpPr>
            <p:nvPr/>
          </p:nvSpPr>
          <p:spPr bwMode="auto">
            <a:xfrm>
              <a:off x="3247"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5144" name="Rectangle 128"/>
            <p:cNvSpPr>
              <a:spLocks noChangeArrowheads="1"/>
            </p:cNvSpPr>
            <p:nvPr/>
          </p:nvSpPr>
          <p:spPr bwMode="auto">
            <a:xfrm>
              <a:off x="3039"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5145" name="Rectangle 129"/>
            <p:cNvSpPr>
              <a:spLocks noChangeArrowheads="1"/>
            </p:cNvSpPr>
            <p:nvPr/>
          </p:nvSpPr>
          <p:spPr bwMode="auto">
            <a:xfrm>
              <a:off x="2831"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5146" name="Rectangle 130"/>
            <p:cNvSpPr>
              <a:spLocks noChangeArrowheads="1"/>
            </p:cNvSpPr>
            <p:nvPr/>
          </p:nvSpPr>
          <p:spPr bwMode="auto">
            <a:xfrm>
              <a:off x="2623"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5147" name="Rectangle 131"/>
            <p:cNvSpPr>
              <a:spLocks noChangeArrowheads="1"/>
            </p:cNvSpPr>
            <p:nvPr/>
          </p:nvSpPr>
          <p:spPr bwMode="auto">
            <a:xfrm>
              <a:off x="2415"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5148" name="Rectangle 132"/>
            <p:cNvSpPr>
              <a:spLocks noChangeArrowheads="1"/>
            </p:cNvSpPr>
            <p:nvPr/>
          </p:nvSpPr>
          <p:spPr bwMode="auto">
            <a:xfrm>
              <a:off x="2207" y="3652"/>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5149" name="Rectangle 133"/>
            <p:cNvSpPr>
              <a:spLocks noChangeArrowheads="1"/>
            </p:cNvSpPr>
            <p:nvPr/>
          </p:nvSpPr>
          <p:spPr bwMode="auto">
            <a:xfrm>
              <a:off x="3455"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5150" name="Rectangle 134"/>
            <p:cNvSpPr>
              <a:spLocks noChangeArrowheads="1"/>
            </p:cNvSpPr>
            <p:nvPr/>
          </p:nvSpPr>
          <p:spPr bwMode="auto">
            <a:xfrm>
              <a:off x="3247"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5151" name="Rectangle 135"/>
            <p:cNvSpPr>
              <a:spLocks noChangeArrowheads="1"/>
            </p:cNvSpPr>
            <p:nvPr/>
          </p:nvSpPr>
          <p:spPr bwMode="auto">
            <a:xfrm>
              <a:off x="3039"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5152" name="Rectangle 136"/>
            <p:cNvSpPr>
              <a:spLocks noChangeArrowheads="1"/>
            </p:cNvSpPr>
            <p:nvPr/>
          </p:nvSpPr>
          <p:spPr bwMode="auto">
            <a:xfrm>
              <a:off x="2831"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5153" name="Rectangle 137"/>
            <p:cNvSpPr>
              <a:spLocks noChangeArrowheads="1"/>
            </p:cNvSpPr>
            <p:nvPr/>
          </p:nvSpPr>
          <p:spPr bwMode="auto">
            <a:xfrm>
              <a:off x="2623"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5154" name="Rectangle 138"/>
            <p:cNvSpPr>
              <a:spLocks noChangeArrowheads="1"/>
            </p:cNvSpPr>
            <p:nvPr/>
          </p:nvSpPr>
          <p:spPr bwMode="auto">
            <a:xfrm>
              <a:off x="2415"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5155" name="Rectangle 139"/>
            <p:cNvSpPr>
              <a:spLocks noChangeArrowheads="1"/>
            </p:cNvSpPr>
            <p:nvPr/>
          </p:nvSpPr>
          <p:spPr bwMode="auto">
            <a:xfrm>
              <a:off x="2207" y="3544"/>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5156" name="Rectangle 140"/>
            <p:cNvSpPr>
              <a:spLocks noChangeArrowheads="1"/>
            </p:cNvSpPr>
            <p:nvPr/>
          </p:nvSpPr>
          <p:spPr bwMode="auto">
            <a:xfrm>
              <a:off x="3455"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5157" name="Rectangle 141"/>
            <p:cNvSpPr>
              <a:spLocks noChangeArrowheads="1"/>
            </p:cNvSpPr>
            <p:nvPr/>
          </p:nvSpPr>
          <p:spPr bwMode="auto">
            <a:xfrm>
              <a:off x="3247"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5158" name="Rectangle 142"/>
            <p:cNvSpPr>
              <a:spLocks noChangeArrowheads="1"/>
            </p:cNvSpPr>
            <p:nvPr/>
          </p:nvSpPr>
          <p:spPr bwMode="auto">
            <a:xfrm>
              <a:off x="3039"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5159" name="Rectangle 143"/>
            <p:cNvSpPr>
              <a:spLocks noChangeArrowheads="1"/>
            </p:cNvSpPr>
            <p:nvPr/>
          </p:nvSpPr>
          <p:spPr bwMode="auto">
            <a:xfrm>
              <a:off x="2831"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5160" name="Rectangle 144"/>
            <p:cNvSpPr>
              <a:spLocks noChangeArrowheads="1"/>
            </p:cNvSpPr>
            <p:nvPr/>
          </p:nvSpPr>
          <p:spPr bwMode="auto">
            <a:xfrm>
              <a:off x="2623"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5161" name="Rectangle 145"/>
            <p:cNvSpPr>
              <a:spLocks noChangeArrowheads="1"/>
            </p:cNvSpPr>
            <p:nvPr/>
          </p:nvSpPr>
          <p:spPr bwMode="auto">
            <a:xfrm>
              <a:off x="2415"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5162" name="Rectangle 146"/>
            <p:cNvSpPr>
              <a:spLocks noChangeArrowheads="1"/>
            </p:cNvSpPr>
            <p:nvPr/>
          </p:nvSpPr>
          <p:spPr bwMode="auto">
            <a:xfrm>
              <a:off x="2207" y="3436"/>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5163" name="Rectangle 147"/>
            <p:cNvSpPr>
              <a:spLocks noChangeArrowheads="1"/>
            </p:cNvSpPr>
            <p:nvPr/>
          </p:nvSpPr>
          <p:spPr bwMode="auto">
            <a:xfrm>
              <a:off x="3455"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5164" name="Rectangle 148"/>
            <p:cNvSpPr>
              <a:spLocks noChangeArrowheads="1"/>
            </p:cNvSpPr>
            <p:nvPr/>
          </p:nvSpPr>
          <p:spPr bwMode="auto">
            <a:xfrm>
              <a:off x="3247"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5165" name="Rectangle 149"/>
            <p:cNvSpPr>
              <a:spLocks noChangeArrowheads="1"/>
            </p:cNvSpPr>
            <p:nvPr/>
          </p:nvSpPr>
          <p:spPr bwMode="auto">
            <a:xfrm>
              <a:off x="3039"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5166" name="Rectangle 150"/>
            <p:cNvSpPr>
              <a:spLocks noChangeArrowheads="1"/>
            </p:cNvSpPr>
            <p:nvPr/>
          </p:nvSpPr>
          <p:spPr bwMode="auto">
            <a:xfrm>
              <a:off x="2831"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5167" name="Rectangle 151"/>
            <p:cNvSpPr>
              <a:spLocks noChangeArrowheads="1"/>
            </p:cNvSpPr>
            <p:nvPr/>
          </p:nvSpPr>
          <p:spPr bwMode="auto">
            <a:xfrm>
              <a:off x="2623"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5168" name="Rectangle 152"/>
            <p:cNvSpPr>
              <a:spLocks noChangeArrowheads="1"/>
            </p:cNvSpPr>
            <p:nvPr/>
          </p:nvSpPr>
          <p:spPr bwMode="auto">
            <a:xfrm>
              <a:off x="2415"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5169" name="Rectangle 153"/>
            <p:cNvSpPr>
              <a:spLocks noChangeArrowheads="1"/>
            </p:cNvSpPr>
            <p:nvPr/>
          </p:nvSpPr>
          <p:spPr bwMode="auto">
            <a:xfrm>
              <a:off x="2207" y="3328"/>
              <a:ext cx="208"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5170" name="Rectangle 154"/>
            <p:cNvSpPr>
              <a:spLocks noChangeArrowheads="1"/>
            </p:cNvSpPr>
            <p:nvPr/>
          </p:nvSpPr>
          <p:spPr bwMode="auto">
            <a:xfrm>
              <a:off x="2207" y="3220"/>
              <a:ext cx="1456" cy="10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5171" name="Line 155"/>
            <p:cNvSpPr>
              <a:spLocks noChangeShapeType="1"/>
            </p:cNvSpPr>
            <p:nvPr/>
          </p:nvSpPr>
          <p:spPr bwMode="auto">
            <a:xfrm>
              <a:off x="2207" y="3436"/>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8428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1" name="Rectangle 3"/>
          <p:cNvSpPr>
            <a:spLocks noChangeArrowheads="1"/>
          </p:cNvSpPr>
          <p:nvPr/>
        </p:nvSpPr>
        <p:spPr bwMode="auto">
          <a:xfrm>
            <a:off x="8097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2" name="Rectangle 4"/>
          <p:cNvSpPr>
            <a:spLocks noChangeArrowheads="1"/>
          </p:cNvSpPr>
          <p:nvPr/>
        </p:nvSpPr>
        <p:spPr bwMode="auto">
          <a:xfrm>
            <a:off x="7767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3" name="Rectangle 5"/>
          <p:cNvSpPr>
            <a:spLocks noChangeArrowheads="1"/>
          </p:cNvSpPr>
          <p:nvPr/>
        </p:nvSpPr>
        <p:spPr bwMode="auto">
          <a:xfrm>
            <a:off x="74374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4" name="Rectangle 6"/>
          <p:cNvSpPr>
            <a:spLocks noChangeArrowheads="1"/>
          </p:cNvSpPr>
          <p:nvPr/>
        </p:nvSpPr>
        <p:spPr bwMode="auto">
          <a:xfrm>
            <a:off x="71072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5" name="Rectangle 7"/>
          <p:cNvSpPr>
            <a:spLocks noChangeArrowheads="1"/>
          </p:cNvSpPr>
          <p:nvPr/>
        </p:nvSpPr>
        <p:spPr bwMode="auto">
          <a:xfrm>
            <a:off x="6777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6" name="Rectangle 8"/>
          <p:cNvSpPr>
            <a:spLocks noChangeArrowheads="1"/>
          </p:cNvSpPr>
          <p:nvPr/>
        </p:nvSpPr>
        <p:spPr bwMode="auto">
          <a:xfrm>
            <a:off x="6446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77" name="Rectangle 9"/>
          <p:cNvSpPr>
            <a:spLocks noChangeArrowheads="1"/>
          </p:cNvSpPr>
          <p:nvPr/>
        </p:nvSpPr>
        <p:spPr bwMode="auto">
          <a:xfrm>
            <a:off x="54689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7178" name="Rectangle 10"/>
          <p:cNvSpPr>
            <a:spLocks noChangeArrowheads="1"/>
          </p:cNvSpPr>
          <p:nvPr/>
        </p:nvSpPr>
        <p:spPr bwMode="auto">
          <a:xfrm>
            <a:off x="51387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7179" name="Rectangle 11"/>
          <p:cNvSpPr>
            <a:spLocks noChangeArrowheads="1"/>
          </p:cNvSpPr>
          <p:nvPr/>
        </p:nvSpPr>
        <p:spPr bwMode="auto">
          <a:xfrm>
            <a:off x="48085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7180" name="Rectangle 12"/>
          <p:cNvSpPr>
            <a:spLocks noChangeArrowheads="1"/>
          </p:cNvSpPr>
          <p:nvPr/>
        </p:nvSpPr>
        <p:spPr bwMode="auto">
          <a:xfrm>
            <a:off x="44783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181" name="Rectangle 13"/>
          <p:cNvSpPr>
            <a:spLocks noChangeArrowheads="1"/>
          </p:cNvSpPr>
          <p:nvPr/>
        </p:nvSpPr>
        <p:spPr bwMode="auto">
          <a:xfrm>
            <a:off x="41481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182" name="Rectangle 14"/>
          <p:cNvSpPr>
            <a:spLocks noChangeArrowheads="1"/>
          </p:cNvSpPr>
          <p:nvPr/>
        </p:nvSpPr>
        <p:spPr bwMode="auto">
          <a:xfrm>
            <a:off x="38179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183" name="Rectangle 15"/>
          <p:cNvSpPr>
            <a:spLocks noChangeArrowheads="1"/>
          </p:cNvSpPr>
          <p:nvPr/>
        </p:nvSpPr>
        <p:spPr bwMode="auto">
          <a:xfrm>
            <a:off x="34877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184" name="Rectangle 16"/>
          <p:cNvSpPr>
            <a:spLocks noChangeArrowheads="1"/>
          </p:cNvSpPr>
          <p:nvPr/>
        </p:nvSpPr>
        <p:spPr bwMode="auto">
          <a:xfrm>
            <a:off x="2509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85" name="Rectangle 17"/>
          <p:cNvSpPr>
            <a:spLocks noChangeArrowheads="1"/>
          </p:cNvSpPr>
          <p:nvPr/>
        </p:nvSpPr>
        <p:spPr bwMode="auto">
          <a:xfrm>
            <a:off x="2179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86" name="Rectangle 18"/>
          <p:cNvSpPr>
            <a:spLocks noChangeArrowheads="1"/>
          </p:cNvSpPr>
          <p:nvPr/>
        </p:nvSpPr>
        <p:spPr bwMode="auto">
          <a:xfrm>
            <a:off x="18494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87" name="Rectangle 19"/>
          <p:cNvSpPr>
            <a:spLocks noChangeArrowheads="1"/>
          </p:cNvSpPr>
          <p:nvPr/>
        </p:nvSpPr>
        <p:spPr bwMode="auto">
          <a:xfrm>
            <a:off x="15192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88" name="Rectangle 20"/>
          <p:cNvSpPr>
            <a:spLocks noChangeArrowheads="1"/>
          </p:cNvSpPr>
          <p:nvPr/>
        </p:nvSpPr>
        <p:spPr bwMode="auto">
          <a:xfrm>
            <a:off x="11890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89" name="Rectangle 21"/>
          <p:cNvSpPr>
            <a:spLocks noChangeArrowheads="1"/>
          </p:cNvSpPr>
          <p:nvPr/>
        </p:nvSpPr>
        <p:spPr bwMode="auto">
          <a:xfrm>
            <a:off x="8588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90" name="Rectangle 22"/>
          <p:cNvSpPr>
            <a:spLocks noChangeArrowheads="1"/>
          </p:cNvSpPr>
          <p:nvPr/>
        </p:nvSpPr>
        <p:spPr bwMode="auto">
          <a:xfrm>
            <a:off x="528638" y="6451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7191" name="Rectangle 23"/>
          <p:cNvSpPr>
            <a:spLocks noChangeArrowheads="1"/>
          </p:cNvSpPr>
          <p:nvPr/>
        </p:nvSpPr>
        <p:spPr bwMode="auto">
          <a:xfrm>
            <a:off x="8428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192" name="Rectangle 24"/>
          <p:cNvSpPr>
            <a:spLocks noChangeArrowheads="1"/>
          </p:cNvSpPr>
          <p:nvPr/>
        </p:nvSpPr>
        <p:spPr bwMode="auto">
          <a:xfrm>
            <a:off x="8097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193" name="Rectangle 25"/>
          <p:cNvSpPr>
            <a:spLocks noChangeArrowheads="1"/>
          </p:cNvSpPr>
          <p:nvPr/>
        </p:nvSpPr>
        <p:spPr bwMode="auto">
          <a:xfrm>
            <a:off x="7767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194" name="Rectangle 26"/>
          <p:cNvSpPr>
            <a:spLocks noChangeArrowheads="1"/>
          </p:cNvSpPr>
          <p:nvPr/>
        </p:nvSpPr>
        <p:spPr bwMode="auto">
          <a:xfrm>
            <a:off x="74374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195" name="Rectangle 27"/>
          <p:cNvSpPr>
            <a:spLocks noChangeArrowheads="1"/>
          </p:cNvSpPr>
          <p:nvPr/>
        </p:nvSpPr>
        <p:spPr bwMode="auto">
          <a:xfrm>
            <a:off x="71072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196" name="Rectangle 28"/>
          <p:cNvSpPr>
            <a:spLocks noChangeArrowheads="1"/>
          </p:cNvSpPr>
          <p:nvPr/>
        </p:nvSpPr>
        <p:spPr bwMode="auto">
          <a:xfrm>
            <a:off x="6777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197" name="Rectangle 29"/>
          <p:cNvSpPr>
            <a:spLocks noChangeArrowheads="1"/>
          </p:cNvSpPr>
          <p:nvPr/>
        </p:nvSpPr>
        <p:spPr bwMode="auto">
          <a:xfrm>
            <a:off x="6446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198" name="Rectangle 30"/>
          <p:cNvSpPr>
            <a:spLocks noChangeArrowheads="1"/>
          </p:cNvSpPr>
          <p:nvPr/>
        </p:nvSpPr>
        <p:spPr bwMode="auto">
          <a:xfrm>
            <a:off x="54689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199" name="Rectangle 31"/>
          <p:cNvSpPr>
            <a:spLocks noChangeArrowheads="1"/>
          </p:cNvSpPr>
          <p:nvPr/>
        </p:nvSpPr>
        <p:spPr bwMode="auto">
          <a:xfrm>
            <a:off x="51387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200" name="Rectangle 32"/>
          <p:cNvSpPr>
            <a:spLocks noChangeArrowheads="1"/>
          </p:cNvSpPr>
          <p:nvPr/>
        </p:nvSpPr>
        <p:spPr bwMode="auto">
          <a:xfrm>
            <a:off x="48085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201" name="Rectangle 33"/>
          <p:cNvSpPr>
            <a:spLocks noChangeArrowheads="1"/>
          </p:cNvSpPr>
          <p:nvPr/>
        </p:nvSpPr>
        <p:spPr bwMode="auto">
          <a:xfrm>
            <a:off x="44783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202" name="Rectangle 34"/>
          <p:cNvSpPr>
            <a:spLocks noChangeArrowheads="1"/>
          </p:cNvSpPr>
          <p:nvPr/>
        </p:nvSpPr>
        <p:spPr bwMode="auto">
          <a:xfrm>
            <a:off x="41481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203" name="Rectangle 35"/>
          <p:cNvSpPr>
            <a:spLocks noChangeArrowheads="1"/>
          </p:cNvSpPr>
          <p:nvPr/>
        </p:nvSpPr>
        <p:spPr bwMode="auto">
          <a:xfrm>
            <a:off x="38179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204" name="Rectangle 36"/>
          <p:cNvSpPr>
            <a:spLocks noChangeArrowheads="1"/>
          </p:cNvSpPr>
          <p:nvPr/>
        </p:nvSpPr>
        <p:spPr bwMode="auto">
          <a:xfrm>
            <a:off x="34877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205" name="Rectangle 37"/>
          <p:cNvSpPr>
            <a:spLocks noChangeArrowheads="1"/>
          </p:cNvSpPr>
          <p:nvPr/>
        </p:nvSpPr>
        <p:spPr bwMode="auto">
          <a:xfrm>
            <a:off x="2509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206" name="Rectangle 38"/>
          <p:cNvSpPr>
            <a:spLocks noChangeArrowheads="1"/>
          </p:cNvSpPr>
          <p:nvPr/>
        </p:nvSpPr>
        <p:spPr bwMode="auto">
          <a:xfrm>
            <a:off x="2179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207" name="Rectangle 39"/>
          <p:cNvSpPr>
            <a:spLocks noChangeArrowheads="1"/>
          </p:cNvSpPr>
          <p:nvPr/>
        </p:nvSpPr>
        <p:spPr bwMode="auto">
          <a:xfrm>
            <a:off x="18494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208" name="Rectangle 40"/>
          <p:cNvSpPr>
            <a:spLocks noChangeArrowheads="1"/>
          </p:cNvSpPr>
          <p:nvPr/>
        </p:nvSpPr>
        <p:spPr bwMode="auto">
          <a:xfrm>
            <a:off x="15192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209" name="Rectangle 41"/>
          <p:cNvSpPr>
            <a:spLocks noChangeArrowheads="1"/>
          </p:cNvSpPr>
          <p:nvPr/>
        </p:nvSpPr>
        <p:spPr bwMode="auto">
          <a:xfrm>
            <a:off x="11890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210" name="Rectangle 42"/>
          <p:cNvSpPr>
            <a:spLocks noChangeArrowheads="1"/>
          </p:cNvSpPr>
          <p:nvPr/>
        </p:nvSpPr>
        <p:spPr bwMode="auto">
          <a:xfrm>
            <a:off x="8588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211" name="Rectangle 43"/>
          <p:cNvSpPr>
            <a:spLocks noChangeArrowheads="1"/>
          </p:cNvSpPr>
          <p:nvPr/>
        </p:nvSpPr>
        <p:spPr bwMode="auto">
          <a:xfrm>
            <a:off x="528638" y="6280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212" name="Rectangle 44"/>
          <p:cNvSpPr>
            <a:spLocks noChangeArrowheads="1"/>
          </p:cNvSpPr>
          <p:nvPr/>
        </p:nvSpPr>
        <p:spPr bwMode="auto">
          <a:xfrm>
            <a:off x="8428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213" name="Rectangle 45"/>
          <p:cNvSpPr>
            <a:spLocks noChangeArrowheads="1"/>
          </p:cNvSpPr>
          <p:nvPr/>
        </p:nvSpPr>
        <p:spPr bwMode="auto">
          <a:xfrm>
            <a:off x="8097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214" name="Rectangle 46"/>
          <p:cNvSpPr>
            <a:spLocks noChangeArrowheads="1"/>
          </p:cNvSpPr>
          <p:nvPr/>
        </p:nvSpPr>
        <p:spPr bwMode="auto">
          <a:xfrm>
            <a:off x="7767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215" name="Rectangle 47"/>
          <p:cNvSpPr>
            <a:spLocks noChangeArrowheads="1"/>
          </p:cNvSpPr>
          <p:nvPr/>
        </p:nvSpPr>
        <p:spPr bwMode="auto">
          <a:xfrm>
            <a:off x="74374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216" name="Rectangle 48"/>
          <p:cNvSpPr>
            <a:spLocks noChangeArrowheads="1"/>
          </p:cNvSpPr>
          <p:nvPr/>
        </p:nvSpPr>
        <p:spPr bwMode="auto">
          <a:xfrm>
            <a:off x="71072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217" name="Rectangle 49"/>
          <p:cNvSpPr>
            <a:spLocks noChangeArrowheads="1"/>
          </p:cNvSpPr>
          <p:nvPr/>
        </p:nvSpPr>
        <p:spPr bwMode="auto">
          <a:xfrm>
            <a:off x="6777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218" name="Rectangle 50"/>
          <p:cNvSpPr>
            <a:spLocks noChangeArrowheads="1"/>
          </p:cNvSpPr>
          <p:nvPr/>
        </p:nvSpPr>
        <p:spPr bwMode="auto">
          <a:xfrm>
            <a:off x="6446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219" name="Rectangle 51"/>
          <p:cNvSpPr>
            <a:spLocks noChangeArrowheads="1"/>
          </p:cNvSpPr>
          <p:nvPr/>
        </p:nvSpPr>
        <p:spPr bwMode="auto">
          <a:xfrm>
            <a:off x="54689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220" name="Rectangle 52"/>
          <p:cNvSpPr>
            <a:spLocks noChangeArrowheads="1"/>
          </p:cNvSpPr>
          <p:nvPr/>
        </p:nvSpPr>
        <p:spPr bwMode="auto">
          <a:xfrm>
            <a:off x="51387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221" name="Rectangle 53"/>
          <p:cNvSpPr>
            <a:spLocks noChangeArrowheads="1"/>
          </p:cNvSpPr>
          <p:nvPr/>
        </p:nvSpPr>
        <p:spPr bwMode="auto">
          <a:xfrm>
            <a:off x="48085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222" name="Rectangle 54"/>
          <p:cNvSpPr>
            <a:spLocks noChangeArrowheads="1"/>
          </p:cNvSpPr>
          <p:nvPr/>
        </p:nvSpPr>
        <p:spPr bwMode="auto">
          <a:xfrm>
            <a:off x="44783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223" name="Rectangle 55"/>
          <p:cNvSpPr>
            <a:spLocks noChangeArrowheads="1"/>
          </p:cNvSpPr>
          <p:nvPr/>
        </p:nvSpPr>
        <p:spPr bwMode="auto">
          <a:xfrm>
            <a:off x="41481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224" name="Rectangle 56"/>
          <p:cNvSpPr>
            <a:spLocks noChangeArrowheads="1"/>
          </p:cNvSpPr>
          <p:nvPr/>
        </p:nvSpPr>
        <p:spPr bwMode="auto">
          <a:xfrm>
            <a:off x="38179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225" name="Rectangle 57"/>
          <p:cNvSpPr>
            <a:spLocks noChangeArrowheads="1"/>
          </p:cNvSpPr>
          <p:nvPr/>
        </p:nvSpPr>
        <p:spPr bwMode="auto">
          <a:xfrm>
            <a:off x="34877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226" name="Rectangle 58"/>
          <p:cNvSpPr>
            <a:spLocks noChangeArrowheads="1"/>
          </p:cNvSpPr>
          <p:nvPr/>
        </p:nvSpPr>
        <p:spPr bwMode="auto">
          <a:xfrm>
            <a:off x="2509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227" name="Rectangle 59"/>
          <p:cNvSpPr>
            <a:spLocks noChangeArrowheads="1"/>
          </p:cNvSpPr>
          <p:nvPr/>
        </p:nvSpPr>
        <p:spPr bwMode="auto">
          <a:xfrm>
            <a:off x="2179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228" name="Rectangle 60"/>
          <p:cNvSpPr>
            <a:spLocks noChangeArrowheads="1"/>
          </p:cNvSpPr>
          <p:nvPr/>
        </p:nvSpPr>
        <p:spPr bwMode="auto">
          <a:xfrm>
            <a:off x="18494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229" name="Rectangle 61"/>
          <p:cNvSpPr>
            <a:spLocks noChangeArrowheads="1"/>
          </p:cNvSpPr>
          <p:nvPr/>
        </p:nvSpPr>
        <p:spPr bwMode="auto">
          <a:xfrm>
            <a:off x="15192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230" name="Rectangle 62"/>
          <p:cNvSpPr>
            <a:spLocks noChangeArrowheads="1"/>
          </p:cNvSpPr>
          <p:nvPr/>
        </p:nvSpPr>
        <p:spPr bwMode="auto">
          <a:xfrm>
            <a:off x="11890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231" name="Rectangle 63"/>
          <p:cNvSpPr>
            <a:spLocks noChangeArrowheads="1"/>
          </p:cNvSpPr>
          <p:nvPr/>
        </p:nvSpPr>
        <p:spPr bwMode="auto">
          <a:xfrm>
            <a:off x="8588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232" name="Rectangle 64"/>
          <p:cNvSpPr>
            <a:spLocks noChangeArrowheads="1"/>
          </p:cNvSpPr>
          <p:nvPr/>
        </p:nvSpPr>
        <p:spPr bwMode="auto">
          <a:xfrm>
            <a:off x="528638" y="6108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233" name="Rectangle 65"/>
          <p:cNvSpPr>
            <a:spLocks noChangeArrowheads="1"/>
          </p:cNvSpPr>
          <p:nvPr/>
        </p:nvSpPr>
        <p:spPr bwMode="auto">
          <a:xfrm>
            <a:off x="8428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234" name="Rectangle 66"/>
          <p:cNvSpPr>
            <a:spLocks noChangeArrowheads="1"/>
          </p:cNvSpPr>
          <p:nvPr/>
        </p:nvSpPr>
        <p:spPr bwMode="auto">
          <a:xfrm>
            <a:off x="8097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235" name="Rectangle 67"/>
          <p:cNvSpPr>
            <a:spLocks noChangeArrowheads="1"/>
          </p:cNvSpPr>
          <p:nvPr/>
        </p:nvSpPr>
        <p:spPr bwMode="auto">
          <a:xfrm>
            <a:off x="7767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236" name="Rectangle 68"/>
          <p:cNvSpPr>
            <a:spLocks noChangeArrowheads="1"/>
          </p:cNvSpPr>
          <p:nvPr/>
        </p:nvSpPr>
        <p:spPr bwMode="auto">
          <a:xfrm>
            <a:off x="74374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237" name="Rectangle 69"/>
          <p:cNvSpPr>
            <a:spLocks noChangeArrowheads="1"/>
          </p:cNvSpPr>
          <p:nvPr/>
        </p:nvSpPr>
        <p:spPr bwMode="auto">
          <a:xfrm>
            <a:off x="71072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238" name="Rectangle 70"/>
          <p:cNvSpPr>
            <a:spLocks noChangeArrowheads="1"/>
          </p:cNvSpPr>
          <p:nvPr/>
        </p:nvSpPr>
        <p:spPr bwMode="auto">
          <a:xfrm>
            <a:off x="6777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239" name="Rectangle 71"/>
          <p:cNvSpPr>
            <a:spLocks noChangeArrowheads="1"/>
          </p:cNvSpPr>
          <p:nvPr/>
        </p:nvSpPr>
        <p:spPr bwMode="auto">
          <a:xfrm>
            <a:off x="6446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240" name="Rectangle 72"/>
          <p:cNvSpPr>
            <a:spLocks noChangeArrowheads="1"/>
          </p:cNvSpPr>
          <p:nvPr/>
        </p:nvSpPr>
        <p:spPr bwMode="auto">
          <a:xfrm>
            <a:off x="54689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241" name="Rectangle 73"/>
          <p:cNvSpPr>
            <a:spLocks noChangeArrowheads="1"/>
          </p:cNvSpPr>
          <p:nvPr/>
        </p:nvSpPr>
        <p:spPr bwMode="auto">
          <a:xfrm>
            <a:off x="51387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242" name="Rectangle 74"/>
          <p:cNvSpPr>
            <a:spLocks noChangeArrowheads="1"/>
          </p:cNvSpPr>
          <p:nvPr/>
        </p:nvSpPr>
        <p:spPr bwMode="auto">
          <a:xfrm>
            <a:off x="48085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243" name="Rectangle 75"/>
          <p:cNvSpPr>
            <a:spLocks noChangeArrowheads="1"/>
          </p:cNvSpPr>
          <p:nvPr/>
        </p:nvSpPr>
        <p:spPr bwMode="auto">
          <a:xfrm>
            <a:off x="44783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244" name="Rectangle 76"/>
          <p:cNvSpPr>
            <a:spLocks noChangeArrowheads="1"/>
          </p:cNvSpPr>
          <p:nvPr/>
        </p:nvSpPr>
        <p:spPr bwMode="auto">
          <a:xfrm>
            <a:off x="41481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245" name="Rectangle 77"/>
          <p:cNvSpPr>
            <a:spLocks noChangeArrowheads="1"/>
          </p:cNvSpPr>
          <p:nvPr/>
        </p:nvSpPr>
        <p:spPr bwMode="auto">
          <a:xfrm>
            <a:off x="38179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246" name="Rectangle 78"/>
          <p:cNvSpPr>
            <a:spLocks noChangeArrowheads="1"/>
          </p:cNvSpPr>
          <p:nvPr/>
        </p:nvSpPr>
        <p:spPr bwMode="auto">
          <a:xfrm>
            <a:off x="34877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247" name="Rectangle 79"/>
          <p:cNvSpPr>
            <a:spLocks noChangeArrowheads="1"/>
          </p:cNvSpPr>
          <p:nvPr/>
        </p:nvSpPr>
        <p:spPr bwMode="auto">
          <a:xfrm>
            <a:off x="2509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248" name="Rectangle 80"/>
          <p:cNvSpPr>
            <a:spLocks noChangeArrowheads="1"/>
          </p:cNvSpPr>
          <p:nvPr/>
        </p:nvSpPr>
        <p:spPr bwMode="auto">
          <a:xfrm>
            <a:off x="2179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249" name="Rectangle 81"/>
          <p:cNvSpPr>
            <a:spLocks noChangeArrowheads="1"/>
          </p:cNvSpPr>
          <p:nvPr/>
        </p:nvSpPr>
        <p:spPr bwMode="auto">
          <a:xfrm>
            <a:off x="18494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250" name="Rectangle 82"/>
          <p:cNvSpPr>
            <a:spLocks noChangeArrowheads="1"/>
          </p:cNvSpPr>
          <p:nvPr/>
        </p:nvSpPr>
        <p:spPr bwMode="auto">
          <a:xfrm>
            <a:off x="15192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251" name="Rectangle 83"/>
          <p:cNvSpPr>
            <a:spLocks noChangeArrowheads="1"/>
          </p:cNvSpPr>
          <p:nvPr/>
        </p:nvSpPr>
        <p:spPr bwMode="auto">
          <a:xfrm>
            <a:off x="11890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252" name="Rectangle 84"/>
          <p:cNvSpPr>
            <a:spLocks noChangeArrowheads="1"/>
          </p:cNvSpPr>
          <p:nvPr/>
        </p:nvSpPr>
        <p:spPr bwMode="auto">
          <a:xfrm>
            <a:off x="8588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253" name="Rectangle 85"/>
          <p:cNvSpPr>
            <a:spLocks noChangeArrowheads="1"/>
          </p:cNvSpPr>
          <p:nvPr/>
        </p:nvSpPr>
        <p:spPr bwMode="auto">
          <a:xfrm>
            <a:off x="528638" y="5937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254" name="Rectangle 86"/>
          <p:cNvSpPr>
            <a:spLocks noChangeArrowheads="1"/>
          </p:cNvSpPr>
          <p:nvPr/>
        </p:nvSpPr>
        <p:spPr bwMode="auto">
          <a:xfrm>
            <a:off x="8428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255" name="Rectangle 87"/>
          <p:cNvSpPr>
            <a:spLocks noChangeArrowheads="1"/>
          </p:cNvSpPr>
          <p:nvPr/>
        </p:nvSpPr>
        <p:spPr bwMode="auto">
          <a:xfrm>
            <a:off x="8097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256" name="Rectangle 88"/>
          <p:cNvSpPr>
            <a:spLocks noChangeArrowheads="1"/>
          </p:cNvSpPr>
          <p:nvPr/>
        </p:nvSpPr>
        <p:spPr bwMode="auto">
          <a:xfrm>
            <a:off x="7767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257" name="Rectangle 89"/>
          <p:cNvSpPr>
            <a:spLocks noChangeArrowheads="1"/>
          </p:cNvSpPr>
          <p:nvPr/>
        </p:nvSpPr>
        <p:spPr bwMode="auto">
          <a:xfrm>
            <a:off x="74374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258" name="Rectangle 90"/>
          <p:cNvSpPr>
            <a:spLocks noChangeArrowheads="1"/>
          </p:cNvSpPr>
          <p:nvPr/>
        </p:nvSpPr>
        <p:spPr bwMode="auto">
          <a:xfrm>
            <a:off x="71072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259" name="Rectangle 91"/>
          <p:cNvSpPr>
            <a:spLocks noChangeArrowheads="1"/>
          </p:cNvSpPr>
          <p:nvPr/>
        </p:nvSpPr>
        <p:spPr bwMode="auto">
          <a:xfrm>
            <a:off x="6777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260" name="Rectangle 92"/>
          <p:cNvSpPr>
            <a:spLocks noChangeArrowheads="1"/>
          </p:cNvSpPr>
          <p:nvPr/>
        </p:nvSpPr>
        <p:spPr bwMode="auto">
          <a:xfrm>
            <a:off x="6446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261" name="Rectangle 93"/>
          <p:cNvSpPr>
            <a:spLocks noChangeArrowheads="1"/>
          </p:cNvSpPr>
          <p:nvPr/>
        </p:nvSpPr>
        <p:spPr bwMode="auto">
          <a:xfrm>
            <a:off x="54689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262" name="Rectangle 94"/>
          <p:cNvSpPr>
            <a:spLocks noChangeArrowheads="1"/>
          </p:cNvSpPr>
          <p:nvPr/>
        </p:nvSpPr>
        <p:spPr bwMode="auto">
          <a:xfrm>
            <a:off x="51387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263" name="Rectangle 95"/>
          <p:cNvSpPr>
            <a:spLocks noChangeArrowheads="1"/>
          </p:cNvSpPr>
          <p:nvPr/>
        </p:nvSpPr>
        <p:spPr bwMode="auto">
          <a:xfrm>
            <a:off x="48085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264" name="Rectangle 96"/>
          <p:cNvSpPr>
            <a:spLocks noChangeArrowheads="1"/>
          </p:cNvSpPr>
          <p:nvPr/>
        </p:nvSpPr>
        <p:spPr bwMode="auto">
          <a:xfrm>
            <a:off x="44783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265" name="Rectangle 97"/>
          <p:cNvSpPr>
            <a:spLocks noChangeArrowheads="1"/>
          </p:cNvSpPr>
          <p:nvPr/>
        </p:nvSpPr>
        <p:spPr bwMode="auto">
          <a:xfrm>
            <a:off x="41481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266" name="Rectangle 98"/>
          <p:cNvSpPr>
            <a:spLocks noChangeArrowheads="1"/>
          </p:cNvSpPr>
          <p:nvPr/>
        </p:nvSpPr>
        <p:spPr bwMode="auto">
          <a:xfrm>
            <a:off x="38179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267" name="Rectangle 99"/>
          <p:cNvSpPr>
            <a:spLocks noChangeArrowheads="1"/>
          </p:cNvSpPr>
          <p:nvPr/>
        </p:nvSpPr>
        <p:spPr bwMode="auto">
          <a:xfrm>
            <a:off x="34877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268" name="Rectangle 100"/>
          <p:cNvSpPr>
            <a:spLocks noChangeArrowheads="1"/>
          </p:cNvSpPr>
          <p:nvPr/>
        </p:nvSpPr>
        <p:spPr bwMode="auto">
          <a:xfrm>
            <a:off x="2509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269" name="Rectangle 101"/>
          <p:cNvSpPr>
            <a:spLocks noChangeArrowheads="1"/>
          </p:cNvSpPr>
          <p:nvPr/>
        </p:nvSpPr>
        <p:spPr bwMode="auto">
          <a:xfrm>
            <a:off x="2179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270" name="Rectangle 102"/>
          <p:cNvSpPr>
            <a:spLocks noChangeArrowheads="1"/>
          </p:cNvSpPr>
          <p:nvPr/>
        </p:nvSpPr>
        <p:spPr bwMode="auto">
          <a:xfrm>
            <a:off x="18494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271" name="Rectangle 103"/>
          <p:cNvSpPr>
            <a:spLocks noChangeArrowheads="1"/>
          </p:cNvSpPr>
          <p:nvPr/>
        </p:nvSpPr>
        <p:spPr bwMode="auto">
          <a:xfrm>
            <a:off x="15192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272" name="Rectangle 104"/>
          <p:cNvSpPr>
            <a:spLocks noChangeArrowheads="1"/>
          </p:cNvSpPr>
          <p:nvPr/>
        </p:nvSpPr>
        <p:spPr bwMode="auto">
          <a:xfrm>
            <a:off x="11890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273" name="Rectangle 105"/>
          <p:cNvSpPr>
            <a:spLocks noChangeArrowheads="1"/>
          </p:cNvSpPr>
          <p:nvPr/>
        </p:nvSpPr>
        <p:spPr bwMode="auto">
          <a:xfrm>
            <a:off x="8588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274" name="Rectangle 106"/>
          <p:cNvSpPr>
            <a:spLocks noChangeArrowheads="1"/>
          </p:cNvSpPr>
          <p:nvPr/>
        </p:nvSpPr>
        <p:spPr bwMode="auto">
          <a:xfrm>
            <a:off x="528638" y="5765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275" name="Rectangle 107"/>
          <p:cNvSpPr>
            <a:spLocks noChangeArrowheads="1"/>
          </p:cNvSpPr>
          <p:nvPr/>
        </p:nvSpPr>
        <p:spPr bwMode="auto">
          <a:xfrm>
            <a:off x="8428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276" name="Rectangle 108"/>
          <p:cNvSpPr>
            <a:spLocks noChangeArrowheads="1"/>
          </p:cNvSpPr>
          <p:nvPr/>
        </p:nvSpPr>
        <p:spPr bwMode="auto">
          <a:xfrm>
            <a:off x="8097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277" name="Rectangle 109"/>
          <p:cNvSpPr>
            <a:spLocks noChangeArrowheads="1"/>
          </p:cNvSpPr>
          <p:nvPr/>
        </p:nvSpPr>
        <p:spPr bwMode="auto">
          <a:xfrm>
            <a:off x="7767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278" name="Rectangle 110"/>
          <p:cNvSpPr>
            <a:spLocks noChangeArrowheads="1"/>
          </p:cNvSpPr>
          <p:nvPr/>
        </p:nvSpPr>
        <p:spPr bwMode="auto">
          <a:xfrm>
            <a:off x="74374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279" name="Rectangle 111"/>
          <p:cNvSpPr>
            <a:spLocks noChangeArrowheads="1"/>
          </p:cNvSpPr>
          <p:nvPr/>
        </p:nvSpPr>
        <p:spPr bwMode="auto">
          <a:xfrm>
            <a:off x="71072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280" name="Rectangle 112"/>
          <p:cNvSpPr>
            <a:spLocks noChangeArrowheads="1"/>
          </p:cNvSpPr>
          <p:nvPr/>
        </p:nvSpPr>
        <p:spPr bwMode="auto">
          <a:xfrm>
            <a:off x="6777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281" name="Rectangle 113"/>
          <p:cNvSpPr>
            <a:spLocks noChangeArrowheads="1"/>
          </p:cNvSpPr>
          <p:nvPr/>
        </p:nvSpPr>
        <p:spPr bwMode="auto">
          <a:xfrm>
            <a:off x="6446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282" name="Rectangle 114"/>
          <p:cNvSpPr>
            <a:spLocks noChangeArrowheads="1"/>
          </p:cNvSpPr>
          <p:nvPr/>
        </p:nvSpPr>
        <p:spPr bwMode="auto">
          <a:xfrm>
            <a:off x="54689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283" name="Rectangle 115"/>
          <p:cNvSpPr>
            <a:spLocks noChangeArrowheads="1"/>
          </p:cNvSpPr>
          <p:nvPr/>
        </p:nvSpPr>
        <p:spPr bwMode="auto">
          <a:xfrm>
            <a:off x="51387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284" name="Rectangle 116"/>
          <p:cNvSpPr>
            <a:spLocks noChangeArrowheads="1"/>
          </p:cNvSpPr>
          <p:nvPr/>
        </p:nvSpPr>
        <p:spPr bwMode="auto">
          <a:xfrm>
            <a:off x="48085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285" name="Rectangle 117"/>
          <p:cNvSpPr>
            <a:spLocks noChangeArrowheads="1"/>
          </p:cNvSpPr>
          <p:nvPr/>
        </p:nvSpPr>
        <p:spPr bwMode="auto">
          <a:xfrm>
            <a:off x="44783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286" name="Rectangle 118"/>
          <p:cNvSpPr>
            <a:spLocks noChangeArrowheads="1"/>
          </p:cNvSpPr>
          <p:nvPr/>
        </p:nvSpPr>
        <p:spPr bwMode="auto">
          <a:xfrm>
            <a:off x="41481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287" name="Rectangle 119"/>
          <p:cNvSpPr>
            <a:spLocks noChangeArrowheads="1"/>
          </p:cNvSpPr>
          <p:nvPr/>
        </p:nvSpPr>
        <p:spPr bwMode="auto">
          <a:xfrm>
            <a:off x="38179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7288" name="Rectangle 120"/>
          <p:cNvSpPr>
            <a:spLocks noChangeArrowheads="1"/>
          </p:cNvSpPr>
          <p:nvPr/>
        </p:nvSpPr>
        <p:spPr bwMode="auto">
          <a:xfrm>
            <a:off x="34877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7289" name="Rectangle 121"/>
          <p:cNvSpPr>
            <a:spLocks noChangeArrowheads="1"/>
          </p:cNvSpPr>
          <p:nvPr/>
        </p:nvSpPr>
        <p:spPr bwMode="auto">
          <a:xfrm>
            <a:off x="2509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290" name="Rectangle 122"/>
          <p:cNvSpPr>
            <a:spLocks noChangeArrowheads="1"/>
          </p:cNvSpPr>
          <p:nvPr/>
        </p:nvSpPr>
        <p:spPr bwMode="auto">
          <a:xfrm>
            <a:off x="2179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291" name="Rectangle 123"/>
          <p:cNvSpPr>
            <a:spLocks noChangeArrowheads="1"/>
          </p:cNvSpPr>
          <p:nvPr/>
        </p:nvSpPr>
        <p:spPr bwMode="auto">
          <a:xfrm>
            <a:off x="18494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292" name="Rectangle 124"/>
          <p:cNvSpPr>
            <a:spLocks noChangeArrowheads="1"/>
          </p:cNvSpPr>
          <p:nvPr/>
        </p:nvSpPr>
        <p:spPr bwMode="auto">
          <a:xfrm>
            <a:off x="15192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293" name="Rectangle 125"/>
          <p:cNvSpPr>
            <a:spLocks noChangeArrowheads="1"/>
          </p:cNvSpPr>
          <p:nvPr/>
        </p:nvSpPr>
        <p:spPr bwMode="auto">
          <a:xfrm>
            <a:off x="11890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294" name="Rectangle 126"/>
          <p:cNvSpPr>
            <a:spLocks noChangeArrowheads="1"/>
          </p:cNvSpPr>
          <p:nvPr/>
        </p:nvSpPr>
        <p:spPr bwMode="auto">
          <a:xfrm>
            <a:off x="8588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295" name="Rectangle 127"/>
          <p:cNvSpPr>
            <a:spLocks noChangeArrowheads="1"/>
          </p:cNvSpPr>
          <p:nvPr/>
        </p:nvSpPr>
        <p:spPr bwMode="auto">
          <a:xfrm>
            <a:off x="528638" y="55943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296" name="Rectangle 128"/>
          <p:cNvSpPr>
            <a:spLocks noChangeArrowheads="1"/>
          </p:cNvSpPr>
          <p:nvPr/>
        </p:nvSpPr>
        <p:spPr bwMode="auto">
          <a:xfrm>
            <a:off x="8428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297" name="Rectangle 129"/>
          <p:cNvSpPr>
            <a:spLocks noChangeArrowheads="1"/>
          </p:cNvSpPr>
          <p:nvPr/>
        </p:nvSpPr>
        <p:spPr bwMode="auto">
          <a:xfrm>
            <a:off x="8097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298" name="Rectangle 130"/>
          <p:cNvSpPr>
            <a:spLocks noChangeArrowheads="1"/>
          </p:cNvSpPr>
          <p:nvPr/>
        </p:nvSpPr>
        <p:spPr bwMode="auto">
          <a:xfrm>
            <a:off x="7767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299" name="Rectangle 131"/>
          <p:cNvSpPr>
            <a:spLocks noChangeArrowheads="1"/>
          </p:cNvSpPr>
          <p:nvPr/>
        </p:nvSpPr>
        <p:spPr bwMode="auto">
          <a:xfrm>
            <a:off x="74374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00" name="Rectangle 132"/>
          <p:cNvSpPr>
            <a:spLocks noChangeArrowheads="1"/>
          </p:cNvSpPr>
          <p:nvPr/>
        </p:nvSpPr>
        <p:spPr bwMode="auto">
          <a:xfrm>
            <a:off x="71072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301" name="Rectangle 133"/>
          <p:cNvSpPr>
            <a:spLocks noChangeArrowheads="1"/>
          </p:cNvSpPr>
          <p:nvPr/>
        </p:nvSpPr>
        <p:spPr bwMode="auto">
          <a:xfrm>
            <a:off x="6777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02" name="Rectangle 134"/>
          <p:cNvSpPr>
            <a:spLocks noChangeArrowheads="1"/>
          </p:cNvSpPr>
          <p:nvPr/>
        </p:nvSpPr>
        <p:spPr bwMode="auto">
          <a:xfrm>
            <a:off x="6446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303" name="Rectangle 135"/>
          <p:cNvSpPr>
            <a:spLocks noChangeArrowheads="1"/>
          </p:cNvSpPr>
          <p:nvPr/>
        </p:nvSpPr>
        <p:spPr bwMode="auto">
          <a:xfrm>
            <a:off x="54689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304" name="Rectangle 136"/>
          <p:cNvSpPr>
            <a:spLocks noChangeArrowheads="1"/>
          </p:cNvSpPr>
          <p:nvPr/>
        </p:nvSpPr>
        <p:spPr bwMode="auto">
          <a:xfrm>
            <a:off x="51387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305" name="Rectangle 137"/>
          <p:cNvSpPr>
            <a:spLocks noChangeArrowheads="1"/>
          </p:cNvSpPr>
          <p:nvPr/>
        </p:nvSpPr>
        <p:spPr bwMode="auto">
          <a:xfrm>
            <a:off x="48085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306" name="Rectangle 138"/>
          <p:cNvSpPr>
            <a:spLocks noChangeArrowheads="1"/>
          </p:cNvSpPr>
          <p:nvPr/>
        </p:nvSpPr>
        <p:spPr bwMode="auto">
          <a:xfrm>
            <a:off x="44783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07" name="Rectangle 139"/>
          <p:cNvSpPr>
            <a:spLocks noChangeArrowheads="1"/>
          </p:cNvSpPr>
          <p:nvPr/>
        </p:nvSpPr>
        <p:spPr bwMode="auto">
          <a:xfrm>
            <a:off x="41481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308" name="Rectangle 140"/>
          <p:cNvSpPr>
            <a:spLocks noChangeArrowheads="1"/>
          </p:cNvSpPr>
          <p:nvPr/>
        </p:nvSpPr>
        <p:spPr bwMode="auto">
          <a:xfrm>
            <a:off x="38179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09" name="Rectangle 141"/>
          <p:cNvSpPr>
            <a:spLocks noChangeArrowheads="1"/>
          </p:cNvSpPr>
          <p:nvPr/>
        </p:nvSpPr>
        <p:spPr bwMode="auto">
          <a:xfrm>
            <a:off x="34877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310" name="Rectangle 142"/>
          <p:cNvSpPr>
            <a:spLocks noChangeArrowheads="1"/>
          </p:cNvSpPr>
          <p:nvPr/>
        </p:nvSpPr>
        <p:spPr bwMode="auto">
          <a:xfrm>
            <a:off x="2509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311" name="Rectangle 143"/>
          <p:cNvSpPr>
            <a:spLocks noChangeArrowheads="1"/>
          </p:cNvSpPr>
          <p:nvPr/>
        </p:nvSpPr>
        <p:spPr bwMode="auto">
          <a:xfrm>
            <a:off x="2179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312" name="Rectangle 144"/>
          <p:cNvSpPr>
            <a:spLocks noChangeArrowheads="1"/>
          </p:cNvSpPr>
          <p:nvPr/>
        </p:nvSpPr>
        <p:spPr bwMode="auto">
          <a:xfrm>
            <a:off x="18494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313" name="Rectangle 145"/>
          <p:cNvSpPr>
            <a:spLocks noChangeArrowheads="1"/>
          </p:cNvSpPr>
          <p:nvPr/>
        </p:nvSpPr>
        <p:spPr bwMode="auto">
          <a:xfrm>
            <a:off x="15192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14" name="Rectangle 146"/>
          <p:cNvSpPr>
            <a:spLocks noChangeArrowheads="1"/>
          </p:cNvSpPr>
          <p:nvPr/>
        </p:nvSpPr>
        <p:spPr bwMode="auto">
          <a:xfrm>
            <a:off x="11890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315" name="Rectangle 147"/>
          <p:cNvSpPr>
            <a:spLocks noChangeArrowheads="1"/>
          </p:cNvSpPr>
          <p:nvPr/>
        </p:nvSpPr>
        <p:spPr bwMode="auto">
          <a:xfrm>
            <a:off x="8588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316" name="Rectangle 148"/>
          <p:cNvSpPr>
            <a:spLocks noChangeArrowheads="1"/>
          </p:cNvSpPr>
          <p:nvPr/>
        </p:nvSpPr>
        <p:spPr bwMode="auto">
          <a:xfrm>
            <a:off x="528638" y="54229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317" name="Rectangle 149"/>
          <p:cNvSpPr>
            <a:spLocks noChangeArrowheads="1"/>
          </p:cNvSpPr>
          <p:nvPr/>
        </p:nvSpPr>
        <p:spPr bwMode="auto">
          <a:xfrm>
            <a:off x="64468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December 2009</a:t>
            </a:r>
            <a:endParaRPr lang="en-US" altLang="en-US" sz="900"/>
          </a:p>
        </p:txBody>
      </p:sp>
      <p:sp>
        <p:nvSpPr>
          <p:cNvPr id="7318" name="Rectangle 150"/>
          <p:cNvSpPr>
            <a:spLocks noChangeArrowheads="1"/>
          </p:cNvSpPr>
          <p:nvPr/>
        </p:nvSpPr>
        <p:spPr bwMode="auto">
          <a:xfrm>
            <a:off x="34877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November 2009</a:t>
            </a:r>
            <a:endParaRPr lang="en-US" altLang="en-US" sz="900"/>
          </a:p>
        </p:txBody>
      </p:sp>
      <p:sp>
        <p:nvSpPr>
          <p:cNvPr id="7319" name="Rectangle 151"/>
          <p:cNvSpPr>
            <a:spLocks noChangeArrowheads="1"/>
          </p:cNvSpPr>
          <p:nvPr/>
        </p:nvSpPr>
        <p:spPr bwMode="auto">
          <a:xfrm>
            <a:off x="528638" y="52514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7320" name="Rectangle 152"/>
          <p:cNvSpPr>
            <a:spLocks noChangeArrowheads="1"/>
          </p:cNvSpPr>
          <p:nvPr/>
        </p:nvSpPr>
        <p:spPr bwMode="auto">
          <a:xfrm>
            <a:off x="54689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7321" name="Rectangle 153"/>
          <p:cNvSpPr>
            <a:spLocks noChangeArrowheads="1"/>
          </p:cNvSpPr>
          <p:nvPr/>
        </p:nvSpPr>
        <p:spPr bwMode="auto">
          <a:xfrm>
            <a:off x="51387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7322" name="Rectangle 154"/>
          <p:cNvSpPr>
            <a:spLocks noChangeArrowheads="1"/>
          </p:cNvSpPr>
          <p:nvPr/>
        </p:nvSpPr>
        <p:spPr bwMode="auto">
          <a:xfrm>
            <a:off x="48085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7323" name="Rectangle 155"/>
          <p:cNvSpPr>
            <a:spLocks noChangeArrowheads="1"/>
          </p:cNvSpPr>
          <p:nvPr/>
        </p:nvSpPr>
        <p:spPr bwMode="auto">
          <a:xfrm>
            <a:off x="44783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324" name="Rectangle 156"/>
          <p:cNvSpPr>
            <a:spLocks noChangeArrowheads="1"/>
          </p:cNvSpPr>
          <p:nvPr/>
        </p:nvSpPr>
        <p:spPr bwMode="auto">
          <a:xfrm>
            <a:off x="41481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325" name="Rectangle 157"/>
          <p:cNvSpPr>
            <a:spLocks noChangeArrowheads="1"/>
          </p:cNvSpPr>
          <p:nvPr/>
        </p:nvSpPr>
        <p:spPr bwMode="auto">
          <a:xfrm>
            <a:off x="38179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326" name="Rectangle 158"/>
          <p:cNvSpPr>
            <a:spLocks noChangeArrowheads="1"/>
          </p:cNvSpPr>
          <p:nvPr/>
        </p:nvSpPr>
        <p:spPr bwMode="auto">
          <a:xfrm>
            <a:off x="3487738" y="4908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327" name="Rectangle 159"/>
          <p:cNvSpPr>
            <a:spLocks noChangeArrowheads="1"/>
          </p:cNvSpPr>
          <p:nvPr/>
        </p:nvSpPr>
        <p:spPr bwMode="auto">
          <a:xfrm>
            <a:off x="8428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7328" name="Rectangle 160"/>
          <p:cNvSpPr>
            <a:spLocks noChangeArrowheads="1"/>
          </p:cNvSpPr>
          <p:nvPr/>
        </p:nvSpPr>
        <p:spPr bwMode="auto">
          <a:xfrm>
            <a:off x="8097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329" name="Rectangle 161"/>
          <p:cNvSpPr>
            <a:spLocks noChangeArrowheads="1"/>
          </p:cNvSpPr>
          <p:nvPr/>
        </p:nvSpPr>
        <p:spPr bwMode="auto">
          <a:xfrm>
            <a:off x="7767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330" name="Rectangle 162"/>
          <p:cNvSpPr>
            <a:spLocks noChangeArrowheads="1"/>
          </p:cNvSpPr>
          <p:nvPr/>
        </p:nvSpPr>
        <p:spPr bwMode="auto">
          <a:xfrm>
            <a:off x="74374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331" name="Rectangle 163"/>
          <p:cNvSpPr>
            <a:spLocks noChangeArrowheads="1"/>
          </p:cNvSpPr>
          <p:nvPr/>
        </p:nvSpPr>
        <p:spPr bwMode="auto">
          <a:xfrm>
            <a:off x="71072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332" name="Rectangle 164"/>
          <p:cNvSpPr>
            <a:spLocks noChangeArrowheads="1"/>
          </p:cNvSpPr>
          <p:nvPr/>
        </p:nvSpPr>
        <p:spPr bwMode="auto">
          <a:xfrm>
            <a:off x="6777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333" name="Rectangle 165"/>
          <p:cNvSpPr>
            <a:spLocks noChangeArrowheads="1"/>
          </p:cNvSpPr>
          <p:nvPr/>
        </p:nvSpPr>
        <p:spPr bwMode="auto">
          <a:xfrm>
            <a:off x="6446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334" name="Rectangle 166"/>
          <p:cNvSpPr>
            <a:spLocks noChangeArrowheads="1"/>
          </p:cNvSpPr>
          <p:nvPr/>
        </p:nvSpPr>
        <p:spPr bwMode="auto">
          <a:xfrm>
            <a:off x="54689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335" name="Rectangle 167"/>
          <p:cNvSpPr>
            <a:spLocks noChangeArrowheads="1"/>
          </p:cNvSpPr>
          <p:nvPr/>
        </p:nvSpPr>
        <p:spPr bwMode="auto">
          <a:xfrm>
            <a:off x="51387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336" name="Rectangle 168"/>
          <p:cNvSpPr>
            <a:spLocks noChangeArrowheads="1"/>
          </p:cNvSpPr>
          <p:nvPr/>
        </p:nvSpPr>
        <p:spPr bwMode="auto">
          <a:xfrm>
            <a:off x="48085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337" name="Rectangle 169"/>
          <p:cNvSpPr>
            <a:spLocks noChangeArrowheads="1"/>
          </p:cNvSpPr>
          <p:nvPr/>
        </p:nvSpPr>
        <p:spPr bwMode="auto">
          <a:xfrm>
            <a:off x="44783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338" name="Rectangle 170"/>
          <p:cNvSpPr>
            <a:spLocks noChangeArrowheads="1"/>
          </p:cNvSpPr>
          <p:nvPr/>
        </p:nvSpPr>
        <p:spPr bwMode="auto">
          <a:xfrm>
            <a:off x="41481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339" name="Rectangle 171"/>
          <p:cNvSpPr>
            <a:spLocks noChangeArrowheads="1"/>
          </p:cNvSpPr>
          <p:nvPr/>
        </p:nvSpPr>
        <p:spPr bwMode="auto">
          <a:xfrm>
            <a:off x="38179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340" name="Rectangle 172"/>
          <p:cNvSpPr>
            <a:spLocks noChangeArrowheads="1"/>
          </p:cNvSpPr>
          <p:nvPr/>
        </p:nvSpPr>
        <p:spPr bwMode="auto">
          <a:xfrm>
            <a:off x="34877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341" name="Rectangle 173"/>
          <p:cNvSpPr>
            <a:spLocks noChangeArrowheads="1"/>
          </p:cNvSpPr>
          <p:nvPr/>
        </p:nvSpPr>
        <p:spPr bwMode="auto">
          <a:xfrm>
            <a:off x="2509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342" name="Rectangle 174"/>
          <p:cNvSpPr>
            <a:spLocks noChangeArrowheads="1"/>
          </p:cNvSpPr>
          <p:nvPr/>
        </p:nvSpPr>
        <p:spPr bwMode="auto">
          <a:xfrm>
            <a:off x="2179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343" name="Rectangle 175"/>
          <p:cNvSpPr>
            <a:spLocks noChangeArrowheads="1"/>
          </p:cNvSpPr>
          <p:nvPr/>
        </p:nvSpPr>
        <p:spPr bwMode="auto">
          <a:xfrm>
            <a:off x="18494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344" name="Rectangle 176"/>
          <p:cNvSpPr>
            <a:spLocks noChangeArrowheads="1"/>
          </p:cNvSpPr>
          <p:nvPr/>
        </p:nvSpPr>
        <p:spPr bwMode="auto">
          <a:xfrm>
            <a:off x="15192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345" name="Rectangle 177"/>
          <p:cNvSpPr>
            <a:spLocks noChangeArrowheads="1"/>
          </p:cNvSpPr>
          <p:nvPr/>
        </p:nvSpPr>
        <p:spPr bwMode="auto">
          <a:xfrm>
            <a:off x="11890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346" name="Rectangle 178"/>
          <p:cNvSpPr>
            <a:spLocks noChangeArrowheads="1"/>
          </p:cNvSpPr>
          <p:nvPr/>
        </p:nvSpPr>
        <p:spPr bwMode="auto">
          <a:xfrm>
            <a:off x="8588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347" name="Rectangle 179"/>
          <p:cNvSpPr>
            <a:spLocks noChangeArrowheads="1"/>
          </p:cNvSpPr>
          <p:nvPr/>
        </p:nvSpPr>
        <p:spPr bwMode="auto">
          <a:xfrm>
            <a:off x="528638" y="4737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348" name="Rectangle 180"/>
          <p:cNvSpPr>
            <a:spLocks noChangeArrowheads="1"/>
          </p:cNvSpPr>
          <p:nvPr/>
        </p:nvSpPr>
        <p:spPr bwMode="auto">
          <a:xfrm>
            <a:off x="8428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349" name="Rectangle 181"/>
          <p:cNvSpPr>
            <a:spLocks noChangeArrowheads="1"/>
          </p:cNvSpPr>
          <p:nvPr/>
        </p:nvSpPr>
        <p:spPr bwMode="auto">
          <a:xfrm>
            <a:off x="8097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350" name="Rectangle 182"/>
          <p:cNvSpPr>
            <a:spLocks noChangeArrowheads="1"/>
          </p:cNvSpPr>
          <p:nvPr/>
        </p:nvSpPr>
        <p:spPr bwMode="auto">
          <a:xfrm>
            <a:off x="7767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351" name="Rectangle 183"/>
          <p:cNvSpPr>
            <a:spLocks noChangeArrowheads="1"/>
          </p:cNvSpPr>
          <p:nvPr/>
        </p:nvSpPr>
        <p:spPr bwMode="auto">
          <a:xfrm>
            <a:off x="74374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352" name="Rectangle 184"/>
          <p:cNvSpPr>
            <a:spLocks noChangeArrowheads="1"/>
          </p:cNvSpPr>
          <p:nvPr/>
        </p:nvSpPr>
        <p:spPr bwMode="auto">
          <a:xfrm>
            <a:off x="71072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353" name="Rectangle 185"/>
          <p:cNvSpPr>
            <a:spLocks noChangeArrowheads="1"/>
          </p:cNvSpPr>
          <p:nvPr/>
        </p:nvSpPr>
        <p:spPr bwMode="auto">
          <a:xfrm>
            <a:off x="6777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354" name="Rectangle 186"/>
          <p:cNvSpPr>
            <a:spLocks noChangeArrowheads="1"/>
          </p:cNvSpPr>
          <p:nvPr/>
        </p:nvSpPr>
        <p:spPr bwMode="auto">
          <a:xfrm>
            <a:off x="6446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355" name="Rectangle 187"/>
          <p:cNvSpPr>
            <a:spLocks noChangeArrowheads="1"/>
          </p:cNvSpPr>
          <p:nvPr/>
        </p:nvSpPr>
        <p:spPr bwMode="auto">
          <a:xfrm>
            <a:off x="54689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356" name="Rectangle 188"/>
          <p:cNvSpPr>
            <a:spLocks noChangeArrowheads="1"/>
          </p:cNvSpPr>
          <p:nvPr/>
        </p:nvSpPr>
        <p:spPr bwMode="auto">
          <a:xfrm>
            <a:off x="51387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357" name="Rectangle 189"/>
          <p:cNvSpPr>
            <a:spLocks noChangeArrowheads="1"/>
          </p:cNvSpPr>
          <p:nvPr/>
        </p:nvSpPr>
        <p:spPr bwMode="auto">
          <a:xfrm>
            <a:off x="48085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358" name="Rectangle 190"/>
          <p:cNvSpPr>
            <a:spLocks noChangeArrowheads="1"/>
          </p:cNvSpPr>
          <p:nvPr/>
        </p:nvSpPr>
        <p:spPr bwMode="auto">
          <a:xfrm>
            <a:off x="44783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359" name="Rectangle 191"/>
          <p:cNvSpPr>
            <a:spLocks noChangeArrowheads="1"/>
          </p:cNvSpPr>
          <p:nvPr/>
        </p:nvSpPr>
        <p:spPr bwMode="auto">
          <a:xfrm>
            <a:off x="41481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360" name="Rectangle 192"/>
          <p:cNvSpPr>
            <a:spLocks noChangeArrowheads="1"/>
          </p:cNvSpPr>
          <p:nvPr/>
        </p:nvSpPr>
        <p:spPr bwMode="auto">
          <a:xfrm>
            <a:off x="38179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361" name="Rectangle 193"/>
          <p:cNvSpPr>
            <a:spLocks noChangeArrowheads="1"/>
          </p:cNvSpPr>
          <p:nvPr/>
        </p:nvSpPr>
        <p:spPr bwMode="auto">
          <a:xfrm>
            <a:off x="34877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362" name="Rectangle 194"/>
          <p:cNvSpPr>
            <a:spLocks noChangeArrowheads="1"/>
          </p:cNvSpPr>
          <p:nvPr/>
        </p:nvSpPr>
        <p:spPr bwMode="auto">
          <a:xfrm>
            <a:off x="2509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363" name="Rectangle 195"/>
          <p:cNvSpPr>
            <a:spLocks noChangeArrowheads="1"/>
          </p:cNvSpPr>
          <p:nvPr/>
        </p:nvSpPr>
        <p:spPr bwMode="auto">
          <a:xfrm>
            <a:off x="2179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364" name="Rectangle 196"/>
          <p:cNvSpPr>
            <a:spLocks noChangeArrowheads="1"/>
          </p:cNvSpPr>
          <p:nvPr/>
        </p:nvSpPr>
        <p:spPr bwMode="auto">
          <a:xfrm>
            <a:off x="18494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365" name="Rectangle 197"/>
          <p:cNvSpPr>
            <a:spLocks noChangeArrowheads="1"/>
          </p:cNvSpPr>
          <p:nvPr/>
        </p:nvSpPr>
        <p:spPr bwMode="auto">
          <a:xfrm>
            <a:off x="15192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366" name="Rectangle 198"/>
          <p:cNvSpPr>
            <a:spLocks noChangeArrowheads="1"/>
          </p:cNvSpPr>
          <p:nvPr/>
        </p:nvSpPr>
        <p:spPr bwMode="auto">
          <a:xfrm>
            <a:off x="11890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367" name="Rectangle 199"/>
          <p:cNvSpPr>
            <a:spLocks noChangeArrowheads="1"/>
          </p:cNvSpPr>
          <p:nvPr/>
        </p:nvSpPr>
        <p:spPr bwMode="auto">
          <a:xfrm>
            <a:off x="8588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368" name="Rectangle 200"/>
          <p:cNvSpPr>
            <a:spLocks noChangeArrowheads="1"/>
          </p:cNvSpPr>
          <p:nvPr/>
        </p:nvSpPr>
        <p:spPr bwMode="auto">
          <a:xfrm>
            <a:off x="528638" y="4565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369" name="Rectangle 201"/>
          <p:cNvSpPr>
            <a:spLocks noChangeArrowheads="1"/>
          </p:cNvSpPr>
          <p:nvPr/>
        </p:nvSpPr>
        <p:spPr bwMode="auto">
          <a:xfrm>
            <a:off x="8428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370" name="Rectangle 202"/>
          <p:cNvSpPr>
            <a:spLocks noChangeArrowheads="1"/>
          </p:cNvSpPr>
          <p:nvPr/>
        </p:nvSpPr>
        <p:spPr bwMode="auto">
          <a:xfrm>
            <a:off x="8097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371" name="Rectangle 203"/>
          <p:cNvSpPr>
            <a:spLocks noChangeArrowheads="1"/>
          </p:cNvSpPr>
          <p:nvPr/>
        </p:nvSpPr>
        <p:spPr bwMode="auto">
          <a:xfrm>
            <a:off x="7767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372" name="Rectangle 204"/>
          <p:cNvSpPr>
            <a:spLocks noChangeArrowheads="1"/>
          </p:cNvSpPr>
          <p:nvPr/>
        </p:nvSpPr>
        <p:spPr bwMode="auto">
          <a:xfrm>
            <a:off x="74374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373" name="Rectangle 205"/>
          <p:cNvSpPr>
            <a:spLocks noChangeArrowheads="1"/>
          </p:cNvSpPr>
          <p:nvPr/>
        </p:nvSpPr>
        <p:spPr bwMode="auto">
          <a:xfrm>
            <a:off x="71072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374" name="Rectangle 206"/>
          <p:cNvSpPr>
            <a:spLocks noChangeArrowheads="1"/>
          </p:cNvSpPr>
          <p:nvPr/>
        </p:nvSpPr>
        <p:spPr bwMode="auto">
          <a:xfrm>
            <a:off x="6777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375" name="Rectangle 207"/>
          <p:cNvSpPr>
            <a:spLocks noChangeArrowheads="1"/>
          </p:cNvSpPr>
          <p:nvPr/>
        </p:nvSpPr>
        <p:spPr bwMode="auto">
          <a:xfrm>
            <a:off x="6446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376" name="Rectangle 208"/>
          <p:cNvSpPr>
            <a:spLocks noChangeArrowheads="1"/>
          </p:cNvSpPr>
          <p:nvPr/>
        </p:nvSpPr>
        <p:spPr bwMode="auto">
          <a:xfrm>
            <a:off x="54689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377" name="Rectangle 209"/>
          <p:cNvSpPr>
            <a:spLocks noChangeArrowheads="1"/>
          </p:cNvSpPr>
          <p:nvPr/>
        </p:nvSpPr>
        <p:spPr bwMode="auto">
          <a:xfrm>
            <a:off x="51387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378" name="Rectangle 210"/>
          <p:cNvSpPr>
            <a:spLocks noChangeArrowheads="1"/>
          </p:cNvSpPr>
          <p:nvPr/>
        </p:nvSpPr>
        <p:spPr bwMode="auto">
          <a:xfrm>
            <a:off x="48085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379" name="Rectangle 211"/>
          <p:cNvSpPr>
            <a:spLocks noChangeArrowheads="1"/>
          </p:cNvSpPr>
          <p:nvPr/>
        </p:nvSpPr>
        <p:spPr bwMode="auto">
          <a:xfrm>
            <a:off x="44783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380" name="Rectangle 212"/>
          <p:cNvSpPr>
            <a:spLocks noChangeArrowheads="1"/>
          </p:cNvSpPr>
          <p:nvPr/>
        </p:nvSpPr>
        <p:spPr bwMode="auto">
          <a:xfrm>
            <a:off x="41481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381" name="Rectangle 213"/>
          <p:cNvSpPr>
            <a:spLocks noChangeArrowheads="1"/>
          </p:cNvSpPr>
          <p:nvPr/>
        </p:nvSpPr>
        <p:spPr bwMode="auto">
          <a:xfrm>
            <a:off x="38179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382" name="Rectangle 214"/>
          <p:cNvSpPr>
            <a:spLocks noChangeArrowheads="1"/>
          </p:cNvSpPr>
          <p:nvPr/>
        </p:nvSpPr>
        <p:spPr bwMode="auto">
          <a:xfrm>
            <a:off x="34877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383" name="Rectangle 215"/>
          <p:cNvSpPr>
            <a:spLocks noChangeArrowheads="1"/>
          </p:cNvSpPr>
          <p:nvPr/>
        </p:nvSpPr>
        <p:spPr bwMode="auto">
          <a:xfrm>
            <a:off x="2509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384" name="Rectangle 216"/>
          <p:cNvSpPr>
            <a:spLocks noChangeArrowheads="1"/>
          </p:cNvSpPr>
          <p:nvPr/>
        </p:nvSpPr>
        <p:spPr bwMode="auto">
          <a:xfrm>
            <a:off x="2179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385" name="Rectangle 217"/>
          <p:cNvSpPr>
            <a:spLocks noChangeArrowheads="1"/>
          </p:cNvSpPr>
          <p:nvPr/>
        </p:nvSpPr>
        <p:spPr bwMode="auto">
          <a:xfrm>
            <a:off x="18494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386" name="Rectangle 218"/>
          <p:cNvSpPr>
            <a:spLocks noChangeArrowheads="1"/>
          </p:cNvSpPr>
          <p:nvPr/>
        </p:nvSpPr>
        <p:spPr bwMode="auto">
          <a:xfrm>
            <a:off x="15192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387" name="Rectangle 219"/>
          <p:cNvSpPr>
            <a:spLocks noChangeArrowheads="1"/>
          </p:cNvSpPr>
          <p:nvPr/>
        </p:nvSpPr>
        <p:spPr bwMode="auto">
          <a:xfrm>
            <a:off x="11890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388" name="Rectangle 220"/>
          <p:cNvSpPr>
            <a:spLocks noChangeArrowheads="1"/>
          </p:cNvSpPr>
          <p:nvPr/>
        </p:nvSpPr>
        <p:spPr bwMode="auto">
          <a:xfrm>
            <a:off x="8588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389" name="Rectangle 221"/>
          <p:cNvSpPr>
            <a:spLocks noChangeArrowheads="1"/>
          </p:cNvSpPr>
          <p:nvPr/>
        </p:nvSpPr>
        <p:spPr bwMode="auto">
          <a:xfrm>
            <a:off x="528638" y="4394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390" name="Rectangle 222"/>
          <p:cNvSpPr>
            <a:spLocks noChangeArrowheads="1"/>
          </p:cNvSpPr>
          <p:nvPr/>
        </p:nvSpPr>
        <p:spPr bwMode="auto">
          <a:xfrm>
            <a:off x="8428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391" name="Rectangle 223"/>
          <p:cNvSpPr>
            <a:spLocks noChangeArrowheads="1"/>
          </p:cNvSpPr>
          <p:nvPr/>
        </p:nvSpPr>
        <p:spPr bwMode="auto">
          <a:xfrm>
            <a:off x="8097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392" name="Rectangle 224"/>
          <p:cNvSpPr>
            <a:spLocks noChangeArrowheads="1"/>
          </p:cNvSpPr>
          <p:nvPr/>
        </p:nvSpPr>
        <p:spPr bwMode="auto">
          <a:xfrm>
            <a:off x="7767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393" name="Rectangle 225"/>
          <p:cNvSpPr>
            <a:spLocks noChangeArrowheads="1"/>
          </p:cNvSpPr>
          <p:nvPr/>
        </p:nvSpPr>
        <p:spPr bwMode="auto">
          <a:xfrm>
            <a:off x="74374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394" name="Rectangle 226"/>
          <p:cNvSpPr>
            <a:spLocks noChangeArrowheads="1"/>
          </p:cNvSpPr>
          <p:nvPr/>
        </p:nvSpPr>
        <p:spPr bwMode="auto">
          <a:xfrm>
            <a:off x="71072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395" name="Rectangle 227"/>
          <p:cNvSpPr>
            <a:spLocks noChangeArrowheads="1"/>
          </p:cNvSpPr>
          <p:nvPr/>
        </p:nvSpPr>
        <p:spPr bwMode="auto">
          <a:xfrm>
            <a:off x="6777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396" name="Rectangle 228"/>
          <p:cNvSpPr>
            <a:spLocks noChangeArrowheads="1"/>
          </p:cNvSpPr>
          <p:nvPr/>
        </p:nvSpPr>
        <p:spPr bwMode="auto">
          <a:xfrm>
            <a:off x="6446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397" name="Rectangle 229"/>
          <p:cNvSpPr>
            <a:spLocks noChangeArrowheads="1"/>
          </p:cNvSpPr>
          <p:nvPr/>
        </p:nvSpPr>
        <p:spPr bwMode="auto">
          <a:xfrm>
            <a:off x="54689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398" name="Rectangle 230"/>
          <p:cNvSpPr>
            <a:spLocks noChangeArrowheads="1"/>
          </p:cNvSpPr>
          <p:nvPr/>
        </p:nvSpPr>
        <p:spPr bwMode="auto">
          <a:xfrm>
            <a:off x="51387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399" name="Rectangle 231"/>
          <p:cNvSpPr>
            <a:spLocks noChangeArrowheads="1"/>
          </p:cNvSpPr>
          <p:nvPr/>
        </p:nvSpPr>
        <p:spPr bwMode="auto">
          <a:xfrm>
            <a:off x="48085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400" name="Rectangle 232"/>
          <p:cNvSpPr>
            <a:spLocks noChangeArrowheads="1"/>
          </p:cNvSpPr>
          <p:nvPr/>
        </p:nvSpPr>
        <p:spPr bwMode="auto">
          <a:xfrm>
            <a:off x="44783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401" name="Rectangle 233"/>
          <p:cNvSpPr>
            <a:spLocks noChangeArrowheads="1"/>
          </p:cNvSpPr>
          <p:nvPr/>
        </p:nvSpPr>
        <p:spPr bwMode="auto">
          <a:xfrm>
            <a:off x="41481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402" name="Rectangle 234"/>
          <p:cNvSpPr>
            <a:spLocks noChangeArrowheads="1"/>
          </p:cNvSpPr>
          <p:nvPr/>
        </p:nvSpPr>
        <p:spPr bwMode="auto">
          <a:xfrm>
            <a:off x="38179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403" name="Rectangle 235"/>
          <p:cNvSpPr>
            <a:spLocks noChangeArrowheads="1"/>
          </p:cNvSpPr>
          <p:nvPr/>
        </p:nvSpPr>
        <p:spPr bwMode="auto">
          <a:xfrm>
            <a:off x="34877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404" name="Rectangle 236"/>
          <p:cNvSpPr>
            <a:spLocks noChangeArrowheads="1"/>
          </p:cNvSpPr>
          <p:nvPr/>
        </p:nvSpPr>
        <p:spPr bwMode="auto">
          <a:xfrm>
            <a:off x="2509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405" name="Rectangle 237"/>
          <p:cNvSpPr>
            <a:spLocks noChangeArrowheads="1"/>
          </p:cNvSpPr>
          <p:nvPr/>
        </p:nvSpPr>
        <p:spPr bwMode="auto">
          <a:xfrm>
            <a:off x="2179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406" name="Rectangle 238"/>
          <p:cNvSpPr>
            <a:spLocks noChangeArrowheads="1"/>
          </p:cNvSpPr>
          <p:nvPr/>
        </p:nvSpPr>
        <p:spPr bwMode="auto">
          <a:xfrm>
            <a:off x="18494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407" name="Rectangle 239"/>
          <p:cNvSpPr>
            <a:spLocks noChangeArrowheads="1"/>
          </p:cNvSpPr>
          <p:nvPr/>
        </p:nvSpPr>
        <p:spPr bwMode="auto">
          <a:xfrm>
            <a:off x="15192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408" name="Rectangle 240"/>
          <p:cNvSpPr>
            <a:spLocks noChangeArrowheads="1"/>
          </p:cNvSpPr>
          <p:nvPr/>
        </p:nvSpPr>
        <p:spPr bwMode="auto">
          <a:xfrm>
            <a:off x="11890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409" name="Rectangle 241"/>
          <p:cNvSpPr>
            <a:spLocks noChangeArrowheads="1"/>
          </p:cNvSpPr>
          <p:nvPr/>
        </p:nvSpPr>
        <p:spPr bwMode="auto">
          <a:xfrm>
            <a:off x="8588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410" name="Rectangle 242"/>
          <p:cNvSpPr>
            <a:spLocks noChangeArrowheads="1"/>
          </p:cNvSpPr>
          <p:nvPr/>
        </p:nvSpPr>
        <p:spPr bwMode="auto">
          <a:xfrm>
            <a:off x="528638" y="4222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411" name="Rectangle 243"/>
          <p:cNvSpPr>
            <a:spLocks noChangeArrowheads="1"/>
          </p:cNvSpPr>
          <p:nvPr/>
        </p:nvSpPr>
        <p:spPr bwMode="auto">
          <a:xfrm>
            <a:off x="8428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412" name="Rectangle 244"/>
          <p:cNvSpPr>
            <a:spLocks noChangeArrowheads="1"/>
          </p:cNvSpPr>
          <p:nvPr/>
        </p:nvSpPr>
        <p:spPr bwMode="auto">
          <a:xfrm>
            <a:off x="8097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413" name="Rectangle 245"/>
          <p:cNvSpPr>
            <a:spLocks noChangeArrowheads="1"/>
          </p:cNvSpPr>
          <p:nvPr/>
        </p:nvSpPr>
        <p:spPr bwMode="auto">
          <a:xfrm>
            <a:off x="7767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414" name="Rectangle 246"/>
          <p:cNvSpPr>
            <a:spLocks noChangeArrowheads="1"/>
          </p:cNvSpPr>
          <p:nvPr/>
        </p:nvSpPr>
        <p:spPr bwMode="auto">
          <a:xfrm>
            <a:off x="74374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415" name="Rectangle 247"/>
          <p:cNvSpPr>
            <a:spLocks noChangeArrowheads="1"/>
          </p:cNvSpPr>
          <p:nvPr/>
        </p:nvSpPr>
        <p:spPr bwMode="auto">
          <a:xfrm>
            <a:off x="71072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416" name="Rectangle 248"/>
          <p:cNvSpPr>
            <a:spLocks noChangeArrowheads="1"/>
          </p:cNvSpPr>
          <p:nvPr/>
        </p:nvSpPr>
        <p:spPr bwMode="auto">
          <a:xfrm>
            <a:off x="6777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417" name="Rectangle 249"/>
          <p:cNvSpPr>
            <a:spLocks noChangeArrowheads="1"/>
          </p:cNvSpPr>
          <p:nvPr/>
        </p:nvSpPr>
        <p:spPr bwMode="auto">
          <a:xfrm>
            <a:off x="6446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418" name="Rectangle 250"/>
          <p:cNvSpPr>
            <a:spLocks noChangeArrowheads="1"/>
          </p:cNvSpPr>
          <p:nvPr/>
        </p:nvSpPr>
        <p:spPr bwMode="auto">
          <a:xfrm>
            <a:off x="54689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419" name="Rectangle 251"/>
          <p:cNvSpPr>
            <a:spLocks noChangeArrowheads="1"/>
          </p:cNvSpPr>
          <p:nvPr/>
        </p:nvSpPr>
        <p:spPr bwMode="auto">
          <a:xfrm>
            <a:off x="51387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420" name="Rectangle 252"/>
          <p:cNvSpPr>
            <a:spLocks noChangeArrowheads="1"/>
          </p:cNvSpPr>
          <p:nvPr/>
        </p:nvSpPr>
        <p:spPr bwMode="auto">
          <a:xfrm>
            <a:off x="48085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421" name="Rectangle 253"/>
          <p:cNvSpPr>
            <a:spLocks noChangeArrowheads="1"/>
          </p:cNvSpPr>
          <p:nvPr/>
        </p:nvSpPr>
        <p:spPr bwMode="auto">
          <a:xfrm>
            <a:off x="44783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422" name="Rectangle 254"/>
          <p:cNvSpPr>
            <a:spLocks noChangeArrowheads="1"/>
          </p:cNvSpPr>
          <p:nvPr/>
        </p:nvSpPr>
        <p:spPr bwMode="auto">
          <a:xfrm>
            <a:off x="41481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423" name="Rectangle 255"/>
          <p:cNvSpPr>
            <a:spLocks noChangeArrowheads="1"/>
          </p:cNvSpPr>
          <p:nvPr/>
        </p:nvSpPr>
        <p:spPr bwMode="auto">
          <a:xfrm>
            <a:off x="38179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424" name="Rectangle 256"/>
          <p:cNvSpPr>
            <a:spLocks noChangeArrowheads="1"/>
          </p:cNvSpPr>
          <p:nvPr/>
        </p:nvSpPr>
        <p:spPr bwMode="auto">
          <a:xfrm>
            <a:off x="34877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7425" name="Rectangle 257"/>
          <p:cNvSpPr>
            <a:spLocks noChangeArrowheads="1"/>
          </p:cNvSpPr>
          <p:nvPr/>
        </p:nvSpPr>
        <p:spPr bwMode="auto">
          <a:xfrm>
            <a:off x="2509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426" name="Rectangle 258"/>
          <p:cNvSpPr>
            <a:spLocks noChangeArrowheads="1"/>
          </p:cNvSpPr>
          <p:nvPr/>
        </p:nvSpPr>
        <p:spPr bwMode="auto">
          <a:xfrm>
            <a:off x="2179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427" name="Rectangle 259"/>
          <p:cNvSpPr>
            <a:spLocks noChangeArrowheads="1"/>
          </p:cNvSpPr>
          <p:nvPr/>
        </p:nvSpPr>
        <p:spPr bwMode="auto">
          <a:xfrm>
            <a:off x="18494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428" name="Rectangle 260"/>
          <p:cNvSpPr>
            <a:spLocks noChangeArrowheads="1"/>
          </p:cNvSpPr>
          <p:nvPr/>
        </p:nvSpPr>
        <p:spPr bwMode="auto">
          <a:xfrm>
            <a:off x="15192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429" name="Rectangle 261"/>
          <p:cNvSpPr>
            <a:spLocks noChangeArrowheads="1"/>
          </p:cNvSpPr>
          <p:nvPr/>
        </p:nvSpPr>
        <p:spPr bwMode="auto">
          <a:xfrm>
            <a:off x="11890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430" name="Rectangle 262"/>
          <p:cNvSpPr>
            <a:spLocks noChangeArrowheads="1"/>
          </p:cNvSpPr>
          <p:nvPr/>
        </p:nvSpPr>
        <p:spPr bwMode="auto">
          <a:xfrm>
            <a:off x="8588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431" name="Rectangle 263"/>
          <p:cNvSpPr>
            <a:spLocks noChangeArrowheads="1"/>
          </p:cNvSpPr>
          <p:nvPr/>
        </p:nvSpPr>
        <p:spPr bwMode="auto">
          <a:xfrm>
            <a:off x="528638" y="40513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432" name="Rectangle 264"/>
          <p:cNvSpPr>
            <a:spLocks noChangeArrowheads="1"/>
          </p:cNvSpPr>
          <p:nvPr/>
        </p:nvSpPr>
        <p:spPr bwMode="auto">
          <a:xfrm>
            <a:off x="8428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33" name="Rectangle 265"/>
          <p:cNvSpPr>
            <a:spLocks noChangeArrowheads="1"/>
          </p:cNvSpPr>
          <p:nvPr/>
        </p:nvSpPr>
        <p:spPr bwMode="auto">
          <a:xfrm>
            <a:off x="8097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34" name="Rectangle 266"/>
          <p:cNvSpPr>
            <a:spLocks noChangeArrowheads="1"/>
          </p:cNvSpPr>
          <p:nvPr/>
        </p:nvSpPr>
        <p:spPr bwMode="auto">
          <a:xfrm>
            <a:off x="7767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435" name="Rectangle 267"/>
          <p:cNvSpPr>
            <a:spLocks noChangeArrowheads="1"/>
          </p:cNvSpPr>
          <p:nvPr/>
        </p:nvSpPr>
        <p:spPr bwMode="auto">
          <a:xfrm>
            <a:off x="74374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36" name="Rectangle 268"/>
          <p:cNvSpPr>
            <a:spLocks noChangeArrowheads="1"/>
          </p:cNvSpPr>
          <p:nvPr/>
        </p:nvSpPr>
        <p:spPr bwMode="auto">
          <a:xfrm>
            <a:off x="71072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437" name="Rectangle 269"/>
          <p:cNvSpPr>
            <a:spLocks noChangeArrowheads="1"/>
          </p:cNvSpPr>
          <p:nvPr/>
        </p:nvSpPr>
        <p:spPr bwMode="auto">
          <a:xfrm>
            <a:off x="6777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38" name="Rectangle 270"/>
          <p:cNvSpPr>
            <a:spLocks noChangeArrowheads="1"/>
          </p:cNvSpPr>
          <p:nvPr/>
        </p:nvSpPr>
        <p:spPr bwMode="auto">
          <a:xfrm>
            <a:off x="6446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439" name="Rectangle 271"/>
          <p:cNvSpPr>
            <a:spLocks noChangeArrowheads="1"/>
          </p:cNvSpPr>
          <p:nvPr/>
        </p:nvSpPr>
        <p:spPr bwMode="auto">
          <a:xfrm>
            <a:off x="54689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40" name="Rectangle 272"/>
          <p:cNvSpPr>
            <a:spLocks noChangeArrowheads="1"/>
          </p:cNvSpPr>
          <p:nvPr/>
        </p:nvSpPr>
        <p:spPr bwMode="auto">
          <a:xfrm>
            <a:off x="51387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41" name="Rectangle 273"/>
          <p:cNvSpPr>
            <a:spLocks noChangeArrowheads="1"/>
          </p:cNvSpPr>
          <p:nvPr/>
        </p:nvSpPr>
        <p:spPr bwMode="auto">
          <a:xfrm>
            <a:off x="48085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442" name="Rectangle 274"/>
          <p:cNvSpPr>
            <a:spLocks noChangeArrowheads="1"/>
          </p:cNvSpPr>
          <p:nvPr/>
        </p:nvSpPr>
        <p:spPr bwMode="auto">
          <a:xfrm>
            <a:off x="44783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43" name="Rectangle 275"/>
          <p:cNvSpPr>
            <a:spLocks noChangeArrowheads="1"/>
          </p:cNvSpPr>
          <p:nvPr/>
        </p:nvSpPr>
        <p:spPr bwMode="auto">
          <a:xfrm>
            <a:off x="41481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444" name="Rectangle 276"/>
          <p:cNvSpPr>
            <a:spLocks noChangeArrowheads="1"/>
          </p:cNvSpPr>
          <p:nvPr/>
        </p:nvSpPr>
        <p:spPr bwMode="auto">
          <a:xfrm>
            <a:off x="38179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45" name="Rectangle 277"/>
          <p:cNvSpPr>
            <a:spLocks noChangeArrowheads="1"/>
          </p:cNvSpPr>
          <p:nvPr/>
        </p:nvSpPr>
        <p:spPr bwMode="auto">
          <a:xfrm>
            <a:off x="34877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446" name="Rectangle 278"/>
          <p:cNvSpPr>
            <a:spLocks noChangeArrowheads="1"/>
          </p:cNvSpPr>
          <p:nvPr/>
        </p:nvSpPr>
        <p:spPr bwMode="auto">
          <a:xfrm>
            <a:off x="2509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47" name="Rectangle 279"/>
          <p:cNvSpPr>
            <a:spLocks noChangeArrowheads="1"/>
          </p:cNvSpPr>
          <p:nvPr/>
        </p:nvSpPr>
        <p:spPr bwMode="auto">
          <a:xfrm>
            <a:off x="2179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448" name="Rectangle 280"/>
          <p:cNvSpPr>
            <a:spLocks noChangeArrowheads="1"/>
          </p:cNvSpPr>
          <p:nvPr/>
        </p:nvSpPr>
        <p:spPr bwMode="auto">
          <a:xfrm>
            <a:off x="18494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449" name="Rectangle 281"/>
          <p:cNvSpPr>
            <a:spLocks noChangeArrowheads="1"/>
          </p:cNvSpPr>
          <p:nvPr/>
        </p:nvSpPr>
        <p:spPr bwMode="auto">
          <a:xfrm>
            <a:off x="15192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50" name="Rectangle 282"/>
          <p:cNvSpPr>
            <a:spLocks noChangeArrowheads="1"/>
          </p:cNvSpPr>
          <p:nvPr/>
        </p:nvSpPr>
        <p:spPr bwMode="auto">
          <a:xfrm>
            <a:off x="11890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451" name="Rectangle 283"/>
          <p:cNvSpPr>
            <a:spLocks noChangeArrowheads="1"/>
          </p:cNvSpPr>
          <p:nvPr/>
        </p:nvSpPr>
        <p:spPr bwMode="auto">
          <a:xfrm>
            <a:off x="8588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452" name="Rectangle 284"/>
          <p:cNvSpPr>
            <a:spLocks noChangeArrowheads="1"/>
          </p:cNvSpPr>
          <p:nvPr/>
        </p:nvSpPr>
        <p:spPr bwMode="auto">
          <a:xfrm>
            <a:off x="528638" y="38798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453" name="Rectangle 285"/>
          <p:cNvSpPr>
            <a:spLocks noChangeArrowheads="1"/>
          </p:cNvSpPr>
          <p:nvPr/>
        </p:nvSpPr>
        <p:spPr bwMode="auto">
          <a:xfrm>
            <a:off x="64468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September 2009</a:t>
            </a:r>
            <a:endParaRPr lang="en-US" altLang="en-US" sz="900"/>
          </a:p>
        </p:txBody>
      </p:sp>
      <p:sp>
        <p:nvSpPr>
          <p:cNvPr id="7454" name="Rectangle 286"/>
          <p:cNvSpPr>
            <a:spLocks noChangeArrowheads="1"/>
          </p:cNvSpPr>
          <p:nvPr/>
        </p:nvSpPr>
        <p:spPr bwMode="auto">
          <a:xfrm>
            <a:off x="34877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August 2009</a:t>
            </a:r>
            <a:endParaRPr lang="en-US" altLang="en-US" sz="900"/>
          </a:p>
        </p:txBody>
      </p:sp>
      <p:sp>
        <p:nvSpPr>
          <p:cNvPr id="7455" name="Rectangle 287"/>
          <p:cNvSpPr>
            <a:spLocks noChangeArrowheads="1"/>
          </p:cNvSpPr>
          <p:nvPr/>
        </p:nvSpPr>
        <p:spPr bwMode="auto">
          <a:xfrm>
            <a:off x="528638" y="37084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July 2009</a:t>
            </a:r>
            <a:endParaRPr lang="en-US" altLang="en-US" sz="900"/>
          </a:p>
        </p:txBody>
      </p:sp>
      <p:sp>
        <p:nvSpPr>
          <p:cNvPr id="7456" name="Rectangle 288"/>
          <p:cNvSpPr>
            <a:spLocks noChangeArrowheads="1"/>
          </p:cNvSpPr>
          <p:nvPr/>
        </p:nvSpPr>
        <p:spPr bwMode="auto">
          <a:xfrm>
            <a:off x="8428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7457" name="Rectangle 289"/>
          <p:cNvSpPr>
            <a:spLocks noChangeArrowheads="1"/>
          </p:cNvSpPr>
          <p:nvPr/>
        </p:nvSpPr>
        <p:spPr bwMode="auto">
          <a:xfrm>
            <a:off x="8097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7458" name="Rectangle 290"/>
          <p:cNvSpPr>
            <a:spLocks noChangeArrowheads="1"/>
          </p:cNvSpPr>
          <p:nvPr/>
        </p:nvSpPr>
        <p:spPr bwMode="auto">
          <a:xfrm>
            <a:off x="7767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459" name="Rectangle 291"/>
          <p:cNvSpPr>
            <a:spLocks noChangeArrowheads="1"/>
          </p:cNvSpPr>
          <p:nvPr/>
        </p:nvSpPr>
        <p:spPr bwMode="auto">
          <a:xfrm>
            <a:off x="74374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460" name="Rectangle 292"/>
          <p:cNvSpPr>
            <a:spLocks noChangeArrowheads="1"/>
          </p:cNvSpPr>
          <p:nvPr/>
        </p:nvSpPr>
        <p:spPr bwMode="auto">
          <a:xfrm>
            <a:off x="71072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461" name="Rectangle 293"/>
          <p:cNvSpPr>
            <a:spLocks noChangeArrowheads="1"/>
          </p:cNvSpPr>
          <p:nvPr/>
        </p:nvSpPr>
        <p:spPr bwMode="auto">
          <a:xfrm>
            <a:off x="6777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462" name="Rectangle 294"/>
          <p:cNvSpPr>
            <a:spLocks noChangeArrowheads="1"/>
          </p:cNvSpPr>
          <p:nvPr/>
        </p:nvSpPr>
        <p:spPr bwMode="auto">
          <a:xfrm>
            <a:off x="6446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463" name="Rectangle 295"/>
          <p:cNvSpPr>
            <a:spLocks noChangeArrowheads="1"/>
          </p:cNvSpPr>
          <p:nvPr/>
        </p:nvSpPr>
        <p:spPr bwMode="auto">
          <a:xfrm>
            <a:off x="54689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464" name="Rectangle 296"/>
          <p:cNvSpPr>
            <a:spLocks noChangeArrowheads="1"/>
          </p:cNvSpPr>
          <p:nvPr/>
        </p:nvSpPr>
        <p:spPr bwMode="auto">
          <a:xfrm>
            <a:off x="51387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465" name="Rectangle 297"/>
          <p:cNvSpPr>
            <a:spLocks noChangeArrowheads="1"/>
          </p:cNvSpPr>
          <p:nvPr/>
        </p:nvSpPr>
        <p:spPr bwMode="auto">
          <a:xfrm>
            <a:off x="48085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466" name="Rectangle 298"/>
          <p:cNvSpPr>
            <a:spLocks noChangeArrowheads="1"/>
          </p:cNvSpPr>
          <p:nvPr/>
        </p:nvSpPr>
        <p:spPr bwMode="auto">
          <a:xfrm>
            <a:off x="44783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467" name="Rectangle 299"/>
          <p:cNvSpPr>
            <a:spLocks noChangeArrowheads="1"/>
          </p:cNvSpPr>
          <p:nvPr/>
        </p:nvSpPr>
        <p:spPr bwMode="auto">
          <a:xfrm>
            <a:off x="41481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468" name="Rectangle 300"/>
          <p:cNvSpPr>
            <a:spLocks noChangeArrowheads="1"/>
          </p:cNvSpPr>
          <p:nvPr/>
        </p:nvSpPr>
        <p:spPr bwMode="auto">
          <a:xfrm>
            <a:off x="38179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469" name="Rectangle 301"/>
          <p:cNvSpPr>
            <a:spLocks noChangeArrowheads="1"/>
          </p:cNvSpPr>
          <p:nvPr/>
        </p:nvSpPr>
        <p:spPr bwMode="auto">
          <a:xfrm>
            <a:off x="34877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470" name="Rectangle 302"/>
          <p:cNvSpPr>
            <a:spLocks noChangeArrowheads="1"/>
          </p:cNvSpPr>
          <p:nvPr/>
        </p:nvSpPr>
        <p:spPr bwMode="auto">
          <a:xfrm>
            <a:off x="2509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471" name="Rectangle 303"/>
          <p:cNvSpPr>
            <a:spLocks noChangeArrowheads="1"/>
          </p:cNvSpPr>
          <p:nvPr/>
        </p:nvSpPr>
        <p:spPr bwMode="auto">
          <a:xfrm>
            <a:off x="2179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472" name="Rectangle 304"/>
          <p:cNvSpPr>
            <a:spLocks noChangeArrowheads="1"/>
          </p:cNvSpPr>
          <p:nvPr/>
        </p:nvSpPr>
        <p:spPr bwMode="auto">
          <a:xfrm>
            <a:off x="18494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473" name="Rectangle 305"/>
          <p:cNvSpPr>
            <a:spLocks noChangeArrowheads="1"/>
          </p:cNvSpPr>
          <p:nvPr/>
        </p:nvSpPr>
        <p:spPr bwMode="auto">
          <a:xfrm>
            <a:off x="15192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474" name="Rectangle 306"/>
          <p:cNvSpPr>
            <a:spLocks noChangeArrowheads="1"/>
          </p:cNvSpPr>
          <p:nvPr/>
        </p:nvSpPr>
        <p:spPr bwMode="auto">
          <a:xfrm>
            <a:off x="11890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475" name="Rectangle 307"/>
          <p:cNvSpPr>
            <a:spLocks noChangeArrowheads="1"/>
          </p:cNvSpPr>
          <p:nvPr/>
        </p:nvSpPr>
        <p:spPr bwMode="auto">
          <a:xfrm>
            <a:off x="8588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476" name="Rectangle 308"/>
          <p:cNvSpPr>
            <a:spLocks noChangeArrowheads="1"/>
          </p:cNvSpPr>
          <p:nvPr/>
        </p:nvSpPr>
        <p:spPr bwMode="auto">
          <a:xfrm>
            <a:off x="528638" y="31940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477" name="Rectangle 309"/>
          <p:cNvSpPr>
            <a:spLocks noChangeArrowheads="1"/>
          </p:cNvSpPr>
          <p:nvPr/>
        </p:nvSpPr>
        <p:spPr bwMode="auto">
          <a:xfrm>
            <a:off x="8428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478" name="Rectangle 310"/>
          <p:cNvSpPr>
            <a:spLocks noChangeArrowheads="1"/>
          </p:cNvSpPr>
          <p:nvPr/>
        </p:nvSpPr>
        <p:spPr bwMode="auto">
          <a:xfrm>
            <a:off x="8097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479" name="Rectangle 311"/>
          <p:cNvSpPr>
            <a:spLocks noChangeArrowheads="1"/>
          </p:cNvSpPr>
          <p:nvPr/>
        </p:nvSpPr>
        <p:spPr bwMode="auto">
          <a:xfrm>
            <a:off x="7767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480" name="Rectangle 312"/>
          <p:cNvSpPr>
            <a:spLocks noChangeArrowheads="1"/>
          </p:cNvSpPr>
          <p:nvPr/>
        </p:nvSpPr>
        <p:spPr bwMode="auto">
          <a:xfrm>
            <a:off x="74374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481" name="Rectangle 313"/>
          <p:cNvSpPr>
            <a:spLocks noChangeArrowheads="1"/>
          </p:cNvSpPr>
          <p:nvPr/>
        </p:nvSpPr>
        <p:spPr bwMode="auto">
          <a:xfrm>
            <a:off x="71072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482" name="Rectangle 314"/>
          <p:cNvSpPr>
            <a:spLocks noChangeArrowheads="1"/>
          </p:cNvSpPr>
          <p:nvPr/>
        </p:nvSpPr>
        <p:spPr bwMode="auto">
          <a:xfrm>
            <a:off x="6777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483" name="Rectangle 315"/>
          <p:cNvSpPr>
            <a:spLocks noChangeArrowheads="1"/>
          </p:cNvSpPr>
          <p:nvPr/>
        </p:nvSpPr>
        <p:spPr bwMode="auto">
          <a:xfrm>
            <a:off x="6446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484" name="Rectangle 316"/>
          <p:cNvSpPr>
            <a:spLocks noChangeArrowheads="1"/>
          </p:cNvSpPr>
          <p:nvPr/>
        </p:nvSpPr>
        <p:spPr bwMode="auto">
          <a:xfrm>
            <a:off x="54689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485" name="Rectangle 317"/>
          <p:cNvSpPr>
            <a:spLocks noChangeArrowheads="1"/>
          </p:cNvSpPr>
          <p:nvPr/>
        </p:nvSpPr>
        <p:spPr bwMode="auto">
          <a:xfrm>
            <a:off x="51387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486" name="Rectangle 318"/>
          <p:cNvSpPr>
            <a:spLocks noChangeArrowheads="1"/>
          </p:cNvSpPr>
          <p:nvPr/>
        </p:nvSpPr>
        <p:spPr bwMode="auto">
          <a:xfrm>
            <a:off x="48085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487" name="Rectangle 319"/>
          <p:cNvSpPr>
            <a:spLocks noChangeArrowheads="1"/>
          </p:cNvSpPr>
          <p:nvPr/>
        </p:nvSpPr>
        <p:spPr bwMode="auto">
          <a:xfrm>
            <a:off x="44783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488" name="Rectangle 320"/>
          <p:cNvSpPr>
            <a:spLocks noChangeArrowheads="1"/>
          </p:cNvSpPr>
          <p:nvPr/>
        </p:nvSpPr>
        <p:spPr bwMode="auto">
          <a:xfrm>
            <a:off x="41481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489" name="Rectangle 321"/>
          <p:cNvSpPr>
            <a:spLocks noChangeArrowheads="1"/>
          </p:cNvSpPr>
          <p:nvPr/>
        </p:nvSpPr>
        <p:spPr bwMode="auto">
          <a:xfrm>
            <a:off x="38179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490" name="Rectangle 322"/>
          <p:cNvSpPr>
            <a:spLocks noChangeArrowheads="1"/>
          </p:cNvSpPr>
          <p:nvPr/>
        </p:nvSpPr>
        <p:spPr bwMode="auto">
          <a:xfrm>
            <a:off x="34877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491" name="Rectangle 323"/>
          <p:cNvSpPr>
            <a:spLocks noChangeArrowheads="1"/>
          </p:cNvSpPr>
          <p:nvPr/>
        </p:nvSpPr>
        <p:spPr bwMode="auto">
          <a:xfrm>
            <a:off x="2509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492" name="Rectangle 324"/>
          <p:cNvSpPr>
            <a:spLocks noChangeArrowheads="1"/>
          </p:cNvSpPr>
          <p:nvPr/>
        </p:nvSpPr>
        <p:spPr bwMode="auto">
          <a:xfrm>
            <a:off x="2179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493" name="Rectangle 325"/>
          <p:cNvSpPr>
            <a:spLocks noChangeArrowheads="1"/>
          </p:cNvSpPr>
          <p:nvPr/>
        </p:nvSpPr>
        <p:spPr bwMode="auto">
          <a:xfrm>
            <a:off x="18494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494" name="Rectangle 326"/>
          <p:cNvSpPr>
            <a:spLocks noChangeArrowheads="1"/>
          </p:cNvSpPr>
          <p:nvPr/>
        </p:nvSpPr>
        <p:spPr bwMode="auto">
          <a:xfrm>
            <a:off x="15192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495" name="Rectangle 327"/>
          <p:cNvSpPr>
            <a:spLocks noChangeArrowheads="1"/>
          </p:cNvSpPr>
          <p:nvPr/>
        </p:nvSpPr>
        <p:spPr bwMode="auto">
          <a:xfrm>
            <a:off x="11890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496" name="Rectangle 328"/>
          <p:cNvSpPr>
            <a:spLocks noChangeArrowheads="1"/>
          </p:cNvSpPr>
          <p:nvPr/>
        </p:nvSpPr>
        <p:spPr bwMode="auto">
          <a:xfrm>
            <a:off x="8588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497" name="Rectangle 329"/>
          <p:cNvSpPr>
            <a:spLocks noChangeArrowheads="1"/>
          </p:cNvSpPr>
          <p:nvPr/>
        </p:nvSpPr>
        <p:spPr bwMode="auto">
          <a:xfrm>
            <a:off x="528638" y="30226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498" name="Rectangle 330"/>
          <p:cNvSpPr>
            <a:spLocks noChangeArrowheads="1"/>
          </p:cNvSpPr>
          <p:nvPr/>
        </p:nvSpPr>
        <p:spPr bwMode="auto">
          <a:xfrm>
            <a:off x="8428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499" name="Rectangle 331"/>
          <p:cNvSpPr>
            <a:spLocks noChangeArrowheads="1"/>
          </p:cNvSpPr>
          <p:nvPr/>
        </p:nvSpPr>
        <p:spPr bwMode="auto">
          <a:xfrm>
            <a:off x="8097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500" name="Rectangle 332"/>
          <p:cNvSpPr>
            <a:spLocks noChangeArrowheads="1"/>
          </p:cNvSpPr>
          <p:nvPr/>
        </p:nvSpPr>
        <p:spPr bwMode="auto">
          <a:xfrm>
            <a:off x="7767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501" name="Rectangle 333"/>
          <p:cNvSpPr>
            <a:spLocks noChangeArrowheads="1"/>
          </p:cNvSpPr>
          <p:nvPr/>
        </p:nvSpPr>
        <p:spPr bwMode="auto">
          <a:xfrm>
            <a:off x="74374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502" name="Rectangle 334"/>
          <p:cNvSpPr>
            <a:spLocks noChangeArrowheads="1"/>
          </p:cNvSpPr>
          <p:nvPr/>
        </p:nvSpPr>
        <p:spPr bwMode="auto">
          <a:xfrm>
            <a:off x="71072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503" name="Rectangle 335"/>
          <p:cNvSpPr>
            <a:spLocks noChangeArrowheads="1"/>
          </p:cNvSpPr>
          <p:nvPr/>
        </p:nvSpPr>
        <p:spPr bwMode="auto">
          <a:xfrm>
            <a:off x="6777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504" name="Rectangle 336"/>
          <p:cNvSpPr>
            <a:spLocks noChangeArrowheads="1"/>
          </p:cNvSpPr>
          <p:nvPr/>
        </p:nvSpPr>
        <p:spPr bwMode="auto">
          <a:xfrm>
            <a:off x="6446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505" name="Rectangle 337"/>
          <p:cNvSpPr>
            <a:spLocks noChangeArrowheads="1"/>
          </p:cNvSpPr>
          <p:nvPr/>
        </p:nvSpPr>
        <p:spPr bwMode="auto">
          <a:xfrm>
            <a:off x="54689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506" name="Rectangle 338"/>
          <p:cNvSpPr>
            <a:spLocks noChangeArrowheads="1"/>
          </p:cNvSpPr>
          <p:nvPr/>
        </p:nvSpPr>
        <p:spPr bwMode="auto">
          <a:xfrm>
            <a:off x="51387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507" name="Rectangle 339"/>
          <p:cNvSpPr>
            <a:spLocks noChangeArrowheads="1"/>
          </p:cNvSpPr>
          <p:nvPr/>
        </p:nvSpPr>
        <p:spPr bwMode="auto">
          <a:xfrm>
            <a:off x="48085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508" name="Rectangle 340"/>
          <p:cNvSpPr>
            <a:spLocks noChangeArrowheads="1"/>
          </p:cNvSpPr>
          <p:nvPr/>
        </p:nvSpPr>
        <p:spPr bwMode="auto">
          <a:xfrm>
            <a:off x="44783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509" name="Rectangle 341"/>
          <p:cNvSpPr>
            <a:spLocks noChangeArrowheads="1"/>
          </p:cNvSpPr>
          <p:nvPr/>
        </p:nvSpPr>
        <p:spPr bwMode="auto">
          <a:xfrm>
            <a:off x="41481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510" name="Rectangle 342"/>
          <p:cNvSpPr>
            <a:spLocks noChangeArrowheads="1"/>
          </p:cNvSpPr>
          <p:nvPr/>
        </p:nvSpPr>
        <p:spPr bwMode="auto">
          <a:xfrm>
            <a:off x="38179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511" name="Rectangle 343"/>
          <p:cNvSpPr>
            <a:spLocks noChangeArrowheads="1"/>
          </p:cNvSpPr>
          <p:nvPr/>
        </p:nvSpPr>
        <p:spPr bwMode="auto">
          <a:xfrm>
            <a:off x="34877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512" name="Rectangle 344"/>
          <p:cNvSpPr>
            <a:spLocks noChangeArrowheads="1"/>
          </p:cNvSpPr>
          <p:nvPr/>
        </p:nvSpPr>
        <p:spPr bwMode="auto">
          <a:xfrm>
            <a:off x="2509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513" name="Rectangle 345"/>
          <p:cNvSpPr>
            <a:spLocks noChangeArrowheads="1"/>
          </p:cNvSpPr>
          <p:nvPr/>
        </p:nvSpPr>
        <p:spPr bwMode="auto">
          <a:xfrm>
            <a:off x="2179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514" name="Rectangle 346"/>
          <p:cNvSpPr>
            <a:spLocks noChangeArrowheads="1"/>
          </p:cNvSpPr>
          <p:nvPr/>
        </p:nvSpPr>
        <p:spPr bwMode="auto">
          <a:xfrm>
            <a:off x="18494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515" name="Rectangle 347"/>
          <p:cNvSpPr>
            <a:spLocks noChangeArrowheads="1"/>
          </p:cNvSpPr>
          <p:nvPr/>
        </p:nvSpPr>
        <p:spPr bwMode="auto">
          <a:xfrm>
            <a:off x="15192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516" name="Rectangle 348"/>
          <p:cNvSpPr>
            <a:spLocks noChangeArrowheads="1"/>
          </p:cNvSpPr>
          <p:nvPr/>
        </p:nvSpPr>
        <p:spPr bwMode="auto">
          <a:xfrm>
            <a:off x="11890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517" name="Rectangle 349"/>
          <p:cNvSpPr>
            <a:spLocks noChangeArrowheads="1"/>
          </p:cNvSpPr>
          <p:nvPr/>
        </p:nvSpPr>
        <p:spPr bwMode="auto">
          <a:xfrm>
            <a:off x="8588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518" name="Rectangle 350"/>
          <p:cNvSpPr>
            <a:spLocks noChangeArrowheads="1"/>
          </p:cNvSpPr>
          <p:nvPr/>
        </p:nvSpPr>
        <p:spPr bwMode="auto">
          <a:xfrm>
            <a:off x="528638" y="28511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519" name="Rectangle 351"/>
          <p:cNvSpPr>
            <a:spLocks noChangeArrowheads="1"/>
          </p:cNvSpPr>
          <p:nvPr/>
        </p:nvSpPr>
        <p:spPr bwMode="auto">
          <a:xfrm>
            <a:off x="8428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520" name="Rectangle 352"/>
          <p:cNvSpPr>
            <a:spLocks noChangeArrowheads="1"/>
          </p:cNvSpPr>
          <p:nvPr/>
        </p:nvSpPr>
        <p:spPr bwMode="auto">
          <a:xfrm>
            <a:off x="8097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521" name="Rectangle 353"/>
          <p:cNvSpPr>
            <a:spLocks noChangeArrowheads="1"/>
          </p:cNvSpPr>
          <p:nvPr/>
        </p:nvSpPr>
        <p:spPr bwMode="auto">
          <a:xfrm>
            <a:off x="7767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522" name="Rectangle 354"/>
          <p:cNvSpPr>
            <a:spLocks noChangeArrowheads="1"/>
          </p:cNvSpPr>
          <p:nvPr/>
        </p:nvSpPr>
        <p:spPr bwMode="auto">
          <a:xfrm>
            <a:off x="74374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523" name="Rectangle 355"/>
          <p:cNvSpPr>
            <a:spLocks noChangeArrowheads="1"/>
          </p:cNvSpPr>
          <p:nvPr/>
        </p:nvSpPr>
        <p:spPr bwMode="auto">
          <a:xfrm>
            <a:off x="71072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524" name="Rectangle 356"/>
          <p:cNvSpPr>
            <a:spLocks noChangeArrowheads="1"/>
          </p:cNvSpPr>
          <p:nvPr/>
        </p:nvSpPr>
        <p:spPr bwMode="auto">
          <a:xfrm>
            <a:off x="6777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525" name="Rectangle 357"/>
          <p:cNvSpPr>
            <a:spLocks noChangeArrowheads="1"/>
          </p:cNvSpPr>
          <p:nvPr/>
        </p:nvSpPr>
        <p:spPr bwMode="auto">
          <a:xfrm>
            <a:off x="6446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526" name="Rectangle 358"/>
          <p:cNvSpPr>
            <a:spLocks noChangeArrowheads="1"/>
          </p:cNvSpPr>
          <p:nvPr/>
        </p:nvSpPr>
        <p:spPr bwMode="auto">
          <a:xfrm>
            <a:off x="54689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527" name="Rectangle 359"/>
          <p:cNvSpPr>
            <a:spLocks noChangeArrowheads="1"/>
          </p:cNvSpPr>
          <p:nvPr/>
        </p:nvSpPr>
        <p:spPr bwMode="auto">
          <a:xfrm>
            <a:off x="51387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528" name="Rectangle 360"/>
          <p:cNvSpPr>
            <a:spLocks noChangeArrowheads="1"/>
          </p:cNvSpPr>
          <p:nvPr/>
        </p:nvSpPr>
        <p:spPr bwMode="auto">
          <a:xfrm>
            <a:off x="48085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529" name="Rectangle 361"/>
          <p:cNvSpPr>
            <a:spLocks noChangeArrowheads="1"/>
          </p:cNvSpPr>
          <p:nvPr/>
        </p:nvSpPr>
        <p:spPr bwMode="auto">
          <a:xfrm>
            <a:off x="44783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530" name="Rectangle 362"/>
          <p:cNvSpPr>
            <a:spLocks noChangeArrowheads="1"/>
          </p:cNvSpPr>
          <p:nvPr/>
        </p:nvSpPr>
        <p:spPr bwMode="auto">
          <a:xfrm>
            <a:off x="41481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531" name="Rectangle 363"/>
          <p:cNvSpPr>
            <a:spLocks noChangeArrowheads="1"/>
          </p:cNvSpPr>
          <p:nvPr/>
        </p:nvSpPr>
        <p:spPr bwMode="auto">
          <a:xfrm>
            <a:off x="38179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532" name="Rectangle 364"/>
          <p:cNvSpPr>
            <a:spLocks noChangeArrowheads="1"/>
          </p:cNvSpPr>
          <p:nvPr/>
        </p:nvSpPr>
        <p:spPr bwMode="auto">
          <a:xfrm>
            <a:off x="34877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533" name="Rectangle 365"/>
          <p:cNvSpPr>
            <a:spLocks noChangeArrowheads="1"/>
          </p:cNvSpPr>
          <p:nvPr/>
        </p:nvSpPr>
        <p:spPr bwMode="auto">
          <a:xfrm>
            <a:off x="2509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534" name="Rectangle 366"/>
          <p:cNvSpPr>
            <a:spLocks noChangeArrowheads="1"/>
          </p:cNvSpPr>
          <p:nvPr/>
        </p:nvSpPr>
        <p:spPr bwMode="auto">
          <a:xfrm>
            <a:off x="2179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535" name="Rectangle 367"/>
          <p:cNvSpPr>
            <a:spLocks noChangeArrowheads="1"/>
          </p:cNvSpPr>
          <p:nvPr/>
        </p:nvSpPr>
        <p:spPr bwMode="auto">
          <a:xfrm>
            <a:off x="18494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536" name="Rectangle 368"/>
          <p:cNvSpPr>
            <a:spLocks noChangeArrowheads="1"/>
          </p:cNvSpPr>
          <p:nvPr/>
        </p:nvSpPr>
        <p:spPr bwMode="auto">
          <a:xfrm>
            <a:off x="15192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537" name="Rectangle 369"/>
          <p:cNvSpPr>
            <a:spLocks noChangeArrowheads="1"/>
          </p:cNvSpPr>
          <p:nvPr/>
        </p:nvSpPr>
        <p:spPr bwMode="auto">
          <a:xfrm>
            <a:off x="11890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538" name="Rectangle 370"/>
          <p:cNvSpPr>
            <a:spLocks noChangeArrowheads="1"/>
          </p:cNvSpPr>
          <p:nvPr/>
        </p:nvSpPr>
        <p:spPr bwMode="auto">
          <a:xfrm>
            <a:off x="8588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539" name="Rectangle 371"/>
          <p:cNvSpPr>
            <a:spLocks noChangeArrowheads="1"/>
          </p:cNvSpPr>
          <p:nvPr/>
        </p:nvSpPr>
        <p:spPr bwMode="auto">
          <a:xfrm>
            <a:off x="528638" y="26797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540" name="Rectangle 372"/>
          <p:cNvSpPr>
            <a:spLocks noChangeArrowheads="1"/>
          </p:cNvSpPr>
          <p:nvPr/>
        </p:nvSpPr>
        <p:spPr bwMode="auto">
          <a:xfrm>
            <a:off x="8428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541" name="Rectangle 373"/>
          <p:cNvSpPr>
            <a:spLocks noChangeArrowheads="1"/>
          </p:cNvSpPr>
          <p:nvPr/>
        </p:nvSpPr>
        <p:spPr bwMode="auto">
          <a:xfrm>
            <a:off x="8097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542" name="Rectangle 374"/>
          <p:cNvSpPr>
            <a:spLocks noChangeArrowheads="1"/>
          </p:cNvSpPr>
          <p:nvPr/>
        </p:nvSpPr>
        <p:spPr bwMode="auto">
          <a:xfrm>
            <a:off x="7767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543" name="Rectangle 375"/>
          <p:cNvSpPr>
            <a:spLocks noChangeArrowheads="1"/>
          </p:cNvSpPr>
          <p:nvPr/>
        </p:nvSpPr>
        <p:spPr bwMode="auto">
          <a:xfrm>
            <a:off x="74374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544" name="Rectangle 376"/>
          <p:cNvSpPr>
            <a:spLocks noChangeArrowheads="1"/>
          </p:cNvSpPr>
          <p:nvPr/>
        </p:nvSpPr>
        <p:spPr bwMode="auto">
          <a:xfrm>
            <a:off x="71072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545" name="Rectangle 377"/>
          <p:cNvSpPr>
            <a:spLocks noChangeArrowheads="1"/>
          </p:cNvSpPr>
          <p:nvPr/>
        </p:nvSpPr>
        <p:spPr bwMode="auto">
          <a:xfrm>
            <a:off x="6777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546" name="Rectangle 378"/>
          <p:cNvSpPr>
            <a:spLocks noChangeArrowheads="1"/>
          </p:cNvSpPr>
          <p:nvPr/>
        </p:nvSpPr>
        <p:spPr bwMode="auto">
          <a:xfrm>
            <a:off x="6446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547" name="Rectangle 379"/>
          <p:cNvSpPr>
            <a:spLocks noChangeArrowheads="1"/>
          </p:cNvSpPr>
          <p:nvPr/>
        </p:nvSpPr>
        <p:spPr bwMode="auto">
          <a:xfrm>
            <a:off x="54689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548" name="Rectangle 380"/>
          <p:cNvSpPr>
            <a:spLocks noChangeArrowheads="1"/>
          </p:cNvSpPr>
          <p:nvPr/>
        </p:nvSpPr>
        <p:spPr bwMode="auto">
          <a:xfrm>
            <a:off x="51387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549" name="Rectangle 381"/>
          <p:cNvSpPr>
            <a:spLocks noChangeArrowheads="1"/>
          </p:cNvSpPr>
          <p:nvPr/>
        </p:nvSpPr>
        <p:spPr bwMode="auto">
          <a:xfrm>
            <a:off x="48085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550" name="Rectangle 382"/>
          <p:cNvSpPr>
            <a:spLocks noChangeArrowheads="1"/>
          </p:cNvSpPr>
          <p:nvPr/>
        </p:nvSpPr>
        <p:spPr bwMode="auto">
          <a:xfrm>
            <a:off x="44783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551" name="Rectangle 383"/>
          <p:cNvSpPr>
            <a:spLocks noChangeArrowheads="1"/>
          </p:cNvSpPr>
          <p:nvPr/>
        </p:nvSpPr>
        <p:spPr bwMode="auto">
          <a:xfrm>
            <a:off x="41481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552" name="Rectangle 384"/>
          <p:cNvSpPr>
            <a:spLocks noChangeArrowheads="1"/>
          </p:cNvSpPr>
          <p:nvPr/>
        </p:nvSpPr>
        <p:spPr bwMode="auto">
          <a:xfrm>
            <a:off x="38179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553" name="Rectangle 385"/>
          <p:cNvSpPr>
            <a:spLocks noChangeArrowheads="1"/>
          </p:cNvSpPr>
          <p:nvPr/>
        </p:nvSpPr>
        <p:spPr bwMode="auto">
          <a:xfrm>
            <a:off x="34877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7554" name="Rectangle 386"/>
          <p:cNvSpPr>
            <a:spLocks noChangeArrowheads="1"/>
          </p:cNvSpPr>
          <p:nvPr/>
        </p:nvSpPr>
        <p:spPr bwMode="auto">
          <a:xfrm>
            <a:off x="2509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555" name="Rectangle 387"/>
          <p:cNvSpPr>
            <a:spLocks noChangeArrowheads="1"/>
          </p:cNvSpPr>
          <p:nvPr/>
        </p:nvSpPr>
        <p:spPr bwMode="auto">
          <a:xfrm>
            <a:off x="2179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556" name="Rectangle 388"/>
          <p:cNvSpPr>
            <a:spLocks noChangeArrowheads="1"/>
          </p:cNvSpPr>
          <p:nvPr/>
        </p:nvSpPr>
        <p:spPr bwMode="auto">
          <a:xfrm>
            <a:off x="18494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557" name="Rectangle 389"/>
          <p:cNvSpPr>
            <a:spLocks noChangeArrowheads="1"/>
          </p:cNvSpPr>
          <p:nvPr/>
        </p:nvSpPr>
        <p:spPr bwMode="auto">
          <a:xfrm>
            <a:off x="15192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558" name="Rectangle 390"/>
          <p:cNvSpPr>
            <a:spLocks noChangeArrowheads="1"/>
          </p:cNvSpPr>
          <p:nvPr/>
        </p:nvSpPr>
        <p:spPr bwMode="auto">
          <a:xfrm>
            <a:off x="11890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559" name="Rectangle 391"/>
          <p:cNvSpPr>
            <a:spLocks noChangeArrowheads="1"/>
          </p:cNvSpPr>
          <p:nvPr/>
        </p:nvSpPr>
        <p:spPr bwMode="auto">
          <a:xfrm>
            <a:off x="8588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560" name="Rectangle 392"/>
          <p:cNvSpPr>
            <a:spLocks noChangeArrowheads="1"/>
          </p:cNvSpPr>
          <p:nvPr/>
        </p:nvSpPr>
        <p:spPr bwMode="auto">
          <a:xfrm>
            <a:off x="528638" y="25082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561" name="Rectangle 393"/>
          <p:cNvSpPr>
            <a:spLocks noChangeArrowheads="1"/>
          </p:cNvSpPr>
          <p:nvPr/>
        </p:nvSpPr>
        <p:spPr bwMode="auto">
          <a:xfrm>
            <a:off x="8428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62" name="Rectangle 394"/>
          <p:cNvSpPr>
            <a:spLocks noChangeArrowheads="1"/>
          </p:cNvSpPr>
          <p:nvPr/>
        </p:nvSpPr>
        <p:spPr bwMode="auto">
          <a:xfrm>
            <a:off x="8097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63" name="Rectangle 395"/>
          <p:cNvSpPr>
            <a:spLocks noChangeArrowheads="1"/>
          </p:cNvSpPr>
          <p:nvPr/>
        </p:nvSpPr>
        <p:spPr bwMode="auto">
          <a:xfrm>
            <a:off x="7767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564" name="Rectangle 396"/>
          <p:cNvSpPr>
            <a:spLocks noChangeArrowheads="1"/>
          </p:cNvSpPr>
          <p:nvPr/>
        </p:nvSpPr>
        <p:spPr bwMode="auto">
          <a:xfrm>
            <a:off x="74374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65" name="Rectangle 397"/>
          <p:cNvSpPr>
            <a:spLocks noChangeArrowheads="1"/>
          </p:cNvSpPr>
          <p:nvPr/>
        </p:nvSpPr>
        <p:spPr bwMode="auto">
          <a:xfrm>
            <a:off x="71072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566" name="Rectangle 398"/>
          <p:cNvSpPr>
            <a:spLocks noChangeArrowheads="1"/>
          </p:cNvSpPr>
          <p:nvPr/>
        </p:nvSpPr>
        <p:spPr bwMode="auto">
          <a:xfrm>
            <a:off x="6777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67" name="Rectangle 399"/>
          <p:cNvSpPr>
            <a:spLocks noChangeArrowheads="1"/>
          </p:cNvSpPr>
          <p:nvPr/>
        </p:nvSpPr>
        <p:spPr bwMode="auto">
          <a:xfrm>
            <a:off x="6446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568" name="Rectangle 400"/>
          <p:cNvSpPr>
            <a:spLocks noChangeArrowheads="1"/>
          </p:cNvSpPr>
          <p:nvPr/>
        </p:nvSpPr>
        <p:spPr bwMode="auto">
          <a:xfrm>
            <a:off x="54689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69" name="Rectangle 401"/>
          <p:cNvSpPr>
            <a:spLocks noChangeArrowheads="1"/>
          </p:cNvSpPr>
          <p:nvPr/>
        </p:nvSpPr>
        <p:spPr bwMode="auto">
          <a:xfrm>
            <a:off x="51387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70" name="Rectangle 402"/>
          <p:cNvSpPr>
            <a:spLocks noChangeArrowheads="1"/>
          </p:cNvSpPr>
          <p:nvPr/>
        </p:nvSpPr>
        <p:spPr bwMode="auto">
          <a:xfrm>
            <a:off x="48085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571" name="Rectangle 403"/>
          <p:cNvSpPr>
            <a:spLocks noChangeArrowheads="1"/>
          </p:cNvSpPr>
          <p:nvPr/>
        </p:nvSpPr>
        <p:spPr bwMode="auto">
          <a:xfrm>
            <a:off x="44783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72" name="Rectangle 404"/>
          <p:cNvSpPr>
            <a:spLocks noChangeArrowheads="1"/>
          </p:cNvSpPr>
          <p:nvPr/>
        </p:nvSpPr>
        <p:spPr bwMode="auto">
          <a:xfrm>
            <a:off x="41481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573" name="Rectangle 405"/>
          <p:cNvSpPr>
            <a:spLocks noChangeArrowheads="1"/>
          </p:cNvSpPr>
          <p:nvPr/>
        </p:nvSpPr>
        <p:spPr bwMode="auto">
          <a:xfrm>
            <a:off x="38179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74" name="Rectangle 406"/>
          <p:cNvSpPr>
            <a:spLocks noChangeArrowheads="1"/>
          </p:cNvSpPr>
          <p:nvPr/>
        </p:nvSpPr>
        <p:spPr bwMode="auto">
          <a:xfrm>
            <a:off x="34877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575" name="Rectangle 407"/>
          <p:cNvSpPr>
            <a:spLocks noChangeArrowheads="1"/>
          </p:cNvSpPr>
          <p:nvPr/>
        </p:nvSpPr>
        <p:spPr bwMode="auto">
          <a:xfrm>
            <a:off x="2509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76" name="Rectangle 408"/>
          <p:cNvSpPr>
            <a:spLocks noChangeArrowheads="1"/>
          </p:cNvSpPr>
          <p:nvPr/>
        </p:nvSpPr>
        <p:spPr bwMode="auto">
          <a:xfrm>
            <a:off x="2179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577" name="Rectangle 409"/>
          <p:cNvSpPr>
            <a:spLocks noChangeArrowheads="1"/>
          </p:cNvSpPr>
          <p:nvPr/>
        </p:nvSpPr>
        <p:spPr bwMode="auto">
          <a:xfrm>
            <a:off x="18494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578" name="Rectangle 410"/>
          <p:cNvSpPr>
            <a:spLocks noChangeArrowheads="1"/>
          </p:cNvSpPr>
          <p:nvPr/>
        </p:nvSpPr>
        <p:spPr bwMode="auto">
          <a:xfrm>
            <a:off x="15192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79" name="Rectangle 411"/>
          <p:cNvSpPr>
            <a:spLocks noChangeArrowheads="1"/>
          </p:cNvSpPr>
          <p:nvPr/>
        </p:nvSpPr>
        <p:spPr bwMode="auto">
          <a:xfrm>
            <a:off x="11890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580" name="Rectangle 412"/>
          <p:cNvSpPr>
            <a:spLocks noChangeArrowheads="1"/>
          </p:cNvSpPr>
          <p:nvPr/>
        </p:nvSpPr>
        <p:spPr bwMode="auto">
          <a:xfrm>
            <a:off x="8588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581" name="Rectangle 413"/>
          <p:cNvSpPr>
            <a:spLocks noChangeArrowheads="1"/>
          </p:cNvSpPr>
          <p:nvPr/>
        </p:nvSpPr>
        <p:spPr bwMode="auto">
          <a:xfrm>
            <a:off x="528638" y="23368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582" name="Rectangle 414"/>
          <p:cNvSpPr>
            <a:spLocks noChangeArrowheads="1"/>
          </p:cNvSpPr>
          <p:nvPr/>
        </p:nvSpPr>
        <p:spPr bwMode="auto">
          <a:xfrm>
            <a:off x="64468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June 2009</a:t>
            </a:r>
            <a:endParaRPr lang="en-US" altLang="en-US" sz="900"/>
          </a:p>
        </p:txBody>
      </p:sp>
      <p:sp>
        <p:nvSpPr>
          <p:cNvPr id="7583" name="Rectangle 415"/>
          <p:cNvSpPr>
            <a:spLocks noChangeArrowheads="1"/>
          </p:cNvSpPr>
          <p:nvPr/>
        </p:nvSpPr>
        <p:spPr bwMode="auto">
          <a:xfrm>
            <a:off x="34877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May 2009</a:t>
            </a:r>
            <a:endParaRPr lang="en-US" altLang="en-US" sz="900"/>
          </a:p>
        </p:txBody>
      </p:sp>
      <p:sp>
        <p:nvSpPr>
          <p:cNvPr id="7584" name="Rectangle 416"/>
          <p:cNvSpPr>
            <a:spLocks noChangeArrowheads="1"/>
          </p:cNvSpPr>
          <p:nvPr/>
        </p:nvSpPr>
        <p:spPr bwMode="auto">
          <a:xfrm>
            <a:off x="528638" y="216535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April 2009</a:t>
            </a:r>
            <a:endParaRPr lang="en-US" altLang="en-US" sz="900"/>
          </a:p>
        </p:txBody>
      </p:sp>
      <p:sp>
        <p:nvSpPr>
          <p:cNvPr id="7585" name="Rectangle 417"/>
          <p:cNvSpPr>
            <a:spLocks noChangeArrowheads="1"/>
          </p:cNvSpPr>
          <p:nvPr/>
        </p:nvSpPr>
        <p:spPr bwMode="auto">
          <a:xfrm>
            <a:off x="84280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7586" name="Rectangle 418"/>
          <p:cNvSpPr>
            <a:spLocks noChangeArrowheads="1"/>
          </p:cNvSpPr>
          <p:nvPr/>
        </p:nvSpPr>
        <p:spPr bwMode="auto">
          <a:xfrm>
            <a:off x="80978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7587" name="Rectangle 419"/>
          <p:cNvSpPr>
            <a:spLocks noChangeArrowheads="1"/>
          </p:cNvSpPr>
          <p:nvPr/>
        </p:nvSpPr>
        <p:spPr bwMode="auto">
          <a:xfrm>
            <a:off x="77676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7588" name="Rectangle 420"/>
          <p:cNvSpPr>
            <a:spLocks noChangeArrowheads="1"/>
          </p:cNvSpPr>
          <p:nvPr/>
        </p:nvSpPr>
        <p:spPr bwMode="auto">
          <a:xfrm>
            <a:off x="74374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7589" name="Rectangle 421"/>
          <p:cNvSpPr>
            <a:spLocks noChangeArrowheads="1"/>
          </p:cNvSpPr>
          <p:nvPr/>
        </p:nvSpPr>
        <p:spPr bwMode="auto">
          <a:xfrm>
            <a:off x="71072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590" name="Rectangle 422"/>
          <p:cNvSpPr>
            <a:spLocks noChangeArrowheads="1"/>
          </p:cNvSpPr>
          <p:nvPr/>
        </p:nvSpPr>
        <p:spPr bwMode="auto">
          <a:xfrm>
            <a:off x="67770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591" name="Rectangle 423"/>
          <p:cNvSpPr>
            <a:spLocks noChangeArrowheads="1"/>
          </p:cNvSpPr>
          <p:nvPr/>
        </p:nvSpPr>
        <p:spPr bwMode="auto">
          <a:xfrm>
            <a:off x="6446838" y="18224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592" name="Rectangle 424"/>
          <p:cNvSpPr>
            <a:spLocks noChangeArrowheads="1"/>
          </p:cNvSpPr>
          <p:nvPr/>
        </p:nvSpPr>
        <p:spPr bwMode="auto">
          <a:xfrm>
            <a:off x="8428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593" name="Rectangle 425"/>
          <p:cNvSpPr>
            <a:spLocks noChangeArrowheads="1"/>
          </p:cNvSpPr>
          <p:nvPr/>
        </p:nvSpPr>
        <p:spPr bwMode="auto">
          <a:xfrm>
            <a:off x="8097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594" name="Rectangle 426"/>
          <p:cNvSpPr>
            <a:spLocks noChangeArrowheads="1"/>
          </p:cNvSpPr>
          <p:nvPr/>
        </p:nvSpPr>
        <p:spPr bwMode="auto">
          <a:xfrm>
            <a:off x="7767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595" name="Rectangle 427"/>
          <p:cNvSpPr>
            <a:spLocks noChangeArrowheads="1"/>
          </p:cNvSpPr>
          <p:nvPr/>
        </p:nvSpPr>
        <p:spPr bwMode="auto">
          <a:xfrm>
            <a:off x="74374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596" name="Rectangle 428"/>
          <p:cNvSpPr>
            <a:spLocks noChangeArrowheads="1"/>
          </p:cNvSpPr>
          <p:nvPr/>
        </p:nvSpPr>
        <p:spPr bwMode="auto">
          <a:xfrm>
            <a:off x="71072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597" name="Rectangle 429"/>
          <p:cNvSpPr>
            <a:spLocks noChangeArrowheads="1"/>
          </p:cNvSpPr>
          <p:nvPr/>
        </p:nvSpPr>
        <p:spPr bwMode="auto">
          <a:xfrm>
            <a:off x="6777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598" name="Rectangle 430"/>
          <p:cNvSpPr>
            <a:spLocks noChangeArrowheads="1"/>
          </p:cNvSpPr>
          <p:nvPr/>
        </p:nvSpPr>
        <p:spPr bwMode="auto">
          <a:xfrm>
            <a:off x="6446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599" name="Rectangle 431"/>
          <p:cNvSpPr>
            <a:spLocks noChangeArrowheads="1"/>
          </p:cNvSpPr>
          <p:nvPr/>
        </p:nvSpPr>
        <p:spPr bwMode="auto">
          <a:xfrm>
            <a:off x="54689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600" name="Rectangle 432"/>
          <p:cNvSpPr>
            <a:spLocks noChangeArrowheads="1"/>
          </p:cNvSpPr>
          <p:nvPr/>
        </p:nvSpPr>
        <p:spPr bwMode="auto">
          <a:xfrm>
            <a:off x="51387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601" name="Rectangle 433"/>
          <p:cNvSpPr>
            <a:spLocks noChangeArrowheads="1"/>
          </p:cNvSpPr>
          <p:nvPr/>
        </p:nvSpPr>
        <p:spPr bwMode="auto">
          <a:xfrm>
            <a:off x="48085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602" name="Rectangle 434"/>
          <p:cNvSpPr>
            <a:spLocks noChangeArrowheads="1"/>
          </p:cNvSpPr>
          <p:nvPr/>
        </p:nvSpPr>
        <p:spPr bwMode="auto">
          <a:xfrm>
            <a:off x="44783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603" name="Rectangle 435"/>
          <p:cNvSpPr>
            <a:spLocks noChangeArrowheads="1"/>
          </p:cNvSpPr>
          <p:nvPr/>
        </p:nvSpPr>
        <p:spPr bwMode="auto">
          <a:xfrm>
            <a:off x="41481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604" name="Rectangle 436"/>
          <p:cNvSpPr>
            <a:spLocks noChangeArrowheads="1"/>
          </p:cNvSpPr>
          <p:nvPr/>
        </p:nvSpPr>
        <p:spPr bwMode="auto">
          <a:xfrm>
            <a:off x="38179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605" name="Rectangle 437"/>
          <p:cNvSpPr>
            <a:spLocks noChangeArrowheads="1"/>
          </p:cNvSpPr>
          <p:nvPr/>
        </p:nvSpPr>
        <p:spPr bwMode="auto">
          <a:xfrm>
            <a:off x="34877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606" name="Rectangle 438"/>
          <p:cNvSpPr>
            <a:spLocks noChangeArrowheads="1"/>
          </p:cNvSpPr>
          <p:nvPr/>
        </p:nvSpPr>
        <p:spPr bwMode="auto">
          <a:xfrm>
            <a:off x="2509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7607" name="Rectangle 439"/>
          <p:cNvSpPr>
            <a:spLocks noChangeArrowheads="1"/>
          </p:cNvSpPr>
          <p:nvPr/>
        </p:nvSpPr>
        <p:spPr bwMode="auto">
          <a:xfrm>
            <a:off x="2179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7608" name="Rectangle 440"/>
          <p:cNvSpPr>
            <a:spLocks noChangeArrowheads="1"/>
          </p:cNvSpPr>
          <p:nvPr/>
        </p:nvSpPr>
        <p:spPr bwMode="auto">
          <a:xfrm>
            <a:off x="18494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7609" name="Rectangle 441"/>
          <p:cNvSpPr>
            <a:spLocks noChangeArrowheads="1"/>
          </p:cNvSpPr>
          <p:nvPr/>
        </p:nvSpPr>
        <p:spPr bwMode="auto">
          <a:xfrm>
            <a:off x="15192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7610" name="Rectangle 442"/>
          <p:cNvSpPr>
            <a:spLocks noChangeArrowheads="1"/>
          </p:cNvSpPr>
          <p:nvPr/>
        </p:nvSpPr>
        <p:spPr bwMode="auto">
          <a:xfrm>
            <a:off x="11890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7611" name="Rectangle 443"/>
          <p:cNvSpPr>
            <a:spLocks noChangeArrowheads="1"/>
          </p:cNvSpPr>
          <p:nvPr/>
        </p:nvSpPr>
        <p:spPr bwMode="auto">
          <a:xfrm>
            <a:off x="8588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7612" name="Rectangle 444"/>
          <p:cNvSpPr>
            <a:spLocks noChangeArrowheads="1"/>
          </p:cNvSpPr>
          <p:nvPr/>
        </p:nvSpPr>
        <p:spPr bwMode="auto">
          <a:xfrm>
            <a:off x="528638" y="16510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7613" name="Rectangle 445"/>
          <p:cNvSpPr>
            <a:spLocks noChangeArrowheads="1"/>
          </p:cNvSpPr>
          <p:nvPr/>
        </p:nvSpPr>
        <p:spPr bwMode="auto">
          <a:xfrm>
            <a:off x="8428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614" name="Rectangle 446"/>
          <p:cNvSpPr>
            <a:spLocks noChangeArrowheads="1"/>
          </p:cNvSpPr>
          <p:nvPr/>
        </p:nvSpPr>
        <p:spPr bwMode="auto">
          <a:xfrm>
            <a:off x="8097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615" name="Rectangle 447"/>
          <p:cNvSpPr>
            <a:spLocks noChangeArrowheads="1"/>
          </p:cNvSpPr>
          <p:nvPr/>
        </p:nvSpPr>
        <p:spPr bwMode="auto">
          <a:xfrm>
            <a:off x="7767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616" name="Rectangle 448"/>
          <p:cNvSpPr>
            <a:spLocks noChangeArrowheads="1"/>
          </p:cNvSpPr>
          <p:nvPr/>
        </p:nvSpPr>
        <p:spPr bwMode="auto">
          <a:xfrm>
            <a:off x="74374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617" name="Rectangle 449"/>
          <p:cNvSpPr>
            <a:spLocks noChangeArrowheads="1"/>
          </p:cNvSpPr>
          <p:nvPr/>
        </p:nvSpPr>
        <p:spPr bwMode="auto">
          <a:xfrm>
            <a:off x="71072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618" name="Rectangle 450"/>
          <p:cNvSpPr>
            <a:spLocks noChangeArrowheads="1"/>
          </p:cNvSpPr>
          <p:nvPr/>
        </p:nvSpPr>
        <p:spPr bwMode="auto">
          <a:xfrm>
            <a:off x="6777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619" name="Rectangle 451"/>
          <p:cNvSpPr>
            <a:spLocks noChangeArrowheads="1"/>
          </p:cNvSpPr>
          <p:nvPr/>
        </p:nvSpPr>
        <p:spPr bwMode="auto">
          <a:xfrm>
            <a:off x="6446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620" name="Rectangle 452"/>
          <p:cNvSpPr>
            <a:spLocks noChangeArrowheads="1"/>
          </p:cNvSpPr>
          <p:nvPr/>
        </p:nvSpPr>
        <p:spPr bwMode="auto">
          <a:xfrm>
            <a:off x="54689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621" name="Rectangle 453"/>
          <p:cNvSpPr>
            <a:spLocks noChangeArrowheads="1"/>
          </p:cNvSpPr>
          <p:nvPr/>
        </p:nvSpPr>
        <p:spPr bwMode="auto">
          <a:xfrm>
            <a:off x="51387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622" name="Rectangle 454"/>
          <p:cNvSpPr>
            <a:spLocks noChangeArrowheads="1"/>
          </p:cNvSpPr>
          <p:nvPr/>
        </p:nvSpPr>
        <p:spPr bwMode="auto">
          <a:xfrm>
            <a:off x="48085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623" name="Rectangle 455"/>
          <p:cNvSpPr>
            <a:spLocks noChangeArrowheads="1"/>
          </p:cNvSpPr>
          <p:nvPr/>
        </p:nvSpPr>
        <p:spPr bwMode="auto">
          <a:xfrm>
            <a:off x="44783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624" name="Rectangle 456"/>
          <p:cNvSpPr>
            <a:spLocks noChangeArrowheads="1"/>
          </p:cNvSpPr>
          <p:nvPr/>
        </p:nvSpPr>
        <p:spPr bwMode="auto">
          <a:xfrm>
            <a:off x="41481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625" name="Rectangle 457"/>
          <p:cNvSpPr>
            <a:spLocks noChangeArrowheads="1"/>
          </p:cNvSpPr>
          <p:nvPr/>
        </p:nvSpPr>
        <p:spPr bwMode="auto">
          <a:xfrm>
            <a:off x="38179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626" name="Rectangle 458"/>
          <p:cNvSpPr>
            <a:spLocks noChangeArrowheads="1"/>
          </p:cNvSpPr>
          <p:nvPr/>
        </p:nvSpPr>
        <p:spPr bwMode="auto">
          <a:xfrm>
            <a:off x="34877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627" name="Rectangle 459"/>
          <p:cNvSpPr>
            <a:spLocks noChangeArrowheads="1"/>
          </p:cNvSpPr>
          <p:nvPr/>
        </p:nvSpPr>
        <p:spPr bwMode="auto">
          <a:xfrm>
            <a:off x="2509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7628" name="Rectangle 460"/>
          <p:cNvSpPr>
            <a:spLocks noChangeArrowheads="1"/>
          </p:cNvSpPr>
          <p:nvPr/>
        </p:nvSpPr>
        <p:spPr bwMode="auto">
          <a:xfrm>
            <a:off x="2179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7629" name="Rectangle 461"/>
          <p:cNvSpPr>
            <a:spLocks noChangeArrowheads="1"/>
          </p:cNvSpPr>
          <p:nvPr/>
        </p:nvSpPr>
        <p:spPr bwMode="auto">
          <a:xfrm>
            <a:off x="18494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7630" name="Rectangle 462"/>
          <p:cNvSpPr>
            <a:spLocks noChangeArrowheads="1"/>
          </p:cNvSpPr>
          <p:nvPr/>
        </p:nvSpPr>
        <p:spPr bwMode="auto">
          <a:xfrm>
            <a:off x="15192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7631" name="Rectangle 463"/>
          <p:cNvSpPr>
            <a:spLocks noChangeArrowheads="1"/>
          </p:cNvSpPr>
          <p:nvPr/>
        </p:nvSpPr>
        <p:spPr bwMode="auto">
          <a:xfrm>
            <a:off x="11890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7632" name="Rectangle 464"/>
          <p:cNvSpPr>
            <a:spLocks noChangeArrowheads="1"/>
          </p:cNvSpPr>
          <p:nvPr/>
        </p:nvSpPr>
        <p:spPr bwMode="auto">
          <a:xfrm>
            <a:off x="8588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7633" name="Rectangle 465"/>
          <p:cNvSpPr>
            <a:spLocks noChangeArrowheads="1"/>
          </p:cNvSpPr>
          <p:nvPr/>
        </p:nvSpPr>
        <p:spPr bwMode="auto">
          <a:xfrm>
            <a:off x="528638" y="14795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7634" name="Rectangle 466"/>
          <p:cNvSpPr>
            <a:spLocks noChangeArrowheads="1"/>
          </p:cNvSpPr>
          <p:nvPr/>
        </p:nvSpPr>
        <p:spPr bwMode="auto">
          <a:xfrm>
            <a:off x="8428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635" name="Rectangle 467"/>
          <p:cNvSpPr>
            <a:spLocks noChangeArrowheads="1"/>
          </p:cNvSpPr>
          <p:nvPr/>
        </p:nvSpPr>
        <p:spPr bwMode="auto">
          <a:xfrm>
            <a:off x="8097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636" name="Rectangle 468"/>
          <p:cNvSpPr>
            <a:spLocks noChangeArrowheads="1"/>
          </p:cNvSpPr>
          <p:nvPr/>
        </p:nvSpPr>
        <p:spPr bwMode="auto">
          <a:xfrm>
            <a:off x="7767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637" name="Rectangle 469"/>
          <p:cNvSpPr>
            <a:spLocks noChangeArrowheads="1"/>
          </p:cNvSpPr>
          <p:nvPr/>
        </p:nvSpPr>
        <p:spPr bwMode="auto">
          <a:xfrm>
            <a:off x="74374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638" name="Rectangle 470"/>
          <p:cNvSpPr>
            <a:spLocks noChangeArrowheads="1"/>
          </p:cNvSpPr>
          <p:nvPr/>
        </p:nvSpPr>
        <p:spPr bwMode="auto">
          <a:xfrm>
            <a:off x="71072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639" name="Rectangle 471"/>
          <p:cNvSpPr>
            <a:spLocks noChangeArrowheads="1"/>
          </p:cNvSpPr>
          <p:nvPr/>
        </p:nvSpPr>
        <p:spPr bwMode="auto">
          <a:xfrm>
            <a:off x="6777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640" name="Rectangle 472"/>
          <p:cNvSpPr>
            <a:spLocks noChangeArrowheads="1"/>
          </p:cNvSpPr>
          <p:nvPr/>
        </p:nvSpPr>
        <p:spPr bwMode="auto">
          <a:xfrm>
            <a:off x="6446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641" name="Rectangle 473"/>
          <p:cNvSpPr>
            <a:spLocks noChangeArrowheads="1"/>
          </p:cNvSpPr>
          <p:nvPr/>
        </p:nvSpPr>
        <p:spPr bwMode="auto">
          <a:xfrm>
            <a:off x="54689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642" name="Rectangle 474"/>
          <p:cNvSpPr>
            <a:spLocks noChangeArrowheads="1"/>
          </p:cNvSpPr>
          <p:nvPr/>
        </p:nvSpPr>
        <p:spPr bwMode="auto">
          <a:xfrm>
            <a:off x="51387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643" name="Rectangle 475"/>
          <p:cNvSpPr>
            <a:spLocks noChangeArrowheads="1"/>
          </p:cNvSpPr>
          <p:nvPr/>
        </p:nvSpPr>
        <p:spPr bwMode="auto">
          <a:xfrm>
            <a:off x="48085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644" name="Rectangle 476"/>
          <p:cNvSpPr>
            <a:spLocks noChangeArrowheads="1"/>
          </p:cNvSpPr>
          <p:nvPr/>
        </p:nvSpPr>
        <p:spPr bwMode="auto">
          <a:xfrm>
            <a:off x="44783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645" name="Rectangle 477"/>
          <p:cNvSpPr>
            <a:spLocks noChangeArrowheads="1"/>
          </p:cNvSpPr>
          <p:nvPr/>
        </p:nvSpPr>
        <p:spPr bwMode="auto">
          <a:xfrm>
            <a:off x="41481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646" name="Rectangle 478"/>
          <p:cNvSpPr>
            <a:spLocks noChangeArrowheads="1"/>
          </p:cNvSpPr>
          <p:nvPr/>
        </p:nvSpPr>
        <p:spPr bwMode="auto">
          <a:xfrm>
            <a:off x="38179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647" name="Rectangle 479"/>
          <p:cNvSpPr>
            <a:spLocks noChangeArrowheads="1"/>
          </p:cNvSpPr>
          <p:nvPr/>
        </p:nvSpPr>
        <p:spPr bwMode="auto">
          <a:xfrm>
            <a:off x="34877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648" name="Rectangle 480"/>
          <p:cNvSpPr>
            <a:spLocks noChangeArrowheads="1"/>
          </p:cNvSpPr>
          <p:nvPr/>
        </p:nvSpPr>
        <p:spPr bwMode="auto">
          <a:xfrm>
            <a:off x="2509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7649" name="Rectangle 481"/>
          <p:cNvSpPr>
            <a:spLocks noChangeArrowheads="1"/>
          </p:cNvSpPr>
          <p:nvPr/>
        </p:nvSpPr>
        <p:spPr bwMode="auto">
          <a:xfrm>
            <a:off x="2179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7650" name="Rectangle 482"/>
          <p:cNvSpPr>
            <a:spLocks noChangeArrowheads="1"/>
          </p:cNvSpPr>
          <p:nvPr/>
        </p:nvSpPr>
        <p:spPr bwMode="auto">
          <a:xfrm>
            <a:off x="18494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7651" name="Rectangle 483"/>
          <p:cNvSpPr>
            <a:spLocks noChangeArrowheads="1"/>
          </p:cNvSpPr>
          <p:nvPr/>
        </p:nvSpPr>
        <p:spPr bwMode="auto">
          <a:xfrm>
            <a:off x="15192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7652" name="Rectangle 484"/>
          <p:cNvSpPr>
            <a:spLocks noChangeArrowheads="1"/>
          </p:cNvSpPr>
          <p:nvPr/>
        </p:nvSpPr>
        <p:spPr bwMode="auto">
          <a:xfrm>
            <a:off x="11890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7653" name="Rectangle 485"/>
          <p:cNvSpPr>
            <a:spLocks noChangeArrowheads="1"/>
          </p:cNvSpPr>
          <p:nvPr/>
        </p:nvSpPr>
        <p:spPr bwMode="auto">
          <a:xfrm>
            <a:off x="8588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7654" name="Rectangle 486"/>
          <p:cNvSpPr>
            <a:spLocks noChangeArrowheads="1"/>
          </p:cNvSpPr>
          <p:nvPr/>
        </p:nvSpPr>
        <p:spPr bwMode="auto">
          <a:xfrm>
            <a:off x="528638" y="13081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7655" name="Rectangle 487"/>
          <p:cNvSpPr>
            <a:spLocks noChangeArrowheads="1"/>
          </p:cNvSpPr>
          <p:nvPr/>
        </p:nvSpPr>
        <p:spPr bwMode="auto">
          <a:xfrm>
            <a:off x="8428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656" name="Rectangle 488"/>
          <p:cNvSpPr>
            <a:spLocks noChangeArrowheads="1"/>
          </p:cNvSpPr>
          <p:nvPr/>
        </p:nvSpPr>
        <p:spPr bwMode="auto">
          <a:xfrm>
            <a:off x="8097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657" name="Rectangle 489"/>
          <p:cNvSpPr>
            <a:spLocks noChangeArrowheads="1"/>
          </p:cNvSpPr>
          <p:nvPr/>
        </p:nvSpPr>
        <p:spPr bwMode="auto">
          <a:xfrm>
            <a:off x="7767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658" name="Rectangle 490"/>
          <p:cNvSpPr>
            <a:spLocks noChangeArrowheads="1"/>
          </p:cNvSpPr>
          <p:nvPr/>
        </p:nvSpPr>
        <p:spPr bwMode="auto">
          <a:xfrm>
            <a:off x="74374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659" name="Rectangle 491"/>
          <p:cNvSpPr>
            <a:spLocks noChangeArrowheads="1"/>
          </p:cNvSpPr>
          <p:nvPr/>
        </p:nvSpPr>
        <p:spPr bwMode="auto">
          <a:xfrm>
            <a:off x="71072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660" name="Rectangle 492"/>
          <p:cNvSpPr>
            <a:spLocks noChangeArrowheads="1"/>
          </p:cNvSpPr>
          <p:nvPr/>
        </p:nvSpPr>
        <p:spPr bwMode="auto">
          <a:xfrm>
            <a:off x="6777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661" name="Rectangle 493"/>
          <p:cNvSpPr>
            <a:spLocks noChangeArrowheads="1"/>
          </p:cNvSpPr>
          <p:nvPr/>
        </p:nvSpPr>
        <p:spPr bwMode="auto">
          <a:xfrm>
            <a:off x="6446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662" name="Rectangle 494"/>
          <p:cNvSpPr>
            <a:spLocks noChangeArrowheads="1"/>
          </p:cNvSpPr>
          <p:nvPr/>
        </p:nvSpPr>
        <p:spPr bwMode="auto">
          <a:xfrm>
            <a:off x="54689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663" name="Rectangle 495"/>
          <p:cNvSpPr>
            <a:spLocks noChangeArrowheads="1"/>
          </p:cNvSpPr>
          <p:nvPr/>
        </p:nvSpPr>
        <p:spPr bwMode="auto">
          <a:xfrm>
            <a:off x="51387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664" name="Rectangle 496"/>
          <p:cNvSpPr>
            <a:spLocks noChangeArrowheads="1"/>
          </p:cNvSpPr>
          <p:nvPr/>
        </p:nvSpPr>
        <p:spPr bwMode="auto">
          <a:xfrm>
            <a:off x="48085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665" name="Rectangle 497"/>
          <p:cNvSpPr>
            <a:spLocks noChangeArrowheads="1"/>
          </p:cNvSpPr>
          <p:nvPr/>
        </p:nvSpPr>
        <p:spPr bwMode="auto">
          <a:xfrm>
            <a:off x="44783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666" name="Rectangle 498"/>
          <p:cNvSpPr>
            <a:spLocks noChangeArrowheads="1"/>
          </p:cNvSpPr>
          <p:nvPr/>
        </p:nvSpPr>
        <p:spPr bwMode="auto">
          <a:xfrm>
            <a:off x="41481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667" name="Rectangle 499"/>
          <p:cNvSpPr>
            <a:spLocks noChangeArrowheads="1"/>
          </p:cNvSpPr>
          <p:nvPr/>
        </p:nvSpPr>
        <p:spPr bwMode="auto">
          <a:xfrm>
            <a:off x="38179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668" name="Rectangle 500"/>
          <p:cNvSpPr>
            <a:spLocks noChangeArrowheads="1"/>
          </p:cNvSpPr>
          <p:nvPr/>
        </p:nvSpPr>
        <p:spPr bwMode="auto">
          <a:xfrm>
            <a:off x="34877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669" name="Rectangle 501"/>
          <p:cNvSpPr>
            <a:spLocks noChangeArrowheads="1"/>
          </p:cNvSpPr>
          <p:nvPr/>
        </p:nvSpPr>
        <p:spPr bwMode="auto">
          <a:xfrm>
            <a:off x="2509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7670" name="Rectangle 502"/>
          <p:cNvSpPr>
            <a:spLocks noChangeArrowheads="1"/>
          </p:cNvSpPr>
          <p:nvPr/>
        </p:nvSpPr>
        <p:spPr bwMode="auto">
          <a:xfrm>
            <a:off x="2179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7671" name="Rectangle 503"/>
          <p:cNvSpPr>
            <a:spLocks noChangeArrowheads="1"/>
          </p:cNvSpPr>
          <p:nvPr/>
        </p:nvSpPr>
        <p:spPr bwMode="auto">
          <a:xfrm>
            <a:off x="18494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7672" name="Rectangle 504"/>
          <p:cNvSpPr>
            <a:spLocks noChangeArrowheads="1"/>
          </p:cNvSpPr>
          <p:nvPr/>
        </p:nvSpPr>
        <p:spPr bwMode="auto">
          <a:xfrm>
            <a:off x="15192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7673" name="Rectangle 505"/>
          <p:cNvSpPr>
            <a:spLocks noChangeArrowheads="1"/>
          </p:cNvSpPr>
          <p:nvPr/>
        </p:nvSpPr>
        <p:spPr bwMode="auto">
          <a:xfrm>
            <a:off x="11890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7674" name="Rectangle 506"/>
          <p:cNvSpPr>
            <a:spLocks noChangeArrowheads="1"/>
          </p:cNvSpPr>
          <p:nvPr/>
        </p:nvSpPr>
        <p:spPr bwMode="auto">
          <a:xfrm>
            <a:off x="8588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7675" name="Rectangle 507"/>
          <p:cNvSpPr>
            <a:spLocks noChangeArrowheads="1"/>
          </p:cNvSpPr>
          <p:nvPr/>
        </p:nvSpPr>
        <p:spPr bwMode="auto">
          <a:xfrm>
            <a:off x="528638" y="11366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7676" name="Rectangle 508"/>
          <p:cNvSpPr>
            <a:spLocks noChangeArrowheads="1"/>
          </p:cNvSpPr>
          <p:nvPr/>
        </p:nvSpPr>
        <p:spPr bwMode="auto">
          <a:xfrm>
            <a:off x="8428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677" name="Rectangle 509"/>
          <p:cNvSpPr>
            <a:spLocks noChangeArrowheads="1"/>
          </p:cNvSpPr>
          <p:nvPr/>
        </p:nvSpPr>
        <p:spPr bwMode="auto">
          <a:xfrm>
            <a:off x="8097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678" name="Rectangle 510"/>
          <p:cNvSpPr>
            <a:spLocks noChangeArrowheads="1"/>
          </p:cNvSpPr>
          <p:nvPr/>
        </p:nvSpPr>
        <p:spPr bwMode="auto">
          <a:xfrm>
            <a:off x="7767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7679" name="Rectangle 511"/>
          <p:cNvSpPr>
            <a:spLocks noChangeArrowheads="1"/>
          </p:cNvSpPr>
          <p:nvPr/>
        </p:nvSpPr>
        <p:spPr bwMode="auto">
          <a:xfrm>
            <a:off x="74374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7680" name="Rectangle 512"/>
          <p:cNvSpPr>
            <a:spLocks noChangeArrowheads="1"/>
          </p:cNvSpPr>
          <p:nvPr/>
        </p:nvSpPr>
        <p:spPr bwMode="auto">
          <a:xfrm>
            <a:off x="71072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25</a:t>
            </a:r>
            <a:endParaRPr lang="en-US" altLang="en-US" sz="900"/>
          </a:p>
        </p:txBody>
      </p:sp>
      <p:sp>
        <p:nvSpPr>
          <p:cNvPr id="7681" name="Rectangle 513"/>
          <p:cNvSpPr>
            <a:spLocks noChangeArrowheads="1"/>
          </p:cNvSpPr>
          <p:nvPr/>
        </p:nvSpPr>
        <p:spPr bwMode="auto">
          <a:xfrm>
            <a:off x="6777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24</a:t>
            </a:r>
            <a:endParaRPr lang="en-US" altLang="en-US" sz="900"/>
          </a:p>
        </p:txBody>
      </p:sp>
      <p:sp>
        <p:nvSpPr>
          <p:cNvPr id="7682" name="Rectangle 514"/>
          <p:cNvSpPr>
            <a:spLocks noChangeArrowheads="1"/>
          </p:cNvSpPr>
          <p:nvPr/>
        </p:nvSpPr>
        <p:spPr bwMode="auto">
          <a:xfrm>
            <a:off x="6446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23</a:t>
            </a:r>
            <a:endParaRPr lang="en-US" altLang="en-US" sz="900"/>
          </a:p>
        </p:txBody>
      </p:sp>
      <p:sp>
        <p:nvSpPr>
          <p:cNvPr id="7683" name="Rectangle 515"/>
          <p:cNvSpPr>
            <a:spLocks noChangeArrowheads="1"/>
          </p:cNvSpPr>
          <p:nvPr/>
        </p:nvSpPr>
        <p:spPr bwMode="auto">
          <a:xfrm>
            <a:off x="54689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684" name="Rectangle 516"/>
          <p:cNvSpPr>
            <a:spLocks noChangeArrowheads="1"/>
          </p:cNvSpPr>
          <p:nvPr/>
        </p:nvSpPr>
        <p:spPr bwMode="auto">
          <a:xfrm>
            <a:off x="51387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685" name="Rectangle 517"/>
          <p:cNvSpPr>
            <a:spLocks noChangeArrowheads="1"/>
          </p:cNvSpPr>
          <p:nvPr/>
        </p:nvSpPr>
        <p:spPr bwMode="auto">
          <a:xfrm>
            <a:off x="48085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686" name="Rectangle 518"/>
          <p:cNvSpPr>
            <a:spLocks noChangeArrowheads="1"/>
          </p:cNvSpPr>
          <p:nvPr/>
        </p:nvSpPr>
        <p:spPr bwMode="auto">
          <a:xfrm>
            <a:off x="44783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687" name="Rectangle 519"/>
          <p:cNvSpPr>
            <a:spLocks noChangeArrowheads="1"/>
          </p:cNvSpPr>
          <p:nvPr/>
        </p:nvSpPr>
        <p:spPr bwMode="auto">
          <a:xfrm>
            <a:off x="41481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7688" name="Rectangle 520"/>
          <p:cNvSpPr>
            <a:spLocks noChangeArrowheads="1"/>
          </p:cNvSpPr>
          <p:nvPr/>
        </p:nvSpPr>
        <p:spPr bwMode="auto">
          <a:xfrm>
            <a:off x="38179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7689" name="Rectangle 521"/>
          <p:cNvSpPr>
            <a:spLocks noChangeArrowheads="1"/>
          </p:cNvSpPr>
          <p:nvPr/>
        </p:nvSpPr>
        <p:spPr bwMode="auto">
          <a:xfrm>
            <a:off x="34877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7690" name="Rectangle 522"/>
          <p:cNvSpPr>
            <a:spLocks noChangeArrowheads="1"/>
          </p:cNvSpPr>
          <p:nvPr/>
        </p:nvSpPr>
        <p:spPr bwMode="auto">
          <a:xfrm>
            <a:off x="2509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7691" name="Rectangle 523"/>
          <p:cNvSpPr>
            <a:spLocks noChangeArrowheads="1"/>
          </p:cNvSpPr>
          <p:nvPr/>
        </p:nvSpPr>
        <p:spPr bwMode="auto">
          <a:xfrm>
            <a:off x="2179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7692" name="Rectangle 524"/>
          <p:cNvSpPr>
            <a:spLocks noChangeArrowheads="1"/>
          </p:cNvSpPr>
          <p:nvPr/>
        </p:nvSpPr>
        <p:spPr bwMode="auto">
          <a:xfrm>
            <a:off x="18494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7693" name="Rectangle 525"/>
          <p:cNvSpPr>
            <a:spLocks noChangeArrowheads="1"/>
          </p:cNvSpPr>
          <p:nvPr/>
        </p:nvSpPr>
        <p:spPr bwMode="auto">
          <a:xfrm>
            <a:off x="15192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7694" name="Rectangle 526"/>
          <p:cNvSpPr>
            <a:spLocks noChangeArrowheads="1"/>
          </p:cNvSpPr>
          <p:nvPr/>
        </p:nvSpPr>
        <p:spPr bwMode="auto">
          <a:xfrm>
            <a:off x="11890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7695" name="Rectangle 527"/>
          <p:cNvSpPr>
            <a:spLocks noChangeArrowheads="1"/>
          </p:cNvSpPr>
          <p:nvPr/>
        </p:nvSpPr>
        <p:spPr bwMode="auto">
          <a:xfrm>
            <a:off x="8588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7696" name="Rectangle 528"/>
          <p:cNvSpPr>
            <a:spLocks noChangeArrowheads="1"/>
          </p:cNvSpPr>
          <p:nvPr/>
        </p:nvSpPr>
        <p:spPr bwMode="auto">
          <a:xfrm>
            <a:off x="528638" y="96520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7697" name="Rectangle 529"/>
          <p:cNvSpPr>
            <a:spLocks noChangeArrowheads="1"/>
          </p:cNvSpPr>
          <p:nvPr/>
        </p:nvSpPr>
        <p:spPr bwMode="auto">
          <a:xfrm>
            <a:off x="8428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698" name="Rectangle 530"/>
          <p:cNvSpPr>
            <a:spLocks noChangeArrowheads="1"/>
          </p:cNvSpPr>
          <p:nvPr/>
        </p:nvSpPr>
        <p:spPr bwMode="auto">
          <a:xfrm>
            <a:off x="8097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699" name="Rectangle 531"/>
          <p:cNvSpPr>
            <a:spLocks noChangeArrowheads="1"/>
          </p:cNvSpPr>
          <p:nvPr/>
        </p:nvSpPr>
        <p:spPr bwMode="auto">
          <a:xfrm>
            <a:off x="7767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700" name="Rectangle 532"/>
          <p:cNvSpPr>
            <a:spLocks noChangeArrowheads="1"/>
          </p:cNvSpPr>
          <p:nvPr/>
        </p:nvSpPr>
        <p:spPr bwMode="auto">
          <a:xfrm>
            <a:off x="74374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01" name="Rectangle 533"/>
          <p:cNvSpPr>
            <a:spLocks noChangeArrowheads="1"/>
          </p:cNvSpPr>
          <p:nvPr/>
        </p:nvSpPr>
        <p:spPr bwMode="auto">
          <a:xfrm>
            <a:off x="71072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702" name="Rectangle 534"/>
          <p:cNvSpPr>
            <a:spLocks noChangeArrowheads="1"/>
          </p:cNvSpPr>
          <p:nvPr/>
        </p:nvSpPr>
        <p:spPr bwMode="auto">
          <a:xfrm>
            <a:off x="6777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03" name="Rectangle 535"/>
          <p:cNvSpPr>
            <a:spLocks noChangeArrowheads="1"/>
          </p:cNvSpPr>
          <p:nvPr/>
        </p:nvSpPr>
        <p:spPr bwMode="auto">
          <a:xfrm>
            <a:off x="6446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704" name="Rectangle 536"/>
          <p:cNvSpPr>
            <a:spLocks noChangeArrowheads="1"/>
          </p:cNvSpPr>
          <p:nvPr/>
        </p:nvSpPr>
        <p:spPr bwMode="auto">
          <a:xfrm>
            <a:off x="54689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705" name="Rectangle 537"/>
          <p:cNvSpPr>
            <a:spLocks noChangeArrowheads="1"/>
          </p:cNvSpPr>
          <p:nvPr/>
        </p:nvSpPr>
        <p:spPr bwMode="auto">
          <a:xfrm>
            <a:off x="51387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706" name="Rectangle 538"/>
          <p:cNvSpPr>
            <a:spLocks noChangeArrowheads="1"/>
          </p:cNvSpPr>
          <p:nvPr/>
        </p:nvSpPr>
        <p:spPr bwMode="auto">
          <a:xfrm>
            <a:off x="48085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707" name="Rectangle 539"/>
          <p:cNvSpPr>
            <a:spLocks noChangeArrowheads="1"/>
          </p:cNvSpPr>
          <p:nvPr/>
        </p:nvSpPr>
        <p:spPr bwMode="auto">
          <a:xfrm>
            <a:off x="44783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08" name="Rectangle 540"/>
          <p:cNvSpPr>
            <a:spLocks noChangeArrowheads="1"/>
          </p:cNvSpPr>
          <p:nvPr/>
        </p:nvSpPr>
        <p:spPr bwMode="auto">
          <a:xfrm>
            <a:off x="41481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709" name="Rectangle 541"/>
          <p:cNvSpPr>
            <a:spLocks noChangeArrowheads="1"/>
          </p:cNvSpPr>
          <p:nvPr/>
        </p:nvSpPr>
        <p:spPr bwMode="auto">
          <a:xfrm>
            <a:off x="38179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10" name="Rectangle 542"/>
          <p:cNvSpPr>
            <a:spLocks noChangeArrowheads="1"/>
          </p:cNvSpPr>
          <p:nvPr/>
        </p:nvSpPr>
        <p:spPr bwMode="auto">
          <a:xfrm>
            <a:off x="34877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711" name="Rectangle 543"/>
          <p:cNvSpPr>
            <a:spLocks noChangeArrowheads="1"/>
          </p:cNvSpPr>
          <p:nvPr/>
        </p:nvSpPr>
        <p:spPr bwMode="auto">
          <a:xfrm>
            <a:off x="2509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712" name="Rectangle 544"/>
          <p:cNvSpPr>
            <a:spLocks noChangeArrowheads="1"/>
          </p:cNvSpPr>
          <p:nvPr/>
        </p:nvSpPr>
        <p:spPr bwMode="auto">
          <a:xfrm>
            <a:off x="2179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7713" name="Rectangle 545"/>
          <p:cNvSpPr>
            <a:spLocks noChangeArrowheads="1"/>
          </p:cNvSpPr>
          <p:nvPr/>
        </p:nvSpPr>
        <p:spPr bwMode="auto">
          <a:xfrm>
            <a:off x="18494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7714" name="Rectangle 546"/>
          <p:cNvSpPr>
            <a:spLocks noChangeArrowheads="1"/>
          </p:cNvSpPr>
          <p:nvPr/>
        </p:nvSpPr>
        <p:spPr bwMode="auto">
          <a:xfrm>
            <a:off x="15192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15" name="Rectangle 547"/>
          <p:cNvSpPr>
            <a:spLocks noChangeArrowheads="1"/>
          </p:cNvSpPr>
          <p:nvPr/>
        </p:nvSpPr>
        <p:spPr bwMode="auto">
          <a:xfrm>
            <a:off x="11890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7716" name="Rectangle 548"/>
          <p:cNvSpPr>
            <a:spLocks noChangeArrowheads="1"/>
          </p:cNvSpPr>
          <p:nvPr/>
        </p:nvSpPr>
        <p:spPr bwMode="auto">
          <a:xfrm>
            <a:off x="8588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7717" name="Rectangle 549"/>
          <p:cNvSpPr>
            <a:spLocks noChangeArrowheads="1"/>
          </p:cNvSpPr>
          <p:nvPr/>
        </p:nvSpPr>
        <p:spPr bwMode="auto">
          <a:xfrm>
            <a:off x="528638" y="793750"/>
            <a:ext cx="3302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7718" name="Rectangle 550"/>
          <p:cNvSpPr>
            <a:spLocks noChangeArrowheads="1"/>
          </p:cNvSpPr>
          <p:nvPr/>
        </p:nvSpPr>
        <p:spPr bwMode="auto">
          <a:xfrm>
            <a:off x="64468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March 2009</a:t>
            </a:r>
            <a:endParaRPr lang="en-US" altLang="en-US" sz="900"/>
          </a:p>
        </p:txBody>
      </p:sp>
      <p:sp>
        <p:nvSpPr>
          <p:cNvPr id="7719" name="Rectangle 551"/>
          <p:cNvSpPr>
            <a:spLocks noChangeArrowheads="1"/>
          </p:cNvSpPr>
          <p:nvPr/>
        </p:nvSpPr>
        <p:spPr bwMode="auto">
          <a:xfrm>
            <a:off x="34877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February 2009</a:t>
            </a:r>
            <a:endParaRPr lang="en-US" altLang="en-US" sz="900"/>
          </a:p>
        </p:txBody>
      </p:sp>
      <p:sp>
        <p:nvSpPr>
          <p:cNvPr id="7720" name="Rectangle 552"/>
          <p:cNvSpPr>
            <a:spLocks noChangeArrowheads="1"/>
          </p:cNvSpPr>
          <p:nvPr/>
        </p:nvSpPr>
        <p:spPr bwMode="auto">
          <a:xfrm>
            <a:off x="528638" y="622300"/>
            <a:ext cx="2311400" cy="17145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January 2009</a:t>
            </a:r>
            <a:endParaRPr lang="en-US" altLang="en-US" sz="900"/>
          </a:p>
        </p:txBody>
      </p:sp>
      <p:sp>
        <p:nvSpPr>
          <p:cNvPr id="7721" name="Line 553"/>
          <p:cNvSpPr>
            <a:spLocks noChangeShapeType="1"/>
          </p:cNvSpPr>
          <p:nvPr/>
        </p:nvSpPr>
        <p:spPr bwMode="auto">
          <a:xfrm>
            <a:off x="528638" y="62230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2" name="Line 554"/>
          <p:cNvSpPr>
            <a:spLocks noChangeShapeType="1"/>
          </p:cNvSpPr>
          <p:nvPr/>
        </p:nvSpPr>
        <p:spPr bwMode="auto">
          <a:xfrm>
            <a:off x="528638" y="662305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3" name="Line 555"/>
          <p:cNvSpPr>
            <a:spLocks noChangeShapeType="1"/>
          </p:cNvSpPr>
          <p:nvPr/>
        </p:nvSpPr>
        <p:spPr bwMode="auto">
          <a:xfrm>
            <a:off x="5286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4" name="Line 556"/>
          <p:cNvSpPr>
            <a:spLocks noChangeShapeType="1"/>
          </p:cNvSpPr>
          <p:nvPr/>
        </p:nvSpPr>
        <p:spPr bwMode="auto">
          <a:xfrm>
            <a:off x="8758238"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5" name="Line 557"/>
          <p:cNvSpPr>
            <a:spLocks noChangeShapeType="1"/>
          </p:cNvSpPr>
          <p:nvPr/>
        </p:nvSpPr>
        <p:spPr bwMode="auto">
          <a:xfrm>
            <a:off x="5286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6" name="Line 558"/>
          <p:cNvSpPr>
            <a:spLocks noChangeShapeType="1"/>
          </p:cNvSpPr>
          <p:nvPr/>
        </p:nvSpPr>
        <p:spPr bwMode="auto">
          <a:xfrm>
            <a:off x="34877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7" name="Line 559"/>
          <p:cNvSpPr>
            <a:spLocks noChangeShapeType="1"/>
          </p:cNvSpPr>
          <p:nvPr/>
        </p:nvSpPr>
        <p:spPr bwMode="auto">
          <a:xfrm>
            <a:off x="6446838" y="9652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8" name="Line 560"/>
          <p:cNvSpPr>
            <a:spLocks noChangeShapeType="1"/>
          </p:cNvSpPr>
          <p:nvPr/>
        </p:nvSpPr>
        <p:spPr bwMode="auto">
          <a:xfrm>
            <a:off x="5286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29" name="Line 561"/>
          <p:cNvSpPr>
            <a:spLocks noChangeShapeType="1"/>
          </p:cNvSpPr>
          <p:nvPr/>
        </p:nvSpPr>
        <p:spPr bwMode="auto">
          <a:xfrm>
            <a:off x="34877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0" name="Line 562"/>
          <p:cNvSpPr>
            <a:spLocks noChangeShapeType="1"/>
          </p:cNvSpPr>
          <p:nvPr/>
        </p:nvSpPr>
        <p:spPr bwMode="auto">
          <a:xfrm>
            <a:off x="64468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1" name="Line 563"/>
          <p:cNvSpPr>
            <a:spLocks noChangeShapeType="1"/>
          </p:cNvSpPr>
          <p:nvPr/>
        </p:nvSpPr>
        <p:spPr bwMode="auto">
          <a:xfrm>
            <a:off x="5286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2" name="Line 564"/>
          <p:cNvSpPr>
            <a:spLocks noChangeShapeType="1"/>
          </p:cNvSpPr>
          <p:nvPr/>
        </p:nvSpPr>
        <p:spPr bwMode="auto">
          <a:xfrm>
            <a:off x="34877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3" name="Line 565"/>
          <p:cNvSpPr>
            <a:spLocks noChangeShapeType="1"/>
          </p:cNvSpPr>
          <p:nvPr/>
        </p:nvSpPr>
        <p:spPr bwMode="auto">
          <a:xfrm>
            <a:off x="6446838" y="405130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4" name="Line 566"/>
          <p:cNvSpPr>
            <a:spLocks noChangeShapeType="1"/>
          </p:cNvSpPr>
          <p:nvPr/>
        </p:nvSpPr>
        <p:spPr bwMode="auto">
          <a:xfrm>
            <a:off x="5286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5" name="Line 567"/>
          <p:cNvSpPr>
            <a:spLocks noChangeShapeType="1"/>
          </p:cNvSpPr>
          <p:nvPr/>
        </p:nvSpPr>
        <p:spPr bwMode="auto">
          <a:xfrm>
            <a:off x="34877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6" name="Line 568"/>
          <p:cNvSpPr>
            <a:spLocks noChangeShapeType="1"/>
          </p:cNvSpPr>
          <p:nvPr/>
        </p:nvSpPr>
        <p:spPr bwMode="auto">
          <a:xfrm>
            <a:off x="6446838" y="55943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7737" name="Text Box 569"/>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2009</a:t>
            </a:r>
            <a:endParaRPr lang="en-US" altLang="en-US" sz="2800" b="1" baseline="-250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421"/>
          <p:cNvSpPr>
            <a:spLocks noChangeArrowheads="1"/>
          </p:cNvSpPr>
          <p:nvPr/>
        </p:nvSpPr>
        <p:spPr bwMode="auto">
          <a:xfrm>
            <a:off x="5468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219" name="Rectangle 422"/>
          <p:cNvSpPr>
            <a:spLocks noChangeArrowheads="1"/>
          </p:cNvSpPr>
          <p:nvPr/>
        </p:nvSpPr>
        <p:spPr bwMode="auto">
          <a:xfrm>
            <a:off x="5138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220" name="Rectangle 423"/>
          <p:cNvSpPr>
            <a:spLocks noChangeArrowheads="1"/>
          </p:cNvSpPr>
          <p:nvPr/>
        </p:nvSpPr>
        <p:spPr bwMode="auto">
          <a:xfrm>
            <a:off x="48085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221" name="Rectangle 424"/>
          <p:cNvSpPr>
            <a:spLocks noChangeArrowheads="1"/>
          </p:cNvSpPr>
          <p:nvPr/>
        </p:nvSpPr>
        <p:spPr bwMode="auto">
          <a:xfrm>
            <a:off x="44783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222" name="Rectangle 425"/>
          <p:cNvSpPr>
            <a:spLocks noChangeArrowheads="1"/>
          </p:cNvSpPr>
          <p:nvPr/>
        </p:nvSpPr>
        <p:spPr bwMode="auto">
          <a:xfrm>
            <a:off x="41481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223" name="Rectangle 426"/>
          <p:cNvSpPr>
            <a:spLocks noChangeArrowheads="1"/>
          </p:cNvSpPr>
          <p:nvPr/>
        </p:nvSpPr>
        <p:spPr bwMode="auto">
          <a:xfrm>
            <a:off x="38179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224" name="Rectangle 427"/>
          <p:cNvSpPr>
            <a:spLocks noChangeArrowheads="1"/>
          </p:cNvSpPr>
          <p:nvPr/>
        </p:nvSpPr>
        <p:spPr bwMode="auto">
          <a:xfrm>
            <a:off x="3487738" y="31940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225" name="Rectangle 446"/>
          <p:cNvSpPr>
            <a:spLocks noChangeArrowheads="1"/>
          </p:cNvSpPr>
          <p:nvPr/>
        </p:nvSpPr>
        <p:spPr bwMode="auto">
          <a:xfrm>
            <a:off x="5468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226" name="Rectangle 447"/>
          <p:cNvSpPr>
            <a:spLocks noChangeArrowheads="1"/>
          </p:cNvSpPr>
          <p:nvPr/>
        </p:nvSpPr>
        <p:spPr bwMode="auto">
          <a:xfrm>
            <a:off x="5138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227" name="Rectangle 448"/>
          <p:cNvSpPr>
            <a:spLocks noChangeArrowheads="1"/>
          </p:cNvSpPr>
          <p:nvPr/>
        </p:nvSpPr>
        <p:spPr bwMode="auto">
          <a:xfrm>
            <a:off x="48085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228" name="Rectangle 449"/>
          <p:cNvSpPr>
            <a:spLocks noChangeArrowheads="1"/>
          </p:cNvSpPr>
          <p:nvPr/>
        </p:nvSpPr>
        <p:spPr bwMode="auto">
          <a:xfrm>
            <a:off x="44783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229" name="Rectangle 450"/>
          <p:cNvSpPr>
            <a:spLocks noChangeArrowheads="1"/>
          </p:cNvSpPr>
          <p:nvPr/>
        </p:nvSpPr>
        <p:spPr bwMode="auto">
          <a:xfrm>
            <a:off x="41481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230" name="Rectangle 451"/>
          <p:cNvSpPr>
            <a:spLocks noChangeArrowheads="1"/>
          </p:cNvSpPr>
          <p:nvPr/>
        </p:nvSpPr>
        <p:spPr bwMode="auto">
          <a:xfrm>
            <a:off x="38179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231" name="Rectangle 452"/>
          <p:cNvSpPr>
            <a:spLocks noChangeArrowheads="1"/>
          </p:cNvSpPr>
          <p:nvPr/>
        </p:nvSpPr>
        <p:spPr bwMode="auto">
          <a:xfrm>
            <a:off x="3487738" y="30226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232" name="Rectangle 471"/>
          <p:cNvSpPr>
            <a:spLocks noChangeArrowheads="1"/>
          </p:cNvSpPr>
          <p:nvPr/>
        </p:nvSpPr>
        <p:spPr bwMode="auto">
          <a:xfrm>
            <a:off x="5468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233" name="Rectangle 472"/>
          <p:cNvSpPr>
            <a:spLocks noChangeArrowheads="1"/>
          </p:cNvSpPr>
          <p:nvPr/>
        </p:nvSpPr>
        <p:spPr bwMode="auto">
          <a:xfrm>
            <a:off x="5138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234" name="Rectangle 473"/>
          <p:cNvSpPr>
            <a:spLocks noChangeArrowheads="1"/>
          </p:cNvSpPr>
          <p:nvPr/>
        </p:nvSpPr>
        <p:spPr bwMode="auto">
          <a:xfrm>
            <a:off x="48085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235" name="Rectangle 474"/>
          <p:cNvSpPr>
            <a:spLocks noChangeArrowheads="1"/>
          </p:cNvSpPr>
          <p:nvPr/>
        </p:nvSpPr>
        <p:spPr bwMode="auto">
          <a:xfrm>
            <a:off x="44783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236" name="Rectangle 475"/>
          <p:cNvSpPr>
            <a:spLocks noChangeArrowheads="1"/>
          </p:cNvSpPr>
          <p:nvPr/>
        </p:nvSpPr>
        <p:spPr bwMode="auto">
          <a:xfrm>
            <a:off x="41481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237" name="Rectangle 476"/>
          <p:cNvSpPr>
            <a:spLocks noChangeArrowheads="1"/>
          </p:cNvSpPr>
          <p:nvPr/>
        </p:nvSpPr>
        <p:spPr bwMode="auto">
          <a:xfrm>
            <a:off x="38179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238" name="Rectangle 477"/>
          <p:cNvSpPr>
            <a:spLocks noChangeArrowheads="1"/>
          </p:cNvSpPr>
          <p:nvPr/>
        </p:nvSpPr>
        <p:spPr bwMode="auto">
          <a:xfrm>
            <a:off x="3487738" y="28511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239" name="Rectangle 496"/>
          <p:cNvSpPr>
            <a:spLocks noChangeArrowheads="1"/>
          </p:cNvSpPr>
          <p:nvPr/>
        </p:nvSpPr>
        <p:spPr bwMode="auto">
          <a:xfrm>
            <a:off x="5468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240" name="Rectangle 497"/>
          <p:cNvSpPr>
            <a:spLocks noChangeArrowheads="1"/>
          </p:cNvSpPr>
          <p:nvPr/>
        </p:nvSpPr>
        <p:spPr bwMode="auto">
          <a:xfrm>
            <a:off x="5138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241" name="Rectangle 498"/>
          <p:cNvSpPr>
            <a:spLocks noChangeArrowheads="1"/>
          </p:cNvSpPr>
          <p:nvPr/>
        </p:nvSpPr>
        <p:spPr bwMode="auto">
          <a:xfrm>
            <a:off x="48085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242" name="Rectangle 499"/>
          <p:cNvSpPr>
            <a:spLocks noChangeArrowheads="1"/>
          </p:cNvSpPr>
          <p:nvPr/>
        </p:nvSpPr>
        <p:spPr bwMode="auto">
          <a:xfrm>
            <a:off x="44783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243" name="Rectangle 500"/>
          <p:cNvSpPr>
            <a:spLocks noChangeArrowheads="1"/>
          </p:cNvSpPr>
          <p:nvPr/>
        </p:nvSpPr>
        <p:spPr bwMode="auto">
          <a:xfrm>
            <a:off x="41481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244" name="Rectangle 501"/>
          <p:cNvSpPr>
            <a:spLocks noChangeArrowheads="1"/>
          </p:cNvSpPr>
          <p:nvPr/>
        </p:nvSpPr>
        <p:spPr bwMode="auto">
          <a:xfrm>
            <a:off x="38179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245" name="Rectangle 502"/>
          <p:cNvSpPr>
            <a:spLocks noChangeArrowheads="1"/>
          </p:cNvSpPr>
          <p:nvPr/>
        </p:nvSpPr>
        <p:spPr bwMode="auto">
          <a:xfrm>
            <a:off x="3487738" y="26797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246" name="Rectangle 521"/>
          <p:cNvSpPr>
            <a:spLocks noChangeArrowheads="1"/>
          </p:cNvSpPr>
          <p:nvPr/>
        </p:nvSpPr>
        <p:spPr bwMode="auto">
          <a:xfrm>
            <a:off x="5468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247" name="Rectangle 522"/>
          <p:cNvSpPr>
            <a:spLocks noChangeArrowheads="1"/>
          </p:cNvSpPr>
          <p:nvPr/>
        </p:nvSpPr>
        <p:spPr bwMode="auto">
          <a:xfrm>
            <a:off x="5138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248" name="Rectangle 523"/>
          <p:cNvSpPr>
            <a:spLocks noChangeArrowheads="1"/>
          </p:cNvSpPr>
          <p:nvPr/>
        </p:nvSpPr>
        <p:spPr bwMode="auto">
          <a:xfrm>
            <a:off x="48085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249" name="Rectangle 524"/>
          <p:cNvSpPr>
            <a:spLocks noChangeArrowheads="1"/>
          </p:cNvSpPr>
          <p:nvPr/>
        </p:nvSpPr>
        <p:spPr bwMode="auto">
          <a:xfrm>
            <a:off x="44783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250" name="Rectangle 525"/>
          <p:cNvSpPr>
            <a:spLocks noChangeArrowheads="1"/>
          </p:cNvSpPr>
          <p:nvPr/>
        </p:nvSpPr>
        <p:spPr bwMode="auto">
          <a:xfrm>
            <a:off x="41481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251" name="Rectangle 526"/>
          <p:cNvSpPr>
            <a:spLocks noChangeArrowheads="1"/>
          </p:cNvSpPr>
          <p:nvPr/>
        </p:nvSpPr>
        <p:spPr bwMode="auto">
          <a:xfrm>
            <a:off x="38179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252" name="Rectangle 527"/>
          <p:cNvSpPr>
            <a:spLocks noChangeArrowheads="1"/>
          </p:cNvSpPr>
          <p:nvPr/>
        </p:nvSpPr>
        <p:spPr bwMode="auto">
          <a:xfrm>
            <a:off x="3487738" y="250825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253" name="Rectangle 546"/>
          <p:cNvSpPr>
            <a:spLocks noChangeArrowheads="1"/>
          </p:cNvSpPr>
          <p:nvPr/>
        </p:nvSpPr>
        <p:spPr bwMode="auto">
          <a:xfrm>
            <a:off x="5468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254" name="Rectangle 547"/>
          <p:cNvSpPr>
            <a:spLocks noChangeArrowheads="1"/>
          </p:cNvSpPr>
          <p:nvPr/>
        </p:nvSpPr>
        <p:spPr bwMode="auto">
          <a:xfrm>
            <a:off x="5138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255" name="Rectangle 548"/>
          <p:cNvSpPr>
            <a:spLocks noChangeArrowheads="1"/>
          </p:cNvSpPr>
          <p:nvPr/>
        </p:nvSpPr>
        <p:spPr bwMode="auto">
          <a:xfrm>
            <a:off x="48085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256" name="Rectangle 549"/>
          <p:cNvSpPr>
            <a:spLocks noChangeArrowheads="1"/>
          </p:cNvSpPr>
          <p:nvPr/>
        </p:nvSpPr>
        <p:spPr bwMode="auto">
          <a:xfrm>
            <a:off x="44783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257" name="Rectangle 550"/>
          <p:cNvSpPr>
            <a:spLocks noChangeArrowheads="1"/>
          </p:cNvSpPr>
          <p:nvPr/>
        </p:nvSpPr>
        <p:spPr bwMode="auto">
          <a:xfrm>
            <a:off x="41481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258" name="Rectangle 551"/>
          <p:cNvSpPr>
            <a:spLocks noChangeArrowheads="1"/>
          </p:cNvSpPr>
          <p:nvPr/>
        </p:nvSpPr>
        <p:spPr bwMode="auto">
          <a:xfrm>
            <a:off x="38179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259" name="Rectangle 552"/>
          <p:cNvSpPr>
            <a:spLocks noChangeArrowheads="1"/>
          </p:cNvSpPr>
          <p:nvPr/>
        </p:nvSpPr>
        <p:spPr bwMode="auto">
          <a:xfrm>
            <a:off x="3487738" y="2336800"/>
            <a:ext cx="3302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260" name="Rectangle 565"/>
          <p:cNvSpPr>
            <a:spLocks noChangeArrowheads="1"/>
          </p:cNvSpPr>
          <p:nvPr/>
        </p:nvSpPr>
        <p:spPr bwMode="auto">
          <a:xfrm>
            <a:off x="3487738" y="2165350"/>
            <a:ext cx="23114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May 2009</a:t>
            </a:r>
            <a:endParaRPr lang="en-US" altLang="en-US" sz="900"/>
          </a:p>
        </p:txBody>
      </p:sp>
      <p:sp>
        <p:nvSpPr>
          <p:cNvPr id="9261" name="Line 751"/>
          <p:cNvSpPr>
            <a:spLocks noChangeShapeType="1"/>
          </p:cNvSpPr>
          <p:nvPr/>
        </p:nvSpPr>
        <p:spPr bwMode="auto">
          <a:xfrm>
            <a:off x="528638" y="62230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262" name="Line 752"/>
          <p:cNvSpPr>
            <a:spLocks noChangeShapeType="1"/>
          </p:cNvSpPr>
          <p:nvPr/>
        </p:nvSpPr>
        <p:spPr bwMode="auto">
          <a:xfrm>
            <a:off x="528638" y="6623050"/>
            <a:ext cx="8229600"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263" name="Line 753"/>
          <p:cNvSpPr>
            <a:spLocks noChangeShapeType="1"/>
          </p:cNvSpPr>
          <p:nvPr/>
        </p:nvSpPr>
        <p:spPr bwMode="auto">
          <a:xfrm>
            <a:off x="488950"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sp>
        <p:nvSpPr>
          <p:cNvPr id="9264" name="Line 754"/>
          <p:cNvSpPr>
            <a:spLocks noChangeShapeType="1"/>
          </p:cNvSpPr>
          <p:nvPr/>
        </p:nvSpPr>
        <p:spPr bwMode="auto">
          <a:xfrm>
            <a:off x="8797925" y="622300"/>
            <a:ext cx="0" cy="600075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nvGrpSpPr>
          <p:cNvPr id="9265" name="Group 774"/>
          <p:cNvGrpSpPr>
            <a:grpSpLocks/>
          </p:cNvGrpSpPr>
          <p:nvPr/>
        </p:nvGrpSpPr>
        <p:grpSpPr bwMode="auto">
          <a:xfrm>
            <a:off x="488950" y="622300"/>
            <a:ext cx="2311400" cy="1200150"/>
            <a:chOff x="333" y="392"/>
            <a:chExt cx="1456" cy="756"/>
          </a:xfrm>
        </p:grpSpPr>
        <p:sp>
          <p:nvSpPr>
            <p:cNvPr id="9787" name="Rectangle 612"/>
            <p:cNvSpPr>
              <a:spLocks noChangeArrowheads="1"/>
            </p:cNvSpPr>
            <p:nvPr/>
          </p:nvSpPr>
          <p:spPr bwMode="auto">
            <a:xfrm>
              <a:off x="158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788" name="Rectangle 613"/>
            <p:cNvSpPr>
              <a:spLocks noChangeArrowheads="1"/>
            </p:cNvSpPr>
            <p:nvPr/>
          </p:nvSpPr>
          <p:spPr bwMode="auto">
            <a:xfrm>
              <a:off x="137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789" name="Rectangle 614"/>
            <p:cNvSpPr>
              <a:spLocks noChangeArrowheads="1"/>
            </p:cNvSpPr>
            <p:nvPr/>
          </p:nvSpPr>
          <p:spPr bwMode="auto">
            <a:xfrm>
              <a:off x="116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790" name="Rectangle 615"/>
            <p:cNvSpPr>
              <a:spLocks noChangeArrowheads="1"/>
            </p:cNvSpPr>
            <p:nvPr/>
          </p:nvSpPr>
          <p:spPr bwMode="auto">
            <a:xfrm>
              <a:off x="95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791" name="Rectangle 616"/>
            <p:cNvSpPr>
              <a:spLocks noChangeArrowheads="1"/>
            </p:cNvSpPr>
            <p:nvPr/>
          </p:nvSpPr>
          <p:spPr bwMode="auto">
            <a:xfrm>
              <a:off x="74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792" name="Rectangle 617"/>
            <p:cNvSpPr>
              <a:spLocks noChangeArrowheads="1"/>
            </p:cNvSpPr>
            <p:nvPr/>
          </p:nvSpPr>
          <p:spPr bwMode="auto">
            <a:xfrm>
              <a:off x="54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793" name="Rectangle 618"/>
            <p:cNvSpPr>
              <a:spLocks noChangeArrowheads="1"/>
            </p:cNvSpPr>
            <p:nvPr/>
          </p:nvSpPr>
          <p:spPr bwMode="auto">
            <a:xfrm>
              <a:off x="33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794" name="Rectangle 637"/>
            <p:cNvSpPr>
              <a:spLocks noChangeArrowheads="1"/>
            </p:cNvSpPr>
            <p:nvPr/>
          </p:nvSpPr>
          <p:spPr bwMode="auto">
            <a:xfrm>
              <a:off x="158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795" name="Rectangle 638"/>
            <p:cNvSpPr>
              <a:spLocks noChangeArrowheads="1"/>
            </p:cNvSpPr>
            <p:nvPr/>
          </p:nvSpPr>
          <p:spPr bwMode="auto">
            <a:xfrm>
              <a:off x="137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796" name="Rectangle 639"/>
            <p:cNvSpPr>
              <a:spLocks noChangeArrowheads="1"/>
            </p:cNvSpPr>
            <p:nvPr/>
          </p:nvSpPr>
          <p:spPr bwMode="auto">
            <a:xfrm>
              <a:off x="116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797" name="Rectangle 640"/>
            <p:cNvSpPr>
              <a:spLocks noChangeArrowheads="1"/>
            </p:cNvSpPr>
            <p:nvPr/>
          </p:nvSpPr>
          <p:spPr bwMode="auto">
            <a:xfrm>
              <a:off x="95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798" name="Rectangle 641"/>
            <p:cNvSpPr>
              <a:spLocks noChangeArrowheads="1"/>
            </p:cNvSpPr>
            <p:nvPr/>
          </p:nvSpPr>
          <p:spPr bwMode="auto">
            <a:xfrm>
              <a:off x="74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799" name="Rectangle 642"/>
            <p:cNvSpPr>
              <a:spLocks noChangeArrowheads="1"/>
            </p:cNvSpPr>
            <p:nvPr/>
          </p:nvSpPr>
          <p:spPr bwMode="auto">
            <a:xfrm>
              <a:off x="54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800" name="Rectangle 643"/>
            <p:cNvSpPr>
              <a:spLocks noChangeArrowheads="1"/>
            </p:cNvSpPr>
            <p:nvPr/>
          </p:nvSpPr>
          <p:spPr bwMode="auto">
            <a:xfrm>
              <a:off x="33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801" name="Rectangle 662"/>
            <p:cNvSpPr>
              <a:spLocks noChangeArrowheads="1"/>
            </p:cNvSpPr>
            <p:nvPr/>
          </p:nvSpPr>
          <p:spPr bwMode="auto">
            <a:xfrm>
              <a:off x="158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802" name="Rectangle 663"/>
            <p:cNvSpPr>
              <a:spLocks noChangeArrowheads="1"/>
            </p:cNvSpPr>
            <p:nvPr/>
          </p:nvSpPr>
          <p:spPr bwMode="auto">
            <a:xfrm>
              <a:off x="137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803" name="Rectangle 664"/>
            <p:cNvSpPr>
              <a:spLocks noChangeArrowheads="1"/>
            </p:cNvSpPr>
            <p:nvPr/>
          </p:nvSpPr>
          <p:spPr bwMode="auto">
            <a:xfrm>
              <a:off x="116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804" name="Rectangle 665"/>
            <p:cNvSpPr>
              <a:spLocks noChangeArrowheads="1"/>
            </p:cNvSpPr>
            <p:nvPr/>
          </p:nvSpPr>
          <p:spPr bwMode="auto">
            <a:xfrm>
              <a:off x="95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805" name="Rectangle 666"/>
            <p:cNvSpPr>
              <a:spLocks noChangeArrowheads="1"/>
            </p:cNvSpPr>
            <p:nvPr/>
          </p:nvSpPr>
          <p:spPr bwMode="auto">
            <a:xfrm>
              <a:off x="74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806" name="Rectangle 667"/>
            <p:cNvSpPr>
              <a:spLocks noChangeArrowheads="1"/>
            </p:cNvSpPr>
            <p:nvPr/>
          </p:nvSpPr>
          <p:spPr bwMode="auto">
            <a:xfrm>
              <a:off x="54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807" name="Rectangle 668"/>
            <p:cNvSpPr>
              <a:spLocks noChangeArrowheads="1"/>
            </p:cNvSpPr>
            <p:nvPr/>
          </p:nvSpPr>
          <p:spPr bwMode="auto">
            <a:xfrm>
              <a:off x="33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808" name="Rectangle 687"/>
            <p:cNvSpPr>
              <a:spLocks noChangeArrowheads="1"/>
            </p:cNvSpPr>
            <p:nvPr/>
          </p:nvSpPr>
          <p:spPr bwMode="auto">
            <a:xfrm>
              <a:off x="158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809" name="Rectangle 688"/>
            <p:cNvSpPr>
              <a:spLocks noChangeArrowheads="1"/>
            </p:cNvSpPr>
            <p:nvPr/>
          </p:nvSpPr>
          <p:spPr bwMode="auto">
            <a:xfrm>
              <a:off x="137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810" name="Rectangle 689"/>
            <p:cNvSpPr>
              <a:spLocks noChangeArrowheads="1"/>
            </p:cNvSpPr>
            <p:nvPr/>
          </p:nvSpPr>
          <p:spPr bwMode="auto">
            <a:xfrm>
              <a:off x="116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811" name="Rectangle 690"/>
            <p:cNvSpPr>
              <a:spLocks noChangeArrowheads="1"/>
            </p:cNvSpPr>
            <p:nvPr/>
          </p:nvSpPr>
          <p:spPr bwMode="auto">
            <a:xfrm>
              <a:off x="95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812" name="Rectangle 691"/>
            <p:cNvSpPr>
              <a:spLocks noChangeArrowheads="1"/>
            </p:cNvSpPr>
            <p:nvPr/>
          </p:nvSpPr>
          <p:spPr bwMode="auto">
            <a:xfrm>
              <a:off x="74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813" name="Rectangle 692"/>
            <p:cNvSpPr>
              <a:spLocks noChangeArrowheads="1"/>
            </p:cNvSpPr>
            <p:nvPr/>
          </p:nvSpPr>
          <p:spPr bwMode="auto">
            <a:xfrm>
              <a:off x="54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814" name="Rectangle 693"/>
            <p:cNvSpPr>
              <a:spLocks noChangeArrowheads="1"/>
            </p:cNvSpPr>
            <p:nvPr/>
          </p:nvSpPr>
          <p:spPr bwMode="auto">
            <a:xfrm>
              <a:off x="33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815" name="Rectangle 712"/>
            <p:cNvSpPr>
              <a:spLocks noChangeArrowheads="1"/>
            </p:cNvSpPr>
            <p:nvPr/>
          </p:nvSpPr>
          <p:spPr bwMode="auto">
            <a:xfrm>
              <a:off x="158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816" name="Rectangle 713"/>
            <p:cNvSpPr>
              <a:spLocks noChangeArrowheads="1"/>
            </p:cNvSpPr>
            <p:nvPr/>
          </p:nvSpPr>
          <p:spPr bwMode="auto">
            <a:xfrm>
              <a:off x="137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817" name="Rectangle 714"/>
            <p:cNvSpPr>
              <a:spLocks noChangeArrowheads="1"/>
            </p:cNvSpPr>
            <p:nvPr/>
          </p:nvSpPr>
          <p:spPr bwMode="auto">
            <a:xfrm>
              <a:off x="116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818" name="Rectangle 715"/>
            <p:cNvSpPr>
              <a:spLocks noChangeArrowheads="1"/>
            </p:cNvSpPr>
            <p:nvPr/>
          </p:nvSpPr>
          <p:spPr bwMode="auto">
            <a:xfrm>
              <a:off x="95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819" name="Rectangle 716"/>
            <p:cNvSpPr>
              <a:spLocks noChangeArrowheads="1"/>
            </p:cNvSpPr>
            <p:nvPr/>
          </p:nvSpPr>
          <p:spPr bwMode="auto">
            <a:xfrm>
              <a:off x="74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820" name="Rectangle 717"/>
            <p:cNvSpPr>
              <a:spLocks noChangeArrowheads="1"/>
            </p:cNvSpPr>
            <p:nvPr/>
          </p:nvSpPr>
          <p:spPr bwMode="auto">
            <a:xfrm>
              <a:off x="54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821" name="Rectangle 718"/>
            <p:cNvSpPr>
              <a:spLocks noChangeArrowheads="1"/>
            </p:cNvSpPr>
            <p:nvPr/>
          </p:nvSpPr>
          <p:spPr bwMode="auto">
            <a:xfrm>
              <a:off x="33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822" name="Rectangle 737"/>
            <p:cNvSpPr>
              <a:spLocks noChangeArrowheads="1"/>
            </p:cNvSpPr>
            <p:nvPr/>
          </p:nvSpPr>
          <p:spPr bwMode="auto">
            <a:xfrm>
              <a:off x="158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823" name="Rectangle 738"/>
            <p:cNvSpPr>
              <a:spLocks noChangeArrowheads="1"/>
            </p:cNvSpPr>
            <p:nvPr/>
          </p:nvSpPr>
          <p:spPr bwMode="auto">
            <a:xfrm>
              <a:off x="137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824" name="Rectangle 739"/>
            <p:cNvSpPr>
              <a:spLocks noChangeArrowheads="1"/>
            </p:cNvSpPr>
            <p:nvPr/>
          </p:nvSpPr>
          <p:spPr bwMode="auto">
            <a:xfrm>
              <a:off x="116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825" name="Rectangle 740"/>
            <p:cNvSpPr>
              <a:spLocks noChangeArrowheads="1"/>
            </p:cNvSpPr>
            <p:nvPr/>
          </p:nvSpPr>
          <p:spPr bwMode="auto">
            <a:xfrm>
              <a:off x="95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826" name="Rectangle 741"/>
            <p:cNvSpPr>
              <a:spLocks noChangeArrowheads="1"/>
            </p:cNvSpPr>
            <p:nvPr/>
          </p:nvSpPr>
          <p:spPr bwMode="auto">
            <a:xfrm>
              <a:off x="74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827" name="Rectangle 742"/>
            <p:cNvSpPr>
              <a:spLocks noChangeArrowheads="1"/>
            </p:cNvSpPr>
            <p:nvPr/>
          </p:nvSpPr>
          <p:spPr bwMode="auto">
            <a:xfrm>
              <a:off x="54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828" name="Rectangle 743"/>
            <p:cNvSpPr>
              <a:spLocks noChangeArrowheads="1"/>
            </p:cNvSpPr>
            <p:nvPr/>
          </p:nvSpPr>
          <p:spPr bwMode="auto">
            <a:xfrm>
              <a:off x="33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829" name="Rectangle 750"/>
            <p:cNvSpPr>
              <a:spLocks noChangeArrowheads="1"/>
            </p:cNvSpPr>
            <p:nvPr/>
          </p:nvSpPr>
          <p:spPr bwMode="auto">
            <a:xfrm>
              <a:off x="333"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January 2009</a:t>
              </a:r>
              <a:endParaRPr lang="en-US" altLang="en-US" sz="900"/>
            </a:p>
          </p:txBody>
        </p:sp>
        <p:sp>
          <p:nvSpPr>
            <p:cNvPr id="9830" name="Line 755"/>
            <p:cNvSpPr>
              <a:spLocks noChangeShapeType="1"/>
            </p:cNvSpPr>
            <p:nvPr/>
          </p:nvSpPr>
          <p:spPr bwMode="auto">
            <a:xfrm>
              <a:off x="333"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66" name="Group 775"/>
          <p:cNvGrpSpPr>
            <a:grpSpLocks/>
          </p:cNvGrpSpPr>
          <p:nvPr/>
        </p:nvGrpSpPr>
        <p:grpSpPr bwMode="auto">
          <a:xfrm>
            <a:off x="3487738" y="622300"/>
            <a:ext cx="2311400" cy="1371600"/>
            <a:chOff x="2197" y="392"/>
            <a:chExt cx="1456" cy="864"/>
          </a:xfrm>
        </p:grpSpPr>
        <p:sp>
          <p:nvSpPr>
            <p:cNvPr id="9736" name="Rectangle 578"/>
            <p:cNvSpPr>
              <a:spLocks noChangeArrowheads="1"/>
            </p:cNvSpPr>
            <p:nvPr/>
          </p:nvSpPr>
          <p:spPr bwMode="auto">
            <a:xfrm>
              <a:off x="344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37" name="Rectangle 579"/>
            <p:cNvSpPr>
              <a:spLocks noChangeArrowheads="1"/>
            </p:cNvSpPr>
            <p:nvPr/>
          </p:nvSpPr>
          <p:spPr bwMode="auto">
            <a:xfrm>
              <a:off x="323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38" name="Rectangle 580"/>
            <p:cNvSpPr>
              <a:spLocks noChangeArrowheads="1"/>
            </p:cNvSpPr>
            <p:nvPr/>
          </p:nvSpPr>
          <p:spPr bwMode="auto">
            <a:xfrm>
              <a:off x="302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39" name="Rectangle 581"/>
            <p:cNvSpPr>
              <a:spLocks noChangeArrowheads="1"/>
            </p:cNvSpPr>
            <p:nvPr/>
          </p:nvSpPr>
          <p:spPr bwMode="auto">
            <a:xfrm>
              <a:off x="282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0" name="Rectangle 582"/>
            <p:cNvSpPr>
              <a:spLocks noChangeArrowheads="1"/>
            </p:cNvSpPr>
            <p:nvPr/>
          </p:nvSpPr>
          <p:spPr bwMode="auto">
            <a:xfrm>
              <a:off x="2613"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1" name="Rectangle 583"/>
            <p:cNvSpPr>
              <a:spLocks noChangeArrowheads="1"/>
            </p:cNvSpPr>
            <p:nvPr/>
          </p:nvSpPr>
          <p:spPr bwMode="auto">
            <a:xfrm>
              <a:off x="240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2" name="Rectangle 584"/>
            <p:cNvSpPr>
              <a:spLocks noChangeArrowheads="1"/>
            </p:cNvSpPr>
            <p:nvPr/>
          </p:nvSpPr>
          <p:spPr bwMode="auto">
            <a:xfrm>
              <a:off x="219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743" name="Rectangle 603"/>
            <p:cNvSpPr>
              <a:spLocks noChangeArrowheads="1"/>
            </p:cNvSpPr>
            <p:nvPr/>
          </p:nvSpPr>
          <p:spPr bwMode="auto">
            <a:xfrm>
              <a:off x="344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744" name="Rectangle 604"/>
            <p:cNvSpPr>
              <a:spLocks noChangeArrowheads="1"/>
            </p:cNvSpPr>
            <p:nvPr/>
          </p:nvSpPr>
          <p:spPr bwMode="auto">
            <a:xfrm>
              <a:off x="323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745" name="Rectangle 605"/>
            <p:cNvSpPr>
              <a:spLocks noChangeArrowheads="1"/>
            </p:cNvSpPr>
            <p:nvPr/>
          </p:nvSpPr>
          <p:spPr bwMode="auto">
            <a:xfrm>
              <a:off x="302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746" name="Rectangle 606"/>
            <p:cNvSpPr>
              <a:spLocks noChangeArrowheads="1"/>
            </p:cNvSpPr>
            <p:nvPr/>
          </p:nvSpPr>
          <p:spPr bwMode="auto">
            <a:xfrm>
              <a:off x="282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747" name="Rectangle 607"/>
            <p:cNvSpPr>
              <a:spLocks noChangeArrowheads="1"/>
            </p:cNvSpPr>
            <p:nvPr/>
          </p:nvSpPr>
          <p:spPr bwMode="auto">
            <a:xfrm>
              <a:off x="261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748" name="Rectangle 608"/>
            <p:cNvSpPr>
              <a:spLocks noChangeArrowheads="1"/>
            </p:cNvSpPr>
            <p:nvPr/>
          </p:nvSpPr>
          <p:spPr bwMode="auto">
            <a:xfrm>
              <a:off x="240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749" name="Rectangle 609"/>
            <p:cNvSpPr>
              <a:spLocks noChangeArrowheads="1"/>
            </p:cNvSpPr>
            <p:nvPr/>
          </p:nvSpPr>
          <p:spPr bwMode="auto">
            <a:xfrm>
              <a:off x="219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750" name="Rectangle 628"/>
            <p:cNvSpPr>
              <a:spLocks noChangeArrowheads="1"/>
            </p:cNvSpPr>
            <p:nvPr/>
          </p:nvSpPr>
          <p:spPr bwMode="auto">
            <a:xfrm>
              <a:off x="344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751" name="Rectangle 629"/>
            <p:cNvSpPr>
              <a:spLocks noChangeArrowheads="1"/>
            </p:cNvSpPr>
            <p:nvPr/>
          </p:nvSpPr>
          <p:spPr bwMode="auto">
            <a:xfrm>
              <a:off x="323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752" name="Rectangle 630"/>
            <p:cNvSpPr>
              <a:spLocks noChangeArrowheads="1"/>
            </p:cNvSpPr>
            <p:nvPr/>
          </p:nvSpPr>
          <p:spPr bwMode="auto">
            <a:xfrm>
              <a:off x="302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753" name="Rectangle 631"/>
            <p:cNvSpPr>
              <a:spLocks noChangeArrowheads="1"/>
            </p:cNvSpPr>
            <p:nvPr/>
          </p:nvSpPr>
          <p:spPr bwMode="auto">
            <a:xfrm>
              <a:off x="282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754" name="Rectangle 632"/>
            <p:cNvSpPr>
              <a:spLocks noChangeArrowheads="1"/>
            </p:cNvSpPr>
            <p:nvPr/>
          </p:nvSpPr>
          <p:spPr bwMode="auto">
            <a:xfrm>
              <a:off x="261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755" name="Rectangle 633"/>
            <p:cNvSpPr>
              <a:spLocks noChangeArrowheads="1"/>
            </p:cNvSpPr>
            <p:nvPr/>
          </p:nvSpPr>
          <p:spPr bwMode="auto">
            <a:xfrm>
              <a:off x="240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756" name="Rectangle 634"/>
            <p:cNvSpPr>
              <a:spLocks noChangeArrowheads="1"/>
            </p:cNvSpPr>
            <p:nvPr/>
          </p:nvSpPr>
          <p:spPr bwMode="auto">
            <a:xfrm>
              <a:off x="219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757" name="Rectangle 653"/>
            <p:cNvSpPr>
              <a:spLocks noChangeArrowheads="1"/>
            </p:cNvSpPr>
            <p:nvPr/>
          </p:nvSpPr>
          <p:spPr bwMode="auto">
            <a:xfrm>
              <a:off x="344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758" name="Rectangle 654"/>
            <p:cNvSpPr>
              <a:spLocks noChangeArrowheads="1"/>
            </p:cNvSpPr>
            <p:nvPr/>
          </p:nvSpPr>
          <p:spPr bwMode="auto">
            <a:xfrm>
              <a:off x="323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759" name="Rectangle 655"/>
            <p:cNvSpPr>
              <a:spLocks noChangeArrowheads="1"/>
            </p:cNvSpPr>
            <p:nvPr/>
          </p:nvSpPr>
          <p:spPr bwMode="auto">
            <a:xfrm>
              <a:off x="302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760" name="Rectangle 656"/>
            <p:cNvSpPr>
              <a:spLocks noChangeArrowheads="1"/>
            </p:cNvSpPr>
            <p:nvPr/>
          </p:nvSpPr>
          <p:spPr bwMode="auto">
            <a:xfrm>
              <a:off x="282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761" name="Rectangle 657"/>
            <p:cNvSpPr>
              <a:spLocks noChangeArrowheads="1"/>
            </p:cNvSpPr>
            <p:nvPr/>
          </p:nvSpPr>
          <p:spPr bwMode="auto">
            <a:xfrm>
              <a:off x="261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762" name="Rectangle 658"/>
            <p:cNvSpPr>
              <a:spLocks noChangeArrowheads="1"/>
            </p:cNvSpPr>
            <p:nvPr/>
          </p:nvSpPr>
          <p:spPr bwMode="auto">
            <a:xfrm>
              <a:off x="240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763" name="Rectangle 659"/>
            <p:cNvSpPr>
              <a:spLocks noChangeArrowheads="1"/>
            </p:cNvSpPr>
            <p:nvPr/>
          </p:nvSpPr>
          <p:spPr bwMode="auto">
            <a:xfrm>
              <a:off x="219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764" name="Rectangle 678"/>
            <p:cNvSpPr>
              <a:spLocks noChangeArrowheads="1"/>
            </p:cNvSpPr>
            <p:nvPr/>
          </p:nvSpPr>
          <p:spPr bwMode="auto">
            <a:xfrm>
              <a:off x="344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765" name="Rectangle 679"/>
            <p:cNvSpPr>
              <a:spLocks noChangeArrowheads="1"/>
            </p:cNvSpPr>
            <p:nvPr/>
          </p:nvSpPr>
          <p:spPr bwMode="auto">
            <a:xfrm>
              <a:off x="323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766" name="Rectangle 680"/>
            <p:cNvSpPr>
              <a:spLocks noChangeArrowheads="1"/>
            </p:cNvSpPr>
            <p:nvPr/>
          </p:nvSpPr>
          <p:spPr bwMode="auto">
            <a:xfrm>
              <a:off x="302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767" name="Rectangle 681"/>
            <p:cNvSpPr>
              <a:spLocks noChangeArrowheads="1"/>
            </p:cNvSpPr>
            <p:nvPr/>
          </p:nvSpPr>
          <p:spPr bwMode="auto">
            <a:xfrm>
              <a:off x="282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768" name="Rectangle 682"/>
            <p:cNvSpPr>
              <a:spLocks noChangeArrowheads="1"/>
            </p:cNvSpPr>
            <p:nvPr/>
          </p:nvSpPr>
          <p:spPr bwMode="auto">
            <a:xfrm>
              <a:off x="261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769" name="Rectangle 683"/>
            <p:cNvSpPr>
              <a:spLocks noChangeArrowheads="1"/>
            </p:cNvSpPr>
            <p:nvPr/>
          </p:nvSpPr>
          <p:spPr bwMode="auto">
            <a:xfrm>
              <a:off x="240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770" name="Rectangle 684"/>
            <p:cNvSpPr>
              <a:spLocks noChangeArrowheads="1"/>
            </p:cNvSpPr>
            <p:nvPr/>
          </p:nvSpPr>
          <p:spPr bwMode="auto">
            <a:xfrm>
              <a:off x="219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771" name="Rectangle 703"/>
            <p:cNvSpPr>
              <a:spLocks noChangeArrowheads="1"/>
            </p:cNvSpPr>
            <p:nvPr/>
          </p:nvSpPr>
          <p:spPr bwMode="auto">
            <a:xfrm>
              <a:off x="344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772" name="Rectangle 704"/>
            <p:cNvSpPr>
              <a:spLocks noChangeArrowheads="1"/>
            </p:cNvSpPr>
            <p:nvPr/>
          </p:nvSpPr>
          <p:spPr bwMode="auto">
            <a:xfrm>
              <a:off x="323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773" name="Rectangle 705"/>
            <p:cNvSpPr>
              <a:spLocks noChangeArrowheads="1"/>
            </p:cNvSpPr>
            <p:nvPr/>
          </p:nvSpPr>
          <p:spPr bwMode="auto">
            <a:xfrm>
              <a:off x="302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774" name="Rectangle 706"/>
            <p:cNvSpPr>
              <a:spLocks noChangeArrowheads="1"/>
            </p:cNvSpPr>
            <p:nvPr/>
          </p:nvSpPr>
          <p:spPr bwMode="auto">
            <a:xfrm>
              <a:off x="282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775" name="Rectangle 707"/>
            <p:cNvSpPr>
              <a:spLocks noChangeArrowheads="1"/>
            </p:cNvSpPr>
            <p:nvPr/>
          </p:nvSpPr>
          <p:spPr bwMode="auto">
            <a:xfrm>
              <a:off x="261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776" name="Rectangle 708"/>
            <p:cNvSpPr>
              <a:spLocks noChangeArrowheads="1"/>
            </p:cNvSpPr>
            <p:nvPr/>
          </p:nvSpPr>
          <p:spPr bwMode="auto">
            <a:xfrm>
              <a:off x="240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777" name="Rectangle 709"/>
            <p:cNvSpPr>
              <a:spLocks noChangeArrowheads="1"/>
            </p:cNvSpPr>
            <p:nvPr/>
          </p:nvSpPr>
          <p:spPr bwMode="auto">
            <a:xfrm>
              <a:off x="219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778" name="Rectangle 728"/>
            <p:cNvSpPr>
              <a:spLocks noChangeArrowheads="1"/>
            </p:cNvSpPr>
            <p:nvPr/>
          </p:nvSpPr>
          <p:spPr bwMode="auto">
            <a:xfrm>
              <a:off x="344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79" name="Rectangle 729"/>
            <p:cNvSpPr>
              <a:spLocks noChangeArrowheads="1"/>
            </p:cNvSpPr>
            <p:nvPr/>
          </p:nvSpPr>
          <p:spPr bwMode="auto">
            <a:xfrm>
              <a:off x="323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80" name="Rectangle 730"/>
            <p:cNvSpPr>
              <a:spLocks noChangeArrowheads="1"/>
            </p:cNvSpPr>
            <p:nvPr/>
          </p:nvSpPr>
          <p:spPr bwMode="auto">
            <a:xfrm>
              <a:off x="302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781" name="Rectangle 731"/>
            <p:cNvSpPr>
              <a:spLocks noChangeArrowheads="1"/>
            </p:cNvSpPr>
            <p:nvPr/>
          </p:nvSpPr>
          <p:spPr bwMode="auto">
            <a:xfrm>
              <a:off x="282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82" name="Rectangle 732"/>
            <p:cNvSpPr>
              <a:spLocks noChangeArrowheads="1"/>
            </p:cNvSpPr>
            <p:nvPr/>
          </p:nvSpPr>
          <p:spPr bwMode="auto">
            <a:xfrm>
              <a:off x="261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783" name="Rectangle 733"/>
            <p:cNvSpPr>
              <a:spLocks noChangeArrowheads="1"/>
            </p:cNvSpPr>
            <p:nvPr/>
          </p:nvSpPr>
          <p:spPr bwMode="auto">
            <a:xfrm>
              <a:off x="240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84" name="Rectangle 734"/>
            <p:cNvSpPr>
              <a:spLocks noChangeArrowheads="1"/>
            </p:cNvSpPr>
            <p:nvPr/>
          </p:nvSpPr>
          <p:spPr bwMode="auto">
            <a:xfrm>
              <a:off x="219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785" name="Rectangle 747"/>
            <p:cNvSpPr>
              <a:spLocks noChangeArrowheads="1"/>
            </p:cNvSpPr>
            <p:nvPr/>
          </p:nvSpPr>
          <p:spPr bwMode="auto">
            <a:xfrm>
              <a:off x="2197"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February 2009</a:t>
              </a:r>
              <a:endParaRPr lang="en-US" altLang="en-US" sz="900"/>
            </a:p>
          </p:txBody>
        </p:sp>
        <p:sp>
          <p:nvSpPr>
            <p:cNvPr id="9786" name="Line 756"/>
            <p:cNvSpPr>
              <a:spLocks noChangeShapeType="1"/>
            </p:cNvSpPr>
            <p:nvPr/>
          </p:nvSpPr>
          <p:spPr bwMode="auto">
            <a:xfrm>
              <a:off x="2197"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67" name="Group 776"/>
          <p:cNvGrpSpPr>
            <a:grpSpLocks/>
          </p:cNvGrpSpPr>
          <p:nvPr/>
        </p:nvGrpSpPr>
        <p:grpSpPr bwMode="auto">
          <a:xfrm>
            <a:off x="6486525" y="622300"/>
            <a:ext cx="2311400" cy="1371600"/>
            <a:chOff x="4061" y="392"/>
            <a:chExt cx="1456" cy="864"/>
          </a:xfrm>
        </p:grpSpPr>
        <p:sp>
          <p:nvSpPr>
            <p:cNvPr id="9685" name="Rectangle 569"/>
            <p:cNvSpPr>
              <a:spLocks noChangeArrowheads="1"/>
            </p:cNvSpPr>
            <p:nvPr/>
          </p:nvSpPr>
          <p:spPr bwMode="auto">
            <a:xfrm>
              <a:off x="530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686" name="Rectangle 570"/>
            <p:cNvSpPr>
              <a:spLocks noChangeArrowheads="1"/>
            </p:cNvSpPr>
            <p:nvPr/>
          </p:nvSpPr>
          <p:spPr bwMode="auto">
            <a:xfrm>
              <a:off x="510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687" name="Rectangle 571"/>
            <p:cNvSpPr>
              <a:spLocks noChangeArrowheads="1"/>
            </p:cNvSpPr>
            <p:nvPr/>
          </p:nvSpPr>
          <p:spPr bwMode="auto">
            <a:xfrm>
              <a:off x="4893"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688" name="Rectangle 572"/>
            <p:cNvSpPr>
              <a:spLocks noChangeArrowheads="1"/>
            </p:cNvSpPr>
            <p:nvPr/>
          </p:nvSpPr>
          <p:spPr bwMode="auto">
            <a:xfrm>
              <a:off x="4685"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689" name="Rectangle 573"/>
            <p:cNvSpPr>
              <a:spLocks noChangeArrowheads="1"/>
            </p:cNvSpPr>
            <p:nvPr/>
          </p:nvSpPr>
          <p:spPr bwMode="auto">
            <a:xfrm>
              <a:off x="4477"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690" name="Rectangle 574"/>
            <p:cNvSpPr>
              <a:spLocks noChangeArrowheads="1"/>
            </p:cNvSpPr>
            <p:nvPr/>
          </p:nvSpPr>
          <p:spPr bwMode="auto">
            <a:xfrm>
              <a:off x="4269"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691" name="Rectangle 575"/>
            <p:cNvSpPr>
              <a:spLocks noChangeArrowheads="1"/>
            </p:cNvSpPr>
            <p:nvPr/>
          </p:nvSpPr>
          <p:spPr bwMode="auto">
            <a:xfrm>
              <a:off x="4061" y="11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92" name="Rectangle 594"/>
            <p:cNvSpPr>
              <a:spLocks noChangeArrowheads="1"/>
            </p:cNvSpPr>
            <p:nvPr/>
          </p:nvSpPr>
          <p:spPr bwMode="auto">
            <a:xfrm>
              <a:off x="530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93" name="Rectangle 595"/>
            <p:cNvSpPr>
              <a:spLocks noChangeArrowheads="1"/>
            </p:cNvSpPr>
            <p:nvPr/>
          </p:nvSpPr>
          <p:spPr bwMode="auto">
            <a:xfrm>
              <a:off x="510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94" name="Rectangle 596"/>
            <p:cNvSpPr>
              <a:spLocks noChangeArrowheads="1"/>
            </p:cNvSpPr>
            <p:nvPr/>
          </p:nvSpPr>
          <p:spPr bwMode="auto">
            <a:xfrm>
              <a:off x="4893"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95" name="Rectangle 597"/>
            <p:cNvSpPr>
              <a:spLocks noChangeArrowheads="1"/>
            </p:cNvSpPr>
            <p:nvPr/>
          </p:nvSpPr>
          <p:spPr bwMode="auto">
            <a:xfrm>
              <a:off x="4685"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96" name="Rectangle 598"/>
            <p:cNvSpPr>
              <a:spLocks noChangeArrowheads="1"/>
            </p:cNvSpPr>
            <p:nvPr/>
          </p:nvSpPr>
          <p:spPr bwMode="auto">
            <a:xfrm>
              <a:off x="4477"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97" name="Rectangle 599"/>
            <p:cNvSpPr>
              <a:spLocks noChangeArrowheads="1"/>
            </p:cNvSpPr>
            <p:nvPr/>
          </p:nvSpPr>
          <p:spPr bwMode="auto">
            <a:xfrm>
              <a:off x="4269"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98" name="Rectangle 600"/>
            <p:cNvSpPr>
              <a:spLocks noChangeArrowheads="1"/>
            </p:cNvSpPr>
            <p:nvPr/>
          </p:nvSpPr>
          <p:spPr bwMode="auto">
            <a:xfrm>
              <a:off x="4061" y="10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99" name="Rectangle 619"/>
            <p:cNvSpPr>
              <a:spLocks noChangeArrowheads="1"/>
            </p:cNvSpPr>
            <p:nvPr/>
          </p:nvSpPr>
          <p:spPr bwMode="auto">
            <a:xfrm>
              <a:off x="530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700" name="Rectangle 620"/>
            <p:cNvSpPr>
              <a:spLocks noChangeArrowheads="1"/>
            </p:cNvSpPr>
            <p:nvPr/>
          </p:nvSpPr>
          <p:spPr bwMode="auto">
            <a:xfrm>
              <a:off x="510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701" name="Rectangle 621"/>
            <p:cNvSpPr>
              <a:spLocks noChangeArrowheads="1"/>
            </p:cNvSpPr>
            <p:nvPr/>
          </p:nvSpPr>
          <p:spPr bwMode="auto">
            <a:xfrm>
              <a:off x="4893"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702" name="Rectangle 622"/>
            <p:cNvSpPr>
              <a:spLocks noChangeArrowheads="1"/>
            </p:cNvSpPr>
            <p:nvPr/>
          </p:nvSpPr>
          <p:spPr bwMode="auto">
            <a:xfrm>
              <a:off x="4685"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703" name="Rectangle 623"/>
            <p:cNvSpPr>
              <a:spLocks noChangeArrowheads="1"/>
            </p:cNvSpPr>
            <p:nvPr/>
          </p:nvSpPr>
          <p:spPr bwMode="auto">
            <a:xfrm>
              <a:off x="4477"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704" name="Rectangle 624"/>
            <p:cNvSpPr>
              <a:spLocks noChangeArrowheads="1"/>
            </p:cNvSpPr>
            <p:nvPr/>
          </p:nvSpPr>
          <p:spPr bwMode="auto">
            <a:xfrm>
              <a:off x="4269"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705" name="Rectangle 625"/>
            <p:cNvSpPr>
              <a:spLocks noChangeArrowheads="1"/>
            </p:cNvSpPr>
            <p:nvPr/>
          </p:nvSpPr>
          <p:spPr bwMode="auto">
            <a:xfrm>
              <a:off x="4061" y="9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706" name="Rectangle 644"/>
            <p:cNvSpPr>
              <a:spLocks noChangeArrowheads="1"/>
            </p:cNvSpPr>
            <p:nvPr/>
          </p:nvSpPr>
          <p:spPr bwMode="auto">
            <a:xfrm>
              <a:off x="530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707" name="Rectangle 645"/>
            <p:cNvSpPr>
              <a:spLocks noChangeArrowheads="1"/>
            </p:cNvSpPr>
            <p:nvPr/>
          </p:nvSpPr>
          <p:spPr bwMode="auto">
            <a:xfrm>
              <a:off x="510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708" name="Rectangle 646"/>
            <p:cNvSpPr>
              <a:spLocks noChangeArrowheads="1"/>
            </p:cNvSpPr>
            <p:nvPr/>
          </p:nvSpPr>
          <p:spPr bwMode="auto">
            <a:xfrm>
              <a:off x="4893"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709" name="Rectangle 647"/>
            <p:cNvSpPr>
              <a:spLocks noChangeArrowheads="1"/>
            </p:cNvSpPr>
            <p:nvPr/>
          </p:nvSpPr>
          <p:spPr bwMode="auto">
            <a:xfrm>
              <a:off x="4685"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710" name="Rectangle 648"/>
            <p:cNvSpPr>
              <a:spLocks noChangeArrowheads="1"/>
            </p:cNvSpPr>
            <p:nvPr/>
          </p:nvSpPr>
          <p:spPr bwMode="auto">
            <a:xfrm>
              <a:off x="4477"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711" name="Rectangle 649"/>
            <p:cNvSpPr>
              <a:spLocks noChangeArrowheads="1"/>
            </p:cNvSpPr>
            <p:nvPr/>
          </p:nvSpPr>
          <p:spPr bwMode="auto">
            <a:xfrm>
              <a:off x="4269"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712" name="Rectangle 650"/>
            <p:cNvSpPr>
              <a:spLocks noChangeArrowheads="1"/>
            </p:cNvSpPr>
            <p:nvPr/>
          </p:nvSpPr>
          <p:spPr bwMode="auto">
            <a:xfrm>
              <a:off x="4061" y="8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713" name="Rectangle 669"/>
            <p:cNvSpPr>
              <a:spLocks noChangeArrowheads="1"/>
            </p:cNvSpPr>
            <p:nvPr/>
          </p:nvSpPr>
          <p:spPr bwMode="auto">
            <a:xfrm>
              <a:off x="530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714" name="Rectangle 670"/>
            <p:cNvSpPr>
              <a:spLocks noChangeArrowheads="1"/>
            </p:cNvSpPr>
            <p:nvPr/>
          </p:nvSpPr>
          <p:spPr bwMode="auto">
            <a:xfrm>
              <a:off x="510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715" name="Rectangle 671"/>
            <p:cNvSpPr>
              <a:spLocks noChangeArrowheads="1"/>
            </p:cNvSpPr>
            <p:nvPr/>
          </p:nvSpPr>
          <p:spPr bwMode="auto">
            <a:xfrm>
              <a:off x="4893"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716" name="Rectangle 672"/>
            <p:cNvSpPr>
              <a:spLocks noChangeArrowheads="1"/>
            </p:cNvSpPr>
            <p:nvPr/>
          </p:nvSpPr>
          <p:spPr bwMode="auto">
            <a:xfrm>
              <a:off x="4685"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717" name="Rectangle 673"/>
            <p:cNvSpPr>
              <a:spLocks noChangeArrowheads="1"/>
            </p:cNvSpPr>
            <p:nvPr/>
          </p:nvSpPr>
          <p:spPr bwMode="auto">
            <a:xfrm>
              <a:off x="4477"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718" name="Rectangle 674"/>
            <p:cNvSpPr>
              <a:spLocks noChangeArrowheads="1"/>
            </p:cNvSpPr>
            <p:nvPr/>
          </p:nvSpPr>
          <p:spPr bwMode="auto">
            <a:xfrm>
              <a:off x="4269"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719" name="Rectangle 675"/>
            <p:cNvSpPr>
              <a:spLocks noChangeArrowheads="1"/>
            </p:cNvSpPr>
            <p:nvPr/>
          </p:nvSpPr>
          <p:spPr bwMode="auto">
            <a:xfrm>
              <a:off x="4061" y="7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720" name="Rectangle 694"/>
            <p:cNvSpPr>
              <a:spLocks noChangeArrowheads="1"/>
            </p:cNvSpPr>
            <p:nvPr/>
          </p:nvSpPr>
          <p:spPr bwMode="auto">
            <a:xfrm>
              <a:off x="530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721" name="Rectangle 695"/>
            <p:cNvSpPr>
              <a:spLocks noChangeArrowheads="1"/>
            </p:cNvSpPr>
            <p:nvPr/>
          </p:nvSpPr>
          <p:spPr bwMode="auto">
            <a:xfrm>
              <a:off x="510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722" name="Rectangle 696"/>
            <p:cNvSpPr>
              <a:spLocks noChangeArrowheads="1"/>
            </p:cNvSpPr>
            <p:nvPr/>
          </p:nvSpPr>
          <p:spPr bwMode="auto">
            <a:xfrm>
              <a:off x="4893"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723" name="Rectangle 697"/>
            <p:cNvSpPr>
              <a:spLocks noChangeArrowheads="1"/>
            </p:cNvSpPr>
            <p:nvPr/>
          </p:nvSpPr>
          <p:spPr bwMode="auto">
            <a:xfrm>
              <a:off x="4685"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724" name="Rectangle 698"/>
            <p:cNvSpPr>
              <a:spLocks noChangeArrowheads="1"/>
            </p:cNvSpPr>
            <p:nvPr/>
          </p:nvSpPr>
          <p:spPr bwMode="auto">
            <a:xfrm>
              <a:off x="4477"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25</a:t>
              </a:r>
              <a:endParaRPr lang="en-US" altLang="en-US" sz="900"/>
            </a:p>
          </p:txBody>
        </p:sp>
        <p:sp>
          <p:nvSpPr>
            <p:cNvPr id="9725" name="Rectangle 699"/>
            <p:cNvSpPr>
              <a:spLocks noChangeArrowheads="1"/>
            </p:cNvSpPr>
            <p:nvPr/>
          </p:nvSpPr>
          <p:spPr bwMode="auto">
            <a:xfrm>
              <a:off x="4269"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24</a:t>
              </a:r>
              <a:endParaRPr lang="en-US" altLang="en-US" sz="900"/>
            </a:p>
          </p:txBody>
        </p:sp>
        <p:sp>
          <p:nvSpPr>
            <p:cNvPr id="9726" name="Rectangle 700"/>
            <p:cNvSpPr>
              <a:spLocks noChangeArrowheads="1"/>
            </p:cNvSpPr>
            <p:nvPr/>
          </p:nvSpPr>
          <p:spPr bwMode="auto">
            <a:xfrm>
              <a:off x="4061" y="60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23</a:t>
              </a:r>
              <a:endParaRPr lang="en-US" altLang="en-US" sz="900"/>
            </a:p>
          </p:txBody>
        </p:sp>
        <p:sp>
          <p:nvSpPr>
            <p:cNvPr id="9727" name="Rectangle 719"/>
            <p:cNvSpPr>
              <a:spLocks noChangeArrowheads="1"/>
            </p:cNvSpPr>
            <p:nvPr/>
          </p:nvSpPr>
          <p:spPr bwMode="auto">
            <a:xfrm>
              <a:off x="530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28" name="Rectangle 720"/>
            <p:cNvSpPr>
              <a:spLocks noChangeArrowheads="1"/>
            </p:cNvSpPr>
            <p:nvPr/>
          </p:nvSpPr>
          <p:spPr bwMode="auto">
            <a:xfrm>
              <a:off x="510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729" name="Rectangle 721"/>
            <p:cNvSpPr>
              <a:spLocks noChangeArrowheads="1"/>
            </p:cNvSpPr>
            <p:nvPr/>
          </p:nvSpPr>
          <p:spPr bwMode="auto">
            <a:xfrm>
              <a:off x="4893"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730" name="Rectangle 722"/>
            <p:cNvSpPr>
              <a:spLocks noChangeArrowheads="1"/>
            </p:cNvSpPr>
            <p:nvPr/>
          </p:nvSpPr>
          <p:spPr bwMode="auto">
            <a:xfrm>
              <a:off x="4685"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31" name="Rectangle 723"/>
            <p:cNvSpPr>
              <a:spLocks noChangeArrowheads="1"/>
            </p:cNvSpPr>
            <p:nvPr/>
          </p:nvSpPr>
          <p:spPr bwMode="auto">
            <a:xfrm>
              <a:off x="4477"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732" name="Rectangle 724"/>
            <p:cNvSpPr>
              <a:spLocks noChangeArrowheads="1"/>
            </p:cNvSpPr>
            <p:nvPr/>
          </p:nvSpPr>
          <p:spPr bwMode="auto">
            <a:xfrm>
              <a:off x="4269"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733" name="Rectangle 725"/>
            <p:cNvSpPr>
              <a:spLocks noChangeArrowheads="1"/>
            </p:cNvSpPr>
            <p:nvPr/>
          </p:nvSpPr>
          <p:spPr bwMode="auto">
            <a:xfrm>
              <a:off x="4061" y="50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734" name="Rectangle 744"/>
            <p:cNvSpPr>
              <a:spLocks noChangeArrowheads="1"/>
            </p:cNvSpPr>
            <p:nvPr/>
          </p:nvSpPr>
          <p:spPr bwMode="auto">
            <a:xfrm>
              <a:off x="4061" y="392"/>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March 2009</a:t>
              </a:r>
              <a:endParaRPr lang="en-US" altLang="en-US" sz="900"/>
            </a:p>
          </p:txBody>
        </p:sp>
        <p:sp>
          <p:nvSpPr>
            <p:cNvPr id="9735" name="Line 757"/>
            <p:cNvSpPr>
              <a:spLocks noChangeShapeType="1"/>
            </p:cNvSpPr>
            <p:nvPr/>
          </p:nvSpPr>
          <p:spPr bwMode="auto">
            <a:xfrm>
              <a:off x="4061" y="608"/>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68" name="Group 784"/>
          <p:cNvGrpSpPr>
            <a:grpSpLocks/>
          </p:cNvGrpSpPr>
          <p:nvPr/>
        </p:nvGrpSpPr>
        <p:grpSpPr bwMode="auto">
          <a:xfrm>
            <a:off x="488950" y="2165350"/>
            <a:ext cx="2311400" cy="1200150"/>
            <a:chOff x="333" y="1364"/>
            <a:chExt cx="1456" cy="756"/>
          </a:xfrm>
        </p:grpSpPr>
        <p:sp>
          <p:nvSpPr>
            <p:cNvPr id="9641" name="Rectangle 430"/>
            <p:cNvSpPr>
              <a:spLocks noChangeArrowheads="1"/>
            </p:cNvSpPr>
            <p:nvPr/>
          </p:nvSpPr>
          <p:spPr bwMode="auto">
            <a:xfrm>
              <a:off x="158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642" name="Rectangle 431"/>
            <p:cNvSpPr>
              <a:spLocks noChangeArrowheads="1"/>
            </p:cNvSpPr>
            <p:nvPr/>
          </p:nvSpPr>
          <p:spPr bwMode="auto">
            <a:xfrm>
              <a:off x="137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643" name="Rectangle 432"/>
            <p:cNvSpPr>
              <a:spLocks noChangeArrowheads="1"/>
            </p:cNvSpPr>
            <p:nvPr/>
          </p:nvSpPr>
          <p:spPr bwMode="auto">
            <a:xfrm>
              <a:off x="1165"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644" name="Rectangle 433"/>
            <p:cNvSpPr>
              <a:spLocks noChangeArrowheads="1"/>
            </p:cNvSpPr>
            <p:nvPr/>
          </p:nvSpPr>
          <p:spPr bwMode="auto">
            <a:xfrm>
              <a:off x="957"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45" name="Rectangle 434"/>
            <p:cNvSpPr>
              <a:spLocks noChangeArrowheads="1"/>
            </p:cNvSpPr>
            <p:nvPr/>
          </p:nvSpPr>
          <p:spPr bwMode="auto">
            <a:xfrm>
              <a:off x="74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46" name="Rectangle 435"/>
            <p:cNvSpPr>
              <a:spLocks noChangeArrowheads="1"/>
            </p:cNvSpPr>
            <p:nvPr/>
          </p:nvSpPr>
          <p:spPr bwMode="auto">
            <a:xfrm>
              <a:off x="54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47" name="Rectangle 436"/>
            <p:cNvSpPr>
              <a:spLocks noChangeArrowheads="1"/>
            </p:cNvSpPr>
            <p:nvPr/>
          </p:nvSpPr>
          <p:spPr bwMode="auto">
            <a:xfrm>
              <a:off x="33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48" name="Rectangle 455"/>
            <p:cNvSpPr>
              <a:spLocks noChangeArrowheads="1"/>
            </p:cNvSpPr>
            <p:nvPr/>
          </p:nvSpPr>
          <p:spPr bwMode="auto">
            <a:xfrm>
              <a:off x="158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49" name="Rectangle 456"/>
            <p:cNvSpPr>
              <a:spLocks noChangeArrowheads="1"/>
            </p:cNvSpPr>
            <p:nvPr/>
          </p:nvSpPr>
          <p:spPr bwMode="auto">
            <a:xfrm>
              <a:off x="137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50" name="Rectangle 457"/>
            <p:cNvSpPr>
              <a:spLocks noChangeArrowheads="1"/>
            </p:cNvSpPr>
            <p:nvPr/>
          </p:nvSpPr>
          <p:spPr bwMode="auto">
            <a:xfrm>
              <a:off x="1165"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51" name="Rectangle 458"/>
            <p:cNvSpPr>
              <a:spLocks noChangeArrowheads="1"/>
            </p:cNvSpPr>
            <p:nvPr/>
          </p:nvSpPr>
          <p:spPr bwMode="auto">
            <a:xfrm>
              <a:off x="957"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52" name="Rectangle 459"/>
            <p:cNvSpPr>
              <a:spLocks noChangeArrowheads="1"/>
            </p:cNvSpPr>
            <p:nvPr/>
          </p:nvSpPr>
          <p:spPr bwMode="auto">
            <a:xfrm>
              <a:off x="74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653" name="Rectangle 460"/>
            <p:cNvSpPr>
              <a:spLocks noChangeArrowheads="1"/>
            </p:cNvSpPr>
            <p:nvPr/>
          </p:nvSpPr>
          <p:spPr bwMode="auto">
            <a:xfrm>
              <a:off x="54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654" name="Rectangle 461"/>
            <p:cNvSpPr>
              <a:spLocks noChangeArrowheads="1"/>
            </p:cNvSpPr>
            <p:nvPr/>
          </p:nvSpPr>
          <p:spPr bwMode="auto">
            <a:xfrm>
              <a:off x="33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655" name="Rectangle 480"/>
            <p:cNvSpPr>
              <a:spLocks noChangeArrowheads="1"/>
            </p:cNvSpPr>
            <p:nvPr/>
          </p:nvSpPr>
          <p:spPr bwMode="auto">
            <a:xfrm>
              <a:off x="158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656" name="Rectangle 481"/>
            <p:cNvSpPr>
              <a:spLocks noChangeArrowheads="1"/>
            </p:cNvSpPr>
            <p:nvPr/>
          </p:nvSpPr>
          <p:spPr bwMode="auto">
            <a:xfrm>
              <a:off x="137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657" name="Rectangle 482"/>
            <p:cNvSpPr>
              <a:spLocks noChangeArrowheads="1"/>
            </p:cNvSpPr>
            <p:nvPr/>
          </p:nvSpPr>
          <p:spPr bwMode="auto">
            <a:xfrm>
              <a:off x="1165"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658" name="Rectangle 483"/>
            <p:cNvSpPr>
              <a:spLocks noChangeArrowheads="1"/>
            </p:cNvSpPr>
            <p:nvPr/>
          </p:nvSpPr>
          <p:spPr bwMode="auto">
            <a:xfrm>
              <a:off x="957"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659" name="Rectangle 484"/>
            <p:cNvSpPr>
              <a:spLocks noChangeArrowheads="1"/>
            </p:cNvSpPr>
            <p:nvPr/>
          </p:nvSpPr>
          <p:spPr bwMode="auto">
            <a:xfrm>
              <a:off x="74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660" name="Rectangle 485"/>
            <p:cNvSpPr>
              <a:spLocks noChangeArrowheads="1"/>
            </p:cNvSpPr>
            <p:nvPr/>
          </p:nvSpPr>
          <p:spPr bwMode="auto">
            <a:xfrm>
              <a:off x="54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661" name="Rectangle 486"/>
            <p:cNvSpPr>
              <a:spLocks noChangeArrowheads="1"/>
            </p:cNvSpPr>
            <p:nvPr/>
          </p:nvSpPr>
          <p:spPr bwMode="auto">
            <a:xfrm>
              <a:off x="33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662" name="Rectangle 505"/>
            <p:cNvSpPr>
              <a:spLocks noChangeArrowheads="1"/>
            </p:cNvSpPr>
            <p:nvPr/>
          </p:nvSpPr>
          <p:spPr bwMode="auto">
            <a:xfrm>
              <a:off x="158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663" name="Rectangle 506"/>
            <p:cNvSpPr>
              <a:spLocks noChangeArrowheads="1"/>
            </p:cNvSpPr>
            <p:nvPr/>
          </p:nvSpPr>
          <p:spPr bwMode="auto">
            <a:xfrm>
              <a:off x="137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664" name="Rectangle 507"/>
            <p:cNvSpPr>
              <a:spLocks noChangeArrowheads="1"/>
            </p:cNvSpPr>
            <p:nvPr/>
          </p:nvSpPr>
          <p:spPr bwMode="auto">
            <a:xfrm>
              <a:off x="1165"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665" name="Rectangle 508"/>
            <p:cNvSpPr>
              <a:spLocks noChangeArrowheads="1"/>
            </p:cNvSpPr>
            <p:nvPr/>
          </p:nvSpPr>
          <p:spPr bwMode="auto">
            <a:xfrm>
              <a:off x="957"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666" name="Rectangle 509"/>
            <p:cNvSpPr>
              <a:spLocks noChangeArrowheads="1"/>
            </p:cNvSpPr>
            <p:nvPr/>
          </p:nvSpPr>
          <p:spPr bwMode="auto">
            <a:xfrm>
              <a:off x="74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667" name="Rectangle 510"/>
            <p:cNvSpPr>
              <a:spLocks noChangeArrowheads="1"/>
            </p:cNvSpPr>
            <p:nvPr/>
          </p:nvSpPr>
          <p:spPr bwMode="auto">
            <a:xfrm>
              <a:off x="54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668" name="Rectangle 511"/>
            <p:cNvSpPr>
              <a:spLocks noChangeArrowheads="1"/>
            </p:cNvSpPr>
            <p:nvPr/>
          </p:nvSpPr>
          <p:spPr bwMode="auto">
            <a:xfrm>
              <a:off x="33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669" name="Rectangle 530"/>
            <p:cNvSpPr>
              <a:spLocks noChangeArrowheads="1"/>
            </p:cNvSpPr>
            <p:nvPr/>
          </p:nvSpPr>
          <p:spPr bwMode="auto">
            <a:xfrm>
              <a:off x="158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670" name="Rectangle 531"/>
            <p:cNvSpPr>
              <a:spLocks noChangeArrowheads="1"/>
            </p:cNvSpPr>
            <p:nvPr/>
          </p:nvSpPr>
          <p:spPr bwMode="auto">
            <a:xfrm>
              <a:off x="137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671" name="Rectangle 532"/>
            <p:cNvSpPr>
              <a:spLocks noChangeArrowheads="1"/>
            </p:cNvSpPr>
            <p:nvPr/>
          </p:nvSpPr>
          <p:spPr bwMode="auto">
            <a:xfrm>
              <a:off x="1165"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672" name="Rectangle 533"/>
            <p:cNvSpPr>
              <a:spLocks noChangeArrowheads="1"/>
            </p:cNvSpPr>
            <p:nvPr/>
          </p:nvSpPr>
          <p:spPr bwMode="auto">
            <a:xfrm>
              <a:off x="957"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673" name="Rectangle 534"/>
            <p:cNvSpPr>
              <a:spLocks noChangeArrowheads="1"/>
            </p:cNvSpPr>
            <p:nvPr/>
          </p:nvSpPr>
          <p:spPr bwMode="auto">
            <a:xfrm>
              <a:off x="74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674" name="Rectangle 535"/>
            <p:cNvSpPr>
              <a:spLocks noChangeArrowheads="1"/>
            </p:cNvSpPr>
            <p:nvPr/>
          </p:nvSpPr>
          <p:spPr bwMode="auto">
            <a:xfrm>
              <a:off x="54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675" name="Rectangle 536"/>
            <p:cNvSpPr>
              <a:spLocks noChangeArrowheads="1"/>
            </p:cNvSpPr>
            <p:nvPr/>
          </p:nvSpPr>
          <p:spPr bwMode="auto">
            <a:xfrm>
              <a:off x="33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676" name="Rectangle 555"/>
            <p:cNvSpPr>
              <a:spLocks noChangeArrowheads="1"/>
            </p:cNvSpPr>
            <p:nvPr/>
          </p:nvSpPr>
          <p:spPr bwMode="auto">
            <a:xfrm>
              <a:off x="158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677" name="Rectangle 556"/>
            <p:cNvSpPr>
              <a:spLocks noChangeArrowheads="1"/>
            </p:cNvSpPr>
            <p:nvPr/>
          </p:nvSpPr>
          <p:spPr bwMode="auto">
            <a:xfrm>
              <a:off x="137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678" name="Rectangle 557"/>
            <p:cNvSpPr>
              <a:spLocks noChangeArrowheads="1"/>
            </p:cNvSpPr>
            <p:nvPr/>
          </p:nvSpPr>
          <p:spPr bwMode="auto">
            <a:xfrm>
              <a:off x="1165"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679" name="Rectangle 558"/>
            <p:cNvSpPr>
              <a:spLocks noChangeArrowheads="1"/>
            </p:cNvSpPr>
            <p:nvPr/>
          </p:nvSpPr>
          <p:spPr bwMode="auto">
            <a:xfrm>
              <a:off x="957"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680" name="Rectangle 559"/>
            <p:cNvSpPr>
              <a:spLocks noChangeArrowheads="1"/>
            </p:cNvSpPr>
            <p:nvPr/>
          </p:nvSpPr>
          <p:spPr bwMode="auto">
            <a:xfrm>
              <a:off x="74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681" name="Rectangle 560"/>
            <p:cNvSpPr>
              <a:spLocks noChangeArrowheads="1"/>
            </p:cNvSpPr>
            <p:nvPr/>
          </p:nvSpPr>
          <p:spPr bwMode="auto">
            <a:xfrm>
              <a:off x="54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682" name="Rectangle 561"/>
            <p:cNvSpPr>
              <a:spLocks noChangeArrowheads="1"/>
            </p:cNvSpPr>
            <p:nvPr/>
          </p:nvSpPr>
          <p:spPr bwMode="auto">
            <a:xfrm>
              <a:off x="33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683" name="Rectangle 568"/>
            <p:cNvSpPr>
              <a:spLocks noChangeArrowheads="1"/>
            </p:cNvSpPr>
            <p:nvPr/>
          </p:nvSpPr>
          <p:spPr bwMode="auto">
            <a:xfrm>
              <a:off x="333" y="1364"/>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April 2009</a:t>
              </a:r>
              <a:endParaRPr lang="en-US" altLang="en-US" sz="900"/>
            </a:p>
          </p:txBody>
        </p:sp>
        <p:sp>
          <p:nvSpPr>
            <p:cNvPr id="9684" name="Line 758"/>
            <p:cNvSpPr>
              <a:spLocks noChangeShapeType="1"/>
            </p:cNvSpPr>
            <p:nvPr/>
          </p:nvSpPr>
          <p:spPr bwMode="auto">
            <a:xfrm>
              <a:off x="333" y="1580"/>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sp>
        <p:nvSpPr>
          <p:cNvPr id="9269" name="Line 759"/>
          <p:cNvSpPr>
            <a:spLocks noChangeShapeType="1"/>
          </p:cNvSpPr>
          <p:nvPr/>
        </p:nvSpPr>
        <p:spPr bwMode="auto">
          <a:xfrm>
            <a:off x="3487738" y="2508250"/>
            <a:ext cx="2311400"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nvGrpSpPr>
          <p:cNvPr id="9270" name="Group 777"/>
          <p:cNvGrpSpPr>
            <a:grpSpLocks/>
          </p:cNvGrpSpPr>
          <p:nvPr/>
        </p:nvGrpSpPr>
        <p:grpSpPr bwMode="auto">
          <a:xfrm>
            <a:off x="6486525" y="2165350"/>
            <a:ext cx="2311400" cy="1371600"/>
            <a:chOff x="4061" y="1364"/>
            <a:chExt cx="1456" cy="864"/>
          </a:xfrm>
        </p:grpSpPr>
        <p:sp>
          <p:nvSpPr>
            <p:cNvPr id="9590" name="Rectangle 387"/>
            <p:cNvSpPr>
              <a:spLocks noChangeArrowheads="1"/>
            </p:cNvSpPr>
            <p:nvPr/>
          </p:nvSpPr>
          <p:spPr bwMode="auto">
            <a:xfrm>
              <a:off x="5309"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1" name="Rectangle 388"/>
            <p:cNvSpPr>
              <a:spLocks noChangeArrowheads="1"/>
            </p:cNvSpPr>
            <p:nvPr/>
          </p:nvSpPr>
          <p:spPr bwMode="auto">
            <a:xfrm>
              <a:off x="5101"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2" name="Rectangle 389"/>
            <p:cNvSpPr>
              <a:spLocks noChangeArrowheads="1"/>
            </p:cNvSpPr>
            <p:nvPr/>
          </p:nvSpPr>
          <p:spPr bwMode="auto">
            <a:xfrm>
              <a:off x="4893"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3" name="Rectangle 390"/>
            <p:cNvSpPr>
              <a:spLocks noChangeArrowheads="1"/>
            </p:cNvSpPr>
            <p:nvPr/>
          </p:nvSpPr>
          <p:spPr bwMode="auto">
            <a:xfrm>
              <a:off x="4685"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4" name="Rectangle 391"/>
            <p:cNvSpPr>
              <a:spLocks noChangeArrowheads="1"/>
            </p:cNvSpPr>
            <p:nvPr/>
          </p:nvSpPr>
          <p:spPr bwMode="auto">
            <a:xfrm>
              <a:off x="4477"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5" name="Rectangle 392"/>
            <p:cNvSpPr>
              <a:spLocks noChangeArrowheads="1"/>
            </p:cNvSpPr>
            <p:nvPr/>
          </p:nvSpPr>
          <p:spPr bwMode="auto">
            <a:xfrm>
              <a:off x="4269"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6" name="Rectangle 393"/>
            <p:cNvSpPr>
              <a:spLocks noChangeArrowheads="1"/>
            </p:cNvSpPr>
            <p:nvPr/>
          </p:nvSpPr>
          <p:spPr bwMode="auto">
            <a:xfrm>
              <a:off x="4061" y="212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97" name="Rectangle 412"/>
            <p:cNvSpPr>
              <a:spLocks noChangeArrowheads="1"/>
            </p:cNvSpPr>
            <p:nvPr/>
          </p:nvSpPr>
          <p:spPr bwMode="auto">
            <a:xfrm>
              <a:off x="530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598" name="Rectangle 413"/>
            <p:cNvSpPr>
              <a:spLocks noChangeArrowheads="1"/>
            </p:cNvSpPr>
            <p:nvPr/>
          </p:nvSpPr>
          <p:spPr bwMode="auto">
            <a:xfrm>
              <a:off x="510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599" name="Rectangle 414"/>
            <p:cNvSpPr>
              <a:spLocks noChangeArrowheads="1"/>
            </p:cNvSpPr>
            <p:nvPr/>
          </p:nvSpPr>
          <p:spPr bwMode="auto">
            <a:xfrm>
              <a:off x="4893"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600" name="Rectangle 415"/>
            <p:cNvSpPr>
              <a:spLocks noChangeArrowheads="1"/>
            </p:cNvSpPr>
            <p:nvPr/>
          </p:nvSpPr>
          <p:spPr bwMode="auto">
            <a:xfrm>
              <a:off x="4685"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601" name="Rectangle 416"/>
            <p:cNvSpPr>
              <a:spLocks noChangeArrowheads="1"/>
            </p:cNvSpPr>
            <p:nvPr/>
          </p:nvSpPr>
          <p:spPr bwMode="auto">
            <a:xfrm>
              <a:off x="4477"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602" name="Rectangle 417"/>
            <p:cNvSpPr>
              <a:spLocks noChangeArrowheads="1"/>
            </p:cNvSpPr>
            <p:nvPr/>
          </p:nvSpPr>
          <p:spPr bwMode="auto">
            <a:xfrm>
              <a:off x="4269"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603" name="Rectangle 418"/>
            <p:cNvSpPr>
              <a:spLocks noChangeArrowheads="1"/>
            </p:cNvSpPr>
            <p:nvPr/>
          </p:nvSpPr>
          <p:spPr bwMode="auto">
            <a:xfrm>
              <a:off x="4061" y="201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604" name="Rectangle 437"/>
            <p:cNvSpPr>
              <a:spLocks noChangeArrowheads="1"/>
            </p:cNvSpPr>
            <p:nvPr/>
          </p:nvSpPr>
          <p:spPr bwMode="auto">
            <a:xfrm>
              <a:off x="530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605" name="Rectangle 438"/>
            <p:cNvSpPr>
              <a:spLocks noChangeArrowheads="1"/>
            </p:cNvSpPr>
            <p:nvPr/>
          </p:nvSpPr>
          <p:spPr bwMode="auto">
            <a:xfrm>
              <a:off x="510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606" name="Rectangle 439"/>
            <p:cNvSpPr>
              <a:spLocks noChangeArrowheads="1"/>
            </p:cNvSpPr>
            <p:nvPr/>
          </p:nvSpPr>
          <p:spPr bwMode="auto">
            <a:xfrm>
              <a:off x="4893"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607" name="Rectangle 440"/>
            <p:cNvSpPr>
              <a:spLocks noChangeArrowheads="1"/>
            </p:cNvSpPr>
            <p:nvPr/>
          </p:nvSpPr>
          <p:spPr bwMode="auto">
            <a:xfrm>
              <a:off x="4685"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608" name="Rectangle 441"/>
            <p:cNvSpPr>
              <a:spLocks noChangeArrowheads="1"/>
            </p:cNvSpPr>
            <p:nvPr/>
          </p:nvSpPr>
          <p:spPr bwMode="auto">
            <a:xfrm>
              <a:off x="4477"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609" name="Rectangle 442"/>
            <p:cNvSpPr>
              <a:spLocks noChangeArrowheads="1"/>
            </p:cNvSpPr>
            <p:nvPr/>
          </p:nvSpPr>
          <p:spPr bwMode="auto">
            <a:xfrm>
              <a:off x="4269"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610" name="Rectangle 443"/>
            <p:cNvSpPr>
              <a:spLocks noChangeArrowheads="1"/>
            </p:cNvSpPr>
            <p:nvPr/>
          </p:nvSpPr>
          <p:spPr bwMode="auto">
            <a:xfrm>
              <a:off x="4061" y="190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611" name="Rectangle 462"/>
            <p:cNvSpPr>
              <a:spLocks noChangeArrowheads="1"/>
            </p:cNvSpPr>
            <p:nvPr/>
          </p:nvSpPr>
          <p:spPr bwMode="auto">
            <a:xfrm>
              <a:off x="530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612" name="Rectangle 463"/>
            <p:cNvSpPr>
              <a:spLocks noChangeArrowheads="1"/>
            </p:cNvSpPr>
            <p:nvPr/>
          </p:nvSpPr>
          <p:spPr bwMode="auto">
            <a:xfrm>
              <a:off x="510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613" name="Rectangle 464"/>
            <p:cNvSpPr>
              <a:spLocks noChangeArrowheads="1"/>
            </p:cNvSpPr>
            <p:nvPr/>
          </p:nvSpPr>
          <p:spPr bwMode="auto">
            <a:xfrm>
              <a:off x="4893"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614" name="Rectangle 465"/>
            <p:cNvSpPr>
              <a:spLocks noChangeArrowheads="1"/>
            </p:cNvSpPr>
            <p:nvPr/>
          </p:nvSpPr>
          <p:spPr bwMode="auto">
            <a:xfrm>
              <a:off x="4685"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615" name="Rectangle 466"/>
            <p:cNvSpPr>
              <a:spLocks noChangeArrowheads="1"/>
            </p:cNvSpPr>
            <p:nvPr/>
          </p:nvSpPr>
          <p:spPr bwMode="auto">
            <a:xfrm>
              <a:off x="4477"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616" name="Rectangle 467"/>
            <p:cNvSpPr>
              <a:spLocks noChangeArrowheads="1"/>
            </p:cNvSpPr>
            <p:nvPr/>
          </p:nvSpPr>
          <p:spPr bwMode="auto">
            <a:xfrm>
              <a:off x="4269"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617" name="Rectangle 468"/>
            <p:cNvSpPr>
              <a:spLocks noChangeArrowheads="1"/>
            </p:cNvSpPr>
            <p:nvPr/>
          </p:nvSpPr>
          <p:spPr bwMode="auto">
            <a:xfrm>
              <a:off x="4061" y="179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618" name="Rectangle 487"/>
            <p:cNvSpPr>
              <a:spLocks noChangeArrowheads="1"/>
            </p:cNvSpPr>
            <p:nvPr/>
          </p:nvSpPr>
          <p:spPr bwMode="auto">
            <a:xfrm>
              <a:off x="530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619" name="Rectangle 488"/>
            <p:cNvSpPr>
              <a:spLocks noChangeArrowheads="1"/>
            </p:cNvSpPr>
            <p:nvPr/>
          </p:nvSpPr>
          <p:spPr bwMode="auto">
            <a:xfrm>
              <a:off x="510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620" name="Rectangle 489"/>
            <p:cNvSpPr>
              <a:spLocks noChangeArrowheads="1"/>
            </p:cNvSpPr>
            <p:nvPr/>
          </p:nvSpPr>
          <p:spPr bwMode="auto">
            <a:xfrm>
              <a:off x="4893"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621" name="Rectangle 490"/>
            <p:cNvSpPr>
              <a:spLocks noChangeArrowheads="1"/>
            </p:cNvSpPr>
            <p:nvPr/>
          </p:nvSpPr>
          <p:spPr bwMode="auto">
            <a:xfrm>
              <a:off x="4685"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622" name="Rectangle 491"/>
            <p:cNvSpPr>
              <a:spLocks noChangeArrowheads="1"/>
            </p:cNvSpPr>
            <p:nvPr/>
          </p:nvSpPr>
          <p:spPr bwMode="auto">
            <a:xfrm>
              <a:off x="4477"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623" name="Rectangle 492"/>
            <p:cNvSpPr>
              <a:spLocks noChangeArrowheads="1"/>
            </p:cNvSpPr>
            <p:nvPr/>
          </p:nvSpPr>
          <p:spPr bwMode="auto">
            <a:xfrm>
              <a:off x="4269"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624" name="Rectangle 493"/>
            <p:cNvSpPr>
              <a:spLocks noChangeArrowheads="1"/>
            </p:cNvSpPr>
            <p:nvPr/>
          </p:nvSpPr>
          <p:spPr bwMode="auto">
            <a:xfrm>
              <a:off x="4061" y="168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625" name="Rectangle 512"/>
            <p:cNvSpPr>
              <a:spLocks noChangeArrowheads="1"/>
            </p:cNvSpPr>
            <p:nvPr/>
          </p:nvSpPr>
          <p:spPr bwMode="auto">
            <a:xfrm>
              <a:off x="530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626" name="Rectangle 513"/>
            <p:cNvSpPr>
              <a:spLocks noChangeArrowheads="1"/>
            </p:cNvSpPr>
            <p:nvPr/>
          </p:nvSpPr>
          <p:spPr bwMode="auto">
            <a:xfrm>
              <a:off x="510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627" name="Rectangle 514"/>
            <p:cNvSpPr>
              <a:spLocks noChangeArrowheads="1"/>
            </p:cNvSpPr>
            <p:nvPr/>
          </p:nvSpPr>
          <p:spPr bwMode="auto">
            <a:xfrm>
              <a:off x="4893"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628" name="Rectangle 515"/>
            <p:cNvSpPr>
              <a:spLocks noChangeArrowheads="1"/>
            </p:cNvSpPr>
            <p:nvPr/>
          </p:nvSpPr>
          <p:spPr bwMode="auto">
            <a:xfrm>
              <a:off x="4685"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629" name="Rectangle 516"/>
            <p:cNvSpPr>
              <a:spLocks noChangeArrowheads="1"/>
            </p:cNvSpPr>
            <p:nvPr/>
          </p:nvSpPr>
          <p:spPr bwMode="auto">
            <a:xfrm>
              <a:off x="4477"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630" name="Rectangle 517"/>
            <p:cNvSpPr>
              <a:spLocks noChangeArrowheads="1"/>
            </p:cNvSpPr>
            <p:nvPr/>
          </p:nvSpPr>
          <p:spPr bwMode="auto">
            <a:xfrm>
              <a:off x="4269"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631" name="Rectangle 518"/>
            <p:cNvSpPr>
              <a:spLocks noChangeArrowheads="1"/>
            </p:cNvSpPr>
            <p:nvPr/>
          </p:nvSpPr>
          <p:spPr bwMode="auto">
            <a:xfrm>
              <a:off x="4061" y="158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632" name="Rectangle 537"/>
            <p:cNvSpPr>
              <a:spLocks noChangeArrowheads="1"/>
            </p:cNvSpPr>
            <p:nvPr/>
          </p:nvSpPr>
          <p:spPr bwMode="auto">
            <a:xfrm>
              <a:off x="530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633" name="Rectangle 538"/>
            <p:cNvSpPr>
              <a:spLocks noChangeArrowheads="1"/>
            </p:cNvSpPr>
            <p:nvPr/>
          </p:nvSpPr>
          <p:spPr bwMode="auto">
            <a:xfrm>
              <a:off x="510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634" name="Rectangle 539"/>
            <p:cNvSpPr>
              <a:spLocks noChangeArrowheads="1"/>
            </p:cNvSpPr>
            <p:nvPr/>
          </p:nvSpPr>
          <p:spPr bwMode="auto">
            <a:xfrm>
              <a:off x="4893"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635" name="Rectangle 540"/>
            <p:cNvSpPr>
              <a:spLocks noChangeArrowheads="1"/>
            </p:cNvSpPr>
            <p:nvPr/>
          </p:nvSpPr>
          <p:spPr bwMode="auto">
            <a:xfrm>
              <a:off x="4685"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636" name="Rectangle 541"/>
            <p:cNvSpPr>
              <a:spLocks noChangeArrowheads="1"/>
            </p:cNvSpPr>
            <p:nvPr/>
          </p:nvSpPr>
          <p:spPr bwMode="auto">
            <a:xfrm>
              <a:off x="4477"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637" name="Rectangle 542"/>
            <p:cNvSpPr>
              <a:spLocks noChangeArrowheads="1"/>
            </p:cNvSpPr>
            <p:nvPr/>
          </p:nvSpPr>
          <p:spPr bwMode="auto">
            <a:xfrm>
              <a:off x="4269"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638" name="Rectangle 543"/>
            <p:cNvSpPr>
              <a:spLocks noChangeArrowheads="1"/>
            </p:cNvSpPr>
            <p:nvPr/>
          </p:nvSpPr>
          <p:spPr bwMode="auto">
            <a:xfrm>
              <a:off x="4061" y="147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639" name="Rectangle 562"/>
            <p:cNvSpPr>
              <a:spLocks noChangeArrowheads="1"/>
            </p:cNvSpPr>
            <p:nvPr/>
          </p:nvSpPr>
          <p:spPr bwMode="auto">
            <a:xfrm>
              <a:off x="4061" y="1364"/>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June 2009</a:t>
              </a:r>
              <a:endParaRPr lang="en-US" altLang="en-US" sz="900"/>
            </a:p>
          </p:txBody>
        </p:sp>
        <p:sp>
          <p:nvSpPr>
            <p:cNvPr id="9640" name="Line 760"/>
            <p:cNvSpPr>
              <a:spLocks noChangeShapeType="1"/>
            </p:cNvSpPr>
            <p:nvPr/>
          </p:nvSpPr>
          <p:spPr bwMode="auto">
            <a:xfrm>
              <a:off x="4061" y="1580"/>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1" name="Group 779"/>
          <p:cNvGrpSpPr>
            <a:grpSpLocks/>
          </p:cNvGrpSpPr>
          <p:nvPr/>
        </p:nvGrpSpPr>
        <p:grpSpPr bwMode="auto">
          <a:xfrm>
            <a:off x="488950" y="3708400"/>
            <a:ext cx="2311400" cy="1371600"/>
            <a:chOff x="333" y="2336"/>
            <a:chExt cx="1456" cy="864"/>
          </a:xfrm>
        </p:grpSpPr>
        <p:sp>
          <p:nvSpPr>
            <p:cNvPr id="9539" name="Rectangle 223"/>
            <p:cNvSpPr>
              <a:spLocks noChangeArrowheads="1"/>
            </p:cNvSpPr>
            <p:nvPr/>
          </p:nvSpPr>
          <p:spPr bwMode="auto">
            <a:xfrm>
              <a:off x="158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0" name="Rectangle 224"/>
            <p:cNvSpPr>
              <a:spLocks noChangeArrowheads="1"/>
            </p:cNvSpPr>
            <p:nvPr/>
          </p:nvSpPr>
          <p:spPr bwMode="auto">
            <a:xfrm>
              <a:off x="137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1" name="Rectangle 225"/>
            <p:cNvSpPr>
              <a:spLocks noChangeArrowheads="1"/>
            </p:cNvSpPr>
            <p:nvPr/>
          </p:nvSpPr>
          <p:spPr bwMode="auto">
            <a:xfrm>
              <a:off x="116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2" name="Rectangle 226"/>
            <p:cNvSpPr>
              <a:spLocks noChangeArrowheads="1"/>
            </p:cNvSpPr>
            <p:nvPr/>
          </p:nvSpPr>
          <p:spPr bwMode="auto">
            <a:xfrm>
              <a:off x="95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3" name="Rectangle 227"/>
            <p:cNvSpPr>
              <a:spLocks noChangeArrowheads="1"/>
            </p:cNvSpPr>
            <p:nvPr/>
          </p:nvSpPr>
          <p:spPr bwMode="auto">
            <a:xfrm>
              <a:off x="74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4" name="Rectangle 228"/>
            <p:cNvSpPr>
              <a:spLocks noChangeArrowheads="1"/>
            </p:cNvSpPr>
            <p:nvPr/>
          </p:nvSpPr>
          <p:spPr bwMode="auto">
            <a:xfrm>
              <a:off x="54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5" name="Rectangle 229"/>
            <p:cNvSpPr>
              <a:spLocks noChangeArrowheads="1"/>
            </p:cNvSpPr>
            <p:nvPr/>
          </p:nvSpPr>
          <p:spPr bwMode="auto">
            <a:xfrm>
              <a:off x="33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546" name="Rectangle 248"/>
            <p:cNvSpPr>
              <a:spLocks noChangeArrowheads="1"/>
            </p:cNvSpPr>
            <p:nvPr/>
          </p:nvSpPr>
          <p:spPr bwMode="auto">
            <a:xfrm>
              <a:off x="158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547" name="Rectangle 249"/>
            <p:cNvSpPr>
              <a:spLocks noChangeArrowheads="1"/>
            </p:cNvSpPr>
            <p:nvPr/>
          </p:nvSpPr>
          <p:spPr bwMode="auto">
            <a:xfrm>
              <a:off x="137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548" name="Rectangle 250"/>
            <p:cNvSpPr>
              <a:spLocks noChangeArrowheads="1"/>
            </p:cNvSpPr>
            <p:nvPr/>
          </p:nvSpPr>
          <p:spPr bwMode="auto">
            <a:xfrm>
              <a:off x="116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549" name="Rectangle 251"/>
            <p:cNvSpPr>
              <a:spLocks noChangeArrowheads="1"/>
            </p:cNvSpPr>
            <p:nvPr/>
          </p:nvSpPr>
          <p:spPr bwMode="auto">
            <a:xfrm>
              <a:off x="95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550" name="Rectangle 252"/>
            <p:cNvSpPr>
              <a:spLocks noChangeArrowheads="1"/>
            </p:cNvSpPr>
            <p:nvPr/>
          </p:nvSpPr>
          <p:spPr bwMode="auto">
            <a:xfrm>
              <a:off x="74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551" name="Rectangle 253"/>
            <p:cNvSpPr>
              <a:spLocks noChangeArrowheads="1"/>
            </p:cNvSpPr>
            <p:nvPr/>
          </p:nvSpPr>
          <p:spPr bwMode="auto">
            <a:xfrm>
              <a:off x="54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552" name="Rectangle 254"/>
            <p:cNvSpPr>
              <a:spLocks noChangeArrowheads="1"/>
            </p:cNvSpPr>
            <p:nvPr/>
          </p:nvSpPr>
          <p:spPr bwMode="auto">
            <a:xfrm>
              <a:off x="33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553" name="Rectangle 273"/>
            <p:cNvSpPr>
              <a:spLocks noChangeArrowheads="1"/>
            </p:cNvSpPr>
            <p:nvPr/>
          </p:nvSpPr>
          <p:spPr bwMode="auto">
            <a:xfrm>
              <a:off x="158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554" name="Rectangle 274"/>
            <p:cNvSpPr>
              <a:spLocks noChangeArrowheads="1"/>
            </p:cNvSpPr>
            <p:nvPr/>
          </p:nvSpPr>
          <p:spPr bwMode="auto">
            <a:xfrm>
              <a:off x="137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555" name="Rectangle 275"/>
            <p:cNvSpPr>
              <a:spLocks noChangeArrowheads="1"/>
            </p:cNvSpPr>
            <p:nvPr/>
          </p:nvSpPr>
          <p:spPr bwMode="auto">
            <a:xfrm>
              <a:off x="116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556" name="Rectangle 276"/>
            <p:cNvSpPr>
              <a:spLocks noChangeArrowheads="1"/>
            </p:cNvSpPr>
            <p:nvPr/>
          </p:nvSpPr>
          <p:spPr bwMode="auto">
            <a:xfrm>
              <a:off x="95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557" name="Rectangle 277"/>
            <p:cNvSpPr>
              <a:spLocks noChangeArrowheads="1"/>
            </p:cNvSpPr>
            <p:nvPr/>
          </p:nvSpPr>
          <p:spPr bwMode="auto">
            <a:xfrm>
              <a:off x="74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558" name="Rectangle 278"/>
            <p:cNvSpPr>
              <a:spLocks noChangeArrowheads="1"/>
            </p:cNvSpPr>
            <p:nvPr/>
          </p:nvSpPr>
          <p:spPr bwMode="auto">
            <a:xfrm>
              <a:off x="54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559" name="Rectangle 279"/>
            <p:cNvSpPr>
              <a:spLocks noChangeArrowheads="1"/>
            </p:cNvSpPr>
            <p:nvPr/>
          </p:nvSpPr>
          <p:spPr bwMode="auto">
            <a:xfrm>
              <a:off x="33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560" name="Rectangle 298"/>
            <p:cNvSpPr>
              <a:spLocks noChangeArrowheads="1"/>
            </p:cNvSpPr>
            <p:nvPr/>
          </p:nvSpPr>
          <p:spPr bwMode="auto">
            <a:xfrm>
              <a:off x="158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561" name="Rectangle 299"/>
            <p:cNvSpPr>
              <a:spLocks noChangeArrowheads="1"/>
            </p:cNvSpPr>
            <p:nvPr/>
          </p:nvSpPr>
          <p:spPr bwMode="auto">
            <a:xfrm>
              <a:off x="137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562" name="Rectangle 300"/>
            <p:cNvSpPr>
              <a:spLocks noChangeArrowheads="1"/>
            </p:cNvSpPr>
            <p:nvPr/>
          </p:nvSpPr>
          <p:spPr bwMode="auto">
            <a:xfrm>
              <a:off x="116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563" name="Rectangle 301"/>
            <p:cNvSpPr>
              <a:spLocks noChangeArrowheads="1"/>
            </p:cNvSpPr>
            <p:nvPr/>
          </p:nvSpPr>
          <p:spPr bwMode="auto">
            <a:xfrm>
              <a:off x="95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564" name="Rectangle 302"/>
            <p:cNvSpPr>
              <a:spLocks noChangeArrowheads="1"/>
            </p:cNvSpPr>
            <p:nvPr/>
          </p:nvSpPr>
          <p:spPr bwMode="auto">
            <a:xfrm>
              <a:off x="74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565" name="Rectangle 303"/>
            <p:cNvSpPr>
              <a:spLocks noChangeArrowheads="1"/>
            </p:cNvSpPr>
            <p:nvPr/>
          </p:nvSpPr>
          <p:spPr bwMode="auto">
            <a:xfrm>
              <a:off x="54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566" name="Rectangle 304"/>
            <p:cNvSpPr>
              <a:spLocks noChangeArrowheads="1"/>
            </p:cNvSpPr>
            <p:nvPr/>
          </p:nvSpPr>
          <p:spPr bwMode="auto">
            <a:xfrm>
              <a:off x="33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567" name="Rectangle 323"/>
            <p:cNvSpPr>
              <a:spLocks noChangeArrowheads="1"/>
            </p:cNvSpPr>
            <p:nvPr/>
          </p:nvSpPr>
          <p:spPr bwMode="auto">
            <a:xfrm>
              <a:off x="158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568" name="Rectangle 324"/>
            <p:cNvSpPr>
              <a:spLocks noChangeArrowheads="1"/>
            </p:cNvSpPr>
            <p:nvPr/>
          </p:nvSpPr>
          <p:spPr bwMode="auto">
            <a:xfrm>
              <a:off x="137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569" name="Rectangle 325"/>
            <p:cNvSpPr>
              <a:spLocks noChangeArrowheads="1"/>
            </p:cNvSpPr>
            <p:nvPr/>
          </p:nvSpPr>
          <p:spPr bwMode="auto">
            <a:xfrm>
              <a:off x="116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570" name="Rectangle 326"/>
            <p:cNvSpPr>
              <a:spLocks noChangeArrowheads="1"/>
            </p:cNvSpPr>
            <p:nvPr/>
          </p:nvSpPr>
          <p:spPr bwMode="auto">
            <a:xfrm>
              <a:off x="95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571" name="Rectangle 327"/>
            <p:cNvSpPr>
              <a:spLocks noChangeArrowheads="1"/>
            </p:cNvSpPr>
            <p:nvPr/>
          </p:nvSpPr>
          <p:spPr bwMode="auto">
            <a:xfrm>
              <a:off x="74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572" name="Rectangle 328"/>
            <p:cNvSpPr>
              <a:spLocks noChangeArrowheads="1"/>
            </p:cNvSpPr>
            <p:nvPr/>
          </p:nvSpPr>
          <p:spPr bwMode="auto">
            <a:xfrm>
              <a:off x="54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573" name="Rectangle 329"/>
            <p:cNvSpPr>
              <a:spLocks noChangeArrowheads="1"/>
            </p:cNvSpPr>
            <p:nvPr/>
          </p:nvSpPr>
          <p:spPr bwMode="auto">
            <a:xfrm>
              <a:off x="33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574" name="Rectangle 348"/>
            <p:cNvSpPr>
              <a:spLocks noChangeArrowheads="1"/>
            </p:cNvSpPr>
            <p:nvPr/>
          </p:nvSpPr>
          <p:spPr bwMode="auto">
            <a:xfrm>
              <a:off x="158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575" name="Rectangle 349"/>
            <p:cNvSpPr>
              <a:spLocks noChangeArrowheads="1"/>
            </p:cNvSpPr>
            <p:nvPr/>
          </p:nvSpPr>
          <p:spPr bwMode="auto">
            <a:xfrm>
              <a:off x="137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576" name="Rectangle 350"/>
            <p:cNvSpPr>
              <a:spLocks noChangeArrowheads="1"/>
            </p:cNvSpPr>
            <p:nvPr/>
          </p:nvSpPr>
          <p:spPr bwMode="auto">
            <a:xfrm>
              <a:off x="116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577" name="Rectangle 351"/>
            <p:cNvSpPr>
              <a:spLocks noChangeArrowheads="1"/>
            </p:cNvSpPr>
            <p:nvPr/>
          </p:nvSpPr>
          <p:spPr bwMode="auto">
            <a:xfrm>
              <a:off x="95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578" name="Rectangle 352"/>
            <p:cNvSpPr>
              <a:spLocks noChangeArrowheads="1"/>
            </p:cNvSpPr>
            <p:nvPr/>
          </p:nvSpPr>
          <p:spPr bwMode="auto">
            <a:xfrm>
              <a:off x="74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579" name="Rectangle 353"/>
            <p:cNvSpPr>
              <a:spLocks noChangeArrowheads="1"/>
            </p:cNvSpPr>
            <p:nvPr/>
          </p:nvSpPr>
          <p:spPr bwMode="auto">
            <a:xfrm>
              <a:off x="54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580" name="Rectangle 354"/>
            <p:cNvSpPr>
              <a:spLocks noChangeArrowheads="1"/>
            </p:cNvSpPr>
            <p:nvPr/>
          </p:nvSpPr>
          <p:spPr bwMode="auto">
            <a:xfrm>
              <a:off x="33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581" name="Rectangle 373"/>
            <p:cNvSpPr>
              <a:spLocks noChangeArrowheads="1"/>
            </p:cNvSpPr>
            <p:nvPr/>
          </p:nvSpPr>
          <p:spPr bwMode="auto">
            <a:xfrm>
              <a:off x="158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82" name="Rectangle 374"/>
            <p:cNvSpPr>
              <a:spLocks noChangeArrowheads="1"/>
            </p:cNvSpPr>
            <p:nvPr/>
          </p:nvSpPr>
          <p:spPr bwMode="auto">
            <a:xfrm>
              <a:off x="137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83" name="Rectangle 375"/>
            <p:cNvSpPr>
              <a:spLocks noChangeArrowheads="1"/>
            </p:cNvSpPr>
            <p:nvPr/>
          </p:nvSpPr>
          <p:spPr bwMode="auto">
            <a:xfrm>
              <a:off x="116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584" name="Rectangle 376"/>
            <p:cNvSpPr>
              <a:spLocks noChangeArrowheads="1"/>
            </p:cNvSpPr>
            <p:nvPr/>
          </p:nvSpPr>
          <p:spPr bwMode="auto">
            <a:xfrm>
              <a:off x="95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85" name="Rectangle 377"/>
            <p:cNvSpPr>
              <a:spLocks noChangeArrowheads="1"/>
            </p:cNvSpPr>
            <p:nvPr/>
          </p:nvSpPr>
          <p:spPr bwMode="auto">
            <a:xfrm>
              <a:off x="74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586" name="Rectangle 378"/>
            <p:cNvSpPr>
              <a:spLocks noChangeArrowheads="1"/>
            </p:cNvSpPr>
            <p:nvPr/>
          </p:nvSpPr>
          <p:spPr bwMode="auto">
            <a:xfrm>
              <a:off x="54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87" name="Rectangle 379"/>
            <p:cNvSpPr>
              <a:spLocks noChangeArrowheads="1"/>
            </p:cNvSpPr>
            <p:nvPr/>
          </p:nvSpPr>
          <p:spPr bwMode="auto">
            <a:xfrm>
              <a:off x="33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588" name="Rectangle 386"/>
            <p:cNvSpPr>
              <a:spLocks noChangeArrowheads="1"/>
            </p:cNvSpPr>
            <p:nvPr/>
          </p:nvSpPr>
          <p:spPr bwMode="auto">
            <a:xfrm>
              <a:off x="333"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July 2009</a:t>
              </a:r>
              <a:endParaRPr lang="en-US" altLang="en-US" sz="900"/>
            </a:p>
          </p:txBody>
        </p:sp>
        <p:sp>
          <p:nvSpPr>
            <p:cNvPr id="9589" name="Line 761"/>
            <p:cNvSpPr>
              <a:spLocks noChangeShapeType="1"/>
            </p:cNvSpPr>
            <p:nvPr/>
          </p:nvSpPr>
          <p:spPr bwMode="auto">
            <a:xfrm>
              <a:off x="333"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2" name="Group 780"/>
          <p:cNvGrpSpPr>
            <a:grpSpLocks/>
          </p:cNvGrpSpPr>
          <p:nvPr/>
        </p:nvGrpSpPr>
        <p:grpSpPr bwMode="auto">
          <a:xfrm>
            <a:off x="3487738" y="3708400"/>
            <a:ext cx="2311400" cy="1371600"/>
            <a:chOff x="2197" y="2336"/>
            <a:chExt cx="1456" cy="864"/>
          </a:xfrm>
        </p:grpSpPr>
        <p:sp>
          <p:nvSpPr>
            <p:cNvPr id="9488" name="Rectangle 214"/>
            <p:cNvSpPr>
              <a:spLocks noChangeArrowheads="1"/>
            </p:cNvSpPr>
            <p:nvPr/>
          </p:nvSpPr>
          <p:spPr bwMode="auto">
            <a:xfrm>
              <a:off x="344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9489" name="Rectangle 215"/>
            <p:cNvSpPr>
              <a:spLocks noChangeArrowheads="1"/>
            </p:cNvSpPr>
            <p:nvPr/>
          </p:nvSpPr>
          <p:spPr bwMode="auto">
            <a:xfrm>
              <a:off x="323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490" name="Rectangle 216"/>
            <p:cNvSpPr>
              <a:spLocks noChangeArrowheads="1"/>
            </p:cNvSpPr>
            <p:nvPr/>
          </p:nvSpPr>
          <p:spPr bwMode="auto">
            <a:xfrm>
              <a:off x="302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491" name="Rectangle 217"/>
            <p:cNvSpPr>
              <a:spLocks noChangeArrowheads="1"/>
            </p:cNvSpPr>
            <p:nvPr/>
          </p:nvSpPr>
          <p:spPr bwMode="auto">
            <a:xfrm>
              <a:off x="282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492" name="Rectangle 218"/>
            <p:cNvSpPr>
              <a:spLocks noChangeArrowheads="1"/>
            </p:cNvSpPr>
            <p:nvPr/>
          </p:nvSpPr>
          <p:spPr bwMode="auto">
            <a:xfrm>
              <a:off x="261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493" name="Rectangle 219"/>
            <p:cNvSpPr>
              <a:spLocks noChangeArrowheads="1"/>
            </p:cNvSpPr>
            <p:nvPr/>
          </p:nvSpPr>
          <p:spPr bwMode="auto">
            <a:xfrm>
              <a:off x="240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494" name="Rectangle 220"/>
            <p:cNvSpPr>
              <a:spLocks noChangeArrowheads="1"/>
            </p:cNvSpPr>
            <p:nvPr/>
          </p:nvSpPr>
          <p:spPr bwMode="auto">
            <a:xfrm>
              <a:off x="219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495" name="Rectangle 239"/>
            <p:cNvSpPr>
              <a:spLocks noChangeArrowheads="1"/>
            </p:cNvSpPr>
            <p:nvPr/>
          </p:nvSpPr>
          <p:spPr bwMode="auto">
            <a:xfrm>
              <a:off x="344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496" name="Rectangle 240"/>
            <p:cNvSpPr>
              <a:spLocks noChangeArrowheads="1"/>
            </p:cNvSpPr>
            <p:nvPr/>
          </p:nvSpPr>
          <p:spPr bwMode="auto">
            <a:xfrm>
              <a:off x="323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497" name="Rectangle 241"/>
            <p:cNvSpPr>
              <a:spLocks noChangeArrowheads="1"/>
            </p:cNvSpPr>
            <p:nvPr/>
          </p:nvSpPr>
          <p:spPr bwMode="auto">
            <a:xfrm>
              <a:off x="302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498" name="Rectangle 242"/>
            <p:cNvSpPr>
              <a:spLocks noChangeArrowheads="1"/>
            </p:cNvSpPr>
            <p:nvPr/>
          </p:nvSpPr>
          <p:spPr bwMode="auto">
            <a:xfrm>
              <a:off x="282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499" name="Rectangle 243"/>
            <p:cNvSpPr>
              <a:spLocks noChangeArrowheads="1"/>
            </p:cNvSpPr>
            <p:nvPr/>
          </p:nvSpPr>
          <p:spPr bwMode="auto">
            <a:xfrm>
              <a:off x="261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500" name="Rectangle 244"/>
            <p:cNvSpPr>
              <a:spLocks noChangeArrowheads="1"/>
            </p:cNvSpPr>
            <p:nvPr/>
          </p:nvSpPr>
          <p:spPr bwMode="auto">
            <a:xfrm>
              <a:off x="240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501" name="Rectangle 245"/>
            <p:cNvSpPr>
              <a:spLocks noChangeArrowheads="1"/>
            </p:cNvSpPr>
            <p:nvPr/>
          </p:nvSpPr>
          <p:spPr bwMode="auto">
            <a:xfrm>
              <a:off x="219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502" name="Rectangle 264"/>
            <p:cNvSpPr>
              <a:spLocks noChangeArrowheads="1"/>
            </p:cNvSpPr>
            <p:nvPr/>
          </p:nvSpPr>
          <p:spPr bwMode="auto">
            <a:xfrm>
              <a:off x="344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503" name="Rectangle 265"/>
            <p:cNvSpPr>
              <a:spLocks noChangeArrowheads="1"/>
            </p:cNvSpPr>
            <p:nvPr/>
          </p:nvSpPr>
          <p:spPr bwMode="auto">
            <a:xfrm>
              <a:off x="323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504" name="Rectangle 266"/>
            <p:cNvSpPr>
              <a:spLocks noChangeArrowheads="1"/>
            </p:cNvSpPr>
            <p:nvPr/>
          </p:nvSpPr>
          <p:spPr bwMode="auto">
            <a:xfrm>
              <a:off x="302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505" name="Rectangle 267"/>
            <p:cNvSpPr>
              <a:spLocks noChangeArrowheads="1"/>
            </p:cNvSpPr>
            <p:nvPr/>
          </p:nvSpPr>
          <p:spPr bwMode="auto">
            <a:xfrm>
              <a:off x="282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506" name="Rectangle 268"/>
            <p:cNvSpPr>
              <a:spLocks noChangeArrowheads="1"/>
            </p:cNvSpPr>
            <p:nvPr/>
          </p:nvSpPr>
          <p:spPr bwMode="auto">
            <a:xfrm>
              <a:off x="261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507" name="Rectangle 269"/>
            <p:cNvSpPr>
              <a:spLocks noChangeArrowheads="1"/>
            </p:cNvSpPr>
            <p:nvPr/>
          </p:nvSpPr>
          <p:spPr bwMode="auto">
            <a:xfrm>
              <a:off x="240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508" name="Rectangle 270"/>
            <p:cNvSpPr>
              <a:spLocks noChangeArrowheads="1"/>
            </p:cNvSpPr>
            <p:nvPr/>
          </p:nvSpPr>
          <p:spPr bwMode="auto">
            <a:xfrm>
              <a:off x="219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509" name="Rectangle 289"/>
            <p:cNvSpPr>
              <a:spLocks noChangeArrowheads="1"/>
            </p:cNvSpPr>
            <p:nvPr/>
          </p:nvSpPr>
          <p:spPr bwMode="auto">
            <a:xfrm>
              <a:off x="344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510" name="Rectangle 290"/>
            <p:cNvSpPr>
              <a:spLocks noChangeArrowheads="1"/>
            </p:cNvSpPr>
            <p:nvPr/>
          </p:nvSpPr>
          <p:spPr bwMode="auto">
            <a:xfrm>
              <a:off x="323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511" name="Rectangle 291"/>
            <p:cNvSpPr>
              <a:spLocks noChangeArrowheads="1"/>
            </p:cNvSpPr>
            <p:nvPr/>
          </p:nvSpPr>
          <p:spPr bwMode="auto">
            <a:xfrm>
              <a:off x="302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512" name="Rectangle 292"/>
            <p:cNvSpPr>
              <a:spLocks noChangeArrowheads="1"/>
            </p:cNvSpPr>
            <p:nvPr/>
          </p:nvSpPr>
          <p:spPr bwMode="auto">
            <a:xfrm>
              <a:off x="282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513" name="Rectangle 293"/>
            <p:cNvSpPr>
              <a:spLocks noChangeArrowheads="1"/>
            </p:cNvSpPr>
            <p:nvPr/>
          </p:nvSpPr>
          <p:spPr bwMode="auto">
            <a:xfrm>
              <a:off x="261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514" name="Rectangle 294"/>
            <p:cNvSpPr>
              <a:spLocks noChangeArrowheads="1"/>
            </p:cNvSpPr>
            <p:nvPr/>
          </p:nvSpPr>
          <p:spPr bwMode="auto">
            <a:xfrm>
              <a:off x="240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515" name="Rectangle 295"/>
            <p:cNvSpPr>
              <a:spLocks noChangeArrowheads="1"/>
            </p:cNvSpPr>
            <p:nvPr/>
          </p:nvSpPr>
          <p:spPr bwMode="auto">
            <a:xfrm>
              <a:off x="219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516" name="Rectangle 314"/>
            <p:cNvSpPr>
              <a:spLocks noChangeArrowheads="1"/>
            </p:cNvSpPr>
            <p:nvPr/>
          </p:nvSpPr>
          <p:spPr bwMode="auto">
            <a:xfrm>
              <a:off x="344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517" name="Rectangle 315"/>
            <p:cNvSpPr>
              <a:spLocks noChangeArrowheads="1"/>
            </p:cNvSpPr>
            <p:nvPr/>
          </p:nvSpPr>
          <p:spPr bwMode="auto">
            <a:xfrm>
              <a:off x="323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518" name="Rectangle 316"/>
            <p:cNvSpPr>
              <a:spLocks noChangeArrowheads="1"/>
            </p:cNvSpPr>
            <p:nvPr/>
          </p:nvSpPr>
          <p:spPr bwMode="auto">
            <a:xfrm>
              <a:off x="302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519" name="Rectangle 317"/>
            <p:cNvSpPr>
              <a:spLocks noChangeArrowheads="1"/>
            </p:cNvSpPr>
            <p:nvPr/>
          </p:nvSpPr>
          <p:spPr bwMode="auto">
            <a:xfrm>
              <a:off x="282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520" name="Rectangle 318"/>
            <p:cNvSpPr>
              <a:spLocks noChangeArrowheads="1"/>
            </p:cNvSpPr>
            <p:nvPr/>
          </p:nvSpPr>
          <p:spPr bwMode="auto">
            <a:xfrm>
              <a:off x="261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521" name="Rectangle 319"/>
            <p:cNvSpPr>
              <a:spLocks noChangeArrowheads="1"/>
            </p:cNvSpPr>
            <p:nvPr/>
          </p:nvSpPr>
          <p:spPr bwMode="auto">
            <a:xfrm>
              <a:off x="240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522" name="Rectangle 320"/>
            <p:cNvSpPr>
              <a:spLocks noChangeArrowheads="1"/>
            </p:cNvSpPr>
            <p:nvPr/>
          </p:nvSpPr>
          <p:spPr bwMode="auto">
            <a:xfrm>
              <a:off x="219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523" name="Rectangle 339"/>
            <p:cNvSpPr>
              <a:spLocks noChangeArrowheads="1"/>
            </p:cNvSpPr>
            <p:nvPr/>
          </p:nvSpPr>
          <p:spPr bwMode="auto">
            <a:xfrm>
              <a:off x="344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524" name="Rectangle 340"/>
            <p:cNvSpPr>
              <a:spLocks noChangeArrowheads="1"/>
            </p:cNvSpPr>
            <p:nvPr/>
          </p:nvSpPr>
          <p:spPr bwMode="auto">
            <a:xfrm>
              <a:off x="323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525" name="Rectangle 341"/>
            <p:cNvSpPr>
              <a:spLocks noChangeArrowheads="1"/>
            </p:cNvSpPr>
            <p:nvPr/>
          </p:nvSpPr>
          <p:spPr bwMode="auto">
            <a:xfrm>
              <a:off x="302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526" name="Rectangle 342"/>
            <p:cNvSpPr>
              <a:spLocks noChangeArrowheads="1"/>
            </p:cNvSpPr>
            <p:nvPr/>
          </p:nvSpPr>
          <p:spPr bwMode="auto">
            <a:xfrm>
              <a:off x="282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527" name="Rectangle 343"/>
            <p:cNvSpPr>
              <a:spLocks noChangeArrowheads="1"/>
            </p:cNvSpPr>
            <p:nvPr/>
          </p:nvSpPr>
          <p:spPr bwMode="auto">
            <a:xfrm>
              <a:off x="261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528" name="Rectangle 344"/>
            <p:cNvSpPr>
              <a:spLocks noChangeArrowheads="1"/>
            </p:cNvSpPr>
            <p:nvPr/>
          </p:nvSpPr>
          <p:spPr bwMode="auto">
            <a:xfrm>
              <a:off x="240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529" name="Rectangle 345"/>
            <p:cNvSpPr>
              <a:spLocks noChangeArrowheads="1"/>
            </p:cNvSpPr>
            <p:nvPr/>
          </p:nvSpPr>
          <p:spPr bwMode="auto">
            <a:xfrm>
              <a:off x="219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530" name="Rectangle 364"/>
            <p:cNvSpPr>
              <a:spLocks noChangeArrowheads="1"/>
            </p:cNvSpPr>
            <p:nvPr/>
          </p:nvSpPr>
          <p:spPr bwMode="auto">
            <a:xfrm>
              <a:off x="344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31" name="Rectangle 365"/>
            <p:cNvSpPr>
              <a:spLocks noChangeArrowheads="1"/>
            </p:cNvSpPr>
            <p:nvPr/>
          </p:nvSpPr>
          <p:spPr bwMode="auto">
            <a:xfrm>
              <a:off x="323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532" name="Rectangle 366"/>
            <p:cNvSpPr>
              <a:spLocks noChangeArrowheads="1"/>
            </p:cNvSpPr>
            <p:nvPr/>
          </p:nvSpPr>
          <p:spPr bwMode="auto">
            <a:xfrm>
              <a:off x="302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533" name="Rectangle 367"/>
            <p:cNvSpPr>
              <a:spLocks noChangeArrowheads="1"/>
            </p:cNvSpPr>
            <p:nvPr/>
          </p:nvSpPr>
          <p:spPr bwMode="auto">
            <a:xfrm>
              <a:off x="282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34" name="Rectangle 368"/>
            <p:cNvSpPr>
              <a:spLocks noChangeArrowheads="1"/>
            </p:cNvSpPr>
            <p:nvPr/>
          </p:nvSpPr>
          <p:spPr bwMode="auto">
            <a:xfrm>
              <a:off x="261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535" name="Rectangle 369"/>
            <p:cNvSpPr>
              <a:spLocks noChangeArrowheads="1"/>
            </p:cNvSpPr>
            <p:nvPr/>
          </p:nvSpPr>
          <p:spPr bwMode="auto">
            <a:xfrm>
              <a:off x="240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536" name="Rectangle 370"/>
            <p:cNvSpPr>
              <a:spLocks noChangeArrowheads="1"/>
            </p:cNvSpPr>
            <p:nvPr/>
          </p:nvSpPr>
          <p:spPr bwMode="auto">
            <a:xfrm>
              <a:off x="219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537" name="Rectangle 383"/>
            <p:cNvSpPr>
              <a:spLocks noChangeArrowheads="1"/>
            </p:cNvSpPr>
            <p:nvPr/>
          </p:nvSpPr>
          <p:spPr bwMode="auto">
            <a:xfrm>
              <a:off x="2197"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August 2009</a:t>
              </a:r>
              <a:endParaRPr lang="en-US" altLang="en-US" sz="900"/>
            </a:p>
          </p:txBody>
        </p:sp>
        <p:sp>
          <p:nvSpPr>
            <p:cNvPr id="9538" name="Line 762"/>
            <p:cNvSpPr>
              <a:spLocks noChangeShapeType="1"/>
            </p:cNvSpPr>
            <p:nvPr/>
          </p:nvSpPr>
          <p:spPr bwMode="auto">
            <a:xfrm>
              <a:off x="2197"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3" name="Group 778"/>
          <p:cNvGrpSpPr>
            <a:grpSpLocks/>
          </p:cNvGrpSpPr>
          <p:nvPr/>
        </p:nvGrpSpPr>
        <p:grpSpPr bwMode="auto">
          <a:xfrm>
            <a:off x="6486525" y="3708400"/>
            <a:ext cx="2311400" cy="1371600"/>
            <a:chOff x="4061" y="2336"/>
            <a:chExt cx="1456" cy="864"/>
          </a:xfrm>
        </p:grpSpPr>
        <p:sp>
          <p:nvSpPr>
            <p:cNvPr id="9437" name="Rectangle 205"/>
            <p:cNvSpPr>
              <a:spLocks noChangeArrowheads="1"/>
            </p:cNvSpPr>
            <p:nvPr/>
          </p:nvSpPr>
          <p:spPr bwMode="auto">
            <a:xfrm>
              <a:off x="530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38" name="Rectangle 206"/>
            <p:cNvSpPr>
              <a:spLocks noChangeArrowheads="1"/>
            </p:cNvSpPr>
            <p:nvPr/>
          </p:nvSpPr>
          <p:spPr bwMode="auto">
            <a:xfrm>
              <a:off x="510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39" name="Rectangle 207"/>
            <p:cNvSpPr>
              <a:spLocks noChangeArrowheads="1"/>
            </p:cNvSpPr>
            <p:nvPr/>
          </p:nvSpPr>
          <p:spPr bwMode="auto">
            <a:xfrm>
              <a:off x="4893"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0" name="Rectangle 208"/>
            <p:cNvSpPr>
              <a:spLocks noChangeArrowheads="1"/>
            </p:cNvSpPr>
            <p:nvPr/>
          </p:nvSpPr>
          <p:spPr bwMode="auto">
            <a:xfrm>
              <a:off x="4685"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1" name="Rectangle 209"/>
            <p:cNvSpPr>
              <a:spLocks noChangeArrowheads="1"/>
            </p:cNvSpPr>
            <p:nvPr/>
          </p:nvSpPr>
          <p:spPr bwMode="auto">
            <a:xfrm>
              <a:off x="4477"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2" name="Rectangle 210"/>
            <p:cNvSpPr>
              <a:spLocks noChangeArrowheads="1"/>
            </p:cNvSpPr>
            <p:nvPr/>
          </p:nvSpPr>
          <p:spPr bwMode="auto">
            <a:xfrm>
              <a:off x="4269"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3" name="Rectangle 211"/>
            <p:cNvSpPr>
              <a:spLocks noChangeArrowheads="1"/>
            </p:cNvSpPr>
            <p:nvPr/>
          </p:nvSpPr>
          <p:spPr bwMode="auto">
            <a:xfrm>
              <a:off x="4061" y="309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444" name="Rectangle 230"/>
            <p:cNvSpPr>
              <a:spLocks noChangeArrowheads="1"/>
            </p:cNvSpPr>
            <p:nvPr/>
          </p:nvSpPr>
          <p:spPr bwMode="auto">
            <a:xfrm>
              <a:off x="530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445" name="Rectangle 231"/>
            <p:cNvSpPr>
              <a:spLocks noChangeArrowheads="1"/>
            </p:cNvSpPr>
            <p:nvPr/>
          </p:nvSpPr>
          <p:spPr bwMode="auto">
            <a:xfrm>
              <a:off x="510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446" name="Rectangle 232"/>
            <p:cNvSpPr>
              <a:spLocks noChangeArrowheads="1"/>
            </p:cNvSpPr>
            <p:nvPr/>
          </p:nvSpPr>
          <p:spPr bwMode="auto">
            <a:xfrm>
              <a:off x="4893"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447" name="Rectangle 233"/>
            <p:cNvSpPr>
              <a:spLocks noChangeArrowheads="1"/>
            </p:cNvSpPr>
            <p:nvPr/>
          </p:nvSpPr>
          <p:spPr bwMode="auto">
            <a:xfrm>
              <a:off x="4685"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448" name="Rectangle 234"/>
            <p:cNvSpPr>
              <a:spLocks noChangeArrowheads="1"/>
            </p:cNvSpPr>
            <p:nvPr/>
          </p:nvSpPr>
          <p:spPr bwMode="auto">
            <a:xfrm>
              <a:off x="4477"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449" name="Rectangle 235"/>
            <p:cNvSpPr>
              <a:spLocks noChangeArrowheads="1"/>
            </p:cNvSpPr>
            <p:nvPr/>
          </p:nvSpPr>
          <p:spPr bwMode="auto">
            <a:xfrm>
              <a:off x="4269"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450" name="Rectangle 236"/>
            <p:cNvSpPr>
              <a:spLocks noChangeArrowheads="1"/>
            </p:cNvSpPr>
            <p:nvPr/>
          </p:nvSpPr>
          <p:spPr bwMode="auto">
            <a:xfrm>
              <a:off x="4061" y="298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451" name="Rectangle 255"/>
            <p:cNvSpPr>
              <a:spLocks noChangeArrowheads="1"/>
            </p:cNvSpPr>
            <p:nvPr/>
          </p:nvSpPr>
          <p:spPr bwMode="auto">
            <a:xfrm>
              <a:off x="530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452" name="Rectangle 256"/>
            <p:cNvSpPr>
              <a:spLocks noChangeArrowheads="1"/>
            </p:cNvSpPr>
            <p:nvPr/>
          </p:nvSpPr>
          <p:spPr bwMode="auto">
            <a:xfrm>
              <a:off x="510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453" name="Rectangle 257"/>
            <p:cNvSpPr>
              <a:spLocks noChangeArrowheads="1"/>
            </p:cNvSpPr>
            <p:nvPr/>
          </p:nvSpPr>
          <p:spPr bwMode="auto">
            <a:xfrm>
              <a:off x="4893"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454" name="Rectangle 258"/>
            <p:cNvSpPr>
              <a:spLocks noChangeArrowheads="1"/>
            </p:cNvSpPr>
            <p:nvPr/>
          </p:nvSpPr>
          <p:spPr bwMode="auto">
            <a:xfrm>
              <a:off x="4685"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455" name="Rectangle 259"/>
            <p:cNvSpPr>
              <a:spLocks noChangeArrowheads="1"/>
            </p:cNvSpPr>
            <p:nvPr/>
          </p:nvSpPr>
          <p:spPr bwMode="auto">
            <a:xfrm>
              <a:off x="4477"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456" name="Rectangle 260"/>
            <p:cNvSpPr>
              <a:spLocks noChangeArrowheads="1"/>
            </p:cNvSpPr>
            <p:nvPr/>
          </p:nvSpPr>
          <p:spPr bwMode="auto">
            <a:xfrm>
              <a:off x="4269"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457" name="Rectangle 261"/>
            <p:cNvSpPr>
              <a:spLocks noChangeArrowheads="1"/>
            </p:cNvSpPr>
            <p:nvPr/>
          </p:nvSpPr>
          <p:spPr bwMode="auto">
            <a:xfrm>
              <a:off x="4061" y="287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458" name="Rectangle 280"/>
            <p:cNvSpPr>
              <a:spLocks noChangeArrowheads="1"/>
            </p:cNvSpPr>
            <p:nvPr/>
          </p:nvSpPr>
          <p:spPr bwMode="auto">
            <a:xfrm>
              <a:off x="530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459" name="Rectangle 281"/>
            <p:cNvSpPr>
              <a:spLocks noChangeArrowheads="1"/>
            </p:cNvSpPr>
            <p:nvPr/>
          </p:nvSpPr>
          <p:spPr bwMode="auto">
            <a:xfrm>
              <a:off x="510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460" name="Rectangle 282"/>
            <p:cNvSpPr>
              <a:spLocks noChangeArrowheads="1"/>
            </p:cNvSpPr>
            <p:nvPr/>
          </p:nvSpPr>
          <p:spPr bwMode="auto">
            <a:xfrm>
              <a:off x="4893"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461" name="Rectangle 283"/>
            <p:cNvSpPr>
              <a:spLocks noChangeArrowheads="1"/>
            </p:cNvSpPr>
            <p:nvPr/>
          </p:nvSpPr>
          <p:spPr bwMode="auto">
            <a:xfrm>
              <a:off x="4685"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462" name="Rectangle 284"/>
            <p:cNvSpPr>
              <a:spLocks noChangeArrowheads="1"/>
            </p:cNvSpPr>
            <p:nvPr/>
          </p:nvSpPr>
          <p:spPr bwMode="auto">
            <a:xfrm>
              <a:off x="4477"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463" name="Rectangle 285"/>
            <p:cNvSpPr>
              <a:spLocks noChangeArrowheads="1"/>
            </p:cNvSpPr>
            <p:nvPr/>
          </p:nvSpPr>
          <p:spPr bwMode="auto">
            <a:xfrm>
              <a:off x="4269"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464" name="Rectangle 286"/>
            <p:cNvSpPr>
              <a:spLocks noChangeArrowheads="1"/>
            </p:cNvSpPr>
            <p:nvPr/>
          </p:nvSpPr>
          <p:spPr bwMode="auto">
            <a:xfrm>
              <a:off x="4061" y="276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465" name="Rectangle 305"/>
            <p:cNvSpPr>
              <a:spLocks noChangeArrowheads="1"/>
            </p:cNvSpPr>
            <p:nvPr/>
          </p:nvSpPr>
          <p:spPr bwMode="auto">
            <a:xfrm>
              <a:off x="530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466" name="Rectangle 306"/>
            <p:cNvSpPr>
              <a:spLocks noChangeArrowheads="1"/>
            </p:cNvSpPr>
            <p:nvPr/>
          </p:nvSpPr>
          <p:spPr bwMode="auto">
            <a:xfrm>
              <a:off x="510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467" name="Rectangle 307"/>
            <p:cNvSpPr>
              <a:spLocks noChangeArrowheads="1"/>
            </p:cNvSpPr>
            <p:nvPr/>
          </p:nvSpPr>
          <p:spPr bwMode="auto">
            <a:xfrm>
              <a:off x="4893"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468" name="Rectangle 308"/>
            <p:cNvSpPr>
              <a:spLocks noChangeArrowheads="1"/>
            </p:cNvSpPr>
            <p:nvPr/>
          </p:nvSpPr>
          <p:spPr bwMode="auto">
            <a:xfrm>
              <a:off x="4685"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469" name="Rectangle 309"/>
            <p:cNvSpPr>
              <a:spLocks noChangeArrowheads="1"/>
            </p:cNvSpPr>
            <p:nvPr/>
          </p:nvSpPr>
          <p:spPr bwMode="auto">
            <a:xfrm>
              <a:off x="4477"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470" name="Rectangle 310"/>
            <p:cNvSpPr>
              <a:spLocks noChangeArrowheads="1"/>
            </p:cNvSpPr>
            <p:nvPr/>
          </p:nvSpPr>
          <p:spPr bwMode="auto">
            <a:xfrm>
              <a:off x="4269"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471" name="Rectangle 311"/>
            <p:cNvSpPr>
              <a:spLocks noChangeArrowheads="1"/>
            </p:cNvSpPr>
            <p:nvPr/>
          </p:nvSpPr>
          <p:spPr bwMode="auto">
            <a:xfrm>
              <a:off x="4061" y="266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472" name="Rectangle 330"/>
            <p:cNvSpPr>
              <a:spLocks noChangeArrowheads="1"/>
            </p:cNvSpPr>
            <p:nvPr/>
          </p:nvSpPr>
          <p:spPr bwMode="auto">
            <a:xfrm>
              <a:off x="530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473" name="Rectangle 331"/>
            <p:cNvSpPr>
              <a:spLocks noChangeArrowheads="1"/>
            </p:cNvSpPr>
            <p:nvPr/>
          </p:nvSpPr>
          <p:spPr bwMode="auto">
            <a:xfrm>
              <a:off x="510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474" name="Rectangle 332"/>
            <p:cNvSpPr>
              <a:spLocks noChangeArrowheads="1"/>
            </p:cNvSpPr>
            <p:nvPr/>
          </p:nvSpPr>
          <p:spPr bwMode="auto">
            <a:xfrm>
              <a:off x="4893"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475" name="Rectangle 333"/>
            <p:cNvSpPr>
              <a:spLocks noChangeArrowheads="1"/>
            </p:cNvSpPr>
            <p:nvPr/>
          </p:nvSpPr>
          <p:spPr bwMode="auto">
            <a:xfrm>
              <a:off x="4685"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476" name="Rectangle 334"/>
            <p:cNvSpPr>
              <a:spLocks noChangeArrowheads="1"/>
            </p:cNvSpPr>
            <p:nvPr/>
          </p:nvSpPr>
          <p:spPr bwMode="auto">
            <a:xfrm>
              <a:off x="4477"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477" name="Rectangle 335"/>
            <p:cNvSpPr>
              <a:spLocks noChangeArrowheads="1"/>
            </p:cNvSpPr>
            <p:nvPr/>
          </p:nvSpPr>
          <p:spPr bwMode="auto">
            <a:xfrm>
              <a:off x="4269"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478" name="Rectangle 336"/>
            <p:cNvSpPr>
              <a:spLocks noChangeArrowheads="1"/>
            </p:cNvSpPr>
            <p:nvPr/>
          </p:nvSpPr>
          <p:spPr bwMode="auto">
            <a:xfrm>
              <a:off x="4061" y="255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479" name="Rectangle 355"/>
            <p:cNvSpPr>
              <a:spLocks noChangeArrowheads="1"/>
            </p:cNvSpPr>
            <p:nvPr/>
          </p:nvSpPr>
          <p:spPr bwMode="auto">
            <a:xfrm>
              <a:off x="530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80" name="Rectangle 356"/>
            <p:cNvSpPr>
              <a:spLocks noChangeArrowheads="1"/>
            </p:cNvSpPr>
            <p:nvPr/>
          </p:nvSpPr>
          <p:spPr bwMode="auto">
            <a:xfrm>
              <a:off x="510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81" name="Rectangle 357"/>
            <p:cNvSpPr>
              <a:spLocks noChangeArrowheads="1"/>
            </p:cNvSpPr>
            <p:nvPr/>
          </p:nvSpPr>
          <p:spPr bwMode="auto">
            <a:xfrm>
              <a:off x="4893"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482" name="Rectangle 358"/>
            <p:cNvSpPr>
              <a:spLocks noChangeArrowheads="1"/>
            </p:cNvSpPr>
            <p:nvPr/>
          </p:nvSpPr>
          <p:spPr bwMode="auto">
            <a:xfrm>
              <a:off x="4685"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83" name="Rectangle 359"/>
            <p:cNvSpPr>
              <a:spLocks noChangeArrowheads="1"/>
            </p:cNvSpPr>
            <p:nvPr/>
          </p:nvSpPr>
          <p:spPr bwMode="auto">
            <a:xfrm>
              <a:off x="4477"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484" name="Rectangle 360"/>
            <p:cNvSpPr>
              <a:spLocks noChangeArrowheads="1"/>
            </p:cNvSpPr>
            <p:nvPr/>
          </p:nvSpPr>
          <p:spPr bwMode="auto">
            <a:xfrm>
              <a:off x="4269"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85" name="Rectangle 361"/>
            <p:cNvSpPr>
              <a:spLocks noChangeArrowheads="1"/>
            </p:cNvSpPr>
            <p:nvPr/>
          </p:nvSpPr>
          <p:spPr bwMode="auto">
            <a:xfrm>
              <a:off x="4061" y="244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486" name="Rectangle 380"/>
            <p:cNvSpPr>
              <a:spLocks noChangeArrowheads="1"/>
            </p:cNvSpPr>
            <p:nvPr/>
          </p:nvSpPr>
          <p:spPr bwMode="auto">
            <a:xfrm>
              <a:off x="4061" y="2336"/>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September 2009</a:t>
              </a:r>
              <a:endParaRPr lang="en-US" altLang="en-US" sz="900"/>
            </a:p>
          </p:txBody>
        </p:sp>
        <p:sp>
          <p:nvSpPr>
            <p:cNvPr id="9487" name="Line 763"/>
            <p:cNvSpPr>
              <a:spLocks noChangeShapeType="1"/>
            </p:cNvSpPr>
            <p:nvPr/>
          </p:nvSpPr>
          <p:spPr bwMode="auto">
            <a:xfrm>
              <a:off x="4061" y="2552"/>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4" name="Group 781"/>
          <p:cNvGrpSpPr>
            <a:grpSpLocks/>
          </p:cNvGrpSpPr>
          <p:nvPr/>
        </p:nvGrpSpPr>
        <p:grpSpPr bwMode="auto">
          <a:xfrm>
            <a:off x="488950" y="5251450"/>
            <a:ext cx="2311400" cy="1371600"/>
            <a:chOff x="333" y="3308"/>
            <a:chExt cx="1456" cy="864"/>
          </a:xfrm>
        </p:grpSpPr>
        <p:sp>
          <p:nvSpPr>
            <p:cNvPr id="9386" name="Rectangle 41"/>
            <p:cNvSpPr>
              <a:spLocks noChangeArrowheads="1"/>
            </p:cNvSpPr>
            <p:nvPr/>
          </p:nvSpPr>
          <p:spPr bwMode="auto">
            <a:xfrm>
              <a:off x="158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87" name="Rectangle 42"/>
            <p:cNvSpPr>
              <a:spLocks noChangeArrowheads="1"/>
            </p:cNvSpPr>
            <p:nvPr/>
          </p:nvSpPr>
          <p:spPr bwMode="auto">
            <a:xfrm>
              <a:off x="137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88" name="Rectangle 43"/>
            <p:cNvSpPr>
              <a:spLocks noChangeArrowheads="1"/>
            </p:cNvSpPr>
            <p:nvPr/>
          </p:nvSpPr>
          <p:spPr bwMode="auto">
            <a:xfrm>
              <a:off x="116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89" name="Rectangle 44"/>
            <p:cNvSpPr>
              <a:spLocks noChangeArrowheads="1"/>
            </p:cNvSpPr>
            <p:nvPr/>
          </p:nvSpPr>
          <p:spPr bwMode="auto">
            <a:xfrm>
              <a:off x="95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0" name="Rectangle 45"/>
            <p:cNvSpPr>
              <a:spLocks noChangeArrowheads="1"/>
            </p:cNvSpPr>
            <p:nvPr/>
          </p:nvSpPr>
          <p:spPr bwMode="auto">
            <a:xfrm>
              <a:off x="74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1" name="Rectangle 46"/>
            <p:cNvSpPr>
              <a:spLocks noChangeArrowheads="1"/>
            </p:cNvSpPr>
            <p:nvPr/>
          </p:nvSpPr>
          <p:spPr bwMode="auto">
            <a:xfrm>
              <a:off x="54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2" name="Rectangle 47"/>
            <p:cNvSpPr>
              <a:spLocks noChangeArrowheads="1"/>
            </p:cNvSpPr>
            <p:nvPr/>
          </p:nvSpPr>
          <p:spPr bwMode="auto">
            <a:xfrm>
              <a:off x="33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393" name="Rectangle 66"/>
            <p:cNvSpPr>
              <a:spLocks noChangeArrowheads="1"/>
            </p:cNvSpPr>
            <p:nvPr/>
          </p:nvSpPr>
          <p:spPr bwMode="auto">
            <a:xfrm>
              <a:off x="158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394" name="Rectangle 67"/>
            <p:cNvSpPr>
              <a:spLocks noChangeArrowheads="1"/>
            </p:cNvSpPr>
            <p:nvPr/>
          </p:nvSpPr>
          <p:spPr bwMode="auto">
            <a:xfrm>
              <a:off x="137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395" name="Rectangle 68"/>
            <p:cNvSpPr>
              <a:spLocks noChangeArrowheads="1"/>
            </p:cNvSpPr>
            <p:nvPr/>
          </p:nvSpPr>
          <p:spPr bwMode="auto">
            <a:xfrm>
              <a:off x="116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396" name="Rectangle 69"/>
            <p:cNvSpPr>
              <a:spLocks noChangeArrowheads="1"/>
            </p:cNvSpPr>
            <p:nvPr/>
          </p:nvSpPr>
          <p:spPr bwMode="auto">
            <a:xfrm>
              <a:off x="95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397" name="Rectangle 70"/>
            <p:cNvSpPr>
              <a:spLocks noChangeArrowheads="1"/>
            </p:cNvSpPr>
            <p:nvPr/>
          </p:nvSpPr>
          <p:spPr bwMode="auto">
            <a:xfrm>
              <a:off x="74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398" name="Rectangle 71"/>
            <p:cNvSpPr>
              <a:spLocks noChangeArrowheads="1"/>
            </p:cNvSpPr>
            <p:nvPr/>
          </p:nvSpPr>
          <p:spPr bwMode="auto">
            <a:xfrm>
              <a:off x="54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399" name="Rectangle 72"/>
            <p:cNvSpPr>
              <a:spLocks noChangeArrowheads="1"/>
            </p:cNvSpPr>
            <p:nvPr/>
          </p:nvSpPr>
          <p:spPr bwMode="auto">
            <a:xfrm>
              <a:off x="33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400" name="Rectangle 91"/>
            <p:cNvSpPr>
              <a:spLocks noChangeArrowheads="1"/>
            </p:cNvSpPr>
            <p:nvPr/>
          </p:nvSpPr>
          <p:spPr bwMode="auto">
            <a:xfrm>
              <a:off x="158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401" name="Rectangle 92"/>
            <p:cNvSpPr>
              <a:spLocks noChangeArrowheads="1"/>
            </p:cNvSpPr>
            <p:nvPr/>
          </p:nvSpPr>
          <p:spPr bwMode="auto">
            <a:xfrm>
              <a:off x="137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402" name="Rectangle 93"/>
            <p:cNvSpPr>
              <a:spLocks noChangeArrowheads="1"/>
            </p:cNvSpPr>
            <p:nvPr/>
          </p:nvSpPr>
          <p:spPr bwMode="auto">
            <a:xfrm>
              <a:off x="116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403" name="Rectangle 94"/>
            <p:cNvSpPr>
              <a:spLocks noChangeArrowheads="1"/>
            </p:cNvSpPr>
            <p:nvPr/>
          </p:nvSpPr>
          <p:spPr bwMode="auto">
            <a:xfrm>
              <a:off x="95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404" name="Rectangle 95"/>
            <p:cNvSpPr>
              <a:spLocks noChangeArrowheads="1"/>
            </p:cNvSpPr>
            <p:nvPr/>
          </p:nvSpPr>
          <p:spPr bwMode="auto">
            <a:xfrm>
              <a:off x="74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405" name="Rectangle 96"/>
            <p:cNvSpPr>
              <a:spLocks noChangeArrowheads="1"/>
            </p:cNvSpPr>
            <p:nvPr/>
          </p:nvSpPr>
          <p:spPr bwMode="auto">
            <a:xfrm>
              <a:off x="54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406" name="Rectangle 97"/>
            <p:cNvSpPr>
              <a:spLocks noChangeArrowheads="1"/>
            </p:cNvSpPr>
            <p:nvPr/>
          </p:nvSpPr>
          <p:spPr bwMode="auto">
            <a:xfrm>
              <a:off x="33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407" name="Rectangle 116"/>
            <p:cNvSpPr>
              <a:spLocks noChangeArrowheads="1"/>
            </p:cNvSpPr>
            <p:nvPr/>
          </p:nvSpPr>
          <p:spPr bwMode="auto">
            <a:xfrm>
              <a:off x="158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408" name="Rectangle 117"/>
            <p:cNvSpPr>
              <a:spLocks noChangeArrowheads="1"/>
            </p:cNvSpPr>
            <p:nvPr/>
          </p:nvSpPr>
          <p:spPr bwMode="auto">
            <a:xfrm>
              <a:off x="137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409" name="Rectangle 118"/>
            <p:cNvSpPr>
              <a:spLocks noChangeArrowheads="1"/>
            </p:cNvSpPr>
            <p:nvPr/>
          </p:nvSpPr>
          <p:spPr bwMode="auto">
            <a:xfrm>
              <a:off x="116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410" name="Rectangle 119"/>
            <p:cNvSpPr>
              <a:spLocks noChangeArrowheads="1"/>
            </p:cNvSpPr>
            <p:nvPr/>
          </p:nvSpPr>
          <p:spPr bwMode="auto">
            <a:xfrm>
              <a:off x="95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411" name="Rectangle 120"/>
            <p:cNvSpPr>
              <a:spLocks noChangeArrowheads="1"/>
            </p:cNvSpPr>
            <p:nvPr/>
          </p:nvSpPr>
          <p:spPr bwMode="auto">
            <a:xfrm>
              <a:off x="74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412" name="Rectangle 121"/>
            <p:cNvSpPr>
              <a:spLocks noChangeArrowheads="1"/>
            </p:cNvSpPr>
            <p:nvPr/>
          </p:nvSpPr>
          <p:spPr bwMode="auto">
            <a:xfrm>
              <a:off x="54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413" name="Rectangle 122"/>
            <p:cNvSpPr>
              <a:spLocks noChangeArrowheads="1"/>
            </p:cNvSpPr>
            <p:nvPr/>
          </p:nvSpPr>
          <p:spPr bwMode="auto">
            <a:xfrm>
              <a:off x="33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414" name="Rectangle 141"/>
            <p:cNvSpPr>
              <a:spLocks noChangeArrowheads="1"/>
            </p:cNvSpPr>
            <p:nvPr/>
          </p:nvSpPr>
          <p:spPr bwMode="auto">
            <a:xfrm>
              <a:off x="158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415" name="Rectangle 142"/>
            <p:cNvSpPr>
              <a:spLocks noChangeArrowheads="1"/>
            </p:cNvSpPr>
            <p:nvPr/>
          </p:nvSpPr>
          <p:spPr bwMode="auto">
            <a:xfrm>
              <a:off x="137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416" name="Rectangle 143"/>
            <p:cNvSpPr>
              <a:spLocks noChangeArrowheads="1"/>
            </p:cNvSpPr>
            <p:nvPr/>
          </p:nvSpPr>
          <p:spPr bwMode="auto">
            <a:xfrm>
              <a:off x="116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417" name="Rectangle 144"/>
            <p:cNvSpPr>
              <a:spLocks noChangeArrowheads="1"/>
            </p:cNvSpPr>
            <p:nvPr/>
          </p:nvSpPr>
          <p:spPr bwMode="auto">
            <a:xfrm>
              <a:off x="95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418" name="Rectangle 145"/>
            <p:cNvSpPr>
              <a:spLocks noChangeArrowheads="1"/>
            </p:cNvSpPr>
            <p:nvPr/>
          </p:nvSpPr>
          <p:spPr bwMode="auto">
            <a:xfrm>
              <a:off x="74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419" name="Rectangle 146"/>
            <p:cNvSpPr>
              <a:spLocks noChangeArrowheads="1"/>
            </p:cNvSpPr>
            <p:nvPr/>
          </p:nvSpPr>
          <p:spPr bwMode="auto">
            <a:xfrm>
              <a:off x="54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420" name="Rectangle 147"/>
            <p:cNvSpPr>
              <a:spLocks noChangeArrowheads="1"/>
            </p:cNvSpPr>
            <p:nvPr/>
          </p:nvSpPr>
          <p:spPr bwMode="auto">
            <a:xfrm>
              <a:off x="33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421" name="Rectangle 166"/>
            <p:cNvSpPr>
              <a:spLocks noChangeArrowheads="1"/>
            </p:cNvSpPr>
            <p:nvPr/>
          </p:nvSpPr>
          <p:spPr bwMode="auto">
            <a:xfrm>
              <a:off x="158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422" name="Rectangle 167"/>
            <p:cNvSpPr>
              <a:spLocks noChangeArrowheads="1"/>
            </p:cNvSpPr>
            <p:nvPr/>
          </p:nvSpPr>
          <p:spPr bwMode="auto">
            <a:xfrm>
              <a:off x="137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423" name="Rectangle 168"/>
            <p:cNvSpPr>
              <a:spLocks noChangeArrowheads="1"/>
            </p:cNvSpPr>
            <p:nvPr/>
          </p:nvSpPr>
          <p:spPr bwMode="auto">
            <a:xfrm>
              <a:off x="116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424" name="Rectangle 169"/>
            <p:cNvSpPr>
              <a:spLocks noChangeArrowheads="1"/>
            </p:cNvSpPr>
            <p:nvPr/>
          </p:nvSpPr>
          <p:spPr bwMode="auto">
            <a:xfrm>
              <a:off x="95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425" name="Rectangle 170"/>
            <p:cNvSpPr>
              <a:spLocks noChangeArrowheads="1"/>
            </p:cNvSpPr>
            <p:nvPr/>
          </p:nvSpPr>
          <p:spPr bwMode="auto">
            <a:xfrm>
              <a:off x="74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426" name="Rectangle 171"/>
            <p:cNvSpPr>
              <a:spLocks noChangeArrowheads="1"/>
            </p:cNvSpPr>
            <p:nvPr/>
          </p:nvSpPr>
          <p:spPr bwMode="auto">
            <a:xfrm>
              <a:off x="54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427" name="Rectangle 172"/>
            <p:cNvSpPr>
              <a:spLocks noChangeArrowheads="1"/>
            </p:cNvSpPr>
            <p:nvPr/>
          </p:nvSpPr>
          <p:spPr bwMode="auto">
            <a:xfrm>
              <a:off x="33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428" name="Rectangle 191"/>
            <p:cNvSpPr>
              <a:spLocks noChangeArrowheads="1"/>
            </p:cNvSpPr>
            <p:nvPr/>
          </p:nvSpPr>
          <p:spPr bwMode="auto">
            <a:xfrm>
              <a:off x="158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29" name="Rectangle 192"/>
            <p:cNvSpPr>
              <a:spLocks noChangeArrowheads="1"/>
            </p:cNvSpPr>
            <p:nvPr/>
          </p:nvSpPr>
          <p:spPr bwMode="auto">
            <a:xfrm>
              <a:off x="137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430" name="Rectangle 193"/>
            <p:cNvSpPr>
              <a:spLocks noChangeArrowheads="1"/>
            </p:cNvSpPr>
            <p:nvPr/>
          </p:nvSpPr>
          <p:spPr bwMode="auto">
            <a:xfrm>
              <a:off x="116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431" name="Rectangle 194"/>
            <p:cNvSpPr>
              <a:spLocks noChangeArrowheads="1"/>
            </p:cNvSpPr>
            <p:nvPr/>
          </p:nvSpPr>
          <p:spPr bwMode="auto">
            <a:xfrm>
              <a:off x="95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32" name="Rectangle 195"/>
            <p:cNvSpPr>
              <a:spLocks noChangeArrowheads="1"/>
            </p:cNvSpPr>
            <p:nvPr/>
          </p:nvSpPr>
          <p:spPr bwMode="auto">
            <a:xfrm>
              <a:off x="74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433" name="Rectangle 196"/>
            <p:cNvSpPr>
              <a:spLocks noChangeArrowheads="1"/>
            </p:cNvSpPr>
            <p:nvPr/>
          </p:nvSpPr>
          <p:spPr bwMode="auto">
            <a:xfrm>
              <a:off x="54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434" name="Rectangle 197"/>
            <p:cNvSpPr>
              <a:spLocks noChangeArrowheads="1"/>
            </p:cNvSpPr>
            <p:nvPr/>
          </p:nvSpPr>
          <p:spPr bwMode="auto">
            <a:xfrm>
              <a:off x="33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435" name="Rectangle 204"/>
            <p:cNvSpPr>
              <a:spLocks noChangeArrowheads="1"/>
            </p:cNvSpPr>
            <p:nvPr/>
          </p:nvSpPr>
          <p:spPr bwMode="auto">
            <a:xfrm>
              <a:off x="333"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October 2009</a:t>
              </a:r>
              <a:endParaRPr lang="en-US" altLang="en-US" sz="900"/>
            </a:p>
          </p:txBody>
        </p:sp>
        <p:sp>
          <p:nvSpPr>
            <p:cNvPr id="9436" name="Line 764"/>
            <p:cNvSpPr>
              <a:spLocks noChangeShapeType="1"/>
            </p:cNvSpPr>
            <p:nvPr/>
          </p:nvSpPr>
          <p:spPr bwMode="auto">
            <a:xfrm>
              <a:off x="333"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5" name="Group 782"/>
          <p:cNvGrpSpPr>
            <a:grpSpLocks/>
          </p:cNvGrpSpPr>
          <p:nvPr/>
        </p:nvGrpSpPr>
        <p:grpSpPr bwMode="auto">
          <a:xfrm>
            <a:off x="3487738" y="5251450"/>
            <a:ext cx="2311400" cy="1371600"/>
            <a:chOff x="2197" y="3308"/>
            <a:chExt cx="1456" cy="864"/>
          </a:xfrm>
        </p:grpSpPr>
        <p:sp>
          <p:nvSpPr>
            <p:cNvPr id="9335" name="Rectangle 32"/>
            <p:cNvSpPr>
              <a:spLocks noChangeArrowheads="1"/>
            </p:cNvSpPr>
            <p:nvPr/>
          </p:nvSpPr>
          <p:spPr bwMode="auto">
            <a:xfrm>
              <a:off x="344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6</a:t>
              </a:r>
              <a:endParaRPr lang="en-US" altLang="en-US" sz="900"/>
            </a:p>
          </p:txBody>
        </p:sp>
        <p:sp>
          <p:nvSpPr>
            <p:cNvPr id="9336" name="Rectangle 33"/>
            <p:cNvSpPr>
              <a:spLocks noChangeArrowheads="1"/>
            </p:cNvSpPr>
            <p:nvPr/>
          </p:nvSpPr>
          <p:spPr bwMode="auto">
            <a:xfrm>
              <a:off x="323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5</a:t>
              </a:r>
              <a:endParaRPr lang="en-US" altLang="en-US" sz="900"/>
            </a:p>
          </p:txBody>
        </p:sp>
        <p:sp>
          <p:nvSpPr>
            <p:cNvPr id="9337" name="Rectangle 34"/>
            <p:cNvSpPr>
              <a:spLocks noChangeArrowheads="1"/>
            </p:cNvSpPr>
            <p:nvPr/>
          </p:nvSpPr>
          <p:spPr bwMode="auto">
            <a:xfrm>
              <a:off x="302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4</a:t>
              </a:r>
              <a:endParaRPr lang="en-US" altLang="en-US" sz="900"/>
            </a:p>
          </p:txBody>
        </p:sp>
        <p:sp>
          <p:nvSpPr>
            <p:cNvPr id="9338" name="Rectangle 35"/>
            <p:cNvSpPr>
              <a:spLocks noChangeArrowheads="1"/>
            </p:cNvSpPr>
            <p:nvPr/>
          </p:nvSpPr>
          <p:spPr bwMode="auto">
            <a:xfrm>
              <a:off x="282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339" name="Rectangle 36"/>
            <p:cNvSpPr>
              <a:spLocks noChangeArrowheads="1"/>
            </p:cNvSpPr>
            <p:nvPr/>
          </p:nvSpPr>
          <p:spPr bwMode="auto">
            <a:xfrm>
              <a:off x="261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340" name="Rectangle 37"/>
            <p:cNvSpPr>
              <a:spLocks noChangeArrowheads="1"/>
            </p:cNvSpPr>
            <p:nvPr/>
          </p:nvSpPr>
          <p:spPr bwMode="auto">
            <a:xfrm>
              <a:off x="240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341" name="Rectangle 38"/>
            <p:cNvSpPr>
              <a:spLocks noChangeArrowheads="1"/>
            </p:cNvSpPr>
            <p:nvPr/>
          </p:nvSpPr>
          <p:spPr bwMode="auto">
            <a:xfrm>
              <a:off x="219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342" name="Rectangle 57"/>
            <p:cNvSpPr>
              <a:spLocks noChangeArrowheads="1"/>
            </p:cNvSpPr>
            <p:nvPr/>
          </p:nvSpPr>
          <p:spPr bwMode="auto">
            <a:xfrm>
              <a:off x="344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343" name="Rectangle 58"/>
            <p:cNvSpPr>
              <a:spLocks noChangeArrowheads="1"/>
            </p:cNvSpPr>
            <p:nvPr/>
          </p:nvSpPr>
          <p:spPr bwMode="auto">
            <a:xfrm>
              <a:off x="323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344" name="Rectangle 59"/>
            <p:cNvSpPr>
              <a:spLocks noChangeArrowheads="1"/>
            </p:cNvSpPr>
            <p:nvPr/>
          </p:nvSpPr>
          <p:spPr bwMode="auto">
            <a:xfrm>
              <a:off x="302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345" name="Rectangle 60"/>
            <p:cNvSpPr>
              <a:spLocks noChangeArrowheads="1"/>
            </p:cNvSpPr>
            <p:nvPr/>
          </p:nvSpPr>
          <p:spPr bwMode="auto">
            <a:xfrm>
              <a:off x="282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346" name="Rectangle 61"/>
            <p:cNvSpPr>
              <a:spLocks noChangeArrowheads="1"/>
            </p:cNvSpPr>
            <p:nvPr/>
          </p:nvSpPr>
          <p:spPr bwMode="auto">
            <a:xfrm>
              <a:off x="261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347" name="Rectangle 62"/>
            <p:cNvSpPr>
              <a:spLocks noChangeArrowheads="1"/>
            </p:cNvSpPr>
            <p:nvPr/>
          </p:nvSpPr>
          <p:spPr bwMode="auto">
            <a:xfrm>
              <a:off x="240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348" name="Rectangle 63"/>
            <p:cNvSpPr>
              <a:spLocks noChangeArrowheads="1"/>
            </p:cNvSpPr>
            <p:nvPr/>
          </p:nvSpPr>
          <p:spPr bwMode="auto">
            <a:xfrm>
              <a:off x="219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349" name="Rectangle 82"/>
            <p:cNvSpPr>
              <a:spLocks noChangeArrowheads="1"/>
            </p:cNvSpPr>
            <p:nvPr/>
          </p:nvSpPr>
          <p:spPr bwMode="auto">
            <a:xfrm>
              <a:off x="344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350" name="Rectangle 83"/>
            <p:cNvSpPr>
              <a:spLocks noChangeArrowheads="1"/>
            </p:cNvSpPr>
            <p:nvPr/>
          </p:nvSpPr>
          <p:spPr bwMode="auto">
            <a:xfrm>
              <a:off x="323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351" name="Rectangle 84"/>
            <p:cNvSpPr>
              <a:spLocks noChangeArrowheads="1"/>
            </p:cNvSpPr>
            <p:nvPr/>
          </p:nvSpPr>
          <p:spPr bwMode="auto">
            <a:xfrm>
              <a:off x="302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352" name="Rectangle 85"/>
            <p:cNvSpPr>
              <a:spLocks noChangeArrowheads="1"/>
            </p:cNvSpPr>
            <p:nvPr/>
          </p:nvSpPr>
          <p:spPr bwMode="auto">
            <a:xfrm>
              <a:off x="282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353" name="Rectangle 86"/>
            <p:cNvSpPr>
              <a:spLocks noChangeArrowheads="1"/>
            </p:cNvSpPr>
            <p:nvPr/>
          </p:nvSpPr>
          <p:spPr bwMode="auto">
            <a:xfrm>
              <a:off x="261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354" name="Rectangle 87"/>
            <p:cNvSpPr>
              <a:spLocks noChangeArrowheads="1"/>
            </p:cNvSpPr>
            <p:nvPr/>
          </p:nvSpPr>
          <p:spPr bwMode="auto">
            <a:xfrm>
              <a:off x="240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355" name="Rectangle 88"/>
            <p:cNvSpPr>
              <a:spLocks noChangeArrowheads="1"/>
            </p:cNvSpPr>
            <p:nvPr/>
          </p:nvSpPr>
          <p:spPr bwMode="auto">
            <a:xfrm>
              <a:off x="219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356" name="Rectangle 107"/>
            <p:cNvSpPr>
              <a:spLocks noChangeArrowheads="1"/>
            </p:cNvSpPr>
            <p:nvPr/>
          </p:nvSpPr>
          <p:spPr bwMode="auto">
            <a:xfrm>
              <a:off x="344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357" name="Rectangle 108"/>
            <p:cNvSpPr>
              <a:spLocks noChangeArrowheads="1"/>
            </p:cNvSpPr>
            <p:nvPr/>
          </p:nvSpPr>
          <p:spPr bwMode="auto">
            <a:xfrm>
              <a:off x="323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358" name="Rectangle 109"/>
            <p:cNvSpPr>
              <a:spLocks noChangeArrowheads="1"/>
            </p:cNvSpPr>
            <p:nvPr/>
          </p:nvSpPr>
          <p:spPr bwMode="auto">
            <a:xfrm>
              <a:off x="302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359" name="Rectangle 110"/>
            <p:cNvSpPr>
              <a:spLocks noChangeArrowheads="1"/>
            </p:cNvSpPr>
            <p:nvPr/>
          </p:nvSpPr>
          <p:spPr bwMode="auto">
            <a:xfrm>
              <a:off x="282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360" name="Rectangle 111"/>
            <p:cNvSpPr>
              <a:spLocks noChangeArrowheads="1"/>
            </p:cNvSpPr>
            <p:nvPr/>
          </p:nvSpPr>
          <p:spPr bwMode="auto">
            <a:xfrm>
              <a:off x="261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361" name="Rectangle 112"/>
            <p:cNvSpPr>
              <a:spLocks noChangeArrowheads="1"/>
            </p:cNvSpPr>
            <p:nvPr/>
          </p:nvSpPr>
          <p:spPr bwMode="auto">
            <a:xfrm>
              <a:off x="240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362" name="Rectangle 113"/>
            <p:cNvSpPr>
              <a:spLocks noChangeArrowheads="1"/>
            </p:cNvSpPr>
            <p:nvPr/>
          </p:nvSpPr>
          <p:spPr bwMode="auto">
            <a:xfrm>
              <a:off x="219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363" name="Rectangle 132"/>
            <p:cNvSpPr>
              <a:spLocks noChangeArrowheads="1"/>
            </p:cNvSpPr>
            <p:nvPr/>
          </p:nvSpPr>
          <p:spPr bwMode="auto">
            <a:xfrm>
              <a:off x="344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364" name="Rectangle 133"/>
            <p:cNvSpPr>
              <a:spLocks noChangeArrowheads="1"/>
            </p:cNvSpPr>
            <p:nvPr/>
          </p:nvSpPr>
          <p:spPr bwMode="auto">
            <a:xfrm>
              <a:off x="323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365" name="Rectangle 134"/>
            <p:cNvSpPr>
              <a:spLocks noChangeArrowheads="1"/>
            </p:cNvSpPr>
            <p:nvPr/>
          </p:nvSpPr>
          <p:spPr bwMode="auto">
            <a:xfrm>
              <a:off x="302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366" name="Rectangle 135"/>
            <p:cNvSpPr>
              <a:spLocks noChangeArrowheads="1"/>
            </p:cNvSpPr>
            <p:nvPr/>
          </p:nvSpPr>
          <p:spPr bwMode="auto">
            <a:xfrm>
              <a:off x="282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367" name="Rectangle 136"/>
            <p:cNvSpPr>
              <a:spLocks noChangeArrowheads="1"/>
            </p:cNvSpPr>
            <p:nvPr/>
          </p:nvSpPr>
          <p:spPr bwMode="auto">
            <a:xfrm>
              <a:off x="261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368" name="Rectangle 137"/>
            <p:cNvSpPr>
              <a:spLocks noChangeArrowheads="1"/>
            </p:cNvSpPr>
            <p:nvPr/>
          </p:nvSpPr>
          <p:spPr bwMode="auto">
            <a:xfrm>
              <a:off x="240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369" name="Rectangle 138"/>
            <p:cNvSpPr>
              <a:spLocks noChangeArrowheads="1"/>
            </p:cNvSpPr>
            <p:nvPr/>
          </p:nvSpPr>
          <p:spPr bwMode="auto">
            <a:xfrm>
              <a:off x="219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370" name="Rectangle 157"/>
            <p:cNvSpPr>
              <a:spLocks noChangeArrowheads="1"/>
            </p:cNvSpPr>
            <p:nvPr/>
          </p:nvSpPr>
          <p:spPr bwMode="auto">
            <a:xfrm>
              <a:off x="344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371" name="Rectangle 158"/>
            <p:cNvSpPr>
              <a:spLocks noChangeArrowheads="1"/>
            </p:cNvSpPr>
            <p:nvPr/>
          </p:nvSpPr>
          <p:spPr bwMode="auto">
            <a:xfrm>
              <a:off x="323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31</a:t>
              </a:r>
              <a:endParaRPr lang="en-US" altLang="en-US" sz="900"/>
            </a:p>
          </p:txBody>
        </p:sp>
        <p:sp>
          <p:nvSpPr>
            <p:cNvPr id="9372" name="Rectangle 159"/>
            <p:cNvSpPr>
              <a:spLocks noChangeArrowheads="1"/>
            </p:cNvSpPr>
            <p:nvPr/>
          </p:nvSpPr>
          <p:spPr bwMode="auto">
            <a:xfrm>
              <a:off x="302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373" name="Rectangle 160"/>
            <p:cNvSpPr>
              <a:spLocks noChangeArrowheads="1"/>
            </p:cNvSpPr>
            <p:nvPr/>
          </p:nvSpPr>
          <p:spPr bwMode="auto">
            <a:xfrm>
              <a:off x="282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29</a:t>
              </a:r>
              <a:endParaRPr lang="en-US" altLang="en-US" sz="900"/>
            </a:p>
          </p:txBody>
        </p:sp>
        <p:sp>
          <p:nvSpPr>
            <p:cNvPr id="9374" name="Rectangle 161"/>
            <p:cNvSpPr>
              <a:spLocks noChangeArrowheads="1"/>
            </p:cNvSpPr>
            <p:nvPr/>
          </p:nvSpPr>
          <p:spPr bwMode="auto">
            <a:xfrm>
              <a:off x="261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28</a:t>
              </a:r>
              <a:endParaRPr lang="en-US" altLang="en-US" sz="900"/>
            </a:p>
          </p:txBody>
        </p:sp>
        <p:sp>
          <p:nvSpPr>
            <p:cNvPr id="9375" name="Rectangle 162"/>
            <p:cNvSpPr>
              <a:spLocks noChangeArrowheads="1"/>
            </p:cNvSpPr>
            <p:nvPr/>
          </p:nvSpPr>
          <p:spPr bwMode="auto">
            <a:xfrm>
              <a:off x="240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27</a:t>
              </a:r>
              <a:endParaRPr lang="en-US" altLang="en-US" sz="900"/>
            </a:p>
          </p:txBody>
        </p:sp>
        <p:sp>
          <p:nvSpPr>
            <p:cNvPr id="9376" name="Rectangle 163"/>
            <p:cNvSpPr>
              <a:spLocks noChangeArrowheads="1"/>
            </p:cNvSpPr>
            <p:nvPr/>
          </p:nvSpPr>
          <p:spPr bwMode="auto">
            <a:xfrm>
              <a:off x="219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26</a:t>
              </a:r>
              <a:endParaRPr lang="en-US" altLang="en-US" sz="900"/>
            </a:p>
          </p:txBody>
        </p:sp>
        <p:sp>
          <p:nvSpPr>
            <p:cNvPr id="9377" name="Rectangle 182"/>
            <p:cNvSpPr>
              <a:spLocks noChangeArrowheads="1"/>
            </p:cNvSpPr>
            <p:nvPr/>
          </p:nvSpPr>
          <p:spPr bwMode="auto">
            <a:xfrm>
              <a:off x="344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78" name="Rectangle 183"/>
            <p:cNvSpPr>
              <a:spLocks noChangeArrowheads="1"/>
            </p:cNvSpPr>
            <p:nvPr/>
          </p:nvSpPr>
          <p:spPr bwMode="auto">
            <a:xfrm>
              <a:off x="323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79" name="Rectangle 184"/>
            <p:cNvSpPr>
              <a:spLocks noChangeArrowheads="1"/>
            </p:cNvSpPr>
            <p:nvPr/>
          </p:nvSpPr>
          <p:spPr bwMode="auto">
            <a:xfrm>
              <a:off x="302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380" name="Rectangle 185"/>
            <p:cNvSpPr>
              <a:spLocks noChangeArrowheads="1"/>
            </p:cNvSpPr>
            <p:nvPr/>
          </p:nvSpPr>
          <p:spPr bwMode="auto">
            <a:xfrm>
              <a:off x="282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81" name="Rectangle 186"/>
            <p:cNvSpPr>
              <a:spLocks noChangeArrowheads="1"/>
            </p:cNvSpPr>
            <p:nvPr/>
          </p:nvSpPr>
          <p:spPr bwMode="auto">
            <a:xfrm>
              <a:off x="261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382" name="Rectangle 187"/>
            <p:cNvSpPr>
              <a:spLocks noChangeArrowheads="1"/>
            </p:cNvSpPr>
            <p:nvPr/>
          </p:nvSpPr>
          <p:spPr bwMode="auto">
            <a:xfrm>
              <a:off x="240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83" name="Rectangle 188"/>
            <p:cNvSpPr>
              <a:spLocks noChangeArrowheads="1"/>
            </p:cNvSpPr>
            <p:nvPr/>
          </p:nvSpPr>
          <p:spPr bwMode="auto">
            <a:xfrm>
              <a:off x="219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384" name="Rectangle 201"/>
            <p:cNvSpPr>
              <a:spLocks noChangeArrowheads="1"/>
            </p:cNvSpPr>
            <p:nvPr/>
          </p:nvSpPr>
          <p:spPr bwMode="auto">
            <a:xfrm>
              <a:off x="2197"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November 2009</a:t>
              </a:r>
              <a:endParaRPr lang="en-US" altLang="en-US" sz="900"/>
            </a:p>
          </p:txBody>
        </p:sp>
        <p:sp>
          <p:nvSpPr>
            <p:cNvPr id="9385" name="Line 765"/>
            <p:cNvSpPr>
              <a:spLocks noChangeShapeType="1"/>
            </p:cNvSpPr>
            <p:nvPr/>
          </p:nvSpPr>
          <p:spPr bwMode="auto">
            <a:xfrm>
              <a:off x="2197"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grpSp>
        <p:nvGrpSpPr>
          <p:cNvPr id="9276" name="Group 783"/>
          <p:cNvGrpSpPr>
            <a:grpSpLocks/>
          </p:cNvGrpSpPr>
          <p:nvPr/>
        </p:nvGrpSpPr>
        <p:grpSpPr bwMode="auto">
          <a:xfrm>
            <a:off x="6486525" y="5251450"/>
            <a:ext cx="2311400" cy="1371600"/>
            <a:chOff x="4061" y="3308"/>
            <a:chExt cx="1456" cy="864"/>
          </a:xfrm>
        </p:grpSpPr>
        <p:sp>
          <p:nvSpPr>
            <p:cNvPr id="9284" name="Rectangle 23"/>
            <p:cNvSpPr>
              <a:spLocks noChangeArrowheads="1"/>
            </p:cNvSpPr>
            <p:nvPr/>
          </p:nvSpPr>
          <p:spPr bwMode="auto">
            <a:xfrm>
              <a:off x="530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5" name="Rectangle 24"/>
            <p:cNvSpPr>
              <a:spLocks noChangeArrowheads="1"/>
            </p:cNvSpPr>
            <p:nvPr/>
          </p:nvSpPr>
          <p:spPr bwMode="auto">
            <a:xfrm>
              <a:off x="510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6" name="Rectangle 25"/>
            <p:cNvSpPr>
              <a:spLocks noChangeArrowheads="1"/>
            </p:cNvSpPr>
            <p:nvPr/>
          </p:nvSpPr>
          <p:spPr bwMode="auto">
            <a:xfrm>
              <a:off x="4893"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7" name="Rectangle 26"/>
            <p:cNvSpPr>
              <a:spLocks noChangeArrowheads="1"/>
            </p:cNvSpPr>
            <p:nvPr/>
          </p:nvSpPr>
          <p:spPr bwMode="auto">
            <a:xfrm>
              <a:off x="4685"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8" name="Rectangle 27"/>
            <p:cNvSpPr>
              <a:spLocks noChangeArrowheads="1"/>
            </p:cNvSpPr>
            <p:nvPr/>
          </p:nvSpPr>
          <p:spPr bwMode="auto">
            <a:xfrm>
              <a:off x="4477"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89" name="Rectangle 28"/>
            <p:cNvSpPr>
              <a:spLocks noChangeArrowheads="1"/>
            </p:cNvSpPr>
            <p:nvPr/>
          </p:nvSpPr>
          <p:spPr bwMode="auto">
            <a:xfrm>
              <a:off x="4269"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90" name="Rectangle 29"/>
            <p:cNvSpPr>
              <a:spLocks noChangeArrowheads="1"/>
            </p:cNvSpPr>
            <p:nvPr/>
          </p:nvSpPr>
          <p:spPr bwMode="auto">
            <a:xfrm>
              <a:off x="4061" y="406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buFontTx/>
                <a:buNone/>
              </a:pPr>
              <a:endParaRPr lang="en-GB" altLang="en-US" sz="900"/>
            </a:p>
          </p:txBody>
        </p:sp>
        <p:sp>
          <p:nvSpPr>
            <p:cNvPr id="9291" name="Rectangle 48"/>
            <p:cNvSpPr>
              <a:spLocks noChangeArrowheads="1"/>
            </p:cNvSpPr>
            <p:nvPr/>
          </p:nvSpPr>
          <p:spPr bwMode="auto">
            <a:xfrm>
              <a:off x="530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a:t>
              </a:r>
              <a:endParaRPr lang="en-US" altLang="en-US" sz="900"/>
            </a:p>
          </p:txBody>
        </p:sp>
        <p:sp>
          <p:nvSpPr>
            <p:cNvPr id="9292" name="Rectangle 49"/>
            <p:cNvSpPr>
              <a:spLocks noChangeArrowheads="1"/>
            </p:cNvSpPr>
            <p:nvPr/>
          </p:nvSpPr>
          <p:spPr bwMode="auto">
            <a:xfrm>
              <a:off x="510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2</a:t>
              </a:r>
              <a:endParaRPr lang="en-US" altLang="en-US" sz="900"/>
            </a:p>
          </p:txBody>
        </p:sp>
        <p:sp>
          <p:nvSpPr>
            <p:cNvPr id="9293" name="Rectangle 50"/>
            <p:cNvSpPr>
              <a:spLocks noChangeArrowheads="1"/>
            </p:cNvSpPr>
            <p:nvPr/>
          </p:nvSpPr>
          <p:spPr bwMode="auto">
            <a:xfrm>
              <a:off x="4893"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1</a:t>
              </a:r>
              <a:endParaRPr lang="en-US" altLang="en-US" sz="900"/>
            </a:p>
          </p:txBody>
        </p:sp>
        <p:sp>
          <p:nvSpPr>
            <p:cNvPr id="9294" name="Rectangle 51"/>
            <p:cNvSpPr>
              <a:spLocks noChangeArrowheads="1"/>
            </p:cNvSpPr>
            <p:nvPr/>
          </p:nvSpPr>
          <p:spPr bwMode="auto">
            <a:xfrm>
              <a:off x="4685"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31</a:t>
              </a:r>
              <a:endParaRPr lang="en-US" altLang="en-US" sz="900"/>
            </a:p>
          </p:txBody>
        </p:sp>
        <p:sp>
          <p:nvSpPr>
            <p:cNvPr id="9295" name="Rectangle 52"/>
            <p:cNvSpPr>
              <a:spLocks noChangeArrowheads="1"/>
            </p:cNvSpPr>
            <p:nvPr/>
          </p:nvSpPr>
          <p:spPr bwMode="auto">
            <a:xfrm>
              <a:off x="4477"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30</a:t>
              </a:r>
              <a:endParaRPr lang="en-US" altLang="en-US" sz="900"/>
            </a:p>
          </p:txBody>
        </p:sp>
        <p:sp>
          <p:nvSpPr>
            <p:cNvPr id="9296" name="Rectangle 53"/>
            <p:cNvSpPr>
              <a:spLocks noChangeArrowheads="1"/>
            </p:cNvSpPr>
            <p:nvPr/>
          </p:nvSpPr>
          <p:spPr bwMode="auto">
            <a:xfrm>
              <a:off x="4269"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29</a:t>
              </a:r>
              <a:endParaRPr lang="en-US" altLang="en-US" sz="900"/>
            </a:p>
          </p:txBody>
        </p:sp>
        <p:sp>
          <p:nvSpPr>
            <p:cNvPr id="9297" name="Rectangle 54"/>
            <p:cNvSpPr>
              <a:spLocks noChangeArrowheads="1"/>
            </p:cNvSpPr>
            <p:nvPr/>
          </p:nvSpPr>
          <p:spPr bwMode="auto">
            <a:xfrm>
              <a:off x="4061" y="395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28</a:t>
              </a:r>
              <a:endParaRPr lang="en-US" altLang="en-US" sz="900"/>
            </a:p>
          </p:txBody>
        </p:sp>
        <p:sp>
          <p:nvSpPr>
            <p:cNvPr id="9298" name="Rectangle 73"/>
            <p:cNvSpPr>
              <a:spLocks noChangeArrowheads="1"/>
            </p:cNvSpPr>
            <p:nvPr/>
          </p:nvSpPr>
          <p:spPr bwMode="auto">
            <a:xfrm>
              <a:off x="530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27</a:t>
              </a:r>
              <a:endParaRPr lang="en-US" altLang="en-US" sz="900"/>
            </a:p>
          </p:txBody>
        </p:sp>
        <p:sp>
          <p:nvSpPr>
            <p:cNvPr id="9299" name="Rectangle 74"/>
            <p:cNvSpPr>
              <a:spLocks noChangeArrowheads="1"/>
            </p:cNvSpPr>
            <p:nvPr/>
          </p:nvSpPr>
          <p:spPr bwMode="auto">
            <a:xfrm>
              <a:off x="510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26</a:t>
              </a:r>
              <a:endParaRPr lang="en-US" altLang="en-US" sz="900"/>
            </a:p>
          </p:txBody>
        </p:sp>
        <p:sp>
          <p:nvSpPr>
            <p:cNvPr id="9300" name="Rectangle 75"/>
            <p:cNvSpPr>
              <a:spLocks noChangeArrowheads="1"/>
            </p:cNvSpPr>
            <p:nvPr/>
          </p:nvSpPr>
          <p:spPr bwMode="auto">
            <a:xfrm>
              <a:off x="4893"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25</a:t>
              </a:r>
              <a:endParaRPr lang="en-US" altLang="en-US" sz="900"/>
            </a:p>
          </p:txBody>
        </p:sp>
        <p:sp>
          <p:nvSpPr>
            <p:cNvPr id="9301" name="Rectangle 76"/>
            <p:cNvSpPr>
              <a:spLocks noChangeArrowheads="1"/>
            </p:cNvSpPr>
            <p:nvPr/>
          </p:nvSpPr>
          <p:spPr bwMode="auto">
            <a:xfrm>
              <a:off x="4685"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24</a:t>
              </a:r>
              <a:endParaRPr lang="en-US" altLang="en-US" sz="900"/>
            </a:p>
          </p:txBody>
        </p:sp>
        <p:sp>
          <p:nvSpPr>
            <p:cNvPr id="9302" name="Rectangle 77"/>
            <p:cNvSpPr>
              <a:spLocks noChangeArrowheads="1"/>
            </p:cNvSpPr>
            <p:nvPr/>
          </p:nvSpPr>
          <p:spPr bwMode="auto">
            <a:xfrm>
              <a:off x="4477"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23</a:t>
              </a:r>
              <a:endParaRPr lang="en-US" altLang="en-US" sz="900"/>
            </a:p>
          </p:txBody>
        </p:sp>
        <p:sp>
          <p:nvSpPr>
            <p:cNvPr id="9303" name="Rectangle 78"/>
            <p:cNvSpPr>
              <a:spLocks noChangeArrowheads="1"/>
            </p:cNvSpPr>
            <p:nvPr/>
          </p:nvSpPr>
          <p:spPr bwMode="auto">
            <a:xfrm>
              <a:off x="4269"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22</a:t>
              </a:r>
              <a:endParaRPr lang="en-US" altLang="en-US" sz="900"/>
            </a:p>
          </p:txBody>
        </p:sp>
        <p:sp>
          <p:nvSpPr>
            <p:cNvPr id="9304" name="Rectangle 79"/>
            <p:cNvSpPr>
              <a:spLocks noChangeArrowheads="1"/>
            </p:cNvSpPr>
            <p:nvPr/>
          </p:nvSpPr>
          <p:spPr bwMode="auto">
            <a:xfrm>
              <a:off x="4061" y="3848"/>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21</a:t>
              </a:r>
              <a:endParaRPr lang="en-US" altLang="en-US" sz="900"/>
            </a:p>
          </p:txBody>
        </p:sp>
        <p:sp>
          <p:nvSpPr>
            <p:cNvPr id="9305" name="Rectangle 98"/>
            <p:cNvSpPr>
              <a:spLocks noChangeArrowheads="1"/>
            </p:cNvSpPr>
            <p:nvPr/>
          </p:nvSpPr>
          <p:spPr bwMode="auto">
            <a:xfrm>
              <a:off x="530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20</a:t>
              </a:r>
              <a:endParaRPr lang="en-US" altLang="en-US" sz="900"/>
            </a:p>
          </p:txBody>
        </p:sp>
        <p:sp>
          <p:nvSpPr>
            <p:cNvPr id="9306" name="Rectangle 99"/>
            <p:cNvSpPr>
              <a:spLocks noChangeArrowheads="1"/>
            </p:cNvSpPr>
            <p:nvPr/>
          </p:nvSpPr>
          <p:spPr bwMode="auto">
            <a:xfrm>
              <a:off x="510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19</a:t>
              </a:r>
              <a:endParaRPr lang="en-US" altLang="en-US" sz="900"/>
            </a:p>
          </p:txBody>
        </p:sp>
        <p:sp>
          <p:nvSpPr>
            <p:cNvPr id="9307" name="Rectangle 100"/>
            <p:cNvSpPr>
              <a:spLocks noChangeArrowheads="1"/>
            </p:cNvSpPr>
            <p:nvPr/>
          </p:nvSpPr>
          <p:spPr bwMode="auto">
            <a:xfrm>
              <a:off x="4893"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18</a:t>
              </a:r>
              <a:endParaRPr lang="en-US" altLang="en-US" sz="900"/>
            </a:p>
          </p:txBody>
        </p:sp>
        <p:sp>
          <p:nvSpPr>
            <p:cNvPr id="9308" name="Rectangle 101"/>
            <p:cNvSpPr>
              <a:spLocks noChangeArrowheads="1"/>
            </p:cNvSpPr>
            <p:nvPr/>
          </p:nvSpPr>
          <p:spPr bwMode="auto">
            <a:xfrm>
              <a:off x="4685"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17</a:t>
              </a:r>
              <a:endParaRPr lang="en-US" altLang="en-US" sz="900"/>
            </a:p>
          </p:txBody>
        </p:sp>
        <p:sp>
          <p:nvSpPr>
            <p:cNvPr id="9309" name="Rectangle 102"/>
            <p:cNvSpPr>
              <a:spLocks noChangeArrowheads="1"/>
            </p:cNvSpPr>
            <p:nvPr/>
          </p:nvSpPr>
          <p:spPr bwMode="auto">
            <a:xfrm>
              <a:off x="4477"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16</a:t>
              </a:r>
              <a:endParaRPr lang="en-US" altLang="en-US" sz="900"/>
            </a:p>
          </p:txBody>
        </p:sp>
        <p:sp>
          <p:nvSpPr>
            <p:cNvPr id="9310" name="Rectangle 103"/>
            <p:cNvSpPr>
              <a:spLocks noChangeArrowheads="1"/>
            </p:cNvSpPr>
            <p:nvPr/>
          </p:nvSpPr>
          <p:spPr bwMode="auto">
            <a:xfrm>
              <a:off x="4269"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15</a:t>
              </a:r>
              <a:endParaRPr lang="en-US" altLang="en-US" sz="900"/>
            </a:p>
          </p:txBody>
        </p:sp>
        <p:sp>
          <p:nvSpPr>
            <p:cNvPr id="9311" name="Rectangle 104"/>
            <p:cNvSpPr>
              <a:spLocks noChangeArrowheads="1"/>
            </p:cNvSpPr>
            <p:nvPr/>
          </p:nvSpPr>
          <p:spPr bwMode="auto">
            <a:xfrm>
              <a:off x="4061" y="3740"/>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14</a:t>
              </a:r>
              <a:endParaRPr lang="en-US" altLang="en-US" sz="900"/>
            </a:p>
          </p:txBody>
        </p:sp>
        <p:sp>
          <p:nvSpPr>
            <p:cNvPr id="9312" name="Rectangle 123"/>
            <p:cNvSpPr>
              <a:spLocks noChangeArrowheads="1"/>
            </p:cNvSpPr>
            <p:nvPr/>
          </p:nvSpPr>
          <p:spPr bwMode="auto">
            <a:xfrm>
              <a:off x="530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13</a:t>
              </a:r>
              <a:endParaRPr lang="en-US" altLang="en-US" sz="900"/>
            </a:p>
          </p:txBody>
        </p:sp>
        <p:sp>
          <p:nvSpPr>
            <p:cNvPr id="9313" name="Rectangle 124"/>
            <p:cNvSpPr>
              <a:spLocks noChangeArrowheads="1"/>
            </p:cNvSpPr>
            <p:nvPr/>
          </p:nvSpPr>
          <p:spPr bwMode="auto">
            <a:xfrm>
              <a:off x="510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12</a:t>
              </a:r>
              <a:endParaRPr lang="en-US" altLang="en-US" sz="900"/>
            </a:p>
          </p:txBody>
        </p:sp>
        <p:sp>
          <p:nvSpPr>
            <p:cNvPr id="9314" name="Rectangle 125"/>
            <p:cNvSpPr>
              <a:spLocks noChangeArrowheads="1"/>
            </p:cNvSpPr>
            <p:nvPr/>
          </p:nvSpPr>
          <p:spPr bwMode="auto">
            <a:xfrm>
              <a:off x="4893"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11</a:t>
              </a:r>
              <a:endParaRPr lang="en-US" altLang="en-US" sz="900"/>
            </a:p>
          </p:txBody>
        </p:sp>
        <p:sp>
          <p:nvSpPr>
            <p:cNvPr id="9315" name="Rectangle 126"/>
            <p:cNvSpPr>
              <a:spLocks noChangeArrowheads="1"/>
            </p:cNvSpPr>
            <p:nvPr/>
          </p:nvSpPr>
          <p:spPr bwMode="auto">
            <a:xfrm>
              <a:off x="4685"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10</a:t>
              </a:r>
              <a:endParaRPr lang="en-US" altLang="en-US" sz="900"/>
            </a:p>
          </p:txBody>
        </p:sp>
        <p:sp>
          <p:nvSpPr>
            <p:cNvPr id="9316" name="Rectangle 127"/>
            <p:cNvSpPr>
              <a:spLocks noChangeArrowheads="1"/>
            </p:cNvSpPr>
            <p:nvPr/>
          </p:nvSpPr>
          <p:spPr bwMode="auto">
            <a:xfrm>
              <a:off x="4477"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9</a:t>
              </a:r>
              <a:endParaRPr lang="en-US" altLang="en-US" sz="900"/>
            </a:p>
          </p:txBody>
        </p:sp>
        <p:sp>
          <p:nvSpPr>
            <p:cNvPr id="9317" name="Rectangle 128"/>
            <p:cNvSpPr>
              <a:spLocks noChangeArrowheads="1"/>
            </p:cNvSpPr>
            <p:nvPr/>
          </p:nvSpPr>
          <p:spPr bwMode="auto">
            <a:xfrm>
              <a:off x="4269"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8</a:t>
              </a:r>
              <a:endParaRPr lang="en-US" altLang="en-US" sz="900"/>
            </a:p>
          </p:txBody>
        </p:sp>
        <p:sp>
          <p:nvSpPr>
            <p:cNvPr id="9318" name="Rectangle 129"/>
            <p:cNvSpPr>
              <a:spLocks noChangeArrowheads="1"/>
            </p:cNvSpPr>
            <p:nvPr/>
          </p:nvSpPr>
          <p:spPr bwMode="auto">
            <a:xfrm>
              <a:off x="4061" y="3632"/>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7</a:t>
              </a:r>
              <a:endParaRPr lang="en-US" altLang="en-US" sz="900"/>
            </a:p>
          </p:txBody>
        </p:sp>
        <p:sp>
          <p:nvSpPr>
            <p:cNvPr id="9319" name="Rectangle 148"/>
            <p:cNvSpPr>
              <a:spLocks noChangeArrowheads="1"/>
            </p:cNvSpPr>
            <p:nvPr/>
          </p:nvSpPr>
          <p:spPr bwMode="auto">
            <a:xfrm>
              <a:off x="530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6</a:t>
              </a:r>
              <a:endParaRPr lang="en-US" altLang="en-US" sz="900"/>
            </a:p>
          </p:txBody>
        </p:sp>
        <p:sp>
          <p:nvSpPr>
            <p:cNvPr id="9320" name="Rectangle 149"/>
            <p:cNvSpPr>
              <a:spLocks noChangeArrowheads="1"/>
            </p:cNvSpPr>
            <p:nvPr/>
          </p:nvSpPr>
          <p:spPr bwMode="auto">
            <a:xfrm>
              <a:off x="510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5</a:t>
              </a:r>
              <a:endParaRPr lang="en-US" altLang="en-US" sz="900"/>
            </a:p>
          </p:txBody>
        </p:sp>
        <p:sp>
          <p:nvSpPr>
            <p:cNvPr id="9321" name="Rectangle 150"/>
            <p:cNvSpPr>
              <a:spLocks noChangeArrowheads="1"/>
            </p:cNvSpPr>
            <p:nvPr/>
          </p:nvSpPr>
          <p:spPr bwMode="auto">
            <a:xfrm>
              <a:off x="4893"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4</a:t>
              </a:r>
              <a:endParaRPr lang="en-US" altLang="en-US" sz="900"/>
            </a:p>
          </p:txBody>
        </p:sp>
        <p:sp>
          <p:nvSpPr>
            <p:cNvPr id="9322" name="Rectangle 151"/>
            <p:cNvSpPr>
              <a:spLocks noChangeArrowheads="1"/>
            </p:cNvSpPr>
            <p:nvPr/>
          </p:nvSpPr>
          <p:spPr bwMode="auto">
            <a:xfrm>
              <a:off x="4685"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3</a:t>
              </a:r>
              <a:endParaRPr lang="en-US" altLang="en-US" sz="900"/>
            </a:p>
          </p:txBody>
        </p:sp>
        <p:sp>
          <p:nvSpPr>
            <p:cNvPr id="9323" name="Rectangle 152"/>
            <p:cNvSpPr>
              <a:spLocks noChangeArrowheads="1"/>
            </p:cNvSpPr>
            <p:nvPr/>
          </p:nvSpPr>
          <p:spPr bwMode="auto">
            <a:xfrm>
              <a:off x="4477"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2</a:t>
              </a:r>
              <a:endParaRPr lang="en-US" altLang="en-US" sz="900"/>
            </a:p>
          </p:txBody>
        </p:sp>
        <p:sp>
          <p:nvSpPr>
            <p:cNvPr id="9324" name="Rectangle 153"/>
            <p:cNvSpPr>
              <a:spLocks noChangeArrowheads="1"/>
            </p:cNvSpPr>
            <p:nvPr/>
          </p:nvSpPr>
          <p:spPr bwMode="auto">
            <a:xfrm>
              <a:off x="4269"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cs typeface="Arial" panose="020B0604020202020204" pitchFamily="34" charset="0"/>
                </a:rPr>
                <a:t>1</a:t>
              </a:r>
              <a:endParaRPr lang="en-US" altLang="en-US" sz="900"/>
            </a:p>
          </p:txBody>
        </p:sp>
        <p:sp>
          <p:nvSpPr>
            <p:cNvPr id="9325" name="Rectangle 154"/>
            <p:cNvSpPr>
              <a:spLocks noChangeArrowheads="1"/>
            </p:cNvSpPr>
            <p:nvPr/>
          </p:nvSpPr>
          <p:spPr bwMode="auto">
            <a:xfrm>
              <a:off x="4061" y="3524"/>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a:solidFill>
                    <a:srgbClr val="969696"/>
                  </a:solidFill>
                  <a:cs typeface="Arial" panose="020B0604020202020204" pitchFamily="34" charset="0"/>
                </a:rPr>
                <a:t>30</a:t>
              </a:r>
              <a:endParaRPr lang="en-US" altLang="en-US" sz="900"/>
            </a:p>
          </p:txBody>
        </p:sp>
        <p:sp>
          <p:nvSpPr>
            <p:cNvPr id="9326" name="Rectangle 173"/>
            <p:cNvSpPr>
              <a:spLocks noChangeArrowheads="1"/>
            </p:cNvSpPr>
            <p:nvPr/>
          </p:nvSpPr>
          <p:spPr bwMode="auto">
            <a:xfrm>
              <a:off x="530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27" name="Rectangle 174"/>
            <p:cNvSpPr>
              <a:spLocks noChangeArrowheads="1"/>
            </p:cNvSpPr>
            <p:nvPr/>
          </p:nvSpPr>
          <p:spPr bwMode="auto">
            <a:xfrm>
              <a:off x="510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S</a:t>
              </a:r>
              <a:endParaRPr lang="en-US" altLang="en-US" sz="900"/>
            </a:p>
          </p:txBody>
        </p:sp>
        <p:sp>
          <p:nvSpPr>
            <p:cNvPr id="9328" name="Rectangle 175"/>
            <p:cNvSpPr>
              <a:spLocks noChangeArrowheads="1"/>
            </p:cNvSpPr>
            <p:nvPr/>
          </p:nvSpPr>
          <p:spPr bwMode="auto">
            <a:xfrm>
              <a:off x="4893"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F</a:t>
              </a:r>
              <a:endParaRPr lang="en-US" altLang="en-US" sz="900"/>
            </a:p>
          </p:txBody>
        </p:sp>
        <p:sp>
          <p:nvSpPr>
            <p:cNvPr id="9329" name="Rectangle 176"/>
            <p:cNvSpPr>
              <a:spLocks noChangeArrowheads="1"/>
            </p:cNvSpPr>
            <p:nvPr/>
          </p:nvSpPr>
          <p:spPr bwMode="auto">
            <a:xfrm>
              <a:off x="4685"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30" name="Rectangle 177"/>
            <p:cNvSpPr>
              <a:spLocks noChangeArrowheads="1"/>
            </p:cNvSpPr>
            <p:nvPr/>
          </p:nvSpPr>
          <p:spPr bwMode="auto">
            <a:xfrm>
              <a:off x="4477"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W</a:t>
              </a:r>
              <a:endParaRPr lang="en-US" altLang="en-US" sz="900"/>
            </a:p>
          </p:txBody>
        </p:sp>
        <p:sp>
          <p:nvSpPr>
            <p:cNvPr id="9331" name="Rectangle 178"/>
            <p:cNvSpPr>
              <a:spLocks noChangeArrowheads="1"/>
            </p:cNvSpPr>
            <p:nvPr/>
          </p:nvSpPr>
          <p:spPr bwMode="auto">
            <a:xfrm>
              <a:off x="4269"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T</a:t>
              </a:r>
              <a:endParaRPr lang="en-US" altLang="en-US" sz="900"/>
            </a:p>
          </p:txBody>
        </p:sp>
        <p:sp>
          <p:nvSpPr>
            <p:cNvPr id="9332" name="Rectangle 179"/>
            <p:cNvSpPr>
              <a:spLocks noChangeArrowheads="1"/>
            </p:cNvSpPr>
            <p:nvPr/>
          </p:nvSpPr>
          <p:spPr bwMode="auto">
            <a:xfrm>
              <a:off x="4061" y="3416"/>
              <a:ext cx="208"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M</a:t>
              </a:r>
              <a:endParaRPr lang="en-US" altLang="en-US" sz="900"/>
            </a:p>
          </p:txBody>
        </p:sp>
        <p:sp>
          <p:nvSpPr>
            <p:cNvPr id="9333" name="Rectangle 198"/>
            <p:cNvSpPr>
              <a:spLocks noChangeArrowheads="1"/>
            </p:cNvSpPr>
            <p:nvPr/>
          </p:nvSpPr>
          <p:spPr bwMode="auto">
            <a:xfrm>
              <a:off x="4061" y="3308"/>
              <a:ext cx="1456" cy="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lvl1pPr marL="342900" indent="-342900">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fontAlgn="b" hangingPunct="1">
                <a:spcBef>
                  <a:spcPct val="0"/>
                </a:spcBef>
                <a:buFontTx/>
                <a:buNone/>
              </a:pPr>
              <a:r>
                <a:rPr lang="en-US" altLang="en-US" sz="900" b="1">
                  <a:cs typeface="Arial" panose="020B0604020202020204" pitchFamily="34" charset="0"/>
                </a:rPr>
                <a:t>December 2009</a:t>
              </a:r>
              <a:endParaRPr lang="en-US" altLang="en-US" sz="900"/>
            </a:p>
          </p:txBody>
        </p:sp>
        <p:sp>
          <p:nvSpPr>
            <p:cNvPr id="9334" name="Line 766"/>
            <p:cNvSpPr>
              <a:spLocks noChangeShapeType="1"/>
            </p:cNvSpPr>
            <p:nvPr/>
          </p:nvSpPr>
          <p:spPr bwMode="auto">
            <a:xfrm>
              <a:off x="4061" y="3524"/>
              <a:ext cx="1456" cy="0"/>
            </a:xfrm>
            <a:prstGeom prst="line">
              <a:avLst/>
            </a:prstGeom>
            <a:noFill/>
            <a:ln w="12700" cap="rnd">
              <a:solidFill>
                <a:srgbClr val="00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90000" tIns="18000" rIns="90000" bIns="18000" anchor="ctr"/>
            <a:lstStyle/>
            <a:p>
              <a:endParaRPr lang="en-GB"/>
            </a:p>
          </p:txBody>
        </p:sp>
      </p:grpSp>
      <p:sp>
        <p:nvSpPr>
          <p:cNvPr id="9277" name="Line 768"/>
          <p:cNvSpPr>
            <a:spLocks noChangeShapeType="1"/>
          </p:cNvSpPr>
          <p:nvPr/>
        </p:nvSpPr>
        <p:spPr bwMode="auto">
          <a:xfrm flipV="1">
            <a:off x="3073400" y="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78" name="Line 769"/>
          <p:cNvSpPr>
            <a:spLocks noChangeShapeType="1"/>
          </p:cNvSpPr>
          <p:nvPr/>
        </p:nvSpPr>
        <p:spPr bwMode="auto">
          <a:xfrm flipV="1">
            <a:off x="6132513" y="-12700"/>
            <a:ext cx="0" cy="685800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79" name="Line 770"/>
          <p:cNvSpPr>
            <a:spLocks noChangeShapeType="1"/>
          </p:cNvSpPr>
          <p:nvPr/>
        </p:nvSpPr>
        <p:spPr bwMode="auto">
          <a:xfrm flipH="1" flipV="1">
            <a:off x="0" y="208756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0" name="Line 771"/>
          <p:cNvSpPr>
            <a:spLocks noChangeShapeType="1"/>
          </p:cNvSpPr>
          <p:nvPr/>
        </p:nvSpPr>
        <p:spPr bwMode="auto">
          <a:xfrm flipH="1" flipV="1">
            <a:off x="0" y="3614738"/>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1" name="Line 772"/>
          <p:cNvSpPr>
            <a:spLocks noChangeShapeType="1"/>
          </p:cNvSpPr>
          <p:nvPr/>
        </p:nvSpPr>
        <p:spPr bwMode="auto">
          <a:xfrm flipH="1" flipV="1">
            <a:off x="-4763" y="5173663"/>
            <a:ext cx="9144001"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2" name="Line 773"/>
          <p:cNvSpPr>
            <a:spLocks noChangeShapeType="1"/>
          </p:cNvSpPr>
          <p:nvPr/>
        </p:nvSpPr>
        <p:spPr bwMode="auto">
          <a:xfrm flipH="1" flipV="1">
            <a:off x="-6350" y="544513"/>
            <a:ext cx="9144000" cy="0"/>
          </a:xfrm>
          <a:prstGeom prst="line">
            <a:avLst/>
          </a:prstGeom>
          <a:noFill/>
          <a:ln w="9525">
            <a:solidFill>
              <a:schemeClr val="folHlink"/>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9283" name="Text Box 785"/>
          <p:cNvSpPr txBox="1">
            <a:spLocks noChangeArrowheads="1"/>
          </p:cNvSpPr>
          <p:nvPr/>
        </p:nvSpPr>
        <p:spPr bwMode="auto">
          <a:xfrm>
            <a:off x="4098925" y="0"/>
            <a:ext cx="900113" cy="3810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ctr" eaLnBrk="1" hangingPunct="1"/>
            <a:r>
              <a:rPr lang="en-GB" altLang="en-US" sz="2800" b="1" baseline="-25000"/>
              <a:t>2009</a:t>
            </a:r>
            <a:endParaRPr lang="en-US" altLang="en-US" sz="2800" b="1" baseline="-25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9750" y="1268413"/>
            <a:ext cx="8208963" cy="5329237"/>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endParaRPr lang="en-GB" altLang="en-US"/>
          </a:p>
        </p:txBody>
      </p:sp>
      <p:sp>
        <p:nvSpPr>
          <p:cNvPr id="11267" name="Rectangle 3"/>
          <p:cNvSpPr>
            <a:spLocks noGrp="1" noChangeArrowheads="1"/>
          </p:cNvSpPr>
          <p:nvPr>
            <p:ph type="title"/>
          </p:nvPr>
        </p:nvSpPr>
        <p:spPr/>
        <p:txBody>
          <a:bodyPr/>
          <a:lstStyle/>
          <a:p>
            <a:pPr eaLnBrk="1" hangingPunct="1"/>
            <a:r>
              <a:rPr lang="en-GB" altLang="en-US" smtClean="0"/>
              <a:t>Use of templates</a:t>
            </a:r>
            <a:endParaRPr lang="en-US" altLang="en-US" smtClean="0"/>
          </a:p>
        </p:txBody>
      </p:sp>
      <p:sp>
        <p:nvSpPr>
          <p:cNvPr id="11268" name="Text Box 4"/>
          <p:cNvSpPr txBox="1">
            <a:spLocks noChangeArrowheads="1"/>
          </p:cNvSpPr>
          <p:nvPr/>
        </p:nvSpPr>
        <p:spPr bwMode="auto">
          <a:xfrm>
            <a:off x="1150938" y="1463675"/>
            <a:ext cx="69500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2000" b="1">
                <a:cs typeface="Arial" panose="020B0604020202020204" pitchFamily="34" charset="0"/>
              </a:rPr>
              <a:t>You are free to use these templates for your personal and business presentations.</a:t>
            </a:r>
          </a:p>
        </p:txBody>
      </p:sp>
      <p:sp>
        <p:nvSpPr>
          <p:cNvPr id="11269" name="Text Box 5"/>
          <p:cNvSpPr txBox="1">
            <a:spLocks noChangeArrowheads="1"/>
          </p:cNvSpPr>
          <p:nvPr/>
        </p:nvSpPr>
        <p:spPr bwMode="auto">
          <a:xfrm>
            <a:off x="1150938" y="3140075"/>
            <a:ext cx="3409950" cy="225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a:t>
            </a:r>
          </a:p>
          <a:p>
            <a:pPr eaLnBrk="1" hangingPunct="1">
              <a:buFont typeface="Wingdings" panose="05000000000000000000" pitchFamily="2" charset="2"/>
              <a:buChar char="ü"/>
            </a:pPr>
            <a:r>
              <a:rPr lang="en-GB" altLang="en-US" sz="1400">
                <a:cs typeface="Arial" panose="020B0604020202020204" pitchFamily="34" charset="0"/>
              </a:rPr>
              <a:t>Use these templates for your presentations</a:t>
            </a:r>
          </a:p>
          <a:p>
            <a:pPr eaLnBrk="1" hangingPunct="1">
              <a:buFont typeface="Wingdings" panose="05000000000000000000" pitchFamily="2" charset="2"/>
              <a:buChar char="ü"/>
            </a:pPr>
            <a:r>
              <a:rPr lang="en-GB" altLang="en-US" sz="1400">
                <a:cs typeface="Arial" panose="020B0604020202020204" pitchFamily="34" charset="0"/>
              </a:rPr>
              <a:t>Display your presentation on a web site provided that it is not for the purpose of downloading the template.</a:t>
            </a:r>
          </a:p>
          <a:p>
            <a:pPr eaLnBrk="1" hangingPunct="1">
              <a:buFont typeface="Wingdings" panose="05000000000000000000" pitchFamily="2" charset="2"/>
              <a:buChar char="ü"/>
            </a:pPr>
            <a:r>
              <a:rPr lang="en-US" altLang="en-US" sz="1400">
                <a:cs typeface="Arial" panose="020B0604020202020204" pitchFamily="34" charset="0"/>
              </a:rPr>
              <a:t>If you like these templates, we would always appreciate a link back to our website.  Many thanks.</a:t>
            </a:r>
          </a:p>
          <a:p>
            <a:pPr eaLnBrk="1" hangingPunct="1">
              <a:buFont typeface="Wingdings" panose="05000000000000000000" pitchFamily="2" charset="2"/>
              <a:buChar char="ü"/>
            </a:pPr>
            <a:endParaRPr lang="en-US" altLang="en-US" sz="1400">
              <a:cs typeface="Arial" panose="020B0604020202020204" pitchFamily="34" charset="0"/>
            </a:endParaRPr>
          </a:p>
        </p:txBody>
      </p:sp>
      <p:sp>
        <p:nvSpPr>
          <p:cNvPr id="11270" name="Text Box 6"/>
          <p:cNvSpPr txBox="1">
            <a:spLocks noChangeArrowheads="1"/>
          </p:cNvSpPr>
          <p:nvPr/>
        </p:nvSpPr>
        <p:spPr bwMode="auto">
          <a:xfrm>
            <a:off x="4495800" y="3140075"/>
            <a:ext cx="3640138" cy="2038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265113" indent="-265113">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GB" altLang="en-US" sz="1600" b="1" u="sng">
                <a:cs typeface="Arial" panose="020B0604020202020204" pitchFamily="34" charset="0"/>
              </a:rPr>
              <a:t>Don’t</a:t>
            </a:r>
          </a:p>
          <a:p>
            <a:pPr eaLnBrk="1" hangingPunct="1">
              <a:buFont typeface="Wingdings" panose="05000000000000000000" pitchFamily="2" charset="2"/>
              <a:buChar char="û"/>
            </a:pPr>
            <a:r>
              <a:rPr lang="en-GB" altLang="en-US" sz="1400">
                <a:cs typeface="Arial" panose="020B0604020202020204" pitchFamily="34" charset="0"/>
              </a:rPr>
              <a:t>Resell or distribute these templates</a:t>
            </a:r>
          </a:p>
          <a:p>
            <a:pPr eaLnBrk="1" hangingPunct="1">
              <a:buFont typeface="Wingdings" panose="05000000000000000000" pitchFamily="2" charset="2"/>
              <a:buChar char="û"/>
            </a:pPr>
            <a:r>
              <a:rPr lang="en-GB" altLang="en-US" sz="1400">
                <a:cs typeface="Arial" panose="020B0604020202020204" pitchFamily="34" charset="0"/>
              </a:rPr>
              <a:t>Put these templates on a website for download.  This includes uploading them onto file sharing networks like Slideshare, Myspace, Facebook, bit torrent etc</a:t>
            </a:r>
          </a:p>
          <a:p>
            <a:pPr eaLnBrk="1" hangingPunct="1">
              <a:buFont typeface="Wingdings" panose="05000000000000000000" pitchFamily="2" charset="2"/>
              <a:buChar char="û"/>
            </a:pPr>
            <a:r>
              <a:rPr lang="en-GB" altLang="en-US" sz="1400">
                <a:cs typeface="Arial" panose="020B0604020202020204" pitchFamily="34" charset="0"/>
              </a:rPr>
              <a:t>Pass off any of our created content as your own work</a:t>
            </a:r>
            <a:endParaRPr lang="en-US" altLang="en-US" sz="1400">
              <a:cs typeface="Arial" panose="020B0604020202020204" pitchFamily="34" charset="0"/>
            </a:endParaRPr>
          </a:p>
        </p:txBody>
      </p:sp>
      <p:sp>
        <p:nvSpPr>
          <p:cNvPr id="11271" name="Text Box 7"/>
          <p:cNvSpPr txBox="1">
            <a:spLocks noChangeArrowheads="1"/>
          </p:cNvSpPr>
          <p:nvPr/>
        </p:nvSpPr>
        <p:spPr bwMode="auto">
          <a:xfrm>
            <a:off x="1042988" y="5422900"/>
            <a:ext cx="7164387" cy="915988"/>
          </a:xfrm>
          <a:prstGeom prst="rect">
            <a:avLst/>
          </a:prstGeom>
          <a:noFill/>
          <a:ln>
            <a:noFill/>
          </a:ln>
          <a:effectLst/>
          <a:extLst>
            <a:ext uri="{909E8E84-426E-40DD-AFC4-6F175D3DCCD1}">
              <a14:hiddenFill xmlns:a14="http://schemas.microsoft.com/office/drawing/2010/main">
                <a:solidFill>
                  <a:srgbClr val="FFFFFF">
                    <a:alpha val="74901"/>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lvl="1" algn="ctr" eaLnBrk="1" hangingPunct="1">
              <a:lnSpc>
                <a:spcPct val="90000"/>
              </a:lnSpc>
              <a:spcBef>
                <a:spcPct val="20000"/>
              </a:spcBef>
              <a:buClr>
                <a:schemeClr val="accent1"/>
              </a:buClr>
            </a:pPr>
            <a:r>
              <a:rPr lang="en-GB" altLang="en-US" sz="2000" b="1">
                <a:cs typeface="Arial" panose="020B0604020202020204" pitchFamily="34" charset="0"/>
              </a:rPr>
              <a:t>You can find many more free templates on the Presentation Magazine website </a:t>
            </a:r>
            <a:r>
              <a:rPr lang="en-GB" altLang="en-US" sz="2000" b="1">
                <a:cs typeface="Arial" panose="020B0604020202020204" pitchFamily="34" charset="0"/>
                <a:hlinkClick r:id="rId3"/>
              </a:rPr>
              <a:t>www.presentationmagazine.com</a:t>
            </a:r>
            <a:r>
              <a:rPr lang="en-GB" altLang="en-US" sz="2000" b="1">
                <a:cs typeface="Arial" panose="020B0604020202020204" pitchFamily="34" charset="0"/>
              </a:rPr>
              <a:t>  </a:t>
            </a:r>
            <a:endParaRPr lang="en-US" altLang="en-US" sz="2000" b="1">
              <a:cs typeface="Arial" panose="020B0604020202020204" pitchFamily="34" charset="0"/>
            </a:endParaRPr>
          </a:p>
        </p:txBody>
      </p:sp>
      <p:sp>
        <p:nvSpPr>
          <p:cNvPr id="11272" name="Text Box 8"/>
          <p:cNvSpPr txBox="1">
            <a:spLocks noChangeArrowheads="1"/>
          </p:cNvSpPr>
          <p:nvPr/>
        </p:nvSpPr>
        <p:spPr bwMode="auto">
          <a:xfrm>
            <a:off x="1150938" y="2360613"/>
            <a:ext cx="6926262" cy="730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ct val="50000"/>
              </a:spcBef>
            </a:pPr>
            <a:r>
              <a:rPr lang="en-GB" altLang="en-US" sz="1400">
                <a:cs typeface="Arial" panose="020B0604020202020204" pitchFamily="34" charset="0"/>
              </a:rPr>
              <a:t>We have put a lot of work into developing all these templates and retain the copyright in them.  They are not Open Source templates.  You can use them freely providing that you do not redistribute or sell them.</a:t>
            </a:r>
            <a:endParaRPr lang="en-US" altLang="en-US" sz="1400">
              <a:cs typeface="Arial" panose="020B0604020202020204" pitchFamily="34" charset="0"/>
            </a:endParaRP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1F497D"/>
        </a:dk2>
        <a:lt2>
          <a:srgbClr val="DDDDDD"/>
        </a:lt2>
        <a:accent1>
          <a:srgbClr val="FF9933"/>
        </a:accent1>
        <a:accent2>
          <a:srgbClr val="7993B3"/>
        </a:accent2>
        <a:accent3>
          <a:srgbClr val="FFFFFF"/>
        </a:accent3>
        <a:accent4>
          <a:srgbClr val="000000"/>
        </a:accent4>
        <a:accent5>
          <a:srgbClr val="FFCAAD"/>
        </a:accent5>
        <a:accent6>
          <a:srgbClr val="6D85A2"/>
        </a:accent6>
        <a:hlink>
          <a:srgbClr val="CC0000"/>
        </a:hlink>
        <a:folHlink>
          <a:srgbClr val="777777"/>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1692</TotalTime>
  <Words>1879</Words>
  <Application>Microsoft Office PowerPoint</Application>
  <PresentationFormat>On-screen Show (4:3)</PresentationFormat>
  <Paragraphs>1677</Paragraphs>
  <Slides>5</Slides>
  <Notes>5</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vt:i4>
      </vt:variant>
    </vt:vector>
  </HeadingPairs>
  <TitlesOfParts>
    <vt:vector size="8" baseType="lpstr">
      <vt:lpstr>Arial</vt:lpstr>
      <vt:lpstr>Wingdings</vt:lpstr>
      <vt:lpstr>Default Design</vt:lpstr>
      <vt:lpstr>PowerPoint Presentation</vt:lpstr>
      <vt:lpstr>PowerPoint Presentation</vt:lpstr>
      <vt:lpstr>PowerPoint Presentation</vt:lpstr>
      <vt:lpstr>PowerPoint Presentation</vt:lpstr>
      <vt:lpstr>Use of templates</vt:lpstr>
    </vt:vector>
  </TitlesOfParts>
  <Company>Presentation Magazine</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2009 printable calendar template</dc:title>
  <dc:creator>Presentation Magazine</dc:creator>
  <cp:lastModifiedBy>Jonty Pearce</cp:lastModifiedBy>
  <cp:revision>18</cp:revision>
  <dcterms:created xsi:type="dcterms:W3CDTF">2007-10-27T13:45:29Z</dcterms:created>
  <dcterms:modified xsi:type="dcterms:W3CDTF">2015-02-22T11:13:51Z</dcterms:modified>
</cp:coreProperties>
</file>