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64" r:id="rId3"/>
    <p:sldId id="259" r:id="rId4"/>
    <p:sldId id="261" r:id="rId5"/>
    <p:sldId id="265" r:id="rId6"/>
    <p:sldId id="266"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552">
          <p15:clr>
            <a:srgbClr val="A4A3A4"/>
          </p15:clr>
        </p15:guide>
        <p15:guide id="2" pos="18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66CCFF"/>
    <a:srgbClr val="0099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18" autoAdjust="0"/>
    <p:restoredTop sz="91734" autoAdjust="0"/>
  </p:normalViewPr>
  <p:slideViewPr>
    <p:cSldViewPr snapToObjects="1">
      <p:cViewPr>
        <p:scale>
          <a:sx n="66" d="100"/>
          <a:sy n="66" d="100"/>
        </p:scale>
        <p:origin x="-2160" y="-1140"/>
      </p:cViewPr>
      <p:guideLst>
        <p:guide orient="horz" pos="3552"/>
        <p:guide pos="18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AB3EEF9-CD9A-49EB-B363-0E999F899D51}" type="slidenum">
              <a:rPr lang="en-US" altLang="en-US"/>
              <a:pPr>
                <a:defRPr/>
              </a:pPr>
              <a:t>‹#›</a:t>
            </a:fld>
            <a:endParaRPr lang="en-US" altLang="en-US"/>
          </a:p>
        </p:txBody>
      </p:sp>
    </p:spTree>
    <p:extLst>
      <p:ext uri="{BB962C8B-B14F-4D97-AF65-F5344CB8AC3E}">
        <p14:creationId xmlns:p14="http://schemas.microsoft.com/office/powerpoint/2010/main" val="35699472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79AB12C-AD5F-47F1-A6D6-58C62E199564}" type="slidenum">
              <a:rPr lang="en-US" altLang="en-US"/>
              <a:pPr>
                <a:defRPr/>
              </a:pPr>
              <a:t>‹#›</a:t>
            </a:fld>
            <a:endParaRPr lang="en-US" altLang="en-US"/>
          </a:p>
        </p:txBody>
      </p:sp>
    </p:spTree>
    <p:extLst>
      <p:ext uri="{BB962C8B-B14F-4D97-AF65-F5344CB8AC3E}">
        <p14:creationId xmlns:p14="http://schemas.microsoft.com/office/powerpoint/2010/main" val="28972141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5005177-282C-4C75-B6A3-50E504E18583}"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85341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4577287-3693-45DD-A911-955C0122355D}"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2581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9DC21FE-6FD2-479A-A020-06070A92D870}"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42540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7ED7C6A-9184-4462-8364-CD0140B6BBE1}"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976705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D5D1796-12B0-4D8F-9151-F290E030A5F3}"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969621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F3B7AAF-6812-415E-907C-7E27607FD342}"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160533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3" descr="stonehenge-front"/>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50"/>
            <a:ext cx="9144000" cy="686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4" name="Rectangle 2"/>
          <p:cNvSpPr>
            <a:spLocks noGrp="1" noChangeArrowheads="1"/>
          </p:cNvSpPr>
          <p:nvPr>
            <p:ph type="ctrTitle"/>
          </p:nvPr>
        </p:nvSpPr>
        <p:spPr>
          <a:xfrm>
            <a:off x="685800" y="150813"/>
            <a:ext cx="7772400" cy="1470025"/>
          </a:xfrm>
        </p:spPr>
        <p:txBody>
          <a:bodyPr/>
          <a:lstStyle>
            <a:lvl1pPr>
              <a:defRPr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1906588"/>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p:txBody>
          <a:bodyPr/>
          <a:lstStyle>
            <a:lvl1pPr>
              <a:defRPr smtClean="0">
                <a:solidFill>
                  <a:schemeClr val="tx1"/>
                </a:solidFill>
              </a:defRPr>
            </a:lvl1pPr>
          </a:lstStyle>
          <a:p>
            <a:pPr>
              <a:defRPr/>
            </a:pPr>
            <a:endParaRPr lang="en-US" altLang="en-US"/>
          </a:p>
        </p:txBody>
      </p:sp>
      <p:sp>
        <p:nvSpPr>
          <p:cNvPr id="7" name="Rectangle 5"/>
          <p:cNvSpPr>
            <a:spLocks noGrp="1" noChangeArrowheads="1"/>
          </p:cNvSpPr>
          <p:nvPr>
            <p:ph type="ftr" sz="quarter" idx="11"/>
          </p:nvPr>
        </p:nvSpPr>
        <p:spPr/>
        <p:txBody>
          <a:bodyPr/>
          <a:lstStyle>
            <a:lvl1pPr>
              <a:defRPr smtClean="0">
                <a:solidFill>
                  <a:schemeClr val="tx1"/>
                </a:solidFill>
              </a:defRPr>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smtClean="0">
                <a:solidFill>
                  <a:schemeClr val="tx1"/>
                </a:solidFill>
              </a:defRPr>
            </a:lvl1pPr>
          </a:lstStyle>
          <a:p>
            <a:pPr>
              <a:defRPr/>
            </a:pPr>
            <a:fld id="{42B35626-7BA7-4F74-8DCD-7E4890B238EF}" type="slidenum">
              <a:rPr lang="en-US" altLang="en-US"/>
              <a:pPr>
                <a:defRPr/>
              </a:pPr>
              <a:t>‹#›</a:t>
            </a:fld>
            <a:endParaRPr lang="en-US" altLang="en-US"/>
          </a:p>
        </p:txBody>
      </p:sp>
    </p:spTree>
    <p:extLst>
      <p:ext uri="{BB962C8B-B14F-4D97-AF65-F5344CB8AC3E}">
        <p14:creationId xmlns:p14="http://schemas.microsoft.com/office/powerpoint/2010/main" val="2992688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E8887A7-3C8E-431E-BB55-55C230445F95}" type="slidenum">
              <a:rPr lang="en-US" altLang="en-US"/>
              <a:pPr>
                <a:defRPr/>
              </a:pPr>
              <a:t>‹#›</a:t>
            </a:fld>
            <a:endParaRPr lang="en-US" altLang="en-US"/>
          </a:p>
        </p:txBody>
      </p:sp>
    </p:spTree>
    <p:extLst>
      <p:ext uri="{BB962C8B-B14F-4D97-AF65-F5344CB8AC3E}">
        <p14:creationId xmlns:p14="http://schemas.microsoft.com/office/powerpoint/2010/main" val="989748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0963"/>
            <a:ext cx="2057400" cy="50323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80963"/>
            <a:ext cx="6019800" cy="50323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FC2C935-CFAC-4FDD-A749-EB0197E4EE3D}" type="slidenum">
              <a:rPr lang="en-US" altLang="en-US"/>
              <a:pPr>
                <a:defRPr/>
              </a:pPr>
              <a:t>‹#›</a:t>
            </a:fld>
            <a:endParaRPr lang="en-US" altLang="en-US"/>
          </a:p>
        </p:txBody>
      </p:sp>
    </p:spTree>
    <p:extLst>
      <p:ext uri="{BB962C8B-B14F-4D97-AF65-F5344CB8AC3E}">
        <p14:creationId xmlns:p14="http://schemas.microsoft.com/office/powerpoint/2010/main" val="18619424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80963"/>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412875"/>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4B891C6-5502-4C84-8D60-8A2EC28854CB}" type="slidenum">
              <a:rPr lang="en-US" altLang="en-US"/>
              <a:pPr>
                <a:defRPr/>
              </a:pPr>
              <a:t>‹#›</a:t>
            </a:fld>
            <a:endParaRPr lang="en-US" altLang="en-US"/>
          </a:p>
        </p:txBody>
      </p:sp>
    </p:spTree>
    <p:extLst>
      <p:ext uri="{BB962C8B-B14F-4D97-AF65-F5344CB8AC3E}">
        <p14:creationId xmlns:p14="http://schemas.microsoft.com/office/powerpoint/2010/main" val="738184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F4AC27B-7D75-452C-9FA4-529CBC33C514}" type="slidenum">
              <a:rPr lang="en-US" altLang="en-US"/>
              <a:pPr>
                <a:defRPr/>
              </a:pPr>
              <a:t>‹#›</a:t>
            </a:fld>
            <a:endParaRPr lang="en-US" altLang="en-US"/>
          </a:p>
        </p:txBody>
      </p:sp>
    </p:spTree>
    <p:extLst>
      <p:ext uri="{BB962C8B-B14F-4D97-AF65-F5344CB8AC3E}">
        <p14:creationId xmlns:p14="http://schemas.microsoft.com/office/powerpoint/2010/main" val="33357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BE5A606-0354-4C67-8F9E-140AAFADB0C4}" type="slidenum">
              <a:rPr lang="en-US" altLang="en-US"/>
              <a:pPr>
                <a:defRPr/>
              </a:pPr>
              <a:t>‹#›</a:t>
            </a:fld>
            <a:endParaRPr lang="en-US" altLang="en-US"/>
          </a:p>
        </p:txBody>
      </p:sp>
    </p:spTree>
    <p:extLst>
      <p:ext uri="{BB962C8B-B14F-4D97-AF65-F5344CB8AC3E}">
        <p14:creationId xmlns:p14="http://schemas.microsoft.com/office/powerpoint/2010/main" val="224692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12875"/>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412875"/>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25EF2D6-7A53-429E-AB04-30A0D4B77AD2}" type="slidenum">
              <a:rPr lang="en-US" altLang="en-US"/>
              <a:pPr>
                <a:defRPr/>
              </a:pPr>
              <a:t>‹#›</a:t>
            </a:fld>
            <a:endParaRPr lang="en-US" altLang="en-US"/>
          </a:p>
        </p:txBody>
      </p:sp>
    </p:spTree>
    <p:extLst>
      <p:ext uri="{BB962C8B-B14F-4D97-AF65-F5344CB8AC3E}">
        <p14:creationId xmlns:p14="http://schemas.microsoft.com/office/powerpoint/2010/main" val="2080084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E66D0F12-153E-4C82-AD84-948BEE624D31}" type="slidenum">
              <a:rPr lang="en-US" altLang="en-US"/>
              <a:pPr>
                <a:defRPr/>
              </a:pPr>
              <a:t>‹#›</a:t>
            </a:fld>
            <a:endParaRPr lang="en-US" altLang="en-US"/>
          </a:p>
        </p:txBody>
      </p:sp>
    </p:spTree>
    <p:extLst>
      <p:ext uri="{BB962C8B-B14F-4D97-AF65-F5344CB8AC3E}">
        <p14:creationId xmlns:p14="http://schemas.microsoft.com/office/powerpoint/2010/main" val="2699047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CEA5E417-5AA6-42CC-AAC9-BBFBCAFC803A}" type="slidenum">
              <a:rPr lang="en-US" altLang="en-US"/>
              <a:pPr>
                <a:defRPr/>
              </a:pPr>
              <a:t>‹#›</a:t>
            </a:fld>
            <a:endParaRPr lang="en-US" altLang="en-US"/>
          </a:p>
        </p:txBody>
      </p:sp>
    </p:spTree>
    <p:extLst>
      <p:ext uri="{BB962C8B-B14F-4D97-AF65-F5344CB8AC3E}">
        <p14:creationId xmlns:p14="http://schemas.microsoft.com/office/powerpoint/2010/main" val="3595645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14978C74-67DE-4CE9-B36D-3B71E98BA8D9}" type="slidenum">
              <a:rPr lang="en-US" altLang="en-US"/>
              <a:pPr>
                <a:defRPr/>
              </a:pPr>
              <a:t>‹#›</a:t>
            </a:fld>
            <a:endParaRPr lang="en-US" altLang="en-US"/>
          </a:p>
        </p:txBody>
      </p:sp>
    </p:spTree>
    <p:extLst>
      <p:ext uri="{BB962C8B-B14F-4D97-AF65-F5344CB8AC3E}">
        <p14:creationId xmlns:p14="http://schemas.microsoft.com/office/powerpoint/2010/main" val="2990221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5D5ADB1-39E3-463B-8659-2B9F3ABB4FF3}" type="slidenum">
              <a:rPr lang="en-US" altLang="en-US"/>
              <a:pPr>
                <a:defRPr/>
              </a:pPr>
              <a:t>‹#›</a:t>
            </a:fld>
            <a:endParaRPr lang="en-US" altLang="en-US"/>
          </a:p>
        </p:txBody>
      </p:sp>
    </p:spTree>
    <p:extLst>
      <p:ext uri="{BB962C8B-B14F-4D97-AF65-F5344CB8AC3E}">
        <p14:creationId xmlns:p14="http://schemas.microsoft.com/office/powerpoint/2010/main" val="3000841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E634390-EEED-419C-9CAC-EFA359EC6588}" type="slidenum">
              <a:rPr lang="en-US" altLang="en-US"/>
              <a:pPr>
                <a:defRPr/>
              </a:pPr>
              <a:t>‹#›</a:t>
            </a:fld>
            <a:endParaRPr lang="en-US" altLang="en-US"/>
          </a:p>
        </p:txBody>
      </p:sp>
    </p:spTree>
    <p:extLst>
      <p:ext uri="{BB962C8B-B14F-4D97-AF65-F5344CB8AC3E}">
        <p14:creationId xmlns:p14="http://schemas.microsoft.com/office/powerpoint/2010/main" val="914176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2" descr="stonehenge-inside"/>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8096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412875"/>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solidFill>
                  <a:schemeClr val="bg1"/>
                </a:solidFill>
              </a:defRPr>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solidFill>
                  <a:schemeClr val="bg1"/>
                </a:solidFill>
              </a:defRPr>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solidFill>
                  <a:schemeClr val="bg1"/>
                </a:solidFill>
              </a:defRPr>
            </a:lvl1pPr>
          </a:lstStyle>
          <a:p>
            <a:pPr>
              <a:defRPr/>
            </a:pPr>
            <a:fld id="{2AF6397E-5E5F-4B07-88ED-3A59D69EC10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3"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58"/>
          <p:cNvSpPr txBox="1">
            <a:spLocks noChangeArrowheads="1"/>
          </p:cNvSpPr>
          <p:nvPr/>
        </p:nvSpPr>
        <p:spPr bwMode="auto">
          <a:xfrm>
            <a:off x="898525" y="30146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Text Box 60"/>
          <p:cNvSpPr txBox="1">
            <a:spLocks noChangeArrowheads="1"/>
          </p:cNvSpPr>
          <p:nvPr/>
        </p:nvSpPr>
        <p:spPr bwMode="auto">
          <a:xfrm>
            <a:off x="1524000" y="2070100"/>
            <a:ext cx="6324600" cy="2943225"/>
          </a:xfrm>
          <a:prstGeom prst="rect">
            <a:avLst/>
          </a:prstGeom>
          <a:noFill/>
          <a:ln>
            <a:noFill/>
          </a:ln>
          <a:effectLst/>
          <a:extLst>
            <a:ext uri="{909E8E84-426E-40DD-AFC4-6F175D3DCCD1}">
              <a14:hiddenFill xmlns:a14="http://schemas.microsoft.com/office/drawing/2010/main">
                <a:solidFill>
                  <a:schemeClr val="bg1">
                    <a:alpha val="58823"/>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000" b="1">
              <a:solidFill>
                <a:srgbClr val="66CCFF"/>
              </a:solidFill>
              <a:latin typeface="Arial Black" panose="020B0A04020102020204" pitchFamily="34" charset="0"/>
            </a:endParaRPr>
          </a:p>
          <a:p>
            <a:pPr eaLnBrk="1" hangingPunct="1"/>
            <a:r>
              <a:rPr lang="en-US" altLang="en-US" sz="14000" u="sng">
                <a:solidFill>
                  <a:srgbClr val="66CCFF"/>
                </a:solidFill>
                <a:latin typeface="Arial Black" panose="020B0A04020102020204" pitchFamily="34" charset="0"/>
              </a:rPr>
              <a:t>TITLE</a:t>
            </a:r>
            <a:r>
              <a:rPr lang="en-US" altLang="en-US" sz="4800" b="1">
                <a:solidFill>
                  <a:srgbClr val="66CCFF"/>
                </a:solidFill>
                <a:latin typeface="Arial Black" panose="020B0A04020102020204" pitchFamily="34" charset="0"/>
              </a:rPr>
              <a:t> </a:t>
            </a:r>
          </a:p>
          <a:p>
            <a:pPr eaLnBrk="1" hangingPunct="1">
              <a:spcBef>
                <a:spcPct val="50000"/>
              </a:spcBef>
            </a:pPr>
            <a:endParaRPr lang="en-US" altLang="en-US">
              <a:solidFill>
                <a:srgbClr val="66CCFF"/>
              </a:solidFill>
            </a:endParaRPr>
          </a:p>
        </p:txBody>
      </p:sp>
      <p:sp>
        <p:nvSpPr>
          <p:cNvPr id="5124" name="Rectangle 62"/>
          <p:cNvSpPr>
            <a:spLocks noChangeArrowheads="1"/>
          </p:cNvSpPr>
          <p:nvPr/>
        </p:nvSpPr>
        <p:spPr bwMode="auto">
          <a:xfrm>
            <a:off x="1676400" y="852488"/>
            <a:ext cx="5541963"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800" b="1">
                <a:solidFill>
                  <a:schemeClr val="hlink"/>
                </a:solidFill>
              </a:rPr>
              <a:t>PowerPoint </a:t>
            </a:r>
            <a:r>
              <a:rPr lang="en-US" altLang="en-US" sz="4800">
                <a:solidFill>
                  <a:schemeClr val="hlink"/>
                </a:solidFill>
              </a:rPr>
              <a:t>project</a:t>
            </a:r>
            <a:endParaRPr lang="en-US" altLang="en-US" sz="6600"/>
          </a:p>
        </p:txBody>
      </p:sp>
      <p:sp>
        <p:nvSpPr>
          <p:cNvPr id="5125" name="Rectangle 63"/>
          <p:cNvSpPr>
            <a:spLocks noChangeArrowheads="1"/>
          </p:cNvSpPr>
          <p:nvPr/>
        </p:nvSpPr>
        <p:spPr bwMode="auto">
          <a:xfrm>
            <a:off x="2971800" y="5638800"/>
            <a:ext cx="3676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chemeClr val="bg1"/>
                </a:solidFill>
              </a:rPr>
              <a:t>PowerPoint</a:t>
            </a:r>
            <a:r>
              <a:rPr lang="en-US" altLang="en-US">
                <a:solidFill>
                  <a:schemeClr val="bg1"/>
                </a:solidFill>
              </a:rPr>
              <a:t> Stonehenge template</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p>
        </p:txBody>
      </p:sp>
      <p:sp>
        <p:nvSpPr>
          <p:cNvPr id="7171" name="Rectangle 3"/>
          <p:cNvSpPr>
            <a:spLocks noGrp="1" noChangeArrowheads="1"/>
          </p:cNvSpPr>
          <p:nvPr>
            <p:ph type="body" idx="1"/>
          </p:nvPr>
        </p:nvSpPr>
        <p:spPr/>
        <p:txBody>
          <a:bodyPr/>
          <a:lstStyle/>
          <a:p>
            <a:pPr eaLnBrk="1" hangingPunct="1"/>
            <a:r>
              <a:rPr lang="en-GB" altLang="en-US" smtClean="0"/>
              <a:t>Bullet 1</a:t>
            </a:r>
          </a:p>
          <a:p>
            <a:pPr eaLnBrk="1" hangingPunct="1"/>
            <a:r>
              <a:rPr lang="en-GB" altLang="en-US" smtClean="0"/>
              <a:t>Bullet 2</a:t>
            </a:r>
          </a:p>
          <a:p>
            <a:pPr eaLnBrk="1" hangingPunct="1"/>
            <a:r>
              <a:rPr lang="en-GB" altLang="en-US" smtClean="0"/>
              <a:t>Bullet 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2"/>
          <p:cNvSpPr>
            <a:spLocks noChangeArrowheads="1"/>
          </p:cNvSpPr>
          <p:nvPr/>
        </p:nvSpPr>
        <p:spPr bwMode="auto">
          <a:xfrm>
            <a:off x="1447800" y="1089025"/>
            <a:ext cx="6400800" cy="4197350"/>
          </a:xfrm>
          <a:prstGeom prst="rect">
            <a:avLst/>
          </a:prstGeom>
          <a:solidFill>
            <a:schemeClr val="bg1">
              <a:alpha val="43921"/>
            </a:schemeClr>
          </a:solidFill>
          <a:ln w="9525">
            <a:solidFill>
              <a:srgbClr val="CCCC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graphicFrame>
        <p:nvGraphicFramePr>
          <p:cNvPr id="9219" name="Object 3"/>
          <p:cNvGraphicFramePr>
            <a:graphicFrameLocks noChangeAspect="1"/>
          </p:cNvGraphicFramePr>
          <p:nvPr>
            <p:ph type="chart" idx="1"/>
          </p:nvPr>
        </p:nvGraphicFramePr>
        <p:xfrm>
          <a:off x="2209800" y="1155700"/>
          <a:ext cx="5067300" cy="4044950"/>
        </p:xfrm>
        <a:graphic>
          <a:graphicData uri="http://schemas.openxmlformats.org/presentationml/2006/ole">
            <mc:AlternateContent xmlns:mc="http://schemas.openxmlformats.org/markup-compatibility/2006">
              <mc:Choice xmlns:v="urn:schemas-microsoft-com:vml" Requires="v">
                <p:oleObj spid="_x0000_s9221" name="Chart" r:id="rId4" imgW="11801475" imgH="9905810" progId="MSGraph.Chart.8">
                  <p:embed followColorScheme="full"/>
                </p:oleObj>
              </mc:Choice>
              <mc:Fallback>
                <p:oleObj name="Chart" r:id="rId4" imgW="11801475" imgH="990581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9800" y="1155700"/>
                        <a:ext cx="5067300" cy="4044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9220" name="Text Box 33"/>
          <p:cNvSpPr txBox="1">
            <a:spLocks noChangeArrowheads="1"/>
          </p:cNvSpPr>
          <p:nvPr/>
        </p:nvSpPr>
        <p:spPr bwMode="auto">
          <a:xfrm>
            <a:off x="2627313" y="357188"/>
            <a:ext cx="3505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t>PowerPoint</a:t>
            </a:r>
            <a:r>
              <a:rPr lang="en-US" altLang="en-US"/>
              <a:t> chart object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6"/>
          <p:cNvSpPr>
            <a:spLocks noGrp="1" noChangeArrowheads="1"/>
          </p:cNvSpPr>
          <p:nvPr>
            <p:ph type="title"/>
          </p:nvPr>
        </p:nvSpPr>
        <p:spPr/>
        <p:txBody>
          <a:bodyPr/>
          <a:lstStyle/>
          <a:p>
            <a:pPr eaLnBrk="1" hangingPunct="1"/>
            <a:r>
              <a:rPr lang="en-GB" altLang="en-US" smtClean="0"/>
              <a:t>Example use</a:t>
            </a:r>
          </a:p>
        </p:txBody>
      </p:sp>
      <p:sp>
        <p:nvSpPr>
          <p:cNvPr id="11267" name="Rectangle 3"/>
          <p:cNvSpPr>
            <a:spLocks noGrp="1" noChangeArrowheads="1"/>
          </p:cNvSpPr>
          <p:nvPr>
            <p:ph type="body" idx="1"/>
          </p:nvPr>
        </p:nvSpPr>
        <p:spPr/>
        <p:txBody>
          <a:bodyPr/>
          <a:lstStyle/>
          <a:p>
            <a:pPr eaLnBrk="1" hangingPunct="1"/>
            <a:r>
              <a:rPr lang="en-GB" altLang="en-US" smtClean="0"/>
              <a:t>Bullet points are like this </a:t>
            </a:r>
          </a:p>
          <a:p>
            <a:pPr eaLnBrk="1" hangingPunct="1"/>
            <a:r>
              <a:rPr lang="en-GB" altLang="en-US" smtClean="0"/>
              <a:t>Text and lines are like this</a:t>
            </a:r>
          </a:p>
          <a:p>
            <a:pPr lvl="1" eaLnBrk="1" hangingPunct="1"/>
            <a:r>
              <a:rPr lang="en-GB" altLang="en-US" smtClean="0">
                <a:solidFill>
                  <a:schemeClr val="hlink"/>
                </a:solidFill>
              </a:rPr>
              <a:t>   </a:t>
            </a:r>
            <a:r>
              <a:rPr lang="en-GB" altLang="en-US" u="sng" smtClean="0">
                <a:solidFill>
                  <a:schemeClr val="hlink"/>
                </a:solidFill>
              </a:rPr>
              <a:t>Hyperlinks like this</a:t>
            </a:r>
          </a:p>
          <a:p>
            <a:pPr lvl="1" eaLnBrk="1" hangingPunct="1"/>
            <a:r>
              <a:rPr lang="en-GB" altLang="en-US" smtClean="0">
                <a:solidFill>
                  <a:schemeClr val="folHlink"/>
                </a:solidFill>
              </a:rPr>
              <a:t>   </a:t>
            </a:r>
            <a:r>
              <a:rPr lang="en-GB" altLang="en-US" u="sng" smtClean="0">
                <a:solidFill>
                  <a:schemeClr val="folHlink"/>
                </a:solidFill>
              </a:rPr>
              <a:t>Visited hyperlinks like this</a:t>
            </a:r>
            <a:endParaRPr lang="en-US" altLang="en-US" u="sng" smtClean="0">
              <a:solidFill>
                <a:schemeClr val="folHlink"/>
              </a:solidFill>
            </a:endParaRPr>
          </a:p>
        </p:txBody>
      </p:sp>
      <p:graphicFrame>
        <p:nvGraphicFramePr>
          <p:cNvPr id="12332" name="Group 44"/>
          <p:cNvGraphicFramePr>
            <a:graphicFrameLocks noGrp="1"/>
          </p:cNvGraphicFramePr>
          <p:nvPr>
            <p:ph sz="half" idx="4294967295"/>
          </p:nvPr>
        </p:nvGraphicFramePr>
        <p:xfrm>
          <a:off x="5102225" y="3502025"/>
          <a:ext cx="3630613" cy="1727200"/>
        </p:xfrm>
        <a:graphic>
          <a:graphicData uri="http://schemas.openxmlformats.org/drawingml/2006/table">
            <a:tbl>
              <a:tblPr/>
              <a:tblGrid>
                <a:gridCol w="1816100"/>
                <a:gridCol w="1814513"/>
              </a:tblGrid>
              <a:tr h="863600">
                <a:tc>
                  <a:txBody>
                    <a:bodyPr/>
                    <a:lstStyle>
                      <a:lvl1pPr>
                        <a:spcBef>
                          <a:spcPct val="20000"/>
                        </a:spcBef>
                        <a:defRPr sz="2400">
                          <a:solidFill>
                            <a:schemeClr val="tx1"/>
                          </a:solidFill>
                          <a:latin typeface="Arial" panose="020B0604020202020204" pitchFamily="34" charset="0"/>
                        </a:defRPr>
                      </a:lvl1pPr>
                      <a:lvl2pPr>
                        <a:spcBef>
                          <a:spcPct val="20000"/>
                        </a:spcBef>
                        <a:defRPr sz="2000">
                          <a:solidFill>
                            <a:schemeClr val="tx1"/>
                          </a:solidFill>
                          <a:latin typeface="Arial" panose="020B0604020202020204" pitchFamily="34" charset="0"/>
                        </a:defRPr>
                      </a:lvl2pPr>
                      <a:lvl3pPr>
                        <a:spcBef>
                          <a:spcPct val="20000"/>
                        </a:spcBef>
                        <a:defRPr>
                          <a:solidFill>
                            <a:schemeClr val="tx1"/>
                          </a:solidFill>
                          <a:latin typeface="Arial" panose="020B0604020202020204" pitchFamily="34" charset="0"/>
                        </a:defRPr>
                      </a:lvl3pPr>
                      <a:lvl4pPr>
                        <a:spcBef>
                          <a:spcPct val="20000"/>
                        </a:spcBef>
                        <a:defRPr sz="1600">
                          <a:solidFill>
                            <a:schemeClr val="tx1"/>
                          </a:solidFill>
                          <a:latin typeface="Arial" panose="020B0604020202020204" pitchFamily="34" charset="0"/>
                        </a:defRPr>
                      </a:lvl4pPr>
                      <a:lvl5pPr>
                        <a:spcBef>
                          <a:spcPct val="20000"/>
                        </a:spcBef>
                        <a:defRPr sz="1600">
                          <a:solidFill>
                            <a:schemeClr val="tx1"/>
                          </a:solidFill>
                          <a:latin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Table</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c>
                  <a:txBody>
                    <a:bodyPr/>
                    <a:lstStyle>
                      <a:lvl1pPr>
                        <a:spcBef>
                          <a:spcPct val="20000"/>
                        </a:spcBef>
                        <a:defRPr sz="2400">
                          <a:solidFill>
                            <a:schemeClr val="tx1"/>
                          </a:solidFill>
                          <a:latin typeface="Arial" panose="020B0604020202020204" pitchFamily="34" charset="0"/>
                        </a:defRPr>
                      </a:lvl1pPr>
                      <a:lvl2pPr>
                        <a:spcBef>
                          <a:spcPct val="20000"/>
                        </a:spcBef>
                        <a:defRPr sz="2000">
                          <a:solidFill>
                            <a:schemeClr val="tx1"/>
                          </a:solidFill>
                          <a:latin typeface="Arial" panose="020B0604020202020204" pitchFamily="34" charset="0"/>
                        </a:defRPr>
                      </a:lvl2pPr>
                      <a:lvl3pPr>
                        <a:spcBef>
                          <a:spcPct val="20000"/>
                        </a:spcBef>
                        <a:defRPr>
                          <a:solidFill>
                            <a:schemeClr val="tx1"/>
                          </a:solidFill>
                          <a:latin typeface="Arial" panose="020B0604020202020204" pitchFamily="34" charset="0"/>
                        </a:defRPr>
                      </a:lvl3pPr>
                      <a:lvl4pPr>
                        <a:spcBef>
                          <a:spcPct val="20000"/>
                        </a:spcBef>
                        <a:defRPr sz="1600">
                          <a:solidFill>
                            <a:schemeClr val="tx1"/>
                          </a:solidFill>
                          <a:latin typeface="Arial" panose="020B0604020202020204" pitchFamily="34" charset="0"/>
                        </a:defRPr>
                      </a:lvl4pPr>
                      <a:lvl5pPr>
                        <a:spcBef>
                          <a:spcPct val="20000"/>
                        </a:spcBef>
                        <a:defRPr sz="1600">
                          <a:solidFill>
                            <a:schemeClr val="tx1"/>
                          </a:solidFill>
                          <a:latin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r>
              <a:tr h="863600">
                <a:tc>
                  <a:txBody>
                    <a:bodyPr/>
                    <a:lstStyle>
                      <a:lvl1pPr>
                        <a:spcBef>
                          <a:spcPct val="20000"/>
                        </a:spcBef>
                        <a:defRPr sz="2400">
                          <a:solidFill>
                            <a:schemeClr val="tx1"/>
                          </a:solidFill>
                          <a:latin typeface="Arial" panose="020B0604020202020204" pitchFamily="34" charset="0"/>
                        </a:defRPr>
                      </a:lvl1pPr>
                      <a:lvl2pPr>
                        <a:spcBef>
                          <a:spcPct val="20000"/>
                        </a:spcBef>
                        <a:defRPr sz="2000">
                          <a:solidFill>
                            <a:schemeClr val="tx1"/>
                          </a:solidFill>
                          <a:latin typeface="Arial" panose="020B0604020202020204" pitchFamily="34" charset="0"/>
                        </a:defRPr>
                      </a:lvl2pPr>
                      <a:lvl3pPr>
                        <a:spcBef>
                          <a:spcPct val="20000"/>
                        </a:spcBef>
                        <a:defRPr>
                          <a:solidFill>
                            <a:schemeClr val="tx1"/>
                          </a:solidFill>
                          <a:latin typeface="Arial" panose="020B0604020202020204" pitchFamily="34" charset="0"/>
                        </a:defRPr>
                      </a:lvl3pPr>
                      <a:lvl4pPr>
                        <a:spcBef>
                          <a:spcPct val="20000"/>
                        </a:spcBef>
                        <a:defRPr sz="1600">
                          <a:solidFill>
                            <a:schemeClr val="tx1"/>
                          </a:solidFill>
                          <a:latin typeface="Arial" panose="020B0604020202020204" pitchFamily="34" charset="0"/>
                        </a:defRPr>
                      </a:lvl4pPr>
                      <a:lvl5pPr>
                        <a:spcBef>
                          <a:spcPct val="20000"/>
                        </a:spcBef>
                        <a:defRPr sz="1600">
                          <a:solidFill>
                            <a:schemeClr val="tx1"/>
                          </a:solidFill>
                          <a:latin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c>
                  <a:txBody>
                    <a:bodyPr/>
                    <a:lstStyle>
                      <a:lvl1pPr>
                        <a:spcBef>
                          <a:spcPct val="20000"/>
                        </a:spcBef>
                        <a:defRPr sz="2400">
                          <a:solidFill>
                            <a:schemeClr val="tx1"/>
                          </a:solidFill>
                          <a:latin typeface="Arial" panose="020B0604020202020204" pitchFamily="34" charset="0"/>
                        </a:defRPr>
                      </a:lvl1pPr>
                      <a:lvl2pPr>
                        <a:spcBef>
                          <a:spcPct val="20000"/>
                        </a:spcBef>
                        <a:defRPr sz="2000">
                          <a:solidFill>
                            <a:schemeClr val="tx1"/>
                          </a:solidFill>
                          <a:latin typeface="Arial" panose="020B0604020202020204" pitchFamily="34" charset="0"/>
                        </a:defRPr>
                      </a:lvl2pPr>
                      <a:lvl3pPr>
                        <a:spcBef>
                          <a:spcPct val="20000"/>
                        </a:spcBef>
                        <a:defRPr>
                          <a:solidFill>
                            <a:schemeClr val="tx1"/>
                          </a:solidFill>
                          <a:latin typeface="Arial" panose="020B0604020202020204" pitchFamily="34" charset="0"/>
                        </a:defRPr>
                      </a:lvl3pPr>
                      <a:lvl4pPr>
                        <a:spcBef>
                          <a:spcPct val="20000"/>
                        </a:spcBef>
                        <a:defRPr sz="1600">
                          <a:solidFill>
                            <a:schemeClr val="tx1"/>
                          </a:solidFill>
                          <a:latin typeface="Arial" panose="020B0604020202020204" pitchFamily="34" charset="0"/>
                        </a:defRPr>
                      </a:lvl4pPr>
                      <a:lvl5pPr>
                        <a:spcBef>
                          <a:spcPct val="20000"/>
                        </a:spcBef>
                        <a:defRPr sz="1600">
                          <a:solidFill>
                            <a:schemeClr val="tx1"/>
                          </a:solidFill>
                          <a:latin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r>
            </a:tbl>
          </a:graphicData>
        </a:graphic>
      </p:graphicFrame>
      <p:sp>
        <p:nvSpPr>
          <p:cNvPr id="11279" name="Rectangle 16"/>
          <p:cNvSpPr>
            <a:spLocks noChangeArrowheads="1"/>
          </p:cNvSpPr>
          <p:nvPr/>
        </p:nvSpPr>
        <p:spPr bwMode="auto">
          <a:xfrm>
            <a:off x="503238" y="3500438"/>
            <a:ext cx="3429000" cy="1728787"/>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p:txBody>
          <a:bodyPr/>
          <a:lstStyle/>
          <a:p>
            <a:pPr eaLnBrk="1" hangingPunct="1"/>
            <a:r>
              <a:rPr lang="en-GB" altLang="en-US" smtClean="0"/>
              <a:t>Picture slide</a:t>
            </a:r>
          </a:p>
        </p:txBody>
      </p:sp>
      <p:pic>
        <p:nvPicPr>
          <p:cNvPr id="13315" name="Picture 5" descr="stonehenge 00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16288" y="1592263"/>
            <a:ext cx="5370512" cy="3581400"/>
          </a:xfrm>
          <a:prstGeom prst="rect">
            <a:avLst/>
          </a:prstGeom>
          <a:noFill/>
          <a:ln w="38100">
            <a:solidFill>
              <a:schemeClr val="tx2"/>
            </a:solidFill>
            <a:miter lim="800000"/>
            <a:headEnd/>
            <a:tailEnd/>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a:xfrm>
            <a:off x="457200" y="-134938"/>
            <a:ext cx="8229600" cy="1143001"/>
          </a:xfrm>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9302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26066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26066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4889500"/>
            <a:ext cx="7164387" cy="587375"/>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b="1">
                <a:cs typeface="Arial" panose="020B0604020202020204" pitchFamily="34" charset="0"/>
              </a:rPr>
              <a:t>You can find many more free templates on the Presentation Magazine website </a:t>
            </a:r>
            <a:r>
              <a:rPr lang="en-GB" altLang="en-US" b="1">
                <a:cs typeface="Arial" panose="020B0604020202020204" pitchFamily="34" charset="0"/>
                <a:hlinkClick r:id="rId3"/>
              </a:rPr>
              <a:t>www.presentationmagazine.com</a:t>
            </a:r>
            <a:r>
              <a:rPr lang="en-GB" altLang="en-US" b="1">
                <a:cs typeface="Arial" panose="020B0604020202020204" pitchFamily="34" charset="0"/>
              </a:rPr>
              <a:t>  </a:t>
            </a:r>
            <a:endParaRPr lang="en-US" altLang="en-US" b="1">
              <a:cs typeface="Arial" panose="020B0604020202020204" pitchFamily="34" charset="0"/>
            </a:endParaRPr>
          </a:p>
        </p:txBody>
      </p:sp>
      <p:sp>
        <p:nvSpPr>
          <p:cNvPr id="15368" name="Text Box 8"/>
          <p:cNvSpPr txBox="1">
            <a:spLocks noChangeArrowheads="1"/>
          </p:cNvSpPr>
          <p:nvPr/>
        </p:nvSpPr>
        <p:spPr bwMode="auto">
          <a:xfrm>
            <a:off x="1150938" y="18272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4C4C4C"/>
      </a:dk1>
      <a:lt1>
        <a:srgbClr val="FFFFFF"/>
      </a:lt1>
      <a:dk2>
        <a:srgbClr val="0099FF"/>
      </a:dk2>
      <a:lt2>
        <a:srgbClr val="666666"/>
      </a:lt2>
      <a:accent1>
        <a:srgbClr val="66CCFF"/>
      </a:accent1>
      <a:accent2>
        <a:srgbClr val="00FF80"/>
      </a:accent2>
      <a:accent3>
        <a:srgbClr val="FFFFFF"/>
      </a:accent3>
      <a:accent4>
        <a:srgbClr val="404040"/>
      </a:accent4>
      <a:accent5>
        <a:srgbClr val="B8E2FF"/>
      </a:accent5>
      <a:accent6>
        <a:srgbClr val="00E773"/>
      </a:accent6>
      <a:hlink>
        <a:srgbClr val="666666"/>
      </a:hlink>
      <a:folHlink>
        <a:srgbClr val="FF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1867</TotalTime>
  <Words>216</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1" baseType="lpstr">
      <vt:lpstr>Arial</vt:lpstr>
      <vt:lpstr>Arial Black</vt:lpstr>
      <vt:lpstr>Wingdings</vt:lpstr>
      <vt:lpstr>Default Design</vt:lpstr>
      <vt:lpstr>Microsoft Graph Chart</vt:lpstr>
      <vt:lpstr>PowerPoint Presentation</vt:lpstr>
      <vt:lpstr>Example of a bullet point slide</vt:lpstr>
      <vt:lpstr>PowerPoint Presentation</vt:lpstr>
      <vt:lpstr>Example use</vt:lpstr>
      <vt:lpstr>Picture slide</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Stonehenge PowerPoint template</dc:title>
  <dc:creator>Presentation Magazine</dc:creator>
  <cp:lastModifiedBy>Jonty Pearce</cp:lastModifiedBy>
  <cp:revision>74</cp:revision>
  <dcterms:modified xsi:type="dcterms:W3CDTF">2015-02-22T11:13:49Z</dcterms:modified>
</cp:coreProperties>
</file>